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0" r:id="rId27"/>
    <p:sldId id="263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7519-5A73-4593-8141-0DB03A17EF5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0D4D-9879-4D2F-B837-DCC01DF3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e-api.newbookmodels.com/api/v1/cities/?name=Miam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ge-api.newbookmodels.com/api/v1/auth/signi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e-api.newbookmodels.com/api/v1/auth/signi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tage-api.newbookmodels.com/api/v1/client/self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tage-api.newbookmodels.com/api/v1/client/self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tage-api.newbookmodels.com/api/v1/client/self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tage-api.newbookmodels.com/api/v1/client/self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ostman-echo.com/" TargetMode="External"/><Relationship Id="rId2" Type="http://schemas.openxmlformats.org/officeDocument/2006/relationships/hyperlink" Target="https://www.getpostman.com/docs/v6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wbookalliance.github.io/AP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Testing REST IPA using POSTMAN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Postman 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powerful HTTP client for testing web services. Created by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Abhinav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Asthana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a programmer and designer based in Bangalore, India, Postman makes it easy to test, develop and document APIs by allowing users to quickly put together both simple and complex HTTP requests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Postman is available as a native app for Mac, Windows, and Linux operating systems.</a:t>
            </a:r>
          </a:p>
        </p:txBody>
      </p:sp>
    </p:spTree>
    <p:extLst>
      <p:ext uri="{BB962C8B-B14F-4D97-AF65-F5344CB8AC3E}">
        <p14:creationId xmlns:p14="http://schemas.microsoft.com/office/powerpoint/2010/main" val="40085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list of cities [GET /cities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/]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Desktop\PCS\REST_IPA_Postman\get_s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2" y="1676400"/>
            <a:ext cx="8846378" cy="419652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GET with parameters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ser\Desktop\PCS\REST_IPA_Postman\get_parame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86000"/>
            <a:ext cx="8686802" cy="414626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8" y="914400"/>
            <a:ext cx="8686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Get request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can pass parameters to the server using "Query String Parameters".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example, in the following request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                                                                  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://stage-api.newbookmodels.com/api/v1/cities/?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name=Miami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parameter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“name"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has the value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“Miami".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Test scripts</a:t>
            </a:r>
          </a:p>
        </p:txBody>
      </p:sp>
      <p:pic>
        <p:nvPicPr>
          <p:cNvPr id="6147" name="Picture 3" descr="C:\Users\user\Desktop\PCS\REST_IPA_Postman\te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4" y="2133600"/>
            <a:ext cx="8829236" cy="41560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964" y="762000"/>
            <a:ext cx="8676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Postman you can write and run tests for each request using the JavaScript language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Postman test is essentially JavaScript code executed after the request is sent, allowing access to 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pm.response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object.</a:t>
            </a:r>
          </a:p>
        </p:txBody>
      </p:sp>
    </p:spTree>
    <p:extLst>
      <p:ext uri="{BB962C8B-B14F-4D97-AF65-F5344CB8AC3E}">
        <p14:creationId xmlns:p14="http://schemas.microsoft.com/office/powerpoint/2010/main" val="33463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Test results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61072"/>
            <a:ext cx="8676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Postman runs tests every time you run a request.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Results are displayed in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Tests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tab under the response viewer. The tab header shows how many tests passed, and the test results are listed here. If the test evaluates to true, the test passed.</a:t>
            </a:r>
          </a:p>
        </p:txBody>
      </p:sp>
      <p:pic>
        <p:nvPicPr>
          <p:cNvPr id="7170" name="Picture 2" descr="C:\Users\user\Desktop\PCS\REST_IPA_Postman\test_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95600"/>
            <a:ext cx="8590855" cy="3276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Signin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[POST /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auth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signin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/]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793081"/>
            <a:ext cx="8676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HTTP POST request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method is meant to transfer data to a server (and elicit a response).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 is returned depends on the implementation of the server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send POST request we need: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URL: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stage-api.newbookmodels.com/api/v1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hlinkClick r:id="rId2"/>
              </a:rPr>
              <a:t>auth/signin/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Body: example of request body provided in documentation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{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"email": "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a@a.aa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",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password": "qwer1234"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}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POST request structure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user\Desktop\PCS\REST_IPA_Postman\post_request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684996" cy="3490529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8684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Choose POST method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URL is </a:t>
            </a:r>
            <a:r>
              <a:rPr lang="en-US" dirty="0">
                <a:hlinkClick r:id="rId3"/>
              </a:rPr>
              <a:t>https://stage-api.newbookmodels.com/api/v1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/</a:t>
            </a:r>
            <a:r>
              <a:rPr lang="en-US" b="1" dirty="0">
                <a:solidFill>
                  <a:schemeClr val="accent2"/>
                </a:solidFill>
                <a:hlinkClick r:id="rId3"/>
              </a:rPr>
              <a:t>auth/signin</a:t>
            </a:r>
            <a:r>
              <a:rPr lang="en-US" b="1" dirty="0" smtClean="0">
                <a:solidFill>
                  <a:schemeClr val="accent2"/>
                </a:solidFill>
                <a:hlinkClick r:id="rId3"/>
              </a:rPr>
              <a:t>/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Go to “Body” tab to configure body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 and 5 configure content-type.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6.  Body in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json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format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Response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user\Desktop\PCS\REST_IPA_Postman\post_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7610"/>
            <a:ext cx="8686800" cy="426779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525869"/>
            <a:ext cx="821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response returns us "token" (unique key) for clients account.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all clients requests(Permissions: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IsClient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), we have to assign token to the header.</a:t>
            </a:r>
          </a:p>
        </p:txBody>
      </p:sp>
    </p:spTree>
    <p:extLst>
      <p:ext uri="{BB962C8B-B14F-4D97-AF65-F5344CB8AC3E}">
        <p14:creationId xmlns:p14="http://schemas.microsoft.com/office/powerpoint/2010/main" val="13195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Get self data [GET /client/self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/]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525869"/>
            <a:ext cx="6388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URL: </a:t>
            </a:r>
            <a:r>
              <a:rPr lang="en-US" dirty="0">
                <a:hlinkClick r:id="rId2"/>
              </a:rPr>
              <a:t>https://stage-api.newbookmodels.com/api/v1/client/self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authorization will use token generated from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Signin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request.</a:t>
            </a:r>
          </a:p>
        </p:txBody>
      </p:sp>
      <p:pic>
        <p:nvPicPr>
          <p:cNvPr id="15362" name="Picture 2" descr="C:\Users\user\Desktop\PCS\REST_IPA_Postman\docs for cl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181100"/>
            <a:ext cx="6010275" cy="35433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Request structure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105400"/>
            <a:ext cx="6397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URL: </a:t>
            </a:r>
            <a:r>
              <a:rPr lang="en-US" dirty="0">
                <a:hlinkClick r:id="rId2"/>
              </a:rPr>
              <a:t>https://stage-api.newbookmodels.com/api/v1/client/self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authorization will use token generated from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Signin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request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Response return information about client account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user\Desktop\PCS\REST_IPA_Postman\get_clients_in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3540"/>
            <a:ext cx="8487858" cy="393946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Update self user data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PATCH /client/self/]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240" y="5429071"/>
            <a:ext cx="6397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URL: </a:t>
            </a:r>
            <a:r>
              <a:rPr lang="en-US" dirty="0">
                <a:hlinkClick r:id="rId2"/>
              </a:rPr>
              <a:t>https://stage-api.newbookmodels.com/api/v1/client/self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authorization will use token generated from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Signin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request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2" name="Picture 4" descr="C:\Users\user\Desktop\PCS\REST_IPA_Postman\p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57900" cy="35814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Installing the Postman app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install Postman, go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https://www.getpostman.com/apps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Download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for Mac / Windows / Linux depending on your platform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macOS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installation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you’ve downloaded app, you can drag the file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“Applications” folder. Double click on Postman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open the application.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Windows installation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Download the setup file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Run the installer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Request structure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5429071"/>
            <a:ext cx="6397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URL: </a:t>
            </a:r>
            <a:r>
              <a:rPr lang="en-US" dirty="0">
                <a:hlinkClick r:id="rId2"/>
              </a:rPr>
              <a:t>https://stage-api.newbookmodels.com/api/v1/client/self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authorization will use token generated from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Signin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request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1" name="Picture 3" descr="C:\Users\user\Desktop\PCS\REST_IPA_Postman\patch_req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83023" cy="320666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Response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user\Desktop\PCS\REST_IPA_Postman\patch_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43000"/>
            <a:ext cx="8696325" cy="47910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073" y="1066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Variables allow you to reuse values in multiple places so you can keep your code DRY (Don’t Repeat Yourself).  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Also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if you want to change the value, you can change the variable once with the impact cascading through the rest of your code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Variables can be used in the following form in the Postman user interface - 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{{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variableName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}}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string {{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variableName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}} will be replaced with its corresponding value when Postman resolves the variable.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example, for an environment variable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url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with the value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http://localhost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, you will have to use 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{{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url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}}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 in the request URL field.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Add variables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PCS\REST_IPA_Postman\add_vari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5073" cy="31587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Add variables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PCS\REST_IPA_Postman\add_variab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7200" cy="4510419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036" y="1110734"/>
            <a:ext cx="758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the table we providing variable name and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After that click save and close the window.</a:t>
            </a:r>
          </a:p>
        </p:txBody>
      </p:sp>
    </p:spTree>
    <p:extLst>
      <p:ext uri="{BB962C8B-B14F-4D97-AF65-F5344CB8AC3E}">
        <p14:creationId xmlns:p14="http://schemas.microsoft.com/office/powerpoint/2010/main" val="31161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Use variables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PCS\REST_IPA_Postman\use_vari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976"/>
            <a:ext cx="8645524" cy="438562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828207"/>
            <a:ext cx="651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Variables inside the Postman UI are enclosed inside curly braces.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400" y="76200"/>
            <a:ext cx="11963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Links for more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information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447800"/>
            <a:ext cx="42428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https://www.getpostman.com/docs/v6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https://docs.postman-echo.com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TYPES OF HTTP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REQUESTS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073057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GET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– Retrieves the data from a specified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POST-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Sends new data to a specified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PATCH-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Updates info for a specified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DELETE- Removes data from a specified source</a:t>
            </a:r>
          </a:p>
        </p:txBody>
      </p:sp>
    </p:spTree>
    <p:extLst>
      <p:ext uri="{BB962C8B-B14F-4D97-AF65-F5344CB8AC3E}">
        <p14:creationId xmlns:p14="http://schemas.microsoft.com/office/powerpoint/2010/main" val="2964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 STATUS CODE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447800"/>
            <a:ext cx="937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1XX- Codes between 100-199 mean that the server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is working on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request. Not so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common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2XX- Codes between 200-299 mean that the request was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successful.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3XX- Codes between 300-399 mean that the request was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not performed.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4XX- Codes between 400-499 mean that the request is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incomplete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and may need more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info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5XX- Codes between 500-599 mean that the server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encountered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an error.</a:t>
            </a:r>
          </a:p>
        </p:txBody>
      </p:sp>
    </p:spTree>
    <p:extLst>
      <p:ext uri="{BB962C8B-B14F-4D97-AF65-F5344CB8AC3E}">
        <p14:creationId xmlns:p14="http://schemas.microsoft.com/office/powerpoint/2010/main" val="464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Navigating Postman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58674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Postman provides a multi-window and multi-tab interface for you to work on APIs.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interface design gives you as much space as possible for your APIs.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1371600"/>
            <a:ext cx="7361238" cy="43815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Requests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066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Workspaces, you can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any kind of HTTP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request.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four parts of an HTTP request are the URL, method, headers, and the body.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24648" cy="4544241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Responses</a:t>
            </a:r>
            <a:r>
              <a:rPr lang="en-US" b="1" dirty="0"/>
              <a:t/>
            </a:r>
            <a:br>
              <a:rPr lang="en-US" b="1" dirty="0"/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914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Postman response viewer helps to ensure the correctness of API responses. An API response consists of the body, headers, and the status code.</a:t>
            </a:r>
          </a:p>
        </p:txBody>
      </p:sp>
      <p:pic>
        <p:nvPicPr>
          <p:cNvPr id="2050" name="Picture 2" descr="C:\Users\user\Desktop\PCS\REST_IPA_Postman\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1426"/>
            <a:ext cx="7927379" cy="445697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How does this work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62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1. Enter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your request details (URL: postman-echo.com/get) in Postman, and hit the 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 button.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2. The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request is received by the API server (postman-echo.com), and it returns a response.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3. The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response is received by Postman, and the response is visualized in the interface.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858000" cy="4038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CONSIDERATIONS OF TESTING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WEB SERVICE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668482"/>
            <a:ext cx="9372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 well-constructed API test suite answers questions such as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Does the service respond quickly enough for the intended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users?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Will the server respond with the correct values?(Positive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Testing)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How will the service handle exceptions and illegal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values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?(Negative Testing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Is the service stable under expected and unexpected user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loads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?(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JMETER,LoadRunner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45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 of testing IPA of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newbook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668482"/>
            <a:ext cx="937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API documentation for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newbook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u="sng" dirty="0">
                <a:hlinkClick r:id="rId2"/>
              </a:rPr>
              <a:t>http://newbookalliance.github.io/API</a:t>
            </a:r>
            <a:r>
              <a:rPr lang="en-US" sz="2800" u="sng" dirty="0" smtClean="0">
                <a:hlinkClick r:id="rId2"/>
              </a:rPr>
              <a:t>/</a:t>
            </a:r>
            <a:endParaRPr lang="en-US" sz="28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Base URL: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stage-api.newbookmodels.com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24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Policies for all calls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295400"/>
            <a:ext cx="9372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Clients should add following headers to all requests: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X-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Newbook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-Client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'&lt;client&gt;'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X-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Newbook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-Version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'&lt;version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&gt;'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API supports content negotiation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Via Accept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header: Accept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application/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json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Authorization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API uses token-based authorization via Authorization header: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authorization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'&lt;token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&gt;‘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API Versioning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API uses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url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-path versioning. That means, you have to add version prefix (e.g. /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api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/v1/) to each API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url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794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Testing REST IPA using POSTMAN</vt:lpstr>
      <vt:lpstr>Installing the Postman app</vt:lpstr>
      <vt:lpstr>Navigating Postman</vt:lpstr>
      <vt:lpstr>Requests</vt:lpstr>
      <vt:lpstr>Responses </vt:lpstr>
      <vt:lpstr>How does this work? </vt:lpstr>
      <vt:lpstr>CONSIDERATIONS OF TESTING WEB SERVICE</vt:lpstr>
      <vt:lpstr>Example of testing IPA of newbook </vt:lpstr>
      <vt:lpstr>Policies for all calls</vt:lpstr>
      <vt:lpstr>GET list of cities [GET /cities/] </vt:lpstr>
      <vt:lpstr>GET with parameters</vt:lpstr>
      <vt:lpstr> Test scripts</vt:lpstr>
      <vt:lpstr> Test results</vt:lpstr>
      <vt:lpstr> Signin [POST /auth/signin/]</vt:lpstr>
      <vt:lpstr> POST request structure</vt:lpstr>
      <vt:lpstr> Response</vt:lpstr>
      <vt:lpstr>Get self data [GET /client/self/] </vt:lpstr>
      <vt:lpstr>Request structure</vt:lpstr>
      <vt:lpstr>Update self user data  [PATCH /client/self/]</vt:lpstr>
      <vt:lpstr>Request structure</vt:lpstr>
      <vt:lpstr>Response</vt:lpstr>
      <vt:lpstr>Variables</vt:lpstr>
      <vt:lpstr> Add variables</vt:lpstr>
      <vt:lpstr> Add variables</vt:lpstr>
      <vt:lpstr> Use variables</vt:lpstr>
      <vt:lpstr>Links for more information</vt:lpstr>
      <vt:lpstr>TYPES OF HTTP REQUESTS</vt:lpstr>
      <vt:lpstr>HTTP STATUS 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52</cp:revision>
  <dcterms:created xsi:type="dcterms:W3CDTF">2018-03-10T04:30:26Z</dcterms:created>
  <dcterms:modified xsi:type="dcterms:W3CDTF">2018-03-13T06:10:33Z</dcterms:modified>
</cp:coreProperties>
</file>