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20"/>
  </p:notesMasterIdLst>
  <p:handoutMasterIdLst>
    <p:handoutMasterId r:id="rId21"/>
  </p:handoutMasterIdLst>
  <p:sldIdLst>
    <p:sldId id="265" r:id="rId2"/>
    <p:sldId id="402" r:id="rId3"/>
    <p:sldId id="403" r:id="rId4"/>
    <p:sldId id="347" r:id="rId5"/>
    <p:sldId id="337" r:id="rId6"/>
    <p:sldId id="358" r:id="rId7"/>
    <p:sldId id="404" r:id="rId8"/>
    <p:sldId id="434" r:id="rId9"/>
    <p:sldId id="405" r:id="rId10"/>
    <p:sldId id="361" r:id="rId11"/>
    <p:sldId id="362" r:id="rId12"/>
    <p:sldId id="363" r:id="rId13"/>
    <p:sldId id="364" r:id="rId14"/>
    <p:sldId id="366" r:id="rId15"/>
    <p:sldId id="365" r:id="rId16"/>
    <p:sldId id="367" r:id="rId17"/>
    <p:sldId id="368" r:id="rId18"/>
    <p:sldId id="369" r:id="rId1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CC00"/>
    <a:srgbClr val="99FF33"/>
    <a:srgbClr val="FFCCCC"/>
    <a:srgbClr val="FFFFFF"/>
    <a:srgbClr val="FFFF66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1" autoAdjust="0"/>
    <p:restoredTop sz="95737" autoAdjust="0"/>
  </p:normalViewPr>
  <p:slideViewPr>
    <p:cSldViewPr>
      <p:cViewPr varScale="1">
        <p:scale>
          <a:sx n="87" d="100"/>
          <a:sy n="87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en-US" sz="2400" b="1" dirty="0" smtClean="0"/>
            <a:t>M1 - Improper Platform Usage</a:t>
          </a:r>
          <a:endParaRPr lang="en-US" sz="2400" b="1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6B9A7F12-77BA-44FA-8928-98960202855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M2 - Insecure Data Storage</a:t>
          </a:r>
          <a:endParaRPr lang="en-US" sz="2400" b="1" dirty="0"/>
        </a:p>
      </dgm:t>
    </dgm:pt>
    <dgm:pt modelId="{9E33B8D8-F25F-401F-9339-EC148ABE8A4B}" type="parTrans" cxnId="{9C98B5EA-2A36-480C-AE87-CC051CEB5FBC}">
      <dgm:prSet/>
      <dgm:spPr/>
      <dgm:t>
        <a:bodyPr/>
        <a:lstStyle/>
        <a:p>
          <a:endParaRPr lang="en-US"/>
        </a:p>
      </dgm:t>
    </dgm:pt>
    <dgm:pt modelId="{9A8D54A3-BFDB-453A-9667-620F74583C48}" type="sibTrans" cxnId="{9C98B5EA-2A36-480C-AE87-CC051CEB5FBC}">
      <dgm:prSet/>
      <dgm:spPr/>
      <dgm:t>
        <a:bodyPr/>
        <a:lstStyle/>
        <a:p>
          <a:endParaRPr lang="en-US"/>
        </a:p>
      </dgm:t>
    </dgm:pt>
    <dgm:pt modelId="{AF4B3A09-34F8-48BC-8F2E-DA41EF7D6D8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M3 - Insecure Communication</a:t>
          </a:r>
          <a:endParaRPr lang="en-US" sz="2400" b="1" dirty="0"/>
        </a:p>
      </dgm:t>
    </dgm:pt>
    <dgm:pt modelId="{C4EB0859-5A1F-4D7B-B260-E15AA6372B7D}" type="parTrans" cxnId="{C51ED052-3E77-4F98-BD78-D718E5986C08}">
      <dgm:prSet/>
      <dgm:spPr/>
      <dgm:t>
        <a:bodyPr/>
        <a:lstStyle/>
        <a:p>
          <a:endParaRPr lang="en-US"/>
        </a:p>
      </dgm:t>
    </dgm:pt>
    <dgm:pt modelId="{710A64C2-C415-4A81-9B3E-4D434D86D30C}" type="sibTrans" cxnId="{C51ED052-3E77-4F98-BD78-D718E5986C08}">
      <dgm:prSet/>
      <dgm:spPr/>
      <dgm:t>
        <a:bodyPr/>
        <a:lstStyle/>
        <a:p>
          <a:endParaRPr lang="en-US"/>
        </a:p>
      </dgm:t>
    </dgm:pt>
    <dgm:pt modelId="{FA9122F5-0780-4421-966C-5AF53EE4702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M5 - Insufficient Cryptography</a:t>
          </a:r>
          <a:endParaRPr lang="en-US" sz="2400" b="1" dirty="0"/>
        </a:p>
      </dgm:t>
    </dgm:pt>
    <dgm:pt modelId="{A8443953-16F1-40DC-9F31-27349E207CE5}" type="parTrans" cxnId="{23B8C4B1-A162-4ABD-BBA6-03FC8096EB68}">
      <dgm:prSet/>
      <dgm:spPr/>
      <dgm:t>
        <a:bodyPr/>
        <a:lstStyle/>
        <a:p>
          <a:endParaRPr lang="en-US"/>
        </a:p>
      </dgm:t>
    </dgm:pt>
    <dgm:pt modelId="{C8D0F206-0AD3-4B59-88C5-6302934FA819}" type="sibTrans" cxnId="{23B8C4B1-A162-4ABD-BBA6-03FC8096EB68}">
      <dgm:prSet/>
      <dgm:spPr/>
      <dgm:t>
        <a:bodyPr/>
        <a:lstStyle/>
        <a:p>
          <a:endParaRPr lang="en-US"/>
        </a:p>
      </dgm:t>
    </dgm:pt>
    <dgm:pt modelId="{FADBB39D-A7B7-4C8B-8120-3509164112F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M4 - Insecure Authentication</a:t>
          </a:r>
          <a:endParaRPr lang="en-US" sz="2400" b="1" dirty="0"/>
        </a:p>
      </dgm:t>
    </dgm:pt>
    <dgm:pt modelId="{EF7CEC01-89F8-4BFD-9A61-42641000AF5F}" type="parTrans" cxnId="{AE3C575E-5EC4-4C50-9BEA-30F351D280E5}">
      <dgm:prSet/>
      <dgm:spPr/>
      <dgm:t>
        <a:bodyPr/>
        <a:lstStyle/>
        <a:p>
          <a:endParaRPr lang="en-US"/>
        </a:p>
      </dgm:t>
    </dgm:pt>
    <dgm:pt modelId="{560C8E2C-C877-47BB-979F-88F787587BFA}" type="sibTrans" cxnId="{AE3C575E-5EC4-4C50-9BEA-30F351D280E5}">
      <dgm:prSet/>
      <dgm:spPr/>
      <dgm:t>
        <a:bodyPr/>
        <a:lstStyle/>
        <a:p>
          <a:endParaRPr lang="en-US"/>
        </a:p>
      </dgm:t>
    </dgm:pt>
    <dgm:pt modelId="{552CFA3A-EDF7-4345-896F-91389306AD3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M6 - Insecure Authorization</a:t>
          </a:r>
          <a:endParaRPr lang="en-US" sz="2400" b="1" dirty="0"/>
        </a:p>
      </dgm:t>
    </dgm:pt>
    <dgm:pt modelId="{61EF5912-C934-4DCB-BE7F-FEDF4A897E90}" type="parTrans" cxnId="{990B8E73-FF30-4C9A-A9FB-B18D6C8CD49D}">
      <dgm:prSet/>
      <dgm:spPr/>
      <dgm:t>
        <a:bodyPr/>
        <a:lstStyle/>
        <a:p>
          <a:endParaRPr lang="en-US"/>
        </a:p>
      </dgm:t>
    </dgm:pt>
    <dgm:pt modelId="{F2AB5736-F48A-43E2-906F-56BB5A819A32}" type="sibTrans" cxnId="{990B8E73-FF30-4C9A-A9FB-B18D6C8CD49D}">
      <dgm:prSet/>
      <dgm:spPr/>
      <dgm:t>
        <a:bodyPr/>
        <a:lstStyle/>
        <a:p>
          <a:endParaRPr lang="en-US"/>
        </a:p>
      </dgm:t>
    </dgm:pt>
    <dgm:pt modelId="{4881F1B1-F97B-43F7-831F-AD9DA92EC20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M7 - Client Code Quality</a:t>
          </a:r>
          <a:endParaRPr lang="en-US" sz="2400" b="1" dirty="0"/>
        </a:p>
      </dgm:t>
    </dgm:pt>
    <dgm:pt modelId="{1F4E5C7F-3E8D-42FD-8C88-328E188EA0D4}" type="parTrans" cxnId="{0BCDE5C3-3171-4D6C-9D26-751A7D492419}">
      <dgm:prSet/>
      <dgm:spPr/>
      <dgm:t>
        <a:bodyPr/>
        <a:lstStyle/>
        <a:p>
          <a:endParaRPr lang="en-US"/>
        </a:p>
      </dgm:t>
    </dgm:pt>
    <dgm:pt modelId="{56A3175F-A1D7-45B3-BEE4-2E145BCCD41D}" type="sibTrans" cxnId="{0BCDE5C3-3171-4D6C-9D26-751A7D492419}">
      <dgm:prSet/>
      <dgm:spPr/>
      <dgm:t>
        <a:bodyPr/>
        <a:lstStyle/>
        <a:p>
          <a:endParaRPr lang="en-US"/>
        </a:p>
      </dgm:t>
    </dgm:pt>
    <dgm:pt modelId="{09CEA7FC-6F5A-4894-947D-5ED3CCBFE8D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M8 - Code Tampering</a:t>
          </a:r>
          <a:endParaRPr lang="en-US" sz="2400" b="1" dirty="0"/>
        </a:p>
      </dgm:t>
    </dgm:pt>
    <dgm:pt modelId="{277F17C0-A74A-4E20-B285-FF60C97577E4}" type="parTrans" cxnId="{6E4161A9-E97C-43CD-A922-03D3C9998688}">
      <dgm:prSet/>
      <dgm:spPr/>
      <dgm:t>
        <a:bodyPr/>
        <a:lstStyle/>
        <a:p>
          <a:endParaRPr lang="en-US"/>
        </a:p>
      </dgm:t>
    </dgm:pt>
    <dgm:pt modelId="{04B65589-7051-4F55-A87B-928E61A2388E}" type="sibTrans" cxnId="{6E4161A9-E97C-43CD-A922-03D3C9998688}">
      <dgm:prSet/>
      <dgm:spPr/>
      <dgm:t>
        <a:bodyPr/>
        <a:lstStyle/>
        <a:p>
          <a:endParaRPr lang="en-US"/>
        </a:p>
      </dgm:t>
    </dgm:pt>
    <dgm:pt modelId="{FB7F3E00-9738-4C06-BB3F-24EB5EE16A7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M9 - Reverse Engineering</a:t>
          </a:r>
          <a:endParaRPr lang="en-US" sz="2400" b="1" dirty="0"/>
        </a:p>
      </dgm:t>
    </dgm:pt>
    <dgm:pt modelId="{49C79CB0-F981-4371-8CAA-1675D12942D6}" type="parTrans" cxnId="{A889BA96-B540-4244-B265-77106F5869DA}">
      <dgm:prSet/>
      <dgm:spPr/>
      <dgm:t>
        <a:bodyPr/>
        <a:lstStyle/>
        <a:p>
          <a:endParaRPr lang="en-US"/>
        </a:p>
      </dgm:t>
    </dgm:pt>
    <dgm:pt modelId="{8B7D5201-EF70-4136-9785-B5204C998687}" type="sibTrans" cxnId="{A889BA96-B540-4244-B265-77106F5869DA}">
      <dgm:prSet/>
      <dgm:spPr/>
      <dgm:t>
        <a:bodyPr/>
        <a:lstStyle/>
        <a:p>
          <a:endParaRPr lang="en-US"/>
        </a:p>
      </dgm:t>
    </dgm:pt>
    <dgm:pt modelId="{234F068B-9EE1-4101-A1BA-7838AE0FBD3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/>
            <a:t>M10 - Extraneous Functionality</a:t>
          </a:r>
          <a:endParaRPr lang="en-US" sz="2400" b="1" dirty="0"/>
        </a:p>
      </dgm:t>
    </dgm:pt>
    <dgm:pt modelId="{E925EB4C-368C-449B-B358-8CBC7BE3CD55}" type="parTrans" cxnId="{B08BC9F9-DA7B-4D84-AB8C-1035D4873F0A}">
      <dgm:prSet/>
      <dgm:spPr/>
      <dgm:t>
        <a:bodyPr/>
        <a:lstStyle/>
        <a:p>
          <a:endParaRPr lang="en-US"/>
        </a:p>
      </dgm:t>
    </dgm:pt>
    <dgm:pt modelId="{59FE85D1-2EA4-4FD4-9F0F-01000F1AA127}" type="sibTrans" cxnId="{B08BC9F9-DA7B-4D84-AB8C-1035D4873F0A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008C2136-F9F2-4A3D-90E4-8EEB481A6824}" type="pres">
      <dgm:prSet presAssocID="{6B9A7F12-77BA-44FA-8928-98960202855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46C6E-766D-4673-A107-5537A3C32027}" type="pres">
      <dgm:prSet presAssocID="{9A8D54A3-BFDB-453A-9667-620F74583C48}" presName="spacer" presStyleCnt="0"/>
      <dgm:spPr/>
    </dgm:pt>
    <dgm:pt modelId="{B349E462-7842-4C10-90B9-C5833722FBB5}" type="pres">
      <dgm:prSet presAssocID="{AF4B3A09-34F8-48BC-8F2E-DA41EF7D6D8C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F62B-E268-4EA2-BD1C-129341819BD8}" type="pres">
      <dgm:prSet presAssocID="{710A64C2-C415-4A81-9B3E-4D434D86D30C}" presName="spacer" presStyleCnt="0"/>
      <dgm:spPr/>
    </dgm:pt>
    <dgm:pt modelId="{B1A5FBB8-59FB-4E98-B916-2F9AA322AF1A}" type="pres">
      <dgm:prSet presAssocID="{FADBB39D-A7B7-4C8B-8120-3509164112F3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E0939-24D7-42DC-8D95-1DB90B42E9E5}" type="pres">
      <dgm:prSet presAssocID="{560C8E2C-C877-47BB-979F-88F787587BFA}" presName="spacer" presStyleCnt="0"/>
      <dgm:spPr/>
    </dgm:pt>
    <dgm:pt modelId="{E2999A2B-A23E-45B6-A86A-75FBD808CB2C}" type="pres">
      <dgm:prSet presAssocID="{FA9122F5-0780-4421-966C-5AF53EE47023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3980E-693A-4F90-9E51-8A5515A1CBED}" type="pres">
      <dgm:prSet presAssocID="{C8D0F206-0AD3-4B59-88C5-6302934FA819}" presName="spacer" presStyleCnt="0"/>
      <dgm:spPr/>
    </dgm:pt>
    <dgm:pt modelId="{5BEFA9C0-CADB-4F8C-9DA3-8B657E096927}" type="pres">
      <dgm:prSet presAssocID="{552CFA3A-EDF7-4345-896F-91389306AD39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7067F-D7F5-4A04-BCDD-5FE97C14979A}" type="pres">
      <dgm:prSet presAssocID="{F2AB5736-F48A-43E2-906F-56BB5A819A32}" presName="spacer" presStyleCnt="0"/>
      <dgm:spPr/>
    </dgm:pt>
    <dgm:pt modelId="{A96DBD0F-5404-41F2-BD9A-B014BE9C82DB}" type="pres">
      <dgm:prSet presAssocID="{4881F1B1-F97B-43F7-831F-AD9DA92EC200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93989-23B1-4238-B5A1-1DB835E9CF20}" type="pres">
      <dgm:prSet presAssocID="{56A3175F-A1D7-45B3-BEE4-2E145BCCD41D}" presName="spacer" presStyleCnt="0"/>
      <dgm:spPr/>
    </dgm:pt>
    <dgm:pt modelId="{D1C6FB67-4094-4BD4-8E81-52F46667473D}" type="pres">
      <dgm:prSet presAssocID="{09CEA7FC-6F5A-4894-947D-5ED3CCBFE8DB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89286-93BF-411E-9648-0D15C9DAD855}" type="pres">
      <dgm:prSet presAssocID="{04B65589-7051-4F55-A87B-928E61A2388E}" presName="spacer" presStyleCnt="0"/>
      <dgm:spPr/>
    </dgm:pt>
    <dgm:pt modelId="{1B46D363-6916-44A7-B3A8-1C2042986656}" type="pres">
      <dgm:prSet presAssocID="{FB7F3E00-9738-4C06-BB3F-24EB5EE16A7C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A7CE8-9CDA-45ED-84A2-F2BDCD688D66}" type="pres">
      <dgm:prSet presAssocID="{8B7D5201-EF70-4136-9785-B5204C998687}" presName="spacer" presStyleCnt="0"/>
      <dgm:spPr/>
    </dgm:pt>
    <dgm:pt modelId="{7AC209FB-3D40-47E6-B255-7D74C631EFE9}" type="pres">
      <dgm:prSet presAssocID="{234F068B-9EE1-4101-A1BA-7838AE0FBD32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FAE8C-E515-4408-ACE2-6EC78C24230C}" type="presOf" srcId="{79695ECC-352C-4F1A-801E-FA2DF46A04AE}" destId="{1B3F03E9-AAE0-49F4-B227-042B610052DC}" srcOrd="0" destOrd="0" presId="urn:microsoft.com/office/officeart/2005/8/layout/vList2"/>
    <dgm:cxn modelId="{6EE02A1B-5B96-4FF8-B7A8-218077CA6F16}" type="presOf" srcId="{FADBB39D-A7B7-4C8B-8120-3509164112F3}" destId="{B1A5FBB8-59FB-4E98-B916-2F9AA322AF1A}" srcOrd="0" destOrd="0" presId="urn:microsoft.com/office/officeart/2005/8/layout/vList2"/>
    <dgm:cxn modelId="{6E4161A9-E97C-43CD-A922-03D3C9998688}" srcId="{D18FBACD-C8F4-4442-8262-502F7007EB4C}" destId="{09CEA7FC-6F5A-4894-947D-5ED3CCBFE8DB}" srcOrd="7" destOrd="0" parTransId="{277F17C0-A74A-4E20-B285-FF60C97577E4}" sibTransId="{04B65589-7051-4F55-A87B-928E61A2388E}"/>
    <dgm:cxn modelId="{1DFED7A4-8511-4778-BA2A-2464802505C8}" type="presOf" srcId="{552CFA3A-EDF7-4345-896F-91389306AD39}" destId="{5BEFA9C0-CADB-4F8C-9DA3-8B657E096927}" srcOrd="0" destOrd="0" presId="urn:microsoft.com/office/officeart/2005/8/layout/vList2"/>
    <dgm:cxn modelId="{31272905-8B3A-4583-BAD6-F13A2170D9E0}" type="presOf" srcId="{4881F1B1-F97B-43F7-831F-AD9DA92EC200}" destId="{A96DBD0F-5404-41F2-BD9A-B014BE9C82DB}" srcOrd="0" destOrd="0" presId="urn:microsoft.com/office/officeart/2005/8/layout/vList2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9C98B5EA-2A36-480C-AE87-CC051CEB5FBC}" srcId="{D18FBACD-C8F4-4442-8262-502F7007EB4C}" destId="{6B9A7F12-77BA-44FA-8928-989602028554}" srcOrd="1" destOrd="0" parTransId="{9E33B8D8-F25F-401F-9339-EC148ABE8A4B}" sibTransId="{9A8D54A3-BFDB-453A-9667-620F74583C48}"/>
    <dgm:cxn modelId="{23B8C4B1-A162-4ABD-BBA6-03FC8096EB68}" srcId="{D18FBACD-C8F4-4442-8262-502F7007EB4C}" destId="{FA9122F5-0780-4421-966C-5AF53EE47023}" srcOrd="4" destOrd="0" parTransId="{A8443953-16F1-40DC-9F31-27349E207CE5}" sibTransId="{C8D0F206-0AD3-4B59-88C5-6302934FA819}"/>
    <dgm:cxn modelId="{41898C25-4EE8-4EB9-82F4-1196C7363A71}" type="presOf" srcId="{6B9A7F12-77BA-44FA-8928-989602028554}" destId="{008C2136-F9F2-4A3D-90E4-8EEB481A6824}" srcOrd="0" destOrd="0" presId="urn:microsoft.com/office/officeart/2005/8/layout/vList2"/>
    <dgm:cxn modelId="{A889BA96-B540-4244-B265-77106F5869DA}" srcId="{D18FBACD-C8F4-4442-8262-502F7007EB4C}" destId="{FB7F3E00-9738-4C06-BB3F-24EB5EE16A7C}" srcOrd="8" destOrd="0" parTransId="{49C79CB0-F981-4371-8CAA-1675D12942D6}" sibTransId="{8B7D5201-EF70-4136-9785-B5204C998687}"/>
    <dgm:cxn modelId="{A8B78F50-0AA4-4821-B060-82D52A77D817}" type="presOf" srcId="{FA9122F5-0780-4421-966C-5AF53EE47023}" destId="{E2999A2B-A23E-45B6-A86A-75FBD808CB2C}" srcOrd="0" destOrd="0" presId="urn:microsoft.com/office/officeart/2005/8/layout/vList2"/>
    <dgm:cxn modelId="{AE3C575E-5EC4-4C50-9BEA-30F351D280E5}" srcId="{D18FBACD-C8F4-4442-8262-502F7007EB4C}" destId="{FADBB39D-A7B7-4C8B-8120-3509164112F3}" srcOrd="3" destOrd="0" parTransId="{EF7CEC01-89F8-4BFD-9A61-42641000AF5F}" sibTransId="{560C8E2C-C877-47BB-979F-88F787587BFA}"/>
    <dgm:cxn modelId="{6F00008E-DA0A-4D7B-87E0-1A3E0476512E}" type="presOf" srcId="{234F068B-9EE1-4101-A1BA-7838AE0FBD32}" destId="{7AC209FB-3D40-47E6-B255-7D74C631EFE9}" srcOrd="0" destOrd="0" presId="urn:microsoft.com/office/officeart/2005/8/layout/vList2"/>
    <dgm:cxn modelId="{C51ED052-3E77-4F98-BD78-D718E5986C08}" srcId="{D18FBACD-C8F4-4442-8262-502F7007EB4C}" destId="{AF4B3A09-34F8-48BC-8F2E-DA41EF7D6D8C}" srcOrd="2" destOrd="0" parTransId="{C4EB0859-5A1F-4D7B-B260-E15AA6372B7D}" sibTransId="{710A64C2-C415-4A81-9B3E-4D434D86D30C}"/>
    <dgm:cxn modelId="{B08BC9F9-DA7B-4D84-AB8C-1035D4873F0A}" srcId="{D18FBACD-C8F4-4442-8262-502F7007EB4C}" destId="{234F068B-9EE1-4101-A1BA-7838AE0FBD32}" srcOrd="9" destOrd="0" parTransId="{E925EB4C-368C-449B-B358-8CBC7BE3CD55}" sibTransId="{59FE85D1-2EA4-4FD4-9F0F-01000F1AA127}"/>
    <dgm:cxn modelId="{B13EDEE0-0500-4129-9861-F2E4BAB6F612}" type="presOf" srcId="{09CEA7FC-6F5A-4894-947D-5ED3CCBFE8DB}" destId="{D1C6FB67-4094-4BD4-8E81-52F46667473D}" srcOrd="0" destOrd="0" presId="urn:microsoft.com/office/officeart/2005/8/layout/vList2"/>
    <dgm:cxn modelId="{0BCDE5C3-3171-4D6C-9D26-751A7D492419}" srcId="{D18FBACD-C8F4-4442-8262-502F7007EB4C}" destId="{4881F1B1-F97B-43F7-831F-AD9DA92EC200}" srcOrd="6" destOrd="0" parTransId="{1F4E5C7F-3E8D-42FD-8C88-328E188EA0D4}" sibTransId="{56A3175F-A1D7-45B3-BEE4-2E145BCCD41D}"/>
    <dgm:cxn modelId="{DF6F2810-F0BD-497E-A8C1-759CBE66C336}" type="presOf" srcId="{FB7F3E00-9738-4C06-BB3F-24EB5EE16A7C}" destId="{1B46D363-6916-44A7-B3A8-1C2042986656}" srcOrd="0" destOrd="0" presId="urn:microsoft.com/office/officeart/2005/8/layout/vList2"/>
    <dgm:cxn modelId="{43214F2B-A563-4806-869D-8717DDEC248B}" type="presOf" srcId="{D18FBACD-C8F4-4442-8262-502F7007EB4C}" destId="{4B0A0A49-BE1B-4A05-BAE5-4C878D52DE24}" srcOrd="0" destOrd="0" presId="urn:microsoft.com/office/officeart/2005/8/layout/vList2"/>
    <dgm:cxn modelId="{FD85202B-0D69-45EC-92F2-DE727D66BD83}" type="presOf" srcId="{AF4B3A09-34F8-48BC-8F2E-DA41EF7D6D8C}" destId="{B349E462-7842-4C10-90B9-C5833722FBB5}" srcOrd="0" destOrd="0" presId="urn:microsoft.com/office/officeart/2005/8/layout/vList2"/>
    <dgm:cxn modelId="{990B8E73-FF30-4C9A-A9FB-B18D6C8CD49D}" srcId="{D18FBACD-C8F4-4442-8262-502F7007EB4C}" destId="{552CFA3A-EDF7-4345-896F-91389306AD39}" srcOrd="5" destOrd="0" parTransId="{61EF5912-C934-4DCB-BE7F-FEDF4A897E90}" sibTransId="{F2AB5736-F48A-43E2-906F-56BB5A819A32}"/>
    <dgm:cxn modelId="{3A19A68F-303C-43EA-9DAC-1BAEC5DCA28D}" type="presParOf" srcId="{4B0A0A49-BE1B-4A05-BAE5-4C878D52DE24}" destId="{1B3F03E9-AAE0-49F4-B227-042B610052DC}" srcOrd="0" destOrd="0" presId="urn:microsoft.com/office/officeart/2005/8/layout/vList2"/>
    <dgm:cxn modelId="{5D110739-AE66-4C5C-A49E-914F973DF7F8}" type="presParOf" srcId="{4B0A0A49-BE1B-4A05-BAE5-4C878D52DE24}" destId="{05D5315C-CB60-405D-835B-1DC6D341F5C7}" srcOrd="1" destOrd="0" presId="urn:microsoft.com/office/officeart/2005/8/layout/vList2"/>
    <dgm:cxn modelId="{1A819148-94B1-4BB0-9607-AA4C97C43F16}" type="presParOf" srcId="{4B0A0A49-BE1B-4A05-BAE5-4C878D52DE24}" destId="{008C2136-F9F2-4A3D-90E4-8EEB481A6824}" srcOrd="2" destOrd="0" presId="urn:microsoft.com/office/officeart/2005/8/layout/vList2"/>
    <dgm:cxn modelId="{125411AA-E5E4-4196-856C-3C01B557748B}" type="presParOf" srcId="{4B0A0A49-BE1B-4A05-BAE5-4C878D52DE24}" destId="{61546C6E-766D-4673-A107-5537A3C32027}" srcOrd="3" destOrd="0" presId="urn:microsoft.com/office/officeart/2005/8/layout/vList2"/>
    <dgm:cxn modelId="{6AC3AC4C-9B14-474E-A785-0D4602B2C2D9}" type="presParOf" srcId="{4B0A0A49-BE1B-4A05-BAE5-4C878D52DE24}" destId="{B349E462-7842-4C10-90B9-C5833722FBB5}" srcOrd="4" destOrd="0" presId="urn:microsoft.com/office/officeart/2005/8/layout/vList2"/>
    <dgm:cxn modelId="{FE0FC885-7FD8-48B5-9218-47EB68034E11}" type="presParOf" srcId="{4B0A0A49-BE1B-4A05-BAE5-4C878D52DE24}" destId="{3A33F62B-E268-4EA2-BD1C-129341819BD8}" srcOrd="5" destOrd="0" presId="urn:microsoft.com/office/officeart/2005/8/layout/vList2"/>
    <dgm:cxn modelId="{1E7A7866-976C-4FEC-A2FF-96383A68D0A6}" type="presParOf" srcId="{4B0A0A49-BE1B-4A05-BAE5-4C878D52DE24}" destId="{B1A5FBB8-59FB-4E98-B916-2F9AA322AF1A}" srcOrd="6" destOrd="0" presId="urn:microsoft.com/office/officeart/2005/8/layout/vList2"/>
    <dgm:cxn modelId="{29654E76-7666-4C37-9A6B-B81B24090BE4}" type="presParOf" srcId="{4B0A0A49-BE1B-4A05-BAE5-4C878D52DE24}" destId="{0F5E0939-24D7-42DC-8D95-1DB90B42E9E5}" srcOrd="7" destOrd="0" presId="urn:microsoft.com/office/officeart/2005/8/layout/vList2"/>
    <dgm:cxn modelId="{DA1F76AA-F703-47B5-A017-CFE1C0C812EB}" type="presParOf" srcId="{4B0A0A49-BE1B-4A05-BAE5-4C878D52DE24}" destId="{E2999A2B-A23E-45B6-A86A-75FBD808CB2C}" srcOrd="8" destOrd="0" presId="urn:microsoft.com/office/officeart/2005/8/layout/vList2"/>
    <dgm:cxn modelId="{05FEB859-3EA8-40C5-8AED-B4EDD46772AC}" type="presParOf" srcId="{4B0A0A49-BE1B-4A05-BAE5-4C878D52DE24}" destId="{AEA3980E-693A-4F90-9E51-8A5515A1CBED}" srcOrd="9" destOrd="0" presId="urn:microsoft.com/office/officeart/2005/8/layout/vList2"/>
    <dgm:cxn modelId="{20B3B588-E9EF-477B-B697-4CE3A894AC40}" type="presParOf" srcId="{4B0A0A49-BE1B-4A05-BAE5-4C878D52DE24}" destId="{5BEFA9C0-CADB-4F8C-9DA3-8B657E096927}" srcOrd="10" destOrd="0" presId="urn:microsoft.com/office/officeart/2005/8/layout/vList2"/>
    <dgm:cxn modelId="{22DFCFC4-23C6-410C-B339-A57BD7DE639B}" type="presParOf" srcId="{4B0A0A49-BE1B-4A05-BAE5-4C878D52DE24}" destId="{3747067F-D7F5-4A04-BCDD-5FE97C14979A}" srcOrd="11" destOrd="0" presId="urn:microsoft.com/office/officeart/2005/8/layout/vList2"/>
    <dgm:cxn modelId="{763C173E-F1D0-4EDB-AAB2-2A3E61ECDDD0}" type="presParOf" srcId="{4B0A0A49-BE1B-4A05-BAE5-4C878D52DE24}" destId="{A96DBD0F-5404-41F2-BD9A-B014BE9C82DB}" srcOrd="12" destOrd="0" presId="urn:microsoft.com/office/officeart/2005/8/layout/vList2"/>
    <dgm:cxn modelId="{F867378C-645B-482E-BCBC-265056D8D26D}" type="presParOf" srcId="{4B0A0A49-BE1B-4A05-BAE5-4C878D52DE24}" destId="{E9493989-23B1-4238-B5A1-1DB835E9CF20}" srcOrd="13" destOrd="0" presId="urn:microsoft.com/office/officeart/2005/8/layout/vList2"/>
    <dgm:cxn modelId="{59006C06-1DAD-44D2-B484-9209ABF7BC77}" type="presParOf" srcId="{4B0A0A49-BE1B-4A05-BAE5-4C878D52DE24}" destId="{D1C6FB67-4094-4BD4-8E81-52F46667473D}" srcOrd="14" destOrd="0" presId="urn:microsoft.com/office/officeart/2005/8/layout/vList2"/>
    <dgm:cxn modelId="{3BAB477D-A9E6-449A-B4CF-A9EF39578A9F}" type="presParOf" srcId="{4B0A0A49-BE1B-4A05-BAE5-4C878D52DE24}" destId="{0CD89286-93BF-411E-9648-0D15C9DAD855}" srcOrd="15" destOrd="0" presId="urn:microsoft.com/office/officeart/2005/8/layout/vList2"/>
    <dgm:cxn modelId="{4C45A3E6-9A9C-4867-9AF4-3FAF2ED41B3A}" type="presParOf" srcId="{4B0A0A49-BE1B-4A05-BAE5-4C878D52DE24}" destId="{1B46D363-6916-44A7-B3A8-1C2042986656}" srcOrd="16" destOrd="0" presId="urn:microsoft.com/office/officeart/2005/8/layout/vList2"/>
    <dgm:cxn modelId="{CE890A19-178D-4774-8D99-21007CCD8F90}" type="presParOf" srcId="{4B0A0A49-BE1B-4A05-BAE5-4C878D52DE24}" destId="{E3CA7CE8-9CDA-45ED-84A2-F2BDCD688D66}" srcOrd="17" destOrd="0" presId="urn:microsoft.com/office/officeart/2005/8/layout/vList2"/>
    <dgm:cxn modelId="{3DD3EF27-C747-4EAB-BAD6-508D96CA0F9F}" type="presParOf" srcId="{4B0A0A49-BE1B-4A05-BAE5-4C878D52DE24}" destId="{7AC209FB-3D40-47E6-B255-7D74C631EFE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rtl="0"/>
          <a:r>
            <a:rPr lang="en-US" sz="2400" smtClean="0">
              <a:solidFill>
                <a:schemeClr val="tx1"/>
              </a:solidFill>
            </a:rPr>
            <a:t>Phone identifiers such as (IMSI or IMEI)</a:t>
          </a:r>
          <a:endParaRPr lang="en-US" sz="2400" b="1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E08C2601-5730-4114-B8B3-28A9D7B846C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Address Book</a:t>
          </a:r>
        </a:p>
      </dgm:t>
    </dgm:pt>
    <dgm:pt modelId="{31941BE4-E78A-4C82-8DAB-491577B3C4B2}" type="parTrans" cxnId="{208A2294-F3A5-4911-9BE6-F27DAA365302}">
      <dgm:prSet/>
      <dgm:spPr/>
      <dgm:t>
        <a:bodyPr/>
        <a:lstStyle/>
        <a:p>
          <a:endParaRPr lang="en-US"/>
        </a:p>
      </dgm:t>
    </dgm:pt>
    <dgm:pt modelId="{32F5AC56-3C0D-4F5E-B624-C78C809ABE47}" type="sibTrans" cxnId="{208A2294-F3A5-4911-9BE6-F27DAA365302}">
      <dgm:prSet/>
      <dgm:spPr/>
      <dgm:t>
        <a:bodyPr/>
        <a:lstStyle/>
        <a:p>
          <a:endParaRPr lang="en-US"/>
        </a:p>
      </dgm:t>
    </dgm:pt>
    <dgm:pt modelId="{4EADA116-31AA-4CC4-8C3D-724391F4110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Account Details</a:t>
          </a:r>
        </a:p>
      </dgm:t>
    </dgm:pt>
    <dgm:pt modelId="{04345AAA-9192-4C2A-B4F0-7B8983EDBE41}" type="parTrans" cxnId="{4FC7AA1A-ACAE-471B-8314-A7F162DF65AC}">
      <dgm:prSet/>
      <dgm:spPr/>
      <dgm:t>
        <a:bodyPr/>
        <a:lstStyle/>
        <a:p>
          <a:endParaRPr lang="en-US"/>
        </a:p>
      </dgm:t>
    </dgm:pt>
    <dgm:pt modelId="{775D65E9-F3AF-4316-B1F4-0CAC30FC60E9}" type="sibTrans" cxnId="{4FC7AA1A-ACAE-471B-8314-A7F162DF65AC}">
      <dgm:prSet/>
      <dgm:spPr/>
      <dgm:t>
        <a:bodyPr/>
        <a:lstStyle/>
        <a:p>
          <a:endParaRPr lang="en-US"/>
        </a:p>
      </dgm:t>
    </dgm:pt>
    <dgm:pt modelId="{9E416DA1-F5D7-4F62-BB4D-99A00092FBB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E-maiL</a:t>
          </a:r>
          <a:endParaRPr lang="en-US" sz="2400" dirty="0" smtClean="0">
            <a:solidFill>
              <a:schemeClr val="tx1"/>
            </a:solidFill>
          </a:endParaRPr>
        </a:p>
      </dgm:t>
    </dgm:pt>
    <dgm:pt modelId="{00051EA5-CECD-4E8D-8908-BE8CA0669B76}" type="parTrans" cxnId="{FE0F2960-EB4E-4F01-8342-FF0D43B59F3B}">
      <dgm:prSet/>
      <dgm:spPr/>
      <dgm:t>
        <a:bodyPr/>
        <a:lstStyle/>
        <a:p>
          <a:endParaRPr lang="en-US"/>
        </a:p>
      </dgm:t>
    </dgm:pt>
    <dgm:pt modelId="{8B9DAD12-29FB-4853-B366-67B74AB92D92}" type="sibTrans" cxnId="{FE0F2960-EB4E-4F01-8342-FF0D43B59F3B}">
      <dgm:prSet/>
      <dgm:spPr/>
      <dgm:t>
        <a:bodyPr/>
        <a:lstStyle/>
        <a:p>
          <a:endParaRPr lang="en-US"/>
        </a:p>
      </dgm:t>
    </dgm:pt>
    <dgm:pt modelId="{5C70B56A-70F2-4726-BFE2-C3F94FD8BC4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Stock application data           </a:t>
          </a:r>
        </a:p>
      </dgm:t>
    </dgm:pt>
    <dgm:pt modelId="{FA4C93EF-FB89-4EA4-A27D-2BC96E16B0E4}" type="parTrans" cxnId="{CF356FF6-7180-488F-961E-58E2E7927042}">
      <dgm:prSet/>
      <dgm:spPr/>
      <dgm:t>
        <a:bodyPr/>
        <a:lstStyle/>
        <a:p>
          <a:endParaRPr lang="en-US"/>
        </a:p>
      </dgm:t>
    </dgm:pt>
    <dgm:pt modelId="{EABF8A28-3A94-4605-9F1F-AAEE705F9CD4}" type="sibTrans" cxnId="{CF356FF6-7180-488F-961E-58E2E7927042}">
      <dgm:prSet/>
      <dgm:spPr/>
      <dgm:t>
        <a:bodyPr/>
        <a:lstStyle/>
        <a:p>
          <a:endParaRPr lang="en-US"/>
        </a:p>
      </dgm:t>
    </dgm:pt>
    <dgm:pt modelId="{CD61B98C-78BF-4732-BACA-88F413BB37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Banking Data </a:t>
          </a:r>
          <a:endParaRPr lang="en-US" sz="2400" dirty="0" smtClean="0">
            <a:solidFill>
              <a:schemeClr val="tx1"/>
            </a:solidFill>
          </a:endParaRPr>
        </a:p>
      </dgm:t>
    </dgm:pt>
    <dgm:pt modelId="{1EAF5FBB-5107-4201-A0E9-946F5E11DFD1}" type="parTrans" cxnId="{81271029-66E7-46D6-914A-E4C0328664E3}">
      <dgm:prSet/>
      <dgm:spPr/>
      <dgm:t>
        <a:bodyPr/>
        <a:lstStyle/>
        <a:p>
          <a:endParaRPr lang="en-US"/>
        </a:p>
      </dgm:t>
    </dgm:pt>
    <dgm:pt modelId="{1202ADDE-522F-4E86-9025-CBD92B3487D1}" type="sibTrans" cxnId="{81271029-66E7-46D6-914A-E4C0328664E3}">
      <dgm:prSet/>
      <dgm:spPr/>
      <dgm:t>
        <a:bodyPr/>
        <a:lstStyle/>
        <a:p>
          <a:endParaRPr lang="en-US"/>
        </a:p>
      </dgm:t>
    </dgm:pt>
    <dgm:pt modelId="{F85B5A97-A685-40FD-A555-8FA4B2C8A34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GPS Location(s) </a:t>
          </a:r>
        </a:p>
      </dgm:t>
    </dgm:pt>
    <dgm:pt modelId="{412A5983-009A-461F-9D52-3A86DB6853BE}" type="parTrans" cxnId="{D10CC259-6154-46F7-83E1-436D2F3311AD}">
      <dgm:prSet/>
      <dgm:spPr/>
      <dgm:t>
        <a:bodyPr/>
        <a:lstStyle/>
        <a:p>
          <a:endParaRPr lang="en-US"/>
        </a:p>
      </dgm:t>
    </dgm:pt>
    <dgm:pt modelId="{59BB752E-E2BC-450A-B6B6-5EF4992BA940}" type="sibTrans" cxnId="{D10CC259-6154-46F7-83E1-436D2F3311AD}">
      <dgm:prSet/>
      <dgm:spPr/>
      <dgm:t>
        <a:bodyPr/>
        <a:lstStyle/>
        <a:p>
          <a:endParaRPr lang="en-US"/>
        </a:p>
      </dgm:t>
    </dgm:pt>
    <dgm:pt modelId="{235E3032-0816-45A1-875E-DD80D008985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Web History </a:t>
          </a:r>
        </a:p>
      </dgm:t>
    </dgm:pt>
    <dgm:pt modelId="{47A2B671-9828-415D-8287-A8DDBA3C3E86}" type="parTrans" cxnId="{6DF09871-224D-42AC-99AA-57871C840887}">
      <dgm:prSet/>
      <dgm:spPr/>
      <dgm:t>
        <a:bodyPr/>
        <a:lstStyle/>
        <a:p>
          <a:endParaRPr lang="en-US"/>
        </a:p>
      </dgm:t>
    </dgm:pt>
    <dgm:pt modelId="{E1353BC0-2350-4C86-8452-C6F1A0ED0B59}" type="sibTrans" cxnId="{6DF09871-224D-42AC-99AA-57871C840887}">
      <dgm:prSet/>
      <dgm:spPr/>
      <dgm:t>
        <a:bodyPr/>
        <a:lstStyle/>
        <a:p>
          <a:endParaRPr lang="en-US"/>
        </a:p>
      </dgm:t>
    </dgm:pt>
    <dgm:pt modelId="{7F72AF75-75DB-4FB1-B0B4-2C1DEAAB008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User’s Dictionary</a:t>
          </a:r>
          <a:endParaRPr lang="en-US" sz="2400" dirty="0" smtClean="0">
            <a:solidFill>
              <a:schemeClr val="tx1"/>
            </a:solidFill>
          </a:endParaRPr>
        </a:p>
      </dgm:t>
    </dgm:pt>
    <dgm:pt modelId="{DEF61652-96A0-444F-8399-3CE0B1288564}" type="parTrans" cxnId="{FFEDC3C6-21BD-4796-A96C-6B39E363A137}">
      <dgm:prSet/>
      <dgm:spPr/>
      <dgm:t>
        <a:bodyPr/>
        <a:lstStyle/>
        <a:p>
          <a:endParaRPr lang="en-US"/>
        </a:p>
      </dgm:t>
    </dgm:pt>
    <dgm:pt modelId="{3D918786-8AE3-4EDB-AB2D-CA4601A1A9FD}" type="sibTrans" cxnId="{FFEDC3C6-21BD-4796-A96C-6B39E363A137}">
      <dgm:prSet/>
      <dgm:spPr/>
      <dgm:t>
        <a:bodyPr/>
        <a:lstStyle/>
        <a:p>
          <a:endParaRPr lang="en-US"/>
        </a:p>
      </dgm:t>
    </dgm:pt>
    <dgm:pt modelId="{C5C12F17-9049-4551-BBDE-EC37DEA7F8A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Images</a:t>
          </a:r>
        </a:p>
      </dgm:t>
    </dgm:pt>
    <dgm:pt modelId="{7D814F12-116D-4C7E-8D85-3C8EA48A6410}" type="parTrans" cxnId="{0D173E24-841C-4F85-B2DF-5A2B209248C1}">
      <dgm:prSet/>
      <dgm:spPr/>
      <dgm:t>
        <a:bodyPr/>
        <a:lstStyle/>
        <a:p>
          <a:endParaRPr lang="en-US"/>
        </a:p>
      </dgm:t>
    </dgm:pt>
    <dgm:pt modelId="{1346B43D-87B4-47F0-AAF7-B7FF1A4FB14B}" type="sibTrans" cxnId="{0D173E24-841C-4F85-B2DF-5A2B209248C1}">
      <dgm:prSet/>
      <dgm:spPr/>
      <dgm:t>
        <a:bodyPr/>
        <a:lstStyle/>
        <a:p>
          <a:endParaRPr lang="en-US"/>
        </a:p>
      </dgm:t>
    </dgm:pt>
    <dgm:pt modelId="{9E7D782E-A4A2-4DE8-82CD-12772700126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Notes </a:t>
          </a:r>
        </a:p>
      </dgm:t>
    </dgm:pt>
    <dgm:pt modelId="{383D9897-B43A-4D6A-8153-699238F7BA97}" type="parTrans" cxnId="{B6E9A187-307F-4D4A-8F3A-862F5AD0F89D}">
      <dgm:prSet/>
      <dgm:spPr/>
      <dgm:t>
        <a:bodyPr/>
        <a:lstStyle/>
        <a:p>
          <a:endParaRPr lang="en-US"/>
        </a:p>
      </dgm:t>
    </dgm:pt>
    <dgm:pt modelId="{B36DFBBD-9BFD-44DA-8D92-34B74134E09E}" type="sibTrans" cxnId="{B6E9A187-307F-4D4A-8F3A-862F5AD0F89D}">
      <dgm:prSet/>
      <dgm:spPr/>
      <dgm:t>
        <a:bodyPr/>
        <a:lstStyle/>
        <a:p>
          <a:endParaRPr lang="en-US"/>
        </a:p>
      </dgm:t>
    </dgm:pt>
    <dgm:pt modelId="{56302315-845E-42D8-AC13-B9768F95425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Calendar Appointments </a:t>
          </a:r>
        </a:p>
      </dgm:t>
    </dgm:pt>
    <dgm:pt modelId="{60B5FF22-FA88-4FA6-B5DC-E1952459EF4A}" type="parTrans" cxnId="{844036ED-729A-4FEF-B916-31CA09DB40A1}">
      <dgm:prSet/>
      <dgm:spPr/>
      <dgm:t>
        <a:bodyPr/>
        <a:lstStyle/>
        <a:p>
          <a:endParaRPr lang="en-US"/>
        </a:p>
      </dgm:t>
    </dgm:pt>
    <dgm:pt modelId="{52C5704E-70E4-47CA-A849-8F690A736EDE}" type="sibTrans" cxnId="{844036ED-729A-4FEF-B916-31CA09DB40A1}">
      <dgm:prSet/>
      <dgm:spPr/>
      <dgm:t>
        <a:bodyPr/>
        <a:lstStyle/>
        <a:p>
          <a:endParaRPr lang="en-US"/>
        </a:p>
      </dgm:t>
    </dgm:pt>
    <dgm:pt modelId="{7648079D-446E-4C34-A883-ED1F6AD5227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Call Logs</a:t>
          </a:r>
          <a:endParaRPr lang="en-US" sz="2400" dirty="0" smtClean="0">
            <a:solidFill>
              <a:schemeClr val="tx1"/>
            </a:solidFill>
          </a:endParaRPr>
        </a:p>
      </dgm:t>
    </dgm:pt>
    <dgm:pt modelId="{D76B4EEE-6422-4C40-99B2-7AC6B11AFD5E}" type="parTrans" cxnId="{55170F85-7B8B-4A09-A176-0A4D36850786}">
      <dgm:prSet/>
      <dgm:spPr/>
      <dgm:t>
        <a:bodyPr/>
        <a:lstStyle/>
        <a:p>
          <a:endParaRPr lang="en-US"/>
        </a:p>
      </dgm:t>
    </dgm:pt>
    <dgm:pt modelId="{F68B555C-DF5B-4147-9BD2-C5305E815320}" type="sibTrans" cxnId="{55170F85-7B8B-4A09-A176-0A4D36850786}">
      <dgm:prSet/>
      <dgm:spPr/>
      <dgm:t>
        <a:bodyPr/>
        <a:lstStyle/>
        <a:p>
          <a:endParaRPr lang="en-US"/>
        </a:p>
      </dgm:t>
    </dgm:pt>
    <dgm:pt modelId="{5C5FB4D7-4EF8-4EDC-B245-32C3B992365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Encryption Keys</a:t>
          </a:r>
        </a:p>
      </dgm:t>
    </dgm:pt>
    <dgm:pt modelId="{7F08CBEF-5385-47C0-8D19-E6C84BBE9A8C}" type="parTrans" cxnId="{D6356254-C3D0-4E39-9EFC-D3AC450FB389}">
      <dgm:prSet/>
      <dgm:spPr/>
      <dgm:t>
        <a:bodyPr/>
        <a:lstStyle/>
        <a:p>
          <a:endParaRPr lang="en-US"/>
        </a:p>
      </dgm:t>
    </dgm:pt>
    <dgm:pt modelId="{06DB7932-D869-4098-A74E-CDB75F9D0656}" type="sibTrans" cxnId="{D6356254-C3D0-4E39-9EFC-D3AC450FB389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33247823-9334-4110-A917-1257683D0048}" type="pres">
      <dgm:prSet presAssocID="{E08C2601-5730-4114-B8B3-28A9D7B846CD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72ED7-266D-42DC-AC16-3208AD7E47C1}" type="pres">
      <dgm:prSet presAssocID="{32F5AC56-3C0D-4F5E-B624-C78C809ABE47}" presName="spacer" presStyleCnt="0"/>
      <dgm:spPr/>
    </dgm:pt>
    <dgm:pt modelId="{6A30F318-7330-4F96-A319-929D021A705D}" type="pres">
      <dgm:prSet presAssocID="{4EADA116-31AA-4CC4-8C3D-724391F41106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0DC37-23BA-4CBF-86A1-3A868FBBB6CF}" type="pres">
      <dgm:prSet presAssocID="{775D65E9-F3AF-4316-B1F4-0CAC30FC60E9}" presName="spacer" presStyleCnt="0"/>
      <dgm:spPr/>
    </dgm:pt>
    <dgm:pt modelId="{D43F8917-C755-4825-8731-7C486B172041}" type="pres">
      <dgm:prSet presAssocID="{9E416DA1-F5D7-4F62-BB4D-99A00092FBB7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B5760-86C7-464A-8B6F-57C2395BB85E}" type="pres">
      <dgm:prSet presAssocID="{8B9DAD12-29FB-4853-B366-67B74AB92D92}" presName="spacer" presStyleCnt="0"/>
      <dgm:spPr/>
    </dgm:pt>
    <dgm:pt modelId="{326ECEE0-0CB7-454D-B288-6D6829111AFA}" type="pres">
      <dgm:prSet presAssocID="{5C70B56A-70F2-4726-BFE2-C3F94FD8BC4A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F838A-05F8-413D-AB7A-57B0DC3D02DC}" type="pres">
      <dgm:prSet presAssocID="{EABF8A28-3A94-4605-9F1F-AAEE705F9CD4}" presName="spacer" presStyleCnt="0"/>
      <dgm:spPr/>
    </dgm:pt>
    <dgm:pt modelId="{71A5404D-CEB0-47CB-A708-AEAD5A5F5614}" type="pres">
      <dgm:prSet presAssocID="{CD61B98C-78BF-4732-BACA-88F413BB3764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3C22E-B0CE-4453-831A-652A442348C8}" type="pres">
      <dgm:prSet presAssocID="{1202ADDE-522F-4E86-9025-CBD92B3487D1}" presName="spacer" presStyleCnt="0"/>
      <dgm:spPr/>
    </dgm:pt>
    <dgm:pt modelId="{020858DA-E7C5-48C3-9CC6-EF9FB81E0841}" type="pres">
      <dgm:prSet presAssocID="{F85B5A97-A685-40FD-A555-8FA4B2C8A342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D621E-1357-4128-9F28-B8052235D915}" type="pres">
      <dgm:prSet presAssocID="{59BB752E-E2BC-450A-B6B6-5EF4992BA940}" presName="spacer" presStyleCnt="0"/>
      <dgm:spPr/>
    </dgm:pt>
    <dgm:pt modelId="{F3691FCA-EBA4-4DB1-937D-F98710A6C792}" type="pres">
      <dgm:prSet presAssocID="{235E3032-0816-45A1-875E-DD80D0089851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6A6A5-3633-4EAD-B8ED-8D6BE337BC57}" type="pres">
      <dgm:prSet presAssocID="{E1353BC0-2350-4C86-8452-C6F1A0ED0B59}" presName="spacer" presStyleCnt="0"/>
      <dgm:spPr/>
    </dgm:pt>
    <dgm:pt modelId="{3F3D5C4A-3BAE-4296-BA8A-031C60EB5285}" type="pres">
      <dgm:prSet presAssocID="{7F72AF75-75DB-4FB1-B0B4-2C1DEAAB0087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CA0EC-EB45-43BA-94C6-F01D605690F0}" type="pres">
      <dgm:prSet presAssocID="{3D918786-8AE3-4EDB-AB2D-CA4601A1A9FD}" presName="spacer" presStyleCnt="0"/>
      <dgm:spPr/>
    </dgm:pt>
    <dgm:pt modelId="{C750551B-D9C6-4A0D-9EAC-DE5B23CC5E32}" type="pres">
      <dgm:prSet presAssocID="{C5C12F17-9049-4551-BBDE-EC37DEA7F8AC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64F6A-F79B-48CA-A980-B13AC8F1F3C1}" type="pres">
      <dgm:prSet presAssocID="{1346B43D-87B4-47F0-AAF7-B7FF1A4FB14B}" presName="spacer" presStyleCnt="0"/>
      <dgm:spPr/>
    </dgm:pt>
    <dgm:pt modelId="{96AFBB6E-83C5-44AF-B3F0-CAB10DB8C75B}" type="pres">
      <dgm:prSet presAssocID="{9E7D782E-A4A2-4DE8-82CD-12772700126B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20AF5-9D0C-4F74-8ED7-8F6111A4811F}" type="pres">
      <dgm:prSet presAssocID="{B36DFBBD-9BFD-44DA-8D92-34B74134E09E}" presName="spacer" presStyleCnt="0"/>
      <dgm:spPr/>
    </dgm:pt>
    <dgm:pt modelId="{85B93068-0ABD-4869-A907-F0FD0847717B}" type="pres">
      <dgm:prSet presAssocID="{56302315-845E-42D8-AC13-B9768F954250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DF23D-75A5-4A06-A413-C4C8BB690438}" type="pres">
      <dgm:prSet presAssocID="{52C5704E-70E4-47CA-A849-8F690A736EDE}" presName="spacer" presStyleCnt="0"/>
      <dgm:spPr/>
    </dgm:pt>
    <dgm:pt modelId="{68982F3C-DBF3-43D6-9D99-0AC400870985}" type="pres">
      <dgm:prSet presAssocID="{7648079D-446E-4C34-A883-ED1F6AD5227D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DA3AF-8535-4B4A-8D6C-36854A6F789D}" type="pres">
      <dgm:prSet presAssocID="{F68B555C-DF5B-4147-9BD2-C5305E815320}" presName="spacer" presStyleCnt="0"/>
      <dgm:spPr/>
    </dgm:pt>
    <dgm:pt modelId="{0876D050-48A5-4E37-BF0D-7D1947846D9E}" type="pres">
      <dgm:prSet presAssocID="{5C5FB4D7-4EF8-4EDC-B245-32C3B9923658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948EA3-375B-431F-843A-770191DC2AB2}" type="presOf" srcId="{7648079D-446E-4C34-A883-ED1F6AD5227D}" destId="{68982F3C-DBF3-43D6-9D99-0AC400870985}" srcOrd="0" destOrd="0" presId="urn:microsoft.com/office/officeart/2005/8/layout/vList2"/>
    <dgm:cxn modelId="{ED48D6A3-CC7D-4E1A-9ED6-555E368E1F7C}" type="presOf" srcId="{79695ECC-352C-4F1A-801E-FA2DF46A04AE}" destId="{1B3F03E9-AAE0-49F4-B227-042B610052DC}" srcOrd="0" destOrd="0" presId="urn:microsoft.com/office/officeart/2005/8/layout/vList2"/>
    <dgm:cxn modelId="{81271029-66E7-46D6-914A-E4C0328664E3}" srcId="{D18FBACD-C8F4-4442-8262-502F7007EB4C}" destId="{CD61B98C-78BF-4732-BACA-88F413BB3764}" srcOrd="5" destOrd="0" parTransId="{1EAF5FBB-5107-4201-A0E9-946F5E11DFD1}" sibTransId="{1202ADDE-522F-4E86-9025-CBD92B3487D1}"/>
    <dgm:cxn modelId="{4FC7AA1A-ACAE-471B-8314-A7F162DF65AC}" srcId="{D18FBACD-C8F4-4442-8262-502F7007EB4C}" destId="{4EADA116-31AA-4CC4-8C3D-724391F41106}" srcOrd="2" destOrd="0" parTransId="{04345AAA-9192-4C2A-B4F0-7B8983EDBE41}" sibTransId="{775D65E9-F3AF-4316-B1F4-0CAC30FC60E9}"/>
    <dgm:cxn modelId="{1AFCDB76-0948-4A9E-B7F0-E4F3BFFBAB11}" type="presOf" srcId="{9E416DA1-F5D7-4F62-BB4D-99A00092FBB7}" destId="{D43F8917-C755-4825-8731-7C486B172041}" srcOrd="0" destOrd="0" presId="urn:microsoft.com/office/officeart/2005/8/layout/vList2"/>
    <dgm:cxn modelId="{13EE8337-B8CC-4156-B9A4-C8D05398C1EC}" type="presOf" srcId="{235E3032-0816-45A1-875E-DD80D0089851}" destId="{F3691FCA-EBA4-4DB1-937D-F98710A6C792}" srcOrd="0" destOrd="0" presId="urn:microsoft.com/office/officeart/2005/8/layout/vList2"/>
    <dgm:cxn modelId="{6DF09871-224D-42AC-99AA-57871C840887}" srcId="{D18FBACD-C8F4-4442-8262-502F7007EB4C}" destId="{235E3032-0816-45A1-875E-DD80D0089851}" srcOrd="7" destOrd="0" parTransId="{47A2B671-9828-415D-8287-A8DDBA3C3E86}" sibTransId="{E1353BC0-2350-4C86-8452-C6F1A0ED0B59}"/>
    <dgm:cxn modelId="{0D173E24-841C-4F85-B2DF-5A2B209248C1}" srcId="{D18FBACD-C8F4-4442-8262-502F7007EB4C}" destId="{C5C12F17-9049-4551-BBDE-EC37DEA7F8AC}" srcOrd="9" destOrd="0" parTransId="{7D814F12-116D-4C7E-8D85-3C8EA48A6410}" sibTransId="{1346B43D-87B4-47F0-AAF7-B7FF1A4FB14B}"/>
    <dgm:cxn modelId="{6F3F3E17-A3ED-4768-A86D-5EB42D4454E1}" type="presOf" srcId="{5C5FB4D7-4EF8-4EDC-B245-32C3B9923658}" destId="{0876D050-48A5-4E37-BF0D-7D1947846D9E}" srcOrd="0" destOrd="0" presId="urn:microsoft.com/office/officeart/2005/8/layout/vList2"/>
    <dgm:cxn modelId="{11B713F7-4007-45D0-A432-8111BC94AFB6}" type="presOf" srcId="{56302315-845E-42D8-AC13-B9768F954250}" destId="{85B93068-0ABD-4869-A907-F0FD0847717B}" srcOrd="0" destOrd="0" presId="urn:microsoft.com/office/officeart/2005/8/layout/vList2"/>
    <dgm:cxn modelId="{8AB754CA-A0B9-4A63-9132-16FBEBE19095}" type="presOf" srcId="{F85B5A97-A685-40FD-A555-8FA4B2C8A342}" destId="{020858DA-E7C5-48C3-9CC6-EF9FB81E0841}" srcOrd="0" destOrd="0" presId="urn:microsoft.com/office/officeart/2005/8/layout/vList2"/>
    <dgm:cxn modelId="{B6E9A187-307F-4D4A-8F3A-862F5AD0F89D}" srcId="{D18FBACD-C8F4-4442-8262-502F7007EB4C}" destId="{9E7D782E-A4A2-4DE8-82CD-12772700126B}" srcOrd="10" destOrd="0" parTransId="{383D9897-B43A-4D6A-8153-699238F7BA97}" sibTransId="{B36DFBBD-9BFD-44DA-8D92-34B74134E09E}"/>
    <dgm:cxn modelId="{CECC8A92-F332-4803-9F99-A6D0DD0A917C}" type="presOf" srcId="{5C70B56A-70F2-4726-BFE2-C3F94FD8BC4A}" destId="{326ECEE0-0CB7-454D-B288-6D6829111AFA}" srcOrd="0" destOrd="0" presId="urn:microsoft.com/office/officeart/2005/8/layout/vList2"/>
    <dgm:cxn modelId="{FFEDC3C6-21BD-4796-A96C-6B39E363A137}" srcId="{D18FBACD-C8F4-4442-8262-502F7007EB4C}" destId="{7F72AF75-75DB-4FB1-B0B4-2C1DEAAB0087}" srcOrd="8" destOrd="0" parTransId="{DEF61652-96A0-444F-8399-3CE0B1288564}" sibTransId="{3D918786-8AE3-4EDB-AB2D-CA4601A1A9FD}"/>
    <dgm:cxn modelId="{99D7B142-D94C-4158-8610-0CBC49FC7180}" type="presOf" srcId="{D18FBACD-C8F4-4442-8262-502F7007EB4C}" destId="{4B0A0A49-BE1B-4A05-BAE5-4C878D52DE24}" srcOrd="0" destOrd="0" presId="urn:microsoft.com/office/officeart/2005/8/layout/vList2"/>
    <dgm:cxn modelId="{844036ED-729A-4FEF-B916-31CA09DB40A1}" srcId="{D18FBACD-C8F4-4442-8262-502F7007EB4C}" destId="{56302315-845E-42D8-AC13-B9768F954250}" srcOrd="11" destOrd="0" parTransId="{60B5FF22-FA88-4FA6-B5DC-E1952459EF4A}" sibTransId="{52C5704E-70E4-47CA-A849-8F690A736EDE}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827D2469-23C5-4459-86D9-CD06D5A8ECF8}" type="presOf" srcId="{CD61B98C-78BF-4732-BACA-88F413BB3764}" destId="{71A5404D-CEB0-47CB-A708-AEAD5A5F5614}" srcOrd="0" destOrd="0" presId="urn:microsoft.com/office/officeart/2005/8/layout/vList2"/>
    <dgm:cxn modelId="{10F220D3-71C2-4645-92C5-6F8430FD82D7}" type="presOf" srcId="{4EADA116-31AA-4CC4-8C3D-724391F41106}" destId="{6A30F318-7330-4F96-A319-929D021A705D}" srcOrd="0" destOrd="0" presId="urn:microsoft.com/office/officeart/2005/8/layout/vList2"/>
    <dgm:cxn modelId="{21AAF641-34E2-478C-AF9D-2F0FD534D5F9}" type="presOf" srcId="{E08C2601-5730-4114-B8B3-28A9D7B846CD}" destId="{33247823-9334-4110-A917-1257683D0048}" srcOrd="0" destOrd="0" presId="urn:microsoft.com/office/officeart/2005/8/layout/vList2"/>
    <dgm:cxn modelId="{208A2294-F3A5-4911-9BE6-F27DAA365302}" srcId="{D18FBACD-C8F4-4442-8262-502F7007EB4C}" destId="{E08C2601-5730-4114-B8B3-28A9D7B846CD}" srcOrd="1" destOrd="0" parTransId="{31941BE4-E78A-4C82-8DAB-491577B3C4B2}" sibTransId="{32F5AC56-3C0D-4F5E-B624-C78C809ABE47}"/>
    <dgm:cxn modelId="{AA0D1FF3-BF20-4A45-849A-907329A0AE0B}" type="presOf" srcId="{7F72AF75-75DB-4FB1-B0B4-2C1DEAAB0087}" destId="{3F3D5C4A-3BAE-4296-BA8A-031C60EB5285}" srcOrd="0" destOrd="0" presId="urn:microsoft.com/office/officeart/2005/8/layout/vList2"/>
    <dgm:cxn modelId="{D10CC259-6154-46F7-83E1-436D2F3311AD}" srcId="{D18FBACD-C8F4-4442-8262-502F7007EB4C}" destId="{F85B5A97-A685-40FD-A555-8FA4B2C8A342}" srcOrd="6" destOrd="0" parTransId="{412A5983-009A-461F-9D52-3A86DB6853BE}" sibTransId="{59BB752E-E2BC-450A-B6B6-5EF4992BA940}"/>
    <dgm:cxn modelId="{55170F85-7B8B-4A09-A176-0A4D36850786}" srcId="{D18FBACD-C8F4-4442-8262-502F7007EB4C}" destId="{7648079D-446E-4C34-A883-ED1F6AD5227D}" srcOrd="12" destOrd="0" parTransId="{D76B4EEE-6422-4C40-99B2-7AC6B11AFD5E}" sibTransId="{F68B555C-DF5B-4147-9BD2-C5305E815320}"/>
    <dgm:cxn modelId="{AEB8DC5F-9792-4EA4-B303-709511FB114F}" type="presOf" srcId="{C5C12F17-9049-4551-BBDE-EC37DEA7F8AC}" destId="{C750551B-D9C6-4A0D-9EAC-DE5B23CC5E32}" srcOrd="0" destOrd="0" presId="urn:microsoft.com/office/officeart/2005/8/layout/vList2"/>
    <dgm:cxn modelId="{FE0F2960-EB4E-4F01-8342-FF0D43B59F3B}" srcId="{D18FBACD-C8F4-4442-8262-502F7007EB4C}" destId="{9E416DA1-F5D7-4F62-BB4D-99A00092FBB7}" srcOrd="3" destOrd="0" parTransId="{00051EA5-CECD-4E8D-8908-BE8CA0669B76}" sibTransId="{8B9DAD12-29FB-4853-B366-67B74AB92D92}"/>
    <dgm:cxn modelId="{2F23697E-5395-46FE-88BB-0B7166F44BE2}" type="presOf" srcId="{9E7D782E-A4A2-4DE8-82CD-12772700126B}" destId="{96AFBB6E-83C5-44AF-B3F0-CAB10DB8C75B}" srcOrd="0" destOrd="0" presId="urn:microsoft.com/office/officeart/2005/8/layout/vList2"/>
    <dgm:cxn modelId="{CF356FF6-7180-488F-961E-58E2E7927042}" srcId="{D18FBACD-C8F4-4442-8262-502F7007EB4C}" destId="{5C70B56A-70F2-4726-BFE2-C3F94FD8BC4A}" srcOrd="4" destOrd="0" parTransId="{FA4C93EF-FB89-4EA4-A27D-2BC96E16B0E4}" sibTransId="{EABF8A28-3A94-4605-9F1F-AAEE705F9CD4}"/>
    <dgm:cxn modelId="{D6356254-C3D0-4E39-9EFC-D3AC450FB389}" srcId="{D18FBACD-C8F4-4442-8262-502F7007EB4C}" destId="{5C5FB4D7-4EF8-4EDC-B245-32C3B9923658}" srcOrd="13" destOrd="0" parTransId="{7F08CBEF-5385-47C0-8D19-E6C84BBE9A8C}" sibTransId="{06DB7932-D869-4098-A74E-CDB75F9D0656}"/>
    <dgm:cxn modelId="{00AA0A86-22B5-405C-8937-4271A4472EF5}" type="presParOf" srcId="{4B0A0A49-BE1B-4A05-BAE5-4C878D52DE24}" destId="{1B3F03E9-AAE0-49F4-B227-042B610052DC}" srcOrd="0" destOrd="0" presId="urn:microsoft.com/office/officeart/2005/8/layout/vList2"/>
    <dgm:cxn modelId="{3B04FA1E-C922-480C-9C31-A208F3EE1B5A}" type="presParOf" srcId="{4B0A0A49-BE1B-4A05-BAE5-4C878D52DE24}" destId="{05D5315C-CB60-405D-835B-1DC6D341F5C7}" srcOrd="1" destOrd="0" presId="urn:microsoft.com/office/officeart/2005/8/layout/vList2"/>
    <dgm:cxn modelId="{2B4F534A-0848-4CC1-937B-74491670C0DC}" type="presParOf" srcId="{4B0A0A49-BE1B-4A05-BAE5-4C878D52DE24}" destId="{33247823-9334-4110-A917-1257683D0048}" srcOrd="2" destOrd="0" presId="urn:microsoft.com/office/officeart/2005/8/layout/vList2"/>
    <dgm:cxn modelId="{A6D42FE7-C110-43AD-8EA1-1F00CB7FC6F2}" type="presParOf" srcId="{4B0A0A49-BE1B-4A05-BAE5-4C878D52DE24}" destId="{35772ED7-266D-42DC-AC16-3208AD7E47C1}" srcOrd="3" destOrd="0" presId="urn:microsoft.com/office/officeart/2005/8/layout/vList2"/>
    <dgm:cxn modelId="{8095B2F6-8EB9-4715-9770-BD7D8F3EB408}" type="presParOf" srcId="{4B0A0A49-BE1B-4A05-BAE5-4C878D52DE24}" destId="{6A30F318-7330-4F96-A319-929D021A705D}" srcOrd="4" destOrd="0" presId="urn:microsoft.com/office/officeart/2005/8/layout/vList2"/>
    <dgm:cxn modelId="{09052D74-A5A9-4E0C-9194-92A44BA7AFCB}" type="presParOf" srcId="{4B0A0A49-BE1B-4A05-BAE5-4C878D52DE24}" destId="{3760DC37-23BA-4CBF-86A1-3A868FBBB6CF}" srcOrd="5" destOrd="0" presId="urn:microsoft.com/office/officeart/2005/8/layout/vList2"/>
    <dgm:cxn modelId="{7F141524-3AF2-47CE-B466-3D7408DF11E9}" type="presParOf" srcId="{4B0A0A49-BE1B-4A05-BAE5-4C878D52DE24}" destId="{D43F8917-C755-4825-8731-7C486B172041}" srcOrd="6" destOrd="0" presId="urn:microsoft.com/office/officeart/2005/8/layout/vList2"/>
    <dgm:cxn modelId="{A4C53D5A-3AAF-4866-AECB-DB67529686A6}" type="presParOf" srcId="{4B0A0A49-BE1B-4A05-BAE5-4C878D52DE24}" destId="{87EB5760-86C7-464A-8B6F-57C2395BB85E}" srcOrd="7" destOrd="0" presId="urn:microsoft.com/office/officeart/2005/8/layout/vList2"/>
    <dgm:cxn modelId="{2A63F4C9-F8FC-4102-B615-38DAE9177E0B}" type="presParOf" srcId="{4B0A0A49-BE1B-4A05-BAE5-4C878D52DE24}" destId="{326ECEE0-0CB7-454D-B288-6D6829111AFA}" srcOrd="8" destOrd="0" presId="urn:microsoft.com/office/officeart/2005/8/layout/vList2"/>
    <dgm:cxn modelId="{E341D8F4-4792-4C1E-B67C-98A26A88DAA9}" type="presParOf" srcId="{4B0A0A49-BE1B-4A05-BAE5-4C878D52DE24}" destId="{47FF838A-05F8-413D-AB7A-57B0DC3D02DC}" srcOrd="9" destOrd="0" presId="urn:microsoft.com/office/officeart/2005/8/layout/vList2"/>
    <dgm:cxn modelId="{9A823343-5B0C-4610-BBF3-7439158C136A}" type="presParOf" srcId="{4B0A0A49-BE1B-4A05-BAE5-4C878D52DE24}" destId="{71A5404D-CEB0-47CB-A708-AEAD5A5F5614}" srcOrd="10" destOrd="0" presId="urn:microsoft.com/office/officeart/2005/8/layout/vList2"/>
    <dgm:cxn modelId="{7D8FFEB2-A398-40D0-B2FC-A210C516DE4F}" type="presParOf" srcId="{4B0A0A49-BE1B-4A05-BAE5-4C878D52DE24}" destId="{4563C22E-B0CE-4453-831A-652A442348C8}" srcOrd="11" destOrd="0" presId="urn:microsoft.com/office/officeart/2005/8/layout/vList2"/>
    <dgm:cxn modelId="{3B30517A-B444-4430-B334-1C696477E32E}" type="presParOf" srcId="{4B0A0A49-BE1B-4A05-BAE5-4C878D52DE24}" destId="{020858DA-E7C5-48C3-9CC6-EF9FB81E0841}" srcOrd="12" destOrd="0" presId="urn:microsoft.com/office/officeart/2005/8/layout/vList2"/>
    <dgm:cxn modelId="{5FAD53DB-5BFA-4DC3-A6F1-B9FB569CEC9E}" type="presParOf" srcId="{4B0A0A49-BE1B-4A05-BAE5-4C878D52DE24}" destId="{622D621E-1357-4128-9F28-B8052235D915}" srcOrd="13" destOrd="0" presId="urn:microsoft.com/office/officeart/2005/8/layout/vList2"/>
    <dgm:cxn modelId="{9A77E1D8-80EA-45BD-AA1E-458F2506600B}" type="presParOf" srcId="{4B0A0A49-BE1B-4A05-BAE5-4C878D52DE24}" destId="{F3691FCA-EBA4-4DB1-937D-F98710A6C792}" srcOrd="14" destOrd="0" presId="urn:microsoft.com/office/officeart/2005/8/layout/vList2"/>
    <dgm:cxn modelId="{BF0FFA04-B8E9-45A3-891E-D9F98E0C18A5}" type="presParOf" srcId="{4B0A0A49-BE1B-4A05-BAE5-4C878D52DE24}" destId="{3C16A6A5-3633-4EAD-B8ED-8D6BE337BC57}" srcOrd="15" destOrd="0" presId="urn:microsoft.com/office/officeart/2005/8/layout/vList2"/>
    <dgm:cxn modelId="{558F32A5-DE2F-4E41-8D37-4E2CC5B29927}" type="presParOf" srcId="{4B0A0A49-BE1B-4A05-BAE5-4C878D52DE24}" destId="{3F3D5C4A-3BAE-4296-BA8A-031C60EB5285}" srcOrd="16" destOrd="0" presId="urn:microsoft.com/office/officeart/2005/8/layout/vList2"/>
    <dgm:cxn modelId="{8B5B8DBF-020A-4E0D-AB9E-F37A5B77F0A8}" type="presParOf" srcId="{4B0A0A49-BE1B-4A05-BAE5-4C878D52DE24}" destId="{5B9CA0EC-EB45-43BA-94C6-F01D605690F0}" srcOrd="17" destOrd="0" presId="urn:microsoft.com/office/officeart/2005/8/layout/vList2"/>
    <dgm:cxn modelId="{F06F21F0-CA4F-4F72-9933-0855893688DC}" type="presParOf" srcId="{4B0A0A49-BE1B-4A05-BAE5-4C878D52DE24}" destId="{C750551B-D9C6-4A0D-9EAC-DE5B23CC5E32}" srcOrd="18" destOrd="0" presId="urn:microsoft.com/office/officeart/2005/8/layout/vList2"/>
    <dgm:cxn modelId="{D48AD1CD-9393-452E-B9F8-E6AFF3A56E9C}" type="presParOf" srcId="{4B0A0A49-BE1B-4A05-BAE5-4C878D52DE24}" destId="{2AD64F6A-F79B-48CA-A980-B13AC8F1F3C1}" srcOrd="19" destOrd="0" presId="urn:microsoft.com/office/officeart/2005/8/layout/vList2"/>
    <dgm:cxn modelId="{6CEFB459-0B0A-4094-894D-540FFF2A0B61}" type="presParOf" srcId="{4B0A0A49-BE1B-4A05-BAE5-4C878D52DE24}" destId="{96AFBB6E-83C5-44AF-B3F0-CAB10DB8C75B}" srcOrd="20" destOrd="0" presId="urn:microsoft.com/office/officeart/2005/8/layout/vList2"/>
    <dgm:cxn modelId="{F1F7B9CC-5BAB-4DF6-BDEB-37223452D7AB}" type="presParOf" srcId="{4B0A0A49-BE1B-4A05-BAE5-4C878D52DE24}" destId="{2FA20AF5-9D0C-4F74-8ED7-8F6111A4811F}" srcOrd="21" destOrd="0" presId="urn:microsoft.com/office/officeart/2005/8/layout/vList2"/>
    <dgm:cxn modelId="{A7439959-6775-464C-B3C5-D8C5E71CE34E}" type="presParOf" srcId="{4B0A0A49-BE1B-4A05-BAE5-4C878D52DE24}" destId="{85B93068-0ABD-4869-A907-F0FD0847717B}" srcOrd="22" destOrd="0" presId="urn:microsoft.com/office/officeart/2005/8/layout/vList2"/>
    <dgm:cxn modelId="{26877C5D-A1B1-41AB-BA8B-2F39A1244746}" type="presParOf" srcId="{4B0A0A49-BE1B-4A05-BAE5-4C878D52DE24}" destId="{FF7DF23D-75A5-4A06-A413-C4C8BB690438}" srcOrd="23" destOrd="0" presId="urn:microsoft.com/office/officeart/2005/8/layout/vList2"/>
    <dgm:cxn modelId="{FA7F0D4A-DF74-473F-8ECC-AB3E045057AA}" type="presParOf" srcId="{4B0A0A49-BE1B-4A05-BAE5-4C878D52DE24}" destId="{68982F3C-DBF3-43D6-9D99-0AC400870985}" srcOrd="24" destOrd="0" presId="urn:microsoft.com/office/officeart/2005/8/layout/vList2"/>
    <dgm:cxn modelId="{00198138-2838-49FC-9839-36C75A36DE31}" type="presParOf" srcId="{4B0A0A49-BE1B-4A05-BAE5-4C878D52DE24}" destId="{F89DA3AF-8535-4B4A-8D6C-36854A6F789D}" srcOrd="25" destOrd="0" presId="urn:microsoft.com/office/officeart/2005/8/layout/vList2"/>
    <dgm:cxn modelId="{9E523314-7202-46B3-9212-7E36F06B029F}" type="presParOf" srcId="{4B0A0A49-BE1B-4A05-BAE5-4C878D52DE24}" destId="{0876D050-48A5-4E37-BF0D-7D1947846D9E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8A992B-F4BC-419C-A5D8-4F2BA53CEB43}" type="doc">
      <dgm:prSet loTypeId="urn:microsoft.com/office/officeart/2005/8/layout/b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7358CC6-873A-4C20-A222-5215AE43107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t"/>
        <a:lstStyle/>
        <a:p>
          <a:pPr rtl="0"/>
          <a:r>
            <a:rPr lang="en-US" sz="1100" b="1" dirty="0" smtClean="0"/>
            <a:t>Find and divide page into components/modules</a:t>
          </a:r>
          <a:endParaRPr lang="en-US" sz="1100" b="1" dirty="0"/>
        </a:p>
      </dgm:t>
    </dgm:pt>
    <dgm:pt modelId="{661D984F-6645-4F37-98DA-6699B658E42E}" type="parTrans" cxnId="{398CF487-D8AF-4886-A239-FF6738C1215B}">
      <dgm:prSet/>
      <dgm:spPr/>
      <dgm:t>
        <a:bodyPr/>
        <a:lstStyle/>
        <a:p>
          <a:endParaRPr lang="en-US"/>
        </a:p>
      </dgm:t>
    </dgm:pt>
    <dgm:pt modelId="{0B2691AA-1175-4B91-BFD9-9EF2553A6520}" type="sibTrans" cxnId="{398CF487-D8AF-4886-A239-FF6738C1215B}">
      <dgm:prSet/>
      <dgm:spPr/>
      <dgm:t>
        <a:bodyPr/>
        <a:lstStyle/>
        <a:p>
          <a:endParaRPr lang="en-US"/>
        </a:p>
      </dgm:t>
    </dgm:pt>
    <dgm:pt modelId="{D1A349C9-44E7-4B4D-84F2-0723F10C60D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t"/>
        <a:lstStyle/>
        <a:p>
          <a:pPr rtl="0"/>
          <a:r>
            <a:rPr lang="en-US" sz="1100" b="1" dirty="0" smtClean="0"/>
            <a:t>Create a list/table of modules/testing types/ testing   </a:t>
          </a:r>
          <a:endParaRPr lang="en-US" sz="1100" b="1" dirty="0"/>
        </a:p>
      </dgm:t>
    </dgm:pt>
    <dgm:pt modelId="{86A87A3F-77F7-4EA3-A2E8-897AB65D5C5D}" type="parTrans" cxnId="{3D92070E-0517-43E9-9AE0-6F266279B6F5}">
      <dgm:prSet/>
      <dgm:spPr/>
      <dgm:t>
        <a:bodyPr/>
        <a:lstStyle/>
        <a:p>
          <a:endParaRPr lang="en-US"/>
        </a:p>
      </dgm:t>
    </dgm:pt>
    <dgm:pt modelId="{BB93CECD-E362-4112-A057-9ACC961D862D}" type="sibTrans" cxnId="{3D92070E-0517-43E9-9AE0-6F266279B6F5}">
      <dgm:prSet/>
      <dgm:spPr/>
      <dgm:t>
        <a:bodyPr/>
        <a:lstStyle/>
        <a:p>
          <a:endParaRPr lang="en-US"/>
        </a:p>
      </dgm:t>
    </dgm:pt>
    <dgm:pt modelId="{BA9602F8-0E83-4127-BC62-A7DD2E73DBF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t"/>
        <a:lstStyle/>
        <a:p>
          <a:pPr rtl="0"/>
          <a:r>
            <a:rPr lang="en-US" sz="1100" b="1" dirty="0" smtClean="0"/>
            <a:t>Create a variety of variables and conditions within  each module</a:t>
          </a:r>
          <a:endParaRPr lang="en-US" sz="1100" b="1" dirty="0"/>
        </a:p>
      </dgm:t>
    </dgm:pt>
    <dgm:pt modelId="{59B00AC1-A136-4335-9518-8634B2E37540}" type="parTrans" cxnId="{2A453D73-0359-418E-9A2D-2E6FACD06C27}">
      <dgm:prSet/>
      <dgm:spPr/>
      <dgm:t>
        <a:bodyPr/>
        <a:lstStyle/>
        <a:p>
          <a:endParaRPr lang="en-US"/>
        </a:p>
      </dgm:t>
    </dgm:pt>
    <dgm:pt modelId="{66512F8D-1D44-450F-8130-80834112DD05}" type="sibTrans" cxnId="{2A453D73-0359-418E-9A2D-2E6FACD06C27}">
      <dgm:prSet/>
      <dgm:spPr/>
      <dgm:t>
        <a:bodyPr/>
        <a:lstStyle/>
        <a:p>
          <a:endParaRPr lang="en-US"/>
        </a:p>
      </dgm:t>
    </dgm:pt>
    <dgm:pt modelId="{A311E49E-EB94-487F-BA2D-16F91393F5D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t"/>
        <a:lstStyle/>
        <a:p>
          <a:pPr rtl="0"/>
          <a:r>
            <a:rPr lang="en-US" sz="1100" b="1" dirty="0" smtClean="0"/>
            <a:t>Specify the Expected and leave place for Actual  Results  </a:t>
          </a:r>
          <a:endParaRPr lang="en-US" sz="1100" b="1" dirty="0"/>
        </a:p>
      </dgm:t>
    </dgm:pt>
    <dgm:pt modelId="{1F7C1F7C-7957-490F-82FA-D77912B10032}" type="parTrans" cxnId="{A2F77A91-078A-4FFB-B86F-6FADAD28B266}">
      <dgm:prSet/>
      <dgm:spPr/>
      <dgm:t>
        <a:bodyPr/>
        <a:lstStyle/>
        <a:p>
          <a:endParaRPr lang="en-US"/>
        </a:p>
      </dgm:t>
    </dgm:pt>
    <dgm:pt modelId="{43B43DD5-5113-461F-8420-AABAA34AB5B5}" type="sibTrans" cxnId="{A2F77A91-078A-4FFB-B86F-6FADAD28B266}">
      <dgm:prSet/>
      <dgm:spPr/>
      <dgm:t>
        <a:bodyPr/>
        <a:lstStyle/>
        <a:p>
          <a:endParaRPr lang="en-US"/>
        </a:p>
      </dgm:t>
    </dgm:pt>
    <dgm:pt modelId="{070C8797-1F70-4681-88BF-EA1D8AD5EA3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t"/>
        <a:lstStyle/>
        <a:p>
          <a:pPr rtl="0"/>
          <a:r>
            <a:rPr lang="en-US" sz="1100" b="1" dirty="0" smtClean="0"/>
            <a:t> FOR </a:t>
          </a:r>
          <a:r>
            <a:rPr lang="en-US" sz="1100" b="1" dirty="0" err="1" smtClean="0"/>
            <a:t>TROUBLESHOUTINGCreate</a:t>
          </a:r>
          <a:r>
            <a:rPr lang="en-US" sz="1100" b="1" dirty="0" smtClean="0"/>
            <a:t> a list/table to  view ANY problem from different  angels</a:t>
          </a:r>
          <a:endParaRPr lang="en-US" sz="1100" b="1" dirty="0"/>
        </a:p>
      </dgm:t>
    </dgm:pt>
    <dgm:pt modelId="{67E8D609-0DA2-4CBE-A01A-1191267AE1BF}" type="parTrans" cxnId="{A71263D3-57BB-441A-8364-489AE56EFD09}">
      <dgm:prSet/>
      <dgm:spPr/>
      <dgm:t>
        <a:bodyPr/>
        <a:lstStyle/>
        <a:p>
          <a:endParaRPr lang="en-US"/>
        </a:p>
      </dgm:t>
    </dgm:pt>
    <dgm:pt modelId="{74B37894-57D8-4EC8-8EAD-6C1DA338389E}" type="sibTrans" cxnId="{A71263D3-57BB-441A-8364-489AE56EFD09}">
      <dgm:prSet/>
      <dgm:spPr/>
      <dgm:t>
        <a:bodyPr/>
        <a:lstStyle/>
        <a:p>
          <a:endParaRPr lang="en-US"/>
        </a:p>
      </dgm:t>
    </dgm:pt>
    <dgm:pt modelId="{4920690C-A9A6-4C86-B1A4-7F4B0C558A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t"/>
        <a:lstStyle/>
        <a:p>
          <a:pPr rtl="0"/>
          <a:r>
            <a:rPr lang="en-US" sz="1100" b="1" dirty="0" smtClean="0">
              <a:latin typeface="Arial"/>
              <a:cs typeface="Arial"/>
            </a:rPr>
            <a:t>Create a Check List for</a:t>
          </a:r>
          <a:r>
            <a:rPr lang="en-US" sz="1100" b="1" spc="-95" dirty="0" smtClean="0">
              <a:latin typeface="Arial"/>
              <a:cs typeface="Arial"/>
            </a:rPr>
            <a:t> </a:t>
          </a:r>
          <a:r>
            <a:rPr lang="en-US" sz="1100" b="1" spc="-20" dirty="0" smtClean="0">
              <a:latin typeface="Arial"/>
              <a:cs typeface="Arial"/>
            </a:rPr>
            <a:t>Testing  </a:t>
          </a:r>
          <a:r>
            <a:rPr lang="en-US" sz="1100" b="1" dirty="0" smtClean="0">
              <a:latin typeface="Arial"/>
              <a:cs typeface="Arial"/>
            </a:rPr>
            <a:t>Categories:</a:t>
          </a:r>
          <a:endParaRPr lang="en-US" sz="1100" b="1" dirty="0"/>
        </a:p>
      </dgm:t>
    </dgm:pt>
    <dgm:pt modelId="{B632461C-C0BE-4EA3-B442-AFF0CE1DFE59}" type="parTrans" cxnId="{B97D16A8-4907-4EFF-B396-BB1B11C1AE9A}">
      <dgm:prSet/>
      <dgm:spPr/>
      <dgm:t>
        <a:bodyPr/>
        <a:lstStyle/>
        <a:p>
          <a:endParaRPr lang="en-US"/>
        </a:p>
      </dgm:t>
    </dgm:pt>
    <dgm:pt modelId="{1E49CA27-3189-49C3-812A-3F41C9C21675}" type="sibTrans" cxnId="{B97D16A8-4907-4EFF-B396-BB1B11C1AE9A}">
      <dgm:prSet/>
      <dgm:spPr/>
      <dgm:t>
        <a:bodyPr/>
        <a:lstStyle/>
        <a:p>
          <a:endParaRPr lang="en-US"/>
        </a:p>
      </dgm:t>
    </dgm:pt>
    <dgm:pt modelId="{641ABD83-F4ED-4FB1-B59A-5171F9B55ED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200" b="1" dirty="0" smtClean="0">
              <a:latin typeface="Arial"/>
              <a:cs typeface="Arial"/>
            </a:rPr>
            <a:t>Connectivity</a:t>
          </a:r>
          <a:r>
            <a:rPr lang="en-US" sz="1200" b="1" spc="-100" dirty="0" smtClean="0">
              <a:latin typeface="Arial"/>
              <a:cs typeface="Arial"/>
            </a:rPr>
            <a:t> </a:t>
          </a:r>
          <a:r>
            <a:rPr lang="en-US" sz="1200" b="1" dirty="0" smtClean="0">
              <a:latin typeface="Arial"/>
              <a:cs typeface="Arial"/>
            </a:rPr>
            <a:t>testing</a:t>
          </a:r>
          <a:endParaRPr lang="en-US" sz="1200" b="1" dirty="0">
            <a:latin typeface="Arial"/>
            <a:cs typeface="Arial"/>
          </a:endParaRPr>
        </a:p>
      </dgm:t>
    </dgm:pt>
    <dgm:pt modelId="{DD0FD7DB-7D3D-4ED2-8021-7766677E7819}" type="parTrans" cxnId="{E7511DF5-09C8-408A-BCB6-A01A20B8650A}">
      <dgm:prSet/>
      <dgm:spPr/>
      <dgm:t>
        <a:bodyPr/>
        <a:lstStyle/>
        <a:p>
          <a:endParaRPr lang="en-US"/>
        </a:p>
      </dgm:t>
    </dgm:pt>
    <dgm:pt modelId="{ECA46AC3-DEAE-4B41-BC54-86A6E6B1B871}" type="sibTrans" cxnId="{E7511DF5-09C8-408A-BCB6-A01A20B8650A}">
      <dgm:prSet/>
      <dgm:spPr/>
      <dgm:t>
        <a:bodyPr/>
        <a:lstStyle/>
        <a:p>
          <a:endParaRPr lang="en-US"/>
        </a:p>
      </dgm:t>
    </dgm:pt>
    <dgm:pt modelId="{6041963A-F1DA-4E34-8582-0DD6C3D44D4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200" b="1" dirty="0" smtClean="0">
              <a:latin typeface="Arial"/>
              <a:cs typeface="Arial"/>
            </a:rPr>
            <a:t>Compatibility</a:t>
          </a:r>
          <a:r>
            <a:rPr lang="en-US" sz="1200" b="1" spc="-100" dirty="0" smtClean="0">
              <a:latin typeface="Arial"/>
              <a:cs typeface="Arial"/>
            </a:rPr>
            <a:t> </a:t>
          </a:r>
          <a:r>
            <a:rPr lang="en-US" sz="1200" b="1" dirty="0" smtClean="0">
              <a:latin typeface="Arial"/>
              <a:cs typeface="Arial"/>
            </a:rPr>
            <a:t>testing</a:t>
          </a:r>
          <a:endParaRPr lang="en-US" sz="1200" b="1" dirty="0">
            <a:latin typeface="Arial"/>
            <a:cs typeface="Arial"/>
          </a:endParaRPr>
        </a:p>
      </dgm:t>
    </dgm:pt>
    <dgm:pt modelId="{48BF6A86-C65F-49FE-B1B9-6C7D0E8E4F4D}" type="parTrans" cxnId="{56A53C3B-097D-4309-8EBD-222694689675}">
      <dgm:prSet/>
      <dgm:spPr/>
      <dgm:t>
        <a:bodyPr/>
        <a:lstStyle/>
        <a:p>
          <a:endParaRPr lang="en-US"/>
        </a:p>
      </dgm:t>
    </dgm:pt>
    <dgm:pt modelId="{7A148CFF-15E0-45ED-8E18-7FCEDE1BCDBE}" type="sibTrans" cxnId="{56A53C3B-097D-4309-8EBD-222694689675}">
      <dgm:prSet/>
      <dgm:spPr/>
      <dgm:t>
        <a:bodyPr/>
        <a:lstStyle/>
        <a:p>
          <a:endParaRPr lang="en-US"/>
        </a:p>
      </dgm:t>
    </dgm:pt>
    <dgm:pt modelId="{E64914CA-8B5A-4A09-94ED-B64A30288AF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200" b="1" dirty="0" smtClean="0">
              <a:latin typeface="Arial"/>
              <a:cs typeface="Arial"/>
            </a:rPr>
            <a:t>Performance</a:t>
          </a:r>
          <a:r>
            <a:rPr lang="en-US" sz="1200" b="1" spc="-100" dirty="0" smtClean="0">
              <a:latin typeface="Arial"/>
              <a:cs typeface="Arial"/>
            </a:rPr>
            <a:t> </a:t>
          </a:r>
          <a:r>
            <a:rPr lang="en-US" sz="1200" b="1" dirty="0" smtClean="0">
              <a:latin typeface="Arial"/>
              <a:cs typeface="Arial"/>
            </a:rPr>
            <a:t>testing</a:t>
          </a:r>
          <a:endParaRPr lang="en-US" sz="1200" b="1" dirty="0">
            <a:latin typeface="Arial"/>
            <a:cs typeface="Arial"/>
          </a:endParaRPr>
        </a:p>
      </dgm:t>
    </dgm:pt>
    <dgm:pt modelId="{08B252C4-37B4-4D28-BB24-5A2F241B94D8}" type="parTrans" cxnId="{45291BF0-7EF3-4F17-AF8A-2CC9EC3FCF64}">
      <dgm:prSet/>
      <dgm:spPr/>
      <dgm:t>
        <a:bodyPr/>
        <a:lstStyle/>
        <a:p>
          <a:endParaRPr lang="en-US"/>
        </a:p>
      </dgm:t>
    </dgm:pt>
    <dgm:pt modelId="{44CADC09-8FC6-4E27-8AA3-42D090881B98}" type="sibTrans" cxnId="{45291BF0-7EF3-4F17-AF8A-2CC9EC3FCF6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861477-70C1-4A12-A518-D4D61EDF854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200" b="1" dirty="0" smtClean="0">
              <a:latin typeface="Arial"/>
              <a:cs typeface="Arial"/>
            </a:rPr>
            <a:t>Security</a:t>
          </a:r>
          <a:r>
            <a:rPr lang="en-US" sz="1200" b="1" spc="-100" dirty="0" smtClean="0">
              <a:latin typeface="Arial"/>
              <a:cs typeface="Arial"/>
            </a:rPr>
            <a:t> </a:t>
          </a:r>
          <a:r>
            <a:rPr lang="en-US" sz="1200" b="1" dirty="0" smtClean="0">
              <a:latin typeface="Arial"/>
              <a:cs typeface="Arial"/>
            </a:rPr>
            <a:t>testing</a:t>
          </a:r>
          <a:endParaRPr lang="en-US" sz="1200" b="1" dirty="0">
            <a:latin typeface="Arial"/>
            <a:cs typeface="Arial"/>
          </a:endParaRPr>
        </a:p>
      </dgm:t>
    </dgm:pt>
    <dgm:pt modelId="{0E7284D4-F707-4280-8F3D-3FB853E857A1}" type="parTrans" cxnId="{5128B27F-7E37-4673-AE72-04806D97E253}">
      <dgm:prSet/>
      <dgm:spPr/>
      <dgm:t>
        <a:bodyPr/>
        <a:lstStyle/>
        <a:p>
          <a:endParaRPr lang="en-US"/>
        </a:p>
      </dgm:t>
    </dgm:pt>
    <dgm:pt modelId="{892EF516-4020-4A8A-B2EA-34842577A1E6}" type="sibTrans" cxnId="{5128B27F-7E37-4673-AE72-04806D97E253}">
      <dgm:prSet/>
      <dgm:spPr/>
      <dgm:t>
        <a:bodyPr/>
        <a:lstStyle/>
        <a:p>
          <a:endParaRPr lang="en-US"/>
        </a:p>
      </dgm:t>
    </dgm:pt>
    <dgm:pt modelId="{FAF45DF2-33ED-4B75-8C8D-0F701390A68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200" b="1" dirty="0" smtClean="0">
              <a:latin typeface="Arial"/>
              <a:cs typeface="Arial"/>
            </a:rPr>
            <a:t>Functionality</a:t>
          </a:r>
          <a:r>
            <a:rPr lang="en-US" sz="1200" b="1" spc="-100" dirty="0" smtClean="0">
              <a:latin typeface="Arial"/>
              <a:cs typeface="Arial"/>
            </a:rPr>
            <a:t> </a:t>
          </a:r>
          <a:r>
            <a:rPr lang="en-US" sz="1200" b="1" spc="-30" dirty="0" smtClean="0">
              <a:latin typeface="Arial"/>
              <a:cs typeface="Arial"/>
            </a:rPr>
            <a:t>Testing</a:t>
          </a:r>
          <a:endParaRPr lang="en-US" sz="1200" b="1" dirty="0"/>
        </a:p>
      </dgm:t>
    </dgm:pt>
    <dgm:pt modelId="{3BDB9B47-9B8B-4A36-92CB-28133C34C61E}" type="parTrans" cxnId="{17BA9EAB-39D0-4C3B-B6C7-627EE3C342A2}">
      <dgm:prSet/>
      <dgm:spPr/>
      <dgm:t>
        <a:bodyPr/>
        <a:lstStyle/>
        <a:p>
          <a:endParaRPr lang="en-US"/>
        </a:p>
      </dgm:t>
    </dgm:pt>
    <dgm:pt modelId="{38BCBB39-BF45-4864-AF88-C123C1CC80FE}" type="sibTrans" cxnId="{17BA9EAB-39D0-4C3B-B6C7-627EE3C342A2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611782-6959-4543-9528-4FB4B9C58AE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200" b="1" dirty="0" smtClean="0">
              <a:latin typeface="Arial"/>
              <a:cs typeface="Arial"/>
            </a:rPr>
            <a:t>Usability</a:t>
          </a:r>
          <a:r>
            <a:rPr lang="en-US" sz="1200" b="1" spc="-100" dirty="0" smtClean="0">
              <a:latin typeface="Arial"/>
              <a:cs typeface="Arial"/>
            </a:rPr>
            <a:t> </a:t>
          </a:r>
          <a:r>
            <a:rPr lang="en-US" sz="1200" b="1" dirty="0" smtClean="0">
              <a:latin typeface="Arial"/>
              <a:cs typeface="Arial"/>
            </a:rPr>
            <a:t>testing</a:t>
          </a:r>
          <a:endParaRPr lang="en-US" sz="1200" b="1" dirty="0"/>
        </a:p>
      </dgm:t>
    </dgm:pt>
    <dgm:pt modelId="{93062966-E825-45A9-8A08-2FCAA4308449}" type="parTrans" cxnId="{DCF35C0A-A51A-42CE-B2EB-ADA6244CCE52}">
      <dgm:prSet/>
      <dgm:spPr/>
      <dgm:t>
        <a:bodyPr/>
        <a:lstStyle/>
        <a:p>
          <a:endParaRPr lang="en-US"/>
        </a:p>
      </dgm:t>
    </dgm:pt>
    <dgm:pt modelId="{FF3DE1F9-85A4-4D7B-9F1B-F657750572CA}" type="sibTrans" cxnId="{DCF35C0A-A51A-42CE-B2EB-ADA6244CCE52}">
      <dgm:prSet/>
      <dgm:spPr/>
      <dgm:t>
        <a:bodyPr/>
        <a:lstStyle/>
        <a:p>
          <a:endParaRPr lang="en-US"/>
        </a:p>
      </dgm:t>
    </dgm:pt>
    <dgm:pt modelId="{BAE80EB9-1BBF-4626-9B75-E7D49AF2179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sz="1200" b="1" dirty="0" smtClean="0">
              <a:latin typeface="Arial"/>
              <a:cs typeface="Arial"/>
            </a:rPr>
            <a:t>Interruption</a:t>
          </a:r>
          <a:r>
            <a:rPr lang="en-US" sz="1200" b="1" spc="-100" dirty="0" smtClean="0">
              <a:latin typeface="Arial"/>
              <a:cs typeface="Arial"/>
            </a:rPr>
            <a:t> </a:t>
          </a:r>
          <a:r>
            <a:rPr lang="en-US" sz="1200" b="1" dirty="0" smtClean="0">
              <a:latin typeface="Arial"/>
              <a:cs typeface="Arial"/>
            </a:rPr>
            <a:t>testing</a:t>
          </a:r>
          <a:endParaRPr lang="en-US" sz="1200" b="1" dirty="0"/>
        </a:p>
      </dgm:t>
    </dgm:pt>
    <dgm:pt modelId="{22D88F0A-3CD3-4DB8-9250-83581812FC7D}" type="parTrans" cxnId="{F0435281-68E8-43C8-A390-1146C61A80C4}">
      <dgm:prSet/>
      <dgm:spPr/>
      <dgm:t>
        <a:bodyPr/>
        <a:lstStyle/>
        <a:p>
          <a:endParaRPr lang="en-US"/>
        </a:p>
      </dgm:t>
    </dgm:pt>
    <dgm:pt modelId="{8376B9B7-BAC7-4863-A2A0-FEA68BBE7A8C}" type="sibTrans" cxnId="{F0435281-68E8-43C8-A390-1146C61A80C4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0C5E28-A092-4715-9B77-BB84CA315C86}" type="pres">
      <dgm:prSet presAssocID="{8E8A992B-F4BC-419C-A5D8-4F2BA53CEB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E61919-58F1-44D2-83C0-FBD48A5460AC}" type="pres">
      <dgm:prSet presAssocID="{C7358CC6-873A-4C20-A222-5215AE431075}" presName="node" presStyleLbl="node1" presStyleIdx="0" presStyleCnt="13" custScaleX="115026" custLinFactNeighborY="-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12BB4-BB59-4165-8017-52ABCE1CCFD9}" type="pres">
      <dgm:prSet presAssocID="{0B2691AA-1175-4B91-BFD9-9EF2553A6520}" presName="sibTrans" presStyleLbl="sibTrans1D1" presStyleIdx="0" presStyleCnt="12"/>
      <dgm:spPr/>
      <dgm:t>
        <a:bodyPr/>
        <a:lstStyle/>
        <a:p>
          <a:endParaRPr lang="en-US"/>
        </a:p>
      </dgm:t>
    </dgm:pt>
    <dgm:pt modelId="{E26F56A7-AA61-4D6D-B33A-864C50A86B3D}" type="pres">
      <dgm:prSet presAssocID="{0B2691AA-1175-4B91-BFD9-9EF2553A6520}" presName="connectorText" presStyleLbl="sibTrans1D1" presStyleIdx="0" presStyleCnt="12"/>
      <dgm:spPr/>
      <dgm:t>
        <a:bodyPr/>
        <a:lstStyle/>
        <a:p>
          <a:endParaRPr lang="en-US"/>
        </a:p>
      </dgm:t>
    </dgm:pt>
    <dgm:pt modelId="{B6852E6D-46BE-4F51-AF0C-F1B5A5B588B8}" type="pres">
      <dgm:prSet presAssocID="{D1A349C9-44E7-4B4D-84F2-0723F10C60D6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F8A4D-CB3A-49F8-829A-6C8FFF996B07}" type="pres">
      <dgm:prSet presAssocID="{BB93CECD-E362-4112-A057-9ACC961D862D}" presName="sibTrans" presStyleLbl="sibTrans1D1" presStyleIdx="1" presStyleCnt="12"/>
      <dgm:spPr/>
      <dgm:t>
        <a:bodyPr/>
        <a:lstStyle/>
        <a:p>
          <a:endParaRPr lang="en-US"/>
        </a:p>
      </dgm:t>
    </dgm:pt>
    <dgm:pt modelId="{A0641D7E-4287-4718-8ADD-65EDBF012E8C}" type="pres">
      <dgm:prSet presAssocID="{BB93CECD-E362-4112-A057-9ACC961D862D}" presName="connectorText" presStyleLbl="sibTrans1D1" presStyleIdx="1" presStyleCnt="12"/>
      <dgm:spPr/>
      <dgm:t>
        <a:bodyPr/>
        <a:lstStyle/>
        <a:p>
          <a:endParaRPr lang="en-US"/>
        </a:p>
      </dgm:t>
    </dgm:pt>
    <dgm:pt modelId="{01EFD89D-8B8F-4A8D-BE4A-3D4D8AFB5F64}" type="pres">
      <dgm:prSet presAssocID="{BA9602F8-0E83-4127-BC62-A7DD2E73DBF3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986E3-00CF-44FF-927E-E04242AA908F}" type="pres">
      <dgm:prSet presAssocID="{66512F8D-1D44-450F-8130-80834112DD05}" presName="sibTrans" presStyleLbl="sibTrans1D1" presStyleIdx="2" presStyleCnt="12"/>
      <dgm:spPr/>
      <dgm:t>
        <a:bodyPr/>
        <a:lstStyle/>
        <a:p>
          <a:endParaRPr lang="en-US"/>
        </a:p>
      </dgm:t>
    </dgm:pt>
    <dgm:pt modelId="{A822CA56-ECCD-4CE1-A135-AA9322847891}" type="pres">
      <dgm:prSet presAssocID="{66512F8D-1D44-450F-8130-80834112DD05}" presName="connectorText" presStyleLbl="sibTrans1D1" presStyleIdx="2" presStyleCnt="12"/>
      <dgm:spPr/>
      <dgm:t>
        <a:bodyPr/>
        <a:lstStyle/>
        <a:p>
          <a:endParaRPr lang="en-US"/>
        </a:p>
      </dgm:t>
    </dgm:pt>
    <dgm:pt modelId="{89229E1C-A06E-4FF3-AFB6-75B371E38ECD}" type="pres">
      <dgm:prSet presAssocID="{A311E49E-EB94-487F-BA2D-16F91393F5D6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51DBE-A221-48D2-A1DD-9CB784551855}" type="pres">
      <dgm:prSet presAssocID="{43B43DD5-5113-461F-8420-AABAA34AB5B5}" presName="sibTrans" presStyleLbl="sibTrans1D1" presStyleIdx="3" presStyleCnt="12"/>
      <dgm:spPr/>
      <dgm:t>
        <a:bodyPr/>
        <a:lstStyle/>
        <a:p>
          <a:endParaRPr lang="en-US"/>
        </a:p>
      </dgm:t>
    </dgm:pt>
    <dgm:pt modelId="{7EA76719-63BB-4081-AD06-11C4560FAA36}" type="pres">
      <dgm:prSet presAssocID="{43B43DD5-5113-461F-8420-AABAA34AB5B5}" presName="connectorText" presStyleLbl="sibTrans1D1" presStyleIdx="3" presStyleCnt="12"/>
      <dgm:spPr/>
      <dgm:t>
        <a:bodyPr/>
        <a:lstStyle/>
        <a:p>
          <a:endParaRPr lang="en-US"/>
        </a:p>
      </dgm:t>
    </dgm:pt>
    <dgm:pt modelId="{81E2C7FB-853C-404B-BB0A-9F1A149388BC}" type="pres">
      <dgm:prSet presAssocID="{070C8797-1F70-4681-88BF-EA1D8AD5EA3F}" presName="node" presStyleLbl="node1" presStyleIdx="4" presStyleCnt="13" custScaleY="119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84897-B7D2-47A3-9D69-D95EBEDD9274}" type="pres">
      <dgm:prSet presAssocID="{74B37894-57D8-4EC8-8EAD-6C1DA338389E}" presName="sibTrans" presStyleLbl="sibTrans1D1" presStyleIdx="4" presStyleCnt="12"/>
      <dgm:spPr/>
      <dgm:t>
        <a:bodyPr/>
        <a:lstStyle/>
        <a:p>
          <a:endParaRPr lang="en-US"/>
        </a:p>
      </dgm:t>
    </dgm:pt>
    <dgm:pt modelId="{42935131-3B09-4223-9BF3-F4E7C8DA79BA}" type="pres">
      <dgm:prSet presAssocID="{74B37894-57D8-4EC8-8EAD-6C1DA338389E}" presName="connectorText" presStyleLbl="sibTrans1D1" presStyleIdx="4" presStyleCnt="12"/>
      <dgm:spPr/>
      <dgm:t>
        <a:bodyPr/>
        <a:lstStyle/>
        <a:p>
          <a:endParaRPr lang="en-US"/>
        </a:p>
      </dgm:t>
    </dgm:pt>
    <dgm:pt modelId="{D90E89A2-01FA-4EF4-A0A2-EDC7CC94EAA7}" type="pres">
      <dgm:prSet presAssocID="{4920690C-A9A6-4C86-B1A4-7F4B0C558A6B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10E8B-819B-4488-A6D4-07CB789EEEFB}" type="pres">
      <dgm:prSet presAssocID="{1E49CA27-3189-49C3-812A-3F41C9C21675}" presName="sibTrans" presStyleLbl="sibTrans1D1" presStyleIdx="5" presStyleCnt="12"/>
      <dgm:spPr/>
      <dgm:t>
        <a:bodyPr/>
        <a:lstStyle/>
        <a:p>
          <a:endParaRPr lang="en-US"/>
        </a:p>
      </dgm:t>
    </dgm:pt>
    <dgm:pt modelId="{EA386BF6-C084-4B96-8CB2-D777537329A2}" type="pres">
      <dgm:prSet presAssocID="{1E49CA27-3189-49C3-812A-3F41C9C21675}" presName="connectorText" presStyleLbl="sibTrans1D1" presStyleIdx="5" presStyleCnt="12"/>
      <dgm:spPr/>
      <dgm:t>
        <a:bodyPr/>
        <a:lstStyle/>
        <a:p>
          <a:endParaRPr lang="en-US"/>
        </a:p>
      </dgm:t>
    </dgm:pt>
    <dgm:pt modelId="{BB632B5B-A6D4-43B8-8A8E-A926A27613A6}" type="pres">
      <dgm:prSet presAssocID="{FAF45DF2-33ED-4B75-8C8D-0F701390A688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37BFB-61B4-45F6-BAEF-31A26677E78C}" type="pres">
      <dgm:prSet presAssocID="{38BCBB39-BF45-4864-AF88-C123C1CC80FE}" presName="sibTrans" presStyleLbl="sibTrans1D1" presStyleIdx="6" presStyleCnt="12"/>
      <dgm:spPr/>
      <dgm:t>
        <a:bodyPr/>
        <a:lstStyle/>
        <a:p>
          <a:endParaRPr lang="en-US"/>
        </a:p>
      </dgm:t>
    </dgm:pt>
    <dgm:pt modelId="{31DA0E30-692B-487B-A9ED-C7FEF7306594}" type="pres">
      <dgm:prSet presAssocID="{38BCBB39-BF45-4864-AF88-C123C1CC80FE}" presName="connectorText" presStyleLbl="sibTrans1D1" presStyleIdx="6" presStyleCnt="12"/>
      <dgm:spPr/>
      <dgm:t>
        <a:bodyPr/>
        <a:lstStyle/>
        <a:p>
          <a:endParaRPr lang="en-US"/>
        </a:p>
      </dgm:t>
    </dgm:pt>
    <dgm:pt modelId="{D9F2D74A-AA2C-4F8F-9C86-D07E44ACA1CE}" type="pres">
      <dgm:prSet presAssocID="{08611782-6959-4543-9528-4FB4B9C58AE9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B1FBB-DF2E-4933-BDDA-5F3C4B2D7728}" type="pres">
      <dgm:prSet presAssocID="{FF3DE1F9-85A4-4D7B-9F1B-F657750572CA}" presName="sibTrans" presStyleLbl="sibTrans1D1" presStyleIdx="7" presStyleCnt="12"/>
      <dgm:spPr/>
      <dgm:t>
        <a:bodyPr/>
        <a:lstStyle/>
        <a:p>
          <a:endParaRPr lang="en-US"/>
        </a:p>
      </dgm:t>
    </dgm:pt>
    <dgm:pt modelId="{AFA42866-B697-453D-AEC1-B567DFD54EE6}" type="pres">
      <dgm:prSet presAssocID="{FF3DE1F9-85A4-4D7B-9F1B-F657750572CA}" presName="connectorText" presStyleLbl="sibTrans1D1" presStyleIdx="7" presStyleCnt="12"/>
      <dgm:spPr/>
      <dgm:t>
        <a:bodyPr/>
        <a:lstStyle/>
        <a:p>
          <a:endParaRPr lang="en-US"/>
        </a:p>
      </dgm:t>
    </dgm:pt>
    <dgm:pt modelId="{3F0A6755-09A0-4FE6-B6F7-E4FB7E3689E2}" type="pres">
      <dgm:prSet presAssocID="{BAE80EB9-1BBF-4626-9B75-E7D49AF21798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BFABC-F68C-4C48-A77D-ABE13C595158}" type="pres">
      <dgm:prSet presAssocID="{8376B9B7-BAC7-4863-A2A0-FEA68BBE7A8C}" presName="sibTrans" presStyleLbl="sibTrans1D1" presStyleIdx="8" presStyleCnt="12"/>
      <dgm:spPr/>
      <dgm:t>
        <a:bodyPr/>
        <a:lstStyle/>
        <a:p>
          <a:endParaRPr lang="en-US"/>
        </a:p>
      </dgm:t>
    </dgm:pt>
    <dgm:pt modelId="{DD0133B7-B956-4378-B1CF-52C58AA6D0C4}" type="pres">
      <dgm:prSet presAssocID="{8376B9B7-BAC7-4863-A2A0-FEA68BBE7A8C}" presName="connectorText" presStyleLbl="sibTrans1D1" presStyleIdx="8" presStyleCnt="12"/>
      <dgm:spPr/>
      <dgm:t>
        <a:bodyPr/>
        <a:lstStyle/>
        <a:p>
          <a:endParaRPr lang="en-US"/>
        </a:p>
      </dgm:t>
    </dgm:pt>
    <dgm:pt modelId="{99D5774A-3C81-4FEB-B336-7F50A5C8ECF7}" type="pres">
      <dgm:prSet presAssocID="{641ABD83-F4ED-4FB1-B59A-5171F9B55EDF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B097D-EDC1-4EED-99A3-CA952BD2EF24}" type="pres">
      <dgm:prSet presAssocID="{ECA46AC3-DEAE-4B41-BC54-86A6E6B1B871}" presName="sibTrans" presStyleLbl="sibTrans1D1" presStyleIdx="9" presStyleCnt="12"/>
      <dgm:spPr/>
      <dgm:t>
        <a:bodyPr/>
        <a:lstStyle/>
        <a:p>
          <a:endParaRPr lang="en-US"/>
        </a:p>
      </dgm:t>
    </dgm:pt>
    <dgm:pt modelId="{9DF77E73-03E2-4627-A2D8-F8AD2F0ECA92}" type="pres">
      <dgm:prSet presAssocID="{ECA46AC3-DEAE-4B41-BC54-86A6E6B1B871}" presName="connectorText" presStyleLbl="sibTrans1D1" presStyleIdx="9" presStyleCnt="12"/>
      <dgm:spPr/>
      <dgm:t>
        <a:bodyPr/>
        <a:lstStyle/>
        <a:p>
          <a:endParaRPr lang="en-US"/>
        </a:p>
      </dgm:t>
    </dgm:pt>
    <dgm:pt modelId="{02DCFA55-DC4D-4D9F-B2CD-FC6056DB36AF}" type="pres">
      <dgm:prSet presAssocID="{6041963A-F1DA-4E34-8582-0DD6C3D44D4F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05604-99E1-4F85-B3A6-95C79E2B3E55}" type="pres">
      <dgm:prSet presAssocID="{7A148CFF-15E0-45ED-8E18-7FCEDE1BCDBE}" presName="sibTrans" presStyleLbl="sibTrans1D1" presStyleIdx="10" presStyleCnt="12"/>
      <dgm:spPr/>
      <dgm:t>
        <a:bodyPr/>
        <a:lstStyle/>
        <a:p>
          <a:endParaRPr lang="en-US"/>
        </a:p>
      </dgm:t>
    </dgm:pt>
    <dgm:pt modelId="{3BC03358-14DC-4223-B772-6F44CA46B310}" type="pres">
      <dgm:prSet presAssocID="{7A148CFF-15E0-45ED-8E18-7FCEDE1BCDBE}" presName="connectorText" presStyleLbl="sibTrans1D1" presStyleIdx="10" presStyleCnt="12"/>
      <dgm:spPr/>
      <dgm:t>
        <a:bodyPr/>
        <a:lstStyle/>
        <a:p>
          <a:endParaRPr lang="en-US"/>
        </a:p>
      </dgm:t>
    </dgm:pt>
    <dgm:pt modelId="{E60DB75F-A621-4753-9DE7-D5A995067ADB}" type="pres">
      <dgm:prSet presAssocID="{E64914CA-8B5A-4A09-94ED-B64A30288AF3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A3F97-B428-4B0D-946E-F91814E99467}" type="pres">
      <dgm:prSet presAssocID="{44CADC09-8FC6-4E27-8AA3-42D090881B98}" presName="sibTrans" presStyleLbl="sibTrans1D1" presStyleIdx="11" presStyleCnt="12"/>
      <dgm:spPr/>
      <dgm:t>
        <a:bodyPr/>
        <a:lstStyle/>
        <a:p>
          <a:endParaRPr lang="en-US"/>
        </a:p>
      </dgm:t>
    </dgm:pt>
    <dgm:pt modelId="{C1E75F53-696C-44E1-93EC-74F33A1C9A92}" type="pres">
      <dgm:prSet presAssocID="{44CADC09-8FC6-4E27-8AA3-42D090881B98}" presName="connectorText" presStyleLbl="sibTrans1D1" presStyleIdx="11" presStyleCnt="12"/>
      <dgm:spPr/>
      <dgm:t>
        <a:bodyPr/>
        <a:lstStyle/>
        <a:p>
          <a:endParaRPr lang="en-US"/>
        </a:p>
      </dgm:t>
    </dgm:pt>
    <dgm:pt modelId="{788E46C6-1FBA-4FA2-94F4-FB2818FF6F9C}" type="pres">
      <dgm:prSet presAssocID="{59861477-70C1-4A12-A518-D4D61EDF854F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BF1D9-4FE1-4841-B9FF-67484B932AE0}" type="presOf" srcId="{C7358CC6-873A-4C20-A222-5215AE431075}" destId="{FDE61919-58F1-44D2-83C0-FBD48A5460AC}" srcOrd="0" destOrd="0" presId="urn:microsoft.com/office/officeart/2005/8/layout/bProcess3"/>
    <dgm:cxn modelId="{3D92070E-0517-43E9-9AE0-6F266279B6F5}" srcId="{8E8A992B-F4BC-419C-A5D8-4F2BA53CEB43}" destId="{D1A349C9-44E7-4B4D-84F2-0723F10C60D6}" srcOrd="1" destOrd="0" parTransId="{86A87A3F-77F7-4EA3-A2E8-897AB65D5C5D}" sibTransId="{BB93CECD-E362-4112-A057-9ACC961D862D}"/>
    <dgm:cxn modelId="{730E7494-D708-4173-B5A7-8CB2F15D3FF1}" type="presOf" srcId="{641ABD83-F4ED-4FB1-B59A-5171F9B55EDF}" destId="{99D5774A-3C81-4FEB-B336-7F50A5C8ECF7}" srcOrd="0" destOrd="0" presId="urn:microsoft.com/office/officeart/2005/8/layout/bProcess3"/>
    <dgm:cxn modelId="{ED96A564-9A27-493D-9A7B-BD337353F592}" type="presOf" srcId="{74B37894-57D8-4EC8-8EAD-6C1DA338389E}" destId="{42935131-3B09-4223-9BF3-F4E7C8DA79BA}" srcOrd="1" destOrd="0" presId="urn:microsoft.com/office/officeart/2005/8/layout/bProcess3"/>
    <dgm:cxn modelId="{4E67C092-106F-425F-B47A-0F089FE454BA}" type="presOf" srcId="{E64914CA-8B5A-4A09-94ED-B64A30288AF3}" destId="{E60DB75F-A621-4753-9DE7-D5A995067ADB}" srcOrd="0" destOrd="0" presId="urn:microsoft.com/office/officeart/2005/8/layout/bProcess3"/>
    <dgm:cxn modelId="{69B5E4AE-FFE1-4A16-A63A-A05926DAC5C1}" type="presOf" srcId="{66512F8D-1D44-450F-8130-80834112DD05}" destId="{276986E3-00CF-44FF-927E-E04242AA908F}" srcOrd="0" destOrd="0" presId="urn:microsoft.com/office/officeart/2005/8/layout/bProcess3"/>
    <dgm:cxn modelId="{C2D40FA3-5187-4B5A-B4FE-D5E0719740FB}" type="presOf" srcId="{1E49CA27-3189-49C3-812A-3F41C9C21675}" destId="{EA386BF6-C084-4B96-8CB2-D777537329A2}" srcOrd="1" destOrd="0" presId="urn:microsoft.com/office/officeart/2005/8/layout/bProcess3"/>
    <dgm:cxn modelId="{8341054F-41B5-4087-A8A3-D383F88D3378}" type="presOf" srcId="{44CADC09-8FC6-4E27-8AA3-42D090881B98}" destId="{C1E75F53-696C-44E1-93EC-74F33A1C9A92}" srcOrd="1" destOrd="0" presId="urn:microsoft.com/office/officeart/2005/8/layout/bProcess3"/>
    <dgm:cxn modelId="{3397D4C3-ACCF-4BF1-853E-959A20E6A0CB}" type="presOf" srcId="{6041963A-F1DA-4E34-8582-0DD6C3D44D4F}" destId="{02DCFA55-DC4D-4D9F-B2CD-FC6056DB36AF}" srcOrd="0" destOrd="0" presId="urn:microsoft.com/office/officeart/2005/8/layout/bProcess3"/>
    <dgm:cxn modelId="{6EE0AA51-9720-4069-8D29-C5BD081B2BFB}" type="presOf" srcId="{FF3DE1F9-85A4-4D7B-9F1B-F657750572CA}" destId="{EBAB1FBB-DF2E-4933-BDDA-5F3C4B2D7728}" srcOrd="0" destOrd="0" presId="urn:microsoft.com/office/officeart/2005/8/layout/bProcess3"/>
    <dgm:cxn modelId="{522FFFA9-D962-422F-8AC1-056D40F63F67}" type="presOf" srcId="{BAE80EB9-1BBF-4626-9B75-E7D49AF21798}" destId="{3F0A6755-09A0-4FE6-B6F7-E4FB7E3689E2}" srcOrd="0" destOrd="0" presId="urn:microsoft.com/office/officeart/2005/8/layout/bProcess3"/>
    <dgm:cxn modelId="{3CB4BD56-4EC8-4F4B-B3AF-7148F34B4F36}" type="presOf" srcId="{59861477-70C1-4A12-A518-D4D61EDF854F}" destId="{788E46C6-1FBA-4FA2-94F4-FB2818FF6F9C}" srcOrd="0" destOrd="0" presId="urn:microsoft.com/office/officeart/2005/8/layout/bProcess3"/>
    <dgm:cxn modelId="{B97D16A8-4907-4EFF-B396-BB1B11C1AE9A}" srcId="{8E8A992B-F4BC-419C-A5D8-4F2BA53CEB43}" destId="{4920690C-A9A6-4C86-B1A4-7F4B0C558A6B}" srcOrd="5" destOrd="0" parTransId="{B632461C-C0BE-4EA3-B442-AFF0CE1DFE59}" sibTransId="{1E49CA27-3189-49C3-812A-3F41C9C21675}"/>
    <dgm:cxn modelId="{F2F4F9AE-DE0B-4F08-9501-C979B3A50704}" type="presOf" srcId="{74B37894-57D8-4EC8-8EAD-6C1DA338389E}" destId="{B3984897-B7D2-47A3-9D69-D95EBEDD9274}" srcOrd="0" destOrd="0" presId="urn:microsoft.com/office/officeart/2005/8/layout/bProcess3"/>
    <dgm:cxn modelId="{9A874F27-646F-4544-B97D-6E105EA02873}" type="presOf" srcId="{0B2691AA-1175-4B91-BFD9-9EF2553A6520}" destId="{E26F56A7-AA61-4D6D-B33A-864C50A86B3D}" srcOrd="1" destOrd="0" presId="urn:microsoft.com/office/officeart/2005/8/layout/bProcess3"/>
    <dgm:cxn modelId="{24671EB1-4AFF-41AB-ADF9-8151DB0634F6}" type="presOf" srcId="{44CADC09-8FC6-4E27-8AA3-42D090881B98}" destId="{9B7A3F97-B428-4B0D-946E-F91814E99467}" srcOrd="0" destOrd="0" presId="urn:microsoft.com/office/officeart/2005/8/layout/bProcess3"/>
    <dgm:cxn modelId="{17BA9EAB-39D0-4C3B-B6C7-627EE3C342A2}" srcId="{8E8A992B-F4BC-419C-A5D8-4F2BA53CEB43}" destId="{FAF45DF2-33ED-4B75-8C8D-0F701390A688}" srcOrd="6" destOrd="0" parTransId="{3BDB9B47-9B8B-4A36-92CB-28133C34C61E}" sibTransId="{38BCBB39-BF45-4864-AF88-C123C1CC80FE}"/>
    <dgm:cxn modelId="{7C751BCD-2F73-4893-B9CC-D7B2B7F1B0EE}" type="presOf" srcId="{ECA46AC3-DEAE-4B41-BC54-86A6E6B1B871}" destId="{3FEB097D-EDC1-4EED-99A3-CA952BD2EF24}" srcOrd="0" destOrd="0" presId="urn:microsoft.com/office/officeart/2005/8/layout/bProcess3"/>
    <dgm:cxn modelId="{841FEB8A-F049-44CE-A447-744776FD60AB}" type="presOf" srcId="{7A148CFF-15E0-45ED-8E18-7FCEDE1BCDBE}" destId="{3BC03358-14DC-4223-B772-6F44CA46B310}" srcOrd="1" destOrd="0" presId="urn:microsoft.com/office/officeart/2005/8/layout/bProcess3"/>
    <dgm:cxn modelId="{FF95DFE2-08D6-4DF9-8D62-1EA62EDE773F}" type="presOf" srcId="{ECA46AC3-DEAE-4B41-BC54-86A6E6B1B871}" destId="{9DF77E73-03E2-4627-A2D8-F8AD2F0ECA92}" srcOrd="1" destOrd="0" presId="urn:microsoft.com/office/officeart/2005/8/layout/bProcess3"/>
    <dgm:cxn modelId="{5E72C88B-246B-4F1C-98AF-E2F4C9E6F5B2}" type="presOf" srcId="{FAF45DF2-33ED-4B75-8C8D-0F701390A688}" destId="{BB632B5B-A6D4-43B8-8A8E-A926A27613A6}" srcOrd="0" destOrd="0" presId="urn:microsoft.com/office/officeart/2005/8/layout/bProcess3"/>
    <dgm:cxn modelId="{A2F77A91-078A-4FFB-B86F-6FADAD28B266}" srcId="{8E8A992B-F4BC-419C-A5D8-4F2BA53CEB43}" destId="{A311E49E-EB94-487F-BA2D-16F91393F5D6}" srcOrd="3" destOrd="0" parTransId="{1F7C1F7C-7957-490F-82FA-D77912B10032}" sibTransId="{43B43DD5-5113-461F-8420-AABAA34AB5B5}"/>
    <dgm:cxn modelId="{58A63704-9E3F-41D2-B021-40D6792AFB83}" type="presOf" srcId="{A311E49E-EB94-487F-BA2D-16F91393F5D6}" destId="{89229E1C-A06E-4FF3-AFB6-75B371E38ECD}" srcOrd="0" destOrd="0" presId="urn:microsoft.com/office/officeart/2005/8/layout/bProcess3"/>
    <dgm:cxn modelId="{BD4ACF10-DA42-4621-B116-2C82F3413E20}" type="presOf" srcId="{0B2691AA-1175-4B91-BFD9-9EF2553A6520}" destId="{04912BB4-BB59-4165-8017-52ABCE1CCFD9}" srcOrd="0" destOrd="0" presId="urn:microsoft.com/office/officeart/2005/8/layout/bProcess3"/>
    <dgm:cxn modelId="{398CF487-D8AF-4886-A239-FF6738C1215B}" srcId="{8E8A992B-F4BC-419C-A5D8-4F2BA53CEB43}" destId="{C7358CC6-873A-4C20-A222-5215AE431075}" srcOrd="0" destOrd="0" parTransId="{661D984F-6645-4F37-98DA-6699B658E42E}" sibTransId="{0B2691AA-1175-4B91-BFD9-9EF2553A6520}"/>
    <dgm:cxn modelId="{DC262594-D234-4620-AED8-BA5A3588886F}" type="presOf" srcId="{38BCBB39-BF45-4864-AF88-C123C1CC80FE}" destId="{98E37BFB-61B4-45F6-BAEF-31A26677E78C}" srcOrd="0" destOrd="0" presId="urn:microsoft.com/office/officeart/2005/8/layout/bProcess3"/>
    <dgm:cxn modelId="{DCF35C0A-A51A-42CE-B2EB-ADA6244CCE52}" srcId="{8E8A992B-F4BC-419C-A5D8-4F2BA53CEB43}" destId="{08611782-6959-4543-9528-4FB4B9C58AE9}" srcOrd="7" destOrd="0" parTransId="{93062966-E825-45A9-8A08-2FCAA4308449}" sibTransId="{FF3DE1F9-85A4-4D7B-9F1B-F657750572CA}"/>
    <dgm:cxn modelId="{D06EE91D-3FC6-41FA-BCE9-EC8F9C56B939}" type="presOf" srcId="{BB93CECD-E362-4112-A057-9ACC961D862D}" destId="{624F8A4D-CB3A-49F8-829A-6C8FFF996B07}" srcOrd="0" destOrd="0" presId="urn:microsoft.com/office/officeart/2005/8/layout/bProcess3"/>
    <dgm:cxn modelId="{D9629CE3-CC6F-4700-94CF-D6801323CDD2}" type="presOf" srcId="{08611782-6959-4543-9528-4FB4B9C58AE9}" destId="{D9F2D74A-AA2C-4F8F-9C86-D07E44ACA1CE}" srcOrd="0" destOrd="0" presId="urn:microsoft.com/office/officeart/2005/8/layout/bProcess3"/>
    <dgm:cxn modelId="{45291BF0-7EF3-4F17-AF8A-2CC9EC3FCF64}" srcId="{8E8A992B-F4BC-419C-A5D8-4F2BA53CEB43}" destId="{E64914CA-8B5A-4A09-94ED-B64A30288AF3}" srcOrd="11" destOrd="0" parTransId="{08B252C4-37B4-4D28-BB24-5A2F241B94D8}" sibTransId="{44CADC09-8FC6-4E27-8AA3-42D090881B98}"/>
    <dgm:cxn modelId="{4B5519BF-58AD-49B6-8A3D-61BF3FAB95C1}" type="presOf" srcId="{66512F8D-1D44-450F-8130-80834112DD05}" destId="{A822CA56-ECCD-4CE1-A135-AA9322847891}" srcOrd="1" destOrd="0" presId="urn:microsoft.com/office/officeart/2005/8/layout/bProcess3"/>
    <dgm:cxn modelId="{8A608287-EEAE-44E5-B53E-6578E34DF123}" type="presOf" srcId="{8376B9B7-BAC7-4863-A2A0-FEA68BBE7A8C}" destId="{201BFABC-F68C-4C48-A77D-ABE13C595158}" srcOrd="0" destOrd="0" presId="urn:microsoft.com/office/officeart/2005/8/layout/bProcess3"/>
    <dgm:cxn modelId="{1FCCBF9F-03C8-4C02-9E9A-F2A27CD2A95B}" type="presOf" srcId="{8376B9B7-BAC7-4863-A2A0-FEA68BBE7A8C}" destId="{DD0133B7-B956-4378-B1CF-52C58AA6D0C4}" srcOrd="1" destOrd="0" presId="urn:microsoft.com/office/officeart/2005/8/layout/bProcess3"/>
    <dgm:cxn modelId="{56A53C3B-097D-4309-8EBD-222694689675}" srcId="{8E8A992B-F4BC-419C-A5D8-4F2BA53CEB43}" destId="{6041963A-F1DA-4E34-8582-0DD6C3D44D4F}" srcOrd="10" destOrd="0" parTransId="{48BF6A86-C65F-49FE-B1B9-6C7D0E8E4F4D}" sibTransId="{7A148CFF-15E0-45ED-8E18-7FCEDE1BCDBE}"/>
    <dgm:cxn modelId="{4FB23BAA-938A-47EE-9C67-11F2ED2D82F8}" type="presOf" srcId="{4920690C-A9A6-4C86-B1A4-7F4B0C558A6B}" destId="{D90E89A2-01FA-4EF4-A0A2-EDC7CC94EAA7}" srcOrd="0" destOrd="0" presId="urn:microsoft.com/office/officeart/2005/8/layout/bProcess3"/>
    <dgm:cxn modelId="{E2E67218-A783-498C-9FD0-6E2C319613F3}" type="presOf" srcId="{43B43DD5-5113-461F-8420-AABAA34AB5B5}" destId="{D5D51DBE-A221-48D2-A1DD-9CB784551855}" srcOrd="0" destOrd="0" presId="urn:microsoft.com/office/officeart/2005/8/layout/bProcess3"/>
    <dgm:cxn modelId="{A71263D3-57BB-441A-8364-489AE56EFD09}" srcId="{8E8A992B-F4BC-419C-A5D8-4F2BA53CEB43}" destId="{070C8797-1F70-4681-88BF-EA1D8AD5EA3F}" srcOrd="4" destOrd="0" parTransId="{67E8D609-0DA2-4CBE-A01A-1191267AE1BF}" sibTransId="{74B37894-57D8-4EC8-8EAD-6C1DA338389E}"/>
    <dgm:cxn modelId="{8E29871C-8CC7-4286-84D4-CD4B29EDD529}" type="presOf" srcId="{BA9602F8-0E83-4127-BC62-A7DD2E73DBF3}" destId="{01EFD89D-8B8F-4A8D-BE4A-3D4D8AFB5F64}" srcOrd="0" destOrd="0" presId="urn:microsoft.com/office/officeart/2005/8/layout/bProcess3"/>
    <dgm:cxn modelId="{F1A48E03-4CCD-41B1-9376-82FF9D703CF2}" type="presOf" srcId="{BB93CECD-E362-4112-A057-9ACC961D862D}" destId="{A0641D7E-4287-4718-8ADD-65EDBF012E8C}" srcOrd="1" destOrd="0" presId="urn:microsoft.com/office/officeart/2005/8/layout/bProcess3"/>
    <dgm:cxn modelId="{66584C9E-5EAF-4430-8B80-0319E77381D1}" type="presOf" srcId="{FF3DE1F9-85A4-4D7B-9F1B-F657750572CA}" destId="{AFA42866-B697-453D-AEC1-B567DFD54EE6}" srcOrd="1" destOrd="0" presId="urn:microsoft.com/office/officeart/2005/8/layout/bProcess3"/>
    <dgm:cxn modelId="{1A0F4876-C7F2-402D-82D1-9BB74186D40D}" type="presOf" srcId="{070C8797-1F70-4681-88BF-EA1D8AD5EA3F}" destId="{81E2C7FB-853C-404B-BB0A-9F1A149388BC}" srcOrd="0" destOrd="0" presId="urn:microsoft.com/office/officeart/2005/8/layout/bProcess3"/>
    <dgm:cxn modelId="{7E978BBB-ABFB-4D95-8F92-82AC3B48E0FC}" type="presOf" srcId="{7A148CFF-15E0-45ED-8E18-7FCEDE1BCDBE}" destId="{F2B05604-99E1-4F85-B3A6-95C79E2B3E55}" srcOrd="0" destOrd="0" presId="urn:microsoft.com/office/officeart/2005/8/layout/bProcess3"/>
    <dgm:cxn modelId="{E7511DF5-09C8-408A-BCB6-A01A20B8650A}" srcId="{8E8A992B-F4BC-419C-A5D8-4F2BA53CEB43}" destId="{641ABD83-F4ED-4FB1-B59A-5171F9B55EDF}" srcOrd="9" destOrd="0" parTransId="{DD0FD7DB-7D3D-4ED2-8021-7766677E7819}" sibTransId="{ECA46AC3-DEAE-4B41-BC54-86A6E6B1B871}"/>
    <dgm:cxn modelId="{F0435281-68E8-43C8-A390-1146C61A80C4}" srcId="{8E8A992B-F4BC-419C-A5D8-4F2BA53CEB43}" destId="{BAE80EB9-1BBF-4626-9B75-E7D49AF21798}" srcOrd="8" destOrd="0" parTransId="{22D88F0A-3CD3-4DB8-9250-83581812FC7D}" sibTransId="{8376B9B7-BAC7-4863-A2A0-FEA68BBE7A8C}"/>
    <dgm:cxn modelId="{2A453D73-0359-418E-9A2D-2E6FACD06C27}" srcId="{8E8A992B-F4BC-419C-A5D8-4F2BA53CEB43}" destId="{BA9602F8-0E83-4127-BC62-A7DD2E73DBF3}" srcOrd="2" destOrd="0" parTransId="{59B00AC1-A136-4335-9518-8634B2E37540}" sibTransId="{66512F8D-1D44-450F-8130-80834112DD05}"/>
    <dgm:cxn modelId="{81726A2C-7E05-4026-9198-E05DFB1EFB7B}" type="presOf" srcId="{43B43DD5-5113-461F-8420-AABAA34AB5B5}" destId="{7EA76719-63BB-4081-AD06-11C4560FAA36}" srcOrd="1" destOrd="0" presId="urn:microsoft.com/office/officeart/2005/8/layout/bProcess3"/>
    <dgm:cxn modelId="{44040B83-B283-491E-B8F0-D3BF15E41B8A}" type="presOf" srcId="{8E8A992B-F4BC-419C-A5D8-4F2BA53CEB43}" destId="{5C0C5E28-A092-4715-9B77-BB84CA315C86}" srcOrd="0" destOrd="0" presId="urn:microsoft.com/office/officeart/2005/8/layout/bProcess3"/>
    <dgm:cxn modelId="{768B2E6C-CD8E-40C3-A46A-308DF20A22AF}" type="presOf" srcId="{D1A349C9-44E7-4B4D-84F2-0723F10C60D6}" destId="{B6852E6D-46BE-4F51-AF0C-F1B5A5B588B8}" srcOrd="0" destOrd="0" presId="urn:microsoft.com/office/officeart/2005/8/layout/bProcess3"/>
    <dgm:cxn modelId="{5128B27F-7E37-4673-AE72-04806D97E253}" srcId="{8E8A992B-F4BC-419C-A5D8-4F2BA53CEB43}" destId="{59861477-70C1-4A12-A518-D4D61EDF854F}" srcOrd="12" destOrd="0" parTransId="{0E7284D4-F707-4280-8F3D-3FB853E857A1}" sibTransId="{892EF516-4020-4A8A-B2EA-34842577A1E6}"/>
    <dgm:cxn modelId="{B9C6518C-9E25-4D7A-BFBA-0A0E70018189}" type="presOf" srcId="{38BCBB39-BF45-4864-AF88-C123C1CC80FE}" destId="{31DA0E30-692B-487B-A9ED-C7FEF7306594}" srcOrd="1" destOrd="0" presId="urn:microsoft.com/office/officeart/2005/8/layout/bProcess3"/>
    <dgm:cxn modelId="{4568F447-1055-40B0-B271-3AE1E231373A}" type="presOf" srcId="{1E49CA27-3189-49C3-812A-3F41C9C21675}" destId="{E0010E8B-819B-4488-A6D4-07CB789EEEFB}" srcOrd="0" destOrd="0" presId="urn:microsoft.com/office/officeart/2005/8/layout/bProcess3"/>
    <dgm:cxn modelId="{501ADB11-C2F7-4D7F-874C-ACABF179A848}" type="presParOf" srcId="{5C0C5E28-A092-4715-9B77-BB84CA315C86}" destId="{FDE61919-58F1-44D2-83C0-FBD48A5460AC}" srcOrd="0" destOrd="0" presId="urn:microsoft.com/office/officeart/2005/8/layout/bProcess3"/>
    <dgm:cxn modelId="{3FF13310-043B-4EE6-8C9E-2EAA93A6B615}" type="presParOf" srcId="{5C0C5E28-A092-4715-9B77-BB84CA315C86}" destId="{04912BB4-BB59-4165-8017-52ABCE1CCFD9}" srcOrd="1" destOrd="0" presId="urn:microsoft.com/office/officeart/2005/8/layout/bProcess3"/>
    <dgm:cxn modelId="{5A835DB3-F899-4368-A748-0F60257BE789}" type="presParOf" srcId="{04912BB4-BB59-4165-8017-52ABCE1CCFD9}" destId="{E26F56A7-AA61-4D6D-B33A-864C50A86B3D}" srcOrd="0" destOrd="0" presId="urn:microsoft.com/office/officeart/2005/8/layout/bProcess3"/>
    <dgm:cxn modelId="{C6E15700-A1F2-4E3E-93CD-D761F9777434}" type="presParOf" srcId="{5C0C5E28-A092-4715-9B77-BB84CA315C86}" destId="{B6852E6D-46BE-4F51-AF0C-F1B5A5B588B8}" srcOrd="2" destOrd="0" presId="urn:microsoft.com/office/officeart/2005/8/layout/bProcess3"/>
    <dgm:cxn modelId="{7C1602D0-A19A-4A2C-8C1E-B0DF755031DD}" type="presParOf" srcId="{5C0C5E28-A092-4715-9B77-BB84CA315C86}" destId="{624F8A4D-CB3A-49F8-829A-6C8FFF996B07}" srcOrd="3" destOrd="0" presId="urn:microsoft.com/office/officeart/2005/8/layout/bProcess3"/>
    <dgm:cxn modelId="{90F5217A-4D95-4D8B-9C25-679F09587D2C}" type="presParOf" srcId="{624F8A4D-CB3A-49F8-829A-6C8FFF996B07}" destId="{A0641D7E-4287-4718-8ADD-65EDBF012E8C}" srcOrd="0" destOrd="0" presId="urn:microsoft.com/office/officeart/2005/8/layout/bProcess3"/>
    <dgm:cxn modelId="{83D7B669-0FCD-4778-B653-802D4BD51873}" type="presParOf" srcId="{5C0C5E28-A092-4715-9B77-BB84CA315C86}" destId="{01EFD89D-8B8F-4A8D-BE4A-3D4D8AFB5F64}" srcOrd="4" destOrd="0" presId="urn:microsoft.com/office/officeart/2005/8/layout/bProcess3"/>
    <dgm:cxn modelId="{20B4A086-3EFF-4075-82B0-98965A325798}" type="presParOf" srcId="{5C0C5E28-A092-4715-9B77-BB84CA315C86}" destId="{276986E3-00CF-44FF-927E-E04242AA908F}" srcOrd="5" destOrd="0" presId="urn:microsoft.com/office/officeart/2005/8/layout/bProcess3"/>
    <dgm:cxn modelId="{9657AFAB-E55E-49BB-BD5A-65C377244FB8}" type="presParOf" srcId="{276986E3-00CF-44FF-927E-E04242AA908F}" destId="{A822CA56-ECCD-4CE1-A135-AA9322847891}" srcOrd="0" destOrd="0" presId="urn:microsoft.com/office/officeart/2005/8/layout/bProcess3"/>
    <dgm:cxn modelId="{149B704F-26AD-4111-A459-68D9E179708A}" type="presParOf" srcId="{5C0C5E28-A092-4715-9B77-BB84CA315C86}" destId="{89229E1C-A06E-4FF3-AFB6-75B371E38ECD}" srcOrd="6" destOrd="0" presId="urn:microsoft.com/office/officeart/2005/8/layout/bProcess3"/>
    <dgm:cxn modelId="{5AB6BE18-65B4-4AF4-A851-9D803C603F1D}" type="presParOf" srcId="{5C0C5E28-A092-4715-9B77-BB84CA315C86}" destId="{D5D51DBE-A221-48D2-A1DD-9CB784551855}" srcOrd="7" destOrd="0" presId="urn:microsoft.com/office/officeart/2005/8/layout/bProcess3"/>
    <dgm:cxn modelId="{5950F3FC-823B-4818-ABFC-254F22F4266F}" type="presParOf" srcId="{D5D51DBE-A221-48D2-A1DD-9CB784551855}" destId="{7EA76719-63BB-4081-AD06-11C4560FAA36}" srcOrd="0" destOrd="0" presId="urn:microsoft.com/office/officeart/2005/8/layout/bProcess3"/>
    <dgm:cxn modelId="{3A08E154-6ADE-4799-8B3A-2069726AB35B}" type="presParOf" srcId="{5C0C5E28-A092-4715-9B77-BB84CA315C86}" destId="{81E2C7FB-853C-404B-BB0A-9F1A149388BC}" srcOrd="8" destOrd="0" presId="urn:microsoft.com/office/officeart/2005/8/layout/bProcess3"/>
    <dgm:cxn modelId="{A221DAA1-9EB6-4C0C-9992-836743C86399}" type="presParOf" srcId="{5C0C5E28-A092-4715-9B77-BB84CA315C86}" destId="{B3984897-B7D2-47A3-9D69-D95EBEDD9274}" srcOrd="9" destOrd="0" presId="urn:microsoft.com/office/officeart/2005/8/layout/bProcess3"/>
    <dgm:cxn modelId="{02A3ED59-D5FB-4C5E-8FB6-320098AB6D79}" type="presParOf" srcId="{B3984897-B7D2-47A3-9D69-D95EBEDD9274}" destId="{42935131-3B09-4223-9BF3-F4E7C8DA79BA}" srcOrd="0" destOrd="0" presId="urn:microsoft.com/office/officeart/2005/8/layout/bProcess3"/>
    <dgm:cxn modelId="{C9BAF3E2-232E-4E5A-B811-ABABF39E4C2A}" type="presParOf" srcId="{5C0C5E28-A092-4715-9B77-BB84CA315C86}" destId="{D90E89A2-01FA-4EF4-A0A2-EDC7CC94EAA7}" srcOrd="10" destOrd="0" presId="urn:microsoft.com/office/officeart/2005/8/layout/bProcess3"/>
    <dgm:cxn modelId="{92E3DA96-D9CE-40B3-A0A1-93021F6E4ADF}" type="presParOf" srcId="{5C0C5E28-A092-4715-9B77-BB84CA315C86}" destId="{E0010E8B-819B-4488-A6D4-07CB789EEEFB}" srcOrd="11" destOrd="0" presId="urn:microsoft.com/office/officeart/2005/8/layout/bProcess3"/>
    <dgm:cxn modelId="{4CEE9153-BD35-4FB5-A740-64D85D1B1DA3}" type="presParOf" srcId="{E0010E8B-819B-4488-A6D4-07CB789EEEFB}" destId="{EA386BF6-C084-4B96-8CB2-D777537329A2}" srcOrd="0" destOrd="0" presId="urn:microsoft.com/office/officeart/2005/8/layout/bProcess3"/>
    <dgm:cxn modelId="{22725EDB-043B-4662-9384-BD7FF8F8FC28}" type="presParOf" srcId="{5C0C5E28-A092-4715-9B77-BB84CA315C86}" destId="{BB632B5B-A6D4-43B8-8A8E-A926A27613A6}" srcOrd="12" destOrd="0" presId="urn:microsoft.com/office/officeart/2005/8/layout/bProcess3"/>
    <dgm:cxn modelId="{B088ACF0-6FFC-4B4C-AD59-61B3D7AFCAE8}" type="presParOf" srcId="{5C0C5E28-A092-4715-9B77-BB84CA315C86}" destId="{98E37BFB-61B4-45F6-BAEF-31A26677E78C}" srcOrd="13" destOrd="0" presId="urn:microsoft.com/office/officeart/2005/8/layout/bProcess3"/>
    <dgm:cxn modelId="{38E71DA7-D754-4455-BE18-A5A5E9647012}" type="presParOf" srcId="{98E37BFB-61B4-45F6-BAEF-31A26677E78C}" destId="{31DA0E30-692B-487B-A9ED-C7FEF7306594}" srcOrd="0" destOrd="0" presId="urn:microsoft.com/office/officeart/2005/8/layout/bProcess3"/>
    <dgm:cxn modelId="{BAA92559-04F0-4059-B3A5-902E3A3EF258}" type="presParOf" srcId="{5C0C5E28-A092-4715-9B77-BB84CA315C86}" destId="{D9F2D74A-AA2C-4F8F-9C86-D07E44ACA1CE}" srcOrd="14" destOrd="0" presId="urn:microsoft.com/office/officeart/2005/8/layout/bProcess3"/>
    <dgm:cxn modelId="{D13EF178-4E52-4669-BEA0-1F382F265F25}" type="presParOf" srcId="{5C0C5E28-A092-4715-9B77-BB84CA315C86}" destId="{EBAB1FBB-DF2E-4933-BDDA-5F3C4B2D7728}" srcOrd="15" destOrd="0" presId="urn:microsoft.com/office/officeart/2005/8/layout/bProcess3"/>
    <dgm:cxn modelId="{E7078254-95E3-4C1F-A7D9-7A29A391F688}" type="presParOf" srcId="{EBAB1FBB-DF2E-4933-BDDA-5F3C4B2D7728}" destId="{AFA42866-B697-453D-AEC1-B567DFD54EE6}" srcOrd="0" destOrd="0" presId="urn:microsoft.com/office/officeart/2005/8/layout/bProcess3"/>
    <dgm:cxn modelId="{5E5E0E0B-DD94-4F62-A2AB-6A0C79F84445}" type="presParOf" srcId="{5C0C5E28-A092-4715-9B77-BB84CA315C86}" destId="{3F0A6755-09A0-4FE6-B6F7-E4FB7E3689E2}" srcOrd="16" destOrd="0" presId="urn:microsoft.com/office/officeart/2005/8/layout/bProcess3"/>
    <dgm:cxn modelId="{100FEC5D-092B-46BC-9C83-077DA332CBF4}" type="presParOf" srcId="{5C0C5E28-A092-4715-9B77-BB84CA315C86}" destId="{201BFABC-F68C-4C48-A77D-ABE13C595158}" srcOrd="17" destOrd="0" presId="urn:microsoft.com/office/officeart/2005/8/layout/bProcess3"/>
    <dgm:cxn modelId="{CC40C694-7597-4E85-95D5-39F65BE07F76}" type="presParOf" srcId="{201BFABC-F68C-4C48-A77D-ABE13C595158}" destId="{DD0133B7-B956-4378-B1CF-52C58AA6D0C4}" srcOrd="0" destOrd="0" presId="urn:microsoft.com/office/officeart/2005/8/layout/bProcess3"/>
    <dgm:cxn modelId="{BBF82534-CDF1-4756-8230-6D072ADC295E}" type="presParOf" srcId="{5C0C5E28-A092-4715-9B77-BB84CA315C86}" destId="{99D5774A-3C81-4FEB-B336-7F50A5C8ECF7}" srcOrd="18" destOrd="0" presId="urn:microsoft.com/office/officeart/2005/8/layout/bProcess3"/>
    <dgm:cxn modelId="{9FE025F7-0678-4EC7-8C13-80A11A542F7C}" type="presParOf" srcId="{5C0C5E28-A092-4715-9B77-BB84CA315C86}" destId="{3FEB097D-EDC1-4EED-99A3-CA952BD2EF24}" srcOrd="19" destOrd="0" presId="urn:microsoft.com/office/officeart/2005/8/layout/bProcess3"/>
    <dgm:cxn modelId="{5AF7B132-8DF9-49C1-BD7D-50FC586C1EE5}" type="presParOf" srcId="{3FEB097D-EDC1-4EED-99A3-CA952BD2EF24}" destId="{9DF77E73-03E2-4627-A2D8-F8AD2F0ECA92}" srcOrd="0" destOrd="0" presId="urn:microsoft.com/office/officeart/2005/8/layout/bProcess3"/>
    <dgm:cxn modelId="{E2EE8538-5BCC-4265-B671-460FABEBDBBD}" type="presParOf" srcId="{5C0C5E28-A092-4715-9B77-BB84CA315C86}" destId="{02DCFA55-DC4D-4D9F-B2CD-FC6056DB36AF}" srcOrd="20" destOrd="0" presId="urn:microsoft.com/office/officeart/2005/8/layout/bProcess3"/>
    <dgm:cxn modelId="{24FF1C81-5746-47F8-87BB-029136CA1424}" type="presParOf" srcId="{5C0C5E28-A092-4715-9B77-BB84CA315C86}" destId="{F2B05604-99E1-4F85-B3A6-95C79E2B3E55}" srcOrd="21" destOrd="0" presId="urn:microsoft.com/office/officeart/2005/8/layout/bProcess3"/>
    <dgm:cxn modelId="{57038EE4-40B4-4B1F-BFE8-B9DC1A6097B4}" type="presParOf" srcId="{F2B05604-99E1-4F85-B3A6-95C79E2B3E55}" destId="{3BC03358-14DC-4223-B772-6F44CA46B310}" srcOrd="0" destOrd="0" presId="urn:microsoft.com/office/officeart/2005/8/layout/bProcess3"/>
    <dgm:cxn modelId="{2FCBB0EB-C871-4E0F-A419-C850F2874CFD}" type="presParOf" srcId="{5C0C5E28-A092-4715-9B77-BB84CA315C86}" destId="{E60DB75F-A621-4753-9DE7-D5A995067ADB}" srcOrd="22" destOrd="0" presId="urn:microsoft.com/office/officeart/2005/8/layout/bProcess3"/>
    <dgm:cxn modelId="{C272748A-F126-4893-BFA1-F72130F939A3}" type="presParOf" srcId="{5C0C5E28-A092-4715-9B77-BB84CA315C86}" destId="{9B7A3F97-B428-4B0D-946E-F91814E99467}" srcOrd="23" destOrd="0" presId="urn:microsoft.com/office/officeart/2005/8/layout/bProcess3"/>
    <dgm:cxn modelId="{4AE77E59-5A98-4CFF-A8B1-55008451F39F}" type="presParOf" srcId="{9B7A3F97-B428-4B0D-946E-F91814E99467}" destId="{C1E75F53-696C-44E1-93EC-74F33A1C9A92}" srcOrd="0" destOrd="0" presId="urn:microsoft.com/office/officeart/2005/8/layout/bProcess3"/>
    <dgm:cxn modelId="{FD914D8C-AB24-49EB-AD5E-0C8CF020CB64}" type="presParOf" srcId="{5C0C5E28-A092-4715-9B77-BB84CA315C86}" destId="{788E46C6-1FBA-4FA2-94F4-FB2818FF6F9C}" srcOrd="2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11E9F2-40F6-43B8-84A2-2E2C147A1A65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59D8FC5-7298-457F-B7CC-7AFB9601881E}">
      <dgm:prSet custT="1"/>
      <dgm:spPr/>
      <dgm:t>
        <a:bodyPr/>
        <a:lstStyle/>
        <a:p>
          <a:pPr rtl="0"/>
          <a:r>
            <a:rPr lang="en-US" sz="1600" b="1" dirty="0" smtClean="0"/>
            <a:t>Navigation</a:t>
          </a:r>
          <a:r>
            <a:rPr lang="en-US" sz="1600" dirty="0" smtClean="0"/>
            <a:t> </a:t>
          </a:r>
          <a:r>
            <a:rPr lang="en-US" sz="1600" b="1" dirty="0" smtClean="0"/>
            <a:t> </a:t>
          </a:r>
          <a:endParaRPr lang="en-US" sz="1600" dirty="0"/>
        </a:p>
      </dgm:t>
    </dgm:pt>
    <dgm:pt modelId="{FAEF395C-3709-4434-B4E2-F649642D0698}" type="parTrans" cxnId="{AEC1C032-45A8-493C-A50D-43F7A04F1917}">
      <dgm:prSet/>
      <dgm:spPr/>
      <dgm:t>
        <a:bodyPr/>
        <a:lstStyle/>
        <a:p>
          <a:endParaRPr lang="en-US"/>
        </a:p>
      </dgm:t>
    </dgm:pt>
    <dgm:pt modelId="{F12D93A0-7EA1-4AAA-8E7D-DB8FF0F72B17}" type="sibTrans" cxnId="{AEC1C032-45A8-493C-A50D-43F7A04F1917}">
      <dgm:prSet/>
      <dgm:spPr/>
      <dgm:t>
        <a:bodyPr/>
        <a:lstStyle/>
        <a:p>
          <a:endParaRPr lang="en-US"/>
        </a:p>
      </dgm:t>
    </dgm:pt>
    <dgm:pt modelId="{4B356B37-1265-4065-8A9C-447F8FD3397A}">
      <dgm:prSet custT="1"/>
      <dgm:spPr/>
      <dgm:t>
        <a:bodyPr/>
        <a:lstStyle/>
        <a:p>
          <a:pPr rtl="0"/>
          <a:r>
            <a:rPr lang="en-US" sz="1600" b="1" dirty="0" smtClean="0"/>
            <a:t>Formatting</a:t>
          </a:r>
          <a:r>
            <a:rPr lang="en-US" sz="1600" dirty="0" smtClean="0"/>
            <a:t> </a:t>
          </a:r>
          <a:endParaRPr lang="en-US" sz="1600" dirty="0"/>
        </a:p>
      </dgm:t>
    </dgm:pt>
    <dgm:pt modelId="{E560B381-0E70-4055-A045-DC7CEB05A581}" type="parTrans" cxnId="{B4F25F9C-D5BC-4A66-A5CE-D127E0DD6D17}">
      <dgm:prSet/>
      <dgm:spPr/>
      <dgm:t>
        <a:bodyPr/>
        <a:lstStyle/>
        <a:p>
          <a:endParaRPr lang="en-US"/>
        </a:p>
      </dgm:t>
    </dgm:pt>
    <dgm:pt modelId="{15331047-32AD-4A28-9C23-BCA16D2AE76F}" type="sibTrans" cxnId="{B4F25F9C-D5BC-4A66-A5CE-D127E0DD6D17}">
      <dgm:prSet/>
      <dgm:spPr/>
      <dgm:t>
        <a:bodyPr/>
        <a:lstStyle/>
        <a:p>
          <a:endParaRPr lang="en-US"/>
        </a:p>
      </dgm:t>
    </dgm:pt>
    <dgm:pt modelId="{8DAAAE8F-4A5D-49E2-90EC-B5B4689B28BF}">
      <dgm:prSet custT="1"/>
      <dgm:spPr/>
      <dgm:t>
        <a:bodyPr/>
        <a:lstStyle/>
        <a:p>
          <a:pPr rtl="0"/>
          <a:r>
            <a:rPr lang="en-US" sz="1600" b="1" dirty="0" smtClean="0"/>
            <a:t>Color and fonts</a:t>
          </a:r>
          <a:r>
            <a:rPr lang="en-US" sz="1600" dirty="0" smtClean="0"/>
            <a:t>  </a:t>
          </a:r>
          <a:endParaRPr lang="en-US" sz="1600" dirty="0"/>
        </a:p>
      </dgm:t>
    </dgm:pt>
    <dgm:pt modelId="{2EEC8854-EA99-4533-AC7C-61EDCBB6C0ED}" type="parTrans" cxnId="{E43EB50E-7F07-4FC7-BD3E-2BE03CB593D9}">
      <dgm:prSet/>
      <dgm:spPr/>
      <dgm:t>
        <a:bodyPr/>
        <a:lstStyle/>
        <a:p>
          <a:endParaRPr lang="en-US"/>
        </a:p>
      </dgm:t>
    </dgm:pt>
    <dgm:pt modelId="{01EEC0A2-1660-408A-817E-929BC8D8DE3E}" type="sibTrans" cxnId="{E43EB50E-7F07-4FC7-BD3E-2BE03CB593D9}">
      <dgm:prSet/>
      <dgm:spPr/>
      <dgm:t>
        <a:bodyPr/>
        <a:lstStyle/>
        <a:p>
          <a:endParaRPr lang="en-US"/>
        </a:p>
      </dgm:t>
    </dgm:pt>
    <dgm:pt modelId="{591F11B7-F4EA-4BDD-B852-01904F13BFC3}">
      <dgm:prSet custT="1"/>
      <dgm:spPr/>
      <dgm:t>
        <a:bodyPr/>
        <a:lstStyle/>
        <a:p>
          <a:pPr rtl="0"/>
          <a:r>
            <a:rPr lang="en-US" sz="1600" b="1" dirty="0" smtClean="0"/>
            <a:t>Scrolls</a:t>
          </a:r>
          <a:r>
            <a:rPr lang="en-US" sz="1600" dirty="0" smtClean="0"/>
            <a:t> </a:t>
          </a:r>
          <a:endParaRPr lang="en-US" sz="1600" dirty="0"/>
        </a:p>
      </dgm:t>
    </dgm:pt>
    <dgm:pt modelId="{9BB6D249-CE5B-4AC3-8C1F-F1E14C9FAFC4}" type="parTrans" cxnId="{BD2AA343-8190-4F6C-8AE2-E29016C9C759}">
      <dgm:prSet/>
      <dgm:spPr/>
      <dgm:t>
        <a:bodyPr/>
        <a:lstStyle/>
        <a:p>
          <a:endParaRPr lang="en-US"/>
        </a:p>
      </dgm:t>
    </dgm:pt>
    <dgm:pt modelId="{C61161A2-B3DD-4B2B-83A0-97277BA04F57}" type="sibTrans" cxnId="{BD2AA343-8190-4F6C-8AE2-E29016C9C759}">
      <dgm:prSet/>
      <dgm:spPr/>
      <dgm:t>
        <a:bodyPr/>
        <a:lstStyle/>
        <a:p>
          <a:endParaRPr lang="en-US"/>
        </a:p>
      </dgm:t>
    </dgm:pt>
    <dgm:pt modelId="{38702975-0F9E-481D-98C8-95464CB1E26F}">
      <dgm:prSet custT="1"/>
      <dgm:spPr/>
      <dgm:t>
        <a:bodyPr/>
        <a:lstStyle/>
        <a:p>
          <a:pPr rtl="0"/>
          <a:r>
            <a:rPr lang="en-US" sz="1600" b="1" dirty="0" smtClean="0"/>
            <a:t>Controls and alignments </a:t>
          </a:r>
          <a:r>
            <a:rPr lang="en-US" sz="1600" dirty="0" smtClean="0"/>
            <a:t> </a:t>
          </a:r>
          <a:endParaRPr lang="en-US" sz="1600" dirty="0"/>
        </a:p>
      </dgm:t>
    </dgm:pt>
    <dgm:pt modelId="{5C93196B-27D8-4DFC-B4A8-86505F817D89}" type="parTrans" cxnId="{30BC8DA9-F5AA-4D02-9BB9-22A186EB8BFE}">
      <dgm:prSet/>
      <dgm:spPr/>
      <dgm:t>
        <a:bodyPr/>
        <a:lstStyle/>
        <a:p>
          <a:endParaRPr lang="en-US"/>
        </a:p>
      </dgm:t>
    </dgm:pt>
    <dgm:pt modelId="{470ABA95-07E5-42CB-92AA-BFC75C2F13E8}" type="sibTrans" cxnId="{30BC8DA9-F5AA-4D02-9BB9-22A186EB8BFE}">
      <dgm:prSet/>
      <dgm:spPr/>
      <dgm:t>
        <a:bodyPr/>
        <a:lstStyle/>
        <a:p>
          <a:endParaRPr lang="en-US"/>
        </a:p>
      </dgm:t>
    </dgm:pt>
    <dgm:pt modelId="{52720996-344C-49D0-B931-32F54F43BEDD}">
      <dgm:prSet custT="1"/>
      <dgm:spPr/>
      <dgm:t>
        <a:bodyPr/>
        <a:lstStyle/>
        <a:p>
          <a:pPr rtl="0"/>
          <a:r>
            <a:rPr lang="en-US" sz="1600" b="1" dirty="0" smtClean="0"/>
            <a:t>Spelling and grammar</a:t>
          </a:r>
          <a:r>
            <a:rPr lang="en-US" sz="1600" dirty="0" smtClean="0"/>
            <a:t>  </a:t>
          </a:r>
          <a:endParaRPr lang="en-US" sz="1600" dirty="0"/>
        </a:p>
      </dgm:t>
    </dgm:pt>
    <dgm:pt modelId="{E4A83E70-58FE-45B8-8461-9AAF49127056}" type="parTrans" cxnId="{4C3D6D24-CCE1-4991-B02C-23633B61482C}">
      <dgm:prSet/>
      <dgm:spPr/>
      <dgm:t>
        <a:bodyPr/>
        <a:lstStyle/>
        <a:p>
          <a:endParaRPr lang="en-US"/>
        </a:p>
      </dgm:t>
    </dgm:pt>
    <dgm:pt modelId="{11BE430C-CCAC-48BD-BFB3-2DFB43856804}" type="sibTrans" cxnId="{4C3D6D24-CCE1-4991-B02C-23633B61482C}">
      <dgm:prSet/>
      <dgm:spPr/>
      <dgm:t>
        <a:bodyPr/>
        <a:lstStyle/>
        <a:p>
          <a:endParaRPr lang="en-US"/>
        </a:p>
      </dgm:t>
    </dgm:pt>
    <dgm:pt modelId="{E2BF6ED7-AC66-4077-8994-190340BA7D6A}">
      <dgm:prSet custT="1"/>
      <dgm:spPr/>
      <dgm:t>
        <a:bodyPr/>
        <a:lstStyle/>
        <a:p>
          <a:pPr rtl="0"/>
          <a:r>
            <a:rPr lang="en-US" sz="1600" b="1" dirty="0" smtClean="0"/>
            <a:t>Justification</a:t>
          </a:r>
          <a:r>
            <a:rPr lang="en-US" sz="1600" dirty="0" smtClean="0"/>
            <a:t> </a:t>
          </a:r>
          <a:endParaRPr lang="en-US" sz="1600" dirty="0"/>
        </a:p>
      </dgm:t>
    </dgm:pt>
    <dgm:pt modelId="{D8C90CB2-9014-455A-BE19-A7486DE0B980}" type="parTrans" cxnId="{B21A3617-A3D5-4F52-AD15-B61C5DF26032}">
      <dgm:prSet/>
      <dgm:spPr/>
      <dgm:t>
        <a:bodyPr/>
        <a:lstStyle/>
        <a:p>
          <a:endParaRPr lang="en-US"/>
        </a:p>
      </dgm:t>
    </dgm:pt>
    <dgm:pt modelId="{065B8328-6DC9-4080-8A41-AD32475AC290}" type="sibTrans" cxnId="{B21A3617-A3D5-4F52-AD15-B61C5DF26032}">
      <dgm:prSet/>
      <dgm:spPr/>
      <dgm:t>
        <a:bodyPr/>
        <a:lstStyle/>
        <a:p>
          <a:endParaRPr lang="en-US"/>
        </a:p>
      </dgm:t>
    </dgm:pt>
    <dgm:pt modelId="{1104777C-BF66-4D4E-A232-C5D38E64BC4A}">
      <dgm:prSet custT="1"/>
      <dgm:spPr/>
      <dgm:t>
        <a:bodyPr/>
        <a:lstStyle/>
        <a:p>
          <a:pPr rtl="0"/>
          <a:r>
            <a:rPr lang="en-US" sz="1600" b="1" dirty="0" smtClean="0"/>
            <a:t>Look and feel</a:t>
          </a:r>
          <a:r>
            <a:rPr lang="en-US" sz="1600" dirty="0" smtClean="0"/>
            <a:t>  </a:t>
          </a:r>
          <a:endParaRPr lang="en-US" sz="1600" dirty="0"/>
        </a:p>
      </dgm:t>
    </dgm:pt>
    <dgm:pt modelId="{F3EC4B5E-F572-4A1F-9152-73D74CABC954}" type="parTrans" cxnId="{69931B54-1AF1-42D4-8F8E-96B571A17CD3}">
      <dgm:prSet/>
      <dgm:spPr/>
      <dgm:t>
        <a:bodyPr/>
        <a:lstStyle/>
        <a:p>
          <a:endParaRPr lang="en-US"/>
        </a:p>
      </dgm:t>
    </dgm:pt>
    <dgm:pt modelId="{DD783DA6-FB7C-4147-8253-502DF86E9410}" type="sibTrans" cxnId="{69931B54-1AF1-42D4-8F8E-96B571A17CD3}">
      <dgm:prSet/>
      <dgm:spPr/>
      <dgm:t>
        <a:bodyPr/>
        <a:lstStyle/>
        <a:p>
          <a:endParaRPr lang="en-US"/>
        </a:p>
      </dgm:t>
    </dgm:pt>
    <dgm:pt modelId="{286E1B62-E238-4789-B06C-FEB669E2EFD3}" type="pres">
      <dgm:prSet presAssocID="{6B11E9F2-40F6-43B8-84A2-2E2C147A1A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D7773F-6DA3-4C68-9429-77BBDB3481E0}" type="pres">
      <dgm:prSet presAssocID="{E59D8FC5-7298-457F-B7CC-7AFB9601881E}" presName="parentLin" presStyleCnt="0"/>
      <dgm:spPr/>
    </dgm:pt>
    <dgm:pt modelId="{50024FEF-B6B1-45C9-BC59-B3C62F82391D}" type="pres">
      <dgm:prSet presAssocID="{E59D8FC5-7298-457F-B7CC-7AFB9601881E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18689438-5735-479C-96F9-C7A4447E5DC0}" type="pres">
      <dgm:prSet presAssocID="{E59D8FC5-7298-457F-B7CC-7AFB9601881E}" presName="parentText" presStyleLbl="node1" presStyleIdx="0" presStyleCnt="8" custScaleX="137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1C2CD-39CB-48F2-8B07-855F501B3168}" type="pres">
      <dgm:prSet presAssocID="{E59D8FC5-7298-457F-B7CC-7AFB9601881E}" presName="negativeSpace" presStyleCnt="0"/>
      <dgm:spPr/>
    </dgm:pt>
    <dgm:pt modelId="{2EF9C95C-CE25-4015-B71D-CBCC1DBBF2F5}" type="pres">
      <dgm:prSet presAssocID="{E59D8FC5-7298-457F-B7CC-7AFB9601881E}" presName="childText" presStyleLbl="conFgAcc1" presStyleIdx="0" presStyleCnt="8">
        <dgm:presLayoutVars>
          <dgm:bulletEnabled val="1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DD974CC8-5990-468D-B6E1-DB0414631881}" type="pres">
      <dgm:prSet presAssocID="{F12D93A0-7EA1-4AAA-8E7D-DB8FF0F72B17}" presName="spaceBetweenRectangles" presStyleCnt="0"/>
      <dgm:spPr/>
    </dgm:pt>
    <dgm:pt modelId="{8008BCFA-42A2-4810-86E5-DEA1580F983E}" type="pres">
      <dgm:prSet presAssocID="{4B356B37-1265-4065-8A9C-447F8FD3397A}" presName="parentLin" presStyleCnt="0"/>
      <dgm:spPr/>
    </dgm:pt>
    <dgm:pt modelId="{DE7E1D6E-7532-4D54-91A4-59107CFAE8B1}" type="pres">
      <dgm:prSet presAssocID="{4B356B37-1265-4065-8A9C-447F8FD3397A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F2832DFC-581F-4F47-9E01-F27988A5D027}" type="pres">
      <dgm:prSet presAssocID="{4B356B37-1265-4065-8A9C-447F8FD3397A}" presName="parentText" presStyleLbl="node1" presStyleIdx="1" presStyleCnt="8" custScaleX="137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A3C81-1703-48B1-839A-CBF8CF0C1330}" type="pres">
      <dgm:prSet presAssocID="{4B356B37-1265-4065-8A9C-447F8FD3397A}" presName="negativeSpace" presStyleCnt="0"/>
      <dgm:spPr/>
    </dgm:pt>
    <dgm:pt modelId="{DCA8BB15-AA3C-4196-B693-FA2B93A2268D}" type="pres">
      <dgm:prSet presAssocID="{4B356B37-1265-4065-8A9C-447F8FD3397A}" presName="childText" presStyleLbl="conFgAcc1" presStyleIdx="1" presStyleCnt="8">
        <dgm:presLayoutVars>
          <dgm:bulletEnabled val="1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4AA297B0-BD71-4F5E-8175-75249BC8EBF4}" type="pres">
      <dgm:prSet presAssocID="{15331047-32AD-4A28-9C23-BCA16D2AE76F}" presName="spaceBetweenRectangles" presStyleCnt="0"/>
      <dgm:spPr/>
    </dgm:pt>
    <dgm:pt modelId="{AE0C0287-1384-4B13-A96C-51015002AB61}" type="pres">
      <dgm:prSet presAssocID="{8DAAAE8F-4A5D-49E2-90EC-B5B4689B28BF}" presName="parentLin" presStyleCnt="0"/>
      <dgm:spPr/>
    </dgm:pt>
    <dgm:pt modelId="{70A47CA2-B08F-4DDB-B67A-C4931EAA96CC}" type="pres">
      <dgm:prSet presAssocID="{8DAAAE8F-4A5D-49E2-90EC-B5B4689B28BF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DF1D3217-CC55-4D88-A0CE-64144002FD90}" type="pres">
      <dgm:prSet presAssocID="{8DAAAE8F-4A5D-49E2-90EC-B5B4689B28BF}" presName="parentText" presStyleLbl="node1" presStyleIdx="2" presStyleCnt="8" custScaleX="137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D25F8-AAF8-4B83-A2FA-1B8F86B43C99}" type="pres">
      <dgm:prSet presAssocID="{8DAAAE8F-4A5D-49E2-90EC-B5B4689B28BF}" presName="negativeSpace" presStyleCnt="0"/>
      <dgm:spPr/>
    </dgm:pt>
    <dgm:pt modelId="{7D10E064-64C5-420F-B567-CE45765A8D5A}" type="pres">
      <dgm:prSet presAssocID="{8DAAAE8F-4A5D-49E2-90EC-B5B4689B28BF}" presName="childText" presStyleLbl="conFgAcc1" presStyleIdx="2" presStyleCnt="8">
        <dgm:presLayoutVars>
          <dgm:bulletEnabled val="1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D32ECD7E-D284-49FF-A85A-D9D2C5BA5BD7}" type="pres">
      <dgm:prSet presAssocID="{01EEC0A2-1660-408A-817E-929BC8D8DE3E}" presName="spaceBetweenRectangles" presStyleCnt="0"/>
      <dgm:spPr/>
    </dgm:pt>
    <dgm:pt modelId="{D00A45F7-170B-4E25-B4A8-1935855B31E1}" type="pres">
      <dgm:prSet presAssocID="{591F11B7-F4EA-4BDD-B852-01904F13BFC3}" presName="parentLin" presStyleCnt="0"/>
      <dgm:spPr/>
    </dgm:pt>
    <dgm:pt modelId="{424AAA39-190D-4B48-9E87-BECBC79241E4}" type="pres">
      <dgm:prSet presAssocID="{591F11B7-F4EA-4BDD-B852-01904F13BFC3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585BB23B-2F91-4B16-BA98-EE01CA25638E}" type="pres">
      <dgm:prSet presAssocID="{591F11B7-F4EA-4BDD-B852-01904F13BFC3}" presName="parentText" presStyleLbl="node1" presStyleIdx="3" presStyleCnt="8" custScaleX="137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334A7-FFAD-4C13-9255-CB2943F7E083}" type="pres">
      <dgm:prSet presAssocID="{591F11B7-F4EA-4BDD-B852-01904F13BFC3}" presName="negativeSpace" presStyleCnt="0"/>
      <dgm:spPr/>
    </dgm:pt>
    <dgm:pt modelId="{45BE78C5-6081-4648-A007-576018D6DDEC}" type="pres">
      <dgm:prSet presAssocID="{591F11B7-F4EA-4BDD-B852-01904F13BFC3}" presName="childText" presStyleLbl="conFgAcc1" presStyleIdx="3" presStyleCnt="8">
        <dgm:presLayoutVars>
          <dgm:bulletEnabled val="1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B0100084-64AF-42B1-A3D3-78447C9A91FB}" type="pres">
      <dgm:prSet presAssocID="{C61161A2-B3DD-4B2B-83A0-97277BA04F57}" presName="spaceBetweenRectangles" presStyleCnt="0"/>
      <dgm:spPr/>
    </dgm:pt>
    <dgm:pt modelId="{1C2418DD-BC1A-46D1-8C34-B324C9D9ADB6}" type="pres">
      <dgm:prSet presAssocID="{38702975-0F9E-481D-98C8-95464CB1E26F}" presName="parentLin" presStyleCnt="0"/>
      <dgm:spPr/>
    </dgm:pt>
    <dgm:pt modelId="{8279A128-AD98-4C98-A6BC-C224FD0E76A1}" type="pres">
      <dgm:prSet presAssocID="{38702975-0F9E-481D-98C8-95464CB1E26F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94B435EC-C89D-4C3E-A8D1-06372DDED1D2}" type="pres">
      <dgm:prSet presAssocID="{38702975-0F9E-481D-98C8-95464CB1E26F}" presName="parentText" presStyleLbl="node1" presStyleIdx="4" presStyleCnt="8" custScaleX="137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61306-E8FA-4733-9D3F-4F4DCA202E00}" type="pres">
      <dgm:prSet presAssocID="{38702975-0F9E-481D-98C8-95464CB1E26F}" presName="negativeSpace" presStyleCnt="0"/>
      <dgm:spPr/>
    </dgm:pt>
    <dgm:pt modelId="{1580137C-EDB1-4578-9934-08B2EE8CBA10}" type="pres">
      <dgm:prSet presAssocID="{38702975-0F9E-481D-98C8-95464CB1E26F}" presName="childText" presStyleLbl="conFgAcc1" presStyleIdx="4" presStyleCnt="8">
        <dgm:presLayoutVars>
          <dgm:bulletEnabled val="1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A2E3895C-16D5-4C32-B508-49AFBC3201ED}" type="pres">
      <dgm:prSet presAssocID="{470ABA95-07E5-42CB-92AA-BFC75C2F13E8}" presName="spaceBetweenRectangles" presStyleCnt="0"/>
      <dgm:spPr/>
    </dgm:pt>
    <dgm:pt modelId="{D675111C-A0ED-4944-840F-EB291B6F5F17}" type="pres">
      <dgm:prSet presAssocID="{52720996-344C-49D0-B931-32F54F43BEDD}" presName="parentLin" presStyleCnt="0"/>
      <dgm:spPr/>
    </dgm:pt>
    <dgm:pt modelId="{7FA91E51-F54B-4513-86B8-AD9BBB63B02A}" type="pres">
      <dgm:prSet presAssocID="{52720996-344C-49D0-B931-32F54F43BEDD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EFE42DEE-19D5-4692-8CFA-969063525F7D}" type="pres">
      <dgm:prSet presAssocID="{52720996-344C-49D0-B931-32F54F43BEDD}" presName="parentText" presStyleLbl="node1" presStyleIdx="5" presStyleCnt="8" custScaleX="137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1357E-77F3-47CF-86E8-2598E0EE5256}" type="pres">
      <dgm:prSet presAssocID="{52720996-344C-49D0-B931-32F54F43BEDD}" presName="negativeSpace" presStyleCnt="0"/>
      <dgm:spPr/>
    </dgm:pt>
    <dgm:pt modelId="{3CDE41C4-B214-4B39-9C61-F69E39049CDC}" type="pres">
      <dgm:prSet presAssocID="{52720996-344C-49D0-B931-32F54F43BEDD}" presName="childText" presStyleLbl="conFgAcc1" presStyleIdx="5" presStyleCnt="8">
        <dgm:presLayoutVars>
          <dgm:bulletEnabled val="1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30509807-0712-46A3-97B0-D1B086BC608D}" type="pres">
      <dgm:prSet presAssocID="{11BE430C-CCAC-48BD-BFB3-2DFB43856804}" presName="spaceBetweenRectangles" presStyleCnt="0"/>
      <dgm:spPr/>
    </dgm:pt>
    <dgm:pt modelId="{838B0720-8FB4-4B97-9D5E-3B441A4668CD}" type="pres">
      <dgm:prSet presAssocID="{E2BF6ED7-AC66-4077-8994-190340BA7D6A}" presName="parentLin" presStyleCnt="0"/>
      <dgm:spPr/>
    </dgm:pt>
    <dgm:pt modelId="{90FF4314-1E13-44BC-9C38-F1E4747DB40B}" type="pres">
      <dgm:prSet presAssocID="{E2BF6ED7-AC66-4077-8994-190340BA7D6A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EC16959B-40FC-488E-993B-30EDE4AF124E}" type="pres">
      <dgm:prSet presAssocID="{E2BF6ED7-AC66-4077-8994-190340BA7D6A}" presName="parentText" presStyleLbl="node1" presStyleIdx="6" presStyleCnt="8" custScaleX="137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4F6B2-BB94-4A47-BE4A-52C9EA37EC5B}" type="pres">
      <dgm:prSet presAssocID="{E2BF6ED7-AC66-4077-8994-190340BA7D6A}" presName="negativeSpace" presStyleCnt="0"/>
      <dgm:spPr/>
    </dgm:pt>
    <dgm:pt modelId="{4769B44B-9A01-4AB0-8540-B674B7F92EB3}" type="pres">
      <dgm:prSet presAssocID="{E2BF6ED7-AC66-4077-8994-190340BA7D6A}" presName="childText" presStyleLbl="conFgAcc1" presStyleIdx="6" presStyleCnt="8">
        <dgm:presLayoutVars>
          <dgm:bulletEnabled val="1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C7DE7807-0BFC-44E5-A34C-335764D5D82A}" type="pres">
      <dgm:prSet presAssocID="{065B8328-6DC9-4080-8A41-AD32475AC290}" presName="spaceBetweenRectangles" presStyleCnt="0"/>
      <dgm:spPr/>
    </dgm:pt>
    <dgm:pt modelId="{E864BF83-13D0-4760-BC42-C98191C6BBD5}" type="pres">
      <dgm:prSet presAssocID="{1104777C-BF66-4D4E-A232-C5D38E64BC4A}" presName="parentLin" presStyleCnt="0"/>
      <dgm:spPr/>
    </dgm:pt>
    <dgm:pt modelId="{098AF47E-1689-4AF8-9503-8954D192073F}" type="pres">
      <dgm:prSet presAssocID="{1104777C-BF66-4D4E-A232-C5D38E64BC4A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35FF0544-91C9-4619-989E-3CCF9D041D12}" type="pres">
      <dgm:prSet presAssocID="{1104777C-BF66-4D4E-A232-C5D38E64BC4A}" presName="parentText" presStyleLbl="node1" presStyleIdx="7" presStyleCnt="8" custScaleX="1377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029C5-4576-4A6C-A7F2-1E3894192741}" type="pres">
      <dgm:prSet presAssocID="{1104777C-BF66-4D4E-A232-C5D38E64BC4A}" presName="negativeSpace" presStyleCnt="0"/>
      <dgm:spPr/>
    </dgm:pt>
    <dgm:pt modelId="{363B606B-4B85-420D-BA27-48992EEE0EB2}" type="pres">
      <dgm:prSet presAssocID="{1104777C-BF66-4D4E-A232-C5D38E64BC4A}" presName="childText" presStyleLbl="conFgAcc1" presStyleIdx="7" presStyleCnt="8">
        <dgm:presLayoutVars>
          <dgm:bulletEnabled val="1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CC0CD155-33C6-4938-AAE8-254112ADD507}" type="presOf" srcId="{4B356B37-1265-4065-8A9C-447F8FD3397A}" destId="{DE7E1D6E-7532-4D54-91A4-59107CFAE8B1}" srcOrd="0" destOrd="0" presId="urn:microsoft.com/office/officeart/2005/8/layout/list1"/>
    <dgm:cxn modelId="{64CCC2ED-A6B1-40E1-B801-723FD16EA72B}" type="presOf" srcId="{E2BF6ED7-AC66-4077-8994-190340BA7D6A}" destId="{EC16959B-40FC-488E-993B-30EDE4AF124E}" srcOrd="1" destOrd="0" presId="urn:microsoft.com/office/officeart/2005/8/layout/list1"/>
    <dgm:cxn modelId="{41484AE5-7CDB-484C-A164-BE9F99959AE3}" type="presOf" srcId="{6B11E9F2-40F6-43B8-84A2-2E2C147A1A65}" destId="{286E1B62-E238-4789-B06C-FEB669E2EFD3}" srcOrd="0" destOrd="0" presId="urn:microsoft.com/office/officeart/2005/8/layout/list1"/>
    <dgm:cxn modelId="{237F3605-7C2E-47E7-A288-BD3AF0A17B3F}" type="presOf" srcId="{4B356B37-1265-4065-8A9C-447F8FD3397A}" destId="{F2832DFC-581F-4F47-9E01-F27988A5D027}" srcOrd="1" destOrd="0" presId="urn:microsoft.com/office/officeart/2005/8/layout/list1"/>
    <dgm:cxn modelId="{5EBFDBBC-30B2-4384-BBF6-8DA899C20BCC}" type="presOf" srcId="{52720996-344C-49D0-B931-32F54F43BEDD}" destId="{EFE42DEE-19D5-4692-8CFA-969063525F7D}" srcOrd="1" destOrd="0" presId="urn:microsoft.com/office/officeart/2005/8/layout/list1"/>
    <dgm:cxn modelId="{BBEBA5E4-6827-4D97-8DFE-F6C159E426C5}" type="presOf" srcId="{8DAAAE8F-4A5D-49E2-90EC-B5B4689B28BF}" destId="{70A47CA2-B08F-4DDB-B67A-C4931EAA96CC}" srcOrd="0" destOrd="0" presId="urn:microsoft.com/office/officeart/2005/8/layout/list1"/>
    <dgm:cxn modelId="{F22080FD-63FA-4D18-8691-C0059E16E84A}" type="presOf" srcId="{591F11B7-F4EA-4BDD-B852-01904F13BFC3}" destId="{585BB23B-2F91-4B16-BA98-EE01CA25638E}" srcOrd="1" destOrd="0" presId="urn:microsoft.com/office/officeart/2005/8/layout/list1"/>
    <dgm:cxn modelId="{0EF3F4D8-ABEB-4114-9997-8B7DFD77CF53}" type="presOf" srcId="{E2BF6ED7-AC66-4077-8994-190340BA7D6A}" destId="{90FF4314-1E13-44BC-9C38-F1E4747DB40B}" srcOrd="0" destOrd="0" presId="urn:microsoft.com/office/officeart/2005/8/layout/list1"/>
    <dgm:cxn modelId="{273D2938-CD7D-433C-BDD0-5F9A1C020890}" type="presOf" srcId="{38702975-0F9E-481D-98C8-95464CB1E26F}" destId="{8279A128-AD98-4C98-A6BC-C224FD0E76A1}" srcOrd="0" destOrd="0" presId="urn:microsoft.com/office/officeart/2005/8/layout/list1"/>
    <dgm:cxn modelId="{BD2AA343-8190-4F6C-8AE2-E29016C9C759}" srcId="{6B11E9F2-40F6-43B8-84A2-2E2C147A1A65}" destId="{591F11B7-F4EA-4BDD-B852-01904F13BFC3}" srcOrd="3" destOrd="0" parTransId="{9BB6D249-CE5B-4AC3-8C1F-F1E14C9FAFC4}" sibTransId="{C61161A2-B3DD-4B2B-83A0-97277BA04F57}"/>
    <dgm:cxn modelId="{B21A3617-A3D5-4F52-AD15-B61C5DF26032}" srcId="{6B11E9F2-40F6-43B8-84A2-2E2C147A1A65}" destId="{E2BF6ED7-AC66-4077-8994-190340BA7D6A}" srcOrd="6" destOrd="0" parTransId="{D8C90CB2-9014-455A-BE19-A7486DE0B980}" sibTransId="{065B8328-6DC9-4080-8A41-AD32475AC290}"/>
    <dgm:cxn modelId="{6016FA4C-9C9B-4F19-846A-17D49F6F4C44}" type="presOf" srcId="{1104777C-BF66-4D4E-A232-C5D38E64BC4A}" destId="{35FF0544-91C9-4619-989E-3CCF9D041D12}" srcOrd="1" destOrd="0" presId="urn:microsoft.com/office/officeart/2005/8/layout/list1"/>
    <dgm:cxn modelId="{E43EB50E-7F07-4FC7-BD3E-2BE03CB593D9}" srcId="{6B11E9F2-40F6-43B8-84A2-2E2C147A1A65}" destId="{8DAAAE8F-4A5D-49E2-90EC-B5B4689B28BF}" srcOrd="2" destOrd="0" parTransId="{2EEC8854-EA99-4533-AC7C-61EDCBB6C0ED}" sibTransId="{01EEC0A2-1660-408A-817E-929BC8D8DE3E}"/>
    <dgm:cxn modelId="{30BC8DA9-F5AA-4D02-9BB9-22A186EB8BFE}" srcId="{6B11E9F2-40F6-43B8-84A2-2E2C147A1A65}" destId="{38702975-0F9E-481D-98C8-95464CB1E26F}" srcOrd="4" destOrd="0" parTransId="{5C93196B-27D8-4DFC-B4A8-86505F817D89}" sibTransId="{470ABA95-07E5-42CB-92AA-BFC75C2F13E8}"/>
    <dgm:cxn modelId="{36BAEE02-B0F0-4243-8B4E-AAD9B5B5CD71}" type="presOf" srcId="{8DAAAE8F-4A5D-49E2-90EC-B5B4689B28BF}" destId="{DF1D3217-CC55-4D88-A0CE-64144002FD90}" srcOrd="1" destOrd="0" presId="urn:microsoft.com/office/officeart/2005/8/layout/list1"/>
    <dgm:cxn modelId="{69931B54-1AF1-42D4-8F8E-96B571A17CD3}" srcId="{6B11E9F2-40F6-43B8-84A2-2E2C147A1A65}" destId="{1104777C-BF66-4D4E-A232-C5D38E64BC4A}" srcOrd="7" destOrd="0" parTransId="{F3EC4B5E-F572-4A1F-9152-73D74CABC954}" sibTransId="{DD783DA6-FB7C-4147-8253-502DF86E9410}"/>
    <dgm:cxn modelId="{360E02DF-8E4A-4468-8F22-49453381CB6D}" type="presOf" srcId="{52720996-344C-49D0-B931-32F54F43BEDD}" destId="{7FA91E51-F54B-4513-86B8-AD9BBB63B02A}" srcOrd="0" destOrd="0" presId="urn:microsoft.com/office/officeart/2005/8/layout/list1"/>
    <dgm:cxn modelId="{C936958D-BE9F-4A1B-B2C4-DCB9788C5DD0}" type="presOf" srcId="{38702975-0F9E-481D-98C8-95464CB1E26F}" destId="{94B435EC-C89D-4C3E-A8D1-06372DDED1D2}" srcOrd="1" destOrd="0" presId="urn:microsoft.com/office/officeart/2005/8/layout/list1"/>
    <dgm:cxn modelId="{43DD280A-6761-44A3-B50C-A4D85152AFAB}" type="presOf" srcId="{591F11B7-F4EA-4BDD-B852-01904F13BFC3}" destId="{424AAA39-190D-4B48-9E87-BECBC79241E4}" srcOrd="0" destOrd="0" presId="urn:microsoft.com/office/officeart/2005/8/layout/list1"/>
    <dgm:cxn modelId="{B4F25F9C-D5BC-4A66-A5CE-D127E0DD6D17}" srcId="{6B11E9F2-40F6-43B8-84A2-2E2C147A1A65}" destId="{4B356B37-1265-4065-8A9C-447F8FD3397A}" srcOrd="1" destOrd="0" parTransId="{E560B381-0E70-4055-A045-DC7CEB05A581}" sibTransId="{15331047-32AD-4A28-9C23-BCA16D2AE76F}"/>
    <dgm:cxn modelId="{C49223A1-388C-4DA2-BC47-1DF0AAA96C5C}" type="presOf" srcId="{1104777C-BF66-4D4E-A232-C5D38E64BC4A}" destId="{098AF47E-1689-4AF8-9503-8954D192073F}" srcOrd="0" destOrd="0" presId="urn:microsoft.com/office/officeart/2005/8/layout/list1"/>
    <dgm:cxn modelId="{AEC1C032-45A8-493C-A50D-43F7A04F1917}" srcId="{6B11E9F2-40F6-43B8-84A2-2E2C147A1A65}" destId="{E59D8FC5-7298-457F-B7CC-7AFB9601881E}" srcOrd="0" destOrd="0" parTransId="{FAEF395C-3709-4434-B4E2-F649642D0698}" sibTransId="{F12D93A0-7EA1-4AAA-8E7D-DB8FF0F72B17}"/>
    <dgm:cxn modelId="{4C3D6D24-CCE1-4991-B02C-23633B61482C}" srcId="{6B11E9F2-40F6-43B8-84A2-2E2C147A1A65}" destId="{52720996-344C-49D0-B931-32F54F43BEDD}" srcOrd="5" destOrd="0" parTransId="{E4A83E70-58FE-45B8-8461-9AAF49127056}" sibTransId="{11BE430C-CCAC-48BD-BFB3-2DFB43856804}"/>
    <dgm:cxn modelId="{48A10807-0B25-4387-A7B9-382117EC3F70}" type="presOf" srcId="{E59D8FC5-7298-457F-B7CC-7AFB9601881E}" destId="{18689438-5735-479C-96F9-C7A4447E5DC0}" srcOrd="1" destOrd="0" presId="urn:microsoft.com/office/officeart/2005/8/layout/list1"/>
    <dgm:cxn modelId="{78746ED5-892D-4C01-9529-FD66B4E3CBCE}" type="presOf" srcId="{E59D8FC5-7298-457F-B7CC-7AFB9601881E}" destId="{50024FEF-B6B1-45C9-BC59-B3C62F82391D}" srcOrd="0" destOrd="0" presId="urn:microsoft.com/office/officeart/2005/8/layout/list1"/>
    <dgm:cxn modelId="{5885011D-F646-4E5E-AFE3-F5703CDE98C2}" type="presParOf" srcId="{286E1B62-E238-4789-B06C-FEB669E2EFD3}" destId="{C1D7773F-6DA3-4C68-9429-77BBDB3481E0}" srcOrd="0" destOrd="0" presId="urn:microsoft.com/office/officeart/2005/8/layout/list1"/>
    <dgm:cxn modelId="{C7015151-8EB2-4633-9464-43C71A1DA218}" type="presParOf" srcId="{C1D7773F-6DA3-4C68-9429-77BBDB3481E0}" destId="{50024FEF-B6B1-45C9-BC59-B3C62F82391D}" srcOrd="0" destOrd="0" presId="urn:microsoft.com/office/officeart/2005/8/layout/list1"/>
    <dgm:cxn modelId="{BF848362-1DCB-4B70-87A2-DE525210AF44}" type="presParOf" srcId="{C1D7773F-6DA3-4C68-9429-77BBDB3481E0}" destId="{18689438-5735-479C-96F9-C7A4447E5DC0}" srcOrd="1" destOrd="0" presId="urn:microsoft.com/office/officeart/2005/8/layout/list1"/>
    <dgm:cxn modelId="{A696E5FB-9644-4B2A-99EB-C99983E199B0}" type="presParOf" srcId="{286E1B62-E238-4789-B06C-FEB669E2EFD3}" destId="{D101C2CD-39CB-48F2-8B07-855F501B3168}" srcOrd="1" destOrd="0" presId="urn:microsoft.com/office/officeart/2005/8/layout/list1"/>
    <dgm:cxn modelId="{AA53EDF0-14BE-4F17-A68F-C75E89380EE9}" type="presParOf" srcId="{286E1B62-E238-4789-B06C-FEB669E2EFD3}" destId="{2EF9C95C-CE25-4015-B71D-CBCC1DBBF2F5}" srcOrd="2" destOrd="0" presId="urn:microsoft.com/office/officeart/2005/8/layout/list1"/>
    <dgm:cxn modelId="{32628110-8460-4B99-A510-8580EAEC9F6E}" type="presParOf" srcId="{286E1B62-E238-4789-B06C-FEB669E2EFD3}" destId="{DD974CC8-5990-468D-B6E1-DB0414631881}" srcOrd="3" destOrd="0" presId="urn:microsoft.com/office/officeart/2005/8/layout/list1"/>
    <dgm:cxn modelId="{BA2D402E-8472-421E-A4D2-1E9ABB800BF2}" type="presParOf" srcId="{286E1B62-E238-4789-B06C-FEB669E2EFD3}" destId="{8008BCFA-42A2-4810-86E5-DEA1580F983E}" srcOrd="4" destOrd="0" presId="urn:microsoft.com/office/officeart/2005/8/layout/list1"/>
    <dgm:cxn modelId="{6A0BDDB0-3AA9-4240-9F94-5F6D303788FC}" type="presParOf" srcId="{8008BCFA-42A2-4810-86E5-DEA1580F983E}" destId="{DE7E1D6E-7532-4D54-91A4-59107CFAE8B1}" srcOrd="0" destOrd="0" presId="urn:microsoft.com/office/officeart/2005/8/layout/list1"/>
    <dgm:cxn modelId="{5F093C64-D46B-46A5-80B3-B73207512DC1}" type="presParOf" srcId="{8008BCFA-42A2-4810-86E5-DEA1580F983E}" destId="{F2832DFC-581F-4F47-9E01-F27988A5D027}" srcOrd="1" destOrd="0" presId="urn:microsoft.com/office/officeart/2005/8/layout/list1"/>
    <dgm:cxn modelId="{5001D886-CB1A-4D67-9716-9F5215E09755}" type="presParOf" srcId="{286E1B62-E238-4789-B06C-FEB669E2EFD3}" destId="{C93A3C81-1703-48B1-839A-CBF8CF0C1330}" srcOrd="5" destOrd="0" presId="urn:microsoft.com/office/officeart/2005/8/layout/list1"/>
    <dgm:cxn modelId="{318CB9B3-3914-4E47-A8CA-54ACB775DED0}" type="presParOf" srcId="{286E1B62-E238-4789-B06C-FEB669E2EFD3}" destId="{DCA8BB15-AA3C-4196-B693-FA2B93A2268D}" srcOrd="6" destOrd="0" presId="urn:microsoft.com/office/officeart/2005/8/layout/list1"/>
    <dgm:cxn modelId="{BE29CD85-5F0A-4543-8411-FABD356B8C6D}" type="presParOf" srcId="{286E1B62-E238-4789-B06C-FEB669E2EFD3}" destId="{4AA297B0-BD71-4F5E-8175-75249BC8EBF4}" srcOrd="7" destOrd="0" presId="urn:microsoft.com/office/officeart/2005/8/layout/list1"/>
    <dgm:cxn modelId="{63CE5FED-1D5F-48AF-809E-0C505D6DE684}" type="presParOf" srcId="{286E1B62-E238-4789-B06C-FEB669E2EFD3}" destId="{AE0C0287-1384-4B13-A96C-51015002AB61}" srcOrd="8" destOrd="0" presId="urn:microsoft.com/office/officeart/2005/8/layout/list1"/>
    <dgm:cxn modelId="{99B423E1-E19E-48FD-A837-55831F23E1DF}" type="presParOf" srcId="{AE0C0287-1384-4B13-A96C-51015002AB61}" destId="{70A47CA2-B08F-4DDB-B67A-C4931EAA96CC}" srcOrd="0" destOrd="0" presId="urn:microsoft.com/office/officeart/2005/8/layout/list1"/>
    <dgm:cxn modelId="{49005728-1D2F-46F0-830A-5F7512137E5D}" type="presParOf" srcId="{AE0C0287-1384-4B13-A96C-51015002AB61}" destId="{DF1D3217-CC55-4D88-A0CE-64144002FD90}" srcOrd="1" destOrd="0" presId="urn:microsoft.com/office/officeart/2005/8/layout/list1"/>
    <dgm:cxn modelId="{D11CFF04-52A0-478E-A669-FC354A91FEE5}" type="presParOf" srcId="{286E1B62-E238-4789-B06C-FEB669E2EFD3}" destId="{CB4D25F8-AAF8-4B83-A2FA-1B8F86B43C99}" srcOrd="9" destOrd="0" presId="urn:microsoft.com/office/officeart/2005/8/layout/list1"/>
    <dgm:cxn modelId="{61021422-43A1-4A65-81D1-1E2326D047EB}" type="presParOf" srcId="{286E1B62-E238-4789-B06C-FEB669E2EFD3}" destId="{7D10E064-64C5-420F-B567-CE45765A8D5A}" srcOrd="10" destOrd="0" presId="urn:microsoft.com/office/officeart/2005/8/layout/list1"/>
    <dgm:cxn modelId="{EEFB3B7C-7357-4FF6-9825-12439F6316F1}" type="presParOf" srcId="{286E1B62-E238-4789-B06C-FEB669E2EFD3}" destId="{D32ECD7E-D284-49FF-A85A-D9D2C5BA5BD7}" srcOrd="11" destOrd="0" presId="urn:microsoft.com/office/officeart/2005/8/layout/list1"/>
    <dgm:cxn modelId="{B7170564-6CC2-4411-9EF3-7C8B4D8931B2}" type="presParOf" srcId="{286E1B62-E238-4789-B06C-FEB669E2EFD3}" destId="{D00A45F7-170B-4E25-B4A8-1935855B31E1}" srcOrd="12" destOrd="0" presId="urn:microsoft.com/office/officeart/2005/8/layout/list1"/>
    <dgm:cxn modelId="{FA6B05D7-6D0C-46D1-90D1-0302FCBD54F4}" type="presParOf" srcId="{D00A45F7-170B-4E25-B4A8-1935855B31E1}" destId="{424AAA39-190D-4B48-9E87-BECBC79241E4}" srcOrd="0" destOrd="0" presId="urn:microsoft.com/office/officeart/2005/8/layout/list1"/>
    <dgm:cxn modelId="{017E4A97-FA44-4C16-8B75-EFE4EB67EF2C}" type="presParOf" srcId="{D00A45F7-170B-4E25-B4A8-1935855B31E1}" destId="{585BB23B-2F91-4B16-BA98-EE01CA25638E}" srcOrd="1" destOrd="0" presId="urn:microsoft.com/office/officeart/2005/8/layout/list1"/>
    <dgm:cxn modelId="{E4589335-455B-4E28-A90A-D76BA8B2A65A}" type="presParOf" srcId="{286E1B62-E238-4789-B06C-FEB669E2EFD3}" destId="{9A1334A7-FFAD-4C13-9255-CB2943F7E083}" srcOrd="13" destOrd="0" presId="urn:microsoft.com/office/officeart/2005/8/layout/list1"/>
    <dgm:cxn modelId="{97CF3881-C36D-4503-9773-77B6A38F409D}" type="presParOf" srcId="{286E1B62-E238-4789-B06C-FEB669E2EFD3}" destId="{45BE78C5-6081-4648-A007-576018D6DDEC}" srcOrd="14" destOrd="0" presId="urn:microsoft.com/office/officeart/2005/8/layout/list1"/>
    <dgm:cxn modelId="{2026EBB8-05E0-4A80-8DC6-A230EF2A6BBD}" type="presParOf" srcId="{286E1B62-E238-4789-B06C-FEB669E2EFD3}" destId="{B0100084-64AF-42B1-A3D3-78447C9A91FB}" srcOrd="15" destOrd="0" presId="urn:microsoft.com/office/officeart/2005/8/layout/list1"/>
    <dgm:cxn modelId="{FCC6A336-C845-4466-8827-FB1F7056C373}" type="presParOf" srcId="{286E1B62-E238-4789-B06C-FEB669E2EFD3}" destId="{1C2418DD-BC1A-46D1-8C34-B324C9D9ADB6}" srcOrd="16" destOrd="0" presId="urn:microsoft.com/office/officeart/2005/8/layout/list1"/>
    <dgm:cxn modelId="{381CD413-9FCD-42F4-A7B0-85F3CF490FB0}" type="presParOf" srcId="{1C2418DD-BC1A-46D1-8C34-B324C9D9ADB6}" destId="{8279A128-AD98-4C98-A6BC-C224FD0E76A1}" srcOrd="0" destOrd="0" presId="urn:microsoft.com/office/officeart/2005/8/layout/list1"/>
    <dgm:cxn modelId="{75F8A1E2-44B6-49A2-AB50-1D637A68BE20}" type="presParOf" srcId="{1C2418DD-BC1A-46D1-8C34-B324C9D9ADB6}" destId="{94B435EC-C89D-4C3E-A8D1-06372DDED1D2}" srcOrd="1" destOrd="0" presId="urn:microsoft.com/office/officeart/2005/8/layout/list1"/>
    <dgm:cxn modelId="{F1F10A1D-8F35-4186-AAE2-C54D82278BDA}" type="presParOf" srcId="{286E1B62-E238-4789-B06C-FEB669E2EFD3}" destId="{12261306-E8FA-4733-9D3F-4F4DCA202E00}" srcOrd="17" destOrd="0" presId="urn:microsoft.com/office/officeart/2005/8/layout/list1"/>
    <dgm:cxn modelId="{787D81A3-5FAA-4FA0-9FA0-8F0D8A555523}" type="presParOf" srcId="{286E1B62-E238-4789-B06C-FEB669E2EFD3}" destId="{1580137C-EDB1-4578-9934-08B2EE8CBA10}" srcOrd="18" destOrd="0" presId="urn:microsoft.com/office/officeart/2005/8/layout/list1"/>
    <dgm:cxn modelId="{DEEAF623-7BA1-483C-98DB-B4909DAC9E78}" type="presParOf" srcId="{286E1B62-E238-4789-B06C-FEB669E2EFD3}" destId="{A2E3895C-16D5-4C32-B508-49AFBC3201ED}" srcOrd="19" destOrd="0" presId="urn:microsoft.com/office/officeart/2005/8/layout/list1"/>
    <dgm:cxn modelId="{86783E50-17B4-45F9-A3C4-FCD40FD91B87}" type="presParOf" srcId="{286E1B62-E238-4789-B06C-FEB669E2EFD3}" destId="{D675111C-A0ED-4944-840F-EB291B6F5F17}" srcOrd="20" destOrd="0" presId="urn:microsoft.com/office/officeart/2005/8/layout/list1"/>
    <dgm:cxn modelId="{80A9E57C-4F5F-4742-8FFE-5678BE2D1BC3}" type="presParOf" srcId="{D675111C-A0ED-4944-840F-EB291B6F5F17}" destId="{7FA91E51-F54B-4513-86B8-AD9BBB63B02A}" srcOrd="0" destOrd="0" presId="urn:microsoft.com/office/officeart/2005/8/layout/list1"/>
    <dgm:cxn modelId="{214E88E2-AD1E-4B9D-ABD0-BC5AAC84BF02}" type="presParOf" srcId="{D675111C-A0ED-4944-840F-EB291B6F5F17}" destId="{EFE42DEE-19D5-4692-8CFA-969063525F7D}" srcOrd="1" destOrd="0" presId="urn:microsoft.com/office/officeart/2005/8/layout/list1"/>
    <dgm:cxn modelId="{5FEA42DF-6E4B-4F08-8BD0-AC71EF3E3824}" type="presParOf" srcId="{286E1B62-E238-4789-B06C-FEB669E2EFD3}" destId="{3C31357E-77F3-47CF-86E8-2598E0EE5256}" srcOrd="21" destOrd="0" presId="urn:microsoft.com/office/officeart/2005/8/layout/list1"/>
    <dgm:cxn modelId="{0E0E53C2-E263-4CD5-BA85-3A8EFAD6CEA5}" type="presParOf" srcId="{286E1B62-E238-4789-B06C-FEB669E2EFD3}" destId="{3CDE41C4-B214-4B39-9C61-F69E39049CDC}" srcOrd="22" destOrd="0" presId="urn:microsoft.com/office/officeart/2005/8/layout/list1"/>
    <dgm:cxn modelId="{70C6E580-4F3A-4F61-862F-AFE99C9E897A}" type="presParOf" srcId="{286E1B62-E238-4789-B06C-FEB669E2EFD3}" destId="{30509807-0712-46A3-97B0-D1B086BC608D}" srcOrd="23" destOrd="0" presId="urn:microsoft.com/office/officeart/2005/8/layout/list1"/>
    <dgm:cxn modelId="{6C53AFF8-313C-48AB-AADD-3D6CCDE1DC70}" type="presParOf" srcId="{286E1B62-E238-4789-B06C-FEB669E2EFD3}" destId="{838B0720-8FB4-4B97-9D5E-3B441A4668CD}" srcOrd="24" destOrd="0" presId="urn:microsoft.com/office/officeart/2005/8/layout/list1"/>
    <dgm:cxn modelId="{1271A9EE-CD2B-4641-AA68-5D8EBB0367BD}" type="presParOf" srcId="{838B0720-8FB4-4B97-9D5E-3B441A4668CD}" destId="{90FF4314-1E13-44BC-9C38-F1E4747DB40B}" srcOrd="0" destOrd="0" presId="urn:microsoft.com/office/officeart/2005/8/layout/list1"/>
    <dgm:cxn modelId="{07207E5D-7268-48A6-AEFF-D45159BCBB2B}" type="presParOf" srcId="{838B0720-8FB4-4B97-9D5E-3B441A4668CD}" destId="{EC16959B-40FC-488E-993B-30EDE4AF124E}" srcOrd="1" destOrd="0" presId="urn:microsoft.com/office/officeart/2005/8/layout/list1"/>
    <dgm:cxn modelId="{81696914-7AB5-437A-BF93-0E7EDBD6BA64}" type="presParOf" srcId="{286E1B62-E238-4789-B06C-FEB669E2EFD3}" destId="{CA24F6B2-BB94-4A47-BE4A-52C9EA37EC5B}" srcOrd="25" destOrd="0" presId="urn:microsoft.com/office/officeart/2005/8/layout/list1"/>
    <dgm:cxn modelId="{5B2B3749-8251-4BDF-9785-55AD9052DE17}" type="presParOf" srcId="{286E1B62-E238-4789-B06C-FEB669E2EFD3}" destId="{4769B44B-9A01-4AB0-8540-B674B7F92EB3}" srcOrd="26" destOrd="0" presId="urn:microsoft.com/office/officeart/2005/8/layout/list1"/>
    <dgm:cxn modelId="{16B15F4E-4AE8-49E7-A675-1044EA80E4B2}" type="presParOf" srcId="{286E1B62-E238-4789-B06C-FEB669E2EFD3}" destId="{C7DE7807-0BFC-44E5-A34C-335764D5D82A}" srcOrd="27" destOrd="0" presId="urn:microsoft.com/office/officeart/2005/8/layout/list1"/>
    <dgm:cxn modelId="{A234ED47-7F11-4EE9-A517-188DD2F13128}" type="presParOf" srcId="{286E1B62-E238-4789-B06C-FEB669E2EFD3}" destId="{E864BF83-13D0-4760-BC42-C98191C6BBD5}" srcOrd="28" destOrd="0" presId="urn:microsoft.com/office/officeart/2005/8/layout/list1"/>
    <dgm:cxn modelId="{E1BA282A-75A2-4ACE-9948-B51307505BD3}" type="presParOf" srcId="{E864BF83-13D0-4760-BC42-C98191C6BBD5}" destId="{098AF47E-1689-4AF8-9503-8954D192073F}" srcOrd="0" destOrd="0" presId="urn:microsoft.com/office/officeart/2005/8/layout/list1"/>
    <dgm:cxn modelId="{0BDB82A0-DE47-483D-9027-F416AC9EED96}" type="presParOf" srcId="{E864BF83-13D0-4760-BC42-C98191C6BBD5}" destId="{35FF0544-91C9-4619-989E-3CCF9D041D12}" srcOrd="1" destOrd="0" presId="urn:microsoft.com/office/officeart/2005/8/layout/list1"/>
    <dgm:cxn modelId="{BA1D6B55-290D-4B5D-A58F-735338E06E66}" type="presParOf" srcId="{286E1B62-E238-4789-B06C-FEB669E2EFD3}" destId="{D0D029C5-4576-4A6C-A7F2-1E3894192741}" srcOrd="29" destOrd="0" presId="urn:microsoft.com/office/officeart/2005/8/layout/list1"/>
    <dgm:cxn modelId="{29AA4E36-D82E-4CB4-88A4-86E5B953C38E}" type="presParOf" srcId="{286E1B62-E238-4789-B06C-FEB669E2EFD3}" destId="{363B606B-4B85-420D-BA27-48992EEE0EB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5AC4D9-8A78-42A6-A514-F0B8552DECDF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6CEF73-D83E-42AB-B771-E6BF5DA48E75}">
      <dgm:prSet custT="1"/>
      <dgm:spPr/>
      <dgm:t>
        <a:bodyPr/>
        <a:lstStyle/>
        <a:p>
          <a:pPr rtl="0"/>
          <a:r>
            <a:rPr lang="en-US" sz="1600" b="1" dirty="0" smtClean="0"/>
            <a:t>Default and shortcut keys</a:t>
          </a:r>
          <a:r>
            <a:rPr lang="en-US" sz="1600" dirty="0" smtClean="0"/>
            <a:t>  </a:t>
          </a:r>
          <a:endParaRPr lang="en-US" sz="1600" dirty="0"/>
        </a:p>
      </dgm:t>
    </dgm:pt>
    <dgm:pt modelId="{069E7929-FEB5-4CD8-ADC1-6923858CBC9A}" type="parTrans" cxnId="{EEF7E96A-8CCE-41F3-BA28-439438818445}">
      <dgm:prSet/>
      <dgm:spPr/>
      <dgm:t>
        <a:bodyPr/>
        <a:lstStyle/>
        <a:p>
          <a:endParaRPr lang="en-US"/>
        </a:p>
      </dgm:t>
    </dgm:pt>
    <dgm:pt modelId="{2C121954-CF6C-4A76-BA67-205D2527ACC6}" type="sibTrans" cxnId="{EEF7E96A-8CCE-41F3-BA28-439438818445}">
      <dgm:prSet/>
      <dgm:spPr/>
      <dgm:t>
        <a:bodyPr/>
        <a:lstStyle/>
        <a:p>
          <a:endParaRPr lang="en-US"/>
        </a:p>
      </dgm:t>
    </dgm:pt>
    <dgm:pt modelId="{FD82F48D-0E2B-4068-9918-D6DBFCBDD8D6}">
      <dgm:prSet custT="1"/>
      <dgm:spPr/>
      <dgm:t>
        <a:bodyPr/>
        <a:lstStyle/>
        <a:p>
          <a:pPr rtl="0"/>
          <a:r>
            <a:rPr lang="en-US" sz="1600" b="1" dirty="0" smtClean="0"/>
            <a:t>Tab</a:t>
          </a:r>
          <a:r>
            <a:rPr lang="en-US" sz="1600" dirty="0" smtClean="0"/>
            <a:t>  </a:t>
          </a:r>
          <a:endParaRPr lang="en-US" sz="1600" dirty="0"/>
        </a:p>
      </dgm:t>
    </dgm:pt>
    <dgm:pt modelId="{A121BB10-D5CD-454C-B6C2-73B29AFE2CE0}" type="parTrans" cxnId="{309834D5-6622-47E8-AE11-FDC671581D78}">
      <dgm:prSet/>
      <dgm:spPr/>
      <dgm:t>
        <a:bodyPr/>
        <a:lstStyle/>
        <a:p>
          <a:endParaRPr lang="en-US"/>
        </a:p>
      </dgm:t>
    </dgm:pt>
    <dgm:pt modelId="{DE527488-C34F-4717-8D4A-F0FB14117A12}" type="sibTrans" cxnId="{309834D5-6622-47E8-AE11-FDC671581D78}">
      <dgm:prSet/>
      <dgm:spPr/>
      <dgm:t>
        <a:bodyPr/>
        <a:lstStyle/>
        <a:p>
          <a:endParaRPr lang="en-US"/>
        </a:p>
      </dgm:t>
    </dgm:pt>
    <dgm:pt modelId="{6D900A8A-9E3B-4FB5-B85F-DECBE449A991}">
      <dgm:prSet custT="1"/>
      <dgm:spPr/>
      <dgm:t>
        <a:bodyPr/>
        <a:lstStyle/>
        <a:p>
          <a:pPr rtl="0"/>
          <a:r>
            <a:rPr lang="en-US" sz="1600" b="1" dirty="0" smtClean="0"/>
            <a:t>Opening input</a:t>
          </a:r>
          <a:r>
            <a:rPr lang="en-US" sz="1600" dirty="0" smtClean="0"/>
            <a:t>  </a:t>
          </a:r>
          <a:endParaRPr lang="en-US" sz="1600" dirty="0"/>
        </a:p>
      </dgm:t>
    </dgm:pt>
    <dgm:pt modelId="{53DD37C3-2A58-4A15-89D4-D9839EB44E82}" type="parTrans" cxnId="{4C407EE4-02A3-4D37-AA62-6D39EAA20FA1}">
      <dgm:prSet/>
      <dgm:spPr/>
      <dgm:t>
        <a:bodyPr/>
        <a:lstStyle/>
        <a:p>
          <a:endParaRPr lang="en-US"/>
        </a:p>
      </dgm:t>
    </dgm:pt>
    <dgm:pt modelId="{8FEFDD0B-E5FD-48D4-B50C-B64DE4B1F495}" type="sibTrans" cxnId="{4C407EE4-02A3-4D37-AA62-6D39EAA20FA1}">
      <dgm:prSet/>
      <dgm:spPr/>
      <dgm:t>
        <a:bodyPr/>
        <a:lstStyle/>
        <a:p>
          <a:endParaRPr lang="en-US"/>
        </a:p>
      </dgm:t>
    </dgm:pt>
    <dgm:pt modelId="{1AF2DCBB-465B-42F9-A621-BA660D5998C8}">
      <dgm:prSet custT="1"/>
      <dgm:spPr/>
      <dgm:t>
        <a:bodyPr/>
        <a:lstStyle/>
        <a:p>
          <a:pPr rtl="0"/>
          <a:r>
            <a:rPr lang="en-US" sz="1600" b="1" dirty="0" smtClean="0"/>
            <a:t>Alternatives</a:t>
          </a:r>
          <a:r>
            <a:rPr lang="en-US" sz="1600" dirty="0" smtClean="0"/>
            <a:t> </a:t>
          </a:r>
          <a:endParaRPr lang="en-US" sz="1600" dirty="0"/>
        </a:p>
      </dgm:t>
    </dgm:pt>
    <dgm:pt modelId="{F160BC8D-C0AC-4E3E-9004-BF359E545588}" type="parTrans" cxnId="{711BAC49-4765-4A69-8AE4-674101281D42}">
      <dgm:prSet/>
      <dgm:spPr/>
      <dgm:t>
        <a:bodyPr/>
        <a:lstStyle/>
        <a:p>
          <a:endParaRPr lang="en-US"/>
        </a:p>
      </dgm:t>
    </dgm:pt>
    <dgm:pt modelId="{509954BB-1A17-4E4D-AA12-E15BE794F739}" type="sibTrans" cxnId="{711BAC49-4765-4A69-8AE4-674101281D42}">
      <dgm:prSet/>
      <dgm:spPr/>
      <dgm:t>
        <a:bodyPr/>
        <a:lstStyle/>
        <a:p>
          <a:endParaRPr lang="en-US"/>
        </a:p>
      </dgm:t>
    </dgm:pt>
    <dgm:pt modelId="{A35321EE-6890-482E-94F9-D46AB60A3C1E}">
      <dgm:prSet custT="1"/>
      <dgm:spPr/>
      <dgm:t>
        <a:bodyPr/>
        <a:lstStyle/>
        <a:p>
          <a:pPr rtl="0"/>
          <a:r>
            <a:rPr lang="en-US" sz="1600" b="1" dirty="0" smtClean="0"/>
            <a:t>Behavior</a:t>
          </a:r>
          <a:r>
            <a:rPr lang="en-US" sz="1600" dirty="0" smtClean="0"/>
            <a:t> </a:t>
          </a:r>
          <a:endParaRPr lang="en-US" sz="1600" dirty="0"/>
        </a:p>
      </dgm:t>
    </dgm:pt>
    <dgm:pt modelId="{26016498-B67C-43AC-AF56-19715C33A3B7}" type="parTrans" cxnId="{95943F11-E3AA-41D6-BBFD-BC00855DB181}">
      <dgm:prSet/>
      <dgm:spPr/>
      <dgm:t>
        <a:bodyPr/>
        <a:lstStyle/>
        <a:p>
          <a:endParaRPr lang="en-US"/>
        </a:p>
      </dgm:t>
    </dgm:pt>
    <dgm:pt modelId="{EB142F28-9F25-4D09-BA72-345B4937AA53}" type="sibTrans" cxnId="{95943F11-E3AA-41D6-BBFD-BC00855DB181}">
      <dgm:prSet/>
      <dgm:spPr/>
      <dgm:t>
        <a:bodyPr/>
        <a:lstStyle/>
        <a:p>
          <a:endParaRPr lang="en-US"/>
        </a:p>
      </dgm:t>
    </dgm:pt>
    <dgm:pt modelId="{919CCE51-7962-4DD6-AA34-14DAC6471F47}">
      <dgm:prSet custT="1"/>
      <dgm:spPr/>
      <dgm:t>
        <a:bodyPr/>
        <a:lstStyle/>
        <a:p>
          <a:pPr rtl="0"/>
          <a:r>
            <a:rPr lang="en-US" sz="1600" b="1" dirty="0" smtClean="0"/>
            <a:t>Modality and multiple windows </a:t>
          </a:r>
          <a:endParaRPr lang="en-US" sz="1600" dirty="0"/>
        </a:p>
      </dgm:t>
    </dgm:pt>
    <dgm:pt modelId="{3B7EBFB2-FD4C-4020-BD6B-B2A0C668C9C9}" type="parTrans" cxnId="{892B6997-B714-4F00-8DDD-739C5A9135F9}">
      <dgm:prSet/>
      <dgm:spPr/>
      <dgm:t>
        <a:bodyPr/>
        <a:lstStyle/>
        <a:p>
          <a:endParaRPr lang="en-US"/>
        </a:p>
      </dgm:t>
    </dgm:pt>
    <dgm:pt modelId="{4DF07389-E2CE-41C5-A6F8-78129BCC5B31}" type="sibTrans" cxnId="{892B6997-B714-4F00-8DDD-739C5A9135F9}">
      <dgm:prSet/>
      <dgm:spPr/>
      <dgm:t>
        <a:bodyPr/>
        <a:lstStyle/>
        <a:p>
          <a:endParaRPr lang="en-US"/>
        </a:p>
      </dgm:t>
    </dgm:pt>
    <dgm:pt modelId="{8E2957CB-FDF6-492A-B076-CC790100C97A}">
      <dgm:prSet custT="1"/>
      <dgm:spPr/>
      <dgm:t>
        <a:bodyPr/>
        <a:lstStyle/>
        <a:p>
          <a:pPr rtl="0"/>
          <a:r>
            <a:rPr lang="en-US" sz="1600" b="1" dirty="0" smtClean="0"/>
            <a:t>Contrast</a:t>
          </a:r>
          <a:r>
            <a:rPr lang="en-US" sz="1600" dirty="0" smtClean="0"/>
            <a:t> </a:t>
          </a:r>
          <a:endParaRPr lang="en-US" sz="1600" dirty="0"/>
        </a:p>
      </dgm:t>
    </dgm:pt>
    <dgm:pt modelId="{F707B55F-8F25-47E1-AC7B-BBB7B51C1105}" type="parTrans" cxnId="{596156B1-F50B-4F70-876F-EA2109669ED7}">
      <dgm:prSet/>
      <dgm:spPr/>
      <dgm:t>
        <a:bodyPr/>
        <a:lstStyle/>
        <a:p>
          <a:endParaRPr lang="en-US"/>
        </a:p>
      </dgm:t>
    </dgm:pt>
    <dgm:pt modelId="{5FEBDAEE-A50B-4E08-9D10-9FB6B7C2E791}" type="sibTrans" cxnId="{596156B1-F50B-4F70-876F-EA2109669ED7}">
      <dgm:prSet/>
      <dgm:spPr/>
      <dgm:t>
        <a:bodyPr/>
        <a:lstStyle/>
        <a:p>
          <a:endParaRPr lang="en-US"/>
        </a:p>
      </dgm:t>
    </dgm:pt>
    <dgm:pt modelId="{32A93B82-E584-46AA-AF6A-92B0124D1CB5}">
      <dgm:prSet custT="1"/>
      <dgm:spPr/>
      <dgm:t>
        <a:bodyPr/>
        <a:lstStyle/>
        <a:p>
          <a:pPr rtl="0"/>
          <a:r>
            <a:rPr lang="en-US" sz="1600" b="1" dirty="0" smtClean="0"/>
            <a:t>Images </a:t>
          </a:r>
          <a:endParaRPr lang="en-US" sz="1600" dirty="0"/>
        </a:p>
      </dgm:t>
    </dgm:pt>
    <dgm:pt modelId="{37F04CC5-736D-4135-9351-2CEC9E0F42FE}" type="parTrans" cxnId="{0A41D263-5583-45DB-8B4C-818A2F8C37CE}">
      <dgm:prSet/>
      <dgm:spPr/>
      <dgm:t>
        <a:bodyPr/>
        <a:lstStyle/>
        <a:p>
          <a:endParaRPr lang="en-US"/>
        </a:p>
      </dgm:t>
    </dgm:pt>
    <dgm:pt modelId="{275E8558-A4B5-429E-A14F-9B57A54E6DF7}" type="sibTrans" cxnId="{0A41D263-5583-45DB-8B4C-818A2F8C37CE}">
      <dgm:prSet/>
      <dgm:spPr/>
      <dgm:t>
        <a:bodyPr/>
        <a:lstStyle/>
        <a:p>
          <a:endParaRPr lang="en-US"/>
        </a:p>
      </dgm:t>
    </dgm:pt>
    <dgm:pt modelId="{2F6E60F5-B50F-420C-9AFF-157699B1450B}" type="pres">
      <dgm:prSet presAssocID="{C15AC4D9-8A78-42A6-A514-F0B8552DEC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F3CDFF-43AB-4A64-8FF3-E783F7978A82}" type="pres">
      <dgm:prSet presAssocID="{A36CEF73-D83E-42AB-B771-E6BF5DA48E75}" presName="parentLin" presStyleCnt="0"/>
      <dgm:spPr/>
    </dgm:pt>
    <dgm:pt modelId="{62B005F7-25C3-4096-B713-3A1B4B315D08}" type="pres">
      <dgm:prSet presAssocID="{A36CEF73-D83E-42AB-B771-E6BF5DA48E75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231A976E-F0AF-4C80-878A-235CD91B505C}" type="pres">
      <dgm:prSet presAssocID="{A36CEF73-D83E-42AB-B771-E6BF5DA48E75}" presName="parentText" presStyleLbl="node1" presStyleIdx="0" presStyleCnt="8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F8AAC-A990-4699-AA7A-4DC9AF9EE623}" type="pres">
      <dgm:prSet presAssocID="{A36CEF73-D83E-42AB-B771-E6BF5DA48E75}" presName="negativeSpace" presStyleCnt="0"/>
      <dgm:spPr/>
    </dgm:pt>
    <dgm:pt modelId="{44EF6146-F53E-457B-81B8-91499325DEF3}" type="pres">
      <dgm:prSet presAssocID="{A36CEF73-D83E-42AB-B771-E6BF5DA48E75}" presName="childText" presStyleLbl="conFgAcc1" presStyleIdx="0" presStyleCnt="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6F5C2CBF-97F3-4F08-AA99-8DDBE4BCCA26}" type="pres">
      <dgm:prSet presAssocID="{2C121954-CF6C-4A76-BA67-205D2527ACC6}" presName="spaceBetweenRectangles" presStyleCnt="0"/>
      <dgm:spPr/>
    </dgm:pt>
    <dgm:pt modelId="{784268B3-68AD-43F8-9DC6-6CE70BCBEE16}" type="pres">
      <dgm:prSet presAssocID="{FD82F48D-0E2B-4068-9918-D6DBFCBDD8D6}" presName="parentLin" presStyleCnt="0"/>
      <dgm:spPr/>
    </dgm:pt>
    <dgm:pt modelId="{02E35DE6-3C2E-4C69-9D7B-CAC63CE2C270}" type="pres">
      <dgm:prSet presAssocID="{FD82F48D-0E2B-4068-9918-D6DBFCBDD8D6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C7F12317-DAC5-4FB0-84E7-AA25C80E8697}" type="pres">
      <dgm:prSet presAssocID="{FD82F48D-0E2B-4068-9918-D6DBFCBDD8D6}" presName="parentText" presStyleLbl="node1" presStyleIdx="1" presStyleCnt="8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F14BE-28A1-48D1-A3D5-F3E6D4BAAFFE}" type="pres">
      <dgm:prSet presAssocID="{FD82F48D-0E2B-4068-9918-D6DBFCBDD8D6}" presName="negativeSpace" presStyleCnt="0"/>
      <dgm:spPr/>
    </dgm:pt>
    <dgm:pt modelId="{E39A0CDC-B39B-4740-90A2-E31B9510CD51}" type="pres">
      <dgm:prSet presAssocID="{FD82F48D-0E2B-4068-9918-D6DBFCBDD8D6}" presName="childText" presStyleLbl="conFgAcc1" presStyleIdx="1" presStyleCnt="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8F7DDFB9-B15B-45FF-82FC-676539C75E6F}" type="pres">
      <dgm:prSet presAssocID="{DE527488-C34F-4717-8D4A-F0FB14117A12}" presName="spaceBetweenRectangles" presStyleCnt="0"/>
      <dgm:spPr/>
    </dgm:pt>
    <dgm:pt modelId="{11E80D80-0A78-45F2-B034-A558C30CA67E}" type="pres">
      <dgm:prSet presAssocID="{6D900A8A-9E3B-4FB5-B85F-DECBE449A991}" presName="parentLin" presStyleCnt="0"/>
      <dgm:spPr/>
    </dgm:pt>
    <dgm:pt modelId="{50C02185-BE39-464D-8D5F-A1F689C6AEBB}" type="pres">
      <dgm:prSet presAssocID="{6D900A8A-9E3B-4FB5-B85F-DECBE449A991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6FDD4820-6167-4D96-A457-36B84A33696D}" type="pres">
      <dgm:prSet presAssocID="{6D900A8A-9E3B-4FB5-B85F-DECBE449A991}" presName="parentText" presStyleLbl="node1" presStyleIdx="2" presStyleCnt="8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673CE-0C8C-4272-84E9-023BA1AE5C99}" type="pres">
      <dgm:prSet presAssocID="{6D900A8A-9E3B-4FB5-B85F-DECBE449A991}" presName="negativeSpace" presStyleCnt="0"/>
      <dgm:spPr/>
    </dgm:pt>
    <dgm:pt modelId="{546C2D32-A06E-495F-BA44-D692C04C8012}" type="pres">
      <dgm:prSet presAssocID="{6D900A8A-9E3B-4FB5-B85F-DECBE449A991}" presName="childText" presStyleLbl="conFgAcc1" presStyleIdx="2" presStyleCnt="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B058FCB7-F0B9-4833-9E90-9A814BE613D3}" type="pres">
      <dgm:prSet presAssocID="{8FEFDD0B-E5FD-48D4-B50C-B64DE4B1F495}" presName="spaceBetweenRectangles" presStyleCnt="0"/>
      <dgm:spPr/>
    </dgm:pt>
    <dgm:pt modelId="{AAC6FE04-EC5A-48A7-9AB3-EFACA106DCF8}" type="pres">
      <dgm:prSet presAssocID="{1AF2DCBB-465B-42F9-A621-BA660D5998C8}" presName="parentLin" presStyleCnt="0"/>
      <dgm:spPr/>
    </dgm:pt>
    <dgm:pt modelId="{3D021610-CD5B-48FF-8B95-541EE30AD7D5}" type="pres">
      <dgm:prSet presAssocID="{1AF2DCBB-465B-42F9-A621-BA660D5998C8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CD971CD7-3884-4E40-A662-1A54F9207611}" type="pres">
      <dgm:prSet presAssocID="{1AF2DCBB-465B-42F9-A621-BA660D5998C8}" presName="parentText" presStyleLbl="node1" presStyleIdx="3" presStyleCnt="8" custScaleX="126954" custLinFactNeighborX="13208" custLinFactNeighborY="114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7A05F-E5B9-4A5E-9E22-6FD6FFD3D1E7}" type="pres">
      <dgm:prSet presAssocID="{1AF2DCBB-465B-42F9-A621-BA660D5998C8}" presName="negativeSpace" presStyleCnt="0"/>
      <dgm:spPr/>
    </dgm:pt>
    <dgm:pt modelId="{1286490A-2507-43A3-8E4F-1EB0B3BBFCBD}" type="pres">
      <dgm:prSet presAssocID="{1AF2DCBB-465B-42F9-A621-BA660D5998C8}" presName="childText" presStyleLbl="conFgAcc1" presStyleIdx="3" presStyleCnt="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F882C358-7F98-49A6-89AF-CA02D261E274}" type="pres">
      <dgm:prSet presAssocID="{509954BB-1A17-4E4D-AA12-E15BE794F739}" presName="spaceBetweenRectangles" presStyleCnt="0"/>
      <dgm:spPr/>
    </dgm:pt>
    <dgm:pt modelId="{D2CFD4E1-902E-45CF-A0FA-582DC6AF877C}" type="pres">
      <dgm:prSet presAssocID="{A35321EE-6890-482E-94F9-D46AB60A3C1E}" presName="parentLin" presStyleCnt="0"/>
      <dgm:spPr/>
    </dgm:pt>
    <dgm:pt modelId="{5636BC3A-627E-49D8-96D8-5FE2B3A5B31A}" type="pres">
      <dgm:prSet presAssocID="{A35321EE-6890-482E-94F9-D46AB60A3C1E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439B6AEC-CD8E-4A45-ADBB-8E8DFA413443}" type="pres">
      <dgm:prSet presAssocID="{A35321EE-6890-482E-94F9-D46AB60A3C1E}" presName="parentText" presStyleLbl="node1" presStyleIdx="4" presStyleCnt="8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3174E-311B-4C6C-8458-EE909AAEAF07}" type="pres">
      <dgm:prSet presAssocID="{A35321EE-6890-482E-94F9-D46AB60A3C1E}" presName="negativeSpace" presStyleCnt="0"/>
      <dgm:spPr/>
    </dgm:pt>
    <dgm:pt modelId="{822FA0DE-80A8-4F2E-85B0-0B23C1DF4AB3}" type="pres">
      <dgm:prSet presAssocID="{A35321EE-6890-482E-94F9-D46AB60A3C1E}" presName="childText" presStyleLbl="conFgAcc1" presStyleIdx="4" presStyleCnt="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F602395B-CD38-4E61-841E-B8BBFF02E241}" type="pres">
      <dgm:prSet presAssocID="{EB142F28-9F25-4D09-BA72-345B4937AA53}" presName="spaceBetweenRectangles" presStyleCnt="0"/>
      <dgm:spPr/>
    </dgm:pt>
    <dgm:pt modelId="{F4285AD8-008C-4B94-8258-62FDD972B727}" type="pres">
      <dgm:prSet presAssocID="{919CCE51-7962-4DD6-AA34-14DAC6471F47}" presName="parentLin" presStyleCnt="0"/>
      <dgm:spPr/>
    </dgm:pt>
    <dgm:pt modelId="{28500F11-1B2B-4E55-9179-35346C82B89A}" type="pres">
      <dgm:prSet presAssocID="{919CCE51-7962-4DD6-AA34-14DAC6471F47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38821C1D-DAA1-4960-B5D5-D78254262381}" type="pres">
      <dgm:prSet presAssocID="{919CCE51-7962-4DD6-AA34-14DAC6471F47}" presName="parentText" presStyleLbl="node1" presStyleIdx="5" presStyleCnt="8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93DB0-561C-4933-B00D-E10FE6FD383D}" type="pres">
      <dgm:prSet presAssocID="{919CCE51-7962-4DD6-AA34-14DAC6471F47}" presName="negativeSpace" presStyleCnt="0"/>
      <dgm:spPr/>
    </dgm:pt>
    <dgm:pt modelId="{39546D24-C598-466F-BD46-6B43D1F0CA0F}" type="pres">
      <dgm:prSet presAssocID="{919CCE51-7962-4DD6-AA34-14DAC6471F47}" presName="childText" presStyleLbl="conFgAcc1" presStyleIdx="5" presStyleCnt="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29ABB6E5-20AB-480E-A627-F285ECE2BB36}" type="pres">
      <dgm:prSet presAssocID="{4DF07389-E2CE-41C5-A6F8-78129BCC5B31}" presName="spaceBetweenRectangles" presStyleCnt="0"/>
      <dgm:spPr/>
    </dgm:pt>
    <dgm:pt modelId="{3030AC07-098C-4AA8-82F8-05E90994C88B}" type="pres">
      <dgm:prSet presAssocID="{8E2957CB-FDF6-492A-B076-CC790100C97A}" presName="parentLin" presStyleCnt="0"/>
      <dgm:spPr/>
    </dgm:pt>
    <dgm:pt modelId="{D5C53132-E4A8-4F1D-A4B1-341FCDDED254}" type="pres">
      <dgm:prSet presAssocID="{8E2957CB-FDF6-492A-B076-CC790100C97A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76345313-8FBF-4A5C-841A-905905C791B5}" type="pres">
      <dgm:prSet presAssocID="{8E2957CB-FDF6-492A-B076-CC790100C97A}" presName="parentText" presStyleLbl="node1" presStyleIdx="6" presStyleCnt="8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332C3-E406-4008-9600-523B98BA73BC}" type="pres">
      <dgm:prSet presAssocID="{8E2957CB-FDF6-492A-B076-CC790100C97A}" presName="negativeSpace" presStyleCnt="0"/>
      <dgm:spPr/>
    </dgm:pt>
    <dgm:pt modelId="{6A1668A1-88D0-40ED-8651-BD93952E11A4}" type="pres">
      <dgm:prSet presAssocID="{8E2957CB-FDF6-492A-B076-CC790100C97A}" presName="childText" presStyleLbl="conFgAcc1" presStyleIdx="6" presStyleCnt="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  <dgm:pt modelId="{F4F06A75-4F04-46C7-A4E8-E5690763CCA9}" type="pres">
      <dgm:prSet presAssocID="{5FEBDAEE-A50B-4E08-9D10-9FB6B7C2E791}" presName="spaceBetweenRectangles" presStyleCnt="0"/>
      <dgm:spPr/>
    </dgm:pt>
    <dgm:pt modelId="{E74EF793-3088-4F65-82BD-B4C249476DC9}" type="pres">
      <dgm:prSet presAssocID="{32A93B82-E584-46AA-AF6A-92B0124D1CB5}" presName="parentLin" presStyleCnt="0"/>
      <dgm:spPr/>
    </dgm:pt>
    <dgm:pt modelId="{C0ACA5CA-6CAD-49BC-9C2D-2292834FAC58}" type="pres">
      <dgm:prSet presAssocID="{32A93B82-E584-46AA-AF6A-92B0124D1CB5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FBB3B931-8BC6-4A97-B38E-BC505A8D8421}" type="pres">
      <dgm:prSet presAssocID="{32A93B82-E584-46AA-AF6A-92B0124D1CB5}" presName="parentText" presStyleLbl="node1" presStyleIdx="7" presStyleCnt="8" custScaleX="126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8A9A-F74D-40E7-814F-9CDB6CEB27FF}" type="pres">
      <dgm:prSet presAssocID="{32A93B82-E584-46AA-AF6A-92B0124D1CB5}" presName="negativeSpace" presStyleCnt="0"/>
      <dgm:spPr/>
    </dgm:pt>
    <dgm:pt modelId="{48A0CFD2-C478-4D7D-8F42-BFAAB2CF084F}" type="pres">
      <dgm:prSet presAssocID="{32A93B82-E584-46AA-AF6A-92B0124D1CB5}" presName="childText" presStyleLbl="conFgAcc1" presStyleIdx="7" presStyleCnt="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0A41D263-5583-45DB-8B4C-818A2F8C37CE}" srcId="{C15AC4D9-8A78-42A6-A514-F0B8552DECDF}" destId="{32A93B82-E584-46AA-AF6A-92B0124D1CB5}" srcOrd="7" destOrd="0" parTransId="{37F04CC5-736D-4135-9351-2CEC9E0F42FE}" sibTransId="{275E8558-A4B5-429E-A14F-9B57A54E6DF7}"/>
    <dgm:cxn modelId="{7AC7842A-C412-4A98-A153-1DB6674E65F6}" type="presOf" srcId="{A35321EE-6890-482E-94F9-D46AB60A3C1E}" destId="{439B6AEC-CD8E-4A45-ADBB-8E8DFA413443}" srcOrd="1" destOrd="0" presId="urn:microsoft.com/office/officeart/2005/8/layout/list1"/>
    <dgm:cxn modelId="{04DFEFFE-C991-476A-AC97-C20ABE93F391}" type="presOf" srcId="{A36CEF73-D83E-42AB-B771-E6BF5DA48E75}" destId="{62B005F7-25C3-4096-B713-3A1B4B315D08}" srcOrd="0" destOrd="0" presId="urn:microsoft.com/office/officeart/2005/8/layout/list1"/>
    <dgm:cxn modelId="{9516FC1E-78DC-4595-A563-44B764B8E45C}" type="presOf" srcId="{919CCE51-7962-4DD6-AA34-14DAC6471F47}" destId="{28500F11-1B2B-4E55-9179-35346C82B89A}" srcOrd="0" destOrd="0" presId="urn:microsoft.com/office/officeart/2005/8/layout/list1"/>
    <dgm:cxn modelId="{4C407EE4-02A3-4D37-AA62-6D39EAA20FA1}" srcId="{C15AC4D9-8A78-42A6-A514-F0B8552DECDF}" destId="{6D900A8A-9E3B-4FB5-B85F-DECBE449A991}" srcOrd="2" destOrd="0" parTransId="{53DD37C3-2A58-4A15-89D4-D9839EB44E82}" sibTransId="{8FEFDD0B-E5FD-48D4-B50C-B64DE4B1F495}"/>
    <dgm:cxn modelId="{BCAEF43D-E060-49B6-A843-A13747753CCC}" type="presOf" srcId="{32A93B82-E584-46AA-AF6A-92B0124D1CB5}" destId="{C0ACA5CA-6CAD-49BC-9C2D-2292834FAC58}" srcOrd="0" destOrd="0" presId="urn:microsoft.com/office/officeart/2005/8/layout/list1"/>
    <dgm:cxn modelId="{A4A80080-46D0-4DEE-BAC1-DE8745A1C99C}" type="presOf" srcId="{C15AC4D9-8A78-42A6-A514-F0B8552DECDF}" destId="{2F6E60F5-B50F-420C-9AFF-157699B1450B}" srcOrd="0" destOrd="0" presId="urn:microsoft.com/office/officeart/2005/8/layout/list1"/>
    <dgm:cxn modelId="{7F636CBD-CB7A-4A5A-B60C-3B073952EB9E}" type="presOf" srcId="{FD82F48D-0E2B-4068-9918-D6DBFCBDD8D6}" destId="{C7F12317-DAC5-4FB0-84E7-AA25C80E8697}" srcOrd="1" destOrd="0" presId="urn:microsoft.com/office/officeart/2005/8/layout/list1"/>
    <dgm:cxn modelId="{ADB92EC4-94D2-40B8-9E6C-BA4AB11830FB}" type="presOf" srcId="{919CCE51-7962-4DD6-AA34-14DAC6471F47}" destId="{38821C1D-DAA1-4960-B5D5-D78254262381}" srcOrd="1" destOrd="0" presId="urn:microsoft.com/office/officeart/2005/8/layout/list1"/>
    <dgm:cxn modelId="{95943F11-E3AA-41D6-BBFD-BC00855DB181}" srcId="{C15AC4D9-8A78-42A6-A514-F0B8552DECDF}" destId="{A35321EE-6890-482E-94F9-D46AB60A3C1E}" srcOrd="4" destOrd="0" parTransId="{26016498-B67C-43AC-AF56-19715C33A3B7}" sibTransId="{EB142F28-9F25-4D09-BA72-345B4937AA53}"/>
    <dgm:cxn modelId="{309834D5-6622-47E8-AE11-FDC671581D78}" srcId="{C15AC4D9-8A78-42A6-A514-F0B8552DECDF}" destId="{FD82F48D-0E2B-4068-9918-D6DBFCBDD8D6}" srcOrd="1" destOrd="0" parTransId="{A121BB10-D5CD-454C-B6C2-73B29AFE2CE0}" sibTransId="{DE527488-C34F-4717-8D4A-F0FB14117A12}"/>
    <dgm:cxn modelId="{EB5C0743-78B5-4C11-B392-A21F4193E2A3}" type="presOf" srcId="{8E2957CB-FDF6-492A-B076-CC790100C97A}" destId="{D5C53132-E4A8-4F1D-A4B1-341FCDDED254}" srcOrd="0" destOrd="0" presId="urn:microsoft.com/office/officeart/2005/8/layout/list1"/>
    <dgm:cxn modelId="{2D1F8984-4377-46B4-8F5C-9504AB41FF34}" type="presOf" srcId="{6D900A8A-9E3B-4FB5-B85F-DECBE449A991}" destId="{6FDD4820-6167-4D96-A457-36B84A33696D}" srcOrd="1" destOrd="0" presId="urn:microsoft.com/office/officeart/2005/8/layout/list1"/>
    <dgm:cxn modelId="{27BAAF5F-9FD8-4399-9DA6-69AE416D562E}" type="presOf" srcId="{8E2957CB-FDF6-492A-B076-CC790100C97A}" destId="{76345313-8FBF-4A5C-841A-905905C791B5}" srcOrd="1" destOrd="0" presId="urn:microsoft.com/office/officeart/2005/8/layout/list1"/>
    <dgm:cxn modelId="{892B6997-B714-4F00-8DDD-739C5A9135F9}" srcId="{C15AC4D9-8A78-42A6-A514-F0B8552DECDF}" destId="{919CCE51-7962-4DD6-AA34-14DAC6471F47}" srcOrd="5" destOrd="0" parTransId="{3B7EBFB2-FD4C-4020-BD6B-B2A0C668C9C9}" sibTransId="{4DF07389-E2CE-41C5-A6F8-78129BCC5B31}"/>
    <dgm:cxn modelId="{2A80DC50-6D3F-419D-B70B-1EB1F02D91CD}" type="presOf" srcId="{A36CEF73-D83E-42AB-B771-E6BF5DA48E75}" destId="{231A976E-F0AF-4C80-878A-235CD91B505C}" srcOrd="1" destOrd="0" presId="urn:microsoft.com/office/officeart/2005/8/layout/list1"/>
    <dgm:cxn modelId="{596156B1-F50B-4F70-876F-EA2109669ED7}" srcId="{C15AC4D9-8A78-42A6-A514-F0B8552DECDF}" destId="{8E2957CB-FDF6-492A-B076-CC790100C97A}" srcOrd="6" destOrd="0" parTransId="{F707B55F-8F25-47E1-AC7B-BBB7B51C1105}" sibTransId="{5FEBDAEE-A50B-4E08-9D10-9FB6B7C2E791}"/>
    <dgm:cxn modelId="{11AB2EA1-8F65-4593-A7DC-3AFAF4232C9D}" type="presOf" srcId="{1AF2DCBB-465B-42F9-A621-BA660D5998C8}" destId="{3D021610-CD5B-48FF-8B95-541EE30AD7D5}" srcOrd="0" destOrd="0" presId="urn:microsoft.com/office/officeart/2005/8/layout/list1"/>
    <dgm:cxn modelId="{FF0F5367-AE35-4699-B1DC-E48406F7A493}" type="presOf" srcId="{FD82F48D-0E2B-4068-9918-D6DBFCBDD8D6}" destId="{02E35DE6-3C2E-4C69-9D7B-CAC63CE2C270}" srcOrd="0" destOrd="0" presId="urn:microsoft.com/office/officeart/2005/8/layout/list1"/>
    <dgm:cxn modelId="{C24241DC-11A5-4FBC-9208-C8EAE482A97E}" type="presOf" srcId="{32A93B82-E584-46AA-AF6A-92B0124D1CB5}" destId="{FBB3B931-8BC6-4A97-B38E-BC505A8D8421}" srcOrd="1" destOrd="0" presId="urn:microsoft.com/office/officeart/2005/8/layout/list1"/>
    <dgm:cxn modelId="{6B46C119-743F-47D5-86D7-B0E9604389A4}" type="presOf" srcId="{6D900A8A-9E3B-4FB5-B85F-DECBE449A991}" destId="{50C02185-BE39-464D-8D5F-A1F689C6AEBB}" srcOrd="0" destOrd="0" presId="urn:microsoft.com/office/officeart/2005/8/layout/list1"/>
    <dgm:cxn modelId="{711BAC49-4765-4A69-8AE4-674101281D42}" srcId="{C15AC4D9-8A78-42A6-A514-F0B8552DECDF}" destId="{1AF2DCBB-465B-42F9-A621-BA660D5998C8}" srcOrd="3" destOrd="0" parTransId="{F160BC8D-C0AC-4E3E-9004-BF359E545588}" sibTransId="{509954BB-1A17-4E4D-AA12-E15BE794F739}"/>
    <dgm:cxn modelId="{30F60C11-6D21-408E-8D81-2EE4D0B8D723}" type="presOf" srcId="{1AF2DCBB-465B-42F9-A621-BA660D5998C8}" destId="{CD971CD7-3884-4E40-A662-1A54F9207611}" srcOrd="1" destOrd="0" presId="urn:microsoft.com/office/officeart/2005/8/layout/list1"/>
    <dgm:cxn modelId="{EEF7E96A-8CCE-41F3-BA28-439438818445}" srcId="{C15AC4D9-8A78-42A6-A514-F0B8552DECDF}" destId="{A36CEF73-D83E-42AB-B771-E6BF5DA48E75}" srcOrd="0" destOrd="0" parTransId="{069E7929-FEB5-4CD8-ADC1-6923858CBC9A}" sibTransId="{2C121954-CF6C-4A76-BA67-205D2527ACC6}"/>
    <dgm:cxn modelId="{6E541089-9F2E-4719-8114-8C4B0244995A}" type="presOf" srcId="{A35321EE-6890-482E-94F9-D46AB60A3C1E}" destId="{5636BC3A-627E-49D8-96D8-5FE2B3A5B31A}" srcOrd="0" destOrd="0" presId="urn:microsoft.com/office/officeart/2005/8/layout/list1"/>
    <dgm:cxn modelId="{1E1EEBF0-E6A2-4B74-984E-B95B3E146641}" type="presParOf" srcId="{2F6E60F5-B50F-420C-9AFF-157699B1450B}" destId="{5FF3CDFF-43AB-4A64-8FF3-E783F7978A82}" srcOrd="0" destOrd="0" presId="urn:microsoft.com/office/officeart/2005/8/layout/list1"/>
    <dgm:cxn modelId="{53A7F7AE-AAF4-4DE0-A91B-4E7993D78A04}" type="presParOf" srcId="{5FF3CDFF-43AB-4A64-8FF3-E783F7978A82}" destId="{62B005F7-25C3-4096-B713-3A1B4B315D08}" srcOrd="0" destOrd="0" presId="urn:microsoft.com/office/officeart/2005/8/layout/list1"/>
    <dgm:cxn modelId="{72A304D8-8025-4C06-9D18-6206FEC77897}" type="presParOf" srcId="{5FF3CDFF-43AB-4A64-8FF3-E783F7978A82}" destId="{231A976E-F0AF-4C80-878A-235CD91B505C}" srcOrd="1" destOrd="0" presId="urn:microsoft.com/office/officeart/2005/8/layout/list1"/>
    <dgm:cxn modelId="{EE1C0F05-4CBE-4FDB-B1CF-F03844B3FDDA}" type="presParOf" srcId="{2F6E60F5-B50F-420C-9AFF-157699B1450B}" destId="{A5EF8AAC-A990-4699-AA7A-4DC9AF9EE623}" srcOrd="1" destOrd="0" presId="urn:microsoft.com/office/officeart/2005/8/layout/list1"/>
    <dgm:cxn modelId="{2074E045-1F2E-41F5-B284-9955B3D2EFE6}" type="presParOf" srcId="{2F6E60F5-B50F-420C-9AFF-157699B1450B}" destId="{44EF6146-F53E-457B-81B8-91499325DEF3}" srcOrd="2" destOrd="0" presId="urn:microsoft.com/office/officeart/2005/8/layout/list1"/>
    <dgm:cxn modelId="{98D85554-135B-45AB-8387-CC130B2666EE}" type="presParOf" srcId="{2F6E60F5-B50F-420C-9AFF-157699B1450B}" destId="{6F5C2CBF-97F3-4F08-AA99-8DDBE4BCCA26}" srcOrd="3" destOrd="0" presId="urn:microsoft.com/office/officeart/2005/8/layout/list1"/>
    <dgm:cxn modelId="{59644ECA-A0CE-4B7C-B675-7E3C7DB11166}" type="presParOf" srcId="{2F6E60F5-B50F-420C-9AFF-157699B1450B}" destId="{784268B3-68AD-43F8-9DC6-6CE70BCBEE16}" srcOrd="4" destOrd="0" presId="urn:microsoft.com/office/officeart/2005/8/layout/list1"/>
    <dgm:cxn modelId="{75FBEDAC-8FE4-44EA-B307-E7996EAA91B9}" type="presParOf" srcId="{784268B3-68AD-43F8-9DC6-6CE70BCBEE16}" destId="{02E35DE6-3C2E-4C69-9D7B-CAC63CE2C270}" srcOrd="0" destOrd="0" presId="urn:microsoft.com/office/officeart/2005/8/layout/list1"/>
    <dgm:cxn modelId="{5D63C460-8787-43E6-A12C-2946DC618892}" type="presParOf" srcId="{784268B3-68AD-43F8-9DC6-6CE70BCBEE16}" destId="{C7F12317-DAC5-4FB0-84E7-AA25C80E8697}" srcOrd="1" destOrd="0" presId="urn:microsoft.com/office/officeart/2005/8/layout/list1"/>
    <dgm:cxn modelId="{4C5063E2-A205-4F55-B69C-57183BC9AFAA}" type="presParOf" srcId="{2F6E60F5-B50F-420C-9AFF-157699B1450B}" destId="{E9AF14BE-28A1-48D1-A3D5-F3E6D4BAAFFE}" srcOrd="5" destOrd="0" presId="urn:microsoft.com/office/officeart/2005/8/layout/list1"/>
    <dgm:cxn modelId="{192E6B7D-6FB7-44FA-B9B4-572C17EA4CD1}" type="presParOf" srcId="{2F6E60F5-B50F-420C-9AFF-157699B1450B}" destId="{E39A0CDC-B39B-4740-90A2-E31B9510CD51}" srcOrd="6" destOrd="0" presId="urn:microsoft.com/office/officeart/2005/8/layout/list1"/>
    <dgm:cxn modelId="{9548CA0D-3C97-4A75-932E-ECBF3F44411E}" type="presParOf" srcId="{2F6E60F5-B50F-420C-9AFF-157699B1450B}" destId="{8F7DDFB9-B15B-45FF-82FC-676539C75E6F}" srcOrd="7" destOrd="0" presId="urn:microsoft.com/office/officeart/2005/8/layout/list1"/>
    <dgm:cxn modelId="{732D3EE6-9BC1-472E-9D23-74CECB4ECCB0}" type="presParOf" srcId="{2F6E60F5-B50F-420C-9AFF-157699B1450B}" destId="{11E80D80-0A78-45F2-B034-A558C30CA67E}" srcOrd="8" destOrd="0" presId="urn:microsoft.com/office/officeart/2005/8/layout/list1"/>
    <dgm:cxn modelId="{5930E69B-8A40-4B6F-8783-2398096DA65E}" type="presParOf" srcId="{11E80D80-0A78-45F2-B034-A558C30CA67E}" destId="{50C02185-BE39-464D-8D5F-A1F689C6AEBB}" srcOrd="0" destOrd="0" presId="urn:microsoft.com/office/officeart/2005/8/layout/list1"/>
    <dgm:cxn modelId="{96A2D4AA-0216-4DC2-8D81-5914064509F8}" type="presParOf" srcId="{11E80D80-0A78-45F2-B034-A558C30CA67E}" destId="{6FDD4820-6167-4D96-A457-36B84A33696D}" srcOrd="1" destOrd="0" presId="urn:microsoft.com/office/officeart/2005/8/layout/list1"/>
    <dgm:cxn modelId="{ED12A4A8-588B-4D95-8CB0-4473A378300D}" type="presParOf" srcId="{2F6E60F5-B50F-420C-9AFF-157699B1450B}" destId="{BF0673CE-0C8C-4272-84E9-023BA1AE5C99}" srcOrd="9" destOrd="0" presId="urn:microsoft.com/office/officeart/2005/8/layout/list1"/>
    <dgm:cxn modelId="{CC9DE821-112C-4BF2-8C06-01C58B944E12}" type="presParOf" srcId="{2F6E60F5-B50F-420C-9AFF-157699B1450B}" destId="{546C2D32-A06E-495F-BA44-D692C04C8012}" srcOrd="10" destOrd="0" presId="urn:microsoft.com/office/officeart/2005/8/layout/list1"/>
    <dgm:cxn modelId="{67463803-851B-4D02-AEED-F98196C2748B}" type="presParOf" srcId="{2F6E60F5-B50F-420C-9AFF-157699B1450B}" destId="{B058FCB7-F0B9-4833-9E90-9A814BE613D3}" srcOrd="11" destOrd="0" presId="urn:microsoft.com/office/officeart/2005/8/layout/list1"/>
    <dgm:cxn modelId="{3D10F41A-44C5-40F3-BDA4-DE434ABA2240}" type="presParOf" srcId="{2F6E60F5-B50F-420C-9AFF-157699B1450B}" destId="{AAC6FE04-EC5A-48A7-9AB3-EFACA106DCF8}" srcOrd="12" destOrd="0" presId="urn:microsoft.com/office/officeart/2005/8/layout/list1"/>
    <dgm:cxn modelId="{CC7FCC80-53F9-4A45-BECE-5F2A06E7D149}" type="presParOf" srcId="{AAC6FE04-EC5A-48A7-9AB3-EFACA106DCF8}" destId="{3D021610-CD5B-48FF-8B95-541EE30AD7D5}" srcOrd="0" destOrd="0" presId="urn:microsoft.com/office/officeart/2005/8/layout/list1"/>
    <dgm:cxn modelId="{2A355A9B-0874-41D0-B17C-D95698EA0441}" type="presParOf" srcId="{AAC6FE04-EC5A-48A7-9AB3-EFACA106DCF8}" destId="{CD971CD7-3884-4E40-A662-1A54F9207611}" srcOrd="1" destOrd="0" presId="urn:microsoft.com/office/officeart/2005/8/layout/list1"/>
    <dgm:cxn modelId="{11238A3B-8B20-40A6-9F7B-F0B4ED67DE97}" type="presParOf" srcId="{2F6E60F5-B50F-420C-9AFF-157699B1450B}" destId="{60D7A05F-E5B9-4A5E-9E22-6FD6FFD3D1E7}" srcOrd="13" destOrd="0" presId="urn:microsoft.com/office/officeart/2005/8/layout/list1"/>
    <dgm:cxn modelId="{04C97DF5-9891-4516-A134-0AFD14604EB6}" type="presParOf" srcId="{2F6E60F5-B50F-420C-9AFF-157699B1450B}" destId="{1286490A-2507-43A3-8E4F-1EB0B3BBFCBD}" srcOrd="14" destOrd="0" presId="urn:microsoft.com/office/officeart/2005/8/layout/list1"/>
    <dgm:cxn modelId="{D4C6E31D-4B7F-490C-A9D7-89A1C52C1D37}" type="presParOf" srcId="{2F6E60F5-B50F-420C-9AFF-157699B1450B}" destId="{F882C358-7F98-49A6-89AF-CA02D261E274}" srcOrd="15" destOrd="0" presId="urn:microsoft.com/office/officeart/2005/8/layout/list1"/>
    <dgm:cxn modelId="{E82EBFB5-5FF8-42F6-B0DF-F9D687127C26}" type="presParOf" srcId="{2F6E60F5-B50F-420C-9AFF-157699B1450B}" destId="{D2CFD4E1-902E-45CF-A0FA-582DC6AF877C}" srcOrd="16" destOrd="0" presId="urn:microsoft.com/office/officeart/2005/8/layout/list1"/>
    <dgm:cxn modelId="{61CA12C1-CDDC-42A6-A0CE-B6BAB22893B1}" type="presParOf" srcId="{D2CFD4E1-902E-45CF-A0FA-582DC6AF877C}" destId="{5636BC3A-627E-49D8-96D8-5FE2B3A5B31A}" srcOrd="0" destOrd="0" presId="urn:microsoft.com/office/officeart/2005/8/layout/list1"/>
    <dgm:cxn modelId="{DAD1C093-8974-4A36-ABD4-84A2B03D72EE}" type="presParOf" srcId="{D2CFD4E1-902E-45CF-A0FA-582DC6AF877C}" destId="{439B6AEC-CD8E-4A45-ADBB-8E8DFA413443}" srcOrd="1" destOrd="0" presId="urn:microsoft.com/office/officeart/2005/8/layout/list1"/>
    <dgm:cxn modelId="{CEC3CCC9-F32F-4C9F-981C-5851A48E9776}" type="presParOf" srcId="{2F6E60F5-B50F-420C-9AFF-157699B1450B}" destId="{A773174E-311B-4C6C-8458-EE909AAEAF07}" srcOrd="17" destOrd="0" presId="urn:microsoft.com/office/officeart/2005/8/layout/list1"/>
    <dgm:cxn modelId="{70B26B9C-9B50-4033-80A4-EF06F40100F5}" type="presParOf" srcId="{2F6E60F5-B50F-420C-9AFF-157699B1450B}" destId="{822FA0DE-80A8-4F2E-85B0-0B23C1DF4AB3}" srcOrd="18" destOrd="0" presId="urn:microsoft.com/office/officeart/2005/8/layout/list1"/>
    <dgm:cxn modelId="{7B4797D8-0035-47A5-A614-CD96DC681D67}" type="presParOf" srcId="{2F6E60F5-B50F-420C-9AFF-157699B1450B}" destId="{F602395B-CD38-4E61-841E-B8BBFF02E241}" srcOrd="19" destOrd="0" presId="urn:microsoft.com/office/officeart/2005/8/layout/list1"/>
    <dgm:cxn modelId="{7403C092-8A9A-4E39-93DF-89D43591A179}" type="presParOf" srcId="{2F6E60F5-B50F-420C-9AFF-157699B1450B}" destId="{F4285AD8-008C-4B94-8258-62FDD972B727}" srcOrd="20" destOrd="0" presId="urn:microsoft.com/office/officeart/2005/8/layout/list1"/>
    <dgm:cxn modelId="{D0B6A87E-B5C6-4FD6-A85B-E52C77491AD9}" type="presParOf" srcId="{F4285AD8-008C-4B94-8258-62FDD972B727}" destId="{28500F11-1B2B-4E55-9179-35346C82B89A}" srcOrd="0" destOrd="0" presId="urn:microsoft.com/office/officeart/2005/8/layout/list1"/>
    <dgm:cxn modelId="{6EB01D20-6F10-4038-BD26-C51949C5C498}" type="presParOf" srcId="{F4285AD8-008C-4B94-8258-62FDD972B727}" destId="{38821C1D-DAA1-4960-B5D5-D78254262381}" srcOrd="1" destOrd="0" presId="urn:microsoft.com/office/officeart/2005/8/layout/list1"/>
    <dgm:cxn modelId="{5DEB9C6A-914D-4119-AB3C-661A90A0B0CA}" type="presParOf" srcId="{2F6E60F5-B50F-420C-9AFF-157699B1450B}" destId="{A8393DB0-561C-4933-B00D-E10FE6FD383D}" srcOrd="21" destOrd="0" presId="urn:microsoft.com/office/officeart/2005/8/layout/list1"/>
    <dgm:cxn modelId="{96E7B8E5-B1FD-4E41-90A6-ECCF4759C4FF}" type="presParOf" srcId="{2F6E60F5-B50F-420C-9AFF-157699B1450B}" destId="{39546D24-C598-466F-BD46-6B43D1F0CA0F}" srcOrd="22" destOrd="0" presId="urn:microsoft.com/office/officeart/2005/8/layout/list1"/>
    <dgm:cxn modelId="{8F59504B-2CB5-440D-B7E6-42DE42ACC27E}" type="presParOf" srcId="{2F6E60F5-B50F-420C-9AFF-157699B1450B}" destId="{29ABB6E5-20AB-480E-A627-F285ECE2BB36}" srcOrd="23" destOrd="0" presId="urn:microsoft.com/office/officeart/2005/8/layout/list1"/>
    <dgm:cxn modelId="{6013DDD7-CEA5-4A4C-A3A6-7EB76F8D3C99}" type="presParOf" srcId="{2F6E60F5-B50F-420C-9AFF-157699B1450B}" destId="{3030AC07-098C-4AA8-82F8-05E90994C88B}" srcOrd="24" destOrd="0" presId="urn:microsoft.com/office/officeart/2005/8/layout/list1"/>
    <dgm:cxn modelId="{EE912D64-F534-47DF-8219-B5C30887641D}" type="presParOf" srcId="{3030AC07-098C-4AA8-82F8-05E90994C88B}" destId="{D5C53132-E4A8-4F1D-A4B1-341FCDDED254}" srcOrd="0" destOrd="0" presId="urn:microsoft.com/office/officeart/2005/8/layout/list1"/>
    <dgm:cxn modelId="{31F69082-0412-4B98-9C65-7D222D83EC62}" type="presParOf" srcId="{3030AC07-098C-4AA8-82F8-05E90994C88B}" destId="{76345313-8FBF-4A5C-841A-905905C791B5}" srcOrd="1" destOrd="0" presId="urn:microsoft.com/office/officeart/2005/8/layout/list1"/>
    <dgm:cxn modelId="{F1AB923F-EA79-4F35-B185-311AD30AAA68}" type="presParOf" srcId="{2F6E60F5-B50F-420C-9AFF-157699B1450B}" destId="{305332C3-E406-4008-9600-523B98BA73BC}" srcOrd="25" destOrd="0" presId="urn:microsoft.com/office/officeart/2005/8/layout/list1"/>
    <dgm:cxn modelId="{54D47B21-357D-4AF9-B5E4-2E199C0F2F87}" type="presParOf" srcId="{2F6E60F5-B50F-420C-9AFF-157699B1450B}" destId="{6A1668A1-88D0-40ED-8651-BD93952E11A4}" srcOrd="26" destOrd="0" presId="urn:microsoft.com/office/officeart/2005/8/layout/list1"/>
    <dgm:cxn modelId="{EC1E9145-0C8A-4C7C-82FF-FE2C5ED00371}" type="presParOf" srcId="{2F6E60F5-B50F-420C-9AFF-157699B1450B}" destId="{F4F06A75-4F04-46C7-A4E8-E5690763CCA9}" srcOrd="27" destOrd="0" presId="urn:microsoft.com/office/officeart/2005/8/layout/list1"/>
    <dgm:cxn modelId="{3EAE7901-29EB-498C-86A6-215FAB486A34}" type="presParOf" srcId="{2F6E60F5-B50F-420C-9AFF-157699B1450B}" destId="{E74EF793-3088-4F65-82BD-B4C249476DC9}" srcOrd="28" destOrd="0" presId="urn:microsoft.com/office/officeart/2005/8/layout/list1"/>
    <dgm:cxn modelId="{2D13E5A8-6AAF-41D4-9460-5F28BA89224B}" type="presParOf" srcId="{E74EF793-3088-4F65-82BD-B4C249476DC9}" destId="{C0ACA5CA-6CAD-49BC-9C2D-2292834FAC58}" srcOrd="0" destOrd="0" presId="urn:microsoft.com/office/officeart/2005/8/layout/list1"/>
    <dgm:cxn modelId="{C29B7315-52EE-4471-B09C-AF9A6194AAC9}" type="presParOf" srcId="{E74EF793-3088-4F65-82BD-B4C249476DC9}" destId="{FBB3B931-8BC6-4A97-B38E-BC505A8D8421}" srcOrd="1" destOrd="0" presId="urn:microsoft.com/office/officeart/2005/8/layout/list1"/>
    <dgm:cxn modelId="{A289FA97-301E-4805-BF6C-0E8749CDBD93}" type="presParOf" srcId="{2F6E60F5-B50F-420C-9AFF-157699B1450B}" destId="{EBC38A9A-F74D-40E7-814F-9CDB6CEB27FF}" srcOrd="29" destOrd="0" presId="urn:microsoft.com/office/officeart/2005/8/layout/list1"/>
    <dgm:cxn modelId="{27A8C5F9-3A71-4413-8F9E-25B19A79A5B3}" type="presParOf" srcId="{2F6E60F5-B50F-420C-9AFF-157699B1450B}" destId="{48A0CFD2-C478-4D7D-8F42-BFAAB2CF084F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GB" b="1" dirty="0" smtClean="0"/>
            <a:t>Application Installation/Update</a:t>
          </a:r>
          <a:endParaRPr lang="en-US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359BD31A-4CF1-4D77-8D99-DC58AD2B9ED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Application Sign Up &amp; Log in</a:t>
          </a:r>
          <a:endParaRPr lang="en-US" dirty="0"/>
        </a:p>
      </dgm:t>
    </dgm:pt>
    <dgm:pt modelId="{3B159C2E-A475-42BC-BFC2-922CFBDB7DD8}" type="parTrans" cxnId="{EE2AED24-2C2C-40E8-90B3-25976B2017C5}">
      <dgm:prSet/>
      <dgm:spPr/>
      <dgm:t>
        <a:bodyPr/>
        <a:lstStyle/>
        <a:p>
          <a:endParaRPr lang="en-US"/>
        </a:p>
      </dgm:t>
    </dgm:pt>
    <dgm:pt modelId="{BFF463FA-E582-464E-99FF-8A2E9F04592A}" type="sibTrans" cxnId="{EE2AED24-2C2C-40E8-90B3-25976B2017C5}">
      <dgm:prSet/>
      <dgm:spPr/>
      <dgm:t>
        <a:bodyPr/>
        <a:lstStyle/>
        <a:p>
          <a:endParaRPr lang="en-US"/>
        </a:p>
      </dgm:t>
    </dgm:pt>
    <dgm:pt modelId="{4B764566-A4E6-41D1-A2A1-CF33FDB51F9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Subscription scenarios</a:t>
          </a:r>
          <a:endParaRPr lang="en-US" dirty="0"/>
        </a:p>
      </dgm:t>
    </dgm:pt>
    <dgm:pt modelId="{1B0C4BFD-975A-4BFE-98CA-0DF254C3669F}" type="parTrans" cxnId="{A7466B0A-DE7E-404C-A8C7-CA602D233F1F}">
      <dgm:prSet/>
      <dgm:spPr/>
      <dgm:t>
        <a:bodyPr/>
        <a:lstStyle/>
        <a:p>
          <a:endParaRPr lang="en-US"/>
        </a:p>
      </dgm:t>
    </dgm:pt>
    <dgm:pt modelId="{BF9437AA-CB6D-44DF-B1A0-2BD26A32654A}" type="sibTrans" cxnId="{A7466B0A-DE7E-404C-A8C7-CA602D233F1F}">
      <dgm:prSet/>
      <dgm:spPr/>
      <dgm:t>
        <a:bodyPr/>
        <a:lstStyle/>
        <a:p>
          <a:endParaRPr lang="en-US"/>
        </a:p>
      </dgm:t>
    </dgm:pt>
    <dgm:pt modelId="{31E43B39-E875-4745-863E-FF13DEB722D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Application Sanity Suit</a:t>
          </a:r>
          <a:r>
            <a:rPr lang="en-GB" dirty="0" smtClean="0"/>
            <a:t> </a:t>
          </a:r>
          <a:endParaRPr lang="en-US" dirty="0"/>
        </a:p>
      </dgm:t>
    </dgm:pt>
    <dgm:pt modelId="{4EEF066E-D64B-4527-AE3C-4DF606FDA24D}" type="parTrans" cxnId="{3D290D73-81A5-4C2C-A170-4887FBA35218}">
      <dgm:prSet/>
      <dgm:spPr/>
      <dgm:t>
        <a:bodyPr/>
        <a:lstStyle/>
        <a:p>
          <a:endParaRPr lang="en-US"/>
        </a:p>
      </dgm:t>
    </dgm:pt>
    <dgm:pt modelId="{5D531F50-E650-45C0-BC84-C6E8CD024649}" type="sibTrans" cxnId="{3D290D73-81A5-4C2C-A170-4887FBA35218}">
      <dgm:prSet/>
      <dgm:spPr/>
      <dgm:t>
        <a:bodyPr/>
        <a:lstStyle/>
        <a:p>
          <a:endParaRPr lang="en-US"/>
        </a:p>
      </dgm:t>
    </dgm:pt>
    <dgm:pt modelId="{2967F13D-7432-4141-894D-7DB8F349E6D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APP</a:t>
          </a:r>
          <a:r>
            <a:rPr lang="en-GB" dirty="0" smtClean="0"/>
            <a:t>  works in </a:t>
          </a:r>
          <a:r>
            <a:rPr lang="en-GB" b="1" dirty="0" smtClean="0"/>
            <a:t>different Mobile modes</a:t>
          </a:r>
          <a:r>
            <a:rPr lang="en-GB" dirty="0" smtClean="0"/>
            <a:t> </a:t>
          </a:r>
          <a:endParaRPr lang="en-US" dirty="0"/>
        </a:p>
      </dgm:t>
    </dgm:pt>
    <dgm:pt modelId="{1848662B-699A-4913-97DB-C7B272E432C7}" type="parTrans" cxnId="{7879BCE1-2AE9-42FE-A357-1EC6CE63573C}">
      <dgm:prSet/>
      <dgm:spPr/>
      <dgm:t>
        <a:bodyPr/>
        <a:lstStyle/>
        <a:p>
          <a:endParaRPr lang="en-US"/>
        </a:p>
      </dgm:t>
    </dgm:pt>
    <dgm:pt modelId="{84543E5E-7124-4E1F-A2B4-3D941433BE24}" type="sibTrans" cxnId="{7879BCE1-2AE9-42FE-A357-1EC6CE63573C}">
      <dgm:prSet/>
      <dgm:spPr/>
      <dgm:t>
        <a:bodyPr/>
        <a:lstStyle/>
        <a:p>
          <a:endParaRPr lang="en-US"/>
        </a:p>
      </dgm:t>
    </dgm:pt>
    <dgm:pt modelId="{328784D1-0FB9-4CCB-ABBC-7E312CFE326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User Friendly</a:t>
          </a:r>
          <a:r>
            <a:rPr lang="en-GB" dirty="0" smtClean="0"/>
            <a:t> </a:t>
          </a:r>
          <a:endParaRPr lang="en-US" dirty="0"/>
        </a:p>
      </dgm:t>
    </dgm:pt>
    <dgm:pt modelId="{597270D8-1014-45CD-AF86-DA327E8D4BC8}" type="parTrans" cxnId="{7036786A-0C65-4191-B8BA-EA675F40A9B7}">
      <dgm:prSet/>
      <dgm:spPr/>
      <dgm:t>
        <a:bodyPr/>
        <a:lstStyle/>
        <a:p>
          <a:endParaRPr lang="en-US"/>
        </a:p>
      </dgm:t>
    </dgm:pt>
    <dgm:pt modelId="{B569D792-AF86-4F54-9E26-90E48447DF2A}" type="sibTrans" cxnId="{7036786A-0C65-4191-B8BA-EA675F40A9B7}">
      <dgm:prSet/>
      <dgm:spPr/>
      <dgm:t>
        <a:bodyPr/>
        <a:lstStyle/>
        <a:p>
          <a:endParaRPr lang="en-US"/>
        </a:p>
      </dgm:t>
    </dgm:pt>
    <dgm:pt modelId="{62A8C4DF-AC87-4F0C-A741-0C18B7F0109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Network connectivity</a:t>
          </a:r>
          <a:r>
            <a:rPr lang="en-GB" dirty="0" smtClean="0"/>
            <a:t> </a:t>
          </a:r>
          <a:endParaRPr lang="en-US" dirty="0"/>
        </a:p>
      </dgm:t>
    </dgm:pt>
    <dgm:pt modelId="{3847E9F7-67F5-4128-BEAC-AB7F02739A0D}" type="parTrans" cxnId="{639E2AE6-1675-4C17-9CC5-89E4FBCCB5D5}">
      <dgm:prSet/>
      <dgm:spPr/>
      <dgm:t>
        <a:bodyPr/>
        <a:lstStyle/>
        <a:p>
          <a:endParaRPr lang="en-US"/>
        </a:p>
      </dgm:t>
    </dgm:pt>
    <dgm:pt modelId="{FD11BC68-CC0B-4A06-8A4A-2C42CB9D5CB1}" type="sibTrans" cxnId="{639E2AE6-1675-4C17-9CC5-89E4FBCCB5D5}">
      <dgm:prSet/>
      <dgm:spPr/>
      <dgm:t>
        <a:bodyPr/>
        <a:lstStyle/>
        <a:p>
          <a:endParaRPr lang="en-US"/>
        </a:p>
      </dgm:t>
    </dgm:pt>
    <dgm:pt modelId="{0C71B570-143A-462E-9415-FE50773A36D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Data save conditions</a:t>
          </a:r>
          <a:r>
            <a:rPr lang="en-GB" dirty="0" smtClean="0"/>
            <a:t> </a:t>
          </a:r>
          <a:endParaRPr lang="en-US" dirty="0"/>
        </a:p>
      </dgm:t>
    </dgm:pt>
    <dgm:pt modelId="{4771FAA8-AEFD-49F2-BE49-862BBEED9B18}" type="parTrans" cxnId="{80E61550-6717-4111-84E7-7A5ED858B4F4}">
      <dgm:prSet/>
      <dgm:spPr/>
      <dgm:t>
        <a:bodyPr/>
        <a:lstStyle/>
        <a:p>
          <a:endParaRPr lang="en-US"/>
        </a:p>
      </dgm:t>
    </dgm:pt>
    <dgm:pt modelId="{A3765C1D-88A5-46D5-B453-1350107E053C}" type="sibTrans" cxnId="{80E61550-6717-4111-84E7-7A5ED858B4F4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8" custScaleY="1319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D1B7A2DC-45E5-43BE-A878-9334006FA96D}" type="pres">
      <dgm:prSet presAssocID="{359BD31A-4CF1-4D77-8D99-DC58AD2B9ED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1C3B1-80DF-4426-A1D4-C7A1C8A92D93}" type="pres">
      <dgm:prSet presAssocID="{BFF463FA-E582-464E-99FF-8A2E9F04592A}" presName="spacer" presStyleCnt="0"/>
      <dgm:spPr/>
    </dgm:pt>
    <dgm:pt modelId="{5A5E4A83-654C-482B-9A38-537B7EFB2F10}" type="pres">
      <dgm:prSet presAssocID="{4B764566-A4E6-41D1-A2A1-CF33FDB51F9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101A8-137E-4733-B884-38F536AB794D}" type="pres">
      <dgm:prSet presAssocID="{BF9437AA-CB6D-44DF-B1A0-2BD26A32654A}" presName="spacer" presStyleCnt="0"/>
      <dgm:spPr/>
    </dgm:pt>
    <dgm:pt modelId="{459B1F59-F39A-47A1-933B-457C7A784410}" type="pres">
      <dgm:prSet presAssocID="{31E43B39-E875-4745-863E-FF13DEB722D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105E7-F2D2-44A9-A482-A101A9E59273}" type="pres">
      <dgm:prSet presAssocID="{5D531F50-E650-45C0-BC84-C6E8CD024649}" presName="spacer" presStyleCnt="0"/>
      <dgm:spPr/>
    </dgm:pt>
    <dgm:pt modelId="{8415733A-D1B4-409C-89E0-46CE06C9967E}" type="pres">
      <dgm:prSet presAssocID="{2967F13D-7432-4141-894D-7DB8F349E6D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0289C-1178-4523-A2B1-3CC3E113637A}" type="pres">
      <dgm:prSet presAssocID="{84543E5E-7124-4E1F-A2B4-3D941433BE24}" presName="spacer" presStyleCnt="0"/>
      <dgm:spPr/>
    </dgm:pt>
    <dgm:pt modelId="{189DA6CE-17A0-41AD-A025-661E5C7ED683}" type="pres">
      <dgm:prSet presAssocID="{328784D1-0FB9-4CCB-ABBC-7E312CFE326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C828F-FCCF-428E-A80A-6D53C47359EF}" type="pres">
      <dgm:prSet presAssocID="{B569D792-AF86-4F54-9E26-90E48447DF2A}" presName="spacer" presStyleCnt="0"/>
      <dgm:spPr/>
    </dgm:pt>
    <dgm:pt modelId="{66A19969-1BB4-4FA0-BAD5-9089D132866E}" type="pres">
      <dgm:prSet presAssocID="{62A8C4DF-AC87-4F0C-A741-0C18B7F0109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539BB-E081-4412-9B3F-EFF703DF9729}" type="pres">
      <dgm:prSet presAssocID="{FD11BC68-CC0B-4A06-8A4A-2C42CB9D5CB1}" presName="spacer" presStyleCnt="0"/>
      <dgm:spPr/>
    </dgm:pt>
    <dgm:pt modelId="{44F19EE4-19D5-425D-BBD4-FA8AAED2EC85}" type="pres">
      <dgm:prSet presAssocID="{0C71B570-143A-462E-9415-FE50773A36D8}" presName="parentText" presStyleLbl="node1" presStyleIdx="7" presStyleCnt="8" custScaleY="1203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1DA2C2-89C6-49F3-BE55-F3A5E44ABB82}" type="presOf" srcId="{0C71B570-143A-462E-9415-FE50773A36D8}" destId="{44F19EE4-19D5-425D-BBD4-FA8AAED2EC85}" srcOrd="0" destOrd="0" presId="urn:microsoft.com/office/officeart/2005/8/layout/vList2"/>
    <dgm:cxn modelId="{80E61550-6717-4111-84E7-7A5ED858B4F4}" srcId="{D18FBACD-C8F4-4442-8262-502F7007EB4C}" destId="{0C71B570-143A-462E-9415-FE50773A36D8}" srcOrd="7" destOrd="0" parTransId="{4771FAA8-AEFD-49F2-BE49-862BBEED9B18}" sibTransId="{A3765C1D-88A5-46D5-B453-1350107E053C}"/>
    <dgm:cxn modelId="{EE2AED24-2C2C-40E8-90B3-25976B2017C5}" srcId="{D18FBACD-C8F4-4442-8262-502F7007EB4C}" destId="{359BD31A-4CF1-4D77-8D99-DC58AD2B9EDB}" srcOrd="1" destOrd="0" parTransId="{3B159C2E-A475-42BC-BFC2-922CFBDB7DD8}" sibTransId="{BFF463FA-E582-464E-99FF-8A2E9F04592A}"/>
    <dgm:cxn modelId="{86F5C7BE-DA55-4FC6-89CE-67CDBBEFE1E6}" type="presOf" srcId="{31E43B39-E875-4745-863E-FF13DEB722D3}" destId="{459B1F59-F39A-47A1-933B-457C7A784410}" srcOrd="0" destOrd="0" presId="urn:microsoft.com/office/officeart/2005/8/layout/vList2"/>
    <dgm:cxn modelId="{DEA519F5-0855-4E20-A312-C85DC0534C0C}" type="presOf" srcId="{359BD31A-4CF1-4D77-8D99-DC58AD2B9EDB}" destId="{D1B7A2DC-45E5-43BE-A878-9334006FA96D}" srcOrd="0" destOrd="0" presId="urn:microsoft.com/office/officeart/2005/8/layout/vList2"/>
    <dgm:cxn modelId="{A7466B0A-DE7E-404C-A8C7-CA602D233F1F}" srcId="{D18FBACD-C8F4-4442-8262-502F7007EB4C}" destId="{4B764566-A4E6-41D1-A2A1-CF33FDB51F9B}" srcOrd="2" destOrd="0" parTransId="{1B0C4BFD-975A-4BFE-98CA-0DF254C3669F}" sibTransId="{BF9437AA-CB6D-44DF-B1A0-2BD26A32654A}"/>
    <dgm:cxn modelId="{7036786A-0C65-4191-B8BA-EA675F40A9B7}" srcId="{D18FBACD-C8F4-4442-8262-502F7007EB4C}" destId="{328784D1-0FB9-4CCB-ABBC-7E312CFE3265}" srcOrd="5" destOrd="0" parTransId="{597270D8-1014-45CD-AF86-DA327E8D4BC8}" sibTransId="{B569D792-AF86-4F54-9E26-90E48447DF2A}"/>
    <dgm:cxn modelId="{7879BCE1-2AE9-42FE-A357-1EC6CE63573C}" srcId="{D18FBACD-C8F4-4442-8262-502F7007EB4C}" destId="{2967F13D-7432-4141-894D-7DB8F349E6D4}" srcOrd="4" destOrd="0" parTransId="{1848662B-699A-4913-97DB-C7B272E432C7}" sibTransId="{84543E5E-7124-4E1F-A2B4-3D941433BE24}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794BA4B4-173E-4DAC-965E-D6C97768CF2D}" type="presOf" srcId="{D18FBACD-C8F4-4442-8262-502F7007EB4C}" destId="{4B0A0A49-BE1B-4A05-BAE5-4C878D52DE24}" srcOrd="0" destOrd="0" presId="urn:microsoft.com/office/officeart/2005/8/layout/vList2"/>
    <dgm:cxn modelId="{F4DA51F9-D9F9-40EE-9B60-F25CE5EFD121}" type="presOf" srcId="{4B764566-A4E6-41D1-A2A1-CF33FDB51F9B}" destId="{5A5E4A83-654C-482B-9A38-537B7EFB2F10}" srcOrd="0" destOrd="0" presId="urn:microsoft.com/office/officeart/2005/8/layout/vList2"/>
    <dgm:cxn modelId="{3019DAC8-F186-4368-B54C-A57005392E7E}" type="presOf" srcId="{2967F13D-7432-4141-894D-7DB8F349E6D4}" destId="{8415733A-D1B4-409C-89E0-46CE06C9967E}" srcOrd="0" destOrd="0" presId="urn:microsoft.com/office/officeart/2005/8/layout/vList2"/>
    <dgm:cxn modelId="{3D290D73-81A5-4C2C-A170-4887FBA35218}" srcId="{D18FBACD-C8F4-4442-8262-502F7007EB4C}" destId="{31E43B39-E875-4745-863E-FF13DEB722D3}" srcOrd="3" destOrd="0" parTransId="{4EEF066E-D64B-4527-AE3C-4DF606FDA24D}" sibTransId="{5D531F50-E650-45C0-BC84-C6E8CD024649}"/>
    <dgm:cxn modelId="{5DE9A8FF-BE04-44E2-B834-23CD1A6EA4DD}" type="presOf" srcId="{79695ECC-352C-4F1A-801E-FA2DF46A04AE}" destId="{1B3F03E9-AAE0-49F4-B227-042B610052DC}" srcOrd="0" destOrd="0" presId="urn:microsoft.com/office/officeart/2005/8/layout/vList2"/>
    <dgm:cxn modelId="{C973A662-935C-4DD2-9A96-FAE7C05D6977}" type="presOf" srcId="{62A8C4DF-AC87-4F0C-A741-0C18B7F0109B}" destId="{66A19969-1BB4-4FA0-BAD5-9089D132866E}" srcOrd="0" destOrd="0" presId="urn:microsoft.com/office/officeart/2005/8/layout/vList2"/>
    <dgm:cxn modelId="{639E2AE6-1675-4C17-9CC5-89E4FBCCB5D5}" srcId="{D18FBACD-C8F4-4442-8262-502F7007EB4C}" destId="{62A8C4DF-AC87-4F0C-A741-0C18B7F0109B}" srcOrd="6" destOrd="0" parTransId="{3847E9F7-67F5-4128-BEAC-AB7F02739A0D}" sibTransId="{FD11BC68-CC0B-4A06-8A4A-2C42CB9D5CB1}"/>
    <dgm:cxn modelId="{DAC05A94-F157-4E33-9180-35771F7F0818}" type="presOf" srcId="{328784D1-0FB9-4CCB-ABBC-7E312CFE3265}" destId="{189DA6CE-17A0-41AD-A025-661E5C7ED683}" srcOrd="0" destOrd="0" presId="urn:microsoft.com/office/officeart/2005/8/layout/vList2"/>
    <dgm:cxn modelId="{C8D2C973-B6B3-4FCB-90E3-3D96AC1FB598}" type="presParOf" srcId="{4B0A0A49-BE1B-4A05-BAE5-4C878D52DE24}" destId="{1B3F03E9-AAE0-49F4-B227-042B610052DC}" srcOrd="0" destOrd="0" presId="urn:microsoft.com/office/officeart/2005/8/layout/vList2"/>
    <dgm:cxn modelId="{D2822055-3DDB-40A3-B3F6-FBCB22B3AB92}" type="presParOf" srcId="{4B0A0A49-BE1B-4A05-BAE5-4C878D52DE24}" destId="{05D5315C-CB60-405D-835B-1DC6D341F5C7}" srcOrd="1" destOrd="0" presId="urn:microsoft.com/office/officeart/2005/8/layout/vList2"/>
    <dgm:cxn modelId="{FE63B05E-8B0C-4F3B-A2D5-8B24B3E8C72F}" type="presParOf" srcId="{4B0A0A49-BE1B-4A05-BAE5-4C878D52DE24}" destId="{D1B7A2DC-45E5-43BE-A878-9334006FA96D}" srcOrd="2" destOrd="0" presId="urn:microsoft.com/office/officeart/2005/8/layout/vList2"/>
    <dgm:cxn modelId="{5BDF8734-39B0-49EC-BBCA-3EDEDF6C287C}" type="presParOf" srcId="{4B0A0A49-BE1B-4A05-BAE5-4C878D52DE24}" destId="{E801C3B1-80DF-4426-A1D4-C7A1C8A92D93}" srcOrd="3" destOrd="0" presId="urn:microsoft.com/office/officeart/2005/8/layout/vList2"/>
    <dgm:cxn modelId="{E550E01D-05A0-49B6-9325-817A08FA3A40}" type="presParOf" srcId="{4B0A0A49-BE1B-4A05-BAE5-4C878D52DE24}" destId="{5A5E4A83-654C-482B-9A38-537B7EFB2F10}" srcOrd="4" destOrd="0" presId="urn:microsoft.com/office/officeart/2005/8/layout/vList2"/>
    <dgm:cxn modelId="{03091BA5-C050-492F-8C99-397E1CD6404B}" type="presParOf" srcId="{4B0A0A49-BE1B-4A05-BAE5-4C878D52DE24}" destId="{6F6101A8-137E-4733-B884-38F536AB794D}" srcOrd="5" destOrd="0" presId="urn:microsoft.com/office/officeart/2005/8/layout/vList2"/>
    <dgm:cxn modelId="{38B6CB52-E14E-4176-A06C-F5E5A0F675E0}" type="presParOf" srcId="{4B0A0A49-BE1B-4A05-BAE5-4C878D52DE24}" destId="{459B1F59-F39A-47A1-933B-457C7A784410}" srcOrd="6" destOrd="0" presId="urn:microsoft.com/office/officeart/2005/8/layout/vList2"/>
    <dgm:cxn modelId="{05A271EB-28A2-49D9-B891-E4C217C7C6F5}" type="presParOf" srcId="{4B0A0A49-BE1B-4A05-BAE5-4C878D52DE24}" destId="{EF8105E7-F2D2-44A9-A482-A101A9E59273}" srcOrd="7" destOrd="0" presId="urn:microsoft.com/office/officeart/2005/8/layout/vList2"/>
    <dgm:cxn modelId="{D80EC01A-37E4-4244-8F2C-63761690101E}" type="presParOf" srcId="{4B0A0A49-BE1B-4A05-BAE5-4C878D52DE24}" destId="{8415733A-D1B4-409C-89E0-46CE06C9967E}" srcOrd="8" destOrd="0" presId="urn:microsoft.com/office/officeart/2005/8/layout/vList2"/>
    <dgm:cxn modelId="{1638AB66-E756-4B50-AEEC-15A1B4614BF2}" type="presParOf" srcId="{4B0A0A49-BE1B-4A05-BAE5-4C878D52DE24}" destId="{6DD0289C-1178-4523-A2B1-3CC3E113637A}" srcOrd="9" destOrd="0" presId="urn:microsoft.com/office/officeart/2005/8/layout/vList2"/>
    <dgm:cxn modelId="{09FFB84E-96A2-4713-8DF2-6DECF38B9B71}" type="presParOf" srcId="{4B0A0A49-BE1B-4A05-BAE5-4C878D52DE24}" destId="{189DA6CE-17A0-41AD-A025-661E5C7ED683}" srcOrd="10" destOrd="0" presId="urn:microsoft.com/office/officeart/2005/8/layout/vList2"/>
    <dgm:cxn modelId="{A2A70135-0644-4DE1-93A8-0AE6BF559201}" type="presParOf" srcId="{4B0A0A49-BE1B-4A05-BAE5-4C878D52DE24}" destId="{771C828F-FCCF-428E-A80A-6D53C47359EF}" srcOrd="11" destOrd="0" presId="urn:microsoft.com/office/officeart/2005/8/layout/vList2"/>
    <dgm:cxn modelId="{3123FF22-7B36-402C-87F0-3037F40C41DA}" type="presParOf" srcId="{4B0A0A49-BE1B-4A05-BAE5-4C878D52DE24}" destId="{66A19969-1BB4-4FA0-BAD5-9089D132866E}" srcOrd="12" destOrd="0" presId="urn:microsoft.com/office/officeart/2005/8/layout/vList2"/>
    <dgm:cxn modelId="{C0B8A134-32AB-44F2-B2D6-C951FE48B479}" type="presParOf" srcId="{4B0A0A49-BE1B-4A05-BAE5-4C878D52DE24}" destId="{BEE539BB-E081-4412-9B3F-EFF703DF9729}" srcOrd="13" destOrd="0" presId="urn:microsoft.com/office/officeart/2005/8/layout/vList2"/>
    <dgm:cxn modelId="{CB936381-6A61-48EE-9BD5-29A47D064414}" type="presParOf" srcId="{4B0A0A49-BE1B-4A05-BAE5-4C878D52DE24}" destId="{44F19EE4-19D5-425D-BBD4-FA8AAED2EC8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8FBACD-C8F4-4442-8262-502F7007EB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695ECC-352C-4F1A-801E-FA2DF46A04A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GB" b="1" dirty="0" smtClean="0"/>
            <a:t>Mobile interruptions</a:t>
          </a:r>
          <a:r>
            <a:rPr lang="en-GB" dirty="0" smtClean="0"/>
            <a:t> </a:t>
          </a:r>
          <a:endParaRPr lang="en-US" dirty="0"/>
        </a:p>
      </dgm:t>
    </dgm:pt>
    <dgm:pt modelId="{A190BD2B-4F34-4095-88A7-4D6E848DFB2B}" type="parTrans" cxnId="{99B4E480-4804-4ACD-A19D-14B2B1D89561}">
      <dgm:prSet/>
      <dgm:spPr/>
      <dgm:t>
        <a:bodyPr/>
        <a:lstStyle/>
        <a:p>
          <a:endParaRPr lang="en-US"/>
        </a:p>
      </dgm:t>
    </dgm:pt>
    <dgm:pt modelId="{7EF00125-4B4A-44DE-92D2-143DA3C9717D}" type="sibTrans" cxnId="{99B4E480-4804-4ACD-A19D-14B2B1D89561}">
      <dgm:prSet/>
      <dgm:spPr/>
      <dgm:t>
        <a:bodyPr/>
        <a:lstStyle/>
        <a:p>
          <a:endParaRPr lang="en-US"/>
        </a:p>
      </dgm:t>
    </dgm:pt>
    <dgm:pt modelId="{E8A4A3A5-84F3-45C2-958A-25E21D9C75E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Battery Consumption</a:t>
          </a:r>
          <a:r>
            <a:rPr lang="en-GB" dirty="0" smtClean="0"/>
            <a:t> </a:t>
          </a:r>
          <a:endParaRPr lang="en-US" dirty="0"/>
        </a:p>
      </dgm:t>
    </dgm:pt>
    <dgm:pt modelId="{39EAB23A-F368-421E-80E1-7572AF584F94}" type="parTrans" cxnId="{D21338CF-03DC-448E-BEC2-41BBD0451D9C}">
      <dgm:prSet/>
      <dgm:spPr/>
      <dgm:t>
        <a:bodyPr/>
        <a:lstStyle/>
        <a:p>
          <a:endParaRPr lang="en-US"/>
        </a:p>
      </dgm:t>
    </dgm:pt>
    <dgm:pt modelId="{D9B3957D-D0CD-4E8D-B3EA-893FF4591104}" type="sibTrans" cxnId="{D21338CF-03DC-448E-BEC2-41BBD0451D9C}">
      <dgm:prSet/>
      <dgm:spPr/>
      <dgm:t>
        <a:bodyPr/>
        <a:lstStyle/>
        <a:p>
          <a:endParaRPr lang="en-US"/>
        </a:p>
      </dgm:t>
    </dgm:pt>
    <dgm:pt modelId="{2109AA34-E699-4E3F-BD9B-D2A3120CBF5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Mobile memory utilization</a:t>
          </a:r>
          <a:r>
            <a:rPr lang="en-GB" dirty="0" smtClean="0"/>
            <a:t> </a:t>
          </a:r>
          <a:endParaRPr lang="en-US" dirty="0"/>
        </a:p>
      </dgm:t>
    </dgm:pt>
    <dgm:pt modelId="{03F4CD0E-E089-416A-8E7B-D5F0B9FE6FC8}" type="parTrans" cxnId="{8F0619A6-27AE-4FA4-BEB7-D0C7D1570D01}">
      <dgm:prSet/>
      <dgm:spPr/>
      <dgm:t>
        <a:bodyPr/>
        <a:lstStyle/>
        <a:p>
          <a:endParaRPr lang="en-US"/>
        </a:p>
      </dgm:t>
    </dgm:pt>
    <dgm:pt modelId="{CC4FD89D-B3A6-47AC-B001-62D3E6DE9B51}" type="sibTrans" cxnId="{8F0619A6-27AE-4FA4-BEB7-D0C7D1570D01}">
      <dgm:prSet/>
      <dgm:spPr/>
      <dgm:t>
        <a:bodyPr/>
        <a:lstStyle/>
        <a:p>
          <a:endParaRPr lang="en-US"/>
        </a:p>
      </dgm:t>
    </dgm:pt>
    <dgm:pt modelId="{E6FF376F-FE98-4F77-9FBB-40404980E5D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Mobile data utilization</a:t>
          </a:r>
          <a:r>
            <a:rPr lang="en-GB" dirty="0" smtClean="0"/>
            <a:t> </a:t>
          </a:r>
          <a:endParaRPr lang="en-US" dirty="0"/>
        </a:p>
      </dgm:t>
    </dgm:pt>
    <dgm:pt modelId="{3E7A80DB-D858-4BAC-8E84-B8CB68727369}" type="parTrans" cxnId="{4A60C3AA-695C-4782-AF9B-80835A952703}">
      <dgm:prSet/>
      <dgm:spPr/>
      <dgm:t>
        <a:bodyPr/>
        <a:lstStyle/>
        <a:p>
          <a:endParaRPr lang="en-US"/>
        </a:p>
      </dgm:t>
    </dgm:pt>
    <dgm:pt modelId="{E50D9998-5C00-4900-AECC-30C43FF63036}" type="sibTrans" cxnId="{4A60C3AA-695C-4782-AF9B-80835A952703}">
      <dgm:prSet/>
      <dgm:spPr/>
      <dgm:t>
        <a:bodyPr/>
        <a:lstStyle/>
        <a:p>
          <a:endParaRPr lang="en-US"/>
        </a:p>
      </dgm:t>
    </dgm:pt>
    <dgm:pt modelId="{088DF075-E4F5-4A3C-8E32-54989F41913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Screen scrolling application screen</a:t>
          </a:r>
          <a:r>
            <a:rPr lang="en-GB" dirty="0" smtClean="0"/>
            <a:t> </a:t>
          </a:r>
          <a:endParaRPr lang="en-US" dirty="0"/>
        </a:p>
      </dgm:t>
    </dgm:pt>
    <dgm:pt modelId="{625F4FF5-58A3-4EBD-A5A7-35A05F7BC965}" type="parTrans" cxnId="{A572833F-33D3-4CC0-8895-37B968364BCF}">
      <dgm:prSet/>
      <dgm:spPr/>
      <dgm:t>
        <a:bodyPr/>
        <a:lstStyle/>
        <a:p>
          <a:endParaRPr lang="en-US"/>
        </a:p>
      </dgm:t>
    </dgm:pt>
    <dgm:pt modelId="{63B6C87E-4F44-4981-AEDB-FBDDD595D654}" type="sibTrans" cxnId="{A572833F-33D3-4CC0-8895-37B968364BCF}">
      <dgm:prSet/>
      <dgm:spPr/>
      <dgm:t>
        <a:bodyPr/>
        <a:lstStyle/>
        <a:p>
          <a:endParaRPr lang="en-US"/>
        </a:p>
      </dgm:t>
    </dgm:pt>
    <dgm:pt modelId="{6CF51AAF-649C-48ED-8720-9CF7663C4F7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smtClean="0"/>
            <a:t>New OS release support</a:t>
          </a:r>
          <a:r>
            <a:rPr lang="en-GB" smtClean="0"/>
            <a:t> </a:t>
          </a:r>
          <a:endParaRPr lang="en-US"/>
        </a:p>
      </dgm:t>
    </dgm:pt>
    <dgm:pt modelId="{20444098-7FD6-4C3F-A5C5-54656B7471FF}" type="parTrans" cxnId="{B71B10B0-1817-4103-A8AC-1FAC64BE272B}">
      <dgm:prSet/>
      <dgm:spPr/>
      <dgm:t>
        <a:bodyPr/>
        <a:lstStyle/>
        <a:p>
          <a:endParaRPr lang="en-US"/>
        </a:p>
      </dgm:t>
    </dgm:pt>
    <dgm:pt modelId="{892D0448-5A4B-452C-A920-C7AA8BE97AAD}" type="sibTrans" cxnId="{B71B10B0-1817-4103-A8AC-1FAC64BE272B}">
      <dgm:prSet/>
      <dgm:spPr/>
      <dgm:t>
        <a:bodyPr/>
        <a:lstStyle/>
        <a:p>
          <a:endParaRPr lang="en-US"/>
        </a:p>
      </dgm:t>
    </dgm:pt>
    <dgm:pt modelId="{2CEB3C15-2980-41CE-B313-4E13D8456DC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dirty="0" smtClean="0"/>
            <a:t>correct implementation of </a:t>
          </a:r>
          <a:r>
            <a:rPr lang="en-GB" b="1" dirty="0" err="1" smtClean="0"/>
            <a:t>AdMob</a:t>
          </a:r>
          <a:r>
            <a:rPr lang="en-GB" b="1" dirty="0" smtClean="0"/>
            <a:t> or other mobile ad platform</a:t>
          </a:r>
          <a:endParaRPr lang="en-US" dirty="0"/>
        </a:p>
      </dgm:t>
    </dgm:pt>
    <dgm:pt modelId="{F3C3684B-E9C9-4D36-AD06-DD89DF2B24A2}" type="parTrans" cxnId="{C9F60DD8-B3C7-4904-95AD-AB0B97C09038}">
      <dgm:prSet/>
      <dgm:spPr/>
      <dgm:t>
        <a:bodyPr/>
        <a:lstStyle/>
        <a:p>
          <a:endParaRPr lang="en-US"/>
        </a:p>
      </dgm:t>
    </dgm:pt>
    <dgm:pt modelId="{B4124441-C8D8-4AB2-AE75-96DB7CB6F36C}" type="sibTrans" cxnId="{C9F60DD8-B3C7-4904-95AD-AB0B97C09038}">
      <dgm:prSet/>
      <dgm:spPr/>
      <dgm:t>
        <a:bodyPr/>
        <a:lstStyle/>
        <a:p>
          <a:endParaRPr lang="en-US"/>
        </a:p>
      </dgm:t>
    </dgm:pt>
    <dgm:pt modelId="{4B0A0A49-BE1B-4A05-BAE5-4C878D52DE24}" type="pres">
      <dgm:prSet presAssocID="{D18FBACD-C8F4-4442-8262-502F7007E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F03E9-AAE0-49F4-B227-042B610052DC}" type="pres">
      <dgm:prSet presAssocID="{79695ECC-352C-4F1A-801E-FA2DF46A04AE}" presName="parentText" presStyleLbl="node1" presStyleIdx="0" presStyleCnt="7" custScaleY="92023" custLinFactY="-14267" custLinFactNeighborX="-35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315C-CB60-405D-835B-1DC6D341F5C7}" type="pres">
      <dgm:prSet presAssocID="{7EF00125-4B4A-44DE-92D2-143DA3C9717D}" presName="spacer" presStyleCnt="0"/>
      <dgm:spPr/>
    </dgm:pt>
    <dgm:pt modelId="{D321BF27-C6FC-4E5B-966D-FE3FE67B2E39}" type="pres">
      <dgm:prSet presAssocID="{E8A4A3A5-84F3-45C2-958A-25E21D9C75E9}" presName="parentText" presStyleLbl="node1" presStyleIdx="1" presStyleCnt="7" custScaleY="106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9EC32-64B9-4BB3-880D-321CF05A8884}" type="pres">
      <dgm:prSet presAssocID="{D9B3957D-D0CD-4E8D-B3EA-893FF4591104}" presName="spacer" presStyleCnt="0"/>
      <dgm:spPr/>
    </dgm:pt>
    <dgm:pt modelId="{45156513-3AA1-4785-ACD8-BBDA98AFA56E}" type="pres">
      <dgm:prSet presAssocID="{2109AA34-E699-4E3F-BD9B-D2A3120CBF5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9C7F4-BD74-4F39-AFC7-CB291FEB8CE4}" type="pres">
      <dgm:prSet presAssocID="{CC4FD89D-B3A6-47AC-B001-62D3E6DE9B51}" presName="spacer" presStyleCnt="0"/>
      <dgm:spPr/>
    </dgm:pt>
    <dgm:pt modelId="{2A5F7B51-7062-4CB9-8D28-6CC9E14DC4A9}" type="pres">
      <dgm:prSet presAssocID="{E6FF376F-FE98-4F77-9FBB-40404980E5D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25985-18A6-4585-B634-7EF0D8ED11D4}" type="pres">
      <dgm:prSet presAssocID="{E50D9998-5C00-4900-AECC-30C43FF63036}" presName="spacer" presStyleCnt="0"/>
      <dgm:spPr/>
    </dgm:pt>
    <dgm:pt modelId="{BCF74EC9-B793-4271-95BA-3F4E6583FCED}" type="pres">
      <dgm:prSet presAssocID="{088DF075-E4F5-4A3C-8E32-54989F41913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C3E5C-A203-4CF4-960D-46AF97192138}" type="pres">
      <dgm:prSet presAssocID="{63B6C87E-4F44-4981-AEDB-FBDDD595D654}" presName="spacer" presStyleCnt="0"/>
      <dgm:spPr/>
    </dgm:pt>
    <dgm:pt modelId="{5BD51F6E-8C7F-4121-BAEE-BA4433FC4DA4}" type="pres">
      <dgm:prSet presAssocID="{6CF51AAF-649C-48ED-8720-9CF7663C4F7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70EDC-2B74-4976-B5BA-698C5A8DEDBB}" type="pres">
      <dgm:prSet presAssocID="{892D0448-5A4B-452C-A920-C7AA8BE97AAD}" presName="spacer" presStyleCnt="0"/>
      <dgm:spPr/>
    </dgm:pt>
    <dgm:pt modelId="{6CF584B9-71A6-4E7C-9859-36D578ABFE1F}" type="pres">
      <dgm:prSet presAssocID="{2CEB3C15-2980-41CE-B313-4E13D8456DC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338CF-03DC-448E-BEC2-41BBD0451D9C}" srcId="{D18FBACD-C8F4-4442-8262-502F7007EB4C}" destId="{E8A4A3A5-84F3-45C2-958A-25E21D9C75E9}" srcOrd="1" destOrd="0" parTransId="{39EAB23A-F368-421E-80E1-7572AF584F94}" sibTransId="{D9B3957D-D0CD-4E8D-B3EA-893FF4591104}"/>
    <dgm:cxn modelId="{849AC880-3D2F-47B4-9B42-B821EE7FEA0C}" type="presOf" srcId="{088DF075-E4F5-4A3C-8E32-54989F419138}" destId="{BCF74EC9-B793-4271-95BA-3F4E6583FCED}" srcOrd="0" destOrd="0" presId="urn:microsoft.com/office/officeart/2005/8/layout/vList2"/>
    <dgm:cxn modelId="{A82B9325-9CFA-4E9A-9B22-F10FF988DAE7}" type="presOf" srcId="{2CEB3C15-2980-41CE-B313-4E13D8456DC8}" destId="{6CF584B9-71A6-4E7C-9859-36D578ABFE1F}" srcOrd="0" destOrd="0" presId="urn:microsoft.com/office/officeart/2005/8/layout/vList2"/>
    <dgm:cxn modelId="{CC549E33-0D09-4DF1-88B4-048C02C361FA}" type="presOf" srcId="{79695ECC-352C-4F1A-801E-FA2DF46A04AE}" destId="{1B3F03E9-AAE0-49F4-B227-042B610052DC}" srcOrd="0" destOrd="0" presId="urn:microsoft.com/office/officeart/2005/8/layout/vList2"/>
    <dgm:cxn modelId="{B71B10B0-1817-4103-A8AC-1FAC64BE272B}" srcId="{D18FBACD-C8F4-4442-8262-502F7007EB4C}" destId="{6CF51AAF-649C-48ED-8720-9CF7663C4F7B}" srcOrd="5" destOrd="0" parTransId="{20444098-7FD6-4C3F-A5C5-54656B7471FF}" sibTransId="{892D0448-5A4B-452C-A920-C7AA8BE97AAD}"/>
    <dgm:cxn modelId="{99B4E480-4804-4ACD-A19D-14B2B1D89561}" srcId="{D18FBACD-C8F4-4442-8262-502F7007EB4C}" destId="{79695ECC-352C-4F1A-801E-FA2DF46A04AE}" srcOrd="0" destOrd="0" parTransId="{A190BD2B-4F34-4095-88A7-4D6E848DFB2B}" sibTransId="{7EF00125-4B4A-44DE-92D2-143DA3C9717D}"/>
    <dgm:cxn modelId="{C44ED404-DC3C-4776-8743-8DF2C98DAC99}" type="presOf" srcId="{D18FBACD-C8F4-4442-8262-502F7007EB4C}" destId="{4B0A0A49-BE1B-4A05-BAE5-4C878D52DE24}" srcOrd="0" destOrd="0" presId="urn:microsoft.com/office/officeart/2005/8/layout/vList2"/>
    <dgm:cxn modelId="{8F0619A6-27AE-4FA4-BEB7-D0C7D1570D01}" srcId="{D18FBACD-C8F4-4442-8262-502F7007EB4C}" destId="{2109AA34-E699-4E3F-BD9B-D2A3120CBF58}" srcOrd="2" destOrd="0" parTransId="{03F4CD0E-E089-416A-8E7B-D5F0B9FE6FC8}" sibTransId="{CC4FD89D-B3A6-47AC-B001-62D3E6DE9B51}"/>
    <dgm:cxn modelId="{6B76D798-8FD9-4F28-A948-3BC3DE12ADA1}" type="presOf" srcId="{E6FF376F-FE98-4F77-9FBB-40404980E5DD}" destId="{2A5F7B51-7062-4CB9-8D28-6CC9E14DC4A9}" srcOrd="0" destOrd="0" presId="urn:microsoft.com/office/officeart/2005/8/layout/vList2"/>
    <dgm:cxn modelId="{4A60C3AA-695C-4782-AF9B-80835A952703}" srcId="{D18FBACD-C8F4-4442-8262-502F7007EB4C}" destId="{E6FF376F-FE98-4F77-9FBB-40404980E5DD}" srcOrd="3" destOrd="0" parTransId="{3E7A80DB-D858-4BAC-8E84-B8CB68727369}" sibTransId="{E50D9998-5C00-4900-AECC-30C43FF63036}"/>
    <dgm:cxn modelId="{F6B530E6-7B94-4364-B91B-124DF88A8C1E}" type="presOf" srcId="{E8A4A3A5-84F3-45C2-958A-25E21D9C75E9}" destId="{D321BF27-C6FC-4E5B-966D-FE3FE67B2E39}" srcOrd="0" destOrd="0" presId="urn:microsoft.com/office/officeart/2005/8/layout/vList2"/>
    <dgm:cxn modelId="{DB2902CA-50E6-4D78-985B-A352F2DE6E96}" type="presOf" srcId="{2109AA34-E699-4E3F-BD9B-D2A3120CBF58}" destId="{45156513-3AA1-4785-ACD8-BBDA98AFA56E}" srcOrd="0" destOrd="0" presId="urn:microsoft.com/office/officeart/2005/8/layout/vList2"/>
    <dgm:cxn modelId="{C9F60DD8-B3C7-4904-95AD-AB0B97C09038}" srcId="{D18FBACD-C8F4-4442-8262-502F7007EB4C}" destId="{2CEB3C15-2980-41CE-B313-4E13D8456DC8}" srcOrd="6" destOrd="0" parTransId="{F3C3684B-E9C9-4D36-AD06-DD89DF2B24A2}" sibTransId="{B4124441-C8D8-4AB2-AE75-96DB7CB6F36C}"/>
    <dgm:cxn modelId="{A572833F-33D3-4CC0-8895-37B968364BCF}" srcId="{D18FBACD-C8F4-4442-8262-502F7007EB4C}" destId="{088DF075-E4F5-4A3C-8E32-54989F419138}" srcOrd="4" destOrd="0" parTransId="{625F4FF5-58A3-4EBD-A5A7-35A05F7BC965}" sibTransId="{63B6C87E-4F44-4981-AEDB-FBDDD595D654}"/>
    <dgm:cxn modelId="{9D1D60B9-F899-473B-B77C-7C6266C9CAA1}" type="presOf" srcId="{6CF51AAF-649C-48ED-8720-9CF7663C4F7B}" destId="{5BD51F6E-8C7F-4121-BAEE-BA4433FC4DA4}" srcOrd="0" destOrd="0" presId="urn:microsoft.com/office/officeart/2005/8/layout/vList2"/>
    <dgm:cxn modelId="{9BA32771-D9E9-4FC5-838C-F7A03B0ADA83}" type="presParOf" srcId="{4B0A0A49-BE1B-4A05-BAE5-4C878D52DE24}" destId="{1B3F03E9-AAE0-49F4-B227-042B610052DC}" srcOrd="0" destOrd="0" presId="urn:microsoft.com/office/officeart/2005/8/layout/vList2"/>
    <dgm:cxn modelId="{1E169AD0-302B-42F5-97CC-3847C0806013}" type="presParOf" srcId="{4B0A0A49-BE1B-4A05-BAE5-4C878D52DE24}" destId="{05D5315C-CB60-405D-835B-1DC6D341F5C7}" srcOrd="1" destOrd="0" presId="urn:microsoft.com/office/officeart/2005/8/layout/vList2"/>
    <dgm:cxn modelId="{5BDB82F5-20F4-4E5A-9B5B-8864AE44F0A7}" type="presParOf" srcId="{4B0A0A49-BE1B-4A05-BAE5-4C878D52DE24}" destId="{D321BF27-C6FC-4E5B-966D-FE3FE67B2E39}" srcOrd="2" destOrd="0" presId="urn:microsoft.com/office/officeart/2005/8/layout/vList2"/>
    <dgm:cxn modelId="{9C3E54D1-97DD-4184-9762-74BB64E4E9ED}" type="presParOf" srcId="{4B0A0A49-BE1B-4A05-BAE5-4C878D52DE24}" destId="{0CE9EC32-64B9-4BB3-880D-321CF05A8884}" srcOrd="3" destOrd="0" presId="urn:microsoft.com/office/officeart/2005/8/layout/vList2"/>
    <dgm:cxn modelId="{0B849579-9B7B-4B1D-BE4A-7FA97A3E44E5}" type="presParOf" srcId="{4B0A0A49-BE1B-4A05-BAE5-4C878D52DE24}" destId="{45156513-3AA1-4785-ACD8-BBDA98AFA56E}" srcOrd="4" destOrd="0" presId="urn:microsoft.com/office/officeart/2005/8/layout/vList2"/>
    <dgm:cxn modelId="{F71A5494-FF76-4F60-B55B-59D39C79ACD5}" type="presParOf" srcId="{4B0A0A49-BE1B-4A05-BAE5-4C878D52DE24}" destId="{9C99C7F4-BD74-4F39-AFC7-CB291FEB8CE4}" srcOrd="5" destOrd="0" presId="urn:microsoft.com/office/officeart/2005/8/layout/vList2"/>
    <dgm:cxn modelId="{4809F98C-A5F4-4D65-805D-0CEB92CE03C0}" type="presParOf" srcId="{4B0A0A49-BE1B-4A05-BAE5-4C878D52DE24}" destId="{2A5F7B51-7062-4CB9-8D28-6CC9E14DC4A9}" srcOrd="6" destOrd="0" presId="urn:microsoft.com/office/officeart/2005/8/layout/vList2"/>
    <dgm:cxn modelId="{18A46D17-F069-44BD-B186-47BE724EE5FC}" type="presParOf" srcId="{4B0A0A49-BE1B-4A05-BAE5-4C878D52DE24}" destId="{49A25985-18A6-4585-B634-7EF0D8ED11D4}" srcOrd="7" destOrd="0" presId="urn:microsoft.com/office/officeart/2005/8/layout/vList2"/>
    <dgm:cxn modelId="{61ECCE87-9077-4D85-8D7C-F86EF9D2717C}" type="presParOf" srcId="{4B0A0A49-BE1B-4A05-BAE5-4C878D52DE24}" destId="{BCF74EC9-B793-4271-95BA-3F4E6583FCED}" srcOrd="8" destOrd="0" presId="urn:microsoft.com/office/officeart/2005/8/layout/vList2"/>
    <dgm:cxn modelId="{28759A97-C231-4DAF-A5E9-7A6C776337B4}" type="presParOf" srcId="{4B0A0A49-BE1B-4A05-BAE5-4C878D52DE24}" destId="{AE8C3E5C-A203-4CF4-960D-46AF97192138}" srcOrd="9" destOrd="0" presId="urn:microsoft.com/office/officeart/2005/8/layout/vList2"/>
    <dgm:cxn modelId="{C8DCB808-3EA7-4C38-87C8-AF60FA739A3B}" type="presParOf" srcId="{4B0A0A49-BE1B-4A05-BAE5-4C878D52DE24}" destId="{5BD51F6E-8C7F-4121-BAEE-BA4433FC4DA4}" srcOrd="10" destOrd="0" presId="urn:microsoft.com/office/officeart/2005/8/layout/vList2"/>
    <dgm:cxn modelId="{F16B0C65-C4CB-4A27-ACED-83575FEFAE13}" type="presParOf" srcId="{4B0A0A49-BE1B-4A05-BAE5-4C878D52DE24}" destId="{50D70EDC-2B74-4976-B5BA-698C5A8DEDBB}" srcOrd="11" destOrd="0" presId="urn:microsoft.com/office/officeart/2005/8/layout/vList2"/>
    <dgm:cxn modelId="{45E15A5A-DD07-4788-8996-DCD476260CEB}" type="presParOf" srcId="{4B0A0A49-BE1B-4A05-BAE5-4C878D52DE24}" destId="{6CF584B9-71A6-4E7C-9859-36D578ABFE1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F03E9-AAE0-49F4-B227-042B610052DC}">
      <dsp:nvSpPr>
        <dsp:cNvPr id="0" name=""/>
        <dsp:cNvSpPr/>
      </dsp:nvSpPr>
      <dsp:spPr>
        <a:xfrm>
          <a:off x="0" y="2630"/>
          <a:ext cx="8610600" cy="439321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M1 - Improper Platform Usage</a:t>
          </a:r>
          <a:endParaRPr lang="en-US" sz="2400" b="1" kern="1200" dirty="0"/>
        </a:p>
      </dsp:txBody>
      <dsp:txXfrm>
        <a:off x="0" y="2630"/>
        <a:ext cx="8610600" cy="439321"/>
      </dsp:txXfrm>
    </dsp:sp>
    <dsp:sp modelId="{008C2136-F9F2-4A3D-90E4-8EEB481A6824}">
      <dsp:nvSpPr>
        <dsp:cNvPr id="0" name=""/>
        <dsp:cNvSpPr/>
      </dsp:nvSpPr>
      <dsp:spPr>
        <a:xfrm>
          <a:off x="0" y="452765"/>
          <a:ext cx="8610600" cy="439321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M2 - Insecure Data Storage</a:t>
          </a:r>
          <a:endParaRPr lang="en-US" sz="2400" b="1" kern="1200" dirty="0"/>
        </a:p>
      </dsp:txBody>
      <dsp:txXfrm>
        <a:off x="0" y="452765"/>
        <a:ext cx="8610600" cy="439321"/>
      </dsp:txXfrm>
    </dsp:sp>
    <dsp:sp modelId="{B349E462-7842-4C10-90B9-C5833722FBB5}">
      <dsp:nvSpPr>
        <dsp:cNvPr id="0" name=""/>
        <dsp:cNvSpPr/>
      </dsp:nvSpPr>
      <dsp:spPr>
        <a:xfrm>
          <a:off x="0" y="902900"/>
          <a:ext cx="8610600" cy="439321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M3 - Insecure Communication</a:t>
          </a:r>
          <a:endParaRPr lang="en-US" sz="2400" b="1" kern="1200" dirty="0"/>
        </a:p>
      </dsp:txBody>
      <dsp:txXfrm>
        <a:off x="0" y="902900"/>
        <a:ext cx="8610600" cy="439321"/>
      </dsp:txXfrm>
    </dsp:sp>
    <dsp:sp modelId="{B1A5FBB8-59FB-4E98-B916-2F9AA322AF1A}">
      <dsp:nvSpPr>
        <dsp:cNvPr id="0" name=""/>
        <dsp:cNvSpPr/>
      </dsp:nvSpPr>
      <dsp:spPr>
        <a:xfrm>
          <a:off x="0" y="1353036"/>
          <a:ext cx="8610600" cy="439321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M4 - Insecure Authentication</a:t>
          </a:r>
          <a:endParaRPr lang="en-US" sz="2400" b="1" kern="1200" dirty="0"/>
        </a:p>
      </dsp:txBody>
      <dsp:txXfrm>
        <a:off x="0" y="1353036"/>
        <a:ext cx="8610600" cy="439321"/>
      </dsp:txXfrm>
    </dsp:sp>
    <dsp:sp modelId="{E2999A2B-A23E-45B6-A86A-75FBD808CB2C}">
      <dsp:nvSpPr>
        <dsp:cNvPr id="0" name=""/>
        <dsp:cNvSpPr/>
      </dsp:nvSpPr>
      <dsp:spPr>
        <a:xfrm>
          <a:off x="0" y="1803171"/>
          <a:ext cx="8610600" cy="439321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M5 - Insufficient Cryptography</a:t>
          </a:r>
          <a:endParaRPr lang="en-US" sz="2400" b="1" kern="1200" dirty="0"/>
        </a:p>
      </dsp:txBody>
      <dsp:txXfrm>
        <a:off x="0" y="1803171"/>
        <a:ext cx="8610600" cy="439321"/>
      </dsp:txXfrm>
    </dsp:sp>
    <dsp:sp modelId="{5BEFA9C0-CADB-4F8C-9DA3-8B657E096927}">
      <dsp:nvSpPr>
        <dsp:cNvPr id="0" name=""/>
        <dsp:cNvSpPr/>
      </dsp:nvSpPr>
      <dsp:spPr>
        <a:xfrm>
          <a:off x="0" y="2253307"/>
          <a:ext cx="8610600" cy="439321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M6 - Insecure Authorization</a:t>
          </a:r>
          <a:endParaRPr lang="en-US" sz="2400" b="1" kern="1200" dirty="0"/>
        </a:p>
      </dsp:txBody>
      <dsp:txXfrm>
        <a:off x="0" y="2253307"/>
        <a:ext cx="8610600" cy="439321"/>
      </dsp:txXfrm>
    </dsp:sp>
    <dsp:sp modelId="{A96DBD0F-5404-41F2-BD9A-B014BE9C82DB}">
      <dsp:nvSpPr>
        <dsp:cNvPr id="0" name=""/>
        <dsp:cNvSpPr/>
      </dsp:nvSpPr>
      <dsp:spPr>
        <a:xfrm>
          <a:off x="0" y="2703442"/>
          <a:ext cx="8610600" cy="439321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M7 - Client Code Quality</a:t>
          </a:r>
          <a:endParaRPr lang="en-US" sz="2400" b="1" kern="1200" dirty="0"/>
        </a:p>
      </dsp:txBody>
      <dsp:txXfrm>
        <a:off x="0" y="2703442"/>
        <a:ext cx="8610600" cy="439321"/>
      </dsp:txXfrm>
    </dsp:sp>
    <dsp:sp modelId="{D1C6FB67-4094-4BD4-8E81-52F46667473D}">
      <dsp:nvSpPr>
        <dsp:cNvPr id="0" name=""/>
        <dsp:cNvSpPr/>
      </dsp:nvSpPr>
      <dsp:spPr>
        <a:xfrm>
          <a:off x="0" y="3153577"/>
          <a:ext cx="8610600" cy="439321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M8 - Code Tampering</a:t>
          </a:r>
          <a:endParaRPr lang="en-US" sz="2400" b="1" kern="1200" dirty="0"/>
        </a:p>
      </dsp:txBody>
      <dsp:txXfrm>
        <a:off x="0" y="3153577"/>
        <a:ext cx="8610600" cy="439321"/>
      </dsp:txXfrm>
    </dsp:sp>
    <dsp:sp modelId="{1B46D363-6916-44A7-B3A8-1C2042986656}">
      <dsp:nvSpPr>
        <dsp:cNvPr id="0" name=""/>
        <dsp:cNvSpPr/>
      </dsp:nvSpPr>
      <dsp:spPr>
        <a:xfrm>
          <a:off x="0" y="3603713"/>
          <a:ext cx="8610600" cy="439321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M9 - Reverse Engineering</a:t>
          </a:r>
          <a:endParaRPr lang="en-US" sz="2400" b="1" kern="1200" dirty="0"/>
        </a:p>
      </dsp:txBody>
      <dsp:txXfrm>
        <a:off x="0" y="3603713"/>
        <a:ext cx="8610600" cy="439321"/>
      </dsp:txXfrm>
    </dsp:sp>
    <dsp:sp modelId="{7AC209FB-3D40-47E6-B255-7D74C631EFE9}">
      <dsp:nvSpPr>
        <dsp:cNvPr id="0" name=""/>
        <dsp:cNvSpPr/>
      </dsp:nvSpPr>
      <dsp:spPr>
        <a:xfrm>
          <a:off x="0" y="4053848"/>
          <a:ext cx="8610600" cy="439321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M10 - Extraneous Functionality</a:t>
          </a:r>
          <a:endParaRPr lang="en-US" sz="2400" b="1" kern="1200" dirty="0"/>
        </a:p>
      </dsp:txBody>
      <dsp:txXfrm>
        <a:off x="0" y="4053848"/>
        <a:ext cx="8610600" cy="4393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F03E9-AAE0-49F4-B227-042B610052DC}">
      <dsp:nvSpPr>
        <dsp:cNvPr id="0" name=""/>
        <dsp:cNvSpPr/>
      </dsp:nvSpPr>
      <dsp:spPr>
        <a:xfrm>
          <a:off x="0" y="2254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1"/>
              </a:solidFill>
            </a:rPr>
            <a:t>Phone identifiers such as (IMSI or IMEI)</a:t>
          </a:r>
          <a:endParaRPr lang="en-US" sz="2400" b="1" kern="1200" dirty="0"/>
        </a:p>
      </dsp:txBody>
      <dsp:txXfrm>
        <a:off x="0" y="2254"/>
        <a:ext cx="8610600" cy="313637"/>
      </dsp:txXfrm>
    </dsp:sp>
    <dsp:sp modelId="{33247823-9334-4110-A917-1257683D0048}">
      <dsp:nvSpPr>
        <dsp:cNvPr id="0" name=""/>
        <dsp:cNvSpPr/>
      </dsp:nvSpPr>
      <dsp:spPr>
        <a:xfrm>
          <a:off x="0" y="323612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Address Book</a:t>
          </a:r>
        </a:p>
      </dsp:txBody>
      <dsp:txXfrm>
        <a:off x="0" y="323612"/>
        <a:ext cx="8610600" cy="313637"/>
      </dsp:txXfrm>
    </dsp:sp>
    <dsp:sp modelId="{6A30F318-7330-4F96-A319-929D021A705D}">
      <dsp:nvSpPr>
        <dsp:cNvPr id="0" name=""/>
        <dsp:cNvSpPr/>
      </dsp:nvSpPr>
      <dsp:spPr>
        <a:xfrm>
          <a:off x="0" y="644970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Account Details</a:t>
          </a:r>
        </a:p>
      </dsp:txBody>
      <dsp:txXfrm>
        <a:off x="0" y="644970"/>
        <a:ext cx="8610600" cy="313637"/>
      </dsp:txXfrm>
    </dsp:sp>
    <dsp:sp modelId="{D43F8917-C755-4825-8731-7C486B172041}">
      <dsp:nvSpPr>
        <dsp:cNvPr id="0" name=""/>
        <dsp:cNvSpPr/>
      </dsp:nvSpPr>
      <dsp:spPr>
        <a:xfrm>
          <a:off x="0" y="966328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1"/>
              </a:solidFill>
            </a:rPr>
            <a:t>E-maiL</a:t>
          </a:r>
          <a:endParaRPr lang="en-US" sz="2400" kern="1200" dirty="0" smtClean="0">
            <a:solidFill>
              <a:schemeClr val="tx1"/>
            </a:solidFill>
          </a:endParaRPr>
        </a:p>
      </dsp:txBody>
      <dsp:txXfrm>
        <a:off x="0" y="966328"/>
        <a:ext cx="8610600" cy="313637"/>
      </dsp:txXfrm>
    </dsp:sp>
    <dsp:sp modelId="{326ECEE0-0CB7-454D-B288-6D6829111AFA}">
      <dsp:nvSpPr>
        <dsp:cNvPr id="0" name=""/>
        <dsp:cNvSpPr/>
      </dsp:nvSpPr>
      <dsp:spPr>
        <a:xfrm>
          <a:off x="0" y="1287686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Stock application data           </a:t>
          </a:r>
        </a:p>
      </dsp:txBody>
      <dsp:txXfrm>
        <a:off x="0" y="1287686"/>
        <a:ext cx="8610600" cy="313637"/>
      </dsp:txXfrm>
    </dsp:sp>
    <dsp:sp modelId="{71A5404D-CEB0-47CB-A708-AEAD5A5F5614}">
      <dsp:nvSpPr>
        <dsp:cNvPr id="0" name=""/>
        <dsp:cNvSpPr/>
      </dsp:nvSpPr>
      <dsp:spPr>
        <a:xfrm>
          <a:off x="0" y="1609044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1"/>
              </a:solidFill>
            </a:rPr>
            <a:t>Banking Data </a:t>
          </a:r>
          <a:endParaRPr lang="en-US" sz="2400" kern="1200" dirty="0" smtClean="0">
            <a:solidFill>
              <a:schemeClr val="tx1"/>
            </a:solidFill>
          </a:endParaRPr>
        </a:p>
      </dsp:txBody>
      <dsp:txXfrm>
        <a:off x="0" y="1609044"/>
        <a:ext cx="8610600" cy="313637"/>
      </dsp:txXfrm>
    </dsp:sp>
    <dsp:sp modelId="{020858DA-E7C5-48C3-9CC6-EF9FB81E0841}">
      <dsp:nvSpPr>
        <dsp:cNvPr id="0" name=""/>
        <dsp:cNvSpPr/>
      </dsp:nvSpPr>
      <dsp:spPr>
        <a:xfrm>
          <a:off x="0" y="1930402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GPS Location(s) </a:t>
          </a:r>
        </a:p>
      </dsp:txBody>
      <dsp:txXfrm>
        <a:off x="0" y="1930402"/>
        <a:ext cx="8610600" cy="313637"/>
      </dsp:txXfrm>
    </dsp:sp>
    <dsp:sp modelId="{F3691FCA-EBA4-4DB1-937D-F98710A6C792}">
      <dsp:nvSpPr>
        <dsp:cNvPr id="0" name=""/>
        <dsp:cNvSpPr/>
      </dsp:nvSpPr>
      <dsp:spPr>
        <a:xfrm>
          <a:off x="0" y="2251760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Web History </a:t>
          </a:r>
        </a:p>
      </dsp:txBody>
      <dsp:txXfrm>
        <a:off x="0" y="2251760"/>
        <a:ext cx="8610600" cy="313637"/>
      </dsp:txXfrm>
    </dsp:sp>
    <dsp:sp modelId="{3F3D5C4A-3BAE-4296-BA8A-031C60EB5285}">
      <dsp:nvSpPr>
        <dsp:cNvPr id="0" name=""/>
        <dsp:cNvSpPr/>
      </dsp:nvSpPr>
      <dsp:spPr>
        <a:xfrm>
          <a:off x="0" y="2573118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1"/>
              </a:solidFill>
            </a:rPr>
            <a:t>User’s Dictionary</a:t>
          </a:r>
          <a:endParaRPr lang="en-US" sz="2400" kern="1200" dirty="0" smtClean="0">
            <a:solidFill>
              <a:schemeClr val="tx1"/>
            </a:solidFill>
          </a:endParaRPr>
        </a:p>
      </dsp:txBody>
      <dsp:txXfrm>
        <a:off x="0" y="2573118"/>
        <a:ext cx="8610600" cy="313637"/>
      </dsp:txXfrm>
    </dsp:sp>
    <dsp:sp modelId="{C750551B-D9C6-4A0D-9EAC-DE5B23CC5E32}">
      <dsp:nvSpPr>
        <dsp:cNvPr id="0" name=""/>
        <dsp:cNvSpPr/>
      </dsp:nvSpPr>
      <dsp:spPr>
        <a:xfrm>
          <a:off x="0" y="2894476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Images</a:t>
          </a:r>
        </a:p>
      </dsp:txBody>
      <dsp:txXfrm>
        <a:off x="0" y="2894476"/>
        <a:ext cx="8610600" cy="313637"/>
      </dsp:txXfrm>
    </dsp:sp>
    <dsp:sp modelId="{96AFBB6E-83C5-44AF-B3F0-CAB10DB8C75B}">
      <dsp:nvSpPr>
        <dsp:cNvPr id="0" name=""/>
        <dsp:cNvSpPr/>
      </dsp:nvSpPr>
      <dsp:spPr>
        <a:xfrm>
          <a:off x="0" y="3215834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Notes </a:t>
          </a:r>
        </a:p>
      </dsp:txBody>
      <dsp:txXfrm>
        <a:off x="0" y="3215834"/>
        <a:ext cx="8610600" cy="313637"/>
      </dsp:txXfrm>
    </dsp:sp>
    <dsp:sp modelId="{85B93068-0ABD-4869-A907-F0FD0847717B}">
      <dsp:nvSpPr>
        <dsp:cNvPr id="0" name=""/>
        <dsp:cNvSpPr/>
      </dsp:nvSpPr>
      <dsp:spPr>
        <a:xfrm>
          <a:off x="0" y="3537192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Calendar Appointments </a:t>
          </a:r>
        </a:p>
      </dsp:txBody>
      <dsp:txXfrm>
        <a:off x="0" y="3537192"/>
        <a:ext cx="8610600" cy="313637"/>
      </dsp:txXfrm>
    </dsp:sp>
    <dsp:sp modelId="{68982F3C-DBF3-43D6-9D99-0AC400870985}">
      <dsp:nvSpPr>
        <dsp:cNvPr id="0" name=""/>
        <dsp:cNvSpPr/>
      </dsp:nvSpPr>
      <dsp:spPr>
        <a:xfrm>
          <a:off x="0" y="3858550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1"/>
              </a:solidFill>
            </a:rPr>
            <a:t>Call Logs</a:t>
          </a:r>
          <a:endParaRPr lang="en-US" sz="2400" kern="1200" dirty="0" smtClean="0">
            <a:solidFill>
              <a:schemeClr val="tx1"/>
            </a:solidFill>
          </a:endParaRPr>
        </a:p>
      </dsp:txBody>
      <dsp:txXfrm>
        <a:off x="0" y="3858550"/>
        <a:ext cx="8610600" cy="313637"/>
      </dsp:txXfrm>
    </dsp:sp>
    <dsp:sp modelId="{0876D050-48A5-4E37-BF0D-7D1947846D9E}">
      <dsp:nvSpPr>
        <dsp:cNvPr id="0" name=""/>
        <dsp:cNvSpPr/>
      </dsp:nvSpPr>
      <dsp:spPr>
        <a:xfrm>
          <a:off x="0" y="4179908"/>
          <a:ext cx="8610600" cy="31363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Encryption Keys</a:t>
          </a:r>
        </a:p>
      </dsp:txBody>
      <dsp:txXfrm>
        <a:off x="0" y="4179908"/>
        <a:ext cx="8610600" cy="3136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912BB4-BB59-4165-8017-52ABCE1CCFD9}">
      <dsp:nvSpPr>
        <dsp:cNvPr id="0" name=""/>
        <dsp:cNvSpPr/>
      </dsp:nvSpPr>
      <dsp:spPr>
        <a:xfrm>
          <a:off x="2360400" y="431331"/>
          <a:ext cx="335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4668" y="45720"/>
              </a:lnTo>
              <a:lnTo>
                <a:pt x="184668" y="48210"/>
              </a:lnTo>
              <a:lnTo>
                <a:pt x="335137" y="4821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8825" y="475221"/>
        <a:ext cx="18287" cy="3660"/>
      </dsp:txXfrm>
    </dsp:sp>
    <dsp:sp modelId="{FDE61919-58F1-44D2-83C0-FBD48A5460AC}">
      <dsp:nvSpPr>
        <dsp:cNvPr id="0" name=""/>
        <dsp:cNvSpPr/>
      </dsp:nvSpPr>
      <dsp:spPr>
        <a:xfrm>
          <a:off x="533100" y="3"/>
          <a:ext cx="1829100" cy="954097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Find and divide page into components/modules</a:t>
          </a:r>
          <a:endParaRPr lang="en-US" sz="1100" b="1" kern="1200" dirty="0"/>
        </a:p>
      </dsp:txBody>
      <dsp:txXfrm>
        <a:off x="533100" y="3"/>
        <a:ext cx="1829100" cy="954097"/>
      </dsp:txXfrm>
    </dsp:sp>
    <dsp:sp modelId="{624F8A4D-CB3A-49F8-829A-6C8FFF996B07}">
      <dsp:nvSpPr>
        <dsp:cNvPr id="0" name=""/>
        <dsp:cNvSpPr/>
      </dsp:nvSpPr>
      <dsp:spPr>
        <a:xfrm>
          <a:off x="4316300" y="433822"/>
          <a:ext cx="335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13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74725" y="477711"/>
        <a:ext cx="18286" cy="3660"/>
      </dsp:txXfrm>
    </dsp:sp>
    <dsp:sp modelId="{B6852E6D-46BE-4F51-AF0C-F1B5A5B588B8}">
      <dsp:nvSpPr>
        <dsp:cNvPr id="0" name=""/>
        <dsp:cNvSpPr/>
      </dsp:nvSpPr>
      <dsp:spPr>
        <a:xfrm>
          <a:off x="2727937" y="2493"/>
          <a:ext cx="1590162" cy="954097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Create a list/table of modules/testing types/ testing   </a:t>
          </a:r>
          <a:endParaRPr lang="en-US" sz="1100" b="1" kern="1200" dirty="0"/>
        </a:p>
      </dsp:txBody>
      <dsp:txXfrm>
        <a:off x="2727937" y="2493"/>
        <a:ext cx="1590162" cy="954097"/>
      </dsp:txXfrm>
    </dsp:sp>
    <dsp:sp modelId="{276986E3-00CF-44FF-927E-E04242AA908F}">
      <dsp:nvSpPr>
        <dsp:cNvPr id="0" name=""/>
        <dsp:cNvSpPr/>
      </dsp:nvSpPr>
      <dsp:spPr>
        <a:xfrm>
          <a:off x="6272199" y="433822"/>
          <a:ext cx="335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13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30625" y="477711"/>
        <a:ext cx="18286" cy="3660"/>
      </dsp:txXfrm>
    </dsp:sp>
    <dsp:sp modelId="{01EFD89D-8B8F-4A8D-BE4A-3D4D8AFB5F64}">
      <dsp:nvSpPr>
        <dsp:cNvPr id="0" name=""/>
        <dsp:cNvSpPr/>
      </dsp:nvSpPr>
      <dsp:spPr>
        <a:xfrm>
          <a:off x="4683837" y="2493"/>
          <a:ext cx="1590162" cy="954097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Create a variety of variables and conditions within  each module</a:t>
          </a:r>
          <a:endParaRPr lang="en-US" sz="1100" b="1" kern="1200" dirty="0"/>
        </a:p>
      </dsp:txBody>
      <dsp:txXfrm>
        <a:off x="4683837" y="2493"/>
        <a:ext cx="1590162" cy="954097"/>
      </dsp:txXfrm>
    </dsp:sp>
    <dsp:sp modelId="{D5D51DBE-A221-48D2-A1DD-9CB784551855}">
      <dsp:nvSpPr>
        <dsp:cNvPr id="0" name=""/>
        <dsp:cNvSpPr/>
      </dsp:nvSpPr>
      <dsp:spPr>
        <a:xfrm>
          <a:off x="1328181" y="954790"/>
          <a:ext cx="6106637" cy="335137"/>
        </a:xfrm>
        <a:custGeom>
          <a:avLst/>
          <a:gdLst/>
          <a:ahLst/>
          <a:cxnLst/>
          <a:rect l="0" t="0" r="0" b="0"/>
          <a:pathLst>
            <a:path>
              <a:moveTo>
                <a:pt x="6106637" y="0"/>
              </a:moveTo>
              <a:lnTo>
                <a:pt x="6106637" y="184668"/>
              </a:lnTo>
              <a:lnTo>
                <a:pt x="0" y="184668"/>
              </a:lnTo>
              <a:lnTo>
                <a:pt x="0" y="335137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8560" y="1120529"/>
        <a:ext cx="305878" cy="3660"/>
      </dsp:txXfrm>
    </dsp:sp>
    <dsp:sp modelId="{89229E1C-A06E-4FF3-AFB6-75B371E38ECD}">
      <dsp:nvSpPr>
        <dsp:cNvPr id="0" name=""/>
        <dsp:cNvSpPr/>
      </dsp:nvSpPr>
      <dsp:spPr>
        <a:xfrm>
          <a:off x="6639737" y="2493"/>
          <a:ext cx="1590162" cy="954097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Specify the Expected and leave place for Actual  Results  </a:t>
          </a:r>
          <a:endParaRPr lang="en-US" sz="1100" b="1" kern="1200" dirty="0"/>
        </a:p>
      </dsp:txBody>
      <dsp:txXfrm>
        <a:off x="6639737" y="2493"/>
        <a:ext cx="1590162" cy="954097"/>
      </dsp:txXfrm>
    </dsp:sp>
    <dsp:sp modelId="{B3984897-B7D2-47A3-9D69-D95EBEDD9274}">
      <dsp:nvSpPr>
        <dsp:cNvPr id="0" name=""/>
        <dsp:cNvSpPr/>
      </dsp:nvSpPr>
      <dsp:spPr>
        <a:xfrm>
          <a:off x="2121462" y="1847063"/>
          <a:ext cx="335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13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79887" y="1890952"/>
        <a:ext cx="18286" cy="3660"/>
      </dsp:txXfrm>
    </dsp:sp>
    <dsp:sp modelId="{81E2C7FB-853C-404B-BB0A-9F1A149388BC}">
      <dsp:nvSpPr>
        <dsp:cNvPr id="0" name=""/>
        <dsp:cNvSpPr/>
      </dsp:nvSpPr>
      <dsp:spPr>
        <a:xfrm>
          <a:off x="533100" y="1322328"/>
          <a:ext cx="1590162" cy="1140909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 FOR </a:t>
          </a:r>
          <a:r>
            <a:rPr lang="en-US" sz="1100" b="1" kern="1200" dirty="0" err="1" smtClean="0"/>
            <a:t>TROUBLESHOUTINGCreate</a:t>
          </a:r>
          <a:r>
            <a:rPr lang="en-US" sz="1100" b="1" kern="1200" dirty="0" smtClean="0"/>
            <a:t> a list/table to  view ANY problem from different  angels</a:t>
          </a:r>
          <a:endParaRPr lang="en-US" sz="1100" b="1" kern="1200" dirty="0"/>
        </a:p>
      </dsp:txBody>
      <dsp:txXfrm>
        <a:off x="533100" y="1322328"/>
        <a:ext cx="1590162" cy="1140909"/>
      </dsp:txXfrm>
    </dsp:sp>
    <dsp:sp modelId="{E0010E8B-819B-4488-A6D4-07CB789EEEFB}">
      <dsp:nvSpPr>
        <dsp:cNvPr id="0" name=""/>
        <dsp:cNvSpPr/>
      </dsp:nvSpPr>
      <dsp:spPr>
        <a:xfrm>
          <a:off x="4077362" y="1847063"/>
          <a:ext cx="335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13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5787" y="1890952"/>
        <a:ext cx="18286" cy="3660"/>
      </dsp:txXfrm>
    </dsp:sp>
    <dsp:sp modelId="{D90E89A2-01FA-4EF4-A0A2-EDC7CC94EAA7}">
      <dsp:nvSpPr>
        <dsp:cNvPr id="0" name=""/>
        <dsp:cNvSpPr/>
      </dsp:nvSpPr>
      <dsp:spPr>
        <a:xfrm>
          <a:off x="2489000" y="1415734"/>
          <a:ext cx="1590162" cy="954097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"/>
              <a:cs typeface="Arial"/>
            </a:rPr>
            <a:t>Create a Check List for</a:t>
          </a:r>
          <a:r>
            <a:rPr lang="en-US" sz="1100" b="1" kern="1200" spc="-95" dirty="0" smtClean="0">
              <a:latin typeface="Arial"/>
              <a:cs typeface="Arial"/>
            </a:rPr>
            <a:t> </a:t>
          </a:r>
          <a:r>
            <a:rPr lang="en-US" sz="1100" b="1" kern="1200" spc="-20" dirty="0" smtClean="0">
              <a:latin typeface="Arial"/>
              <a:cs typeface="Arial"/>
            </a:rPr>
            <a:t>Testing  </a:t>
          </a:r>
          <a:r>
            <a:rPr lang="en-US" sz="1100" b="1" kern="1200" dirty="0" smtClean="0">
              <a:latin typeface="Arial"/>
              <a:cs typeface="Arial"/>
            </a:rPr>
            <a:t>Categories:</a:t>
          </a:r>
          <a:endParaRPr lang="en-US" sz="1100" b="1" kern="1200" dirty="0"/>
        </a:p>
      </dsp:txBody>
      <dsp:txXfrm>
        <a:off x="2489000" y="1415734"/>
        <a:ext cx="1590162" cy="954097"/>
      </dsp:txXfrm>
    </dsp:sp>
    <dsp:sp modelId="{98E37BFB-61B4-45F6-BAEF-31A26677E78C}">
      <dsp:nvSpPr>
        <dsp:cNvPr id="0" name=""/>
        <dsp:cNvSpPr/>
      </dsp:nvSpPr>
      <dsp:spPr>
        <a:xfrm>
          <a:off x="6033262" y="1847063"/>
          <a:ext cx="335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13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1687" y="1890952"/>
        <a:ext cx="18286" cy="3660"/>
      </dsp:txXfrm>
    </dsp:sp>
    <dsp:sp modelId="{BB632B5B-A6D4-43B8-8A8E-A926A27613A6}">
      <dsp:nvSpPr>
        <dsp:cNvPr id="0" name=""/>
        <dsp:cNvSpPr/>
      </dsp:nvSpPr>
      <dsp:spPr>
        <a:xfrm>
          <a:off x="4444899" y="1415734"/>
          <a:ext cx="1590162" cy="954097"/>
        </a:xfrm>
        <a:prstGeom prst="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Functionality</a:t>
          </a:r>
          <a:r>
            <a:rPr lang="en-US" sz="1200" b="1" kern="1200" spc="-100" dirty="0" smtClean="0">
              <a:latin typeface="Arial"/>
              <a:cs typeface="Arial"/>
            </a:rPr>
            <a:t> </a:t>
          </a:r>
          <a:r>
            <a:rPr lang="en-US" sz="1200" b="1" kern="1200" spc="-30" dirty="0" smtClean="0">
              <a:latin typeface="Arial"/>
              <a:cs typeface="Arial"/>
            </a:rPr>
            <a:t>Testing</a:t>
          </a:r>
          <a:endParaRPr lang="en-US" sz="1200" b="1" kern="1200" dirty="0"/>
        </a:p>
      </dsp:txBody>
      <dsp:txXfrm>
        <a:off x="4444899" y="1415734"/>
        <a:ext cx="1590162" cy="954097"/>
      </dsp:txXfrm>
    </dsp:sp>
    <dsp:sp modelId="{EBAB1FBB-DF2E-4933-BDDA-5F3C4B2D7728}">
      <dsp:nvSpPr>
        <dsp:cNvPr id="0" name=""/>
        <dsp:cNvSpPr/>
      </dsp:nvSpPr>
      <dsp:spPr>
        <a:xfrm>
          <a:off x="1328181" y="2368031"/>
          <a:ext cx="5867699" cy="428543"/>
        </a:xfrm>
        <a:custGeom>
          <a:avLst/>
          <a:gdLst/>
          <a:ahLst/>
          <a:cxnLst/>
          <a:rect l="0" t="0" r="0" b="0"/>
          <a:pathLst>
            <a:path>
              <a:moveTo>
                <a:pt x="5867699" y="0"/>
              </a:moveTo>
              <a:lnTo>
                <a:pt x="5867699" y="231371"/>
              </a:lnTo>
              <a:lnTo>
                <a:pt x="0" y="231371"/>
              </a:lnTo>
              <a:lnTo>
                <a:pt x="0" y="428543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4890" y="2580473"/>
        <a:ext cx="294281" cy="3660"/>
      </dsp:txXfrm>
    </dsp:sp>
    <dsp:sp modelId="{D9F2D74A-AA2C-4F8F-9C86-D07E44ACA1CE}">
      <dsp:nvSpPr>
        <dsp:cNvPr id="0" name=""/>
        <dsp:cNvSpPr/>
      </dsp:nvSpPr>
      <dsp:spPr>
        <a:xfrm>
          <a:off x="6400799" y="1415734"/>
          <a:ext cx="1590162" cy="954097"/>
        </a:xfrm>
        <a:prstGeom prst="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Usability</a:t>
          </a:r>
          <a:r>
            <a:rPr lang="en-US" sz="1200" b="1" kern="1200" spc="-100" dirty="0" smtClean="0">
              <a:latin typeface="Arial"/>
              <a:cs typeface="Arial"/>
            </a:rPr>
            <a:t> </a:t>
          </a:r>
          <a:r>
            <a:rPr lang="en-US" sz="1200" b="1" kern="1200" dirty="0" smtClean="0">
              <a:latin typeface="Arial"/>
              <a:cs typeface="Arial"/>
            </a:rPr>
            <a:t>testing</a:t>
          </a:r>
          <a:endParaRPr lang="en-US" sz="1200" b="1" kern="1200" dirty="0"/>
        </a:p>
      </dsp:txBody>
      <dsp:txXfrm>
        <a:off x="6400799" y="1415734"/>
        <a:ext cx="1590162" cy="954097"/>
      </dsp:txXfrm>
    </dsp:sp>
    <dsp:sp modelId="{201BFABC-F68C-4C48-A77D-ABE13C595158}">
      <dsp:nvSpPr>
        <dsp:cNvPr id="0" name=""/>
        <dsp:cNvSpPr/>
      </dsp:nvSpPr>
      <dsp:spPr>
        <a:xfrm>
          <a:off x="2121462" y="3260304"/>
          <a:ext cx="335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13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79887" y="3304193"/>
        <a:ext cx="18286" cy="3660"/>
      </dsp:txXfrm>
    </dsp:sp>
    <dsp:sp modelId="{3F0A6755-09A0-4FE6-B6F7-E4FB7E3689E2}">
      <dsp:nvSpPr>
        <dsp:cNvPr id="0" name=""/>
        <dsp:cNvSpPr/>
      </dsp:nvSpPr>
      <dsp:spPr>
        <a:xfrm>
          <a:off x="533100" y="2828975"/>
          <a:ext cx="1590162" cy="954097"/>
        </a:xfrm>
        <a:prstGeom prst="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Interruption</a:t>
          </a:r>
          <a:r>
            <a:rPr lang="en-US" sz="1200" b="1" kern="1200" spc="-100" dirty="0" smtClean="0">
              <a:latin typeface="Arial"/>
              <a:cs typeface="Arial"/>
            </a:rPr>
            <a:t> </a:t>
          </a:r>
          <a:r>
            <a:rPr lang="en-US" sz="1200" b="1" kern="1200" dirty="0" smtClean="0">
              <a:latin typeface="Arial"/>
              <a:cs typeface="Arial"/>
            </a:rPr>
            <a:t>testing</a:t>
          </a:r>
          <a:endParaRPr lang="en-US" sz="1200" b="1" kern="1200" dirty="0"/>
        </a:p>
      </dsp:txBody>
      <dsp:txXfrm>
        <a:off x="533100" y="2828975"/>
        <a:ext cx="1590162" cy="954097"/>
      </dsp:txXfrm>
    </dsp:sp>
    <dsp:sp modelId="{3FEB097D-EDC1-4EED-99A3-CA952BD2EF24}">
      <dsp:nvSpPr>
        <dsp:cNvPr id="0" name=""/>
        <dsp:cNvSpPr/>
      </dsp:nvSpPr>
      <dsp:spPr>
        <a:xfrm>
          <a:off x="4077362" y="3260304"/>
          <a:ext cx="335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13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5787" y="3304193"/>
        <a:ext cx="18286" cy="3660"/>
      </dsp:txXfrm>
    </dsp:sp>
    <dsp:sp modelId="{99D5774A-3C81-4FEB-B336-7F50A5C8ECF7}">
      <dsp:nvSpPr>
        <dsp:cNvPr id="0" name=""/>
        <dsp:cNvSpPr/>
      </dsp:nvSpPr>
      <dsp:spPr>
        <a:xfrm>
          <a:off x="2489000" y="2828975"/>
          <a:ext cx="1590162" cy="954097"/>
        </a:xfrm>
        <a:prstGeom prst="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Connectivity</a:t>
          </a:r>
          <a:r>
            <a:rPr lang="en-US" sz="1200" b="1" kern="1200" spc="-100" dirty="0" smtClean="0">
              <a:latin typeface="Arial"/>
              <a:cs typeface="Arial"/>
            </a:rPr>
            <a:t> </a:t>
          </a:r>
          <a:r>
            <a:rPr lang="en-US" sz="1200" b="1" kern="1200" dirty="0" smtClean="0">
              <a:latin typeface="Arial"/>
              <a:cs typeface="Arial"/>
            </a:rPr>
            <a:t>testing</a:t>
          </a:r>
          <a:endParaRPr lang="en-US" sz="1200" b="1" kern="1200" dirty="0">
            <a:latin typeface="Arial"/>
            <a:cs typeface="Arial"/>
          </a:endParaRPr>
        </a:p>
      </dsp:txBody>
      <dsp:txXfrm>
        <a:off x="2489000" y="2828975"/>
        <a:ext cx="1590162" cy="954097"/>
      </dsp:txXfrm>
    </dsp:sp>
    <dsp:sp modelId="{F2B05604-99E1-4F85-B3A6-95C79E2B3E55}">
      <dsp:nvSpPr>
        <dsp:cNvPr id="0" name=""/>
        <dsp:cNvSpPr/>
      </dsp:nvSpPr>
      <dsp:spPr>
        <a:xfrm>
          <a:off x="6033262" y="3260304"/>
          <a:ext cx="3351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13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1687" y="3304193"/>
        <a:ext cx="18286" cy="3660"/>
      </dsp:txXfrm>
    </dsp:sp>
    <dsp:sp modelId="{02DCFA55-DC4D-4D9F-B2CD-FC6056DB36AF}">
      <dsp:nvSpPr>
        <dsp:cNvPr id="0" name=""/>
        <dsp:cNvSpPr/>
      </dsp:nvSpPr>
      <dsp:spPr>
        <a:xfrm>
          <a:off x="4444899" y="2828975"/>
          <a:ext cx="1590162" cy="954097"/>
        </a:xfrm>
        <a:prstGeom prst="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Compatibility</a:t>
          </a:r>
          <a:r>
            <a:rPr lang="en-US" sz="1200" b="1" kern="1200" spc="-100" dirty="0" smtClean="0">
              <a:latin typeface="Arial"/>
              <a:cs typeface="Arial"/>
            </a:rPr>
            <a:t> </a:t>
          </a:r>
          <a:r>
            <a:rPr lang="en-US" sz="1200" b="1" kern="1200" dirty="0" smtClean="0">
              <a:latin typeface="Arial"/>
              <a:cs typeface="Arial"/>
            </a:rPr>
            <a:t>testing</a:t>
          </a:r>
          <a:endParaRPr lang="en-US" sz="1200" b="1" kern="1200" dirty="0">
            <a:latin typeface="Arial"/>
            <a:cs typeface="Arial"/>
          </a:endParaRPr>
        </a:p>
      </dsp:txBody>
      <dsp:txXfrm>
        <a:off x="4444899" y="2828975"/>
        <a:ext cx="1590162" cy="954097"/>
      </dsp:txXfrm>
    </dsp:sp>
    <dsp:sp modelId="{9B7A3F97-B428-4B0D-946E-F91814E99467}">
      <dsp:nvSpPr>
        <dsp:cNvPr id="0" name=""/>
        <dsp:cNvSpPr/>
      </dsp:nvSpPr>
      <dsp:spPr>
        <a:xfrm>
          <a:off x="1328181" y="3781272"/>
          <a:ext cx="5867699" cy="335137"/>
        </a:xfrm>
        <a:custGeom>
          <a:avLst/>
          <a:gdLst/>
          <a:ahLst/>
          <a:cxnLst/>
          <a:rect l="0" t="0" r="0" b="0"/>
          <a:pathLst>
            <a:path>
              <a:moveTo>
                <a:pt x="5867699" y="0"/>
              </a:moveTo>
              <a:lnTo>
                <a:pt x="5867699" y="184668"/>
              </a:lnTo>
              <a:lnTo>
                <a:pt x="0" y="184668"/>
              </a:lnTo>
              <a:lnTo>
                <a:pt x="0" y="335137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5053" y="3947010"/>
        <a:ext cx="293954" cy="3660"/>
      </dsp:txXfrm>
    </dsp:sp>
    <dsp:sp modelId="{E60DB75F-A621-4753-9DE7-D5A995067ADB}">
      <dsp:nvSpPr>
        <dsp:cNvPr id="0" name=""/>
        <dsp:cNvSpPr/>
      </dsp:nvSpPr>
      <dsp:spPr>
        <a:xfrm>
          <a:off x="6400799" y="2828975"/>
          <a:ext cx="1590162" cy="954097"/>
        </a:xfrm>
        <a:prstGeom prst="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Performance</a:t>
          </a:r>
          <a:r>
            <a:rPr lang="en-US" sz="1200" b="1" kern="1200" spc="-100" dirty="0" smtClean="0">
              <a:latin typeface="Arial"/>
              <a:cs typeface="Arial"/>
            </a:rPr>
            <a:t> </a:t>
          </a:r>
          <a:r>
            <a:rPr lang="en-US" sz="1200" b="1" kern="1200" dirty="0" smtClean="0">
              <a:latin typeface="Arial"/>
              <a:cs typeface="Arial"/>
            </a:rPr>
            <a:t>testing</a:t>
          </a:r>
          <a:endParaRPr lang="en-US" sz="1200" b="1" kern="1200" dirty="0">
            <a:latin typeface="Arial"/>
            <a:cs typeface="Arial"/>
          </a:endParaRPr>
        </a:p>
      </dsp:txBody>
      <dsp:txXfrm>
        <a:off x="6400799" y="2828975"/>
        <a:ext cx="1590162" cy="954097"/>
      </dsp:txXfrm>
    </dsp:sp>
    <dsp:sp modelId="{788E46C6-1FBA-4FA2-94F4-FB2818FF6F9C}">
      <dsp:nvSpPr>
        <dsp:cNvPr id="0" name=""/>
        <dsp:cNvSpPr/>
      </dsp:nvSpPr>
      <dsp:spPr>
        <a:xfrm>
          <a:off x="533100" y="4148810"/>
          <a:ext cx="1590162" cy="954097"/>
        </a:xfrm>
        <a:prstGeom prst="rect">
          <a:avLst/>
        </a:prstGeom>
        <a:gradFill rotWithShape="1">
          <a:gsLst>
            <a:gs pos="0">
              <a:schemeClr val="dk1">
                <a:tint val="70000"/>
                <a:satMod val="130000"/>
              </a:schemeClr>
            </a:gs>
            <a:gs pos="43000">
              <a:schemeClr val="dk1">
                <a:tint val="44000"/>
                <a:satMod val="165000"/>
              </a:schemeClr>
            </a:gs>
            <a:gs pos="93000">
              <a:schemeClr val="dk1">
                <a:tint val="15000"/>
                <a:satMod val="165000"/>
              </a:schemeClr>
            </a:gs>
            <a:gs pos="100000">
              <a:schemeClr val="dk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Security</a:t>
          </a:r>
          <a:r>
            <a:rPr lang="en-US" sz="1200" b="1" kern="1200" spc="-100" dirty="0" smtClean="0">
              <a:latin typeface="Arial"/>
              <a:cs typeface="Arial"/>
            </a:rPr>
            <a:t> </a:t>
          </a:r>
          <a:r>
            <a:rPr lang="en-US" sz="1200" b="1" kern="1200" dirty="0" smtClean="0">
              <a:latin typeface="Arial"/>
              <a:cs typeface="Arial"/>
            </a:rPr>
            <a:t>testing</a:t>
          </a:r>
          <a:endParaRPr lang="en-US" sz="1200" b="1" kern="1200" dirty="0">
            <a:latin typeface="Arial"/>
            <a:cs typeface="Arial"/>
          </a:endParaRPr>
        </a:p>
      </dsp:txBody>
      <dsp:txXfrm>
        <a:off x="533100" y="4148810"/>
        <a:ext cx="1590162" cy="9540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F9C95C-CE25-4015-B71D-CBCC1DBBF2F5}">
      <dsp:nvSpPr>
        <dsp:cNvPr id="0" name=""/>
        <dsp:cNvSpPr/>
      </dsp:nvSpPr>
      <dsp:spPr>
        <a:xfrm>
          <a:off x="0" y="207522"/>
          <a:ext cx="40386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89438-5735-479C-96F9-C7A4447E5DC0}">
      <dsp:nvSpPr>
        <dsp:cNvPr id="0" name=""/>
        <dsp:cNvSpPr/>
      </dsp:nvSpPr>
      <dsp:spPr>
        <a:xfrm>
          <a:off x="198972" y="15642"/>
          <a:ext cx="383678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Navigation</a:t>
          </a:r>
          <a:r>
            <a:rPr lang="en-US" sz="1600" kern="1200" dirty="0" smtClean="0"/>
            <a:t> </a:t>
          </a:r>
          <a:r>
            <a:rPr lang="en-US" sz="1600" b="1" kern="1200" dirty="0" smtClean="0"/>
            <a:t> </a:t>
          </a:r>
          <a:endParaRPr lang="en-US" sz="1600" kern="1200" dirty="0"/>
        </a:p>
      </dsp:txBody>
      <dsp:txXfrm>
        <a:off x="198972" y="15642"/>
        <a:ext cx="3836785" cy="383760"/>
      </dsp:txXfrm>
    </dsp:sp>
    <dsp:sp modelId="{DCA8BB15-AA3C-4196-B693-FA2B93A2268D}">
      <dsp:nvSpPr>
        <dsp:cNvPr id="0" name=""/>
        <dsp:cNvSpPr/>
      </dsp:nvSpPr>
      <dsp:spPr>
        <a:xfrm>
          <a:off x="0" y="797202"/>
          <a:ext cx="40386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32DFC-581F-4F47-9E01-F27988A5D027}">
      <dsp:nvSpPr>
        <dsp:cNvPr id="0" name=""/>
        <dsp:cNvSpPr/>
      </dsp:nvSpPr>
      <dsp:spPr>
        <a:xfrm>
          <a:off x="198972" y="605322"/>
          <a:ext cx="383678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Formatting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198972" y="605322"/>
        <a:ext cx="3836785" cy="383760"/>
      </dsp:txXfrm>
    </dsp:sp>
    <dsp:sp modelId="{7D10E064-64C5-420F-B567-CE45765A8D5A}">
      <dsp:nvSpPr>
        <dsp:cNvPr id="0" name=""/>
        <dsp:cNvSpPr/>
      </dsp:nvSpPr>
      <dsp:spPr>
        <a:xfrm>
          <a:off x="0" y="1386882"/>
          <a:ext cx="40386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D3217-CC55-4D88-A0CE-64144002FD90}">
      <dsp:nvSpPr>
        <dsp:cNvPr id="0" name=""/>
        <dsp:cNvSpPr/>
      </dsp:nvSpPr>
      <dsp:spPr>
        <a:xfrm>
          <a:off x="198972" y="1195002"/>
          <a:ext cx="383678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Color and fonts</a:t>
          </a:r>
          <a:r>
            <a:rPr lang="en-US" sz="1600" kern="1200" dirty="0" smtClean="0"/>
            <a:t>  </a:t>
          </a:r>
          <a:endParaRPr lang="en-US" sz="1600" kern="1200" dirty="0"/>
        </a:p>
      </dsp:txBody>
      <dsp:txXfrm>
        <a:off x="198972" y="1195002"/>
        <a:ext cx="3836785" cy="383760"/>
      </dsp:txXfrm>
    </dsp:sp>
    <dsp:sp modelId="{45BE78C5-6081-4648-A007-576018D6DDEC}">
      <dsp:nvSpPr>
        <dsp:cNvPr id="0" name=""/>
        <dsp:cNvSpPr/>
      </dsp:nvSpPr>
      <dsp:spPr>
        <a:xfrm>
          <a:off x="0" y="1976562"/>
          <a:ext cx="40386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BB23B-2F91-4B16-BA98-EE01CA25638E}">
      <dsp:nvSpPr>
        <dsp:cNvPr id="0" name=""/>
        <dsp:cNvSpPr/>
      </dsp:nvSpPr>
      <dsp:spPr>
        <a:xfrm>
          <a:off x="198972" y="1784682"/>
          <a:ext cx="383678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Scrolls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198972" y="1784682"/>
        <a:ext cx="3836785" cy="383760"/>
      </dsp:txXfrm>
    </dsp:sp>
    <dsp:sp modelId="{1580137C-EDB1-4578-9934-08B2EE8CBA10}">
      <dsp:nvSpPr>
        <dsp:cNvPr id="0" name=""/>
        <dsp:cNvSpPr/>
      </dsp:nvSpPr>
      <dsp:spPr>
        <a:xfrm>
          <a:off x="0" y="2566242"/>
          <a:ext cx="40386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435EC-C89D-4C3E-A8D1-06372DDED1D2}">
      <dsp:nvSpPr>
        <dsp:cNvPr id="0" name=""/>
        <dsp:cNvSpPr/>
      </dsp:nvSpPr>
      <dsp:spPr>
        <a:xfrm>
          <a:off x="198972" y="2374362"/>
          <a:ext cx="383678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Controls and alignments 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198972" y="2374362"/>
        <a:ext cx="3836785" cy="383760"/>
      </dsp:txXfrm>
    </dsp:sp>
    <dsp:sp modelId="{3CDE41C4-B214-4B39-9C61-F69E39049CDC}">
      <dsp:nvSpPr>
        <dsp:cNvPr id="0" name=""/>
        <dsp:cNvSpPr/>
      </dsp:nvSpPr>
      <dsp:spPr>
        <a:xfrm>
          <a:off x="0" y="3155922"/>
          <a:ext cx="40386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42DEE-19D5-4692-8CFA-969063525F7D}">
      <dsp:nvSpPr>
        <dsp:cNvPr id="0" name=""/>
        <dsp:cNvSpPr/>
      </dsp:nvSpPr>
      <dsp:spPr>
        <a:xfrm>
          <a:off x="198972" y="2964042"/>
          <a:ext cx="383678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Spelling and grammar</a:t>
          </a:r>
          <a:r>
            <a:rPr lang="en-US" sz="1600" kern="1200" dirty="0" smtClean="0"/>
            <a:t>  </a:t>
          </a:r>
          <a:endParaRPr lang="en-US" sz="1600" kern="1200" dirty="0"/>
        </a:p>
      </dsp:txBody>
      <dsp:txXfrm>
        <a:off x="198972" y="2964042"/>
        <a:ext cx="3836785" cy="383760"/>
      </dsp:txXfrm>
    </dsp:sp>
    <dsp:sp modelId="{4769B44B-9A01-4AB0-8540-B674B7F92EB3}">
      <dsp:nvSpPr>
        <dsp:cNvPr id="0" name=""/>
        <dsp:cNvSpPr/>
      </dsp:nvSpPr>
      <dsp:spPr>
        <a:xfrm>
          <a:off x="0" y="3745602"/>
          <a:ext cx="40386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6959B-40FC-488E-993B-30EDE4AF124E}">
      <dsp:nvSpPr>
        <dsp:cNvPr id="0" name=""/>
        <dsp:cNvSpPr/>
      </dsp:nvSpPr>
      <dsp:spPr>
        <a:xfrm>
          <a:off x="198972" y="3553722"/>
          <a:ext cx="383678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Justification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198972" y="3553722"/>
        <a:ext cx="3836785" cy="383760"/>
      </dsp:txXfrm>
    </dsp:sp>
    <dsp:sp modelId="{363B606B-4B85-420D-BA27-48992EEE0EB2}">
      <dsp:nvSpPr>
        <dsp:cNvPr id="0" name=""/>
        <dsp:cNvSpPr/>
      </dsp:nvSpPr>
      <dsp:spPr>
        <a:xfrm>
          <a:off x="0" y="4335282"/>
          <a:ext cx="40386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F0544-91C9-4619-989E-3CCF9D041D12}">
      <dsp:nvSpPr>
        <dsp:cNvPr id="0" name=""/>
        <dsp:cNvSpPr/>
      </dsp:nvSpPr>
      <dsp:spPr>
        <a:xfrm>
          <a:off x="198972" y="4143402"/>
          <a:ext cx="3836785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Look and feel</a:t>
          </a:r>
          <a:r>
            <a:rPr lang="en-US" sz="1600" kern="1200" dirty="0" smtClean="0"/>
            <a:t>  </a:t>
          </a:r>
          <a:endParaRPr lang="en-US" sz="1600" kern="1200" dirty="0"/>
        </a:p>
      </dsp:txBody>
      <dsp:txXfrm>
        <a:off x="198972" y="4143402"/>
        <a:ext cx="3836785" cy="3837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F6146-F53E-457B-81B8-91499325DEF3}">
      <dsp:nvSpPr>
        <dsp:cNvPr id="0" name=""/>
        <dsp:cNvSpPr/>
      </dsp:nvSpPr>
      <dsp:spPr>
        <a:xfrm>
          <a:off x="0" y="207522"/>
          <a:ext cx="4038600" cy="327600"/>
        </a:xfrm>
        <a:prstGeom prst="rect">
          <a:avLst/>
        </a:prstGeom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A976E-F0AF-4C80-878A-235CD91B505C}">
      <dsp:nvSpPr>
        <dsp:cNvPr id="0" name=""/>
        <dsp:cNvSpPr/>
      </dsp:nvSpPr>
      <dsp:spPr>
        <a:xfrm>
          <a:off x="201930" y="15642"/>
          <a:ext cx="35890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Default and shortcut keys</a:t>
          </a:r>
          <a:r>
            <a:rPr lang="en-US" sz="1600" kern="1200" dirty="0" smtClean="0"/>
            <a:t>  </a:t>
          </a:r>
          <a:endParaRPr lang="en-US" sz="1600" kern="1200" dirty="0"/>
        </a:p>
      </dsp:txBody>
      <dsp:txXfrm>
        <a:off x="201930" y="15642"/>
        <a:ext cx="3589014" cy="383760"/>
      </dsp:txXfrm>
    </dsp:sp>
    <dsp:sp modelId="{E39A0CDC-B39B-4740-90A2-E31B9510CD51}">
      <dsp:nvSpPr>
        <dsp:cNvPr id="0" name=""/>
        <dsp:cNvSpPr/>
      </dsp:nvSpPr>
      <dsp:spPr>
        <a:xfrm>
          <a:off x="0" y="797202"/>
          <a:ext cx="4038600" cy="327600"/>
        </a:xfrm>
        <a:prstGeom prst="rect">
          <a:avLst/>
        </a:prstGeom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12317-DAC5-4FB0-84E7-AA25C80E8697}">
      <dsp:nvSpPr>
        <dsp:cNvPr id="0" name=""/>
        <dsp:cNvSpPr/>
      </dsp:nvSpPr>
      <dsp:spPr>
        <a:xfrm>
          <a:off x="201930" y="605322"/>
          <a:ext cx="35890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Tab</a:t>
          </a:r>
          <a:r>
            <a:rPr lang="en-US" sz="1600" kern="1200" dirty="0" smtClean="0"/>
            <a:t>  </a:t>
          </a:r>
          <a:endParaRPr lang="en-US" sz="1600" kern="1200" dirty="0"/>
        </a:p>
      </dsp:txBody>
      <dsp:txXfrm>
        <a:off x="201930" y="605322"/>
        <a:ext cx="3589014" cy="383760"/>
      </dsp:txXfrm>
    </dsp:sp>
    <dsp:sp modelId="{546C2D32-A06E-495F-BA44-D692C04C8012}">
      <dsp:nvSpPr>
        <dsp:cNvPr id="0" name=""/>
        <dsp:cNvSpPr/>
      </dsp:nvSpPr>
      <dsp:spPr>
        <a:xfrm>
          <a:off x="0" y="1386882"/>
          <a:ext cx="4038600" cy="327600"/>
        </a:xfrm>
        <a:prstGeom prst="rect">
          <a:avLst/>
        </a:prstGeom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D4820-6167-4D96-A457-36B84A33696D}">
      <dsp:nvSpPr>
        <dsp:cNvPr id="0" name=""/>
        <dsp:cNvSpPr/>
      </dsp:nvSpPr>
      <dsp:spPr>
        <a:xfrm>
          <a:off x="201930" y="1195002"/>
          <a:ext cx="35890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Opening input</a:t>
          </a:r>
          <a:r>
            <a:rPr lang="en-US" sz="1600" kern="1200" dirty="0" smtClean="0"/>
            <a:t>  </a:t>
          </a:r>
          <a:endParaRPr lang="en-US" sz="1600" kern="1200" dirty="0"/>
        </a:p>
      </dsp:txBody>
      <dsp:txXfrm>
        <a:off x="201930" y="1195002"/>
        <a:ext cx="3589014" cy="383760"/>
      </dsp:txXfrm>
    </dsp:sp>
    <dsp:sp modelId="{1286490A-2507-43A3-8E4F-1EB0B3BBFCBD}">
      <dsp:nvSpPr>
        <dsp:cNvPr id="0" name=""/>
        <dsp:cNvSpPr/>
      </dsp:nvSpPr>
      <dsp:spPr>
        <a:xfrm>
          <a:off x="0" y="1976562"/>
          <a:ext cx="4038600" cy="327600"/>
        </a:xfrm>
        <a:prstGeom prst="rect">
          <a:avLst/>
        </a:prstGeom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71CD7-3884-4E40-A662-1A54F9207611}">
      <dsp:nvSpPr>
        <dsp:cNvPr id="0" name=""/>
        <dsp:cNvSpPr/>
      </dsp:nvSpPr>
      <dsp:spPr>
        <a:xfrm>
          <a:off x="228600" y="1828799"/>
          <a:ext cx="35890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Alternatives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228600" y="1828799"/>
        <a:ext cx="3589014" cy="383760"/>
      </dsp:txXfrm>
    </dsp:sp>
    <dsp:sp modelId="{822FA0DE-80A8-4F2E-85B0-0B23C1DF4AB3}">
      <dsp:nvSpPr>
        <dsp:cNvPr id="0" name=""/>
        <dsp:cNvSpPr/>
      </dsp:nvSpPr>
      <dsp:spPr>
        <a:xfrm>
          <a:off x="0" y="2566242"/>
          <a:ext cx="4038600" cy="327600"/>
        </a:xfrm>
        <a:prstGeom prst="rect">
          <a:avLst/>
        </a:prstGeom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B6AEC-CD8E-4A45-ADBB-8E8DFA413443}">
      <dsp:nvSpPr>
        <dsp:cNvPr id="0" name=""/>
        <dsp:cNvSpPr/>
      </dsp:nvSpPr>
      <dsp:spPr>
        <a:xfrm>
          <a:off x="201930" y="2374362"/>
          <a:ext cx="35890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Behavior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201930" y="2374362"/>
        <a:ext cx="3589014" cy="383760"/>
      </dsp:txXfrm>
    </dsp:sp>
    <dsp:sp modelId="{39546D24-C598-466F-BD46-6B43D1F0CA0F}">
      <dsp:nvSpPr>
        <dsp:cNvPr id="0" name=""/>
        <dsp:cNvSpPr/>
      </dsp:nvSpPr>
      <dsp:spPr>
        <a:xfrm>
          <a:off x="0" y="3155922"/>
          <a:ext cx="4038600" cy="327600"/>
        </a:xfrm>
        <a:prstGeom prst="rect">
          <a:avLst/>
        </a:prstGeom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21C1D-DAA1-4960-B5D5-D78254262381}">
      <dsp:nvSpPr>
        <dsp:cNvPr id="0" name=""/>
        <dsp:cNvSpPr/>
      </dsp:nvSpPr>
      <dsp:spPr>
        <a:xfrm>
          <a:off x="201930" y="2964042"/>
          <a:ext cx="35890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Modality and multiple windows </a:t>
          </a:r>
          <a:endParaRPr lang="en-US" sz="1600" kern="1200" dirty="0"/>
        </a:p>
      </dsp:txBody>
      <dsp:txXfrm>
        <a:off x="201930" y="2964042"/>
        <a:ext cx="3589014" cy="383760"/>
      </dsp:txXfrm>
    </dsp:sp>
    <dsp:sp modelId="{6A1668A1-88D0-40ED-8651-BD93952E11A4}">
      <dsp:nvSpPr>
        <dsp:cNvPr id="0" name=""/>
        <dsp:cNvSpPr/>
      </dsp:nvSpPr>
      <dsp:spPr>
        <a:xfrm>
          <a:off x="0" y="3745602"/>
          <a:ext cx="4038600" cy="327600"/>
        </a:xfrm>
        <a:prstGeom prst="rect">
          <a:avLst/>
        </a:prstGeom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45313-8FBF-4A5C-841A-905905C791B5}">
      <dsp:nvSpPr>
        <dsp:cNvPr id="0" name=""/>
        <dsp:cNvSpPr/>
      </dsp:nvSpPr>
      <dsp:spPr>
        <a:xfrm>
          <a:off x="201930" y="3553722"/>
          <a:ext cx="35890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Contrast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201930" y="3553722"/>
        <a:ext cx="3589014" cy="383760"/>
      </dsp:txXfrm>
    </dsp:sp>
    <dsp:sp modelId="{48A0CFD2-C478-4D7D-8F42-BFAAB2CF084F}">
      <dsp:nvSpPr>
        <dsp:cNvPr id="0" name=""/>
        <dsp:cNvSpPr/>
      </dsp:nvSpPr>
      <dsp:spPr>
        <a:xfrm>
          <a:off x="0" y="4335282"/>
          <a:ext cx="4038600" cy="327600"/>
        </a:xfrm>
        <a:prstGeom prst="rect">
          <a:avLst/>
        </a:prstGeom>
        <a:solidFill>
          <a:schemeClr val="bg2">
            <a:alpha val="90000"/>
          </a:schemeClr>
        </a:solidFill>
        <a:ln>
          <a:solidFill>
            <a:schemeClr val="tx1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3B931-8BC6-4A97-B38E-BC505A8D8421}">
      <dsp:nvSpPr>
        <dsp:cNvPr id="0" name=""/>
        <dsp:cNvSpPr/>
      </dsp:nvSpPr>
      <dsp:spPr>
        <a:xfrm>
          <a:off x="201930" y="4143402"/>
          <a:ext cx="3589014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Images </a:t>
          </a:r>
          <a:endParaRPr lang="en-US" sz="1600" kern="1200" dirty="0"/>
        </a:p>
      </dsp:txBody>
      <dsp:txXfrm>
        <a:off x="201930" y="4143402"/>
        <a:ext cx="3589014" cy="3837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F03E9-AAE0-49F4-B227-042B610052DC}">
      <dsp:nvSpPr>
        <dsp:cNvPr id="0" name=""/>
        <dsp:cNvSpPr/>
      </dsp:nvSpPr>
      <dsp:spPr>
        <a:xfrm>
          <a:off x="0" y="609598"/>
          <a:ext cx="4572000" cy="601247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Application Installation/Update</a:t>
          </a:r>
          <a:endParaRPr lang="en-US" sz="1900" kern="1200" dirty="0"/>
        </a:p>
      </dsp:txBody>
      <dsp:txXfrm>
        <a:off x="0" y="609598"/>
        <a:ext cx="4572000" cy="601247"/>
      </dsp:txXfrm>
    </dsp:sp>
    <dsp:sp modelId="{D1B7A2DC-45E5-43BE-A878-9334006FA96D}">
      <dsp:nvSpPr>
        <dsp:cNvPr id="0" name=""/>
        <dsp:cNvSpPr/>
      </dsp:nvSpPr>
      <dsp:spPr>
        <a:xfrm>
          <a:off x="0" y="1265565"/>
          <a:ext cx="4572000" cy="45571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Application Sign Up &amp; Log in</a:t>
          </a:r>
          <a:endParaRPr lang="en-US" sz="1900" kern="1200" dirty="0"/>
        </a:p>
      </dsp:txBody>
      <dsp:txXfrm>
        <a:off x="0" y="1265565"/>
        <a:ext cx="4572000" cy="455715"/>
      </dsp:txXfrm>
    </dsp:sp>
    <dsp:sp modelId="{5A5E4A83-654C-482B-9A38-537B7EFB2F10}">
      <dsp:nvSpPr>
        <dsp:cNvPr id="0" name=""/>
        <dsp:cNvSpPr/>
      </dsp:nvSpPr>
      <dsp:spPr>
        <a:xfrm>
          <a:off x="0" y="1776000"/>
          <a:ext cx="4572000" cy="45571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Subscription scenarios</a:t>
          </a:r>
          <a:endParaRPr lang="en-US" sz="1900" kern="1200" dirty="0"/>
        </a:p>
      </dsp:txBody>
      <dsp:txXfrm>
        <a:off x="0" y="1776000"/>
        <a:ext cx="4572000" cy="455715"/>
      </dsp:txXfrm>
    </dsp:sp>
    <dsp:sp modelId="{459B1F59-F39A-47A1-933B-457C7A784410}">
      <dsp:nvSpPr>
        <dsp:cNvPr id="0" name=""/>
        <dsp:cNvSpPr/>
      </dsp:nvSpPr>
      <dsp:spPr>
        <a:xfrm>
          <a:off x="0" y="2286435"/>
          <a:ext cx="4572000" cy="45571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Application Sanity Suit</a:t>
          </a:r>
          <a:r>
            <a:rPr lang="en-GB" sz="1900" kern="1200" dirty="0" smtClean="0"/>
            <a:t> </a:t>
          </a:r>
          <a:endParaRPr lang="en-US" sz="1900" kern="1200" dirty="0"/>
        </a:p>
      </dsp:txBody>
      <dsp:txXfrm>
        <a:off x="0" y="2286435"/>
        <a:ext cx="4572000" cy="455715"/>
      </dsp:txXfrm>
    </dsp:sp>
    <dsp:sp modelId="{8415733A-D1B4-409C-89E0-46CE06C9967E}">
      <dsp:nvSpPr>
        <dsp:cNvPr id="0" name=""/>
        <dsp:cNvSpPr/>
      </dsp:nvSpPr>
      <dsp:spPr>
        <a:xfrm>
          <a:off x="0" y="2796870"/>
          <a:ext cx="4572000" cy="45571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APP</a:t>
          </a:r>
          <a:r>
            <a:rPr lang="en-GB" sz="1900" kern="1200" dirty="0" smtClean="0"/>
            <a:t>  works in </a:t>
          </a:r>
          <a:r>
            <a:rPr lang="en-GB" sz="1900" b="1" kern="1200" dirty="0" smtClean="0"/>
            <a:t>different Mobile modes</a:t>
          </a:r>
          <a:r>
            <a:rPr lang="en-GB" sz="1900" kern="1200" dirty="0" smtClean="0"/>
            <a:t> </a:t>
          </a:r>
          <a:endParaRPr lang="en-US" sz="1900" kern="1200" dirty="0"/>
        </a:p>
      </dsp:txBody>
      <dsp:txXfrm>
        <a:off x="0" y="2796870"/>
        <a:ext cx="4572000" cy="455715"/>
      </dsp:txXfrm>
    </dsp:sp>
    <dsp:sp modelId="{189DA6CE-17A0-41AD-A025-661E5C7ED683}">
      <dsp:nvSpPr>
        <dsp:cNvPr id="0" name=""/>
        <dsp:cNvSpPr/>
      </dsp:nvSpPr>
      <dsp:spPr>
        <a:xfrm>
          <a:off x="0" y="3307305"/>
          <a:ext cx="4572000" cy="45571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User Friendly</a:t>
          </a:r>
          <a:r>
            <a:rPr lang="en-GB" sz="1900" kern="1200" dirty="0" smtClean="0"/>
            <a:t> </a:t>
          </a:r>
          <a:endParaRPr lang="en-US" sz="1900" kern="1200" dirty="0"/>
        </a:p>
      </dsp:txBody>
      <dsp:txXfrm>
        <a:off x="0" y="3307305"/>
        <a:ext cx="4572000" cy="455715"/>
      </dsp:txXfrm>
    </dsp:sp>
    <dsp:sp modelId="{66A19969-1BB4-4FA0-BAD5-9089D132866E}">
      <dsp:nvSpPr>
        <dsp:cNvPr id="0" name=""/>
        <dsp:cNvSpPr/>
      </dsp:nvSpPr>
      <dsp:spPr>
        <a:xfrm>
          <a:off x="0" y="3817740"/>
          <a:ext cx="4572000" cy="455715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Network connectivity</a:t>
          </a:r>
          <a:r>
            <a:rPr lang="en-GB" sz="1900" kern="1200" dirty="0" smtClean="0"/>
            <a:t> </a:t>
          </a:r>
          <a:endParaRPr lang="en-US" sz="1900" kern="1200" dirty="0"/>
        </a:p>
      </dsp:txBody>
      <dsp:txXfrm>
        <a:off x="0" y="3817740"/>
        <a:ext cx="4572000" cy="455715"/>
      </dsp:txXfrm>
    </dsp:sp>
    <dsp:sp modelId="{44F19EE4-19D5-425D-BBD4-FA8AAED2EC85}">
      <dsp:nvSpPr>
        <dsp:cNvPr id="0" name=""/>
        <dsp:cNvSpPr/>
      </dsp:nvSpPr>
      <dsp:spPr>
        <a:xfrm>
          <a:off x="0" y="4328175"/>
          <a:ext cx="4572000" cy="548626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Data save conditions</a:t>
          </a:r>
          <a:r>
            <a:rPr lang="en-GB" sz="1900" kern="1200" dirty="0" smtClean="0"/>
            <a:t> </a:t>
          </a:r>
          <a:endParaRPr lang="en-US" sz="1900" kern="1200" dirty="0"/>
        </a:p>
      </dsp:txBody>
      <dsp:txXfrm>
        <a:off x="0" y="4328175"/>
        <a:ext cx="4572000" cy="5486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F03E9-AAE0-49F4-B227-042B610052DC}">
      <dsp:nvSpPr>
        <dsp:cNvPr id="0" name=""/>
        <dsp:cNvSpPr/>
      </dsp:nvSpPr>
      <dsp:spPr>
        <a:xfrm>
          <a:off x="0" y="0"/>
          <a:ext cx="4343400" cy="658013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Mobile interruptions</a:t>
          </a:r>
          <a:r>
            <a:rPr lang="en-GB" sz="1800" kern="1200" dirty="0" smtClean="0"/>
            <a:t> </a:t>
          </a:r>
          <a:endParaRPr lang="en-US" sz="1800" kern="1200" dirty="0"/>
        </a:p>
      </dsp:txBody>
      <dsp:txXfrm>
        <a:off x="0" y="0"/>
        <a:ext cx="4343400" cy="658013"/>
      </dsp:txXfrm>
    </dsp:sp>
    <dsp:sp modelId="{D321BF27-C6FC-4E5B-966D-FE3FE67B2E39}">
      <dsp:nvSpPr>
        <dsp:cNvPr id="0" name=""/>
        <dsp:cNvSpPr/>
      </dsp:nvSpPr>
      <dsp:spPr>
        <a:xfrm>
          <a:off x="0" y="761589"/>
          <a:ext cx="4343400" cy="762410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Battery Consumption</a:t>
          </a:r>
          <a:r>
            <a:rPr lang="en-GB" sz="1800" kern="1200" dirty="0" smtClean="0"/>
            <a:t> </a:t>
          </a:r>
          <a:endParaRPr lang="en-US" sz="1800" kern="1200" dirty="0"/>
        </a:p>
      </dsp:txBody>
      <dsp:txXfrm>
        <a:off x="0" y="761589"/>
        <a:ext cx="4343400" cy="762410"/>
      </dsp:txXfrm>
    </dsp:sp>
    <dsp:sp modelId="{45156513-3AA1-4785-ACD8-BBDA98AFA56E}">
      <dsp:nvSpPr>
        <dsp:cNvPr id="0" name=""/>
        <dsp:cNvSpPr/>
      </dsp:nvSpPr>
      <dsp:spPr>
        <a:xfrm>
          <a:off x="0" y="1575839"/>
          <a:ext cx="4343400" cy="715052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Mobile memory utilization</a:t>
          </a:r>
          <a:r>
            <a:rPr lang="en-GB" sz="1800" kern="1200" dirty="0" smtClean="0"/>
            <a:t> </a:t>
          </a:r>
          <a:endParaRPr lang="en-US" sz="1800" kern="1200" dirty="0"/>
        </a:p>
      </dsp:txBody>
      <dsp:txXfrm>
        <a:off x="0" y="1575839"/>
        <a:ext cx="4343400" cy="715052"/>
      </dsp:txXfrm>
    </dsp:sp>
    <dsp:sp modelId="{2A5F7B51-7062-4CB9-8D28-6CC9E14DC4A9}">
      <dsp:nvSpPr>
        <dsp:cNvPr id="0" name=""/>
        <dsp:cNvSpPr/>
      </dsp:nvSpPr>
      <dsp:spPr>
        <a:xfrm>
          <a:off x="0" y="2342732"/>
          <a:ext cx="4343400" cy="715052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Mobile data utilization</a:t>
          </a:r>
          <a:r>
            <a:rPr lang="en-GB" sz="1800" kern="1200" dirty="0" smtClean="0"/>
            <a:t> </a:t>
          </a:r>
          <a:endParaRPr lang="en-US" sz="1800" kern="1200" dirty="0"/>
        </a:p>
      </dsp:txBody>
      <dsp:txXfrm>
        <a:off x="0" y="2342732"/>
        <a:ext cx="4343400" cy="715052"/>
      </dsp:txXfrm>
    </dsp:sp>
    <dsp:sp modelId="{BCF74EC9-B793-4271-95BA-3F4E6583FCED}">
      <dsp:nvSpPr>
        <dsp:cNvPr id="0" name=""/>
        <dsp:cNvSpPr/>
      </dsp:nvSpPr>
      <dsp:spPr>
        <a:xfrm>
          <a:off x="0" y="3109625"/>
          <a:ext cx="4343400" cy="715052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Screen scrolling application screen</a:t>
          </a:r>
          <a:r>
            <a:rPr lang="en-GB" sz="1800" kern="1200" dirty="0" smtClean="0"/>
            <a:t> </a:t>
          </a:r>
          <a:endParaRPr lang="en-US" sz="1800" kern="1200" dirty="0"/>
        </a:p>
      </dsp:txBody>
      <dsp:txXfrm>
        <a:off x="0" y="3109625"/>
        <a:ext cx="4343400" cy="715052"/>
      </dsp:txXfrm>
    </dsp:sp>
    <dsp:sp modelId="{5BD51F6E-8C7F-4121-BAEE-BA4433FC4DA4}">
      <dsp:nvSpPr>
        <dsp:cNvPr id="0" name=""/>
        <dsp:cNvSpPr/>
      </dsp:nvSpPr>
      <dsp:spPr>
        <a:xfrm>
          <a:off x="0" y="3876518"/>
          <a:ext cx="4343400" cy="715052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/>
            <a:t>New OS release support</a:t>
          </a:r>
          <a:r>
            <a:rPr lang="en-GB" sz="1800" kern="1200" smtClean="0"/>
            <a:t> </a:t>
          </a:r>
          <a:endParaRPr lang="en-US" sz="1800" kern="1200"/>
        </a:p>
      </dsp:txBody>
      <dsp:txXfrm>
        <a:off x="0" y="3876518"/>
        <a:ext cx="4343400" cy="715052"/>
      </dsp:txXfrm>
    </dsp:sp>
    <dsp:sp modelId="{6CF584B9-71A6-4E7C-9859-36D578ABFE1F}">
      <dsp:nvSpPr>
        <dsp:cNvPr id="0" name=""/>
        <dsp:cNvSpPr/>
      </dsp:nvSpPr>
      <dsp:spPr>
        <a:xfrm>
          <a:off x="0" y="4643411"/>
          <a:ext cx="4343400" cy="715052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correct implementation of </a:t>
          </a:r>
          <a:r>
            <a:rPr lang="en-GB" sz="1800" b="1" kern="1200" dirty="0" err="1" smtClean="0"/>
            <a:t>AdMob</a:t>
          </a:r>
          <a:r>
            <a:rPr lang="en-GB" sz="1800" b="1" kern="1200" dirty="0" smtClean="0"/>
            <a:t> or other mobile ad platform</a:t>
          </a:r>
          <a:endParaRPr lang="en-US" sz="1800" kern="1200" dirty="0"/>
        </a:p>
      </dsp:txBody>
      <dsp:txXfrm>
        <a:off x="0" y="4643411"/>
        <a:ext cx="4343400" cy="715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08C0882F-C627-49A7-9522-A96FF0ED1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925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8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1815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32AE3E7E-E053-458A-8D7A-B7FC43EDC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272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41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3641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7802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7701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27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21342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57599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99286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08414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7597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0387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5997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2812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275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9242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9842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190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3E7E-E053-458A-8D7A-B7FC43EDC89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7653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7D52-51EA-4BCB-89E4-5B3C93CE10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5D67-3FC8-40FE-8E25-8C2FC7065E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1AE8-85E4-43B5-B1D7-E47A194067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3DA3-EE6A-4384-9A43-0473C55E89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D1F-F569-4D25-BC2C-13095D1D2C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83A8-1FFE-45B0-8ED6-CD9B9AD274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3FA8-72F4-4F18-A28C-C6BF6303B9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80E1-4EEB-4FD1-9660-214733F4EA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78EA5B-EEA0-4E2F-9885-EAD03490A1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B4036F-5753-4218-9A21-9DEFD87B94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600"/>
          </a:xfr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spc="3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a Pro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Applications Testing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Picture 3" descr="Capture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905000"/>
            <a:ext cx="6096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7D52-51EA-4BCB-89E4-5B3C93CE105F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481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20" name="object 2"/>
          <p:cNvGraphicFramePr>
            <a:graphicFrameLocks noGrp="1"/>
          </p:cNvGraphicFramePr>
          <p:nvPr/>
        </p:nvGraphicFramePr>
        <p:xfrm>
          <a:off x="222250" y="1143000"/>
          <a:ext cx="8686803" cy="5410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171701"/>
                <a:gridCol w="1286930"/>
                <a:gridCol w="3056471"/>
                <a:gridCol w="2171701"/>
              </a:tblGrid>
              <a:tr h="809431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800" b="1" spc="-9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90500" algn="ctr">
                        <a:lnSpc>
                          <a:spcPts val="21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Sub-  Category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Result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</a:tr>
              <a:tr h="76001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Installation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519430">
                        <a:lnSpc>
                          <a:spcPts val="1600"/>
                        </a:lnSpc>
                        <a:spcBef>
                          <a:spcPts val="33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app can be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Installed  Successfully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346075">
                        <a:lnSpc>
                          <a:spcPts val="16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App should be able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  install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 smtClean="0">
                          <a:latin typeface="Arial"/>
                          <a:cs typeface="Arial"/>
                        </a:rPr>
                        <a:t>Successful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ly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104069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Un-installation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499745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app can be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Uninstall  Successfully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87020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User should be able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  uninstall the app  successfully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  <a:tr h="1400023">
                <a:tc>
                  <a:txBody>
                    <a:bodyPr/>
                    <a:lstStyle/>
                    <a:p>
                      <a:pPr marL="84455" marR="579120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3. Network</a:t>
                      </a:r>
                      <a:r>
                        <a:rPr sz="1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Test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Cases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4930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behavior of app when  there is Network problem and user  is performing operations for data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call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57175">
                        <a:lnSpc>
                          <a:spcPct val="992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User should get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proper  error message like  “Network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error.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Please  try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later”…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1400033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22885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User is able to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establish  data call when Network is back in  action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99695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User should be able to  establish data call when  Network is back in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</a:tbl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152400" y="1143000"/>
          <a:ext cx="8839200" cy="5334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587"/>
                <a:gridCol w="1865156"/>
                <a:gridCol w="3385656"/>
                <a:gridCol w="2209801"/>
              </a:tblGrid>
              <a:tr h="5095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Sub-Category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Result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</a:tr>
              <a:tr h="940213">
                <a:tc>
                  <a:txBody>
                    <a:bodyPr/>
                    <a:lstStyle/>
                    <a:p>
                      <a:pPr marL="85090" marR="356235">
                        <a:lnSpc>
                          <a:spcPts val="19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Voice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Call  Handling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Call</a:t>
                      </a:r>
                      <a:r>
                        <a:rPr sz="16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Accept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89535">
                        <a:lnSpc>
                          <a:spcPct val="99200"/>
                        </a:lnSpc>
                        <a:spcBef>
                          <a:spcPts val="22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User can accept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Voice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call  at the time when app is running and  can resume back in app from the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same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point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10489">
                        <a:lnSpc>
                          <a:spcPct val="99200"/>
                        </a:lnSpc>
                        <a:spcBef>
                          <a:spcPts val="2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User should be able to  accept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Voice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call at the  time when app is  running and can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resume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CEF"/>
                    </a:solidFill>
                  </a:tcPr>
                </a:tc>
              </a:tr>
              <a:tr h="234360">
                <a:tc gridSpan="3"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6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back in app from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9DCEF"/>
                    </a:solidFill>
                  </a:tcPr>
                </a:tc>
              </a:tr>
              <a:tr h="429687">
                <a:tc gridSpan="3"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6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same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point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494720">
                <a:tc rowSpan="5"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Call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Rejection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346710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User can reject the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Voice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call at the time when app is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running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48920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User should be able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  reject the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Voice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call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DEFF7"/>
                    </a:solidFill>
                  </a:tcPr>
                </a:tc>
              </a:tr>
              <a:tr h="234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6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and can resume back in app from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6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the time when app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EFF7"/>
                    </a:solidFill>
                  </a:tcPr>
                </a:tc>
              </a:tr>
              <a:tr h="234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6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same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point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6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running and can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resume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EFF7"/>
                    </a:solidFill>
                  </a:tcPr>
                </a:tc>
              </a:tr>
              <a:tr h="234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6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back in app from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DEFF7"/>
                    </a:solidFill>
                  </a:tcPr>
                </a:tc>
              </a:tr>
              <a:tr h="429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56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same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point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  <a:tr h="1592661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Call</a:t>
                      </a:r>
                      <a:r>
                        <a:rPr sz="16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Establish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27965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User can establish a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Voice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call in case when app data call is  running in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background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90170">
                        <a:lnSpc>
                          <a:spcPct val="992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User should be able to  establish a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Voice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call in  case when app data call  is running in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background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/>
        </p:nvGraphicFramePr>
        <p:xfrm>
          <a:off x="222250" y="1142997"/>
          <a:ext cx="8693150" cy="5410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3288"/>
                <a:gridCol w="1350958"/>
                <a:gridCol w="2995616"/>
                <a:gridCol w="2173288"/>
              </a:tblGrid>
              <a:tr h="431403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461645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Sub-  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Result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</a:tr>
              <a:tr h="10738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5. SMS</a:t>
                      </a:r>
                      <a:r>
                        <a:rPr sz="1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Handling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83515">
                        <a:lnSpc>
                          <a:spcPts val="1600"/>
                        </a:lnSpc>
                        <a:spcBef>
                          <a:spcPts val="33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User can get SMS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alert  when app is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running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49225">
                        <a:lnSpc>
                          <a:spcPct val="982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User should be able to  get SMS alert when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app  is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running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1210529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42570" algn="just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User can resume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back  from the same point after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reading  the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SMS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29539">
                        <a:lnSpc>
                          <a:spcPct val="992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User should be able to  resume back from the  same point after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reading  the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  <a:tr h="93718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6. Unmapped</a:t>
                      </a:r>
                      <a:r>
                        <a:rPr sz="16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Keys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63195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unmapped keys are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not  working on any screen of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app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08915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Unmapped key should  not work on any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screen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app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1757224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7. Application</a:t>
                      </a:r>
                      <a:r>
                        <a:rPr sz="16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Logo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3980">
                        <a:lnSpc>
                          <a:spcPct val="99200"/>
                        </a:lnSpc>
                        <a:spcBef>
                          <a:spcPts val="32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app logo with App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Name  is present in app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manager,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 the  App screen page, widgets (opt.)  and user can select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193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Application Logo with  App Name should be  present in app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manager,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 the App screen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page,  widgets (opt.) and User  can select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it.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146049" y="1142998"/>
          <a:ext cx="8763002" cy="5410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  <a:gridCol w="1371600"/>
                <a:gridCol w="3124201"/>
                <a:gridCol w="2590801"/>
              </a:tblGrid>
              <a:tr h="52599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Sub-Category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Result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</a:tr>
              <a:tr h="1827450">
                <a:tc>
                  <a:txBody>
                    <a:bodyPr/>
                    <a:lstStyle/>
                    <a:p>
                      <a:pPr marL="85090" marR="679450">
                        <a:lnSpc>
                          <a:spcPts val="19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8.</a:t>
                      </a:r>
                      <a:r>
                        <a:rPr sz="1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Splash  Screen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379730">
                        <a:lnSpc>
                          <a:spcPts val="1600"/>
                        </a:lnSpc>
                        <a:spcBef>
                          <a:spcPts val="33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when User selects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app  Logo in Splash is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displayed.</a:t>
                      </a:r>
                    </a:p>
                    <a:p>
                      <a:pPr marL="84455" marR="221615">
                        <a:lnSpc>
                          <a:spcPts val="1700"/>
                        </a:lnSpc>
                        <a:spcBef>
                          <a:spcPts val="2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Note: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Splash do not remain for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fore  than 3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sec</a:t>
                      </a:r>
                    </a:p>
                    <a:p>
                      <a:pPr marL="8445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Note: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splash screen is an image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that</a:t>
                      </a:r>
                    </a:p>
                    <a:p>
                      <a:pPr marL="84455" marR="587375">
                        <a:lnSpc>
                          <a:spcPts val="140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appears while a game or program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is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loading.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52400">
                        <a:lnSpc>
                          <a:spcPct val="982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When User selects app,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Logo  in app Splash should be  displayed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10189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9. Low</a:t>
                      </a:r>
                      <a:r>
                        <a:rPr sz="16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Memory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3660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app displays proper error  message when device memory is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low  and exits gracefully from the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situation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300990">
                        <a:lnSpc>
                          <a:spcPct val="992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App should display proper  error message when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device  memory is low and exits  gracefully from the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situation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  <a:tr h="1018920">
                <a:tc>
                  <a:txBody>
                    <a:bodyPr/>
                    <a:lstStyle/>
                    <a:p>
                      <a:pPr marL="85090" marR="181610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10.</a:t>
                      </a:r>
                      <a:r>
                        <a:rPr sz="16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Clear/Back  Key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32715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Clear key should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navigate  the User to previous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screen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13030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Clear Key should navigate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 User to previous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screen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1018920">
                <a:tc>
                  <a:txBody>
                    <a:bodyPr/>
                    <a:lstStyle/>
                    <a:p>
                      <a:pPr marL="85090" marR="23812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11.</a:t>
                      </a:r>
                      <a:r>
                        <a:rPr sz="1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End/Home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Key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11454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End Key should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navigate  the User to native Device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screen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12090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End Key should navigate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 User to native Device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screen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/>
        </p:nvGraphicFramePr>
        <p:xfrm>
          <a:off x="228600" y="1143001"/>
          <a:ext cx="8686800" cy="5410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8666"/>
                <a:gridCol w="1447800"/>
                <a:gridCol w="3217334"/>
                <a:gridCol w="2413000"/>
              </a:tblGrid>
              <a:tr h="536624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Sub-Category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Result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</a:tr>
              <a:tr h="1013969">
                <a:tc>
                  <a:txBody>
                    <a:bodyPr/>
                    <a:lstStyle/>
                    <a:p>
                      <a:pPr marL="84455" marR="480695">
                        <a:lnSpc>
                          <a:spcPts val="19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12.Visual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Feedback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04470" algn="just">
                        <a:lnSpc>
                          <a:spcPct val="98200"/>
                        </a:lnSpc>
                        <a:spcBef>
                          <a:spcPts val="24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there is visual feedback  when response to any action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takes  more than 3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sec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14300">
                        <a:lnSpc>
                          <a:spcPct val="99200"/>
                        </a:lnSpc>
                        <a:spcBef>
                          <a:spcPts val="2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There should be visual  feedback given when  response time for any  action is longer than 3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sec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1373759">
                <a:tc>
                  <a:txBody>
                    <a:bodyPr/>
                    <a:lstStyle/>
                    <a:p>
                      <a:pPr marL="84455" marR="10858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13. Continual  Keypad</a:t>
                      </a:r>
                      <a:r>
                        <a:rPr sz="1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Entry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73685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continual key pad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entry  do not cause any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problem.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ts val="166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Note: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Continual Keypad test consist in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4455" marR="409575">
                        <a:lnSpc>
                          <a:spcPct val="100699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multiple key press, done quickly as  possible, in order to load at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maximum  capacity the handset's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memory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312420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Continual key pad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entry  should not cause any  problem in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app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  <a:tr h="1242923">
                <a:tc>
                  <a:txBody>
                    <a:bodyPr/>
                    <a:lstStyle/>
                    <a:p>
                      <a:pPr marL="84455" marR="31178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14. Exit  Application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05104" algn="just">
                        <a:lnSpc>
                          <a:spcPct val="99200"/>
                        </a:lnSpc>
                        <a:spcBef>
                          <a:spcPts val="32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User is able to exit from  app with every form of exit modes  such as Flap,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Slider,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Home Key or  Exit option from any point of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app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4930">
                        <a:lnSpc>
                          <a:spcPct val="997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User should be able to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exit  with every from of exit  mode such as Flap,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Slider,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Home Key or Exit option  from any point of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app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1242923">
                <a:tc>
                  <a:txBody>
                    <a:bodyPr/>
                    <a:lstStyle/>
                    <a:p>
                      <a:pPr marL="84455" marR="29908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15.</a:t>
                      </a:r>
                      <a:r>
                        <a:rPr sz="1600" b="1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dirty="0">
                          <a:latin typeface="Trebuchet MS"/>
                          <a:cs typeface="Trebuchet MS"/>
                        </a:rPr>
                        <a:t>Charger  Effect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15570">
                        <a:lnSpc>
                          <a:spcPct val="99700"/>
                        </a:lnSpc>
                        <a:spcBef>
                          <a:spcPts val="31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when app is running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then  inserting and removing charger do  not cause any problem and proper  message is displayed when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charger  is inserted in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device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04775">
                        <a:lnSpc>
                          <a:spcPct val="997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When app is running,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then  insertion or remove of  charger not cause any  problem, and proper  message displayed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/>
        </p:nvGraphicFramePr>
        <p:xfrm>
          <a:off x="228600" y="1143000"/>
          <a:ext cx="8680452" cy="5334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869"/>
                <a:gridCol w="1366359"/>
                <a:gridCol w="2893484"/>
                <a:gridCol w="2732740"/>
              </a:tblGrid>
              <a:tr h="56401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Sub-Category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Result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</a:tr>
              <a:tr h="1047464">
                <a:tc>
                  <a:txBody>
                    <a:bodyPr/>
                    <a:lstStyle/>
                    <a:p>
                      <a:pPr marL="85090" marR="808990">
                        <a:lnSpc>
                          <a:spcPts val="19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16.</a:t>
                      </a:r>
                      <a:r>
                        <a:rPr sz="16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Low  Battery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80645">
                        <a:lnSpc>
                          <a:spcPct val="98200"/>
                        </a:lnSpc>
                        <a:spcBef>
                          <a:spcPts val="24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when app is running  and battery is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low,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then proper  message is displayed to the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User.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28600">
                        <a:lnSpc>
                          <a:spcPct val="99200"/>
                        </a:lnSpc>
                        <a:spcBef>
                          <a:spcPts val="2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When app is running and  battery is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low,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there should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be  proper message displayed to  the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User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1450330">
                <a:tc>
                  <a:txBody>
                    <a:bodyPr/>
                    <a:lstStyle/>
                    <a:p>
                      <a:pPr marL="85090" marR="119380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17. Removal</a:t>
                      </a:r>
                      <a:r>
                        <a:rPr sz="16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of  Battery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885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removal of battery at  the time of app data call is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going  on do not cause interruption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  data call is completed after  battery is inserted back in the  device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095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Removal of battery at the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time  of app data call is going on  should not cause interruption  and data call should be  completed after battery is  inserted back in the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device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  <a:tr h="1047463">
                <a:tc>
                  <a:txBody>
                    <a:bodyPr/>
                    <a:lstStyle/>
                    <a:p>
                      <a:pPr marL="85090" marR="24447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18. Battery  Consumption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99695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Verify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that app does not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consume  battery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excessively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87655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The app should not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consume  battery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excessively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1224726">
                <a:tc>
                  <a:txBody>
                    <a:bodyPr/>
                    <a:lstStyle/>
                    <a:p>
                      <a:pPr marL="85090" marR="11620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19.</a:t>
                      </a:r>
                      <a:r>
                        <a:rPr sz="16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Application  Start/Restart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80645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Find the app icon and select it.  Press tab on the Device to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launch  the</a:t>
                      </a:r>
                      <a:r>
                        <a:rPr sz="1400" spc="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app.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4455" marR="367030">
                        <a:lnSpc>
                          <a:spcPct val="1012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Observe the app launch in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 timeline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defined.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08915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App must not take longer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than  25 sec to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start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228600" y="1209536"/>
          <a:ext cx="8686799" cy="49766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9966"/>
                <a:gridCol w="1447800"/>
                <a:gridCol w="2976033"/>
                <a:gridCol w="2413000"/>
              </a:tblGrid>
              <a:tr h="26465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Sub-Category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Result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</a:tr>
              <a:tr h="855594">
                <a:tc>
                  <a:txBody>
                    <a:bodyPr/>
                    <a:lstStyle/>
                    <a:p>
                      <a:pPr marL="84455" marR="208915">
                        <a:lnSpc>
                          <a:spcPts val="19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20.</a:t>
                      </a:r>
                      <a:r>
                        <a:rPr sz="16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Application  Side</a:t>
                      </a:r>
                      <a:r>
                        <a:rPr sz="16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Effects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52729">
                        <a:lnSpc>
                          <a:spcPct val="982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Make sure that your app is not  causing other apps of device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  hamper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302260">
                        <a:lnSpc>
                          <a:spcPct val="982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Installed app should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not  cause other apps of  device to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hamper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3846722">
                <a:tc>
                  <a:txBody>
                    <a:bodyPr/>
                    <a:lstStyle/>
                    <a:p>
                      <a:pPr marL="84455" marR="14541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21. External  incoming  communication  infrared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33350">
                        <a:lnSpc>
                          <a:spcPct val="992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App should gracefully handle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 condition when incoming  communication is made via  InfraRed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44145">
                        <a:lnSpc>
                          <a:spcPct val="997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When incoming  communication enters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 device, the app must at  least respect one of the  following:</a:t>
                      </a:r>
                    </a:p>
                    <a:p>
                      <a:pPr marL="427990" marR="78105" indent="-342900">
                        <a:lnSpc>
                          <a:spcPct val="99500"/>
                        </a:lnSpc>
                        <a:spcBef>
                          <a:spcPts val="25"/>
                        </a:spcBef>
                        <a:buAutoNum type="alphaUcPeriod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Go into pause state  during InfraRed  session and  automatically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continue  from the point it was  suspended at after  the InfraRed session  is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done</a:t>
                      </a:r>
                    </a:p>
                    <a:p>
                      <a:pPr marL="427990" marR="364490" indent="-342900">
                        <a:lnSpc>
                          <a:spcPct val="101200"/>
                        </a:lnSpc>
                        <a:buAutoNum type="alphaUcPeriod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Give a visual or  audible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notification</a:t>
                      </a:r>
                    </a:p>
                    <a:p>
                      <a:pPr marL="427355" marR="104775" indent="-342900">
                        <a:lnSpc>
                          <a:spcPts val="1600"/>
                        </a:lnSpc>
                        <a:spcBef>
                          <a:spcPts val="1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The app must not crash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hung.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/>
        </p:nvGraphicFramePr>
        <p:xfrm>
          <a:off x="228600" y="1143001"/>
          <a:ext cx="8763000" cy="2666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194"/>
                <a:gridCol w="1460500"/>
                <a:gridCol w="3002139"/>
                <a:gridCol w="2434167"/>
              </a:tblGrid>
              <a:tr h="45797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TC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Sub-Category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Result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7ED2"/>
                    </a:solidFill>
                  </a:tcPr>
                </a:tc>
              </a:tr>
              <a:tr h="1451552">
                <a:tc>
                  <a:txBody>
                    <a:bodyPr/>
                    <a:lstStyle/>
                    <a:p>
                      <a:pPr marL="84455" marR="360045">
                        <a:lnSpc>
                          <a:spcPts val="19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22.</a:t>
                      </a:r>
                      <a:r>
                        <a:rPr sz="16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Bluetooth  interrupt: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025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When a file transfer is taking  place with Bluetooth, the  application must be paused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  should be resumed from the  same point after the transfer is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done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CEF"/>
                    </a:solidFill>
                  </a:tcPr>
                </a:tc>
              </a:tr>
              <a:tr h="757475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FF7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apture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6575" y="4038600"/>
            <a:ext cx="5010850" cy="238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800600" cy="5617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03200" indent="-190500" algn="ctr">
              <a:lnSpc>
                <a:spcPts val="2035"/>
              </a:lnSpc>
              <a:tabLst>
                <a:tab pos="351790" algn="l"/>
              </a:tabLst>
            </a:pPr>
            <a:r>
              <a:rPr lang="en-US" sz="2800" b="1" spc="-10" dirty="0" smtClean="0">
                <a:latin typeface="Arial"/>
                <a:cs typeface="Arial"/>
              </a:rPr>
              <a:t> </a:t>
            </a:r>
          </a:p>
          <a:p>
            <a:pPr marL="203200" indent="-190500">
              <a:lnSpc>
                <a:spcPts val="2035"/>
              </a:lnSpc>
              <a:tabLst>
                <a:tab pos="351790" algn="l"/>
              </a:tabLst>
            </a:pPr>
            <a:endParaRPr lang="en-US" b="1" spc="-10" dirty="0" smtClean="0">
              <a:latin typeface="Arial"/>
              <a:cs typeface="Arial"/>
            </a:endParaRPr>
          </a:p>
          <a:p>
            <a:pPr marL="203200" indent="-190500">
              <a:lnSpc>
                <a:spcPts val="2035"/>
              </a:lnSpc>
              <a:tabLst>
                <a:tab pos="351790" algn="l"/>
              </a:tabLst>
            </a:pPr>
            <a:r>
              <a:rPr lang="en-US" spc="-10" dirty="0" smtClean="0">
                <a:latin typeface="Arial"/>
                <a:cs typeface="Arial"/>
              </a:rPr>
              <a:t>   </a:t>
            </a:r>
          </a:p>
          <a:p>
            <a:pPr marL="203200" indent="-190500">
              <a:lnSpc>
                <a:spcPts val="2035"/>
              </a:lnSpc>
              <a:tabLst>
                <a:tab pos="351790" algn="l"/>
              </a:tabLst>
            </a:pPr>
            <a:r>
              <a:rPr lang="en-US" i="1" spc="-10" dirty="0" smtClean="0">
                <a:latin typeface="Arial"/>
                <a:cs typeface="Arial"/>
              </a:rPr>
              <a:t>Write </a:t>
            </a:r>
            <a:r>
              <a:rPr lang="en-US" i="1" dirty="0" smtClean="0">
                <a:latin typeface="Arial"/>
                <a:cs typeface="Arial"/>
              </a:rPr>
              <a:t>as many </a:t>
            </a:r>
            <a:r>
              <a:rPr lang="en-US" i="1" spc="-70" dirty="0" smtClean="0">
                <a:latin typeface="Arial"/>
                <a:cs typeface="Arial"/>
              </a:rPr>
              <a:t>Test </a:t>
            </a:r>
            <a:r>
              <a:rPr lang="en-US" i="1" dirty="0" smtClean="0">
                <a:latin typeface="Arial"/>
                <a:cs typeface="Arial"/>
              </a:rPr>
              <a:t>Cases you can for this </a:t>
            </a:r>
          </a:p>
          <a:p>
            <a:pPr marL="203200" indent="-190500">
              <a:lnSpc>
                <a:spcPts val="2035"/>
              </a:lnSpc>
              <a:tabLst>
                <a:tab pos="351790" algn="l"/>
              </a:tabLst>
            </a:pPr>
            <a:r>
              <a:rPr lang="en-US" i="1" dirty="0" smtClean="0">
                <a:latin typeface="Arial"/>
                <a:cs typeface="Arial"/>
              </a:rPr>
              <a:t>simple app on Mobile device with three </a:t>
            </a:r>
          </a:p>
          <a:p>
            <a:pPr marL="203200" indent="-190500">
              <a:lnSpc>
                <a:spcPts val="2035"/>
              </a:lnSpc>
              <a:tabLst>
                <a:tab pos="351790" algn="l"/>
              </a:tabLst>
            </a:pPr>
            <a:r>
              <a:rPr lang="en-US" i="1" dirty="0" smtClean="0">
                <a:latin typeface="Arial"/>
                <a:cs typeface="Arial"/>
              </a:rPr>
              <a:t>buttons</a:t>
            </a:r>
            <a:r>
              <a:rPr lang="en-US" i="1" spc="-105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(A, B and C) that making different </a:t>
            </a:r>
          </a:p>
          <a:p>
            <a:pPr marL="203200" indent="-190500">
              <a:lnSpc>
                <a:spcPts val="2035"/>
              </a:lnSpc>
              <a:tabLst>
                <a:tab pos="351790" algn="l"/>
              </a:tabLst>
            </a:pPr>
            <a:r>
              <a:rPr lang="en-US" i="1" dirty="0" smtClean="0">
                <a:latin typeface="Arial"/>
                <a:cs typeface="Arial"/>
              </a:rPr>
              <a:t>sounds upon tapping on it. </a:t>
            </a:r>
          </a:p>
          <a:p>
            <a:pPr marL="203200" indent="-190500">
              <a:lnSpc>
                <a:spcPts val="2035"/>
              </a:lnSpc>
              <a:tabLst>
                <a:tab pos="351790" algn="l"/>
              </a:tabLst>
            </a:pPr>
            <a:endParaRPr lang="en-US" dirty="0" smtClean="0">
              <a:latin typeface="Arial"/>
              <a:cs typeface="Arial"/>
            </a:endParaRPr>
          </a:p>
          <a:p>
            <a:pPr marL="203200" marR="175260" algn="ctr">
              <a:lnSpc>
                <a:spcPct val="79900"/>
              </a:lnSpc>
              <a:spcBef>
                <a:spcPts val="300"/>
              </a:spcBef>
            </a:pPr>
            <a:r>
              <a:rPr lang="en-US" sz="3200" b="1" i="1" dirty="0" smtClean="0">
                <a:latin typeface="Arial"/>
                <a:cs typeface="Arial"/>
              </a:rPr>
              <a:t>A - for Audio 1</a:t>
            </a:r>
          </a:p>
          <a:p>
            <a:pPr marL="203200" marR="175260" algn="ctr">
              <a:lnSpc>
                <a:spcPct val="79900"/>
              </a:lnSpc>
              <a:spcBef>
                <a:spcPts val="300"/>
              </a:spcBef>
            </a:pPr>
            <a:r>
              <a:rPr lang="en-US" sz="3200" b="1" i="1" dirty="0" smtClean="0">
                <a:latin typeface="Arial"/>
                <a:cs typeface="Arial"/>
              </a:rPr>
              <a:t>B - for Audio 2</a:t>
            </a:r>
          </a:p>
          <a:p>
            <a:pPr marL="203200" marR="175260" algn="ctr">
              <a:lnSpc>
                <a:spcPct val="79900"/>
              </a:lnSpc>
              <a:spcBef>
                <a:spcPts val="300"/>
              </a:spcBef>
            </a:pPr>
            <a:r>
              <a:rPr lang="en-US" sz="3200" b="1" i="1" dirty="0" smtClean="0">
                <a:latin typeface="Arial"/>
                <a:cs typeface="Arial"/>
              </a:rPr>
              <a:t>C - for Audio 3</a:t>
            </a:r>
            <a:endParaRPr lang="en-US" b="1" i="1" dirty="0" smtClean="0">
              <a:latin typeface="Arial"/>
              <a:cs typeface="Arial"/>
            </a:endParaRPr>
          </a:p>
          <a:p>
            <a:pPr marL="203200" marR="175260" algn="ctr">
              <a:lnSpc>
                <a:spcPct val="79900"/>
              </a:lnSpc>
              <a:spcBef>
                <a:spcPts val="300"/>
              </a:spcBef>
            </a:pPr>
            <a:r>
              <a:rPr lang="en-US" i="1" dirty="0" smtClean="0">
                <a:latin typeface="Arial"/>
                <a:cs typeface="Arial"/>
              </a:rPr>
              <a:t>You are free to create conditions and Rules for each button , but be consistent.</a:t>
            </a:r>
          </a:p>
          <a:p>
            <a:pPr marL="203200" marR="175260">
              <a:lnSpc>
                <a:spcPct val="79900"/>
              </a:lnSpc>
              <a:spcBef>
                <a:spcPts val="300"/>
              </a:spcBef>
            </a:pPr>
            <a:endParaRPr lang="en-US" i="1" dirty="0" smtClean="0">
              <a:latin typeface="Arial"/>
              <a:cs typeface="Arial"/>
            </a:endParaRPr>
          </a:p>
          <a:p>
            <a:pPr marL="203200" marR="175260">
              <a:lnSpc>
                <a:spcPct val="79900"/>
              </a:lnSpc>
              <a:spcBef>
                <a:spcPts val="300"/>
              </a:spcBef>
            </a:pPr>
            <a:r>
              <a:rPr lang="en-US" i="1" dirty="0" smtClean="0">
                <a:latin typeface="Arial"/>
                <a:cs typeface="Arial"/>
              </a:rPr>
              <a:t>Write Test Cases ( use previous slides for hints). </a:t>
            </a:r>
          </a:p>
          <a:p>
            <a:pPr marL="203200" marR="175260">
              <a:lnSpc>
                <a:spcPct val="79900"/>
              </a:lnSpc>
              <a:spcBef>
                <a:spcPts val="300"/>
              </a:spcBef>
            </a:pPr>
            <a:endParaRPr lang="en-US" dirty="0" smtClean="0"/>
          </a:p>
          <a:p>
            <a:pPr marL="203200" marR="175260" algn="ctr">
              <a:lnSpc>
                <a:spcPct val="79900"/>
              </a:lnSpc>
              <a:spcBef>
                <a:spcPts val="300"/>
              </a:spcBef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HAVE FUN !</a:t>
            </a:r>
          </a:p>
          <a:p>
            <a:pPr marL="203200" marR="175260" algn="ctr">
              <a:lnSpc>
                <a:spcPct val="79900"/>
              </a:lnSpc>
              <a:spcBef>
                <a:spcPts val="300"/>
              </a:spcBef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5181600" y="1143000"/>
            <a:ext cx="373380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28601" y="1066800"/>
            <a:ext cx="487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HOMEWORK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Security Test  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2016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OWASP Release Candidate (not yet official) 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6868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Security Test  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905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1371600"/>
            <a:ext cx="8686800" cy="457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CREATE CHECK LIST BEFORE 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 EXTRA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143000"/>
            <a:ext cx="86868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SUMMARY </a:t>
            </a:r>
            <a:endParaRPr lang="en-US" sz="2800" b="1" dirty="0"/>
          </a:p>
        </p:txBody>
      </p:sp>
      <p:sp>
        <p:nvSpPr>
          <p:cNvPr id="10" name="object 6"/>
          <p:cNvSpPr/>
          <p:nvPr/>
        </p:nvSpPr>
        <p:spPr>
          <a:xfrm>
            <a:off x="228600" y="1524000"/>
            <a:ext cx="86868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906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4"/>
          <p:cNvSpPr/>
          <p:nvPr/>
        </p:nvSpPr>
        <p:spPr>
          <a:xfrm>
            <a:off x="304800" y="1066800"/>
            <a:ext cx="85344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152400" y="1524000"/>
          <a:ext cx="87630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Down Arrow Callout 9"/>
          <p:cNvSpPr/>
          <p:nvPr/>
        </p:nvSpPr>
        <p:spPr>
          <a:xfrm>
            <a:off x="1371600" y="990600"/>
            <a:ext cx="6400800" cy="609600"/>
          </a:xfrm>
          <a:prstGeom prst="downArrow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How to Start Testing a Mobile Page </a:t>
            </a:r>
            <a:endParaRPr lang="en-US" sz="2800" b="1" dirty="0"/>
          </a:p>
        </p:txBody>
      </p:sp>
      <p:sp>
        <p:nvSpPr>
          <p:cNvPr id="13" name="Right Arrow 12"/>
          <p:cNvSpPr/>
          <p:nvPr/>
        </p:nvSpPr>
        <p:spPr>
          <a:xfrm>
            <a:off x="4419600" y="3352800"/>
            <a:ext cx="2286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00800" y="3352800"/>
            <a:ext cx="2286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14600" y="4724400"/>
            <a:ext cx="2286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419600" y="4724400"/>
            <a:ext cx="2286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400800" y="4724400"/>
            <a:ext cx="2286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524000" y="5410200"/>
            <a:ext cx="228600" cy="228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Capture4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5486400"/>
            <a:ext cx="18288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A649A-902C-49A8-82BC-8644691CAB9F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pic>
        <p:nvPicPr>
          <p:cNvPr id="7" name="Picture 6" descr="Capture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85344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304800" y="1066800"/>
            <a:ext cx="85344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Consumers  behaviour  only  on the basis of experience delivered by app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: </a:t>
            </a:r>
            <a: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676400"/>
          <a:ext cx="4038600" cy="467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648200" y="1676400"/>
          <a:ext cx="4038600" cy="467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NataliaS@portnov.com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1371600" y="1066800"/>
            <a:ext cx="6705600" cy="45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GUI  TEST Checklist </a:t>
            </a: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  <a:solidFill>
            <a:srgbClr val="FF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fontScale="90000"/>
          </a:bodyPr>
          <a:lstStyle/>
          <a:p>
            <a:pPr lvl="0" algn="ctr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Test Industry Standards 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Strategies for Mobile Apps :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PRACTICE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69E7-1644-4B64-9542-9C2B5D8E6A6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Copyright NataliaS@portnov.com</a:t>
            </a:r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1600200"/>
          <a:ext cx="457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800600" y="1143000"/>
          <a:ext cx="434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52400" y="1143000"/>
            <a:ext cx="4572000" cy="1066800"/>
          </a:xfrm>
          <a:prstGeom prst="round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top considerations for creating a release </a:t>
            </a:r>
            <a:r>
              <a:rPr lang="en-GB" sz="2000" b="1" u="sng" dirty="0" smtClean="0">
                <a:solidFill>
                  <a:schemeClr val="bg1"/>
                </a:solidFill>
              </a:rPr>
              <a:t>CHECK LIST </a:t>
            </a:r>
            <a:r>
              <a:rPr lang="en-GB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for mobile app testing </a:t>
            </a:r>
            <a:endParaRPr lang="en-US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5654</TotalTime>
  <Words>1549</Words>
  <Application>Microsoft Office PowerPoint</Application>
  <PresentationFormat>On-screen Show (4:3)</PresentationFormat>
  <Paragraphs>291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 Becoming a Pro  IN Mobile Applications Testing </vt:lpstr>
      <vt:lpstr>   Mobile Test Industry Standards :  Testing Strategies for Mobile Apps </vt:lpstr>
      <vt:lpstr>   Mobile Test Industry Standards :  Testing Strategies for Mobile Apps </vt:lpstr>
      <vt:lpstr>   Mobile Test Industry Standards :  Testing Strategies for Mobile Apps  EXTRA </vt:lpstr>
      <vt:lpstr>Mobile Test Industry Standards  Testing Strategies for Mobile Apps : LETS PRACTICE</vt:lpstr>
      <vt:lpstr>Mobile Test Industry Standards  Testing Strategies for Mobile Apps : LETS PRACTICE</vt:lpstr>
      <vt:lpstr>  Mobile Test Industry Standards Testing Strategies for Mobile Apps : LETS PRACTICE   Testing Strategies for Mobile Apps : LETS PRACTICE</vt:lpstr>
      <vt:lpstr>   Mobile Test Industry Standards :  Testing Strategies for Mobile Apps </vt:lpstr>
      <vt:lpstr>   Mobile Test Industry Standards  Testing Strategies for Mobile Apps : LETS PRACTICE </vt:lpstr>
      <vt:lpstr>Mobile Test Industry Standards  Testing Strategies for Mobile Apps : LETS PRACTICE</vt:lpstr>
      <vt:lpstr>Mobile Test Industry Standards  Testing Strategies for Mobile Apps : LETS PRACTICE</vt:lpstr>
      <vt:lpstr>Mobile Test Industry Standards  Testing Strategies for Mobile Apps : LETS PRACTICE</vt:lpstr>
      <vt:lpstr>Mobile Test Industry Standards  Testing Strategies for Mobile Apps : LETS PRACTICE</vt:lpstr>
      <vt:lpstr>Mobile Test Industry Standards  Testing Strategies for Mobile Apps : LETS PRACTICE</vt:lpstr>
      <vt:lpstr>Mobile Test Industry Standards  Testing Strategies for Mobile Apps : LETS PRACTICE</vt:lpstr>
      <vt:lpstr>Mobile Test Industry Standards  Testing Strategies for Mobile Apps : LETS PRACTICE</vt:lpstr>
      <vt:lpstr>Mobile Test Industry Standards  Testing Strategies for Mobile Apps : LETS PRACTICE</vt:lpstr>
      <vt:lpstr>Mobile Test Industry Standards  Testing Strategies for Mobile Apps : LETS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Pro  Mobile Applications Testing</dc:title>
  <dc:creator>Gritasha68</dc:creator>
  <cp:lastModifiedBy>Natalia</cp:lastModifiedBy>
  <cp:revision>756</cp:revision>
  <cp:lastPrinted>1601-01-01T00:00:00Z</cp:lastPrinted>
  <dcterms:created xsi:type="dcterms:W3CDTF">2016-11-06T23:20:37Z</dcterms:created>
  <dcterms:modified xsi:type="dcterms:W3CDTF">2016-11-30T03:28:34Z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