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4"/>
  </p:notesMasterIdLst>
  <p:handoutMasterIdLst>
    <p:handoutMasterId r:id="rId25"/>
  </p:handoutMasterIdLst>
  <p:sldIdLst>
    <p:sldId id="265" r:id="rId2"/>
    <p:sldId id="346" r:id="rId3"/>
    <p:sldId id="380" r:id="rId4"/>
    <p:sldId id="360" r:id="rId5"/>
    <p:sldId id="359" r:id="rId6"/>
    <p:sldId id="381" r:id="rId7"/>
    <p:sldId id="382" r:id="rId8"/>
    <p:sldId id="401" r:id="rId9"/>
    <p:sldId id="385" r:id="rId10"/>
    <p:sldId id="387" r:id="rId11"/>
    <p:sldId id="384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FFCCCC"/>
    <a:srgbClr val="FFFFFF"/>
    <a:srgbClr val="99FF33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7391" autoAdjust="0"/>
  </p:normalViewPr>
  <p:slideViewPr>
    <p:cSldViewPr>
      <p:cViewPr varScale="1">
        <p:scale>
          <a:sx n="113" d="100"/>
          <a:sy n="113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15DA4-B1AD-4096-97C3-5F9CE941E1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3DBFE-EA9B-46ED-9A5E-E6FF05A17F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Unit Testing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1" dirty="0" smtClean="0"/>
            <a:t>Smoke testing / Sanity testing</a:t>
          </a:r>
          <a:endParaRPr lang="en-US" sz="1400" dirty="0"/>
        </a:p>
      </dgm:t>
    </dgm:pt>
    <dgm:pt modelId="{11A82EFA-A063-4190-95CA-4E6CE2413863}" type="parTrans" cxnId="{25E236CF-7073-46BA-B8E0-014804F15FF1}">
      <dgm:prSet/>
      <dgm:spPr/>
      <dgm:t>
        <a:bodyPr/>
        <a:lstStyle/>
        <a:p>
          <a:endParaRPr lang="en-US"/>
        </a:p>
      </dgm:t>
    </dgm:pt>
    <dgm:pt modelId="{DA7851C0-344F-4C6A-99B9-C74E524669AE}" type="sibTrans" cxnId="{25E236CF-7073-46BA-B8E0-014804F15FF1}">
      <dgm:prSet/>
      <dgm:spPr/>
      <dgm:t>
        <a:bodyPr/>
        <a:lstStyle/>
        <a:p>
          <a:endParaRPr lang="en-US"/>
        </a:p>
      </dgm:t>
    </dgm:pt>
    <dgm:pt modelId="{1E49D9B6-0E22-4B80-93A0-5DFA5F3D608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System Testing</a:t>
          </a:r>
          <a:endParaRPr lang="en-US" sz="1400" dirty="0"/>
        </a:p>
      </dgm:t>
    </dgm:pt>
    <dgm:pt modelId="{8727A53E-0615-4879-B500-DF12D78A0FAE}" type="parTrans" cxnId="{BDA6BF88-0C9B-4D1A-BCA8-58895AFD6D9E}">
      <dgm:prSet/>
      <dgm:spPr/>
      <dgm:t>
        <a:bodyPr/>
        <a:lstStyle/>
        <a:p>
          <a:endParaRPr lang="en-US"/>
        </a:p>
      </dgm:t>
    </dgm:pt>
    <dgm:pt modelId="{50E29AD9-2DBE-474C-B33E-A91024688787}" type="sibTrans" cxnId="{BDA6BF88-0C9B-4D1A-BCA8-58895AFD6D9E}">
      <dgm:prSet/>
      <dgm:spPr/>
      <dgm:t>
        <a:bodyPr/>
        <a:lstStyle/>
        <a:p>
          <a:endParaRPr lang="en-US"/>
        </a:p>
      </dgm:t>
    </dgm:pt>
    <dgm:pt modelId="{64F742FE-2746-4664-836A-F906463BDEF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Regression Testing</a:t>
          </a:r>
          <a:endParaRPr lang="en-US" sz="1400" dirty="0"/>
        </a:p>
      </dgm:t>
    </dgm:pt>
    <dgm:pt modelId="{78AF948D-EC65-4A0C-A52E-F4AC2A5BE34A}" type="parTrans" cxnId="{F63FB128-EB9C-4FF5-8A17-562AE010F5E3}">
      <dgm:prSet/>
      <dgm:spPr/>
      <dgm:t>
        <a:bodyPr/>
        <a:lstStyle/>
        <a:p>
          <a:endParaRPr lang="en-US"/>
        </a:p>
      </dgm:t>
    </dgm:pt>
    <dgm:pt modelId="{60591F28-938C-4570-BB4E-0B56A9E6582D}" type="sibTrans" cxnId="{F63FB128-EB9C-4FF5-8A17-562AE010F5E3}">
      <dgm:prSet/>
      <dgm:spPr/>
      <dgm:t>
        <a:bodyPr/>
        <a:lstStyle/>
        <a:p>
          <a:endParaRPr lang="en-US"/>
        </a:p>
      </dgm:t>
    </dgm:pt>
    <dgm:pt modelId="{0E90C103-7CFA-4F58-AEC9-851BB253D35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Pre User Acceptance Testing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1" dirty="0" smtClean="0"/>
            <a:t>(Alpha &amp; Beta)</a:t>
          </a:r>
          <a:endParaRPr lang="en-US" sz="1400" dirty="0"/>
        </a:p>
      </dgm:t>
    </dgm:pt>
    <dgm:pt modelId="{6EE57824-733E-4DEB-905B-5C254521973B}" type="parTrans" cxnId="{D2EF3A5E-D065-4996-8BDB-27E2F110B65A}">
      <dgm:prSet/>
      <dgm:spPr/>
      <dgm:t>
        <a:bodyPr/>
        <a:lstStyle/>
        <a:p>
          <a:endParaRPr lang="en-US"/>
        </a:p>
      </dgm:t>
    </dgm:pt>
    <dgm:pt modelId="{240E95BF-CE4D-4C7A-ADC2-BCD3B3E5CA28}" type="sibTrans" cxnId="{D2EF3A5E-D065-4996-8BDB-27E2F110B65A}">
      <dgm:prSet/>
      <dgm:spPr/>
      <dgm:t>
        <a:bodyPr/>
        <a:lstStyle/>
        <a:p>
          <a:endParaRPr lang="en-US"/>
        </a:p>
      </dgm:t>
    </dgm:pt>
    <dgm:pt modelId="{76643525-32E2-487D-8A92-36BE1FE80B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White Box &amp; Black Box Testing</a:t>
          </a: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B2E5F330-59C0-4ECF-B7D0-B3D77DBD980E}" type="parTrans" cxnId="{6922D8CD-FA54-4A80-9D9D-C3EA6C3E252C}">
      <dgm:prSet/>
      <dgm:spPr/>
      <dgm:t>
        <a:bodyPr/>
        <a:lstStyle/>
        <a:p>
          <a:endParaRPr lang="en-US"/>
        </a:p>
      </dgm:t>
    </dgm:pt>
    <dgm:pt modelId="{2B0CA318-4E38-4189-AD1A-D50193594575}" type="sibTrans" cxnId="{6922D8CD-FA54-4A80-9D9D-C3EA6C3E252C}">
      <dgm:prSet/>
      <dgm:spPr/>
      <dgm:t>
        <a:bodyPr/>
        <a:lstStyle/>
        <a:p>
          <a:endParaRPr lang="en-US"/>
        </a:p>
      </dgm:t>
    </dgm:pt>
    <dgm:pt modelId="{8BC1342A-A42E-4263-8101-64EF606AEF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Integration Testing (Top Down, Bottom up Testing)</a:t>
          </a:r>
          <a:endParaRPr lang="en-US" sz="1400" dirty="0"/>
        </a:p>
      </dgm:t>
    </dgm:pt>
    <dgm:pt modelId="{DA879322-C73E-4763-9070-448F13DB879D}" type="parTrans" cxnId="{7692CD6E-84B3-464F-9BEE-F34F87474E3E}">
      <dgm:prSet/>
      <dgm:spPr/>
      <dgm:t>
        <a:bodyPr/>
        <a:lstStyle/>
        <a:p>
          <a:endParaRPr lang="en-US"/>
        </a:p>
      </dgm:t>
    </dgm:pt>
    <dgm:pt modelId="{E96B6B0B-2F57-49F2-84D9-1FAB9AB4FD4F}" type="sibTrans" cxnId="{7692CD6E-84B3-464F-9BEE-F34F87474E3E}">
      <dgm:prSet/>
      <dgm:spPr/>
      <dgm:t>
        <a:bodyPr/>
        <a:lstStyle/>
        <a:p>
          <a:endParaRPr lang="en-US"/>
        </a:p>
      </dgm:t>
    </dgm:pt>
    <dgm:pt modelId="{858BD5F9-F8D3-4980-A641-2053B6B9AD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Interface &amp; Usability Testing</a:t>
          </a:r>
          <a:endParaRPr lang="en-US" sz="1400" dirty="0"/>
        </a:p>
      </dgm:t>
    </dgm:pt>
    <dgm:pt modelId="{4C590717-DE3D-48AF-81D8-A45B1A95C222}" type="parTrans" cxnId="{82854132-7243-4A03-A835-A11E1428EC2D}">
      <dgm:prSet/>
      <dgm:spPr/>
      <dgm:t>
        <a:bodyPr/>
        <a:lstStyle/>
        <a:p>
          <a:endParaRPr lang="en-US"/>
        </a:p>
      </dgm:t>
    </dgm:pt>
    <dgm:pt modelId="{260A1463-0110-47FD-BF65-F4BF153BA5B3}" type="sibTrans" cxnId="{82854132-7243-4A03-A835-A11E1428EC2D}">
      <dgm:prSet/>
      <dgm:spPr/>
      <dgm:t>
        <a:bodyPr/>
        <a:lstStyle/>
        <a:p>
          <a:endParaRPr lang="en-US"/>
        </a:p>
      </dgm:t>
    </dgm:pt>
    <dgm:pt modelId="{C7646DF6-417E-4764-97A6-08BFFFC443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 User Acceptance Testing</a:t>
          </a:r>
          <a:endParaRPr lang="en-US" sz="1400" dirty="0"/>
        </a:p>
      </dgm:t>
    </dgm:pt>
    <dgm:pt modelId="{48388F8D-8CA1-4061-BE60-E979ED32C6B1}" type="parTrans" cxnId="{8C67A71B-8717-43CC-B26E-DF0565B41B99}">
      <dgm:prSet/>
      <dgm:spPr/>
      <dgm:t>
        <a:bodyPr/>
        <a:lstStyle/>
        <a:p>
          <a:endParaRPr lang="en-US"/>
        </a:p>
      </dgm:t>
    </dgm:pt>
    <dgm:pt modelId="{CE42BD2A-1F4D-432D-B474-0C44F85FB5AF}" type="sibTrans" cxnId="{8C67A71B-8717-43CC-B26E-DF0565B41B99}">
      <dgm:prSet/>
      <dgm:spPr/>
      <dgm:t>
        <a:bodyPr/>
        <a:lstStyle/>
        <a:p>
          <a:endParaRPr lang="en-US"/>
        </a:p>
      </dgm:t>
    </dgm:pt>
    <dgm:pt modelId="{A78C3F59-3DE7-4C84-816B-080C15494095}" type="pres">
      <dgm:prSet presAssocID="{64715DA4-B1AD-4096-97C3-5F9CE941E1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76325-422C-4F6D-85A3-2BA70BEEB55D}" type="pres">
      <dgm:prSet presAssocID="{9E13DBFE-EA9B-46ED-9A5E-E6FF05A17F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23FDB-70D3-4142-A90F-D6E9AD44C405}" type="pres">
      <dgm:prSet presAssocID="{DA7851C0-344F-4C6A-99B9-C74E524669AE}" presName="spacer" presStyleCnt="0"/>
      <dgm:spPr/>
    </dgm:pt>
    <dgm:pt modelId="{D0DDAF27-6D63-4A39-BFA6-FCF1A8A6F479}" type="pres">
      <dgm:prSet presAssocID="{8BC1342A-A42E-4263-8101-64EF606AEF0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6D4A-0CC4-4CDD-93C0-31D17EB2BBE8}" type="pres">
      <dgm:prSet presAssocID="{E96B6B0B-2F57-49F2-84D9-1FAB9AB4FD4F}" presName="spacer" presStyleCnt="0"/>
      <dgm:spPr/>
    </dgm:pt>
    <dgm:pt modelId="{6153E4F8-6BD7-4F00-85EA-AE4E829C6543}" type="pres">
      <dgm:prSet presAssocID="{858BD5F9-F8D3-4980-A641-2053B6B9ADA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1568C-070B-4A49-9E26-951AB174D4C1}" type="pres">
      <dgm:prSet presAssocID="{260A1463-0110-47FD-BF65-F4BF153BA5B3}" presName="spacer" presStyleCnt="0"/>
      <dgm:spPr/>
    </dgm:pt>
    <dgm:pt modelId="{CBF006CB-27BB-4009-BF42-1011F724E019}" type="pres">
      <dgm:prSet presAssocID="{1E49D9B6-0E22-4B80-93A0-5DFA5F3D608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1EB7-E503-4EB4-9A01-58ACEB69A54F}" type="pres">
      <dgm:prSet presAssocID="{50E29AD9-2DBE-474C-B33E-A91024688787}" presName="spacer" presStyleCnt="0"/>
      <dgm:spPr/>
    </dgm:pt>
    <dgm:pt modelId="{E104E4C2-684E-4124-B26D-9C6CD396D4FB}" type="pres">
      <dgm:prSet presAssocID="{64F742FE-2746-4664-836A-F906463BDEF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C1EE-68DE-4EBA-8AE2-0F6238CBB5BD}" type="pres">
      <dgm:prSet presAssocID="{60591F28-938C-4570-BB4E-0B56A9E6582D}" presName="spacer" presStyleCnt="0"/>
      <dgm:spPr/>
    </dgm:pt>
    <dgm:pt modelId="{B920A7CE-0A4D-4DA6-8A61-DFE01BFE7450}" type="pres">
      <dgm:prSet presAssocID="{0E90C103-7CFA-4F58-AEC9-851BB253D35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F2AFD-36D1-4B94-AF0B-0C1CE15EFBA0}" type="pres">
      <dgm:prSet presAssocID="{240E95BF-CE4D-4C7A-ADC2-BCD3B3E5CA28}" presName="spacer" presStyleCnt="0"/>
      <dgm:spPr/>
    </dgm:pt>
    <dgm:pt modelId="{B9B36969-F7A8-4C27-995B-0BBBA74BC520}" type="pres">
      <dgm:prSet presAssocID="{C7646DF6-417E-4764-97A6-08BFFFC443F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FD232-64B1-4CAA-B8AF-4D9ABC7E778C}" type="pres">
      <dgm:prSet presAssocID="{CE42BD2A-1F4D-432D-B474-0C44F85FB5AF}" presName="spacer" presStyleCnt="0"/>
      <dgm:spPr/>
    </dgm:pt>
    <dgm:pt modelId="{6BDF9FE8-C152-4279-9829-ED907EB8B158}" type="pres">
      <dgm:prSet presAssocID="{76643525-32E2-487D-8A92-36BE1FE80B1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4B36E-FD8C-4E9A-B600-C38DB00EFEAE}" type="presOf" srcId="{76643525-32E2-487D-8A92-36BE1FE80B1B}" destId="{6BDF9FE8-C152-4279-9829-ED907EB8B158}" srcOrd="0" destOrd="0" presId="urn:microsoft.com/office/officeart/2005/8/layout/vList2"/>
    <dgm:cxn modelId="{EC63A10F-035F-447E-B41A-C9785B8ACE58}" type="presOf" srcId="{1E49D9B6-0E22-4B80-93A0-5DFA5F3D6080}" destId="{CBF006CB-27BB-4009-BF42-1011F724E019}" srcOrd="0" destOrd="0" presId="urn:microsoft.com/office/officeart/2005/8/layout/vList2"/>
    <dgm:cxn modelId="{4EF5C0D1-3C3C-4A77-B3BB-E90D26BFCC99}" type="presOf" srcId="{858BD5F9-F8D3-4980-A641-2053B6B9ADA9}" destId="{6153E4F8-6BD7-4F00-85EA-AE4E829C6543}" srcOrd="0" destOrd="0" presId="urn:microsoft.com/office/officeart/2005/8/layout/vList2"/>
    <dgm:cxn modelId="{41DC40A9-4D07-43C6-91A8-06C59D3ADB89}" type="presOf" srcId="{64715DA4-B1AD-4096-97C3-5F9CE941E1D6}" destId="{A78C3F59-3DE7-4C84-816B-080C15494095}" srcOrd="0" destOrd="0" presId="urn:microsoft.com/office/officeart/2005/8/layout/vList2"/>
    <dgm:cxn modelId="{82854132-7243-4A03-A835-A11E1428EC2D}" srcId="{64715DA4-B1AD-4096-97C3-5F9CE941E1D6}" destId="{858BD5F9-F8D3-4980-A641-2053B6B9ADA9}" srcOrd="2" destOrd="0" parTransId="{4C590717-DE3D-48AF-81D8-A45B1A95C222}" sibTransId="{260A1463-0110-47FD-BF65-F4BF153BA5B3}"/>
    <dgm:cxn modelId="{6922D8CD-FA54-4A80-9D9D-C3EA6C3E252C}" srcId="{64715DA4-B1AD-4096-97C3-5F9CE941E1D6}" destId="{76643525-32E2-487D-8A92-36BE1FE80B1B}" srcOrd="7" destOrd="0" parTransId="{B2E5F330-59C0-4ECF-B7D0-B3D77DBD980E}" sibTransId="{2B0CA318-4E38-4189-AD1A-D50193594575}"/>
    <dgm:cxn modelId="{9AD9AA76-EC99-4E48-804A-8C4FED1E39C6}" type="presOf" srcId="{8BC1342A-A42E-4263-8101-64EF606AEF09}" destId="{D0DDAF27-6D63-4A39-BFA6-FCF1A8A6F479}" srcOrd="0" destOrd="0" presId="urn:microsoft.com/office/officeart/2005/8/layout/vList2"/>
    <dgm:cxn modelId="{8C67A71B-8717-43CC-B26E-DF0565B41B99}" srcId="{64715DA4-B1AD-4096-97C3-5F9CE941E1D6}" destId="{C7646DF6-417E-4764-97A6-08BFFFC443F5}" srcOrd="6" destOrd="0" parTransId="{48388F8D-8CA1-4061-BE60-E979ED32C6B1}" sibTransId="{CE42BD2A-1F4D-432D-B474-0C44F85FB5AF}"/>
    <dgm:cxn modelId="{218B0E8E-BEA2-442B-862F-4FD64A38CCA2}" type="presOf" srcId="{9E13DBFE-EA9B-46ED-9A5E-E6FF05A17F4D}" destId="{9A376325-422C-4F6D-85A3-2BA70BEEB55D}" srcOrd="0" destOrd="0" presId="urn:microsoft.com/office/officeart/2005/8/layout/vList2"/>
    <dgm:cxn modelId="{25E236CF-7073-46BA-B8E0-014804F15FF1}" srcId="{64715DA4-B1AD-4096-97C3-5F9CE941E1D6}" destId="{9E13DBFE-EA9B-46ED-9A5E-E6FF05A17F4D}" srcOrd="0" destOrd="0" parTransId="{11A82EFA-A063-4190-95CA-4E6CE2413863}" sibTransId="{DA7851C0-344F-4C6A-99B9-C74E524669AE}"/>
    <dgm:cxn modelId="{BDA6BF88-0C9B-4D1A-BCA8-58895AFD6D9E}" srcId="{64715DA4-B1AD-4096-97C3-5F9CE941E1D6}" destId="{1E49D9B6-0E22-4B80-93A0-5DFA5F3D6080}" srcOrd="3" destOrd="0" parTransId="{8727A53E-0615-4879-B500-DF12D78A0FAE}" sibTransId="{50E29AD9-2DBE-474C-B33E-A91024688787}"/>
    <dgm:cxn modelId="{D2EF3A5E-D065-4996-8BDB-27E2F110B65A}" srcId="{64715DA4-B1AD-4096-97C3-5F9CE941E1D6}" destId="{0E90C103-7CFA-4F58-AEC9-851BB253D357}" srcOrd="5" destOrd="0" parTransId="{6EE57824-733E-4DEB-905B-5C254521973B}" sibTransId="{240E95BF-CE4D-4C7A-ADC2-BCD3B3E5CA28}"/>
    <dgm:cxn modelId="{7692CD6E-84B3-464F-9BEE-F34F87474E3E}" srcId="{64715DA4-B1AD-4096-97C3-5F9CE941E1D6}" destId="{8BC1342A-A42E-4263-8101-64EF606AEF09}" srcOrd="1" destOrd="0" parTransId="{DA879322-C73E-4763-9070-448F13DB879D}" sibTransId="{E96B6B0B-2F57-49F2-84D9-1FAB9AB4FD4F}"/>
    <dgm:cxn modelId="{A97D5ED0-F252-403F-9A63-6D3A6AAC57C8}" type="presOf" srcId="{64F742FE-2746-4664-836A-F906463BDEF8}" destId="{E104E4C2-684E-4124-B26D-9C6CD396D4FB}" srcOrd="0" destOrd="0" presId="urn:microsoft.com/office/officeart/2005/8/layout/vList2"/>
    <dgm:cxn modelId="{F63FB128-EB9C-4FF5-8A17-562AE010F5E3}" srcId="{64715DA4-B1AD-4096-97C3-5F9CE941E1D6}" destId="{64F742FE-2746-4664-836A-F906463BDEF8}" srcOrd="4" destOrd="0" parTransId="{78AF948D-EC65-4A0C-A52E-F4AC2A5BE34A}" sibTransId="{60591F28-938C-4570-BB4E-0B56A9E6582D}"/>
    <dgm:cxn modelId="{7270C3A3-4D79-4209-AE19-F8185414B67A}" type="presOf" srcId="{C7646DF6-417E-4764-97A6-08BFFFC443F5}" destId="{B9B36969-F7A8-4C27-995B-0BBBA74BC520}" srcOrd="0" destOrd="0" presId="urn:microsoft.com/office/officeart/2005/8/layout/vList2"/>
    <dgm:cxn modelId="{5E4031A2-423A-4D9F-9C4E-6570F585A9D0}" type="presOf" srcId="{0E90C103-7CFA-4F58-AEC9-851BB253D357}" destId="{B920A7CE-0A4D-4DA6-8A61-DFE01BFE7450}" srcOrd="0" destOrd="0" presId="urn:microsoft.com/office/officeart/2005/8/layout/vList2"/>
    <dgm:cxn modelId="{53967E67-AC64-44DA-80FA-2A7BBE763C28}" type="presParOf" srcId="{A78C3F59-3DE7-4C84-816B-080C15494095}" destId="{9A376325-422C-4F6D-85A3-2BA70BEEB55D}" srcOrd="0" destOrd="0" presId="urn:microsoft.com/office/officeart/2005/8/layout/vList2"/>
    <dgm:cxn modelId="{A600D8AE-D6DF-414D-85B0-75539308F0C8}" type="presParOf" srcId="{A78C3F59-3DE7-4C84-816B-080C15494095}" destId="{F4C23FDB-70D3-4142-A90F-D6E9AD44C405}" srcOrd="1" destOrd="0" presId="urn:microsoft.com/office/officeart/2005/8/layout/vList2"/>
    <dgm:cxn modelId="{8738368D-FE31-4FBE-8F44-758A8579FBC4}" type="presParOf" srcId="{A78C3F59-3DE7-4C84-816B-080C15494095}" destId="{D0DDAF27-6D63-4A39-BFA6-FCF1A8A6F479}" srcOrd="2" destOrd="0" presId="urn:microsoft.com/office/officeart/2005/8/layout/vList2"/>
    <dgm:cxn modelId="{0682A4DB-8EE0-4302-8CAC-C739B0720042}" type="presParOf" srcId="{A78C3F59-3DE7-4C84-816B-080C15494095}" destId="{B91F6D4A-0CC4-4CDD-93C0-31D17EB2BBE8}" srcOrd="3" destOrd="0" presId="urn:microsoft.com/office/officeart/2005/8/layout/vList2"/>
    <dgm:cxn modelId="{0AB4B9D6-099F-4032-A054-BBF9FCF3DAE8}" type="presParOf" srcId="{A78C3F59-3DE7-4C84-816B-080C15494095}" destId="{6153E4F8-6BD7-4F00-85EA-AE4E829C6543}" srcOrd="4" destOrd="0" presId="urn:microsoft.com/office/officeart/2005/8/layout/vList2"/>
    <dgm:cxn modelId="{55E301FB-70F4-4362-A27C-3E1FBC15AAB4}" type="presParOf" srcId="{A78C3F59-3DE7-4C84-816B-080C15494095}" destId="{B131568C-070B-4A49-9E26-951AB174D4C1}" srcOrd="5" destOrd="0" presId="urn:microsoft.com/office/officeart/2005/8/layout/vList2"/>
    <dgm:cxn modelId="{DDFA7910-8E15-40CE-8E25-81A887205F0C}" type="presParOf" srcId="{A78C3F59-3DE7-4C84-816B-080C15494095}" destId="{CBF006CB-27BB-4009-BF42-1011F724E019}" srcOrd="6" destOrd="0" presId="urn:microsoft.com/office/officeart/2005/8/layout/vList2"/>
    <dgm:cxn modelId="{2452F506-4843-4F71-AF40-3ADBA9B79F88}" type="presParOf" srcId="{A78C3F59-3DE7-4C84-816B-080C15494095}" destId="{D3C61EB7-E503-4EB4-9A01-58ACEB69A54F}" srcOrd="7" destOrd="0" presId="urn:microsoft.com/office/officeart/2005/8/layout/vList2"/>
    <dgm:cxn modelId="{C366CE7C-88B4-4FFA-A390-C3B19B217343}" type="presParOf" srcId="{A78C3F59-3DE7-4C84-816B-080C15494095}" destId="{E104E4C2-684E-4124-B26D-9C6CD396D4FB}" srcOrd="8" destOrd="0" presId="urn:microsoft.com/office/officeart/2005/8/layout/vList2"/>
    <dgm:cxn modelId="{02C25B9C-701C-4FD5-9EC9-A315122D3B39}" type="presParOf" srcId="{A78C3F59-3DE7-4C84-816B-080C15494095}" destId="{118FC1EE-68DE-4EBA-8AE2-0F6238CBB5BD}" srcOrd="9" destOrd="0" presId="urn:microsoft.com/office/officeart/2005/8/layout/vList2"/>
    <dgm:cxn modelId="{63B6AB43-02C1-495E-BC0C-F56F08068189}" type="presParOf" srcId="{A78C3F59-3DE7-4C84-816B-080C15494095}" destId="{B920A7CE-0A4D-4DA6-8A61-DFE01BFE7450}" srcOrd="10" destOrd="0" presId="urn:microsoft.com/office/officeart/2005/8/layout/vList2"/>
    <dgm:cxn modelId="{6D5B82A4-74FE-4870-A554-1C42711B36F2}" type="presParOf" srcId="{A78C3F59-3DE7-4C84-816B-080C15494095}" destId="{DCEF2AFD-36D1-4B94-AF0B-0C1CE15EFBA0}" srcOrd="11" destOrd="0" presId="urn:microsoft.com/office/officeart/2005/8/layout/vList2"/>
    <dgm:cxn modelId="{37E6A4C7-40A4-4444-8724-A23548A41C09}" type="presParOf" srcId="{A78C3F59-3DE7-4C84-816B-080C15494095}" destId="{B9B36969-F7A8-4C27-995B-0BBBA74BC520}" srcOrd="12" destOrd="0" presId="urn:microsoft.com/office/officeart/2005/8/layout/vList2"/>
    <dgm:cxn modelId="{3B29E0B6-A804-4909-B3A7-9073A5CB69BE}" type="presParOf" srcId="{A78C3F59-3DE7-4C84-816B-080C15494095}" destId="{CACFD232-64B1-4CAA-B8AF-4D9ABC7E778C}" srcOrd="13" destOrd="0" presId="urn:microsoft.com/office/officeart/2005/8/layout/vList2"/>
    <dgm:cxn modelId="{16AF520E-C5DA-494F-B1F9-A341BD5C5D95}" type="presParOf" srcId="{A78C3F59-3DE7-4C84-816B-080C15494095}" destId="{6BDF9FE8-C152-4279-9829-ED907EB8B1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Directly monetize from a compromised device 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22CD5C4E-13E3-4BED-ACBD-13810124C1A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Premium rate phone calls, premium rate SMS texts  mobile payments </a:t>
          </a:r>
        </a:p>
      </dgm:t>
    </dgm:pt>
    <dgm:pt modelId="{5ED9ED6D-7ADD-4F1E-B5CF-203C9185C25B}" type="parTrans" cxnId="{5FC54D55-F728-445A-A5F6-184C02258B27}">
      <dgm:prSet/>
      <dgm:spPr/>
      <dgm:t>
        <a:bodyPr/>
        <a:lstStyle/>
        <a:p>
          <a:endParaRPr lang="en-US"/>
        </a:p>
      </dgm:t>
    </dgm:pt>
    <dgm:pt modelId="{1DAE1AA4-3F10-4F4B-8B70-3B4FD04F9218}" type="sibTrans" cxnId="{5FC54D55-F728-445A-A5F6-184C02258B27}">
      <dgm:prSet/>
      <dgm:spPr/>
      <dgm:t>
        <a:bodyPr/>
        <a:lstStyle/>
        <a:p>
          <a:endParaRPr lang="en-US"/>
        </a:p>
      </dgm:t>
    </dgm:pt>
    <dgm:pt modelId="{092F2D51-7FE1-41E4-9315-CEAFC118406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SMS text message as a spreading vector for  worms.</a:t>
          </a:r>
        </a:p>
      </dgm:t>
    </dgm:pt>
    <dgm:pt modelId="{F641803C-9A63-48A1-ADBB-3D5F8841DE40}" type="parTrans" cxnId="{F5D0CD13-8D72-4BE9-941A-B34113916FA8}">
      <dgm:prSet/>
      <dgm:spPr/>
      <dgm:t>
        <a:bodyPr/>
        <a:lstStyle/>
        <a:p>
          <a:endParaRPr lang="en-US"/>
        </a:p>
      </dgm:t>
    </dgm:pt>
    <dgm:pt modelId="{454B2975-0835-4CA4-B7DB-0DAC403F1AF4}" type="sibTrans" cxnId="{F5D0CD13-8D72-4BE9-941A-B34113916FA8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ECD276C4-329A-4C0D-974B-50532AD0D3AD}" type="pres">
      <dgm:prSet presAssocID="{22CD5C4E-13E3-4BED-ACBD-13810124C1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B9C00-8E01-4F40-AE81-B1CB7945CB0E}" type="pres">
      <dgm:prSet presAssocID="{1DAE1AA4-3F10-4F4B-8B70-3B4FD04F9218}" presName="spacer" presStyleCnt="0"/>
      <dgm:spPr/>
    </dgm:pt>
    <dgm:pt modelId="{68D4F3E7-506D-4EC4-99CC-D618BD4F2F49}" type="pres">
      <dgm:prSet presAssocID="{092F2D51-7FE1-41E4-9315-CEAFC11840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54D55-F728-445A-A5F6-184C02258B27}" srcId="{D18FBACD-C8F4-4442-8262-502F7007EB4C}" destId="{22CD5C4E-13E3-4BED-ACBD-13810124C1A5}" srcOrd="1" destOrd="0" parTransId="{5ED9ED6D-7ADD-4F1E-B5CF-203C9185C25B}" sibTransId="{1DAE1AA4-3F10-4F4B-8B70-3B4FD04F9218}"/>
    <dgm:cxn modelId="{417C011B-3E8A-4DCE-AF63-D8764648E66E}" type="presOf" srcId="{22CD5C4E-13E3-4BED-ACBD-13810124C1A5}" destId="{ECD276C4-329A-4C0D-974B-50532AD0D3AD}" srcOrd="0" destOrd="0" presId="urn:microsoft.com/office/officeart/2005/8/layout/vList2"/>
    <dgm:cxn modelId="{2EA98127-A97B-4F52-9091-4824BE3401CC}" type="presOf" srcId="{D18FBACD-C8F4-4442-8262-502F7007EB4C}" destId="{4B0A0A49-BE1B-4A05-BAE5-4C878D52DE24}" srcOrd="0" destOrd="0" presId="urn:microsoft.com/office/officeart/2005/8/layout/vList2"/>
    <dgm:cxn modelId="{F5D0CD13-8D72-4BE9-941A-B34113916FA8}" srcId="{D18FBACD-C8F4-4442-8262-502F7007EB4C}" destId="{092F2D51-7FE1-41E4-9315-CEAFC118406F}" srcOrd="2" destOrd="0" parTransId="{F641803C-9A63-48A1-ADBB-3D5F8841DE40}" sibTransId="{454B2975-0835-4CA4-B7DB-0DAC403F1AF4}"/>
    <dgm:cxn modelId="{1F2B70B6-A63A-4E20-AC5D-803E190BA6D3}" type="presOf" srcId="{092F2D51-7FE1-41E4-9315-CEAFC118406F}" destId="{68D4F3E7-506D-4EC4-99CC-D618BD4F2F49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B3EF1CA8-908C-4CCE-A14D-25D364A03F14}" type="presOf" srcId="{79695ECC-352C-4F1A-801E-FA2DF46A04AE}" destId="{1B3F03E9-AAE0-49F4-B227-042B610052DC}" srcOrd="0" destOrd="0" presId="urn:microsoft.com/office/officeart/2005/8/layout/vList2"/>
    <dgm:cxn modelId="{81BA219B-17D4-4CE3-9BCB-BCFDBC578020}" type="presParOf" srcId="{4B0A0A49-BE1B-4A05-BAE5-4C878D52DE24}" destId="{1B3F03E9-AAE0-49F4-B227-042B610052DC}" srcOrd="0" destOrd="0" presId="urn:microsoft.com/office/officeart/2005/8/layout/vList2"/>
    <dgm:cxn modelId="{24C9771D-403F-4BD0-8AF8-163B0475F8EB}" type="presParOf" srcId="{4B0A0A49-BE1B-4A05-BAE5-4C878D52DE24}" destId="{05D5315C-CB60-405D-835B-1DC6D341F5C7}" srcOrd="1" destOrd="0" presId="urn:microsoft.com/office/officeart/2005/8/layout/vList2"/>
    <dgm:cxn modelId="{6381E62F-24F3-49C7-8212-C6BEC0FF25F4}" type="presParOf" srcId="{4B0A0A49-BE1B-4A05-BAE5-4C878D52DE24}" destId="{ECD276C4-329A-4C0D-974B-50532AD0D3AD}" srcOrd="2" destOrd="0" presId="urn:microsoft.com/office/officeart/2005/8/layout/vList2"/>
    <dgm:cxn modelId="{46FE5215-377E-4E2C-892F-378D77EA2454}" type="presParOf" srcId="{4B0A0A49-BE1B-4A05-BAE5-4C878D52DE24}" destId="{34CB9C00-8E01-4F40-AE81-B1CB7945CB0E}" srcOrd="3" destOrd="0" presId="urn:microsoft.com/office/officeart/2005/8/layout/vList2"/>
    <dgm:cxn modelId="{77DB9853-1906-4740-82DC-409EAE1F384F}" type="presParOf" srcId="{4B0A0A49-BE1B-4A05-BAE5-4C878D52DE24}" destId="{68D4F3E7-506D-4EC4-99CC-D618BD4F2F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Mobile devices are designed for communication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15D86F91-0023-4D84-9153-8BDC12F29C3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Therefore Spyware or other malicious functionality typically requires </a:t>
          </a:r>
          <a:r>
            <a:rPr lang="en-US" dirty="0" err="1" smtClean="0"/>
            <a:t>exfiltration</a:t>
          </a:r>
          <a:r>
            <a:rPr lang="en-US" dirty="0" smtClean="0"/>
            <a:t> to be of benefit to the attacker. </a:t>
          </a:r>
        </a:p>
      </dgm:t>
    </dgm:pt>
    <dgm:pt modelId="{781C430C-35D3-423F-A0DE-4739704142E6}" type="parTrans" cxnId="{C358B681-9B61-4E36-A1C6-322EDDA7AD73}">
      <dgm:prSet/>
      <dgm:spPr/>
      <dgm:t>
        <a:bodyPr/>
        <a:lstStyle/>
        <a:p>
          <a:endParaRPr lang="en-US"/>
        </a:p>
      </dgm:t>
    </dgm:pt>
    <dgm:pt modelId="{465997C6-F10B-4169-974F-CDC1CB0D2436}" type="sibTrans" cxnId="{C358B681-9B61-4E36-A1C6-322EDDA7AD73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28384FF2-2CBF-40FF-8FED-D006DCBEB1FF}" type="pres">
      <dgm:prSet presAssocID="{15D86F91-0023-4D84-9153-8BDC12F29C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68047-CC3F-42A7-9683-549E4590E649}" type="presOf" srcId="{D18FBACD-C8F4-4442-8262-502F7007EB4C}" destId="{4B0A0A49-BE1B-4A05-BAE5-4C878D52DE24}" srcOrd="0" destOrd="0" presId="urn:microsoft.com/office/officeart/2005/8/layout/vList2"/>
    <dgm:cxn modelId="{C358B681-9B61-4E36-A1C6-322EDDA7AD73}" srcId="{D18FBACD-C8F4-4442-8262-502F7007EB4C}" destId="{15D86F91-0023-4D84-9153-8BDC12F29C35}" srcOrd="1" destOrd="0" parTransId="{781C430C-35D3-423F-A0DE-4739704142E6}" sibTransId="{465997C6-F10B-4169-974F-CDC1CB0D2436}"/>
    <dgm:cxn modelId="{1C876189-735D-453E-A230-A7F5E93CB4C9}" type="presOf" srcId="{79695ECC-352C-4F1A-801E-FA2DF46A04AE}" destId="{1B3F03E9-AAE0-49F4-B227-042B610052DC}" srcOrd="0" destOrd="0" presId="urn:microsoft.com/office/officeart/2005/8/layout/vList2"/>
    <dgm:cxn modelId="{39EEE624-DA27-4950-A82A-9C48CAB6449B}" type="presOf" srcId="{15D86F91-0023-4D84-9153-8BDC12F29C35}" destId="{28384FF2-2CBF-40FF-8FED-D006DCBEB1FF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213EE1B1-9F02-4774-8C95-E88598FB1A07}" type="presParOf" srcId="{4B0A0A49-BE1B-4A05-BAE5-4C878D52DE24}" destId="{1B3F03E9-AAE0-49F4-B227-042B610052DC}" srcOrd="0" destOrd="0" presId="urn:microsoft.com/office/officeart/2005/8/layout/vList2"/>
    <dgm:cxn modelId="{ABAC16C2-1D4D-4ADD-A503-8E9374823EE9}" type="presParOf" srcId="{4B0A0A49-BE1B-4A05-BAE5-4C878D52DE24}" destId="{05D5315C-CB60-405D-835B-1DC6D341F5C7}" srcOrd="1" destOrd="0" presId="urn:microsoft.com/office/officeart/2005/8/layout/vList2"/>
    <dgm:cxn modelId="{7517FD1E-B5C6-463C-9E96-346941835CCD}" type="presParOf" srcId="{4B0A0A49-BE1B-4A05-BAE5-4C878D52DE24}" destId="{28384FF2-2CBF-40FF-8FED-D006DCBEB1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Similar to phishing - attacks that impersonating website of their bank or online service.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84E2428A-FF6B-40FD-BE25-877278CDA43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Web view applications on the mobile device can proxy to legitimate website. </a:t>
          </a:r>
        </a:p>
      </dgm:t>
    </dgm:pt>
    <dgm:pt modelId="{DDFD4486-3F2E-43E6-9302-83A31D007869}" type="parTrans" cxnId="{7858DD59-AF46-422B-8416-B7A1B45294FD}">
      <dgm:prSet/>
      <dgm:spPr/>
      <dgm:t>
        <a:bodyPr/>
        <a:lstStyle/>
        <a:p>
          <a:endParaRPr lang="en-US"/>
        </a:p>
      </dgm:t>
    </dgm:pt>
    <dgm:pt modelId="{8A0CED8B-06E9-47FD-B500-E93C9C2B44E3}" type="sibTrans" cxnId="{7858DD59-AF46-422B-8416-B7A1B45294FD}">
      <dgm:prSet/>
      <dgm:spPr/>
      <dgm:t>
        <a:bodyPr/>
        <a:lstStyle/>
        <a:p>
          <a:endParaRPr lang="en-US"/>
        </a:p>
      </dgm:t>
    </dgm:pt>
    <dgm:pt modelId="{C986AB32-DE49-4C68-872E-B6A9D350200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Malicious app creates UI that impersonates phone’s native UI or the UI of a legitimate application. </a:t>
          </a:r>
        </a:p>
      </dgm:t>
    </dgm:pt>
    <dgm:pt modelId="{E2E27F86-8058-4F84-BCD2-C5FC8541B0D8}" type="parTrans" cxnId="{5546C549-1AEF-4598-B08F-F8B7AEAD2070}">
      <dgm:prSet/>
      <dgm:spPr/>
      <dgm:t>
        <a:bodyPr/>
        <a:lstStyle/>
        <a:p>
          <a:endParaRPr lang="en-US"/>
        </a:p>
      </dgm:t>
    </dgm:pt>
    <dgm:pt modelId="{E020D529-FA50-4CE5-B472-AA34B8B07A82}" type="sibTrans" cxnId="{5546C549-1AEF-4598-B08F-F8B7AEAD2070}">
      <dgm:prSet/>
      <dgm:spPr/>
      <dgm:t>
        <a:bodyPr/>
        <a:lstStyle/>
        <a:p>
          <a:endParaRPr lang="en-US"/>
        </a:p>
      </dgm:t>
    </dgm:pt>
    <dgm:pt modelId="{40CE5DDA-CCCC-4BBC-8A8B-17E9D795FFA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Victim is asked to authenticate and ends up sending their credentials to an attacker. </a:t>
          </a:r>
          <a:endParaRPr lang="en-US" dirty="0"/>
        </a:p>
      </dgm:t>
    </dgm:pt>
    <dgm:pt modelId="{18ED5198-CD1E-434E-BFD1-EDA5729A2086}" type="parTrans" cxnId="{8E8541FD-9ECF-4B77-9522-A9ACC8FD5F70}">
      <dgm:prSet/>
      <dgm:spPr/>
      <dgm:t>
        <a:bodyPr/>
        <a:lstStyle/>
        <a:p>
          <a:endParaRPr lang="en-US"/>
        </a:p>
      </dgm:t>
    </dgm:pt>
    <dgm:pt modelId="{5B21BF32-B6D7-4D51-AE04-B1F6917C64B0}" type="sibTrans" cxnId="{8E8541FD-9ECF-4B77-9522-A9ACC8FD5F70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AF7051C1-487B-4C67-B13B-41715E97991C}" type="pres">
      <dgm:prSet presAssocID="{84E2428A-FF6B-40FD-BE25-877278CDA4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9BF9F-8673-43C9-B5EB-290AEBEFC8AF}" type="pres">
      <dgm:prSet presAssocID="{8A0CED8B-06E9-47FD-B500-E93C9C2B44E3}" presName="spacer" presStyleCnt="0"/>
      <dgm:spPr/>
    </dgm:pt>
    <dgm:pt modelId="{5B58CDC0-96FE-43FC-AF4C-59833C35EE91}" type="pres">
      <dgm:prSet presAssocID="{C986AB32-DE49-4C68-872E-B6A9D35020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2CF65-FA07-47DE-BBCF-4B6ABBBCEECD}" type="pres">
      <dgm:prSet presAssocID="{E020D529-FA50-4CE5-B472-AA34B8B07A82}" presName="spacer" presStyleCnt="0"/>
      <dgm:spPr/>
    </dgm:pt>
    <dgm:pt modelId="{878AC38A-3B1D-44B4-BFB4-482D366B7A8E}" type="pres">
      <dgm:prSet presAssocID="{40CE5DDA-CCCC-4BBC-8A8B-17E9D795FF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89001-6780-4416-9725-7CB3E1D626E2}" type="presOf" srcId="{C986AB32-DE49-4C68-872E-B6A9D3502007}" destId="{5B58CDC0-96FE-43FC-AF4C-59833C35EE91}" srcOrd="0" destOrd="0" presId="urn:microsoft.com/office/officeart/2005/8/layout/vList2"/>
    <dgm:cxn modelId="{8E8541FD-9ECF-4B77-9522-A9ACC8FD5F70}" srcId="{D18FBACD-C8F4-4442-8262-502F7007EB4C}" destId="{40CE5DDA-CCCC-4BBC-8A8B-17E9D795FFAF}" srcOrd="3" destOrd="0" parTransId="{18ED5198-CD1E-434E-BFD1-EDA5729A2086}" sibTransId="{5B21BF32-B6D7-4D51-AE04-B1F6917C64B0}"/>
    <dgm:cxn modelId="{5546C549-1AEF-4598-B08F-F8B7AEAD2070}" srcId="{D18FBACD-C8F4-4442-8262-502F7007EB4C}" destId="{C986AB32-DE49-4C68-872E-B6A9D3502007}" srcOrd="2" destOrd="0" parTransId="{E2E27F86-8058-4F84-BCD2-C5FC8541B0D8}" sibTransId="{E020D529-FA50-4CE5-B472-AA34B8B07A82}"/>
    <dgm:cxn modelId="{2A581D32-8A55-45B2-B1DF-8A835131E6F5}" type="presOf" srcId="{84E2428A-FF6B-40FD-BE25-877278CDA43B}" destId="{AF7051C1-487B-4C67-B13B-41715E97991C}" srcOrd="0" destOrd="0" presId="urn:microsoft.com/office/officeart/2005/8/layout/vList2"/>
    <dgm:cxn modelId="{7858DD59-AF46-422B-8416-B7A1B45294FD}" srcId="{D18FBACD-C8F4-4442-8262-502F7007EB4C}" destId="{84E2428A-FF6B-40FD-BE25-877278CDA43B}" srcOrd="1" destOrd="0" parTransId="{DDFD4486-3F2E-43E6-9302-83A31D007869}" sibTransId="{8A0CED8B-06E9-47FD-B500-E93C9C2B44E3}"/>
    <dgm:cxn modelId="{B0FF27B4-0E7F-4C38-A074-C783ECE5A611}" type="presOf" srcId="{D18FBACD-C8F4-4442-8262-502F7007EB4C}" destId="{4B0A0A49-BE1B-4A05-BAE5-4C878D52DE24}" srcOrd="0" destOrd="0" presId="urn:microsoft.com/office/officeart/2005/8/layout/vList2"/>
    <dgm:cxn modelId="{1BBF80BD-76A2-46BA-BF1A-C8A4296759CC}" type="presOf" srcId="{79695ECC-352C-4F1A-801E-FA2DF46A04AE}" destId="{1B3F03E9-AAE0-49F4-B227-042B610052DC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C84C9ACD-DB64-4CDA-AC4E-8AA3738E9E44}" type="presOf" srcId="{40CE5DDA-CCCC-4BBC-8A8B-17E9D795FFAF}" destId="{878AC38A-3B1D-44B4-BFB4-482D366B7A8E}" srcOrd="0" destOrd="0" presId="urn:microsoft.com/office/officeart/2005/8/layout/vList2"/>
    <dgm:cxn modelId="{AEB0BE6E-0912-4A22-8323-E876251E5893}" type="presParOf" srcId="{4B0A0A49-BE1B-4A05-BAE5-4C878D52DE24}" destId="{1B3F03E9-AAE0-49F4-B227-042B610052DC}" srcOrd="0" destOrd="0" presId="urn:microsoft.com/office/officeart/2005/8/layout/vList2"/>
    <dgm:cxn modelId="{7CCEB01C-AB00-46DA-9EA4-FFF5DF74CECA}" type="presParOf" srcId="{4B0A0A49-BE1B-4A05-BAE5-4C878D52DE24}" destId="{05D5315C-CB60-405D-835B-1DC6D341F5C7}" srcOrd="1" destOrd="0" presId="urn:microsoft.com/office/officeart/2005/8/layout/vList2"/>
    <dgm:cxn modelId="{AC30CEA4-428F-4B8F-8EE7-A1A46B4ED21B}" type="presParOf" srcId="{4B0A0A49-BE1B-4A05-BAE5-4C878D52DE24}" destId="{AF7051C1-487B-4C67-B13B-41715E97991C}" srcOrd="2" destOrd="0" presId="urn:microsoft.com/office/officeart/2005/8/layout/vList2"/>
    <dgm:cxn modelId="{7F5D4B3A-E6C7-4C5B-B340-714D1BC18130}" type="presParOf" srcId="{4B0A0A49-BE1B-4A05-BAE5-4C878D52DE24}" destId="{0F19BF9F-8673-43C9-B5EB-290AEBEFC8AF}" srcOrd="3" destOrd="0" presId="urn:microsoft.com/office/officeart/2005/8/layout/vList2"/>
    <dgm:cxn modelId="{E4BEB8D2-690F-4AD3-B226-E104D720F508}" type="presParOf" srcId="{4B0A0A49-BE1B-4A05-BAE5-4C878D52DE24}" destId="{5B58CDC0-96FE-43FC-AF4C-59833C35EE91}" srcOrd="4" destOrd="0" presId="urn:microsoft.com/office/officeart/2005/8/layout/vList2"/>
    <dgm:cxn modelId="{FFAE7358-BAAE-4F7C-A604-DEB87EF21330}" type="presParOf" srcId="{4B0A0A49-BE1B-4A05-BAE5-4C878D52DE24}" destId="{6292CF65-FA07-47DE-BBCF-4B6ABBBCEECD}" srcOrd="5" destOrd="0" presId="urn:microsoft.com/office/officeart/2005/8/layout/vList2"/>
    <dgm:cxn modelId="{51471AF0-6F04-491B-8200-A9C77F12E60C}" type="presParOf" srcId="{4B0A0A49-BE1B-4A05-BAE5-4C878D52DE24}" destId="{878AC38A-3B1D-44B4-BFB4-482D366B7A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1" dirty="0" smtClean="0"/>
            <a:t>Malicious applications will often attempt to modify the system configuration to hide their presence. </a:t>
          </a:r>
          <a:endParaRPr lang="en-US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B4AEF784-0B45-44D3-9BE2-06B96BCC015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This is often called </a:t>
          </a:r>
          <a:r>
            <a:rPr lang="en-US" b="1" dirty="0" err="1" smtClean="0"/>
            <a:t>rootkit</a:t>
          </a:r>
          <a:r>
            <a:rPr lang="en-US" b="1" dirty="0" smtClean="0"/>
            <a:t> behavior. </a:t>
          </a:r>
        </a:p>
      </dgm:t>
    </dgm:pt>
    <dgm:pt modelId="{72BD3E92-9DC3-426B-B21D-87773E2AEE50}" type="parTrans" cxnId="{AD60F87F-F21D-4F8A-8486-B53D2ECB0711}">
      <dgm:prSet/>
      <dgm:spPr/>
      <dgm:t>
        <a:bodyPr/>
        <a:lstStyle/>
        <a:p>
          <a:endParaRPr lang="en-US"/>
        </a:p>
      </dgm:t>
    </dgm:pt>
    <dgm:pt modelId="{D720FEE6-018E-42E1-AEEF-8B42118EB384}" type="sibTrans" cxnId="{AD60F87F-F21D-4F8A-8486-B53D2ECB0711}">
      <dgm:prSet/>
      <dgm:spPr/>
      <dgm:t>
        <a:bodyPr/>
        <a:lstStyle/>
        <a:p>
          <a:endParaRPr lang="en-US"/>
        </a:p>
      </dgm:t>
    </dgm:pt>
    <dgm:pt modelId="{9B7C3C50-E92D-4250-A462-8FD59A42458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System Configuration changes also make certain attacks possible.</a:t>
          </a:r>
        </a:p>
      </dgm:t>
    </dgm:pt>
    <dgm:pt modelId="{BCAAC1A7-1C74-4F08-A716-E9B8E6A1D14B}" type="parTrans" cxnId="{A7DA7C45-EE26-4B49-AD6B-14617BEA8D8A}">
      <dgm:prSet/>
      <dgm:spPr/>
      <dgm:t>
        <a:bodyPr/>
        <a:lstStyle/>
        <a:p>
          <a:endParaRPr lang="en-US"/>
        </a:p>
      </dgm:t>
    </dgm:pt>
    <dgm:pt modelId="{4F645177-F465-4E92-BBA1-9B40D8D074C1}" type="sibTrans" cxnId="{A7DA7C45-EE26-4B49-AD6B-14617BEA8D8A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6BA67C8B-6C9E-4003-BF0F-3CBE357851AF}" type="pres">
      <dgm:prSet presAssocID="{B4AEF784-0B45-44D3-9BE2-06B96BCC01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353AC-9CE6-41E4-8C64-4CF6025EB686}" type="pres">
      <dgm:prSet presAssocID="{D720FEE6-018E-42E1-AEEF-8B42118EB384}" presName="spacer" presStyleCnt="0"/>
      <dgm:spPr/>
    </dgm:pt>
    <dgm:pt modelId="{3C803C8A-60DF-4002-BE98-C7B7B5BBFA7F}" type="pres">
      <dgm:prSet presAssocID="{9B7C3C50-E92D-4250-A462-8FD59A4245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4FEF2-180A-47B3-B717-3D0F33265E22}" type="presOf" srcId="{79695ECC-352C-4F1A-801E-FA2DF46A04AE}" destId="{1B3F03E9-AAE0-49F4-B227-042B610052DC}" srcOrd="0" destOrd="0" presId="urn:microsoft.com/office/officeart/2005/8/layout/vList2"/>
    <dgm:cxn modelId="{BCD88025-6B43-413D-9CA2-EB4FEFDF3C02}" type="presOf" srcId="{9B7C3C50-E92D-4250-A462-8FD59A424585}" destId="{3C803C8A-60DF-4002-BE98-C7B7B5BBFA7F}" srcOrd="0" destOrd="0" presId="urn:microsoft.com/office/officeart/2005/8/layout/vList2"/>
    <dgm:cxn modelId="{0774D761-3E80-4AAE-AA20-99DE062E358E}" type="presOf" srcId="{B4AEF784-0B45-44D3-9BE2-06B96BCC0158}" destId="{6BA67C8B-6C9E-4003-BF0F-3CBE357851AF}" srcOrd="0" destOrd="0" presId="urn:microsoft.com/office/officeart/2005/8/layout/vList2"/>
    <dgm:cxn modelId="{A7DA7C45-EE26-4B49-AD6B-14617BEA8D8A}" srcId="{D18FBACD-C8F4-4442-8262-502F7007EB4C}" destId="{9B7C3C50-E92D-4250-A462-8FD59A424585}" srcOrd="2" destOrd="0" parTransId="{BCAAC1A7-1C74-4F08-A716-E9B8E6A1D14B}" sibTransId="{4F645177-F465-4E92-BBA1-9B40D8D074C1}"/>
    <dgm:cxn modelId="{AD60F87F-F21D-4F8A-8486-B53D2ECB0711}" srcId="{D18FBACD-C8F4-4442-8262-502F7007EB4C}" destId="{B4AEF784-0B45-44D3-9BE2-06B96BCC0158}" srcOrd="1" destOrd="0" parTransId="{72BD3E92-9DC3-426B-B21D-87773E2AEE50}" sibTransId="{D720FEE6-018E-42E1-AEEF-8B42118EB384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DAD17894-67E9-451B-A80D-7F7DEEA315F5}" type="presOf" srcId="{D18FBACD-C8F4-4442-8262-502F7007EB4C}" destId="{4B0A0A49-BE1B-4A05-BAE5-4C878D52DE24}" srcOrd="0" destOrd="0" presId="urn:microsoft.com/office/officeart/2005/8/layout/vList2"/>
    <dgm:cxn modelId="{BC76BC45-B74C-4C3C-AF9E-148594C99244}" type="presParOf" srcId="{4B0A0A49-BE1B-4A05-BAE5-4C878D52DE24}" destId="{1B3F03E9-AAE0-49F4-B227-042B610052DC}" srcOrd="0" destOrd="0" presId="urn:microsoft.com/office/officeart/2005/8/layout/vList2"/>
    <dgm:cxn modelId="{FDC14CF3-D76D-42F7-AE2E-C5ED5E3E5A05}" type="presParOf" srcId="{4B0A0A49-BE1B-4A05-BAE5-4C878D52DE24}" destId="{05D5315C-CB60-405D-835B-1DC6D341F5C7}" srcOrd="1" destOrd="0" presId="urn:microsoft.com/office/officeart/2005/8/layout/vList2"/>
    <dgm:cxn modelId="{77CA8692-AD20-4EC3-B90C-201F41F57851}" type="presParOf" srcId="{4B0A0A49-BE1B-4A05-BAE5-4C878D52DE24}" destId="{6BA67C8B-6C9E-4003-BF0F-3CBE357851AF}" srcOrd="2" destOrd="0" presId="urn:microsoft.com/office/officeart/2005/8/layout/vList2"/>
    <dgm:cxn modelId="{4E4C5D08-D4EF-43FF-A7AA-55D9A62D521C}" type="presParOf" srcId="{4B0A0A49-BE1B-4A05-BAE5-4C878D52DE24}" destId="{19C353AC-9CE6-41E4-8C64-4CF6025EB686}" srcOrd="3" destOrd="0" presId="urn:microsoft.com/office/officeart/2005/8/layout/vList2"/>
    <dgm:cxn modelId="{828EE932-1D81-4998-B2D9-4983451C23ED}" type="presParOf" srcId="{4B0A0A49-BE1B-4A05-BAE5-4C878D52DE24}" destId="{3C803C8A-60DF-4002-BE98-C7B7B5BBFA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1" dirty="0" smtClean="0"/>
            <a:t>Logic or time bombs are classic backdoor techniques that trigger malicious activity based on a specific event, device usage or time. </a:t>
          </a:r>
          <a:endParaRPr lang="en-US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B3C3B090-D919-40FB-89FA-ED23911BA8C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1" i="0" dirty="0" smtClean="0"/>
            <a:t>A logic bomb is a piece of malicious code that executes when specific trigger conditions are met. A typical example would be a program that monitors a company's payroll system, and attacks the company if a specific employee is terminated.</a:t>
          </a:r>
          <a:endParaRPr lang="en-US" b="1" dirty="0"/>
        </a:p>
      </dgm:t>
    </dgm:pt>
    <dgm:pt modelId="{D6F7E580-486F-4E5B-874B-C8EF48B0DD88}" type="parTrans" cxnId="{20AD0DE2-99FC-40A4-A89C-EC35F9C5E174}">
      <dgm:prSet/>
      <dgm:spPr/>
    </dgm:pt>
    <dgm:pt modelId="{6E824346-01D9-4ADC-B3F1-D1983EDE4297}" type="sibTrans" cxnId="{20AD0DE2-99FC-40A4-A89C-EC35F9C5E174}">
      <dgm:prSet/>
      <dgm:spPr/>
    </dgm:pt>
    <dgm:pt modelId="{AD2AA3AD-25C7-4237-81CB-24DB6271E38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1" i="0" dirty="0" smtClean="0"/>
            <a:t>When a logic bomb is programmed to execute when a specific date is reached, it is referred to as a time bomb. Time bombs are usually programmed to set off when important dates are reached</a:t>
          </a:r>
          <a:endParaRPr lang="en-US" b="1" dirty="0"/>
        </a:p>
      </dgm:t>
    </dgm:pt>
    <dgm:pt modelId="{DD5A1939-9F77-472A-85D1-02955E160119}" type="parTrans" cxnId="{B25F77C5-E824-41E2-AB20-9DDE20FCDAE0}">
      <dgm:prSet/>
      <dgm:spPr/>
    </dgm:pt>
    <dgm:pt modelId="{E7BA35B4-13B8-4CEF-9D70-46CF5912BA42}" type="sibTrans" cxnId="{B25F77C5-E824-41E2-AB20-9DDE20FCDAE0}">
      <dgm:prSet/>
      <dgm:spPr/>
    </dgm:pt>
    <dgm:pt modelId="{E505D3B3-9BD9-4D17-A199-6468FAD1F75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  <a:ln/>
      </dgm:spPr>
      <dgm:t>
        <a:bodyPr/>
        <a:lstStyle/>
        <a:p>
          <a:pPr algn="ctr" rtl="0"/>
          <a:r>
            <a:rPr lang="en-US" sz="2400" b="1" i="1" dirty="0" smtClean="0">
              <a:solidFill>
                <a:srgbClr val="C00000"/>
              </a:solidFill>
              <a:effectLst/>
            </a:rPr>
            <a:t>ALL SECURITY DATABASE : </a:t>
          </a:r>
          <a:r>
            <a:rPr lang="en-US" sz="2400" b="1" i="1" dirty="0" smtClean="0">
              <a:solidFill>
                <a:schemeClr val="tx1"/>
              </a:solidFill>
              <a:effectLst/>
            </a:rPr>
            <a:t>https://www.security-database.com/cwe.php?page=26&amp;action=list</a:t>
          </a:r>
          <a:endParaRPr lang="en-US" sz="2400" b="1" i="1" dirty="0">
            <a:solidFill>
              <a:schemeClr val="tx1"/>
            </a:solidFill>
            <a:effectLst/>
          </a:endParaRPr>
        </a:p>
      </dgm:t>
    </dgm:pt>
    <dgm:pt modelId="{6A6B5A16-E6CD-49AD-94C5-525AF1AB6BD9}" type="parTrans" cxnId="{2612C4BC-66F9-43B0-8875-5667E6533EE0}">
      <dgm:prSet/>
      <dgm:spPr/>
    </dgm:pt>
    <dgm:pt modelId="{D532C3B2-DFD2-4DB5-94AB-72B341CD1D90}" type="sibTrans" cxnId="{2612C4BC-66F9-43B0-8875-5667E6533EE0}">
      <dgm:prSet/>
      <dgm:spPr/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EF912FE9-8351-432E-953E-B04166395A21}" type="pres">
      <dgm:prSet presAssocID="{AD2AA3AD-25C7-4237-81CB-24DB6271E3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410CA-B253-4AAA-9E0B-21D708B200BC}" type="pres">
      <dgm:prSet presAssocID="{E7BA35B4-13B8-4CEF-9D70-46CF5912BA42}" presName="spacer" presStyleCnt="0"/>
      <dgm:spPr/>
    </dgm:pt>
    <dgm:pt modelId="{5998BA9E-54BA-441F-AA55-26F5BAB15D1B}" type="pres">
      <dgm:prSet presAssocID="{B3C3B090-D919-40FB-89FA-ED23911BA8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E6BCC-DE0D-4861-9CFE-B50B28C5AE94}" type="pres">
      <dgm:prSet presAssocID="{6E824346-01D9-4ADC-B3F1-D1983EDE4297}" presName="spacer" presStyleCnt="0"/>
      <dgm:spPr/>
    </dgm:pt>
    <dgm:pt modelId="{909235E7-7EA9-4E00-B209-BBA8B4B92D8A}" type="pres">
      <dgm:prSet presAssocID="{E505D3B3-9BD9-4D17-A199-6468FAD1F7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3FD9A-C0CF-4E16-BA4B-E39153BFBA8E}" type="presOf" srcId="{AD2AA3AD-25C7-4237-81CB-24DB6271E380}" destId="{EF912FE9-8351-432E-953E-B04166395A21}" srcOrd="0" destOrd="0" presId="urn:microsoft.com/office/officeart/2005/8/layout/vList2"/>
    <dgm:cxn modelId="{D914EC9B-0CB5-4F1A-A936-64D8B890B68B}" type="presOf" srcId="{D18FBACD-C8F4-4442-8262-502F7007EB4C}" destId="{4B0A0A49-BE1B-4A05-BAE5-4C878D52DE24}" srcOrd="0" destOrd="0" presId="urn:microsoft.com/office/officeart/2005/8/layout/vList2"/>
    <dgm:cxn modelId="{08BD460E-8D12-4E19-8D87-B2E55F16762B}" type="presOf" srcId="{79695ECC-352C-4F1A-801E-FA2DF46A04AE}" destId="{1B3F03E9-AAE0-49F4-B227-042B610052DC}" srcOrd="0" destOrd="0" presId="urn:microsoft.com/office/officeart/2005/8/layout/vList2"/>
    <dgm:cxn modelId="{2F529D57-15AD-4410-9D75-D34820A5FB5B}" type="presOf" srcId="{B3C3B090-D919-40FB-89FA-ED23911BA8CE}" destId="{5998BA9E-54BA-441F-AA55-26F5BAB15D1B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414476D6-B208-48B8-BE20-558E86B08D85}" type="presOf" srcId="{E505D3B3-9BD9-4D17-A199-6468FAD1F75B}" destId="{909235E7-7EA9-4E00-B209-BBA8B4B92D8A}" srcOrd="0" destOrd="0" presId="urn:microsoft.com/office/officeart/2005/8/layout/vList2"/>
    <dgm:cxn modelId="{B25F77C5-E824-41E2-AB20-9DDE20FCDAE0}" srcId="{D18FBACD-C8F4-4442-8262-502F7007EB4C}" destId="{AD2AA3AD-25C7-4237-81CB-24DB6271E380}" srcOrd="1" destOrd="0" parTransId="{DD5A1939-9F77-472A-85D1-02955E160119}" sibTransId="{E7BA35B4-13B8-4CEF-9D70-46CF5912BA42}"/>
    <dgm:cxn modelId="{20AD0DE2-99FC-40A4-A89C-EC35F9C5E174}" srcId="{D18FBACD-C8F4-4442-8262-502F7007EB4C}" destId="{B3C3B090-D919-40FB-89FA-ED23911BA8CE}" srcOrd="2" destOrd="0" parTransId="{D6F7E580-486F-4E5B-874B-C8EF48B0DD88}" sibTransId="{6E824346-01D9-4ADC-B3F1-D1983EDE4297}"/>
    <dgm:cxn modelId="{2612C4BC-66F9-43B0-8875-5667E6533EE0}" srcId="{D18FBACD-C8F4-4442-8262-502F7007EB4C}" destId="{E505D3B3-9BD9-4D17-A199-6468FAD1F75B}" srcOrd="3" destOrd="0" parTransId="{6A6B5A16-E6CD-49AD-94C5-525AF1AB6BD9}" sibTransId="{D532C3B2-DFD2-4DB5-94AB-72B341CD1D90}"/>
    <dgm:cxn modelId="{300D2F2C-B3C8-4092-AF29-6F523EE1CF1E}" type="presParOf" srcId="{4B0A0A49-BE1B-4A05-BAE5-4C878D52DE24}" destId="{1B3F03E9-AAE0-49F4-B227-042B610052DC}" srcOrd="0" destOrd="0" presId="urn:microsoft.com/office/officeart/2005/8/layout/vList2"/>
    <dgm:cxn modelId="{1D79A617-7A76-41AA-A9AA-8F0210FD60EC}" type="presParOf" srcId="{4B0A0A49-BE1B-4A05-BAE5-4C878D52DE24}" destId="{05D5315C-CB60-405D-835B-1DC6D341F5C7}" srcOrd="1" destOrd="0" presId="urn:microsoft.com/office/officeart/2005/8/layout/vList2"/>
    <dgm:cxn modelId="{EE2BEAB3-969C-4BA4-B931-0BEB493ED02C}" type="presParOf" srcId="{4B0A0A49-BE1B-4A05-BAE5-4C878D52DE24}" destId="{EF912FE9-8351-432E-953E-B04166395A21}" srcOrd="2" destOrd="0" presId="urn:microsoft.com/office/officeart/2005/8/layout/vList2"/>
    <dgm:cxn modelId="{4B75602A-5E7D-4F93-BBA6-F5EA9F475C4E}" type="presParOf" srcId="{4B0A0A49-BE1B-4A05-BAE5-4C878D52DE24}" destId="{D4F410CA-B253-4AAA-9E0B-21D708B200BC}" srcOrd="3" destOrd="0" presId="urn:microsoft.com/office/officeart/2005/8/layout/vList2"/>
    <dgm:cxn modelId="{0239AECA-42C8-4093-9FD0-3F64806A9DD9}" type="presParOf" srcId="{4B0A0A49-BE1B-4A05-BAE5-4C878D52DE24}" destId="{5998BA9E-54BA-441F-AA55-26F5BAB15D1B}" srcOrd="4" destOrd="0" presId="urn:microsoft.com/office/officeart/2005/8/layout/vList2"/>
    <dgm:cxn modelId="{DFE2125D-8B47-4155-9B64-4CBCA627C8C2}" type="presParOf" srcId="{4B0A0A49-BE1B-4A05-BAE5-4C878D52DE24}" destId="{997E6BCC-DE0D-4861-9CFE-B50B28C5AE94}" srcOrd="5" destOrd="0" presId="urn:microsoft.com/office/officeart/2005/8/layout/vList2"/>
    <dgm:cxn modelId="{6DCE0871-111E-472B-A5CD-1572357D80A8}" type="presParOf" srcId="{4B0A0A49-BE1B-4A05-BAE5-4C878D52DE24}" destId="{909235E7-7EA9-4E00-B209-BBA8B4B92D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800" b="1" dirty="0" smtClean="0"/>
            <a:t>Sensitive data leakage can be either inadvertent or side channel. </a:t>
          </a:r>
          <a:endParaRPr lang="en-US" sz="18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F370CABB-E88C-4F3D-9DCB-0A48688EF9D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A legitimate apps usage of device information and authentication credentials can be poorly implemented thereby exposing this sensitive data to 3rd parties.</a:t>
          </a:r>
        </a:p>
      </dgm:t>
    </dgm:pt>
    <dgm:pt modelId="{152B55D2-DCED-4EDE-A462-BC8C7B79EDF6}" type="parTrans" cxnId="{A9E736DF-ABAF-400E-883F-648F8893BA7D}">
      <dgm:prSet/>
      <dgm:spPr/>
      <dgm:t>
        <a:bodyPr/>
        <a:lstStyle/>
        <a:p>
          <a:endParaRPr lang="en-US"/>
        </a:p>
      </dgm:t>
    </dgm:pt>
    <dgm:pt modelId="{834471B9-96AB-4CF9-89A2-393C59F7FB42}" type="sibTrans" cxnId="{A9E736DF-ABAF-400E-883F-648F8893BA7D}">
      <dgm:prSet/>
      <dgm:spPr/>
      <dgm:t>
        <a:bodyPr/>
        <a:lstStyle/>
        <a:p>
          <a:endParaRPr lang="en-US"/>
        </a:p>
      </dgm:t>
    </dgm:pt>
    <dgm:pt modelId="{7800014B-1E1D-49C6-BDC7-A69A3BBD3E3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Location </a:t>
          </a:r>
        </a:p>
      </dgm:t>
    </dgm:pt>
    <dgm:pt modelId="{29F44D43-0104-4FD2-9936-FCA4D58D5C28}" type="parTrans" cxnId="{588799B0-56AE-4345-A130-1AF242F4B126}">
      <dgm:prSet/>
      <dgm:spPr/>
      <dgm:t>
        <a:bodyPr/>
        <a:lstStyle/>
        <a:p>
          <a:endParaRPr lang="en-US"/>
        </a:p>
      </dgm:t>
    </dgm:pt>
    <dgm:pt modelId="{ABA01053-C159-4A58-AD31-8CBC52D67E94}" type="sibTrans" cxnId="{588799B0-56AE-4345-A130-1AF242F4B126}">
      <dgm:prSet/>
      <dgm:spPr/>
      <dgm:t>
        <a:bodyPr/>
        <a:lstStyle/>
        <a:p>
          <a:endParaRPr lang="en-US"/>
        </a:p>
      </dgm:t>
    </dgm:pt>
    <dgm:pt modelId="{44D1B014-6AB8-4B3D-A624-D37C05E0731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Owner ID info: name, number, device ID</a:t>
          </a:r>
        </a:p>
      </dgm:t>
    </dgm:pt>
    <dgm:pt modelId="{95FDF96F-83C8-430C-9ECC-2CB27C0C2AE6}" type="parTrans" cxnId="{DF58EDD4-C858-4C3F-A92E-89D63E021C6E}">
      <dgm:prSet/>
      <dgm:spPr/>
      <dgm:t>
        <a:bodyPr/>
        <a:lstStyle/>
        <a:p>
          <a:endParaRPr lang="en-US"/>
        </a:p>
      </dgm:t>
    </dgm:pt>
    <dgm:pt modelId="{65EC114D-8FA4-4AA4-B584-948EC22235E9}" type="sibTrans" cxnId="{DF58EDD4-C858-4C3F-A92E-89D63E021C6E}">
      <dgm:prSet/>
      <dgm:spPr/>
      <dgm:t>
        <a:bodyPr/>
        <a:lstStyle/>
        <a:p>
          <a:endParaRPr lang="en-US"/>
        </a:p>
      </dgm:t>
    </dgm:pt>
    <dgm:pt modelId="{F1D8B866-BDC1-4DAD-8B10-47327DBAAC7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Authentication credentials</a:t>
          </a:r>
        </a:p>
      </dgm:t>
    </dgm:pt>
    <dgm:pt modelId="{D41FDBE6-4915-4826-95B3-66C6FCF54967}" type="parTrans" cxnId="{5A1A24A9-AFEE-4640-B165-99DC01B2768A}">
      <dgm:prSet/>
      <dgm:spPr/>
      <dgm:t>
        <a:bodyPr/>
        <a:lstStyle/>
        <a:p>
          <a:endParaRPr lang="en-US"/>
        </a:p>
      </dgm:t>
    </dgm:pt>
    <dgm:pt modelId="{9FD2A720-954E-4379-8284-928339E6B8B7}" type="sibTrans" cxnId="{5A1A24A9-AFEE-4640-B165-99DC01B2768A}">
      <dgm:prSet/>
      <dgm:spPr/>
      <dgm:t>
        <a:bodyPr/>
        <a:lstStyle/>
        <a:p>
          <a:endParaRPr lang="en-US"/>
        </a:p>
      </dgm:t>
    </dgm:pt>
    <dgm:pt modelId="{3628AD72-633E-41A6-B672-FDB4E2186B2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Authorization tokens </a:t>
          </a:r>
          <a:endParaRPr lang="en-US" sz="1800" b="1" dirty="0"/>
        </a:p>
      </dgm:t>
    </dgm:pt>
    <dgm:pt modelId="{7E82A5D6-1E85-4391-8983-E21FAC3E7592}" type="parTrans" cxnId="{DB724A85-0BE9-4239-BFC1-DC443A3EF56A}">
      <dgm:prSet/>
      <dgm:spPr/>
      <dgm:t>
        <a:bodyPr/>
        <a:lstStyle/>
        <a:p>
          <a:endParaRPr lang="en-US"/>
        </a:p>
      </dgm:t>
    </dgm:pt>
    <dgm:pt modelId="{A5F315C4-762F-45DB-B774-001F35D6D48A}" type="sibTrans" cxnId="{DB724A85-0BE9-4239-BFC1-DC443A3EF56A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DDCA7544-3D0E-4980-9E69-426496345A82}" type="pres">
      <dgm:prSet presAssocID="{F370CABB-E88C-4F3D-9DCB-0A48688EF9D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F0B51-D542-483B-9104-65E76A0B83F3}" type="pres">
      <dgm:prSet presAssocID="{834471B9-96AB-4CF9-89A2-393C59F7FB42}" presName="spacer" presStyleCnt="0"/>
      <dgm:spPr/>
    </dgm:pt>
    <dgm:pt modelId="{1D4B3268-7931-42E5-960C-910BFBEDCD44}" type="pres">
      <dgm:prSet presAssocID="{7800014B-1E1D-49C6-BDC7-A69A3BBD3E3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3B3B-0D7F-4614-8927-A33EFDA97DDF}" type="pres">
      <dgm:prSet presAssocID="{ABA01053-C159-4A58-AD31-8CBC52D67E94}" presName="spacer" presStyleCnt="0"/>
      <dgm:spPr/>
    </dgm:pt>
    <dgm:pt modelId="{0C4701BC-C894-44DE-B089-D037809AF1DD}" type="pres">
      <dgm:prSet presAssocID="{44D1B014-6AB8-4B3D-A624-D37C05E0731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3FA2B-82A6-4488-BBB9-EE4F2ECD902D}" type="pres">
      <dgm:prSet presAssocID="{65EC114D-8FA4-4AA4-B584-948EC22235E9}" presName="spacer" presStyleCnt="0"/>
      <dgm:spPr/>
    </dgm:pt>
    <dgm:pt modelId="{3065D220-1A98-4834-8427-AD4867F88CE4}" type="pres">
      <dgm:prSet presAssocID="{F1D8B866-BDC1-4DAD-8B10-47327DBAAC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A91CD-071E-44FC-BA48-CC3275A66784}" type="pres">
      <dgm:prSet presAssocID="{9FD2A720-954E-4379-8284-928339E6B8B7}" presName="spacer" presStyleCnt="0"/>
      <dgm:spPr/>
    </dgm:pt>
    <dgm:pt modelId="{0B91AF0F-F02E-4BA9-8798-938ED1B28716}" type="pres">
      <dgm:prSet presAssocID="{3628AD72-633E-41A6-B672-FDB4E2186B2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38B61-E845-4340-97C1-D76CBB3A9486}" type="presOf" srcId="{D18FBACD-C8F4-4442-8262-502F7007EB4C}" destId="{4B0A0A49-BE1B-4A05-BAE5-4C878D52DE24}" srcOrd="0" destOrd="0" presId="urn:microsoft.com/office/officeart/2005/8/layout/vList2"/>
    <dgm:cxn modelId="{588799B0-56AE-4345-A130-1AF242F4B126}" srcId="{D18FBACD-C8F4-4442-8262-502F7007EB4C}" destId="{7800014B-1E1D-49C6-BDC7-A69A3BBD3E3D}" srcOrd="2" destOrd="0" parTransId="{29F44D43-0104-4FD2-9936-FCA4D58D5C28}" sibTransId="{ABA01053-C159-4A58-AD31-8CBC52D67E94}"/>
    <dgm:cxn modelId="{7054F7A7-6E84-4F8C-AC20-7C516C437CCE}" type="presOf" srcId="{44D1B014-6AB8-4B3D-A624-D37C05E0731D}" destId="{0C4701BC-C894-44DE-B089-D037809AF1DD}" srcOrd="0" destOrd="0" presId="urn:microsoft.com/office/officeart/2005/8/layout/vList2"/>
    <dgm:cxn modelId="{ECA6D7AA-D0BC-451D-8770-079507C6B483}" type="presOf" srcId="{F370CABB-E88C-4F3D-9DCB-0A48688EF9DD}" destId="{DDCA7544-3D0E-4980-9E69-426496345A82}" srcOrd="0" destOrd="0" presId="urn:microsoft.com/office/officeart/2005/8/layout/vList2"/>
    <dgm:cxn modelId="{DB724A85-0BE9-4239-BFC1-DC443A3EF56A}" srcId="{D18FBACD-C8F4-4442-8262-502F7007EB4C}" destId="{3628AD72-633E-41A6-B672-FDB4E2186B26}" srcOrd="5" destOrd="0" parTransId="{7E82A5D6-1E85-4391-8983-E21FAC3E7592}" sibTransId="{A5F315C4-762F-45DB-B774-001F35D6D48A}"/>
    <dgm:cxn modelId="{DF58EDD4-C858-4C3F-A92E-89D63E021C6E}" srcId="{D18FBACD-C8F4-4442-8262-502F7007EB4C}" destId="{44D1B014-6AB8-4B3D-A624-D37C05E0731D}" srcOrd="3" destOrd="0" parTransId="{95FDF96F-83C8-430C-9ECC-2CB27C0C2AE6}" sibTransId="{65EC114D-8FA4-4AA4-B584-948EC22235E9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C77D8562-E916-4F24-8E5C-28E39EB2399D}" type="presOf" srcId="{79695ECC-352C-4F1A-801E-FA2DF46A04AE}" destId="{1B3F03E9-AAE0-49F4-B227-042B610052DC}" srcOrd="0" destOrd="0" presId="urn:microsoft.com/office/officeart/2005/8/layout/vList2"/>
    <dgm:cxn modelId="{A9E736DF-ABAF-400E-883F-648F8893BA7D}" srcId="{D18FBACD-C8F4-4442-8262-502F7007EB4C}" destId="{F370CABB-E88C-4F3D-9DCB-0A48688EF9DD}" srcOrd="1" destOrd="0" parTransId="{152B55D2-DCED-4EDE-A462-BC8C7B79EDF6}" sibTransId="{834471B9-96AB-4CF9-89A2-393C59F7FB42}"/>
    <dgm:cxn modelId="{8F256FB3-9672-4BA3-B622-4800545BED40}" type="presOf" srcId="{F1D8B866-BDC1-4DAD-8B10-47327DBAAC7C}" destId="{3065D220-1A98-4834-8427-AD4867F88CE4}" srcOrd="0" destOrd="0" presId="urn:microsoft.com/office/officeart/2005/8/layout/vList2"/>
    <dgm:cxn modelId="{5A1A24A9-AFEE-4640-B165-99DC01B2768A}" srcId="{D18FBACD-C8F4-4442-8262-502F7007EB4C}" destId="{F1D8B866-BDC1-4DAD-8B10-47327DBAAC7C}" srcOrd="4" destOrd="0" parTransId="{D41FDBE6-4915-4826-95B3-66C6FCF54967}" sibTransId="{9FD2A720-954E-4379-8284-928339E6B8B7}"/>
    <dgm:cxn modelId="{947F3BE9-D562-4FA0-8B43-BF8241D18085}" type="presOf" srcId="{7800014B-1E1D-49C6-BDC7-A69A3BBD3E3D}" destId="{1D4B3268-7931-42E5-960C-910BFBEDCD44}" srcOrd="0" destOrd="0" presId="urn:microsoft.com/office/officeart/2005/8/layout/vList2"/>
    <dgm:cxn modelId="{FA8A5B25-79A5-49E8-B583-7AC2573C200B}" type="presOf" srcId="{3628AD72-633E-41A6-B672-FDB4E2186B26}" destId="{0B91AF0F-F02E-4BA9-8798-938ED1B28716}" srcOrd="0" destOrd="0" presId="urn:microsoft.com/office/officeart/2005/8/layout/vList2"/>
    <dgm:cxn modelId="{629DFEE7-1E32-430B-964B-07AC5808DFCE}" type="presParOf" srcId="{4B0A0A49-BE1B-4A05-BAE5-4C878D52DE24}" destId="{1B3F03E9-AAE0-49F4-B227-042B610052DC}" srcOrd="0" destOrd="0" presId="urn:microsoft.com/office/officeart/2005/8/layout/vList2"/>
    <dgm:cxn modelId="{E5B23C36-59AC-4963-A6B6-B2900792697E}" type="presParOf" srcId="{4B0A0A49-BE1B-4A05-BAE5-4C878D52DE24}" destId="{05D5315C-CB60-405D-835B-1DC6D341F5C7}" srcOrd="1" destOrd="0" presId="urn:microsoft.com/office/officeart/2005/8/layout/vList2"/>
    <dgm:cxn modelId="{398D3E4D-AC7A-41FF-92A4-6A55E82FA97A}" type="presParOf" srcId="{4B0A0A49-BE1B-4A05-BAE5-4C878D52DE24}" destId="{DDCA7544-3D0E-4980-9E69-426496345A82}" srcOrd="2" destOrd="0" presId="urn:microsoft.com/office/officeart/2005/8/layout/vList2"/>
    <dgm:cxn modelId="{336A0BE4-794C-444D-8C07-2185A173EE12}" type="presParOf" srcId="{4B0A0A49-BE1B-4A05-BAE5-4C878D52DE24}" destId="{9A2F0B51-D542-483B-9104-65E76A0B83F3}" srcOrd="3" destOrd="0" presId="urn:microsoft.com/office/officeart/2005/8/layout/vList2"/>
    <dgm:cxn modelId="{CC896D64-BFE1-4033-B9D7-29404163637A}" type="presParOf" srcId="{4B0A0A49-BE1B-4A05-BAE5-4C878D52DE24}" destId="{1D4B3268-7931-42E5-960C-910BFBEDCD44}" srcOrd="4" destOrd="0" presId="urn:microsoft.com/office/officeart/2005/8/layout/vList2"/>
    <dgm:cxn modelId="{8AB3F7B7-A9B5-4E8F-BC1E-598F168A6F9C}" type="presParOf" srcId="{4B0A0A49-BE1B-4A05-BAE5-4C878D52DE24}" destId="{28883B3B-0D7F-4614-8927-A33EFDA97DDF}" srcOrd="5" destOrd="0" presId="urn:microsoft.com/office/officeart/2005/8/layout/vList2"/>
    <dgm:cxn modelId="{2C3D4F20-AE22-46FD-B4E6-3ADDF5DD1D8B}" type="presParOf" srcId="{4B0A0A49-BE1B-4A05-BAE5-4C878D52DE24}" destId="{0C4701BC-C894-44DE-B089-D037809AF1DD}" srcOrd="6" destOrd="0" presId="urn:microsoft.com/office/officeart/2005/8/layout/vList2"/>
    <dgm:cxn modelId="{477B292C-4D86-42E1-B20B-9860493403D3}" type="presParOf" srcId="{4B0A0A49-BE1B-4A05-BAE5-4C878D52DE24}" destId="{CAF3FA2B-82A6-4488-BBB9-EE4F2ECD902D}" srcOrd="7" destOrd="0" presId="urn:microsoft.com/office/officeart/2005/8/layout/vList2"/>
    <dgm:cxn modelId="{05B50350-1B51-4EBA-8FA1-9BA89C20C1A9}" type="presParOf" srcId="{4B0A0A49-BE1B-4A05-BAE5-4C878D52DE24}" destId="{3065D220-1A98-4834-8427-AD4867F88CE4}" srcOrd="8" destOrd="0" presId="urn:microsoft.com/office/officeart/2005/8/layout/vList2"/>
    <dgm:cxn modelId="{C8FFC067-E375-4E80-97C9-976ECFE08BAD}" type="presParOf" srcId="{4B0A0A49-BE1B-4A05-BAE5-4C878D52DE24}" destId="{193A91CD-071E-44FC-BA48-CC3275A66784}" srcOrd="9" destOrd="0" presId="urn:microsoft.com/office/officeart/2005/8/layout/vList2"/>
    <dgm:cxn modelId="{9735D482-1D52-4A0F-84F8-C1012CEF60E5}" type="presParOf" srcId="{4B0A0A49-BE1B-4A05-BAE5-4C878D52DE24}" destId="{0B91AF0F-F02E-4BA9-8798-938ED1B287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2800" b="1" dirty="0" smtClean="0"/>
            <a:t>Mobile apps often store sensitive data:</a:t>
          </a:r>
          <a:endParaRPr lang="en-US" sz="28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0D1896B4-ACC3-4D44-AAFD-5973CC0FA36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Banking and payment system PIN numbers, credit card numbers, or online service passwords. </a:t>
          </a:r>
          <a:endParaRPr lang="en-US" b="1" dirty="0"/>
        </a:p>
      </dgm:t>
    </dgm:pt>
    <dgm:pt modelId="{3DAB43B0-BA5D-4135-AA16-DC719FD937D3}" type="parTrans" cxnId="{4D6CD79C-107A-45B8-BBE8-CAA97F4098E6}">
      <dgm:prSet/>
      <dgm:spPr/>
      <dgm:t>
        <a:bodyPr/>
        <a:lstStyle/>
        <a:p>
          <a:endParaRPr lang="en-US"/>
        </a:p>
      </dgm:t>
    </dgm:pt>
    <dgm:pt modelId="{2BF450FB-7476-42FF-96D8-64320F443ED2}" type="sibTrans" cxnId="{4D6CD79C-107A-45B8-BBE8-CAA97F4098E6}">
      <dgm:prSet/>
      <dgm:spPr/>
      <dgm:t>
        <a:bodyPr/>
        <a:lstStyle/>
        <a:p>
          <a:endParaRPr lang="en-US"/>
        </a:p>
      </dgm:t>
    </dgm:pt>
    <dgm:pt modelId="{18B07692-35E0-4EEB-A8A0-FEEB4CB16D0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Sensitive data should always be stored encrypted. </a:t>
          </a:r>
        </a:p>
      </dgm:t>
    </dgm:pt>
    <dgm:pt modelId="{8886009A-9F41-40B2-8F21-C53DFF358BB2}" type="parTrans" cxnId="{FFE63533-CE21-4F55-9D00-52157F4CC680}">
      <dgm:prSet/>
      <dgm:spPr/>
      <dgm:t>
        <a:bodyPr/>
        <a:lstStyle/>
        <a:p>
          <a:endParaRPr lang="en-US"/>
        </a:p>
      </dgm:t>
    </dgm:pt>
    <dgm:pt modelId="{88A15AB0-A83C-428F-A277-7ABACA991EC2}" type="sibTrans" cxnId="{FFE63533-CE21-4F55-9D00-52157F4CC680}">
      <dgm:prSet/>
      <dgm:spPr/>
      <dgm:t>
        <a:bodyPr/>
        <a:lstStyle/>
        <a:p>
          <a:endParaRPr lang="en-US"/>
        </a:p>
      </dgm:t>
    </dgm:pt>
    <dgm:pt modelId="{B462D6B1-ECB3-40EB-A06F-5D66415F108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– Make use of strong cryptography to prevent data being stored in a manner that allows retrieval. </a:t>
          </a:r>
        </a:p>
      </dgm:t>
    </dgm:pt>
    <dgm:pt modelId="{DD59DD5D-87E0-48A2-8407-618F4A5A2A63}" type="parTrans" cxnId="{7D283538-313A-4D5C-AB3B-A8AA602B4FD0}">
      <dgm:prSet/>
      <dgm:spPr/>
      <dgm:t>
        <a:bodyPr/>
        <a:lstStyle/>
        <a:p>
          <a:endParaRPr lang="en-US"/>
        </a:p>
      </dgm:t>
    </dgm:pt>
    <dgm:pt modelId="{2B9E29F2-6592-4301-82B1-8946FE0766FF}" type="sibTrans" cxnId="{7D283538-313A-4D5C-AB3B-A8AA602B4FD0}">
      <dgm:prSet/>
      <dgm:spPr/>
      <dgm:t>
        <a:bodyPr/>
        <a:lstStyle/>
        <a:p>
          <a:endParaRPr lang="en-US"/>
        </a:p>
      </dgm:t>
    </dgm:pt>
    <dgm:pt modelId="{44FD1382-FDA8-49C8-B269-E22D5C9676A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– Storing sensitive data without encryption on removable media such as a micro SD card is especially risky. </a:t>
          </a:r>
          <a:endParaRPr lang="en-US" dirty="0"/>
        </a:p>
      </dgm:t>
    </dgm:pt>
    <dgm:pt modelId="{0F103C7F-3693-4B0F-8910-1C628E29A7C7}" type="parTrans" cxnId="{F80B5B8C-9C42-4B7A-A0A7-875A55159C78}">
      <dgm:prSet/>
      <dgm:spPr/>
      <dgm:t>
        <a:bodyPr/>
        <a:lstStyle/>
        <a:p>
          <a:endParaRPr lang="en-US"/>
        </a:p>
      </dgm:t>
    </dgm:pt>
    <dgm:pt modelId="{C6123A13-24D6-4460-AD56-F35EDC017A29}" type="sibTrans" cxnId="{F80B5B8C-9C42-4B7A-A0A7-875A55159C78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7381667D-7B9E-4259-97F1-1A5635B225C7}" type="pres">
      <dgm:prSet presAssocID="{0D1896B4-ACC3-4D44-AAFD-5973CC0FA36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541D4-F75C-4518-AAE6-9F98F3AF8228}" type="pres">
      <dgm:prSet presAssocID="{2BF450FB-7476-42FF-96D8-64320F443ED2}" presName="spacer" presStyleCnt="0"/>
      <dgm:spPr/>
    </dgm:pt>
    <dgm:pt modelId="{60F335BB-F523-4250-A530-185F9D764286}" type="pres">
      <dgm:prSet presAssocID="{18B07692-35E0-4EEB-A8A0-FEEB4CB16D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A2AB2-4CA8-4EF4-9CEC-96870D676793}" type="pres">
      <dgm:prSet presAssocID="{88A15AB0-A83C-428F-A277-7ABACA991EC2}" presName="spacer" presStyleCnt="0"/>
      <dgm:spPr/>
    </dgm:pt>
    <dgm:pt modelId="{2C27BBBA-72A7-4CA8-AE2B-879CE045BBE9}" type="pres">
      <dgm:prSet presAssocID="{B462D6B1-ECB3-40EB-A06F-5D66415F10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F771B-A508-4C5E-B2F3-FE538F47C130}" type="pres">
      <dgm:prSet presAssocID="{2B9E29F2-6592-4301-82B1-8946FE0766FF}" presName="spacer" presStyleCnt="0"/>
      <dgm:spPr/>
    </dgm:pt>
    <dgm:pt modelId="{68DEDCCE-7FE0-4F1F-86BE-15BF7E99DB63}" type="pres">
      <dgm:prSet presAssocID="{44FD1382-FDA8-49C8-B269-E22D5C9676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1136D-E789-4220-8DCD-71D1DDCD53B2}" type="presOf" srcId="{0D1896B4-ACC3-4D44-AAFD-5973CC0FA368}" destId="{7381667D-7B9E-4259-97F1-1A5635B225C7}" srcOrd="0" destOrd="0" presId="urn:microsoft.com/office/officeart/2005/8/layout/vList2"/>
    <dgm:cxn modelId="{102D9CB7-66FD-4CCE-BC6E-4182D08297C9}" type="presOf" srcId="{44FD1382-FDA8-49C8-B269-E22D5C9676A8}" destId="{68DEDCCE-7FE0-4F1F-86BE-15BF7E99DB63}" srcOrd="0" destOrd="0" presId="urn:microsoft.com/office/officeart/2005/8/layout/vList2"/>
    <dgm:cxn modelId="{7D283538-313A-4D5C-AB3B-A8AA602B4FD0}" srcId="{D18FBACD-C8F4-4442-8262-502F7007EB4C}" destId="{B462D6B1-ECB3-40EB-A06F-5D66415F1083}" srcOrd="3" destOrd="0" parTransId="{DD59DD5D-87E0-48A2-8407-618F4A5A2A63}" sibTransId="{2B9E29F2-6592-4301-82B1-8946FE0766FF}"/>
    <dgm:cxn modelId="{4D6CD79C-107A-45B8-BBE8-CAA97F4098E6}" srcId="{D18FBACD-C8F4-4442-8262-502F7007EB4C}" destId="{0D1896B4-ACC3-4D44-AAFD-5973CC0FA368}" srcOrd="1" destOrd="0" parTransId="{3DAB43B0-BA5D-4135-AA16-DC719FD937D3}" sibTransId="{2BF450FB-7476-42FF-96D8-64320F443ED2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FFE63533-CE21-4F55-9D00-52157F4CC680}" srcId="{D18FBACD-C8F4-4442-8262-502F7007EB4C}" destId="{18B07692-35E0-4EEB-A8A0-FEEB4CB16D0B}" srcOrd="2" destOrd="0" parTransId="{8886009A-9F41-40B2-8F21-C53DFF358BB2}" sibTransId="{88A15AB0-A83C-428F-A277-7ABACA991EC2}"/>
    <dgm:cxn modelId="{5A53B65F-82F7-4CBD-89DE-BD0000E84163}" type="presOf" srcId="{18B07692-35E0-4EEB-A8A0-FEEB4CB16D0B}" destId="{60F335BB-F523-4250-A530-185F9D764286}" srcOrd="0" destOrd="0" presId="urn:microsoft.com/office/officeart/2005/8/layout/vList2"/>
    <dgm:cxn modelId="{058A69CF-22F9-46D6-B8A8-4585D401AD44}" type="presOf" srcId="{79695ECC-352C-4F1A-801E-FA2DF46A04AE}" destId="{1B3F03E9-AAE0-49F4-B227-042B610052DC}" srcOrd="0" destOrd="0" presId="urn:microsoft.com/office/officeart/2005/8/layout/vList2"/>
    <dgm:cxn modelId="{C3913E6E-5796-4A7A-B0FA-8CBD2C76D456}" type="presOf" srcId="{D18FBACD-C8F4-4442-8262-502F7007EB4C}" destId="{4B0A0A49-BE1B-4A05-BAE5-4C878D52DE24}" srcOrd="0" destOrd="0" presId="urn:microsoft.com/office/officeart/2005/8/layout/vList2"/>
    <dgm:cxn modelId="{F80B5B8C-9C42-4B7A-A0A7-875A55159C78}" srcId="{D18FBACD-C8F4-4442-8262-502F7007EB4C}" destId="{44FD1382-FDA8-49C8-B269-E22D5C9676A8}" srcOrd="4" destOrd="0" parTransId="{0F103C7F-3693-4B0F-8910-1C628E29A7C7}" sibTransId="{C6123A13-24D6-4460-AD56-F35EDC017A29}"/>
    <dgm:cxn modelId="{C787C00E-0384-4482-B00A-CC6445C47097}" type="presOf" srcId="{B462D6B1-ECB3-40EB-A06F-5D66415F1083}" destId="{2C27BBBA-72A7-4CA8-AE2B-879CE045BBE9}" srcOrd="0" destOrd="0" presId="urn:microsoft.com/office/officeart/2005/8/layout/vList2"/>
    <dgm:cxn modelId="{951CF94D-F70F-42DA-B717-28601C6196DF}" type="presParOf" srcId="{4B0A0A49-BE1B-4A05-BAE5-4C878D52DE24}" destId="{1B3F03E9-AAE0-49F4-B227-042B610052DC}" srcOrd="0" destOrd="0" presId="urn:microsoft.com/office/officeart/2005/8/layout/vList2"/>
    <dgm:cxn modelId="{A383DE5C-F6A8-4DF7-A28C-640E748ED19E}" type="presParOf" srcId="{4B0A0A49-BE1B-4A05-BAE5-4C878D52DE24}" destId="{05D5315C-CB60-405D-835B-1DC6D341F5C7}" srcOrd="1" destOrd="0" presId="urn:microsoft.com/office/officeart/2005/8/layout/vList2"/>
    <dgm:cxn modelId="{ED7744E4-97FF-4D39-AECE-E3B928FDCDAE}" type="presParOf" srcId="{4B0A0A49-BE1B-4A05-BAE5-4C878D52DE24}" destId="{7381667D-7B9E-4259-97F1-1A5635B225C7}" srcOrd="2" destOrd="0" presId="urn:microsoft.com/office/officeart/2005/8/layout/vList2"/>
    <dgm:cxn modelId="{08262A2F-76A0-473A-87F1-5F6D91E50666}" type="presParOf" srcId="{4B0A0A49-BE1B-4A05-BAE5-4C878D52DE24}" destId="{DBF541D4-F75C-4518-AAE6-9F98F3AF8228}" srcOrd="3" destOrd="0" presId="urn:microsoft.com/office/officeart/2005/8/layout/vList2"/>
    <dgm:cxn modelId="{8EA136B0-7682-4B72-BEE1-6CA13D347240}" type="presParOf" srcId="{4B0A0A49-BE1B-4A05-BAE5-4C878D52DE24}" destId="{60F335BB-F523-4250-A530-185F9D764286}" srcOrd="4" destOrd="0" presId="urn:microsoft.com/office/officeart/2005/8/layout/vList2"/>
    <dgm:cxn modelId="{63A2D2E5-08A0-4EA1-B072-1A63EDC98C13}" type="presParOf" srcId="{4B0A0A49-BE1B-4A05-BAE5-4C878D52DE24}" destId="{DE0A2AB2-4CA8-4EF4-9CEC-96870D676793}" srcOrd="5" destOrd="0" presId="urn:microsoft.com/office/officeart/2005/8/layout/vList2"/>
    <dgm:cxn modelId="{FFDA42BE-7D49-46BC-898C-658A74989631}" type="presParOf" srcId="{4B0A0A49-BE1B-4A05-BAE5-4C878D52DE24}" destId="{2C27BBBA-72A7-4CA8-AE2B-879CE045BBE9}" srcOrd="6" destOrd="0" presId="urn:microsoft.com/office/officeart/2005/8/layout/vList2"/>
    <dgm:cxn modelId="{4FD4483F-DC63-4A1A-9373-E4E83BFF7CBC}" type="presParOf" srcId="{4B0A0A49-BE1B-4A05-BAE5-4C878D52DE24}" destId="{2FFF771B-A508-4C5E-B2F3-FE538F47C130}" srcOrd="7" destOrd="0" presId="urn:microsoft.com/office/officeart/2005/8/layout/vList2"/>
    <dgm:cxn modelId="{7C7560A3-17F4-4068-98A0-E86223783EA9}" type="presParOf" srcId="{4B0A0A49-BE1B-4A05-BAE5-4C878D52DE24}" destId="{68DEDCCE-7FE0-4F1F-86BE-15BF7E99DB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2400" dirty="0" smtClean="0"/>
            <a:t>It is important that sensitive data is encrypted in transmission lest it be eavesdropped by attackers. </a:t>
          </a:r>
          <a:endParaRPr lang="en-US" sz="24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EE2E9D09-72A7-44FC-BE23-B833234912C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smtClean="0"/>
            <a:t>Mobile devices are especially susceptible because they use wireless communications exclusively and often public </a:t>
          </a:r>
          <a:r>
            <a:rPr lang="en-US" sz="2400" dirty="0" err="1" smtClean="0"/>
            <a:t>WiFi</a:t>
          </a:r>
          <a:r>
            <a:rPr lang="en-US" sz="2400" dirty="0" smtClean="0"/>
            <a:t>, which is known to be insecure. </a:t>
          </a:r>
          <a:endParaRPr lang="en-US" sz="2400" dirty="0"/>
        </a:p>
      </dgm:t>
    </dgm:pt>
    <dgm:pt modelId="{76083711-BB8B-4A76-A93C-8867FC4CE650}" type="parTrans" cxnId="{4093ED57-2E04-416B-A391-0677BC8B6A70}">
      <dgm:prSet/>
      <dgm:spPr/>
      <dgm:t>
        <a:bodyPr/>
        <a:lstStyle/>
        <a:p>
          <a:endParaRPr lang="en-US"/>
        </a:p>
      </dgm:t>
    </dgm:pt>
    <dgm:pt modelId="{E4895F77-6E80-4FC5-89CE-132F41A815EE}" type="sibTrans" cxnId="{4093ED57-2E04-416B-A391-0677BC8B6A70}">
      <dgm:prSet/>
      <dgm:spPr/>
      <dgm:t>
        <a:bodyPr/>
        <a:lstStyle/>
        <a:p>
          <a:endParaRPr lang="en-US"/>
        </a:p>
      </dgm:t>
    </dgm:pt>
    <dgm:pt modelId="{4ACAC9CA-B130-4252-8B67-459BC2EC4E9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smtClean="0"/>
            <a:t>SSL is one of the best ways to secure sensitive data in transit</a:t>
          </a:r>
          <a:endParaRPr lang="en-US" sz="2400" dirty="0"/>
        </a:p>
      </dgm:t>
    </dgm:pt>
    <dgm:pt modelId="{97BCB65E-015D-4C87-AB5E-819F4F011D8E}" type="parTrans" cxnId="{0FB41BFD-4A1B-408C-A8A7-3F032964298A}">
      <dgm:prSet/>
      <dgm:spPr/>
      <dgm:t>
        <a:bodyPr/>
        <a:lstStyle/>
        <a:p>
          <a:endParaRPr lang="en-US"/>
        </a:p>
      </dgm:t>
    </dgm:pt>
    <dgm:pt modelId="{C864A75E-1FCD-47FD-AF8C-54CF58C1B5AB}" type="sibTrans" cxnId="{0FB41BFD-4A1B-408C-A8A7-3F032964298A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618005A7-4493-4B3E-8876-202F85F542C8}" type="pres">
      <dgm:prSet presAssocID="{EE2E9D09-72A7-44FC-BE23-B833234912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82A04-992C-4823-8F23-E9FB2E399EAE}" type="pres">
      <dgm:prSet presAssocID="{E4895F77-6E80-4FC5-89CE-132F41A815EE}" presName="spacer" presStyleCnt="0"/>
      <dgm:spPr/>
    </dgm:pt>
    <dgm:pt modelId="{3E1E684A-EEAA-4EA3-AE68-AF84786B4F3E}" type="pres">
      <dgm:prSet presAssocID="{4ACAC9CA-B130-4252-8B67-459BC2EC4E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3ED57-2E04-416B-A391-0677BC8B6A70}" srcId="{D18FBACD-C8F4-4442-8262-502F7007EB4C}" destId="{EE2E9D09-72A7-44FC-BE23-B833234912C7}" srcOrd="1" destOrd="0" parTransId="{76083711-BB8B-4A76-A93C-8867FC4CE650}" sibTransId="{E4895F77-6E80-4FC5-89CE-132F41A815EE}"/>
    <dgm:cxn modelId="{EE519EF4-AF63-4C29-9592-01F43AEFF2F0}" type="presOf" srcId="{EE2E9D09-72A7-44FC-BE23-B833234912C7}" destId="{618005A7-4493-4B3E-8876-202F85F542C8}" srcOrd="0" destOrd="0" presId="urn:microsoft.com/office/officeart/2005/8/layout/vList2"/>
    <dgm:cxn modelId="{D83FEF95-D172-44BC-80FE-E270AC9D5336}" type="presOf" srcId="{D18FBACD-C8F4-4442-8262-502F7007EB4C}" destId="{4B0A0A49-BE1B-4A05-BAE5-4C878D52DE24}" srcOrd="0" destOrd="0" presId="urn:microsoft.com/office/officeart/2005/8/layout/vList2"/>
    <dgm:cxn modelId="{41AB9EBA-3FAB-4CC5-AD94-A977EF366381}" type="presOf" srcId="{4ACAC9CA-B130-4252-8B67-459BC2EC4E9E}" destId="{3E1E684A-EEAA-4EA3-AE68-AF84786B4F3E}" srcOrd="0" destOrd="0" presId="urn:microsoft.com/office/officeart/2005/8/layout/vList2"/>
    <dgm:cxn modelId="{0FB41BFD-4A1B-408C-A8A7-3F032964298A}" srcId="{D18FBACD-C8F4-4442-8262-502F7007EB4C}" destId="{4ACAC9CA-B130-4252-8B67-459BC2EC4E9E}" srcOrd="2" destOrd="0" parTransId="{97BCB65E-015D-4C87-AB5E-819F4F011D8E}" sibTransId="{C864A75E-1FCD-47FD-AF8C-54CF58C1B5AB}"/>
    <dgm:cxn modelId="{DC543D57-05F8-4610-AB01-3E490B7E3516}" type="presOf" srcId="{79695ECC-352C-4F1A-801E-FA2DF46A04AE}" destId="{1B3F03E9-AAE0-49F4-B227-042B610052DC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090004D5-88B3-47F5-AE42-5F82654BF82F}" type="presParOf" srcId="{4B0A0A49-BE1B-4A05-BAE5-4C878D52DE24}" destId="{1B3F03E9-AAE0-49F4-B227-042B610052DC}" srcOrd="0" destOrd="0" presId="urn:microsoft.com/office/officeart/2005/8/layout/vList2"/>
    <dgm:cxn modelId="{D1C8D781-DC2D-4BC7-8D42-4C9FB5D78030}" type="presParOf" srcId="{4B0A0A49-BE1B-4A05-BAE5-4C878D52DE24}" destId="{05D5315C-CB60-405D-835B-1DC6D341F5C7}" srcOrd="1" destOrd="0" presId="urn:microsoft.com/office/officeart/2005/8/layout/vList2"/>
    <dgm:cxn modelId="{85F5999B-8D4F-4073-9244-D0E3C8B3E232}" type="presParOf" srcId="{4B0A0A49-BE1B-4A05-BAE5-4C878D52DE24}" destId="{618005A7-4493-4B3E-8876-202F85F542C8}" srcOrd="2" destOrd="0" presId="urn:microsoft.com/office/officeart/2005/8/layout/vList2"/>
    <dgm:cxn modelId="{F72B3139-6AAE-4ECB-BEE7-D80745E5D9FC}" type="presParOf" srcId="{4B0A0A49-BE1B-4A05-BAE5-4C878D52DE24}" destId="{A1C82A04-992C-4823-8F23-E9FB2E399EAE}" srcOrd="3" destOrd="0" presId="urn:microsoft.com/office/officeart/2005/8/layout/vList2"/>
    <dgm:cxn modelId="{14B14B28-29A4-46FE-A617-A14671E823C8}" type="presParOf" srcId="{4B0A0A49-BE1B-4A05-BAE5-4C878D52DE24}" destId="{3E1E684A-EEAA-4EA3-AE68-AF84786B4F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2400" dirty="0" smtClean="0"/>
            <a:t>The use of hardcoded passwords or keys is sometimes used as a shortcut by developers to make the application easier to implement, support, or debug. </a:t>
          </a:r>
          <a:endParaRPr lang="en-US" sz="24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6B9A7F12-77BA-44FA-8928-9896020285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smtClean="0"/>
            <a:t>Once this hardcoded password is discovered through reverse engineering it renders the security of the application or the systems it authenticates to with this password ineffective.</a:t>
          </a:r>
          <a:endParaRPr lang="en-US" sz="2400" dirty="0"/>
        </a:p>
      </dgm:t>
    </dgm:pt>
    <dgm:pt modelId="{9E33B8D8-F25F-401F-9339-EC148ABE8A4B}" type="parTrans" cxnId="{9C98B5EA-2A36-480C-AE87-CC051CEB5FBC}">
      <dgm:prSet/>
      <dgm:spPr/>
      <dgm:t>
        <a:bodyPr/>
        <a:lstStyle/>
        <a:p>
          <a:endParaRPr lang="en-US"/>
        </a:p>
      </dgm:t>
    </dgm:pt>
    <dgm:pt modelId="{9A8D54A3-BFDB-453A-9667-620F74583C48}" type="sibTrans" cxnId="{9C98B5EA-2A36-480C-AE87-CC051CEB5FBC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008C2136-F9F2-4A3D-90E4-8EEB481A6824}" type="pres">
      <dgm:prSet presAssocID="{6B9A7F12-77BA-44FA-8928-9896020285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A0055-FAC6-4E49-B243-AA9534667256}" type="presOf" srcId="{79695ECC-352C-4F1A-801E-FA2DF46A04AE}" destId="{1B3F03E9-AAE0-49F4-B227-042B610052DC}" srcOrd="0" destOrd="0" presId="urn:microsoft.com/office/officeart/2005/8/layout/vList2"/>
    <dgm:cxn modelId="{9C98B5EA-2A36-480C-AE87-CC051CEB5FBC}" srcId="{D18FBACD-C8F4-4442-8262-502F7007EB4C}" destId="{6B9A7F12-77BA-44FA-8928-989602028554}" srcOrd="1" destOrd="0" parTransId="{9E33B8D8-F25F-401F-9339-EC148ABE8A4B}" sibTransId="{9A8D54A3-BFDB-453A-9667-620F74583C48}"/>
    <dgm:cxn modelId="{85C38B04-ADB2-4992-84E8-42A1EB86FE74}" type="presOf" srcId="{D18FBACD-C8F4-4442-8262-502F7007EB4C}" destId="{4B0A0A49-BE1B-4A05-BAE5-4C878D52DE24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EB7380AA-DC52-4289-8FF7-5DA26E7B206B}" type="presOf" srcId="{6B9A7F12-77BA-44FA-8928-989602028554}" destId="{008C2136-F9F2-4A3D-90E4-8EEB481A6824}" srcOrd="0" destOrd="0" presId="urn:microsoft.com/office/officeart/2005/8/layout/vList2"/>
    <dgm:cxn modelId="{58965AAF-0B8A-4A68-9B30-B28463C602E6}" type="presParOf" srcId="{4B0A0A49-BE1B-4A05-BAE5-4C878D52DE24}" destId="{1B3F03E9-AAE0-49F4-B227-042B610052DC}" srcOrd="0" destOrd="0" presId="urn:microsoft.com/office/officeart/2005/8/layout/vList2"/>
    <dgm:cxn modelId="{3C5E42A9-8873-4F38-BDF6-D573C4F4D9C0}" type="presParOf" srcId="{4B0A0A49-BE1B-4A05-BAE5-4C878D52DE24}" destId="{05D5315C-CB60-405D-835B-1DC6D341F5C7}" srcOrd="1" destOrd="0" presId="urn:microsoft.com/office/officeart/2005/8/layout/vList2"/>
    <dgm:cxn modelId="{11C25016-00FE-40A6-B3EA-D488C33CAD0F}" type="presParOf" srcId="{4B0A0A49-BE1B-4A05-BAE5-4C878D52DE24}" destId="{008C2136-F9F2-4A3D-90E4-8EEB481A68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2B087-C217-4079-915A-FFE39CA8E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D540D-4C7C-43CC-86CB-52F796DC559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400" b="1" dirty="0" smtClean="0"/>
            <a:t>Load and Performance Testing</a:t>
          </a:r>
          <a:endParaRPr lang="en-US" sz="1400" dirty="0"/>
        </a:p>
      </dgm:t>
    </dgm:pt>
    <dgm:pt modelId="{2E4D611B-98A8-4C37-9FDF-FFDB1BD8104E}" type="parTrans" cxnId="{98BD009E-EAE9-4629-9495-A1EA75540405}">
      <dgm:prSet/>
      <dgm:spPr/>
      <dgm:t>
        <a:bodyPr/>
        <a:lstStyle/>
        <a:p>
          <a:endParaRPr lang="en-US"/>
        </a:p>
      </dgm:t>
    </dgm:pt>
    <dgm:pt modelId="{D0ED5650-4B98-427A-8B6B-1FF27FFCAC63}" type="sibTrans" cxnId="{98BD009E-EAE9-4629-9495-A1EA75540405}">
      <dgm:prSet/>
      <dgm:spPr/>
      <dgm:t>
        <a:bodyPr/>
        <a:lstStyle/>
        <a:p>
          <a:endParaRPr lang="en-US"/>
        </a:p>
      </dgm:t>
    </dgm:pt>
    <dgm:pt modelId="{2E6F54DE-AEC0-4B5D-B061-AEBE320BE3D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100" b="1" dirty="0" smtClean="0"/>
            <a:t> </a:t>
          </a:r>
          <a:r>
            <a:rPr lang="en-US" sz="1400" b="1" dirty="0" smtClean="0"/>
            <a:t>Ergonomics Testing</a:t>
          </a:r>
          <a:endParaRPr lang="en-US" sz="1400" dirty="0"/>
        </a:p>
      </dgm:t>
    </dgm:pt>
    <dgm:pt modelId="{75313D55-8D45-415A-B4DE-8AB7E8FA76D6}" type="parTrans" cxnId="{0DBF4685-38D0-42F9-8E96-69B87C4E79D7}">
      <dgm:prSet/>
      <dgm:spPr/>
      <dgm:t>
        <a:bodyPr/>
        <a:lstStyle/>
        <a:p>
          <a:endParaRPr lang="en-US"/>
        </a:p>
      </dgm:t>
    </dgm:pt>
    <dgm:pt modelId="{A1D7E1A7-D98F-4700-9C7F-CF7E788CF20E}" type="sibTrans" cxnId="{0DBF4685-38D0-42F9-8E96-69B87C4E79D7}">
      <dgm:prSet/>
      <dgm:spPr/>
      <dgm:t>
        <a:bodyPr/>
        <a:lstStyle/>
        <a:p>
          <a:endParaRPr lang="en-US"/>
        </a:p>
      </dgm:t>
    </dgm:pt>
    <dgm:pt modelId="{30D1EDD9-F600-45A0-B282-D80031918C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Stress &amp; Volume Testing</a:t>
          </a:r>
          <a:endParaRPr lang="en-US" sz="1400" dirty="0"/>
        </a:p>
      </dgm:t>
    </dgm:pt>
    <dgm:pt modelId="{2A174220-FC30-4CD0-8F31-DEA03BE96C4E}" type="parTrans" cxnId="{86CA5E62-5566-419C-847A-A3F0DDD110D2}">
      <dgm:prSet/>
      <dgm:spPr/>
      <dgm:t>
        <a:bodyPr/>
        <a:lstStyle/>
        <a:p>
          <a:endParaRPr lang="en-US"/>
        </a:p>
      </dgm:t>
    </dgm:pt>
    <dgm:pt modelId="{B5EC7D2D-8353-4418-82A9-8FA4FF4C7226}" type="sibTrans" cxnId="{86CA5E62-5566-419C-847A-A3F0DDD110D2}">
      <dgm:prSet/>
      <dgm:spPr/>
      <dgm:t>
        <a:bodyPr/>
        <a:lstStyle/>
        <a:p>
          <a:endParaRPr lang="en-US"/>
        </a:p>
      </dgm:t>
    </dgm:pt>
    <dgm:pt modelId="{FC875E1B-B6A0-4817-8382-32D2395F4A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Compatibility &amp; Migration Testing</a:t>
          </a:r>
          <a:endParaRPr lang="en-US" sz="1400" dirty="0"/>
        </a:p>
      </dgm:t>
    </dgm:pt>
    <dgm:pt modelId="{8327BAD2-E602-4E78-9EC5-E9092AA81F55}" type="parTrans" cxnId="{B697BBF9-2101-45EB-81A4-03DA9DE73247}">
      <dgm:prSet/>
      <dgm:spPr/>
      <dgm:t>
        <a:bodyPr/>
        <a:lstStyle/>
        <a:p>
          <a:endParaRPr lang="en-US"/>
        </a:p>
      </dgm:t>
    </dgm:pt>
    <dgm:pt modelId="{B511C08F-78F3-4542-98E9-421EB32A223D}" type="sibTrans" cxnId="{B697BBF9-2101-45EB-81A4-03DA9DE73247}">
      <dgm:prSet/>
      <dgm:spPr/>
      <dgm:t>
        <a:bodyPr/>
        <a:lstStyle/>
        <a:p>
          <a:endParaRPr lang="en-US"/>
        </a:p>
      </dgm:t>
    </dgm:pt>
    <dgm:pt modelId="{389F6E35-6573-4129-9BD6-C354B8DC4D2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Data Conversion Testing</a:t>
          </a:r>
          <a:endParaRPr lang="en-US" sz="1400" dirty="0"/>
        </a:p>
      </dgm:t>
    </dgm:pt>
    <dgm:pt modelId="{8CD0F077-977F-4199-B3F1-4196478B15B7}" type="parTrans" cxnId="{8CA9C923-8629-4B3A-83F1-67C29138CACC}">
      <dgm:prSet/>
      <dgm:spPr/>
      <dgm:t>
        <a:bodyPr/>
        <a:lstStyle/>
        <a:p>
          <a:endParaRPr lang="en-US"/>
        </a:p>
      </dgm:t>
    </dgm:pt>
    <dgm:pt modelId="{C57DBB54-42AE-4677-BC9B-0465748B4F43}" type="sibTrans" cxnId="{8CA9C923-8629-4B3A-83F1-67C29138CACC}">
      <dgm:prSet/>
      <dgm:spPr/>
      <dgm:t>
        <a:bodyPr/>
        <a:lstStyle/>
        <a:p>
          <a:endParaRPr lang="en-US"/>
        </a:p>
      </dgm:t>
    </dgm:pt>
    <dgm:pt modelId="{25E7E438-4E0D-4CDE-92AF-042ABCEE492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Penetration Testing</a:t>
          </a:r>
          <a:endParaRPr lang="en-US" sz="1400" dirty="0"/>
        </a:p>
      </dgm:t>
    </dgm:pt>
    <dgm:pt modelId="{43EE2E28-0A67-4ABC-BE76-A9669F479715}" type="parTrans" cxnId="{76575891-D46F-4C5D-A196-CFB1B065172B}">
      <dgm:prSet/>
      <dgm:spPr/>
      <dgm:t>
        <a:bodyPr/>
        <a:lstStyle/>
        <a:p>
          <a:endParaRPr lang="en-US"/>
        </a:p>
      </dgm:t>
    </dgm:pt>
    <dgm:pt modelId="{AA96EE47-A145-4CE2-BB30-B9B8A83BF213}" type="sibTrans" cxnId="{76575891-D46F-4C5D-A196-CFB1B065172B}">
      <dgm:prSet/>
      <dgm:spPr/>
      <dgm:t>
        <a:bodyPr/>
        <a:lstStyle/>
        <a:p>
          <a:endParaRPr lang="en-US"/>
        </a:p>
      </dgm:t>
    </dgm:pt>
    <dgm:pt modelId="{4E8C086A-BB50-4621-974E-D8508AA938D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Operational Readiness Testing</a:t>
          </a:r>
          <a:endParaRPr lang="en-US" sz="1400" dirty="0"/>
        </a:p>
      </dgm:t>
    </dgm:pt>
    <dgm:pt modelId="{9BC19BE5-BDF2-4E79-9B5C-73A8F569D590}" type="parTrans" cxnId="{AFD8E303-751A-46C6-9F90-39409B7455C4}">
      <dgm:prSet/>
      <dgm:spPr/>
      <dgm:t>
        <a:bodyPr/>
        <a:lstStyle/>
        <a:p>
          <a:endParaRPr lang="en-US"/>
        </a:p>
      </dgm:t>
    </dgm:pt>
    <dgm:pt modelId="{2B420211-7E11-4BBE-B36D-2980C8AC0A18}" type="sibTrans" cxnId="{AFD8E303-751A-46C6-9F90-39409B7455C4}">
      <dgm:prSet/>
      <dgm:spPr/>
      <dgm:t>
        <a:bodyPr/>
        <a:lstStyle/>
        <a:p>
          <a:endParaRPr lang="en-US"/>
        </a:p>
      </dgm:t>
    </dgm:pt>
    <dgm:pt modelId="{ADE7D5CA-5B13-4F3A-980E-DE1ECE677C3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Installation Testing</a:t>
          </a:r>
          <a:endParaRPr lang="en-US" sz="1400" dirty="0"/>
        </a:p>
      </dgm:t>
    </dgm:pt>
    <dgm:pt modelId="{B78ABA4B-A0AE-4CF7-88CB-CD8C4D438717}" type="parTrans" cxnId="{1A79F498-A8E2-4D2D-9CFB-DE9264173527}">
      <dgm:prSet/>
      <dgm:spPr/>
      <dgm:t>
        <a:bodyPr/>
        <a:lstStyle/>
        <a:p>
          <a:endParaRPr lang="en-US"/>
        </a:p>
      </dgm:t>
    </dgm:pt>
    <dgm:pt modelId="{4E1382C1-75F4-4A57-941C-A02BD1D356C0}" type="sibTrans" cxnId="{1A79F498-A8E2-4D2D-9CFB-DE9264173527}">
      <dgm:prSet/>
      <dgm:spPr/>
      <dgm:t>
        <a:bodyPr/>
        <a:lstStyle/>
        <a:p>
          <a:endParaRPr lang="en-US"/>
        </a:p>
      </dgm:t>
    </dgm:pt>
    <dgm:pt modelId="{048E3903-2AC1-4FCA-8F01-853921BD1A7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b="1" dirty="0" smtClean="0"/>
            <a:t>Security Testing  </a:t>
          </a:r>
          <a:endParaRPr lang="en-US" sz="1400" dirty="0"/>
        </a:p>
      </dgm:t>
    </dgm:pt>
    <dgm:pt modelId="{E19F1B74-71B5-48B6-9E7E-3AEAB56F72C2}" type="parTrans" cxnId="{D3594237-941A-4C90-84FC-855286FD1021}">
      <dgm:prSet/>
      <dgm:spPr/>
      <dgm:t>
        <a:bodyPr/>
        <a:lstStyle/>
        <a:p>
          <a:endParaRPr lang="en-US"/>
        </a:p>
      </dgm:t>
    </dgm:pt>
    <dgm:pt modelId="{67A4F7EE-F86C-4AC8-95CD-A4B83462B423}" type="sibTrans" cxnId="{D3594237-941A-4C90-84FC-855286FD1021}">
      <dgm:prSet/>
      <dgm:spPr/>
      <dgm:t>
        <a:bodyPr/>
        <a:lstStyle/>
        <a:p>
          <a:endParaRPr lang="en-US"/>
        </a:p>
      </dgm:t>
    </dgm:pt>
    <dgm:pt modelId="{8C06EC08-12F9-41B0-8BCA-4A8293B53F07}" type="pres">
      <dgm:prSet presAssocID="{80D2B087-C217-4079-915A-FFE39CA8E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DBC6E1-28CA-4675-B147-8823B624318A}" type="pres">
      <dgm:prSet presAssocID="{119D540D-4C7C-43CC-86CB-52F796DC55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51D3B-DFFF-42FB-BF15-8ABF7C255292}" type="pres">
      <dgm:prSet presAssocID="{D0ED5650-4B98-427A-8B6B-1FF27FFCAC63}" presName="spacer" presStyleCnt="0"/>
      <dgm:spPr/>
    </dgm:pt>
    <dgm:pt modelId="{489FB63D-1B14-45B2-B0DF-073AB522BF4D}" type="pres">
      <dgm:prSet presAssocID="{2E6F54DE-AEC0-4B5D-B061-AEBE320BE3D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C4706-69ED-406E-A6C4-01C52C423BAD}" type="pres">
      <dgm:prSet presAssocID="{A1D7E1A7-D98F-4700-9C7F-CF7E788CF20E}" presName="spacer" presStyleCnt="0"/>
      <dgm:spPr/>
    </dgm:pt>
    <dgm:pt modelId="{A991D377-DC53-40A4-A755-6AD5BA4B9667}" type="pres">
      <dgm:prSet presAssocID="{30D1EDD9-F600-45A0-B282-D80031918CD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F1C78-14D1-4962-A4C4-07832EA6CC73}" type="pres">
      <dgm:prSet presAssocID="{B5EC7D2D-8353-4418-82A9-8FA4FF4C7226}" presName="spacer" presStyleCnt="0"/>
      <dgm:spPr/>
    </dgm:pt>
    <dgm:pt modelId="{03749F7F-4A50-4B6E-9986-B5D939FA5D51}" type="pres">
      <dgm:prSet presAssocID="{FC875E1B-B6A0-4817-8382-32D2395F4A6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E08E7-3B9E-45E2-BE4D-FB3852D54A5B}" type="pres">
      <dgm:prSet presAssocID="{B511C08F-78F3-4542-98E9-421EB32A223D}" presName="spacer" presStyleCnt="0"/>
      <dgm:spPr/>
    </dgm:pt>
    <dgm:pt modelId="{09258722-4D17-431F-8BE1-AA0D3BF356D6}" type="pres">
      <dgm:prSet presAssocID="{389F6E35-6573-4129-9BD6-C354B8DC4D2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7EE3C-A0F6-429D-A527-3FD6E9147CA7}" type="pres">
      <dgm:prSet presAssocID="{C57DBB54-42AE-4677-BC9B-0465748B4F43}" presName="spacer" presStyleCnt="0"/>
      <dgm:spPr/>
    </dgm:pt>
    <dgm:pt modelId="{D2CF6267-C6A2-4A84-BCFE-9A32CECE1285}" type="pres">
      <dgm:prSet presAssocID="{25E7E438-4E0D-4CDE-92AF-042ABCEE492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75503-9455-4160-A454-EE88E53F06F4}" type="pres">
      <dgm:prSet presAssocID="{AA96EE47-A145-4CE2-BB30-B9B8A83BF213}" presName="spacer" presStyleCnt="0"/>
      <dgm:spPr/>
    </dgm:pt>
    <dgm:pt modelId="{D74D3054-B140-4DB2-A123-CE8B428033C6}" type="pres">
      <dgm:prSet presAssocID="{4E8C086A-BB50-4621-974E-D8508AA938D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43995-D199-4238-9595-2A2544B9D768}" type="pres">
      <dgm:prSet presAssocID="{2B420211-7E11-4BBE-B36D-2980C8AC0A18}" presName="spacer" presStyleCnt="0"/>
      <dgm:spPr/>
    </dgm:pt>
    <dgm:pt modelId="{A7664A5F-996D-413D-ABA0-52C25E0B93C9}" type="pres">
      <dgm:prSet presAssocID="{ADE7D5CA-5B13-4F3A-980E-DE1ECE677C3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4F1C1-F70D-4FA7-8422-0DD63D291755}" type="pres">
      <dgm:prSet presAssocID="{4E1382C1-75F4-4A57-941C-A02BD1D356C0}" presName="spacer" presStyleCnt="0"/>
      <dgm:spPr/>
    </dgm:pt>
    <dgm:pt modelId="{D335A252-725B-4DF7-B432-96A4E47B6124}" type="pres">
      <dgm:prSet presAssocID="{048E3903-2AC1-4FCA-8F01-853921BD1A76}" presName="parentText" presStyleLbl="node1" presStyleIdx="8" presStyleCnt="9" custScaleY="1452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1A0B7-72AF-48E0-978F-90B0C16B963B}" type="presOf" srcId="{119D540D-4C7C-43CC-86CB-52F796DC5593}" destId="{50DBC6E1-28CA-4675-B147-8823B624318A}" srcOrd="0" destOrd="0" presId="urn:microsoft.com/office/officeart/2005/8/layout/vList2"/>
    <dgm:cxn modelId="{AFD8E303-751A-46C6-9F90-39409B7455C4}" srcId="{80D2B087-C217-4079-915A-FFE39CA8E7C9}" destId="{4E8C086A-BB50-4621-974E-D8508AA938D7}" srcOrd="6" destOrd="0" parTransId="{9BC19BE5-BDF2-4E79-9B5C-73A8F569D590}" sibTransId="{2B420211-7E11-4BBE-B36D-2980C8AC0A18}"/>
    <dgm:cxn modelId="{8CA9C923-8629-4B3A-83F1-67C29138CACC}" srcId="{80D2B087-C217-4079-915A-FFE39CA8E7C9}" destId="{389F6E35-6573-4129-9BD6-C354B8DC4D20}" srcOrd="4" destOrd="0" parTransId="{8CD0F077-977F-4199-B3F1-4196478B15B7}" sibTransId="{C57DBB54-42AE-4677-BC9B-0465748B4F43}"/>
    <dgm:cxn modelId="{0DBF4685-38D0-42F9-8E96-69B87C4E79D7}" srcId="{80D2B087-C217-4079-915A-FFE39CA8E7C9}" destId="{2E6F54DE-AEC0-4B5D-B061-AEBE320BE3D8}" srcOrd="1" destOrd="0" parTransId="{75313D55-8D45-415A-B4DE-8AB7E8FA76D6}" sibTransId="{A1D7E1A7-D98F-4700-9C7F-CF7E788CF20E}"/>
    <dgm:cxn modelId="{EF4BD876-2490-40D6-880A-FD72CE1A6BD9}" type="presOf" srcId="{FC875E1B-B6A0-4817-8382-32D2395F4A6B}" destId="{03749F7F-4A50-4B6E-9986-B5D939FA5D51}" srcOrd="0" destOrd="0" presId="urn:microsoft.com/office/officeart/2005/8/layout/vList2"/>
    <dgm:cxn modelId="{D3594237-941A-4C90-84FC-855286FD1021}" srcId="{80D2B087-C217-4079-915A-FFE39CA8E7C9}" destId="{048E3903-2AC1-4FCA-8F01-853921BD1A76}" srcOrd="8" destOrd="0" parTransId="{E19F1B74-71B5-48B6-9E7E-3AEAB56F72C2}" sibTransId="{67A4F7EE-F86C-4AC8-95CD-A4B83462B423}"/>
    <dgm:cxn modelId="{B697BBF9-2101-45EB-81A4-03DA9DE73247}" srcId="{80D2B087-C217-4079-915A-FFE39CA8E7C9}" destId="{FC875E1B-B6A0-4817-8382-32D2395F4A6B}" srcOrd="3" destOrd="0" parTransId="{8327BAD2-E602-4E78-9EC5-E9092AA81F55}" sibTransId="{B511C08F-78F3-4542-98E9-421EB32A223D}"/>
    <dgm:cxn modelId="{914B79A8-B388-4E87-B889-82CB2799F7AD}" type="presOf" srcId="{25E7E438-4E0D-4CDE-92AF-042ABCEE4922}" destId="{D2CF6267-C6A2-4A84-BCFE-9A32CECE1285}" srcOrd="0" destOrd="0" presId="urn:microsoft.com/office/officeart/2005/8/layout/vList2"/>
    <dgm:cxn modelId="{D841F01E-2AB0-4698-A634-A3D5DAA0F7FB}" type="presOf" srcId="{30D1EDD9-F600-45A0-B282-D80031918CD6}" destId="{A991D377-DC53-40A4-A755-6AD5BA4B9667}" srcOrd="0" destOrd="0" presId="urn:microsoft.com/office/officeart/2005/8/layout/vList2"/>
    <dgm:cxn modelId="{76575891-D46F-4C5D-A196-CFB1B065172B}" srcId="{80D2B087-C217-4079-915A-FFE39CA8E7C9}" destId="{25E7E438-4E0D-4CDE-92AF-042ABCEE4922}" srcOrd="5" destOrd="0" parTransId="{43EE2E28-0A67-4ABC-BE76-A9669F479715}" sibTransId="{AA96EE47-A145-4CE2-BB30-B9B8A83BF213}"/>
    <dgm:cxn modelId="{CA3F7241-1B65-49D7-B449-74B9A76613DC}" type="presOf" srcId="{ADE7D5CA-5B13-4F3A-980E-DE1ECE677C36}" destId="{A7664A5F-996D-413D-ABA0-52C25E0B93C9}" srcOrd="0" destOrd="0" presId="urn:microsoft.com/office/officeart/2005/8/layout/vList2"/>
    <dgm:cxn modelId="{1A79F498-A8E2-4D2D-9CFB-DE9264173527}" srcId="{80D2B087-C217-4079-915A-FFE39CA8E7C9}" destId="{ADE7D5CA-5B13-4F3A-980E-DE1ECE677C36}" srcOrd="7" destOrd="0" parTransId="{B78ABA4B-A0AE-4CF7-88CB-CD8C4D438717}" sibTransId="{4E1382C1-75F4-4A57-941C-A02BD1D356C0}"/>
    <dgm:cxn modelId="{AC967382-AF97-4E4B-8D70-E821B59A1AEE}" type="presOf" srcId="{80D2B087-C217-4079-915A-FFE39CA8E7C9}" destId="{8C06EC08-12F9-41B0-8BCA-4A8293B53F07}" srcOrd="0" destOrd="0" presId="urn:microsoft.com/office/officeart/2005/8/layout/vList2"/>
    <dgm:cxn modelId="{06089BE4-437C-431A-89DF-07C28BD5D2FA}" type="presOf" srcId="{2E6F54DE-AEC0-4B5D-B061-AEBE320BE3D8}" destId="{489FB63D-1B14-45B2-B0DF-073AB522BF4D}" srcOrd="0" destOrd="0" presId="urn:microsoft.com/office/officeart/2005/8/layout/vList2"/>
    <dgm:cxn modelId="{F30B5A31-342F-44C8-827D-994DF389B765}" type="presOf" srcId="{389F6E35-6573-4129-9BD6-C354B8DC4D20}" destId="{09258722-4D17-431F-8BE1-AA0D3BF356D6}" srcOrd="0" destOrd="0" presId="urn:microsoft.com/office/officeart/2005/8/layout/vList2"/>
    <dgm:cxn modelId="{86CA5E62-5566-419C-847A-A3F0DDD110D2}" srcId="{80D2B087-C217-4079-915A-FFE39CA8E7C9}" destId="{30D1EDD9-F600-45A0-B282-D80031918CD6}" srcOrd="2" destOrd="0" parTransId="{2A174220-FC30-4CD0-8F31-DEA03BE96C4E}" sibTransId="{B5EC7D2D-8353-4418-82A9-8FA4FF4C7226}"/>
    <dgm:cxn modelId="{001C01B9-CA2C-4695-9E69-2F1585DE1643}" type="presOf" srcId="{4E8C086A-BB50-4621-974E-D8508AA938D7}" destId="{D74D3054-B140-4DB2-A123-CE8B428033C6}" srcOrd="0" destOrd="0" presId="urn:microsoft.com/office/officeart/2005/8/layout/vList2"/>
    <dgm:cxn modelId="{1D0C1E1B-8CCA-477C-88E4-5B8E54E7C2BD}" type="presOf" srcId="{048E3903-2AC1-4FCA-8F01-853921BD1A76}" destId="{D335A252-725B-4DF7-B432-96A4E47B6124}" srcOrd="0" destOrd="0" presId="urn:microsoft.com/office/officeart/2005/8/layout/vList2"/>
    <dgm:cxn modelId="{98BD009E-EAE9-4629-9495-A1EA75540405}" srcId="{80D2B087-C217-4079-915A-FFE39CA8E7C9}" destId="{119D540D-4C7C-43CC-86CB-52F796DC5593}" srcOrd="0" destOrd="0" parTransId="{2E4D611B-98A8-4C37-9FDF-FFDB1BD8104E}" sibTransId="{D0ED5650-4B98-427A-8B6B-1FF27FFCAC63}"/>
    <dgm:cxn modelId="{66D6559D-8BAD-430F-A096-89783C8295A6}" type="presParOf" srcId="{8C06EC08-12F9-41B0-8BCA-4A8293B53F07}" destId="{50DBC6E1-28CA-4675-B147-8823B624318A}" srcOrd="0" destOrd="0" presId="urn:microsoft.com/office/officeart/2005/8/layout/vList2"/>
    <dgm:cxn modelId="{CAD2CFE8-E6FE-406C-8534-5164BD679CEC}" type="presParOf" srcId="{8C06EC08-12F9-41B0-8BCA-4A8293B53F07}" destId="{79551D3B-DFFF-42FB-BF15-8ABF7C255292}" srcOrd="1" destOrd="0" presId="urn:microsoft.com/office/officeart/2005/8/layout/vList2"/>
    <dgm:cxn modelId="{E9CF371C-D8AC-4395-AD4D-A845A7542B1D}" type="presParOf" srcId="{8C06EC08-12F9-41B0-8BCA-4A8293B53F07}" destId="{489FB63D-1B14-45B2-B0DF-073AB522BF4D}" srcOrd="2" destOrd="0" presId="urn:microsoft.com/office/officeart/2005/8/layout/vList2"/>
    <dgm:cxn modelId="{9D950E6D-5D27-4123-AFB2-9EFAB1E56B68}" type="presParOf" srcId="{8C06EC08-12F9-41B0-8BCA-4A8293B53F07}" destId="{048C4706-69ED-406E-A6C4-01C52C423BAD}" srcOrd="3" destOrd="0" presId="urn:microsoft.com/office/officeart/2005/8/layout/vList2"/>
    <dgm:cxn modelId="{755F2D53-A5FE-4B84-8D9D-EA46D7927685}" type="presParOf" srcId="{8C06EC08-12F9-41B0-8BCA-4A8293B53F07}" destId="{A991D377-DC53-40A4-A755-6AD5BA4B9667}" srcOrd="4" destOrd="0" presId="urn:microsoft.com/office/officeart/2005/8/layout/vList2"/>
    <dgm:cxn modelId="{67EFAE0C-2724-432C-AEED-C144C8DFA1ED}" type="presParOf" srcId="{8C06EC08-12F9-41B0-8BCA-4A8293B53F07}" destId="{D2FF1C78-14D1-4962-A4C4-07832EA6CC73}" srcOrd="5" destOrd="0" presId="urn:microsoft.com/office/officeart/2005/8/layout/vList2"/>
    <dgm:cxn modelId="{35638EDB-523C-45EC-989F-170201E692FA}" type="presParOf" srcId="{8C06EC08-12F9-41B0-8BCA-4A8293B53F07}" destId="{03749F7F-4A50-4B6E-9986-B5D939FA5D51}" srcOrd="6" destOrd="0" presId="urn:microsoft.com/office/officeart/2005/8/layout/vList2"/>
    <dgm:cxn modelId="{6202C6E1-D89E-4833-8F1A-B3DDFE679210}" type="presParOf" srcId="{8C06EC08-12F9-41B0-8BCA-4A8293B53F07}" destId="{3D1E08E7-3B9E-45E2-BE4D-FB3852D54A5B}" srcOrd="7" destOrd="0" presId="urn:microsoft.com/office/officeart/2005/8/layout/vList2"/>
    <dgm:cxn modelId="{4E1BFD8B-D823-4518-B1F9-0F628E5B9F00}" type="presParOf" srcId="{8C06EC08-12F9-41B0-8BCA-4A8293B53F07}" destId="{09258722-4D17-431F-8BE1-AA0D3BF356D6}" srcOrd="8" destOrd="0" presId="urn:microsoft.com/office/officeart/2005/8/layout/vList2"/>
    <dgm:cxn modelId="{9A31C73C-942E-4536-AAB8-110AD9EB8744}" type="presParOf" srcId="{8C06EC08-12F9-41B0-8BCA-4A8293B53F07}" destId="{50C7EE3C-A0F6-429D-A527-3FD6E9147CA7}" srcOrd="9" destOrd="0" presId="urn:microsoft.com/office/officeart/2005/8/layout/vList2"/>
    <dgm:cxn modelId="{80467682-778D-46FF-B6D2-754F32F01A08}" type="presParOf" srcId="{8C06EC08-12F9-41B0-8BCA-4A8293B53F07}" destId="{D2CF6267-C6A2-4A84-BCFE-9A32CECE1285}" srcOrd="10" destOrd="0" presId="urn:microsoft.com/office/officeart/2005/8/layout/vList2"/>
    <dgm:cxn modelId="{0C27FDB3-0D67-46AC-8568-1E2B24C00D90}" type="presParOf" srcId="{8C06EC08-12F9-41B0-8BCA-4A8293B53F07}" destId="{5EC75503-9455-4160-A454-EE88E53F06F4}" srcOrd="11" destOrd="0" presId="urn:microsoft.com/office/officeart/2005/8/layout/vList2"/>
    <dgm:cxn modelId="{5EF9C8F7-3311-4283-80B4-27702BAFFB03}" type="presParOf" srcId="{8C06EC08-12F9-41B0-8BCA-4A8293B53F07}" destId="{D74D3054-B140-4DB2-A123-CE8B428033C6}" srcOrd="12" destOrd="0" presId="urn:microsoft.com/office/officeart/2005/8/layout/vList2"/>
    <dgm:cxn modelId="{9DA4F59A-D61D-46A9-B5BC-E858D7EFDDE8}" type="presParOf" srcId="{8C06EC08-12F9-41B0-8BCA-4A8293B53F07}" destId="{F5C43995-D199-4238-9595-2A2544B9D768}" srcOrd="13" destOrd="0" presId="urn:microsoft.com/office/officeart/2005/8/layout/vList2"/>
    <dgm:cxn modelId="{1CA3990F-D354-4B8B-A7DD-AE457E69AA96}" type="presParOf" srcId="{8C06EC08-12F9-41B0-8BCA-4A8293B53F07}" destId="{A7664A5F-996D-413D-ABA0-52C25E0B93C9}" srcOrd="14" destOrd="0" presId="urn:microsoft.com/office/officeart/2005/8/layout/vList2"/>
    <dgm:cxn modelId="{5F28BA33-4BF6-405B-8E15-C7D6781933A0}" type="presParOf" srcId="{8C06EC08-12F9-41B0-8BCA-4A8293B53F07}" destId="{A0D4F1C1-F70D-4FA7-8422-0DD63D291755}" srcOrd="15" destOrd="0" presId="urn:microsoft.com/office/officeart/2005/8/layout/vList2"/>
    <dgm:cxn modelId="{E39E909A-9B44-4628-92A2-A360DC10D89C}" type="presParOf" srcId="{8C06EC08-12F9-41B0-8BCA-4A8293B53F07}" destId="{D335A252-725B-4DF7-B432-96A4E47B612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D22DA-26B8-4B3B-A792-7DA4FA85F5C0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9A0E8-E698-4324-AD44-0A7F3B744B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algn="l" rtl="0"/>
          <a:r>
            <a:rPr lang="en-US" sz="2000" b="1" i="0" dirty="0" smtClean="0"/>
            <a:t>Different OS -&gt;Android, IOS, Windows</a:t>
          </a:r>
          <a:endParaRPr lang="en-US" sz="2000" b="1" dirty="0"/>
        </a:p>
      </dgm:t>
    </dgm:pt>
    <dgm:pt modelId="{D001A018-206F-42CD-8D38-9416630EF963}" type="parTrans" cxnId="{5240883E-3FB8-4603-8FE6-A5D480B4D2EF}">
      <dgm:prSet/>
      <dgm:spPr/>
      <dgm:t>
        <a:bodyPr/>
        <a:lstStyle/>
        <a:p>
          <a:endParaRPr lang="en-US"/>
        </a:p>
      </dgm:t>
    </dgm:pt>
    <dgm:pt modelId="{4965C60A-1AAC-4162-B312-8EBDBD97A7BF}" type="sibTrans" cxnId="{5240883E-3FB8-4603-8FE6-A5D480B4D2EF}">
      <dgm:prSet/>
      <dgm:spPr/>
      <dgm:t>
        <a:bodyPr/>
        <a:lstStyle/>
        <a:p>
          <a:endParaRPr lang="en-US"/>
        </a:p>
      </dgm:t>
    </dgm:pt>
    <dgm:pt modelId="{ED79EA2B-9287-42D5-99AF-E69666A2567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Different browsers -&gt; Firefox, Google Chrome, IE, Safari</a:t>
          </a:r>
          <a:endParaRPr lang="en-US" sz="2000" b="1" i="0" dirty="0"/>
        </a:p>
      </dgm:t>
    </dgm:pt>
    <dgm:pt modelId="{6B21B5DA-C458-41B1-B362-8DBA3124351D}" type="parTrans" cxnId="{86F87127-E2C7-40A5-8C59-4352E3733730}">
      <dgm:prSet/>
      <dgm:spPr/>
      <dgm:t>
        <a:bodyPr/>
        <a:lstStyle/>
        <a:p>
          <a:endParaRPr lang="en-US"/>
        </a:p>
      </dgm:t>
    </dgm:pt>
    <dgm:pt modelId="{A7C258FD-EC48-4DD2-9F56-3545AB8777C1}" type="sibTrans" cxnId="{86F87127-E2C7-40A5-8C59-4352E3733730}">
      <dgm:prSet/>
      <dgm:spPr/>
      <dgm:t>
        <a:bodyPr/>
        <a:lstStyle/>
        <a:p>
          <a:endParaRPr lang="en-US"/>
        </a:p>
      </dgm:t>
    </dgm:pt>
    <dgm:pt modelId="{E5A8E365-E0CA-4480-AB1E-A278C4B10F1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Different Screen Size and resolution</a:t>
          </a:r>
          <a:endParaRPr lang="en-US" sz="2000" b="1" i="0" dirty="0"/>
        </a:p>
      </dgm:t>
    </dgm:pt>
    <dgm:pt modelId="{E9CFD00E-D8A7-4694-8A2E-76E2B3BC1E57}" type="parTrans" cxnId="{57F507FE-D528-4748-9CA8-B3CD9792B445}">
      <dgm:prSet/>
      <dgm:spPr/>
      <dgm:t>
        <a:bodyPr/>
        <a:lstStyle/>
        <a:p>
          <a:endParaRPr lang="en-US"/>
        </a:p>
      </dgm:t>
    </dgm:pt>
    <dgm:pt modelId="{EAFBB0B1-77CC-413D-B5E8-157E654B74AF}" type="sibTrans" cxnId="{57F507FE-D528-4748-9CA8-B3CD9792B445}">
      <dgm:prSet/>
      <dgm:spPr/>
      <dgm:t>
        <a:bodyPr/>
        <a:lstStyle/>
        <a:p>
          <a:endParaRPr lang="en-US"/>
        </a:p>
      </dgm:t>
    </dgm:pt>
    <dgm:pt modelId="{0379312A-F66C-43E6-9346-51610B557E2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OS versions and memory size</a:t>
          </a:r>
          <a:endParaRPr lang="en-US" sz="2000" b="1" i="0" dirty="0"/>
        </a:p>
      </dgm:t>
    </dgm:pt>
    <dgm:pt modelId="{5772D6E5-756D-4BF1-895D-641EE8AD84A0}" type="parTrans" cxnId="{2C1D85F3-21CE-4B1F-BDCA-A06A59C45DF4}">
      <dgm:prSet/>
      <dgm:spPr/>
      <dgm:t>
        <a:bodyPr/>
        <a:lstStyle/>
        <a:p>
          <a:endParaRPr lang="en-US"/>
        </a:p>
      </dgm:t>
    </dgm:pt>
    <dgm:pt modelId="{AD1E7E4B-27FC-4691-B496-DDC084784BA5}" type="sibTrans" cxnId="{2C1D85F3-21CE-4B1F-BDCA-A06A59C45DF4}">
      <dgm:prSet/>
      <dgm:spPr/>
      <dgm:t>
        <a:bodyPr/>
        <a:lstStyle/>
        <a:p>
          <a:endParaRPr lang="en-US"/>
        </a:p>
      </dgm:t>
    </dgm:pt>
    <dgm:pt modelId="{5F0B429A-1763-4B53-85A7-6504C3D9918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Hardware capable of interrupt handling without getting hanged</a:t>
          </a:r>
          <a:endParaRPr lang="en-US" sz="2000" b="1" i="0" dirty="0"/>
        </a:p>
      </dgm:t>
    </dgm:pt>
    <dgm:pt modelId="{45EF0534-37E4-4F44-B7BD-6814558E911B}" type="parTrans" cxnId="{E975DAC3-1677-4D90-8334-A39F6D1EF4B0}">
      <dgm:prSet/>
      <dgm:spPr/>
      <dgm:t>
        <a:bodyPr/>
        <a:lstStyle/>
        <a:p>
          <a:endParaRPr lang="en-US"/>
        </a:p>
      </dgm:t>
    </dgm:pt>
    <dgm:pt modelId="{D7278E05-DF4C-46AF-8C48-B18A4AE79F2D}" type="sibTrans" cxnId="{E975DAC3-1677-4D90-8334-A39F6D1EF4B0}">
      <dgm:prSet/>
      <dgm:spPr/>
      <dgm:t>
        <a:bodyPr/>
        <a:lstStyle/>
        <a:p>
          <a:endParaRPr lang="en-US"/>
        </a:p>
      </dgm:t>
    </dgm:pt>
    <dgm:pt modelId="{0B343015-7F34-4C18-96E3-07184A91E01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Multilingual Support</a:t>
          </a:r>
          <a:endParaRPr lang="en-US" sz="2000" b="1" i="0" dirty="0"/>
        </a:p>
      </dgm:t>
    </dgm:pt>
    <dgm:pt modelId="{C9AABAF0-7370-465A-A41F-8B73C1715E7B}" type="parTrans" cxnId="{7A01E8EA-5802-4816-A5F7-63542C63C4A1}">
      <dgm:prSet/>
      <dgm:spPr/>
      <dgm:t>
        <a:bodyPr/>
        <a:lstStyle/>
        <a:p>
          <a:endParaRPr lang="en-US"/>
        </a:p>
      </dgm:t>
    </dgm:pt>
    <dgm:pt modelId="{9D47F634-8E07-46D6-9FDE-7862090D2DB3}" type="sibTrans" cxnId="{7A01E8EA-5802-4816-A5F7-63542C63C4A1}">
      <dgm:prSet/>
      <dgm:spPr/>
      <dgm:t>
        <a:bodyPr/>
        <a:lstStyle/>
        <a:p>
          <a:endParaRPr lang="en-US"/>
        </a:p>
      </dgm:t>
    </dgm:pt>
    <dgm:pt modelId="{38BD718D-E18C-4C3C-8BC5-7319CD7B81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i="0" dirty="0" smtClean="0"/>
            <a:t>Different Time Zones Support</a:t>
          </a:r>
          <a:endParaRPr lang="en-US" sz="2000" b="1" i="0" dirty="0"/>
        </a:p>
      </dgm:t>
    </dgm:pt>
    <dgm:pt modelId="{D514E84E-B4E8-4B9E-A99E-9EA83E7C7643}" type="parTrans" cxnId="{1DE5D24F-ED09-49A5-B09D-44640D0FB9C4}">
      <dgm:prSet/>
      <dgm:spPr/>
      <dgm:t>
        <a:bodyPr/>
        <a:lstStyle/>
        <a:p>
          <a:endParaRPr lang="en-US"/>
        </a:p>
      </dgm:t>
    </dgm:pt>
    <dgm:pt modelId="{AA90D960-6743-4567-AF07-A32C79527393}" type="sibTrans" cxnId="{1DE5D24F-ED09-49A5-B09D-44640D0FB9C4}">
      <dgm:prSet/>
      <dgm:spPr/>
      <dgm:t>
        <a:bodyPr/>
        <a:lstStyle/>
        <a:p>
          <a:endParaRPr lang="en-US"/>
        </a:p>
      </dgm:t>
    </dgm:pt>
    <dgm:pt modelId="{6153E7E9-869C-419D-BCBD-5EDFC482C1DB}" type="pres">
      <dgm:prSet presAssocID="{5ADD22DA-26B8-4B3B-A792-7DA4FA85F5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B3B072-A490-4768-8964-14D29D0F2CE2}" type="pres">
      <dgm:prSet presAssocID="{5ADD22DA-26B8-4B3B-A792-7DA4FA85F5C0}" presName="pyramid" presStyleLbl="node1" presStyleIdx="0" presStyleCnt="1" custScale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C3375F8-D19C-446C-92D5-5C7C3693C3AD}" type="pres">
      <dgm:prSet presAssocID="{5ADD22DA-26B8-4B3B-A792-7DA4FA85F5C0}" presName="theList" presStyleCnt="0"/>
      <dgm:spPr/>
    </dgm:pt>
    <dgm:pt modelId="{8B23FA1D-3374-4710-A921-0A109044BDA2}" type="pres">
      <dgm:prSet presAssocID="{8469A0E8-E698-4324-AD44-0A7F3B744BED}" presName="aNode" presStyleLbl="fgAcc1" presStyleIdx="0" presStyleCnt="7" custFlipVert="0" custScaleX="241758" custScaleY="440424" custLinFactNeighborX="1373" custLinFactNeighborY="-19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599CC-1B4E-475C-A6AA-33F24BCE171C}" type="pres">
      <dgm:prSet presAssocID="{8469A0E8-E698-4324-AD44-0A7F3B744BED}" presName="aSpace" presStyleCnt="0"/>
      <dgm:spPr/>
    </dgm:pt>
    <dgm:pt modelId="{1C27FFA5-A676-49DD-A6DC-6356EE7CAC43}" type="pres">
      <dgm:prSet presAssocID="{ED79EA2B-9287-42D5-99AF-E69666A2567C}" presName="aNode" presStyleLbl="fgAcc1" presStyleIdx="1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A527-E9AF-4486-B32A-8F2CB539C659}" type="pres">
      <dgm:prSet presAssocID="{ED79EA2B-9287-42D5-99AF-E69666A2567C}" presName="aSpace" presStyleCnt="0"/>
      <dgm:spPr/>
    </dgm:pt>
    <dgm:pt modelId="{63494799-558B-4B41-993C-9B5655C126FA}" type="pres">
      <dgm:prSet presAssocID="{E5A8E365-E0CA-4480-AB1E-A278C4B10F1D}" presName="aNode" presStyleLbl="fgAcc1" presStyleIdx="2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D5447-FF0D-4C9C-91A4-AED777418E56}" type="pres">
      <dgm:prSet presAssocID="{E5A8E365-E0CA-4480-AB1E-A278C4B10F1D}" presName="aSpace" presStyleCnt="0"/>
      <dgm:spPr/>
    </dgm:pt>
    <dgm:pt modelId="{FF1A2A2C-C103-48AF-AE2E-869B87EBDD09}" type="pres">
      <dgm:prSet presAssocID="{0379312A-F66C-43E6-9346-51610B557E21}" presName="aNode" presStyleLbl="fgAcc1" presStyleIdx="3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1548F-61E8-4005-A6C9-B26EB0D515A2}" type="pres">
      <dgm:prSet presAssocID="{0379312A-F66C-43E6-9346-51610B557E21}" presName="aSpace" presStyleCnt="0"/>
      <dgm:spPr/>
    </dgm:pt>
    <dgm:pt modelId="{AE92C24A-3327-4484-AC83-D33F2CF5A819}" type="pres">
      <dgm:prSet presAssocID="{5F0B429A-1763-4B53-85A7-6504C3D9918B}" presName="aNode" presStyleLbl="fgAcc1" presStyleIdx="4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DACDB-F477-49FA-A374-2EDAB20C91E8}" type="pres">
      <dgm:prSet presAssocID="{5F0B429A-1763-4B53-85A7-6504C3D9918B}" presName="aSpace" presStyleCnt="0"/>
      <dgm:spPr/>
    </dgm:pt>
    <dgm:pt modelId="{E6927DDA-4947-4164-915B-366DA564CFFE}" type="pres">
      <dgm:prSet presAssocID="{0B343015-7F34-4C18-96E3-07184A91E01D}" presName="aNode" presStyleLbl="fgAcc1" presStyleIdx="5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5B1FE-DEC5-4172-B2F6-E4D9909529E6}" type="pres">
      <dgm:prSet presAssocID="{0B343015-7F34-4C18-96E3-07184A91E01D}" presName="aSpace" presStyleCnt="0"/>
      <dgm:spPr/>
    </dgm:pt>
    <dgm:pt modelId="{E4166FEE-602C-49A1-86A4-71ACF71D7D46}" type="pres">
      <dgm:prSet presAssocID="{38BD718D-E18C-4C3C-8BC5-7319CD7B8193}" presName="aNode" presStyleLbl="fgAcc1" presStyleIdx="6" presStyleCnt="7" custScaleX="241758" custScaleY="48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E8BFD-ECE5-4012-9D9D-AFDF9CA2D78E}" type="pres">
      <dgm:prSet presAssocID="{38BD718D-E18C-4C3C-8BC5-7319CD7B8193}" presName="aSpace" presStyleCnt="0"/>
      <dgm:spPr/>
    </dgm:pt>
  </dgm:ptLst>
  <dgm:cxnLst>
    <dgm:cxn modelId="{7A01E8EA-5802-4816-A5F7-63542C63C4A1}" srcId="{5ADD22DA-26B8-4B3B-A792-7DA4FA85F5C0}" destId="{0B343015-7F34-4C18-96E3-07184A91E01D}" srcOrd="5" destOrd="0" parTransId="{C9AABAF0-7370-465A-A41F-8B73C1715E7B}" sibTransId="{9D47F634-8E07-46D6-9FDE-7862090D2DB3}"/>
    <dgm:cxn modelId="{09F08BA7-6D5D-412B-834C-10D1BE6952FE}" type="presOf" srcId="{0379312A-F66C-43E6-9346-51610B557E21}" destId="{FF1A2A2C-C103-48AF-AE2E-869B87EBDD09}" srcOrd="0" destOrd="0" presId="urn:microsoft.com/office/officeart/2005/8/layout/pyramid2"/>
    <dgm:cxn modelId="{57F507FE-D528-4748-9CA8-B3CD9792B445}" srcId="{5ADD22DA-26B8-4B3B-A792-7DA4FA85F5C0}" destId="{E5A8E365-E0CA-4480-AB1E-A278C4B10F1D}" srcOrd="2" destOrd="0" parTransId="{E9CFD00E-D8A7-4694-8A2E-76E2B3BC1E57}" sibTransId="{EAFBB0B1-77CC-413D-B5E8-157E654B74AF}"/>
    <dgm:cxn modelId="{E4288B3C-35D3-44F3-BA95-2DBC42BAC14D}" type="presOf" srcId="{ED79EA2B-9287-42D5-99AF-E69666A2567C}" destId="{1C27FFA5-A676-49DD-A6DC-6356EE7CAC43}" srcOrd="0" destOrd="0" presId="urn:microsoft.com/office/officeart/2005/8/layout/pyramid2"/>
    <dgm:cxn modelId="{7E722018-2AD7-4BEE-AA30-86778DA7B003}" type="presOf" srcId="{5F0B429A-1763-4B53-85A7-6504C3D9918B}" destId="{AE92C24A-3327-4484-AC83-D33F2CF5A819}" srcOrd="0" destOrd="0" presId="urn:microsoft.com/office/officeart/2005/8/layout/pyramid2"/>
    <dgm:cxn modelId="{8CC2FBAF-D712-4E99-A318-942B8CEFC3DA}" type="presOf" srcId="{8469A0E8-E698-4324-AD44-0A7F3B744BED}" destId="{8B23FA1D-3374-4710-A921-0A109044BDA2}" srcOrd="0" destOrd="0" presId="urn:microsoft.com/office/officeart/2005/8/layout/pyramid2"/>
    <dgm:cxn modelId="{833B33F8-F3B0-4D94-85E8-7C10086F65E2}" type="presOf" srcId="{E5A8E365-E0CA-4480-AB1E-A278C4B10F1D}" destId="{63494799-558B-4B41-993C-9B5655C126FA}" srcOrd="0" destOrd="0" presId="urn:microsoft.com/office/officeart/2005/8/layout/pyramid2"/>
    <dgm:cxn modelId="{A826A022-DB76-41DB-BF01-AB029EE5B66C}" type="presOf" srcId="{0B343015-7F34-4C18-96E3-07184A91E01D}" destId="{E6927DDA-4947-4164-915B-366DA564CFFE}" srcOrd="0" destOrd="0" presId="urn:microsoft.com/office/officeart/2005/8/layout/pyramid2"/>
    <dgm:cxn modelId="{9ECAB7CC-C129-407F-AEA7-E6A318CA8FAE}" type="presOf" srcId="{38BD718D-E18C-4C3C-8BC5-7319CD7B8193}" destId="{E4166FEE-602C-49A1-86A4-71ACF71D7D46}" srcOrd="0" destOrd="0" presId="urn:microsoft.com/office/officeart/2005/8/layout/pyramid2"/>
    <dgm:cxn modelId="{243883E4-D6EE-4F74-8364-25D57A10B258}" type="presOf" srcId="{5ADD22DA-26B8-4B3B-A792-7DA4FA85F5C0}" destId="{6153E7E9-869C-419D-BCBD-5EDFC482C1DB}" srcOrd="0" destOrd="0" presId="urn:microsoft.com/office/officeart/2005/8/layout/pyramid2"/>
    <dgm:cxn modelId="{86F87127-E2C7-40A5-8C59-4352E3733730}" srcId="{5ADD22DA-26B8-4B3B-A792-7DA4FA85F5C0}" destId="{ED79EA2B-9287-42D5-99AF-E69666A2567C}" srcOrd="1" destOrd="0" parTransId="{6B21B5DA-C458-41B1-B362-8DBA3124351D}" sibTransId="{A7C258FD-EC48-4DD2-9F56-3545AB8777C1}"/>
    <dgm:cxn modelId="{5240883E-3FB8-4603-8FE6-A5D480B4D2EF}" srcId="{5ADD22DA-26B8-4B3B-A792-7DA4FA85F5C0}" destId="{8469A0E8-E698-4324-AD44-0A7F3B744BED}" srcOrd="0" destOrd="0" parTransId="{D001A018-206F-42CD-8D38-9416630EF963}" sibTransId="{4965C60A-1AAC-4162-B312-8EBDBD97A7BF}"/>
    <dgm:cxn modelId="{E975DAC3-1677-4D90-8334-A39F6D1EF4B0}" srcId="{5ADD22DA-26B8-4B3B-A792-7DA4FA85F5C0}" destId="{5F0B429A-1763-4B53-85A7-6504C3D9918B}" srcOrd="4" destOrd="0" parTransId="{45EF0534-37E4-4F44-B7BD-6814558E911B}" sibTransId="{D7278E05-DF4C-46AF-8C48-B18A4AE79F2D}"/>
    <dgm:cxn modelId="{2C1D85F3-21CE-4B1F-BDCA-A06A59C45DF4}" srcId="{5ADD22DA-26B8-4B3B-A792-7DA4FA85F5C0}" destId="{0379312A-F66C-43E6-9346-51610B557E21}" srcOrd="3" destOrd="0" parTransId="{5772D6E5-756D-4BF1-895D-641EE8AD84A0}" sibTransId="{AD1E7E4B-27FC-4691-B496-DDC084784BA5}"/>
    <dgm:cxn modelId="{1DE5D24F-ED09-49A5-B09D-44640D0FB9C4}" srcId="{5ADD22DA-26B8-4B3B-A792-7DA4FA85F5C0}" destId="{38BD718D-E18C-4C3C-8BC5-7319CD7B8193}" srcOrd="6" destOrd="0" parTransId="{D514E84E-B4E8-4B9E-A99E-9EA83E7C7643}" sibTransId="{AA90D960-6743-4567-AF07-A32C79527393}"/>
    <dgm:cxn modelId="{DE91058D-8B2D-4FA2-9469-7B7EF8A0855A}" type="presParOf" srcId="{6153E7E9-869C-419D-BCBD-5EDFC482C1DB}" destId="{D6B3B072-A490-4768-8964-14D29D0F2CE2}" srcOrd="0" destOrd="0" presId="urn:microsoft.com/office/officeart/2005/8/layout/pyramid2"/>
    <dgm:cxn modelId="{F847E80E-DAEE-4D1B-AB0B-8AAC19A9117F}" type="presParOf" srcId="{6153E7E9-869C-419D-BCBD-5EDFC482C1DB}" destId="{DC3375F8-D19C-446C-92D5-5C7C3693C3AD}" srcOrd="1" destOrd="0" presId="urn:microsoft.com/office/officeart/2005/8/layout/pyramid2"/>
    <dgm:cxn modelId="{31102044-D000-4246-A3D9-FA93D313272C}" type="presParOf" srcId="{DC3375F8-D19C-446C-92D5-5C7C3693C3AD}" destId="{8B23FA1D-3374-4710-A921-0A109044BDA2}" srcOrd="0" destOrd="0" presId="urn:microsoft.com/office/officeart/2005/8/layout/pyramid2"/>
    <dgm:cxn modelId="{DC88062B-FAA7-40D6-972A-3553A4B09C2C}" type="presParOf" srcId="{DC3375F8-D19C-446C-92D5-5C7C3693C3AD}" destId="{BE7599CC-1B4E-475C-A6AA-33F24BCE171C}" srcOrd="1" destOrd="0" presId="urn:microsoft.com/office/officeart/2005/8/layout/pyramid2"/>
    <dgm:cxn modelId="{A851A731-3AA0-42C8-A7B3-6B6F9CBED603}" type="presParOf" srcId="{DC3375F8-D19C-446C-92D5-5C7C3693C3AD}" destId="{1C27FFA5-A676-49DD-A6DC-6356EE7CAC43}" srcOrd="2" destOrd="0" presId="urn:microsoft.com/office/officeart/2005/8/layout/pyramid2"/>
    <dgm:cxn modelId="{A6432DEE-EC1A-43C4-8941-5B4345B5C2AC}" type="presParOf" srcId="{DC3375F8-D19C-446C-92D5-5C7C3693C3AD}" destId="{8298A527-E9AF-4486-B32A-8F2CB539C659}" srcOrd="3" destOrd="0" presId="urn:microsoft.com/office/officeart/2005/8/layout/pyramid2"/>
    <dgm:cxn modelId="{9FE63A23-559E-4D36-B8B4-5FC173FDC582}" type="presParOf" srcId="{DC3375F8-D19C-446C-92D5-5C7C3693C3AD}" destId="{63494799-558B-4B41-993C-9B5655C126FA}" srcOrd="4" destOrd="0" presId="urn:microsoft.com/office/officeart/2005/8/layout/pyramid2"/>
    <dgm:cxn modelId="{48A87594-5179-441B-BB25-3C3A070AEEE1}" type="presParOf" srcId="{DC3375F8-D19C-446C-92D5-5C7C3693C3AD}" destId="{BECD5447-FF0D-4C9C-91A4-AED777418E56}" srcOrd="5" destOrd="0" presId="urn:microsoft.com/office/officeart/2005/8/layout/pyramid2"/>
    <dgm:cxn modelId="{4F06FA15-034B-4784-A30E-CF11739E4960}" type="presParOf" srcId="{DC3375F8-D19C-446C-92D5-5C7C3693C3AD}" destId="{FF1A2A2C-C103-48AF-AE2E-869B87EBDD09}" srcOrd="6" destOrd="0" presId="urn:microsoft.com/office/officeart/2005/8/layout/pyramid2"/>
    <dgm:cxn modelId="{BC08FDD5-51DB-4925-8BF4-9CEDDA077224}" type="presParOf" srcId="{DC3375F8-D19C-446C-92D5-5C7C3693C3AD}" destId="{A591548F-61E8-4005-A6C9-B26EB0D515A2}" srcOrd="7" destOrd="0" presId="urn:microsoft.com/office/officeart/2005/8/layout/pyramid2"/>
    <dgm:cxn modelId="{EBC8477D-FE03-481E-BBEB-D2558C9B91B6}" type="presParOf" srcId="{DC3375F8-D19C-446C-92D5-5C7C3693C3AD}" destId="{AE92C24A-3327-4484-AC83-D33F2CF5A819}" srcOrd="8" destOrd="0" presId="urn:microsoft.com/office/officeart/2005/8/layout/pyramid2"/>
    <dgm:cxn modelId="{05B4EF0B-A34B-40DF-89F2-309B906BEEE2}" type="presParOf" srcId="{DC3375F8-D19C-446C-92D5-5C7C3693C3AD}" destId="{D34DACDB-F477-49FA-A374-2EDAB20C91E8}" srcOrd="9" destOrd="0" presId="urn:microsoft.com/office/officeart/2005/8/layout/pyramid2"/>
    <dgm:cxn modelId="{78B393A0-F201-445F-BAD7-BC51E73A6F7D}" type="presParOf" srcId="{DC3375F8-D19C-446C-92D5-5C7C3693C3AD}" destId="{E6927DDA-4947-4164-915B-366DA564CFFE}" srcOrd="10" destOrd="0" presId="urn:microsoft.com/office/officeart/2005/8/layout/pyramid2"/>
    <dgm:cxn modelId="{968A281A-C388-43EB-AA93-2F97D7BA31BB}" type="presParOf" srcId="{DC3375F8-D19C-446C-92D5-5C7C3693C3AD}" destId="{7BA5B1FE-DEC5-4172-B2F6-E4D9909529E6}" srcOrd="11" destOrd="0" presId="urn:microsoft.com/office/officeart/2005/8/layout/pyramid2"/>
    <dgm:cxn modelId="{5D8944A0-E58E-492B-B686-F194A00A6C98}" type="presParOf" srcId="{DC3375F8-D19C-446C-92D5-5C7C3693C3AD}" destId="{E4166FEE-602C-49A1-86A4-71ACF71D7D46}" srcOrd="12" destOrd="0" presId="urn:microsoft.com/office/officeart/2005/8/layout/pyramid2"/>
    <dgm:cxn modelId="{4523AE87-BE89-4536-9401-08EC975D05CB}" type="presParOf" srcId="{DC3375F8-D19C-446C-92D5-5C7C3693C3AD}" destId="{A24E8BFD-ECE5-4012-9D9D-AFDF9CA2D78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B00B2-A12F-4E3B-ADA0-0A6A8064BC56}" type="doc">
      <dgm:prSet loTypeId="urn:microsoft.com/office/officeart/2005/8/layout/target3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B6BE7F2-0367-4B3C-9B5E-D2B1910AC6F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en-US" sz="1400" b="1" dirty="0" smtClean="0"/>
            <a:t>Mobile Accessibility is critical to reaching all audiences.  A product is accessible when a person with a disability can have an experience equivalent to that of a person without a disability</a:t>
          </a:r>
          <a:endParaRPr lang="en-US" sz="1400" b="1" dirty="0"/>
        </a:p>
      </dgm:t>
    </dgm:pt>
    <dgm:pt modelId="{05E3DD0E-5A7F-459E-8D44-0AC6DEE930AD}" type="parTrans" cxnId="{446030D5-4FD0-47E0-8324-4A49FEB09381}">
      <dgm:prSet/>
      <dgm:spPr/>
      <dgm:t>
        <a:bodyPr/>
        <a:lstStyle/>
        <a:p>
          <a:endParaRPr lang="en-US" sz="1600"/>
        </a:p>
      </dgm:t>
    </dgm:pt>
    <dgm:pt modelId="{EFCA12E2-6E9F-4CD1-80E7-85A5E1E4CED5}" type="sibTrans" cxnId="{446030D5-4FD0-47E0-8324-4A49FEB09381}">
      <dgm:prSet/>
      <dgm:spPr/>
      <dgm:t>
        <a:bodyPr/>
        <a:lstStyle/>
        <a:p>
          <a:endParaRPr lang="en-US" sz="1600"/>
        </a:p>
      </dgm:t>
    </dgm:pt>
    <dgm:pt modelId="{033E6D99-98A3-4E25-9E25-80913698AC4E}">
      <dgm:prSet custT="1"/>
      <dgm:spPr>
        <a:solidFill>
          <a:srgbClr val="FFFF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400" b="1" dirty="0" smtClean="0"/>
            <a:t>Users who are blind will use a screen reader to navigate and access information on mobile devices. </a:t>
          </a:r>
          <a:endParaRPr lang="en-US" sz="1400" b="1" dirty="0"/>
        </a:p>
      </dgm:t>
    </dgm:pt>
    <dgm:pt modelId="{5C92E104-DA9E-4722-A3BE-1C8833C8BB0A}" type="parTrans" cxnId="{974B1B07-ED1A-4BF0-A6D4-6172726F7D65}">
      <dgm:prSet/>
      <dgm:spPr/>
      <dgm:t>
        <a:bodyPr/>
        <a:lstStyle/>
        <a:p>
          <a:endParaRPr lang="en-US" sz="1600"/>
        </a:p>
      </dgm:t>
    </dgm:pt>
    <dgm:pt modelId="{31C0F8E5-1A22-4971-BF01-C117AD32F136}" type="sibTrans" cxnId="{974B1B07-ED1A-4BF0-A6D4-6172726F7D65}">
      <dgm:prSet/>
      <dgm:spPr/>
      <dgm:t>
        <a:bodyPr/>
        <a:lstStyle/>
        <a:p>
          <a:endParaRPr lang="en-US" sz="1600"/>
        </a:p>
      </dgm:t>
    </dgm:pt>
    <dgm:pt modelId="{E10C27C6-498C-4F4A-BB55-17CDBF5E9245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en-US" sz="1400" b="1" dirty="0" smtClean="0"/>
            <a:t>In the 2014 </a:t>
          </a:r>
          <a:r>
            <a:rPr lang="en-US" sz="1400" b="1" dirty="0" err="1" smtClean="0"/>
            <a:t>Webaim</a:t>
          </a:r>
          <a:r>
            <a:rPr lang="en-US" sz="1400" b="1" dirty="0" smtClean="0"/>
            <a:t> survey  shows that 82% of Screen Reader users will use a mobile device</a:t>
          </a:r>
          <a:endParaRPr lang="en-US" sz="1400" b="1" dirty="0"/>
        </a:p>
      </dgm:t>
    </dgm:pt>
    <dgm:pt modelId="{0523BFD5-E4DB-41BC-9ACE-708C99387541}" type="parTrans" cxnId="{C9750F3B-8CC8-4190-873F-41CEAB0287D4}">
      <dgm:prSet/>
      <dgm:spPr/>
      <dgm:t>
        <a:bodyPr/>
        <a:lstStyle/>
        <a:p>
          <a:endParaRPr lang="en-US" sz="1600"/>
        </a:p>
      </dgm:t>
    </dgm:pt>
    <dgm:pt modelId="{9DBB82F8-4157-45CD-9926-E837A3ED940B}" type="sibTrans" cxnId="{C9750F3B-8CC8-4190-873F-41CEAB0287D4}">
      <dgm:prSet/>
      <dgm:spPr/>
      <dgm:t>
        <a:bodyPr/>
        <a:lstStyle/>
        <a:p>
          <a:endParaRPr lang="en-US" sz="1600"/>
        </a:p>
      </dgm:t>
    </dgm:pt>
    <dgm:pt modelId="{355C5943-5326-4055-B6E5-B494EBF96CC0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en-US" sz="1400" b="1" dirty="0" smtClean="0"/>
            <a:t>The screen readers are included in the device operating system and can be turned on in the device settings. </a:t>
          </a:r>
          <a:endParaRPr lang="en-US" sz="1400" b="1" dirty="0"/>
        </a:p>
      </dgm:t>
    </dgm:pt>
    <dgm:pt modelId="{CCD1F251-0243-4DB2-9C73-CFEBA392AF19}" type="parTrans" cxnId="{39841868-57EA-4085-8C23-80A1B509A1A9}">
      <dgm:prSet/>
      <dgm:spPr/>
      <dgm:t>
        <a:bodyPr/>
        <a:lstStyle/>
        <a:p>
          <a:endParaRPr lang="en-US" sz="1600"/>
        </a:p>
      </dgm:t>
    </dgm:pt>
    <dgm:pt modelId="{79F289CB-AC2A-4D83-BB88-4AE08D9BAFF2}" type="sibTrans" cxnId="{39841868-57EA-4085-8C23-80A1B509A1A9}">
      <dgm:prSet/>
      <dgm:spPr/>
      <dgm:t>
        <a:bodyPr/>
        <a:lstStyle/>
        <a:p>
          <a:endParaRPr lang="en-US" sz="1600"/>
        </a:p>
      </dgm:t>
    </dgm:pt>
    <dgm:pt modelId="{35614B75-EF0D-4B90-97EC-FA1518E6BB1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en-US" sz="1400" b="1" dirty="0" smtClean="0"/>
            <a:t>When Screen Reader is turned on, the gestures and keyboard shortcuts change.</a:t>
          </a:r>
          <a:endParaRPr lang="en-US" sz="1400" b="1" dirty="0"/>
        </a:p>
      </dgm:t>
    </dgm:pt>
    <dgm:pt modelId="{3D4C9A55-BBE1-412F-B285-6FB26083C4EF}" type="parTrans" cxnId="{52E10B28-C5CC-4874-9D62-159E43150132}">
      <dgm:prSet/>
      <dgm:spPr/>
      <dgm:t>
        <a:bodyPr/>
        <a:lstStyle/>
        <a:p>
          <a:endParaRPr lang="en-US" sz="1600"/>
        </a:p>
      </dgm:t>
    </dgm:pt>
    <dgm:pt modelId="{39E473E2-E8D2-410B-9909-611427458F39}" type="sibTrans" cxnId="{52E10B28-C5CC-4874-9D62-159E43150132}">
      <dgm:prSet/>
      <dgm:spPr/>
      <dgm:t>
        <a:bodyPr/>
        <a:lstStyle/>
        <a:p>
          <a:endParaRPr lang="en-US" sz="1600"/>
        </a:p>
      </dgm:t>
    </dgm:pt>
    <dgm:pt modelId="{52E343D9-B4C9-4560-9487-84F259D69322}" type="pres">
      <dgm:prSet presAssocID="{C3BB00B2-A12F-4E3B-ADA0-0A6A8064BC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DC151-503D-4BEE-9013-2E13D2A981BE}" type="pres">
      <dgm:prSet presAssocID="{7B6BE7F2-0367-4B3C-9B5E-D2B1910AC6F6}" presName="circle1" presStyleLbl="node1" presStyleIdx="0" presStyleCnt="5"/>
      <dgm:spPr/>
    </dgm:pt>
    <dgm:pt modelId="{0D31F1A1-3AA8-4B56-8F93-95933845D011}" type="pres">
      <dgm:prSet presAssocID="{7B6BE7F2-0367-4B3C-9B5E-D2B1910AC6F6}" presName="space" presStyleCnt="0"/>
      <dgm:spPr/>
    </dgm:pt>
    <dgm:pt modelId="{14C8F4AC-CB6F-4E5F-8128-39B5F3B2E77C}" type="pres">
      <dgm:prSet presAssocID="{7B6BE7F2-0367-4B3C-9B5E-D2B1910AC6F6}" presName="rect1" presStyleLbl="alignAcc1" presStyleIdx="0" presStyleCnt="5"/>
      <dgm:spPr/>
      <dgm:t>
        <a:bodyPr/>
        <a:lstStyle/>
        <a:p>
          <a:endParaRPr lang="en-US"/>
        </a:p>
      </dgm:t>
    </dgm:pt>
    <dgm:pt modelId="{B80CB3EF-C9A8-4FC8-B062-F6B8791450A6}" type="pres">
      <dgm:prSet presAssocID="{033E6D99-98A3-4E25-9E25-80913698AC4E}" presName="vertSpace2" presStyleLbl="node1" presStyleIdx="0" presStyleCnt="5"/>
      <dgm:spPr/>
    </dgm:pt>
    <dgm:pt modelId="{25E5FB51-EF80-447B-B2D4-D611C7498B3F}" type="pres">
      <dgm:prSet presAssocID="{033E6D99-98A3-4E25-9E25-80913698AC4E}" presName="circle2" presStyleLbl="node1" presStyleIdx="1" presStyleCnt="5"/>
      <dgm:spPr/>
    </dgm:pt>
    <dgm:pt modelId="{0E45BD5D-6A2D-48F7-9BDB-A1DA49D0A424}" type="pres">
      <dgm:prSet presAssocID="{033E6D99-98A3-4E25-9E25-80913698AC4E}" presName="rect2" presStyleLbl="alignAcc1" presStyleIdx="1" presStyleCnt="5"/>
      <dgm:spPr/>
      <dgm:t>
        <a:bodyPr/>
        <a:lstStyle/>
        <a:p>
          <a:endParaRPr lang="en-US"/>
        </a:p>
      </dgm:t>
    </dgm:pt>
    <dgm:pt modelId="{0F0BAEB7-2B8B-4525-8C38-0383FAC53A4D}" type="pres">
      <dgm:prSet presAssocID="{355C5943-5326-4055-B6E5-B494EBF96CC0}" presName="vertSpace3" presStyleLbl="node1" presStyleIdx="1" presStyleCnt="5"/>
      <dgm:spPr/>
    </dgm:pt>
    <dgm:pt modelId="{61ED21B8-9E09-4200-BE62-0A265DEA3E49}" type="pres">
      <dgm:prSet presAssocID="{355C5943-5326-4055-B6E5-B494EBF96CC0}" presName="circle3" presStyleLbl="node1" presStyleIdx="2" presStyleCnt="5"/>
      <dgm:spPr/>
    </dgm:pt>
    <dgm:pt modelId="{5CB17DBF-D501-423C-8321-6BD99C385961}" type="pres">
      <dgm:prSet presAssocID="{355C5943-5326-4055-B6E5-B494EBF96CC0}" presName="rect3" presStyleLbl="alignAcc1" presStyleIdx="2" presStyleCnt="5"/>
      <dgm:spPr/>
      <dgm:t>
        <a:bodyPr/>
        <a:lstStyle/>
        <a:p>
          <a:endParaRPr lang="en-US"/>
        </a:p>
      </dgm:t>
    </dgm:pt>
    <dgm:pt modelId="{3E31D099-57D6-4B86-B106-00E224DC7AA6}" type="pres">
      <dgm:prSet presAssocID="{35614B75-EF0D-4B90-97EC-FA1518E6BB16}" presName="vertSpace4" presStyleLbl="node1" presStyleIdx="2" presStyleCnt="5"/>
      <dgm:spPr/>
    </dgm:pt>
    <dgm:pt modelId="{3F99352D-6180-47DE-AC95-B5AB69D1207C}" type="pres">
      <dgm:prSet presAssocID="{35614B75-EF0D-4B90-97EC-FA1518E6BB16}" presName="circle4" presStyleLbl="node1" presStyleIdx="3" presStyleCnt="5"/>
      <dgm:spPr/>
    </dgm:pt>
    <dgm:pt modelId="{9C3BCE63-F407-41B9-8FD9-A2B9191AA2DB}" type="pres">
      <dgm:prSet presAssocID="{35614B75-EF0D-4B90-97EC-FA1518E6BB16}" presName="rect4" presStyleLbl="alignAcc1" presStyleIdx="3" presStyleCnt="5"/>
      <dgm:spPr/>
      <dgm:t>
        <a:bodyPr/>
        <a:lstStyle/>
        <a:p>
          <a:endParaRPr lang="en-US"/>
        </a:p>
      </dgm:t>
    </dgm:pt>
    <dgm:pt modelId="{FADD574B-8E57-4BE2-9D54-AC908A4AFF22}" type="pres">
      <dgm:prSet presAssocID="{E10C27C6-498C-4F4A-BB55-17CDBF5E9245}" presName="vertSpace5" presStyleLbl="node1" presStyleIdx="3" presStyleCnt="5"/>
      <dgm:spPr/>
    </dgm:pt>
    <dgm:pt modelId="{1FFDFE50-E89C-4D9F-9793-B1CF476E0349}" type="pres">
      <dgm:prSet presAssocID="{E10C27C6-498C-4F4A-BB55-17CDBF5E9245}" presName="circle5" presStyleLbl="node1" presStyleIdx="4" presStyleCnt="5"/>
      <dgm:spPr/>
    </dgm:pt>
    <dgm:pt modelId="{A901C3C9-2966-428F-9837-88D53ED3ECE1}" type="pres">
      <dgm:prSet presAssocID="{E10C27C6-498C-4F4A-BB55-17CDBF5E9245}" presName="rect5" presStyleLbl="alignAcc1" presStyleIdx="4" presStyleCnt="5"/>
      <dgm:spPr/>
      <dgm:t>
        <a:bodyPr/>
        <a:lstStyle/>
        <a:p>
          <a:endParaRPr lang="en-US"/>
        </a:p>
      </dgm:t>
    </dgm:pt>
    <dgm:pt modelId="{16863453-3764-49FE-A959-CBAA4DE63411}" type="pres">
      <dgm:prSet presAssocID="{7B6BE7F2-0367-4B3C-9B5E-D2B1910AC6F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A276E-59BE-4625-B2E1-BABF961D5CA4}" type="pres">
      <dgm:prSet presAssocID="{033E6D99-98A3-4E25-9E25-80913698AC4E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0EBB-FE0A-49E3-8986-1E4A9D4A561A}" type="pres">
      <dgm:prSet presAssocID="{355C5943-5326-4055-B6E5-B494EBF96CC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00804-D24F-475B-ABFD-B907377C84F8}" type="pres">
      <dgm:prSet presAssocID="{35614B75-EF0D-4B90-97EC-FA1518E6BB1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2726A-393D-4AD0-8FF9-271F08B4DEC1}" type="pres">
      <dgm:prSet presAssocID="{E10C27C6-498C-4F4A-BB55-17CDBF5E924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030D5-4FD0-47E0-8324-4A49FEB09381}" srcId="{C3BB00B2-A12F-4E3B-ADA0-0A6A8064BC56}" destId="{7B6BE7F2-0367-4B3C-9B5E-D2B1910AC6F6}" srcOrd="0" destOrd="0" parTransId="{05E3DD0E-5A7F-459E-8D44-0AC6DEE930AD}" sibTransId="{EFCA12E2-6E9F-4CD1-80E7-85A5E1E4CED5}"/>
    <dgm:cxn modelId="{52E10B28-C5CC-4874-9D62-159E43150132}" srcId="{C3BB00B2-A12F-4E3B-ADA0-0A6A8064BC56}" destId="{35614B75-EF0D-4B90-97EC-FA1518E6BB16}" srcOrd="3" destOrd="0" parTransId="{3D4C9A55-BBE1-412F-B285-6FB26083C4EF}" sibTransId="{39E473E2-E8D2-410B-9909-611427458F39}"/>
    <dgm:cxn modelId="{C9750F3B-8CC8-4190-873F-41CEAB0287D4}" srcId="{C3BB00B2-A12F-4E3B-ADA0-0A6A8064BC56}" destId="{E10C27C6-498C-4F4A-BB55-17CDBF5E9245}" srcOrd="4" destOrd="0" parTransId="{0523BFD5-E4DB-41BC-9ACE-708C99387541}" sibTransId="{9DBB82F8-4157-45CD-9926-E837A3ED940B}"/>
    <dgm:cxn modelId="{EDA0118C-3B6F-4435-94E0-C7E7903ABF7A}" type="presOf" srcId="{7B6BE7F2-0367-4B3C-9B5E-D2B1910AC6F6}" destId="{16863453-3764-49FE-A959-CBAA4DE63411}" srcOrd="1" destOrd="0" presId="urn:microsoft.com/office/officeart/2005/8/layout/target3"/>
    <dgm:cxn modelId="{6B99AF03-4D45-4DD9-A039-EBAB0B3792AB}" type="presOf" srcId="{355C5943-5326-4055-B6E5-B494EBF96CC0}" destId="{66D80EBB-FE0A-49E3-8986-1E4A9D4A561A}" srcOrd="1" destOrd="0" presId="urn:microsoft.com/office/officeart/2005/8/layout/target3"/>
    <dgm:cxn modelId="{06028949-DCC2-43B6-BAA8-3DD8055AA05F}" type="presOf" srcId="{355C5943-5326-4055-B6E5-B494EBF96CC0}" destId="{5CB17DBF-D501-423C-8321-6BD99C385961}" srcOrd="0" destOrd="0" presId="urn:microsoft.com/office/officeart/2005/8/layout/target3"/>
    <dgm:cxn modelId="{32E9B411-DBD5-454B-B3DA-F87A08E4C637}" type="presOf" srcId="{C3BB00B2-A12F-4E3B-ADA0-0A6A8064BC56}" destId="{52E343D9-B4C9-4560-9487-84F259D69322}" srcOrd="0" destOrd="0" presId="urn:microsoft.com/office/officeart/2005/8/layout/target3"/>
    <dgm:cxn modelId="{0A7C1BDB-4505-40D6-9D45-A0E858601D46}" type="presOf" srcId="{E10C27C6-498C-4F4A-BB55-17CDBF5E9245}" destId="{E802726A-393D-4AD0-8FF9-271F08B4DEC1}" srcOrd="1" destOrd="0" presId="urn:microsoft.com/office/officeart/2005/8/layout/target3"/>
    <dgm:cxn modelId="{CF2B440C-63CE-4F19-BDA4-4994348FA1F7}" type="presOf" srcId="{7B6BE7F2-0367-4B3C-9B5E-D2B1910AC6F6}" destId="{14C8F4AC-CB6F-4E5F-8128-39B5F3B2E77C}" srcOrd="0" destOrd="0" presId="urn:microsoft.com/office/officeart/2005/8/layout/target3"/>
    <dgm:cxn modelId="{DE4BF336-54C1-463D-A82A-C666CC2D8943}" type="presOf" srcId="{033E6D99-98A3-4E25-9E25-80913698AC4E}" destId="{0E45BD5D-6A2D-48F7-9BDB-A1DA49D0A424}" srcOrd="0" destOrd="0" presId="urn:microsoft.com/office/officeart/2005/8/layout/target3"/>
    <dgm:cxn modelId="{3177C09E-9394-491C-B58D-A6D56E25838B}" type="presOf" srcId="{35614B75-EF0D-4B90-97EC-FA1518E6BB16}" destId="{EA800804-D24F-475B-ABFD-B907377C84F8}" srcOrd="1" destOrd="0" presId="urn:microsoft.com/office/officeart/2005/8/layout/target3"/>
    <dgm:cxn modelId="{583C0219-BC41-400F-9626-28BCD38620A0}" type="presOf" srcId="{033E6D99-98A3-4E25-9E25-80913698AC4E}" destId="{A9BA276E-59BE-4625-B2E1-BABF961D5CA4}" srcOrd="1" destOrd="0" presId="urn:microsoft.com/office/officeart/2005/8/layout/target3"/>
    <dgm:cxn modelId="{6B1091A7-2207-43C0-8F9F-D1C4CDDFDC8E}" type="presOf" srcId="{E10C27C6-498C-4F4A-BB55-17CDBF5E9245}" destId="{A901C3C9-2966-428F-9837-88D53ED3ECE1}" srcOrd="0" destOrd="0" presId="urn:microsoft.com/office/officeart/2005/8/layout/target3"/>
    <dgm:cxn modelId="{81430040-38AA-4198-A6A3-158825EBE02E}" type="presOf" srcId="{35614B75-EF0D-4B90-97EC-FA1518E6BB16}" destId="{9C3BCE63-F407-41B9-8FD9-A2B9191AA2DB}" srcOrd="0" destOrd="0" presId="urn:microsoft.com/office/officeart/2005/8/layout/target3"/>
    <dgm:cxn modelId="{974B1B07-ED1A-4BF0-A6D4-6172726F7D65}" srcId="{C3BB00B2-A12F-4E3B-ADA0-0A6A8064BC56}" destId="{033E6D99-98A3-4E25-9E25-80913698AC4E}" srcOrd="1" destOrd="0" parTransId="{5C92E104-DA9E-4722-A3BE-1C8833C8BB0A}" sibTransId="{31C0F8E5-1A22-4971-BF01-C117AD32F136}"/>
    <dgm:cxn modelId="{39841868-57EA-4085-8C23-80A1B509A1A9}" srcId="{C3BB00B2-A12F-4E3B-ADA0-0A6A8064BC56}" destId="{355C5943-5326-4055-B6E5-B494EBF96CC0}" srcOrd="2" destOrd="0" parTransId="{CCD1F251-0243-4DB2-9C73-CFEBA392AF19}" sibTransId="{79F289CB-AC2A-4D83-BB88-4AE08D9BAFF2}"/>
    <dgm:cxn modelId="{9DD44923-61E7-49FC-A204-A754353CB1C6}" type="presParOf" srcId="{52E343D9-B4C9-4560-9487-84F259D69322}" destId="{803DC151-503D-4BEE-9013-2E13D2A981BE}" srcOrd="0" destOrd="0" presId="urn:microsoft.com/office/officeart/2005/8/layout/target3"/>
    <dgm:cxn modelId="{4FBBD507-6F6F-4D68-ADD6-0B4E0B9A8925}" type="presParOf" srcId="{52E343D9-B4C9-4560-9487-84F259D69322}" destId="{0D31F1A1-3AA8-4B56-8F93-95933845D011}" srcOrd="1" destOrd="0" presId="urn:microsoft.com/office/officeart/2005/8/layout/target3"/>
    <dgm:cxn modelId="{DB03F0C2-C78C-4B63-AA62-19A9CA8B62F5}" type="presParOf" srcId="{52E343D9-B4C9-4560-9487-84F259D69322}" destId="{14C8F4AC-CB6F-4E5F-8128-39B5F3B2E77C}" srcOrd="2" destOrd="0" presId="urn:microsoft.com/office/officeart/2005/8/layout/target3"/>
    <dgm:cxn modelId="{90B224CD-08FF-489B-A8D8-1EC17ECA9CEE}" type="presParOf" srcId="{52E343D9-B4C9-4560-9487-84F259D69322}" destId="{B80CB3EF-C9A8-4FC8-B062-F6B8791450A6}" srcOrd="3" destOrd="0" presId="urn:microsoft.com/office/officeart/2005/8/layout/target3"/>
    <dgm:cxn modelId="{DFD409F3-D27D-4C6E-9350-85C810F359F6}" type="presParOf" srcId="{52E343D9-B4C9-4560-9487-84F259D69322}" destId="{25E5FB51-EF80-447B-B2D4-D611C7498B3F}" srcOrd="4" destOrd="0" presId="urn:microsoft.com/office/officeart/2005/8/layout/target3"/>
    <dgm:cxn modelId="{63E708CF-5102-404A-91D0-DC15C0C0206C}" type="presParOf" srcId="{52E343D9-B4C9-4560-9487-84F259D69322}" destId="{0E45BD5D-6A2D-48F7-9BDB-A1DA49D0A424}" srcOrd="5" destOrd="0" presId="urn:microsoft.com/office/officeart/2005/8/layout/target3"/>
    <dgm:cxn modelId="{45633E08-F012-4BFA-92D8-01C1D8D76453}" type="presParOf" srcId="{52E343D9-B4C9-4560-9487-84F259D69322}" destId="{0F0BAEB7-2B8B-4525-8C38-0383FAC53A4D}" srcOrd="6" destOrd="0" presId="urn:microsoft.com/office/officeart/2005/8/layout/target3"/>
    <dgm:cxn modelId="{00BECD63-4586-419A-8142-61E23F7F00D1}" type="presParOf" srcId="{52E343D9-B4C9-4560-9487-84F259D69322}" destId="{61ED21B8-9E09-4200-BE62-0A265DEA3E49}" srcOrd="7" destOrd="0" presId="urn:microsoft.com/office/officeart/2005/8/layout/target3"/>
    <dgm:cxn modelId="{B53AD9CD-D3AF-4393-9ED9-2A8D985952CC}" type="presParOf" srcId="{52E343D9-B4C9-4560-9487-84F259D69322}" destId="{5CB17DBF-D501-423C-8321-6BD99C385961}" srcOrd="8" destOrd="0" presId="urn:microsoft.com/office/officeart/2005/8/layout/target3"/>
    <dgm:cxn modelId="{9DAA8AA3-B599-44CC-8026-FB8E87620F00}" type="presParOf" srcId="{52E343D9-B4C9-4560-9487-84F259D69322}" destId="{3E31D099-57D6-4B86-B106-00E224DC7AA6}" srcOrd="9" destOrd="0" presId="urn:microsoft.com/office/officeart/2005/8/layout/target3"/>
    <dgm:cxn modelId="{2BBA1A3B-5A1F-4211-A121-62EC067E878A}" type="presParOf" srcId="{52E343D9-B4C9-4560-9487-84F259D69322}" destId="{3F99352D-6180-47DE-AC95-B5AB69D1207C}" srcOrd="10" destOrd="0" presId="urn:microsoft.com/office/officeart/2005/8/layout/target3"/>
    <dgm:cxn modelId="{94FFE6CC-3669-4F9F-AF97-1BB5A9A26A4F}" type="presParOf" srcId="{52E343D9-B4C9-4560-9487-84F259D69322}" destId="{9C3BCE63-F407-41B9-8FD9-A2B9191AA2DB}" srcOrd="11" destOrd="0" presId="urn:microsoft.com/office/officeart/2005/8/layout/target3"/>
    <dgm:cxn modelId="{F66C1CAA-4ACD-42C4-AE4F-5FB27D719641}" type="presParOf" srcId="{52E343D9-B4C9-4560-9487-84F259D69322}" destId="{FADD574B-8E57-4BE2-9D54-AC908A4AFF22}" srcOrd="12" destOrd="0" presId="urn:microsoft.com/office/officeart/2005/8/layout/target3"/>
    <dgm:cxn modelId="{4AE6ABA4-6BB3-4019-A090-53DC967FD56E}" type="presParOf" srcId="{52E343D9-B4C9-4560-9487-84F259D69322}" destId="{1FFDFE50-E89C-4D9F-9793-B1CF476E0349}" srcOrd="13" destOrd="0" presId="urn:microsoft.com/office/officeart/2005/8/layout/target3"/>
    <dgm:cxn modelId="{814EDF87-05C3-49DA-A731-D0F83A62FADD}" type="presParOf" srcId="{52E343D9-B4C9-4560-9487-84F259D69322}" destId="{A901C3C9-2966-428F-9837-88D53ED3ECE1}" srcOrd="14" destOrd="0" presId="urn:microsoft.com/office/officeart/2005/8/layout/target3"/>
    <dgm:cxn modelId="{993E0EA8-F40B-4FF9-B633-64E34EA57D75}" type="presParOf" srcId="{52E343D9-B4C9-4560-9487-84F259D69322}" destId="{16863453-3764-49FE-A959-CBAA4DE63411}" srcOrd="15" destOrd="0" presId="urn:microsoft.com/office/officeart/2005/8/layout/target3"/>
    <dgm:cxn modelId="{BFC8C9D3-B429-43C0-8E39-F219BE0B02B9}" type="presParOf" srcId="{52E343D9-B4C9-4560-9487-84F259D69322}" destId="{A9BA276E-59BE-4625-B2E1-BABF961D5CA4}" srcOrd="16" destOrd="0" presId="urn:microsoft.com/office/officeart/2005/8/layout/target3"/>
    <dgm:cxn modelId="{F050BD52-FF83-444E-8D3E-6AB987BF3E89}" type="presParOf" srcId="{52E343D9-B4C9-4560-9487-84F259D69322}" destId="{66D80EBB-FE0A-49E3-8986-1E4A9D4A561A}" srcOrd="17" destOrd="0" presId="urn:microsoft.com/office/officeart/2005/8/layout/target3"/>
    <dgm:cxn modelId="{DCF99984-70DA-43DB-B326-F6100A74C0E1}" type="presParOf" srcId="{52E343D9-B4C9-4560-9487-84F259D69322}" destId="{EA800804-D24F-475B-ABFD-B907377C84F8}" srcOrd="18" destOrd="0" presId="urn:microsoft.com/office/officeart/2005/8/layout/target3"/>
    <dgm:cxn modelId="{12051814-31CE-4711-8502-F6BCC916C6C0}" type="presParOf" srcId="{52E343D9-B4C9-4560-9487-84F259D69322}" destId="{E802726A-393D-4AD0-8FF9-271F08B4DEC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8D35E-9D95-48F4-A37B-66C6BA8F489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07FFA-DFDB-4111-A981-10E5C1A16176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i="0" baseline="0" dirty="0" smtClean="0"/>
            <a:t>Screen reader testing on mobile</a:t>
          </a:r>
          <a:endParaRPr lang="en-US" b="0" i="0" baseline="0" dirty="0"/>
        </a:p>
      </dgm:t>
    </dgm:pt>
    <dgm:pt modelId="{85CED86D-A87A-4003-BE31-E9E400E50CE2}" type="parTrans" cxnId="{733FDDF2-0AE6-479E-8FC8-FF7287154324}">
      <dgm:prSet/>
      <dgm:spPr/>
      <dgm:t>
        <a:bodyPr/>
        <a:lstStyle/>
        <a:p>
          <a:endParaRPr lang="en-US"/>
        </a:p>
      </dgm:t>
    </dgm:pt>
    <dgm:pt modelId="{40DDC39B-66DA-4E79-9BBF-E91C8337E397}" type="sibTrans" cxnId="{733FDDF2-0AE6-479E-8FC8-FF7287154324}">
      <dgm:prSet/>
      <dgm:spPr/>
      <dgm:t>
        <a:bodyPr/>
        <a:lstStyle/>
        <a:p>
          <a:endParaRPr lang="en-US"/>
        </a:p>
      </dgm:t>
    </dgm:pt>
    <dgm:pt modelId="{AC4217E5-1A8D-47B9-9FF0-4D98EF99A0A2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i="0" baseline="0" dirty="0" smtClean="0"/>
            <a:t>Zooming site/application</a:t>
          </a:r>
          <a:endParaRPr lang="en-US" b="0" i="0" baseline="0" dirty="0"/>
        </a:p>
      </dgm:t>
    </dgm:pt>
    <dgm:pt modelId="{89D85AEE-7A0B-4508-9B76-41FAEB16CC14}" type="parTrans" cxnId="{F5799304-A230-435D-B498-E0D738105912}">
      <dgm:prSet/>
      <dgm:spPr/>
      <dgm:t>
        <a:bodyPr/>
        <a:lstStyle/>
        <a:p>
          <a:endParaRPr lang="en-US"/>
        </a:p>
      </dgm:t>
    </dgm:pt>
    <dgm:pt modelId="{7E78EE11-0493-4CCE-8F96-422CB1F61880}" type="sibTrans" cxnId="{F5799304-A230-435D-B498-E0D738105912}">
      <dgm:prSet/>
      <dgm:spPr/>
      <dgm:t>
        <a:bodyPr/>
        <a:lstStyle/>
        <a:p>
          <a:endParaRPr lang="en-US"/>
        </a:p>
      </dgm:t>
    </dgm:pt>
    <dgm:pt modelId="{9552C153-C36E-40AD-81CD-F6EC23BB0F3D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i="0" baseline="0" dirty="0" smtClean="0"/>
            <a:t>Color  ratios</a:t>
          </a:r>
          <a:endParaRPr lang="en-US" b="0" i="0" baseline="0" dirty="0"/>
        </a:p>
      </dgm:t>
    </dgm:pt>
    <dgm:pt modelId="{612ADBDD-F695-4C83-91A1-40F826C683A0}" type="parTrans" cxnId="{17DE11A3-45BA-4797-B73E-1EC3F161D6E3}">
      <dgm:prSet/>
      <dgm:spPr/>
      <dgm:t>
        <a:bodyPr/>
        <a:lstStyle/>
        <a:p>
          <a:endParaRPr lang="en-US"/>
        </a:p>
      </dgm:t>
    </dgm:pt>
    <dgm:pt modelId="{50EA1CB1-2B10-4B16-B3A7-FAE95CA3AB1F}" type="sibTrans" cxnId="{17DE11A3-45BA-4797-B73E-1EC3F161D6E3}">
      <dgm:prSet/>
      <dgm:spPr/>
      <dgm:t>
        <a:bodyPr/>
        <a:lstStyle/>
        <a:p>
          <a:endParaRPr lang="en-US"/>
        </a:p>
      </dgm:t>
    </dgm:pt>
    <dgm:pt modelId="{9A1004EF-005D-4457-91DD-9E0E05D1714C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i="0" baseline="0" dirty="0" smtClean="0"/>
            <a:t>Readability of the site</a:t>
          </a:r>
          <a:endParaRPr lang="en-US" b="0" i="0" baseline="0" dirty="0"/>
        </a:p>
      </dgm:t>
    </dgm:pt>
    <dgm:pt modelId="{7DE7C10D-F117-4958-A4FC-45693B26C076}" type="parTrans" cxnId="{09214484-A82A-47A8-8350-4070CD29B170}">
      <dgm:prSet/>
      <dgm:spPr/>
      <dgm:t>
        <a:bodyPr/>
        <a:lstStyle/>
        <a:p>
          <a:endParaRPr lang="en-US"/>
        </a:p>
      </dgm:t>
    </dgm:pt>
    <dgm:pt modelId="{58670911-97D5-484D-98F4-AF2829C8C31E}" type="sibTrans" cxnId="{09214484-A82A-47A8-8350-4070CD29B170}">
      <dgm:prSet/>
      <dgm:spPr/>
      <dgm:t>
        <a:bodyPr/>
        <a:lstStyle/>
        <a:p>
          <a:endParaRPr lang="en-US"/>
        </a:p>
      </dgm:t>
    </dgm:pt>
    <dgm:pt modelId="{A05F1375-F8F0-4626-91E4-525C04EB79C1}">
      <dgm:prSet/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i="0" baseline="0" dirty="0" smtClean="0"/>
            <a:t>Navigation</a:t>
          </a:r>
          <a:endParaRPr lang="en-US" b="0" i="0" baseline="0" dirty="0"/>
        </a:p>
      </dgm:t>
    </dgm:pt>
    <dgm:pt modelId="{64BF20EC-FF73-417F-89DF-A4171D2241CD}" type="parTrans" cxnId="{782E6B77-1C80-45D5-9D93-D914748BEF02}">
      <dgm:prSet/>
      <dgm:spPr/>
      <dgm:t>
        <a:bodyPr/>
        <a:lstStyle/>
        <a:p>
          <a:endParaRPr lang="en-US"/>
        </a:p>
      </dgm:t>
    </dgm:pt>
    <dgm:pt modelId="{7A8B44B0-9F9F-4418-9ABE-DCC138CABAB8}" type="sibTrans" cxnId="{782E6B77-1C80-45D5-9D93-D914748BEF02}">
      <dgm:prSet/>
      <dgm:spPr/>
      <dgm:t>
        <a:bodyPr/>
        <a:lstStyle/>
        <a:p>
          <a:endParaRPr lang="en-US"/>
        </a:p>
      </dgm:t>
    </dgm:pt>
    <dgm:pt modelId="{30EC065F-468A-47B2-9AE2-6D80F9D24031}" type="pres">
      <dgm:prSet presAssocID="{D3A8D35E-9D95-48F4-A37B-66C6BA8F4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5FB61-056E-4533-9FCF-DBD919FD314F}" type="pres">
      <dgm:prSet presAssocID="{49807FFA-DFDB-4111-A981-10E5C1A16176}" presName="linNode" presStyleCnt="0"/>
      <dgm:spPr/>
    </dgm:pt>
    <dgm:pt modelId="{EFAC8E95-9BAD-4F77-970A-4A0868ED80E7}" type="pres">
      <dgm:prSet presAssocID="{49807FFA-DFDB-4111-A981-10E5C1A16176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DE4BF-D4D5-46B9-8CEB-99843F4A3220}" type="pres">
      <dgm:prSet presAssocID="{40DDC39B-66DA-4E79-9BBF-E91C8337E397}" presName="sp" presStyleCnt="0"/>
      <dgm:spPr/>
    </dgm:pt>
    <dgm:pt modelId="{5D6077B5-7254-4A50-8FBA-640803569897}" type="pres">
      <dgm:prSet presAssocID="{AC4217E5-1A8D-47B9-9FF0-4D98EF99A0A2}" presName="linNode" presStyleCnt="0"/>
      <dgm:spPr/>
    </dgm:pt>
    <dgm:pt modelId="{93D4C85A-02DF-47F7-8133-DC98FD9998BB}" type="pres">
      <dgm:prSet presAssocID="{AC4217E5-1A8D-47B9-9FF0-4D98EF99A0A2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13FFD-524A-4D31-BCF1-AD230376C719}" type="pres">
      <dgm:prSet presAssocID="{7E78EE11-0493-4CCE-8F96-422CB1F61880}" presName="sp" presStyleCnt="0"/>
      <dgm:spPr/>
    </dgm:pt>
    <dgm:pt modelId="{3998576F-6158-47D6-8739-16583216EF91}" type="pres">
      <dgm:prSet presAssocID="{9552C153-C36E-40AD-81CD-F6EC23BB0F3D}" presName="linNode" presStyleCnt="0"/>
      <dgm:spPr/>
    </dgm:pt>
    <dgm:pt modelId="{ED20E71F-8BA7-4EF5-97A2-12FA45ADC17F}" type="pres">
      <dgm:prSet presAssocID="{9552C153-C36E-40AD-81CD-F6EC23BB0F3D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CD2D-2161-4B0F-8657-D62F8E8E5013}" type="pres">
      <dgm:prSet presAssocID="{50EA1CB1-2B10-4B16-B3A7-FAE95CA3AB1F}" presName="sp" presStyleCnt="0"/>
      <dgm:spPr/>
    </dgm:pt>
    <dgm:pt modelId="{AFBA88B2-79AA-4449-AAFD-7DAE5F533117}" type="pres">
      <dgm:prSet presAssocID="{9A1004EF-005D-4457-91DD-9E0E05D1714C}" presName="linNode" presStyleCnt="0"/>
      <dgm:spPr/>
    </dgm:pt>
    <dgm:pt modelId="{DFD9F2E9-2FD6-43F9-8C70-43DAF462E13B}" type="pres">
      <dgm:prSet presAssocID="{9A1004EF-005D-4457-91DD-9E0E05D1714C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71B4B-2DFF-45A1-8033-20F6377F2281}" type="pres">
      <dgm:prSet presAssocID="{58670911-97D5-484D-98F4-AF2829C8C31E}" presName="sp" presStyleCnt="0"/>
      <dgm:spPr/>
    </dgm:pt>
    <dgm:pt modelId="{9948C0B6-C702-4F10-A5A0-A7695ABD68A2}" type="pres">
      <dgm:prSet presAssocID="{A05F1375-F8F0-4626-91E4-525C04EB79C1}" presName="linNode" presStyleCnt="0"/>
      <dgm:spPr/>
    </dgm:pt>
    <dgm:pt modelId="{ADDB26AB-274E-48AE-902B-8F597FB97AFC}" type="pres">
      <dgm:prSet presAssocID="{A05F1375-F8F0-4626-91E4-525C04EB79C1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51A5F-7D23-4AE1-8A08-0E2B2926221E}" type="presOf" srcId="{49807FFA-DFDB-4111-A981-10E5C1A16176}" destId="{EFAC8E95-9BAD-4F77-970A-4A0868ED80E7}" srcOrd="0" destOrd="0" presId="urn:microsoft.com/office/officeart/2005/8/layout/vList5"/>
    <dgm:cxn modelId="{E1B32330-68C0-4709-A950-6870F6DF0136}" type="presOf" srcId="{AC4217E5-1A8D-47B9-9FF0-4D98EF99A0A2}" destId="{93D4C85A-02DF-47F7-8133-DC98FD9998BB}" srcOrd="0" destOrd="0" presId="urn:microsoft.com/office/officeart/2005/8/layout/vList5"/>
    <dgm:cxn modelId="{09214484-A82A-47A8-8350-4070CD29B170}" srcId="{D3A8D35E-9D95-48F4-A37B-66C6BA8F489B}" destId="{9A1004EF-005D-4457-91DD-9E0E05D1714C}" srcOrd="3" destOrd="0" parTransId="{7DE7C10D-F117-4958-A4FC-45693B26C076}" sibTransId="{58670911-97D5-484D-98F4-AF2829C8C31E}"/>
    <dgm:cxn modelId="{708FACFC-BA49-4656-89A1-BF6A99C2C193}" type="presOf" srcId="{D3A8D35E-9D95-48F4-A37B-66C6BA8F489B}" destId="{30EC065F-468A-47B2-9AE2-6D80F9D24031}" srcOrd="0" destOrd="0" presId="urn:microsoft.com/office/officeart/2005/8/layout/vList5"/>
    <dgm:cxn modelId="{17DE11A3-45BA-4797-B73E-1EC3F161D6E3}" srcId="{D3A8D35E-9D95-48F4-A37B-66C6BA8F489B}" destId="{9552C153-C36E-40AD-81CD-F6EC23BB0F3D}" srcOrd="2" destOrd="0" parTransId="{612ADBDD-F695-4C83-91A1-40F826C683A0}" sibTransId="{50EA1CB1-2B10-4B16-B3A7-FAE95CA3AB1F}"/>
    <dgm:cxn modelId="{782E6B77-1C80-45D5-9D93-D914748BEF02}" srcId="{D3A8D35E-9D95-48F4-A37B-66C6BA8F489B}" destId="{A05F1375-F8F0-4626-91E4-525C04EB79C1}" srcOrd="4" destOrd="0" parTransId="{64BF20EC-FF73-417F-89DF-A4171D2241CD}" sibTransId="{7A8B44B0-9F9F-4418-9ABE-DCC138CABAB8}"/>
    <dgm:cxn modelId="{15EFFF39-A789-4310-B27C-C63E9F264326}" type="presOf" srcId="{9A1004EF-005D-4457-91DD-9E0E05D1714C}" destId="{DFD9F2E9-2FD6-43F9-8C70-43DAF462E13B}" srcOrd="0" destOrd="0" presId="urn:microsoft.com/office/officeart/2005/8/layout/vList5"/>
    <dgm:cxn modelId="{733FDDF2-0AE6-479E-8FC8-FF7287154324}" srcId="{D3A8D35E-9D95-48F4-A37B-66C6BA8F489B}" destId="{49807FFA-DFDB-4111-A981-10E5C1A16176}" srcOrd="0" destOrd="0" parTransId="{85CED86D-A87A-4003-BE31-E9E400E50CE2}" sibTransId="{40DDC39B-66DA-4E79-9BBF-E91C8337E397}"/>
    <dgm:cxn modelId="{1B2E2AC6-CC10-4D25-AB27-FFC8F163D055}" type="presOf" srcId="{A05F1375-F8F0-4626-91E4-525C04EB79C1}" destId="{ADDB26AB-274E-48AE-902B-8F597FB97AFC}" srcOrd="0" destOrd="0" presId="urn:microsoft.com/office/officeart/2005/8/layout/vList5"/>
    <dgm:cxn modelId="{F5799304-A230-435D-B498-E0D738105912}" srcId="{D3A8D35E-9D95-48F4-A37B-66C6BA8F489B}" destId="{AC4217E5-1A8D-47B9-9FF0-4D98EF99A0A2}" srcOrd="1" destOrd="0" parTransId="{89D85AEE-7A0B-4508-9B76-41FAEB16CC14}" sibTransId="{7E78EE11-0493-4CCE-8F96-422CB1F61880}"/>
    <dgm:cxn modelId="{D9C3507E-263C-46FF-80D5-72038EF91F1E}" type="presOf" srcId="{9552C153-C36E-40AD-81CD-F6EC23BB0F3D}" destId="{ED20E71F-8BA7-4EF5-97A2-12FA45ADC17F}" srcOrd="0" destOrd="0" presId="urn:microsoft.com/office/officeart/2005/8/layout/vList5"/>
    <dgm:cxn modelId="{7E2B0851-60AD-449F-B5B7-4FEC2AAFD1F4}" type="presParOf" srcId="{30EC065F-468A-47B2-9AE2-6D80F9D24031}" destId="{F065FB61-056E-4533-9FCF-DBD919FD314F}" srcOrd="0" destOrd="0" presId="urn:microsoft.com/office/officeart/2005/8/layout/vList5"/>
    <dgm:cxn modelId="{765D85F0-E6EF-4C71-AE19-AE454CE91CD5}" type="presParOf" srcId="{F065FB61-056E-4533-9FCF-DBD919FD314F}" destId="{EFAC8E95-9BAD-4F77-970A-4A0868ED80E7}" srcOrd="0" destOrd="0" presId="urn:microsoft.com/office/officeart/2005/8/layout/vList5"/>
    <dgm:cxn modelId="{1C3F6BCA-D58D-4550-86E1-AD285AB5D68B}" type="presParOf" srcId="{30EC065F-468A-47B2-9AE2-6D80F9D24031}" destId="{3C5DE4BF-D4D5-46B9-8CEB-99843F4A3220}" srcOrd="1" destOrd="0" presId="urn:microsoft.com/office/officeart/2005/8/layout/vList5"/>
    <dgm:cxn modelId="{AA959149-4C34-459F-9B8E-652E1C701E75}" type="presParOf" srcId="{30EC065F-468A-47B2-9AE2-6D80F9D24031}" destId="{5D6077B5-7254-4A50-8FBA-640803569897}" srcOrd="2" destOrd="0" presId="urn:microsoft.com/office/officeart/2005/8/layout/vList5"/>
    <dgm:cxn modelId="{7CB41CE2-CEC1-4348-9C54-96936BEC3889}" type="presParOf" srcId="{5D6077B5-7254-4A50-8FBA-640803569897}" destId="{93D4C85A-02DF-47F7-8133-DC98FD9998BB}" srcOrd="0" destOrd="0" presId="urn:microsoft.com/office/officeart/2005/8/layout/vList5"/>
    <dgm:cxn modelId="{24A3E4E2-3ACA-4D94-91C8-380EC9F13F9D}" type="presParOf" srcId="{30EC065F-468A-47B2-9AE2-6D80F9D24031}" destId="{07E13FFD-524A-4D31-BCF1-AD230376C719}" srcOrd="3" destOrd="0" presId="urn:microsoft.com/office/officeart/2005/8/layout/vList5"/>
    <dgm:cxn modelId="{0D81457E-4E89-4B24-A217-CE8C059C5A73}" type="presParOf" srcId="{30EC065F-468A-47B2-9AE2-6D80F9D24031}" destId="{3998576F-6158-47D6-8739-16583216EF91}" srcOrd="4" destOrd="0" presId="urn:microsoft.com/office/officeart/2005/8/layout/vList5"/>
    <dgm:cxn modelId="{45C018E9-32D8-4051-BE76-BC710293D6C6}" type="presParOf" srcId="{3998576F-6158-47D6-8739-16583216EF91}" destId="{ED20E71F-8BA7-4EF5-97A2-12FA45ADC17F}" srcOrd="0" destOrd="0" presId="urn:microsoft.com/office/officeart/2005/8/layout/vList5"/>
    <dgm:cxn modelId="{217EF983-45B4-4F94-B02D-9C1266848EF9}" type="presParOf" srcId="{30EC065F-468A-47B2-9AE2-6D80F9D24031}" destId="{6414CD2D-2161-4B0F-8657-D62F8E8E5013}" srcOrd="5" destOrd="0" presId="urn:microsoft.com/office/officeart/2005/8/layout/vList5"/>
    <dgm:cxn modelId="{73AF5ACC-1A55-4044-91C4-A867538B78D8}" type="presParOf" srcId="{30EC065F-468A-47B2-9AE2-6D80F9D24031}" destId="{AFBA88B2-79AA-4449-AAFD-7DAE5F533117}" srcOrd="6" destOrd="0" presId="urn:microsoft.com/office/officeart/2005/8/layout/vList5"/>
    <dgm:cxn modelId="{6B466AF0-1091-49A7-8C1D-9C6E15EE725E}" type="presParOf" srcId="{AFBA88B2-79AA-4449-AAFD-7DAE5F533117}" destId="{DFD9F2E9-2FD6-43F9-8C70-43DAF462E13B}" srcOrd="0" destOrd="0" presId="urn:microsoft.com/office/officeart/2005/8/layout/vList5"/>
    <dgm:cxn modelId="{9184B68A-A1A5-4ED6-A6C6-F14F664A44A2}" type="presParOf" srcId="{30EC065F-468A-47B2-9AE2-6D80F9D24031}" destId="{06C71B4B-2DFF-45A1-8033-20F6377F2281}" srcOrd="7" destOrd="0" presId="urn:microsoft.com/office/officeart/2005/8/layout/vList5"/>
    <dgm:cxn modelId="{7B021F89-FFFF-40FC-B155-C40921FDDFAA}" type="presParOf" srcId="{30EC065F-468A-47B2-9AE2-6D80F9D24031}" destId="{9948C0B6-C702-4F10-A5A0-A7695ABD68A2}" srcOrd="8" destOrd="0" presId="urn:microsoft.com/office/officeart/2005/8/layout/vList5"/>
    <dgm:cxn modelId="{34674D35-B67A-49F6-9794-9BAAE3A28695}" type="presParOf" srcId="{9948C0B6-C702-4F10-A5A0-A7695ABD68A2}" destId="{ADDB26AB-274E-48AE-902B-8F597FB97A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69353C-88E5-4566-A073-630ACECD7F5D}" type="doc">
      <dgm:prSet loTypeId="urn:microsoft.com/office/officeart/2005/8/layout/target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0D44F9-E932-4FB6-9F40-7E427B1C8000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NETWORK</a:t>
          </a:r>
          <a:endParaRPr lang="en-US" sz="2000" dirty="0"/>
        </a:p>
      </dgm:t>
    </dgm:pt>
    <dgm:pt modelId="{AC8ACAD6-3400-40BC-8684-E287D8F9EC28}" type="parTrans" cxnId="{68300273-F9CB-46CA-90E7-2EB34E8FE83A}">
      <dgm:prSet/>
      <dgm:spPr/>
      <dgm:t>
        <a:bodyPr/>
        <a:lstStyle/>
        <a:p>
          <a:endParaRPr lang="en-US"/>
        </a:p>
      </dgm:t>
    </dgm:pt>
    <dgm:pt modelId="{E2F4678D-BB39-455D-946D-597F39CF571A}" type="sibTrans" cxnId="{68300273-F9CB-46CA-90E7-2EB34E8FE83A}">
      <dgm:prSet/>
      <dgm:spPr/>
      <dgm:t>
        <a:bodyPr/>
        <a:lstStyle/>
        <a:p>
          <a:endParaRPr lang="en-US"/>
        </a:p>
      </dgm:t>
    </dgm:pt>
    <dgm:pt modelId="{DF33C5DB-33D7-41D8-ACC0-D60D81A73E98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HARDWARE</a:t>
          </a:r>
          <a:endParaRPr lang="en-US" sz="2000" dirty="0"/>
        </a:p>
      </dgm:t>
    </dgm:pt>
    <dgm:pt modelId="{2A17226A-DA69-40A5-B740-5927201B06F6}" type="parTrans" cxnId="{8FC0FC74-79B8-4221-A7D5-C05637A80606}">
      <dgm:prSet/>
      <dgm:spPr/>
      <dgm:t>
        <a:bodyPr/>
        <a:lstStyle/>
        <a:p>
          <a:endParaRPr lang="en-US"/>
        </a:p>
      </dgm:t>
    </dgm:pt>
    <dgm:pt modelId="{73E62F7B-9866-4058-85D3-734A04BDC2DF}" type="sibTrans" cxnId="{8FC0FC74-79B8-4221-A7D5-C05637A80606}">
      <dgm:prSet/>
      <dgm:spPr/>
      <dgm:t>
        <a:bodyPr/>
        <a:lstStyle/>
        <a:p>
          <a:endParaRPr lang="en-US"/>
        </a:p>
      </dgm:t>
    </dgm:pt>
    <dgm:pt modelId="{E796F922-3B5D-4DD8-AEE0-3978A3742E2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OS</a:t>
          </a:r>
          <a:endParaRPr lang="en-US" sz="2000" dirty="0"/>
        </a:p>
      </dgm:t>
    </dgm:pt>
    <dgm:pt modelId="{A7BC91A4-FE32-40D7-82CB-1E0629CAE5BC}" type="parTrans" cxnId="{08B93F2C-44C9-400C-B29C-2CA398871E90}">
      <dgm:prSet/>
      <dgm:spPr/>
      <dgm:t>
        <a:bodyPr/>
        <a:lstStyle/>
        <a:p>
          <a:endParaRPr lang="en-US"/>
        </a:p>
      </dgm:t>
    </dgm:pt>
    <dgm:pt modelId="{65B4B1D3-4048-4416-AAFF-0B133E044354}" type="sibTrans" cxnId="{08B93F2C-44C9-400C-B29C-2CA398871E90}">
      <dgm:prSet/>
      <dgm:spPr/>
      <dgm:t>
        <a:bodyPr/>
        <a:lstStyle/>
        <a:p>
          <a:endParaRPr lang="en-US"/>
        </a:p>
      </dgm:t>
    </dgm:pt>
    <dgm:pt modelId="{CAFF6498-B494-4A70-99B3-F21444DB17D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000" b="1" dirty="0" smtClean="0"/>
            <a:t>APPLICATION</a:t>
          </a:r>
          <a:endParaRPr lang="en-US" sz="2000" dirty="0"/>
        </a:p>
      </dgm:t>
    </dgm:pt>
    <dgm:pt modelId="{6377FFD2-24F4-487A-8449-146E3E950F4E}" type="parTrans" cxnId="{D82D5E3E-F936-455C-9247-67A192C0CD2D}">
      <dgm:prSet/>
      <dgm:spPr/>
      <dgm:t>
        <a:bodyPr/>
        <a:lstStyle/>
        <a:p>
          <a:endParaRPr lang="en-US"/>
        </a:p>
      </dgm:t>
    </dgm:pt>
    <dgm:pt modelId="{469A4CC6-3BCD-4E6F-9107-EF01AF385080}" type="sibTrans" cxnId="{D82D5E3E-F936-455C-9247-67A192C0CD2D}">
      <dgm:prSet/>
      <dgm:spPr/>
      <dgm:t>
        <a:bodyPr/>
        <a:lstStyle/>
        <a:p>
          <a:endParaRPr lang="en-US"/>
        </a:p>
      </dgm:t>
    </dgm:pt>
    <dgm:pt modelId="{D9B179CF-BF66-43C6-A725-F07E41DCE2C4}" type="pres">
      <dgm:prSet presAssocID="{3169353C-88E5-4566-A073-630ACECD7F5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105D2-5286-4D95-B93E-C5E9ADCD61B3}" type="pres">
      <dgm:prSet presAssocID="{A30D44F9-E932-4FB6-9F40-7E427B1C8000}" presName="circle1" presStyleLbl="lnNode1" presStyleIdx="0" presStyleCnt="4"/>
      <dgm:spPr/>
    </dgm:pt>
    <dgm:pt modelId="{1A77F007-A77A-4984-A05C-D2E4F8BDC048}" type="pres">
      <dgm:prSet presAssocID="{A30D44F9-E932-4FB6-9F40-7E427B1C8000}" presName="text1" presStyleLbl="revTx" presStyleIdx="0" presStyleCnt="4" custScaleX="13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35C7-F578-485A-9DBB-27619A95D451}" type="pres">
      <dgm:prSet presAssocID="{A30D44F9-E932-4FB6-9F40-7E427B1C8000}" presName="line1" presStyleLbl="callout" presStyleIdx="0" presStyleCnt="8"/>
      <dgm:spPr/>
    </dgm:pt>
    <dgm:pt modelId="{442798FF-10CD-4072-B683-F7933BC4241C}" type="pres">
      <dgm:prSet presAssocID="{A30D44F9-E932-4FB6-9F40-7E427B1C8000}" presName="d1" presStyleLbl="callout" presStyleIdx="1" presStyleCnt="8"/>
      <dgm:spPr/>
    </dgm:pt>
    <dgm:pt modelId="{6C1D9314-D59F-4174-B89A-6ADE9E69CD7A}" type="pres">
      <dgm:prSet presAssocID="{DF33C5DB-33D7-41D8-ACC0-D60D81A73E98}" presName="circle2" presStyleLbl="lnNode1" presStyleIdx="1" presStyleCnt="4"/>
      <dgm:spPr/>
    </dgm:pt>
    <dgm:pt modelId="{9339F7D5-2AD9-42D3-B259-176D1C5811C5}" type="pres">
      <dgm:prSet presAssocID="{DF33C5DB-33D7-41D8-ACC0-D60D81A73E98}" presName="text2" presStyleLbl="revTx" presStyleIdx="1" presStyleCnt="4" custScaleX="13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3EB80-A44D-49B0-A8CA-890FEDA3EC09}" type="pres">
      <dgm:prSet presAssocID="{DF33C5DB-33D7-41D8-ACC0-D60D81A73E98}" presName="line2" presStyleLbl="callout" presStyleIdx="2" presStyleCnt="8"/>
      <dgm:spPr/>
    </dgm:pt>
    <dgm:pt modelId="{1E605BC6-8753-4DAC-A398-599452321779}" type="pres">
      <dgm:prSet presAssocID="{DF33C5DB-33D7-41D8-ACC0-D60D81A73E98}" presName="d2" presStyleLbl="callout" presStyleIdx="3" presStyleCnt="8"/>
      <dgm:spPr/>
    </dgm:pt>
    <dgm:pt modelId="{4DEE8F18-4A43-4B17-945B-69ECB7157B83}" type="pres">
      <dgm:prSet presAssocID="{E796F922-3B5D-4DD8-AEE0-3978A3742E2B}" presName="circle3" presStyleLbl="lnNode1" presStyleIdx="2" presStyleCnt="4"/>
      <dgm:spPr/>
    </dgm:pt>
    <dgm:pt modelId="{A4E30B7F-A18E-4F87-8078-826BC80316BB}" type="pres">
      <dgm:prSet presAssocID="{E796F922-3B5D-4DD8-AEE0-3978A3742E2B}" presName="text3" presStyleLbl="revTx" presStyleIdx="2" presStyleCnt="4" custScaleX="13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1C3F-BB24-4CE2-A979-5E609BC853C9}" type="pres">
      <dgm:prSet presAssocID="{E796F922-3B5D-4DD8-AEE0-3978A3742E2B}" presName="line3" presStyleLbl="callout" presStyleIdx="4" presStyleCnt="8"/>
      <dgm:spPr/>
    </dgm:pt>
    <dgm:pt modelId="{D1FF3314-893A-4701-A5DC-94EED0199228}" type="pres">
      <dgm:prSet presAssocID="{E796F922-3B5D-4DD8-AEE0-3978A3742E2B}" presName="d3" presStyleLbl="callout" presStyleIdx="5" presStyleCnt="8"/>
      <dgm:spPr/>
    </dgm:pt>
    <dgm:pt modelId="{5198FE0A-E80B-4166-AD97-F65785E17E43}" type="pres">
      <dgm:prSet presAssocID="{CAFF6498-B494-4A70-99B3-F21444DB17DB}" presName="circle4" presStyleLbl="lnNode1" presStyleIdx="3" presStyleCnt="4"/>
      <dgm:spPr/>
    </dgm:pt>
    <dgm:pt modelId="{396CC349-5435-47ED-9FBE-9C849117909B}" type="pres">
      <dgm:prSet presAssocID="{CAFF6498-B494-4A70-99B3-F21444DB17DB}" presName="text4" presStyleLbl="revTx" presStyleIdx="3" presStyleCnt="4" custScaleX="13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D5B87-D22E-4BF8-973D-8996A48C8E5D}" type="pres">
      <dgm:prSet presAssocID="{CAFF6498-B494-4A70-99B3-F21444DB17DB}" presName="line4" presStyleLbl="callout" presStyleIdx="6" presStyleCnt="8"/>
      <dgm:spPr/>
    </dgm:pt>
    <dgm:pt modelId="{26E7BD55-594A-42BD-9B41-9382645D7314}" type="pres">
      <dgm:prSet presAssocID="{CAFF6498-B494-4A70-99B3-F21444DB17DB}" presName="d4" presStyleLbl="callout" presStyleIdx="7" presStyleCnt="8"/>
      <dgm:spPr/>
    </dgm:pt>
  </dgm:ptLst>
  <dgm:cxnLst>
    <dgm:cxn modelId="{3A66878B-BBBB-4DBF-ADE5-66B72BF77FAF}" type="presOf" srcId="{A30D44F9-E932-4FB6-9F40-7E427B1C8000}" destId="{1A77F007-A77A-4984-A05C-D2E4F8BDC048}" srcOrd="0" destOrd="0" presId="urn:microsoft.com/office/officeart/2005/8/layout/target1"/>
    <dgm:cxn modelId="{44CBE8DC-425A-4F2C-9E1B-B48A1058529A}" type="presOf" srcId="{3169353C-88E5-4566-A073-630ACECD7F5D}" destId="{D9B179CF-BF66-43C6-A725-F07E41DCE2C4}" srcOrd="0" destOrd="0" presId="urn:microsoft.com/office/officeart/2005/8/layout/target1"/>
    <dgm:cxn modelId="{57044D82-B05F-4B9B-9EA9-D44E0D512C1D}" type="presOf" srcId="{DF33C5DB-33D7-41D8-ACC0-D60D81A73E98}" destId="{9339F7D5-2AD9-42D3-B259-176D1C5811C5}" srcOrd="0" destOrd="0" presId="urn:microsoft.com/office/officeart/2005/8/layout/target1"/>
    <dgm:cxn modelId="{08B93F2C-44C9-400C-B29C-2CA398871E90}" srcId="{3169353C-88E5-4566-A073-630ACECD7F5D}" destId="{E796F922-3B5D-4DD8-AEE0-3978A3742E2B}" srcOrd="2" destOrd="0" parTransId="{A7BC91A4-FE32-40D7-82CB-1E0629CAE5BC}" sibTransId="{65B4B1D3-4048-4416-AAFF-0B133E044354}"/>
    <dgm:cxn modelId="{D82D5E3E-F936-455C-9247-67A192C0CD2D}" srcId="{3169353C-88E5-4566-A073-630ACECD7F5D}" destId="{CAFF6498-B494-4A70-99B3-F21444DB17DB}" srcOrd="3" destOrd="0" parTransId="{6377FFD2-24F4-487A-8449-146E3E950F4E}" sibTransId="{469A4CC6-3BCD-4E6F-9107-EF01AF385080}"/>
    <dgm:cxn modelId="{8FC0FC74-79B8-4221-A7D5-C05637A80606}" srcId="{3169353C-88E5-4566-A073-630ACECD7F5D}" destId="{DF33C5DB-33D7-41D8-ACC0-D60D81A73E98}" srcOrd="1" destOrd="0" parTransId="{2A17226A-DA69-40A5-B740-5927201B06F6}" sibTransId="{73E62F7B-9866-4058-85D3-734A04BDC2DF}"/>
    <dgm:cxn modelId="{462F9A47-2E37-4303-B098-506CC4CBFD6A}" type="presOf" srcId="{CAFF6498-B494-4A70-99B3-F21444DB17DB}" destId="{396CC349-5435-47ED-9FBE-9C849117909B}" srcOrd="0" destOrd="0" presId="urn:microsoft.com/office/officeart/2005/8/layout/target1"/>
    <dgm:cxn modelId="{F144856E-5B70-48A2-99DD-E0E5FF628586}" type="presOf" srcId="{E796F922-3B5D-4DD8-AEE0-3978A3742E2B}" destId="{A4E30B7F-A18E-4F87-8078-826BC80316BB}" srcOrd="0" destOrd="0" presId="urn:microsoft.com/office/officeart/2005/8/layout/target1"/>
    <dgm:cxn modelId="{68300273-F9CB-46CA-90E7-2EB34E8FE83A}" srcId="{3169353C-88E5-4566-A073-630ACECD7F5D}" destId="{A30D44F9-E932-4FB6-9F40-7E427B1C8000}" srcOrd="0" destOrd="0" parTransId="{AC8ACAD6-3400-40BC-8684-E287D8F9EC28}" sibTransId="{E2F4678D-BB39-455D-946D-597F39CF571A}"/>
    <dgm:cxn modelId="{D860E02D-585A-4D17-8A3B-7547E0C630E2}" type="presParOf" srcId="{D9B179CF-BF66-43C6-A725-F07E41DCE2C4}" destId="{7B1105D2-5286-4D95-B93E-C5E9ADCD61B3}" srcOrd="0" destOrd="0" presId="urn:microsoft.com/office/officeart/2005/8/layout/target1"/>
    <dgm:cxn modelId="{76EBD894-60A6-4069-83A5-5E87B38CB109}" type="presParOf" srcId="{D9B179CF-BF66-43C6-A725-F07E41DCE2C4}" destId="{1A77F007-A77A-4984-A05C-D2E4F8BDC048}" srcOrd="1" destOrd="0" presId="urn:microsoft.com/office/officeart/2005/8/layout/target1"/>
    <dgm:cxn modelId="{EAC71F1C-650D-4981-AF10-55AF08969D0C}" type="presParOf" srcId="{D9B179CF-BF66-43C6-A725-F07E41DCE2C4}" destId="{AC1735C7-F578-485A-9DBB-27619A95D451}" srcOrd="2" destOrd="0" presId="urn:microsoft.com/office/officeart/2005/8/layout/target1"/>
    <dgm:cxn modelId="{4C8AD414-D99F-47A2-A6E3-9B72000E3802}" type="presParOf" srcId="{D9B179CF-BF66-43C6-A725-F07E41DCE2C4}" destId="{442798FF-10CD-4072-B683-F7933BC4241C}" srcOrd="3" destOrd="0" presId="urn:microsoft.com/office/officeart/2005/8/layout/target1"/>
    <dgm:cxn modelId="{8D2B4683-33CC-4C0B-9CDA-EAE16C9B17C4}" type="presParOf" srcId="{D9B179CF-BF66-43C6-A725-F07E41DCE2C4}" destId="{6C1D9314-D59F-4174-B89A-6ADE9E69CD7A}" srcOrd="4" destOrd="0" presId="urn:microsoft.com/office/officeart/2005/8/layout/target1"/>
    <dgm:cxn modelId="{26D1E163-926F-4B6E-9DB0-C59CEB9F9CC9}" type="presParOf" srcId="{D9B179CF-BF66-43C6-A725-F07E41DCE2C4}" destId="{9339F7D5-2AD9-42D3-B259-176D1C5811C5}" srcOrd="5" destOrd="0" presId="urn:microsoft.com/office/officeart/2005/8/layout/target1"/>
    <dgm:cxn modelId="{6E2AB93C-8467-49B4-8BE6-CA2724B389FC}" type="presParOf" srcId="{D9B179CF-BF66-43C6-A725-F07E41DCE2C4}" destId="{0D03EB80-A44D-49B0-A8CA-890FEDA3EC09}" srcOrd="6" destOrd="0" presId="urn:microsoft.com/office/officeart/2005/8/layout/target1"/>
    <dgm:cxn modelId="{063DA316-195A-4040-9EB0-499E1B1E9521}" type="presParOf" srcId="{D9B179CF-BF66-43C6-A725-F07E41DCE2C4}" destId="{1E605BC6-8753-4DAC-A398-599452321779}" srcOrd="7" destOrd="0" presId="urn:microsoft.com/office/officeart/2005/8/layout/target1"/>
    <dgm:cxn modelId="{708C9264-F4F6-4552-B152-A374EABEE217}" type="presParOf" srcId="{D9B179CF-BF66-43C6-A725-F07E41DCE2C4}" destId="{4DEE8F18-4A43-4B17-945B-69ECB7157B83}" srcOrd="8" destOrd="0" presId="urn:microsoft.com/office/officeart/2005/8/layout/target1"/>
    <dgm:cxn modelId="{7E3F2B05-503F-4C29-AAC7-0F9FAD72A9EA}" type="presParOf" srcId="{D9B179CF-BF66-43C6-A725-F07E41DCE2C4}" destId="{A4E30B7F-A18E-4F87-8078-826BC80316BB}" srcOrd="9" destOrd="0" presId="urn:microsoft.com/office/officeart/2005/8/layout/target1"/>
    <dgm:cxn modelId="{9A320A3A-F031-480B-963C-1A7BA055F011}" type="presParOf" srcId="{D9B179CF-BF66-43C6-A725-F07E41DCE2C4}" destId="{DA461C3F-BB24-4CE2-A979-5E609BC853C9}" srcOrd="10" destOrd="0" presId="urn:microsoft.com/office/officeart/2005/8/layout/target1"/>
    <dgm:cxn modelId="{072F6AB5-9EA6-4B4F-89A9-887B4D3685C1}" type="presParOf" srcId="{D9B179CF-BF66-43C6-A725-F07E41DCE2C4}" destId="{D1FF3314-893A-4701-A5DC-94EED0199228}" srcOrd="11" destOrd="0" presId="urn:microsoft.com/office/officeart/2005/8/layout/target1"/>
    <dgm:cxn modelId="{AE896B94-4C59-42EB-A7F4-D4D831161141}" type="presParOf" srcId="{D9B179CF-BF66-43C6-A725-F07E41DCE2C4}" destId="{5198FE0A-E80B-4166-AD97-F65785E17E43}" srcOrd="12" destOrd="0" presId="urn:microsoft.com/office/officeart/2005/8/layout/target1"/>
    <dgm:cxn modelId="{8F201E20-5082-4E8B-A4BC-CA63681596DE}" type="presParOf" srcId="{D9B179CF-BF66-43C6-A725-F07E41DCE2C4}" destId="{396CC349-5435-47ED-9FBE-9C849117909B}" srcOrd="13" destOrd="0" presId="urn:microsoft.com/office/officeart/2005/8/layout/target1"/>
    <dgm:cxn modelId="{4C890E21-2966-4069-B155-55FF6C9F2131}" type="presParOf" srcId="{D9B179CF-BF66-43C6-A725-F07E41DCE2C4}" destId="{849D5B87-D22E-4BF8-973D-8996A48C8E5D}" srcOrd="14" destOrd="0" presId="urn:microsoft.com/office/officeart/2005/8/layout/target1"/>
    <dgm:cxn modelId="{2D0FA31E-5E21-4192-98EF-5AB5BAF631E9}" type="presParOf" srcId="{D9B179CF-BF66-43C6-A725-F07E41DCE2C4}" destId="{26E7BD55-594A-42BD-9B41-9382645D731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64BF06-294B-4CE4-BE77-EC6C8CD6C979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81FF97-B4FB-43C6-8B79-996604534A1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Activity monitoring and data retrieval</a:t>
          </a:r>
          <a:endParaRPr lang="en-US" sz="1200" b="1" dirty="0"/>
        </a:p>
      </dgm:t>
    </dgm:pt>
    <dgm:pt modelId="{3DAAA7C3-20E4-4E5A-95AF-FF461D165A34}" type="parTrans" cxnId="{55259A6E-2996-4B5A-B876-ADF9FAD1BB60}">
      <dgm:prSet/>
      <dgm:spPr/>
      <dgm:t>
        <a:bodyPr/>
        <a:lstStyle/>
        <a:p>
          <a:endParaRPr lang="en-US"/>
        </a:p>
      </dgm:t>
    </dgm:pt>
    <dgm:pt modelId="{1CDBF027-2417-467D-8D28-05CBB60349EB}" type="sibTrans" cxnId="{55259A6E-2996-4B5A-B876-ADF9FAD1BB6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2DA4AB05-8712-44A7-808B-28AC6FC34BC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Unauthorized dialing, SMS and payments</a:t>
          </a:r>
          <a:endParaRPr lang="en-US" sz="1200" b="1" dirty="0"/>
        </a:p>
      </dgm:t>
    </dgm:pt>
    <dgm:pt modelId="{77B7BAAC-CE2C-4E77-A4D1-E582CC49E243}" type="parTrans" cxnId="{EA5D13C5-05DD-4974-A3EB-43E61FF7F6F9}">
      <dgm:prSet/>
      <dgm:spPr/>
      <dgm:t>
        <a:bodyPr/>
        <a:lstStyle/>
        <a:p>
          <a:endParaRPr lang="en-US"/>
        </a:p>
      </dgm:t>
    </dgm:pt>
    <dgm:pt modelId="{C775EDB8-5617-46B2-8A1F-2ACAE675298E}" type="sibTrans" cxnId="{EA5D13C5-05DD-4974-A3EB-43E61FF7F6F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8F31E0C1-A47E-4F37-A169-E91042623DC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Unauthorized network connectivity  </a:t>
          </a:r>
          <a:endParaRPr lang="en-US" sz="1200" b="1" dirty="0"/>
        </a:p>
      </dgm:t>
    </dgm:pt>
    <dgm:pt modelId="{25318A01-92A5-4773-9B6F-859F5371C76E}" type="parTrans" cxnId="{C31696E6-14E6-40F4-99D2-DE8134044577}">
      <dgm:prSet/>
      <dgm:spPr/>
      <dgm:t>
        <a:bodyPr/>
        <a:lstStyle/>
        <a:p>
          <a:endParaRPr lang="en-US"/>
        </a:p>
      </dgm:t>
    </dgm:pt>
    <dgm:pt modelId="{B502A512-4F26-4B09-9CE7-BD88CBC59D45}" type="sibTrans" cxnId="{C31696E6-14E6-40F4-99D2-DE813404457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2760316B-2281-4B61-B9A1-EB1D8EC373B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UI impersonation</a:t>
          </a:r>
          <a:endParaRPr lang="en-US" sz="1200" b="1" dirty="0"/>
        </a:p>
      </dgm:t>
    </dgm:pt>
    <dgm:pt modelId="{51436E34-CE67-4279-8263-91C7168E481A}" type="parTrans" cxnId="{3EDD7A0D-7984-45E8-89BB-0212291F20AA}">
      <dgm:prSet/>
      <dgm:spPr/>
      <dgm:t>
        <a:bodyPr/>
        <a:lstStyle/>
        <a:p>
          <a:endParaRPr lang="en-US"/>
        </a:p>
      </dgm:t>
    </dgm:pt>
    <dgm:pt modelId="{EA7D4064-F6BD-4675-A432-706F09AC3342}" type="sibTrans" cxnId="{3EDD7A0D-7984-45E8-89BB-0212291F20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486E2972-189A-4720-9DF3-F32322B9650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System modification (</a:t>
          </a:r>
          <a:r>
            <a:rPr lang="en-US" sz="1200" b="1" dirty="0" err="1" smtClean="0"/>
            <a:t>rootkit</a:t>
          </a:r>
          <a:r>
            <a:rPr lang="en-US" sz="1200" b="1" dirty="0" smtClean="0"/>
            <a:t>, APN proxy </a:t>
          </a:r>
          <a:r>
            <a:rPr lang="en-US" sz="1200" b="1" dirty="0" err="1" smtClean="0"/>
            <a:t>config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553EEF4F-539D-40C4-AC42-05140CFA3A9B}" type="parTrans" cxnId="{DFE4A41E-78E2-4FCE-AC52-665D6C5970E5}">
      <dgm:prSet/>
      <dgm:spPr/>
      <dgm:t>
        <a:bodyPr/>
        <a:lstStyle/>
        <a:p>
          <a:endParaRPr lang="en-US"/>
        </a:p>
      </dgm:t>
    </dgm:pt>
    <dgm:pt modelId="{0CADCA44-543B-41A6-BA54-1FBCD8DCD770}" type="sibTrans" cxnId="{DFE4A41E-78E2-4FCE-AC52-665D6C5970E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B861788E-33B3-41FC-A40D-403A2E2B114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chemeClr val="tx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200" b="1" dirty="0" smtClean="0"/>
            <a:t>Logic or time bomb</a:t>
          </a:r>
          <a:endParaRPr lang="en-US" sz="1200" b="1" dirty="0"/>
        </a:p>
      </dgm:t>
    </dgm:pt>
    <dgm:pt modelId="{6D024EA0-B7A3-4233-84C8-C02FB3AFDB91}" type="parTrans" cxnId="{7475EB37-F587-46A0-9962-AEBEBBA325CE}">
      <dgm:prSet/>
      <dgm:spPr/>
      <dgm:t>
        <a:bodyPr/>
        <a:lstStyle/>
        <a:p>
          <a:endParaRPr lang="en-US"/>
        </a:p>
      </dgm:t>
    </dgm:pt>
    <dgm:pt modelId="{7EDBC1FB-3AAD-4B9A-BD7E-D0B5DBBE7530}" type="sibTrans" cxnId="{7475EB37-F587-46A0-9962-AEBEBBA325C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n-US"/>
        </a:p>
      </dgm:t>
    </dgm:pt>
    <dgm:pt modelId="{2A8BACE3-E14A-49BB-B4CB-BE4A8680F36F}" type="pres">
      <dgm:prSet presAssocID="{9B64BF06-294B-4CE4-BE77-EC6C8CD6C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B1D90-1802-4DCF-89C1-B7E49A134234}" type="pres">
      <dgm:prSet presAssocID="{A981FF97-B4FB-43C6-8B79-996604534A1B}" presName="node" presStyleLbl="node1" presStyleIdx="0" presStyleCnt="6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F7B3F-A3EC-4E6E-AC06-C495388E8C89}" type="pres">
      <dgm:prSet presAssocID="{1CDBF027-2417-467D-8D28-05CBB60349E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21D79B9-B605-4237-991D-B629A69A4603}" type="pres">
      <dgm:prSet presAssocID="{1CDBF027-2417-467D-8D28-05CBB60349E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6FB989B-6130-4DF4-99D8-B965F0BD2759}" type="pres">
      <dgm:prSet presAssocID="{2DA4AB05-8712-44A7-808B-28AC6FC34BC1}" presName="node" presStyleLbl="node1" presStyleIdx="1" presStyleCnt="6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59242-D56A-4391-B8C7-300AFB6E1C30}" type="pres">
      <dgm:prSet presAssocID="{C775EDB8-5617-46B2-8A1F-2ACAE675298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DE5EBB9-FF88-4F60-B174-77E77FEF37B3}" type="pres">
      <dgm:prSet presAssocID="{C775EDB8-5617-46B2-8A1F-2ACAE675298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0A5537A-9183-4BF2-AAC1-4C777B5B255E}" type="pres">
      <dgm:prSet presAssocID="{8F31E0C1-A47E-4F37-A169-E91042623DC1}" presName="node" presStyleLbl="node1" presStyleIdx="2" presStyleCnt="6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E2007-D14E-435E-AADA-A338270670D9}" type="pres">
      <dgm:prSet presAssocID="{B502A512-4F26-4B09-9CE7-BD88CBC59D4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BE0B64B-F0FF-4B65-8758-9CCF4D48B46D}" type="pres">
      <dgm:prSet presAssocID="{B502A512-4F26-4B09-9CE7-BD88CBC59D4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976CD5D-D024-4FF2-A363-94EC65455F0C}" type="pres">
      <dgm:prSet presAssocID="{2760316B-2281-4B61-B9A1-EB1D8EC373BD}" presName="node" presStyleLbl="node1" presStyleIdx="3" presStyleCnt="6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CF35A-3819-4BAB-AB65-AD243FA708F6}" type="pres">
      <dgm:prSet presAssocID="{EA7D4064-F6BD-4675-A432-706F09AC334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2D76D43-17AC-4856-91AA-7A6D38AC82A2}" type="pres">
      <dgm:prSet presAssocID="{EA7D4064-F6BD-4675-A432-706F09AC334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24F8C66-4932-4F69-98FF-D16C9A7322CA}" type="pres">
      <dgm:prSet presAssocID="{486E2972-189A-4720-9DF3-F32322B96505}" presName="node" presStyleLbl="node1" presStyleIdx="4" presStyleCnt="6" custScaleX="131151" custScaleY="116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58BAB-FF35-4A52-8F15-28C07BE01527}" type="pres">
      <dgm:prSet presAssocID="{0CADCA44-543B-41A6-BA54-1FBCD8DCD77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34C56FA-D109-40E9-B7AD-427A74DE9B8F}" type="pres">
      <dgm:prSet presAssocID="{0CADCA44-543B-41A6-BA54-1FBCD8DCD77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71308BC-71E1-4703-9353-5D92D192FCD5}" type="pres">
      <dgm:prSet presAssocID="{B861788E-33B3-41FC-A40D-403A2E2B1146}" presName="node" presStyleLbl="node1" presStyleIdx="5" presStyleCnt="6" custScaleX="144757" custScaleY="10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C7D83-3798-4BA8-B644-D88943553F05}" type="pres">
      <dgm:prSet presAssocID="{7EDBC1FB-3AAD-4B9A-BD7E-D0B5DBBE753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FD2FC95-26DB-4D71-AE97-13AFC3157665}" type="pres">
      <dgm:prSet presAssocID="{7EDBC1FB-3AAD-4B9A-BD7E-D0B5DBBE753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0E70490-5C8E-4860-A6FD-154F0ACD514E}" type="presOf" srcId="{1CDBF027-2417-467D-8D28-05CBB60349EB}" destId="{88CF7B3F-A3EC-4E6E-AC06-C495388E8C89}" srcOrd="0" destOrd="0" presId="urn:microsoft.com/office/officeart/2005/8/layout/cycle2"/>
    <dgm:cxn modelId="{C8D4931E-3358-44FE-903F-5C6DB804158D}" type="presOf" srcId="{C775EDB8-5617-46B2-8A1F-2ACAE675298E}" destId="{ADE5EBB9-FF88-4F60-B174-77E77FEF37B3}" srcOrd="1" destOrd="0" presId="urn:microsoft.com/office/officeart/2005/8/layout/cycle2"/>
    <dgm:cxn modelId="{27FD4BE0-86A8-4F1E-87A4-CC5E398044D4}" type="presOf" srcId="{B861788E-33B3-41FC-A40D-403A2E2B1146}" destId="{171308BC-71E1-4703-9353-5D92D192FCD5}" srcOrd="0" destOrd="0" presId="urn:microsoft.com/office/officeart/2005/8/layout/cycle2"/>
    <dgm:cxn modelId="{4DF4DC46-B7AE-4BDA-8E01-FEAB01BA4ABF}" type="presOf" srcId="{9B64BF06-294B-4CE4-BE77-EC6C8CD6C979}" destId="{2A8BACE3-E14A-49BB-B4CB-BE4A8680F36F}" srcOrd="0" destOrd="0" presId="urn:microsoft.com/office/officeart/2005/8/layout/cycle2"/>
    <dgm:cxn modelId="{DFE4A41E-78E2-4FCE-AC52-665D6C5970E5}" srcId="{9B64BF06-294B-4CE4-BE77-EC6C8CD6C979}" destId="{486E2972-189A-4720-9DF3-F32322B96505}" srcOrd="4" destOrd="0" parTransId="{553EEF4F-539D-40C4-AC42-05140CFA3A9B}" sibTransId="{0CADCA44-543B-41A6-BA54-1FBCD8DCD770}"/>
    <dgm:cxn modelId="{CD79AC16-AB94-4B96-8C9B-8CB0FD5DD60F}" type="presOf" srcId="{C775EDB8-5617-46B2-8A1F-2ACAE675298E}" destId="{65F59242-D56A-4391-B8C7-300AFB6E1C30}" srcOrd="0" destOrd="0" presId="urn:microsoft.com/office/officeart/2005/8/layout/cycle2"/>
    <dgm:cxn modelId="{7475EB37-F587-46A0-9962-AEBEBBA325CE}" srcId="{9B64BF06-294B-4CE4-BE77-EC6C8CD6C979}" destId="{B861788E-33B3-41FC-A40D-403A2E2B1146}" srcOrd="5" destOrd="0" parTransId="{6D024EA0-B7A3-4233-84C8-C02FB3AFDB91}" sibTransId="{7EDBC1FB-3AAD-4B9A-BD7E-D0B5DBBE7530}"/>
    <dgm:cxn modelId="{158DB10C-5C4A-46DB-AC96-9752566F8456}" type="presOf" srcId="{EA7D4064-F6BD-4675-A432-706F09AC3342}" destId="{209CF35A-3819-4BAB-AB65-AD243FA708F6}" srcOrd="0" destOrd="0" presId="urn:microsoft.com/office/officeart/2005/8/layout/cycle2"/>
    <dgm:cxn modelId="{85A0EAC9-8411-4971-9DA5-AC0B0619C062}" type="presOf" srcId="{A981FF97-B4FB-43C6-8B79-996604534A1B}" destId="{776B1D90-1802-4DCF-89C1-B7E49A134234}" srcOrd="0" destOrd="0" presId="urn:microsoft.com/office/officeart/2005/8/layout/cycle2"/>
    <dgm:cxn modelId="{DB116964-4FA9-4C2F-830A-A87A15EE296C}" type="presOf" srcId="{486E2972-189A-4720-9DF3-F32322B96505}" destId="{C24F8C66-4932-4F69-98FF-D16C9A7322CA}" srcOrd="0" destOrd="0" presId="urn:microsoft.com/office/officeart/2005/8/layout/cycle2"/>
    <dgm:cxn modelId="{9E77A810-D34E-466D-9A0D-961F2A8491A4}" type="presOf" srcId="{0CADCA44-543B-41A6-BA54-1FBCD8DCD770}" destId="{C34C56FA-D109-40E9-B7AD-427A74DE9B8F}" srcOrd="1" destOrd="0" presId="urn:microsoft.com/office/officeart/2005/8/layout/cycle2"/>
    <dgm:cxn modelId="{3EDD7A0D-7984-45E8-89BB-0212291F20AA}" srcId="{9B64BF06-294B-4CE4-BE77-EC6C8CD6C979}" destId="{2760316B-2281-4B61-B9A1-EB1D8EC373BD}" srcOrd="3" destOrd="0" parTransId="{51436E34-CE67-4279-8263-91C7168E481A}" sibTransId="{EA7D4064-F6BD-4675-A432-706F09AC3342}"/>
    <dgm:cxn modelId="{55259A6E-2996-4B5A-B876-ADF9FAD1BB60}" srcId="{9B64BF06-294B-4CE4-BE77-EC6C8CD6C979}" destId="{A981FF97-B4FB-43C6-8B79-996604534A1B}" srcOrd="0" destOrd="0" parTransId="{3DAAA7C3-20E4-4E5A-95AF-FF461D165A34}" sibTransId="{1CDBF027-2417-467D-8D28-05CBB60349EB}"/>
    <dgm:cxn modelId="{90B32E4D-DFD5-4ED3-83F7-C23BC267B2A8}" type="presOf" srcId="{7EDBC1FB-3AAD-4B9A-BD7E-D0B5DBBE7530}" destId="{8FD2FC95-26DB-4D71-AE97-13AFC3157665}" srcOrd="1" destOrd="0" presId="urn:microsoft.com/office/officeart/2005/8/layout/cycle2"/>
    <dgm:cxn modelId="{EA5D13C5-05DD-4974-A3EB-43E61FF7F6F9}" srcId="{9B64BF06-294B-4CE4-BE77-EC6C8CD6C979}" destId="{2DA4AB05-8712-44A7-808B-28AC6FC34BC1}" srcOrd="1" destOrd="0" parTransId="{77B7BAAC-CE2C-4E77-A4D1-E582CC49E243}" sibTransId="{C775EDB8-5617-46B2-8A1F-2ACAE675298E}"/>
    <dgm:cxn modelId="{E5DEC9BD-D91A-4550-9C6B-3673DE4B838D}" type="presOf" srcId="{1CDBF027-2417-467D-8D28-05CBB60349EB}" destId="{E21D79B9-B605-4237-991D-B629A69A4603}" srcOrd="1" destOrd="0" presId="urn:microsoft.com/office/officeart/2005/8/layout/cycle2"/>
    <dgm:cxn modelId="{BD452503-47D9-41B4-8CB4-54249F95AAED}" type="presOf" srcId="{B502A512-4F26-4B09-9CE7-BD88CBC59D45}" destId="{DBE0B64B-F0FF-4B65-8758-9CCF4D48B46D}" srcOrd="1" destOrd="0" presId="urn:microsoft.com/office/officeart/2005/8/layout/cycle2"/>
    <dgm:cxn modelId="{BC208409-6E9E-45E3-A04E-47E5283F5E29}" type="presOf" srcId="{B502A512-4F26-4B09-9CE7-BD88CBC59D45}" destId="{80AE2007-D14E-435E-AADA-A338270670D9}" srcOrd="0" destOrd="0" presId="urn:microsoft.com/office/officeart/2005/8/layout/cycle2"/>
    <dgm:cxn modelId="{CDC01801-5E60-45AD-BF7A-7C90CE5C1997}" type="presOf" srcId="{8F31E0C1-A47E-4F37-A169-E91042623DC1}" destId="{C0A5537A-9183-4BF2-AAC1-4C777B5B255E}" srcOrd="0" destOrd="0" presId="urn:microsoft.com/office/officeart/2005/8/layout/cycle2"/>
    <dgm:cxn modelId="{C0293E7F-5075-4CD0-A523-40C9431F0ED4}" type="presOf" srcId="{2760316B-2281-4B61-B9A1-EB1D8EC373BD}" destId="{1976CD5D-D024-4FF2-A363-94EC65455F0C}" srcOrd="0" destOrd="0" presId="urn:microsoft.com/office/officeart/2005/8/layout/cycle2"/>
    <dgm:cxn modelId="{D4DCD6D1-C889-42AF-B53B-5089B2DF478F}" type="presOf" srcId="{7EDBC1FB-3AAD-4B9A-BD7E-D0B5DBBE7530}" destId="{158C7D83-3798-4BA8-B644-D88943553F05}" srcOrd="0" destOrd="0" presId="urn:microsoft.com/office/officeart/2005/8/layout/cycle2"/>
    <dgm:cxn modelId="{EDD2F47F-E86A-4FCC-B887-A733A3CBF893}" type="presOf" srcId="{0CADCA44-543B-41A6-BA54-1FBCD8DCD770}" destId="{AFB58BAB-FF35-4A52-8F15-28C07BE01527}" srcOrd="0" destOrd="0" presId="urn:microsoft.com/office/officeart/2005/8/layout/cycle2"/>
    <dgm:cxn modelId="{8D7788BF-89FF-4446-A0D0-7964DC660758}" type="presOf" srcId="{2DA4AB05-8712-44A7-808B-28AC6FC34BC1}" destId="{A6FB989B-6130-4DF4-99D8-B965F0BD2759}" srcOrd="0" destOrd="0" presId="urn:microsoft.com/office/officeart/2005/8/layout/cycle2"/>
    <dgm:cxn modelId="{67A9315A-9208-469D-A0EA-6C62A2BF04F1}" type="presOf" srcId="{EA7D4064-F6BD-4675-A432-706F09AC3342}" destId="{B2D76D43-17AC-4856-91AA-7A6D38AC82A2}" srcOrd="1" destOrd="0" presId="urn:microsoft.com/office/officeart/2005/8/layout/cycle2"/>
    <dgm:cxn modelId="{C31696E6-14E6-40F4-99D2-DE8134044577}" srcId="{9B64BF06-294B-4CE4-BE77-EC6C8CD6C979}" destId="{8F31E0C1-A47E-4F37-A169-E91042623DC1}" srcOrd="2" destOrd="0" parTransId="{25318A01-92A5-4773-9B6F-859F5371C76E}" sibTransId="{B502A512-4F26-4B09-9CE7-BD88CBC59D45}"/>
    <dgm:cxn modelId="{F7FDD1C6-A2FA-4CED-89F3-49D23355C798}" type="presParOf" srcId="{2A8BACE3-E14A-49BB-B4CB-BE4A8680F36F}" destId="{776B1D90-1802-4DCF-89C1-B7E49A134234}" srcOrd="0" destOrd="0" presId="urn:microsoft.com/office/officeart/2005/8/layout/cycle2"/>
    <dgm:cxn modelId="{E5D002C3-9E78-4E93-91F3-ABDBB4787CDA}" type="presParOf" srcId="{2A8BACE3-E14A-49BB-B4CB-BE4A8680F36F}" destId="{88CF7B3F-A3EC-4E6E-AC06-C495388E8C89}" srcOrd="1" destOrd="0" presId="urn:microsoft.com/office/officeart/2005/8/layout/cycle2"/>
    <dgm:cxn modelId="{940E3957-76FE-42A9-9C35-E56F5FC131BF}" type="presParOf" srcId="{88CF7B3F-A3EC-4E6E-AC06-C495388E8C89}" destId="{E21D79B9-B605-4237-991D-B629A69A4603}" srcOrd="0" destOrd="0" presId="urn:microsoft.com/office/officeart/2005/8/layout/cycle2"/>
    <dgm:cxn modelId="{C5724F72-842C-4CB2-9B0E-95BC6D6A863D}" type="presParOf" srcId="{2A8BACE3-E14A-49BB-B4CB-BE4A8680F36F}" destId="{A6FB989B-6130-4DF4-99D8-B965F0BD2759}" srcOrd="2" destOrd="0" presId="urn:microsoft.com/office/officeart/2005/8/layout/cycle2"/>
    <dgm:cxn modelId="{2D9A93C7-8D21-43E9-B73D-B23903F9787F}" type="presParOf" srcId="{2A8BACE3-E14A-49BB-B4CB-BE4A8680F36F}" destId="{65F59242-D56A-4391-B8C7-300AFB6E1C30}" srcOrd="3" destOrd="0" presId="urn:microsoft.com/office/officeart/2005/8/layout/cycle2"/>
    <dgm:cxn modelId="{C44CC618-470D-41D6-A8D5-6BCB5BC9DD33}" type="presParOf" srcId="{65F59242-D56A-4391-B8C7-300AFB6E1C30}" destId="{ADE5EBB9-FF88-4F60-B174-77E77FEF37B3}" srcOrd="0" destOrd="0" presId="urn:microsoft.com/office/officeart/2005/8/layout/cycle2"/>
    <dgm:cxn modelId="{6AFB6A8F-4CFF-4AB5-AAFB-31A3A90FD46C}" type="presParOf" srcId="{2A8BACE3-E14A-49BB-B4CB-BE4A8680F36F}" destId="{C0A5537A-9183-4BF2-AAC1-4C777B5B255E}" srcOrd="4" destOrd="0" presId="urn:microsoft.com/office/officeart/2005/8/layout/cycle2"/>
    <dgm:cxn modelId="{4B821412-AA01-4574-82A1-1B030CBF7B74}" type="presParOf" srcId="{2A8BACE3-E14A-49BB-B4CB-BE4A8680F36F}" destId="{80AE2007-D14E-435E-AADA-A338270670D9}" srcOrd="5" destOrd="0" presId="urn:microsoft.com/office/officeart/2005/8/layout/cycle2"/>
    <dgm:cxn modelId="{5D871C53-3C3F-4D06-BAD6-BA3EDF8E15DB}" type="presParOf" srcId="{80AE2007-D14E-435E-AADA-A338270670D9}" destId="{DBE0B64B-F0FF-4B65-8758-9CCF4D48B46D}" srcOrd="0" destOrd="0" presId="urn:microsoft.com/office/officeart/2005/8/layout/cycle2"/>
    <dgm:cxn modelId="{B3B405BD-5FFF-4297-B570-AEF659C948C1}" type="presParOf" srcId="{2A8BACE3-E14A-49BB-B4CB-BE4A8680F36F}" destId="{1976CD5D-D024-4FF2-A363-94EC65455F0C}" srcOrd="6" destOrd="0" presId="urn:microsoft.com/office/officeart/2005/8/layout/cycle2"/>
    <dgm:cxn modelId="{6A2785D4-8216-40A1-89A8-E2F6849C8F7B}" type="presParOf" srcId="{2A8BACE3-E14A-49BB-B4CB-BE4A8680F36F}" destId="{209CF35A-3819-4BAB-AB65-AD243FA708F6}" srcOrd="7" destOrd="0" presId="urn:microsoft.com/office/officeart/2005/8/layout/cycle2"/>
    <dgm:cxn modelId="{1291D67D-35EE-498A-9DAB-13B5E326A01F}" type="presParOf" srcId="{209CF35A-3819-4BAB-AB65-AD243FA708F6}" destId="{B2D76D43-17AC-4856-91AA-7A6D38AC82A2}" srcOrd="0" destOrd="0" presId="urn:microsoft.com/office/officeart/2005/8/layout/cycle2"/>
    <dgm:cxn modelId="{BB99E32B-AD13-45EC-BD0A-5B8412B1FA30}" type="presParOf" srcId="{2A8BACE3-E14A-49BB-B4CB-BE4A8680F36F}" destId="{C24F8C66-4932-4F69-98FF-D16C9A7322CA}" srcOrd="8" destOrd="0" presId="urn:microsoft.com/office/officeart/2005/8/layout/cycle2"/>
    <dgm:cxn modelId="{D026374A-1ACC-4C2F-9CAF-EF920E0C0896}" type="presParOf" srcId="{2A8BACE3-E14A-49BB-B4CB-BE4A8680F36F}" destId="{AFB58BAB-FF35-4A52-8F15-28C07BE01527}" srcOrd="9" destOrd="0" presId="urn:microsoft.com/office/officeart/2005/8/layout/cycle2"/>
    <dgm:cxn modelId="{1CA6CF14-755C-4669-A3A9-3C626C7C9617}" type="presParOf" srcId="{AFB58BAB-FF35-4A52-8F15-28C07BE01527}" destId="{C34C56FA-D109-40E9-B7AD-427A74DE9B8F}" srcOrd="0" destOrd="0" presId="urn:microsoft.com/office/officeart/2005/8/layout/cycle2"/>
    <dgm:cxn modelId="{A7A3D353-1DC0-43F6-8A30-646870B22885}" type="presParOf" srcId="{2A8BACE3-E14A-49BB-B4CB-BE4A8680F36F}" destId="{171308BC-71E1-4703-9353-5D92D192FCD5}" srcOrd="10" destOrd="0" presId="urn:microsoft.com/office/officeart/2005/8/layout/cycle2"/>
    <dgm:cxn modelId="{3F057E81-9D99-4D11-9F30-E58F5E463E39}" type="presParOf" srcId="{2A8BACE3-E14A-49BB-B4CB-BE4A8680F36F}" destId="{158C7D83-3798-4BA8-B644-D88943553F05}" srcOrd="11" destOrd="0" presId="urn:microsoft.com/office/officeart/2005/8/layout/cycle2"/>
    <dgm:cxn modelId="{BD63A089-A2FF-44CB-8854-6F933FEC748D}" type="presParOf" srcId="{158C7D83-3798-4BA8-B644-D88943553F05}" destId="{8FD2FC95-26DB-4D71-AE97-13AFC31576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7053F-EDC1-42E5-A5CA-3B7E5FA9C8B1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812979-E7F1-4DD9-80F3-B5A2C232706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190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100" b="1" dirty="0" smtClean="0"/>
            <a:t>Sensitive data leakage (inadvertent or side channel)</a:t>
          </a:r>
          <a:endParaRPr lang="en-US" sz="1100" b="1" dirty="0"/>
        </a:p>
      </dgm:t>
    </dgm:pt>
    <dgm:pt modelId="{DFD07B2F-63BA-46FE-90B6-F20BDF587472}" type="parTrans" cxnId="{143423FB-6601-4FD9-BB80-A12A7148C09E}">
      <dgm:prSet/>
      <dgm:spPr/>
      <dgm:t>
        <a:bodyPr/>
        <a:lstStyle/>
        <a:p>
          <a:endParaRPr lang="en-US"/>
        </a:p>
      </dgm:t>
    </dgm:pt>
    <dgm:pt modelId="{1E22CEBA-AE79-4069-B543-D3F8CBD13FF7}" type="sibTrans" cxnId="{143423FB-6601-4FD9-BB80-A12A7148C09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7D4C674-B987-4445-BA8D-4D466E4400D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190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100" b="1" dirty="0" smtClean="0"/>
            <a:t>Unsafe sensitive data storage</a:t>
          </a:r>
          <a:endParaRPr lang="en-US" sz="1100" b="1" dirty="0"/>
        </a:p>
      </dgm:t>
    </dgm:pt>
    <dgm:pt modelId="{DCD17CDB-B18B-470F-BA0A-537520B7829F}" type="parTrans" cxnId="{D7E2A85A-0AD5-4334-929E-8C0BF4CFF1E3}">
      <dgm:prSet/>
      <dgm:spPr/>
      <dgm:t>
        <a:bodyPr/>
        <a:lstStyle/>
        <a:p>
          <a:endParaRPr lang="en-US"/>
        </a:p>
      </dgm:t>
    </dgm:pt>
    <dgm:pt modelId="{D340BE85-2F6D-4C4F-A0D1-DE45980EEE47}" type="sibTrans" cxnId="{D7E2A85A-0AD5-4334-929E-8C0BF4CFF1E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8E42BB0-9C4B-4F04-B7AA-5B05EE468A6A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190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100" b="1" dirty="0" smtClean="0"/>
            <a:t>Unsafe sensitive data transmission</a:t>
          </a:r>
          <a:endParaRPr lang="en-US" sz="1100" b="1" dirty="0"/>
        </a:p>
      </dgm:t>
    </dgm:pt>
    <dgm:pt modelId="{CA9584C6-8D3D-4F2D-A45C-EDD89A018D13}" type="parTrans" cxnId="{E46B347E-AA91-4650-B0EC-533665F83EDC}">
      <dgm:prSet/>
      <dgm:spPr/>
      <dgm:t>
        <a:bodyPr/>
        <a:lstStyle/>
        <a:p>
          <a:endParaRPr lang="en-US"/>
        </a:p>
      </dgm:t>
    </dgm:pt>
    <dgm:pt modelId="{8F7E79CA-9989-44F0-970D-8282D1EC3EB9}" type="sibTrans" cxnId="{E46B347E-AA91-4650-B0EC-533665F83ED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1517468-74AE-402F-91D9-ACD2B8812CB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190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1100" b="1" dirty="0" smtClean="0"/>
            <a:t>Hardcoded password/keys</a:t>
          </a:r>
          <a:endParaRPr lang="en-US" sz="1100" b="1" dirty="0"/>
        </a:p>
      </dgm:t>
    </dgm:pt>
    <dgm:pt modelId="{EFC1BC6F-2E68-433C-AB25-C3F65A1ACE32}" type="parTrans" cxnId="{B10486A3-299A-4B15-83C4-69AD772309DB}">
      <dgm:prSet/>
      <dgm:spPr/>
      <dgm:t>
        <a:bodyPr/>
        <a:lstStyle/>
        <a:p>
          <a:endParaRPr lang="en-US"/>
        </a:p>
      </dgm:t>
    </dgm:pt>
    <dgm:pt modelId="{55E6B580-9E5D-46D5-B774-F32A88DA7764}" type="sibTrans" cxnId="{B10486A3-299A-4B15-83C4-69AD772309D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A3FA475-B415-44BC-8FDB-4AC6430026AE}" type="pres">
      <dgm:prSet presAssocID="{5177053F-EDC1-42E5-A5CA-3B7E5FA9C8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D32DF-F283-4BD6-B66C-7D75013F1BD3}" type="pres">
      <dgm:prSet presAssocID="{99812979-E7F1-4DD9-80F3-B5A2C232706B}" presName="node" presStyleLbl="node1" presStyleIdx="0" presStyleCnt="4" custScaleX="120374" custRadScaleRad="89481" custRadScaleInc="5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235DA-C9BE-4E68-8AD1-21C757EDA4F9}" type="pres">
      <dgm:prSet presAssocID="{1E22CEBA-AE79-4069-B543-D3F8CBD13FF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35133C-035B-4D63-9E57-74A00431C9F4}" type="pres">
      <dgm:prSet presAssocID="{1E22CEBA-AE79-4069-B543-D3F8CBD13FF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8D0E329-2AB0-41CA-B807-CE70D3CBB401}" type="pres">
      <dgm:prSet presAssocID="{77D4C674-B987-4445-BA8D-4D466E4400D0}" presName="node" presStyleLbl="node1" presStyleIdx="1" presStyleCnt="4" custScaleX="120374" custRadScaleRad="104394" custRadScaleInc="12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B3952-1EC5-425D-B742-5DA130041C89}" type="pres">
      <dgm:prSet presAssocID="{D340BE85-2F6D-4C4F-A0D1-DE45980EEE4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28390CF-7223-40D5-94F2-53715E92EE9D}" type="pres">
      <dgm:prSet presAssocID="{D340BE85-2F6D-4C4F-A0D1-DE45980EEE4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CD156F1-DCD2-42B9-94D6-158337CC90B3}" type="pres">
      <dgm:prSet presAssocID="{08E42BB0-9C4B-4F04-B7AA-5B05EE468A6A}" presName="node" presStyleLbl="node1" presStyleIdx="2" presStyleCnt="4" custScaleX="120374" custRadScaleRad="110669" custRadScaleInc="-4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441FB-1B28-49E4-8B61-8B2845B463D6}" type="pres">
      <dgm:prSet presAssocID="{8F7E79CA-9989-44F0-970D-8282D1EC3EB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D5EB68-9A8F-4B3C-B9B0-9AE1B4E81C0D}" type="pres">
      <dgm:prSet presAssocID="{8F7E79CA-9989-44F0-970D-8282D1EC3EB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F66EECF-FBDD-408A-940D-F3B28E945A11}" type="pres">
      <dgm:prSet presAssocID="{31517468-74AE-402F-91D9-ACD2B8812CB9}" presName="node" presStyleLbl="node1" presStyleIdx="3" presStyleCnt="4" custScaleX="120374" custRadScaleRad="96728" custRadScaleInc="-13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E10A8-1DD3-426C-8D02-9046EAEC9A40}" type="pres">
      <dgm:prSet presAssocID="{55E6B580-9E5D-46D5-B774-F32A88DA776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C6DD3B7-CC98-4FB0-B64B-CC5219E6A5A7}" type="pres">
      <dgm:prSet presAssocID="{55E6B580-9E5D-46D5-B774-F32A88DA776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10486A3-299A-4B15-83C4-69AD772309DB}" srcId="{5177053F-EDC1-42E5-A5CA-3B7E5FA9C8B1}" destId="{31517468-74AE-402F-91D9-ACD2B8812CB9}" srcOrd="3" destOrd="0" parTransId="{EFC1BC6F-2E68-433C-AB25-C3F65A1ACE32}" sibTransId="{55E6B580-9E5D-46D5-B774-F32A88DA7764}"/>
    <dgm:cxn modelId="{E46B347E-AA91-4650-B0EC-533665F83EDC}" srcId="{5177053F-EDC1-42E5-A5CA-3B7E5FA9C8B1}" destId="{08E42BB0-9C4B-4F04-B7AA-5B05EE468A6A}" srcOrd="2" destOrd="0" parTransId="{CA9584C6-8D3D-4F2D-A45C-EDD89A018D13}" sibTransId="{8F7E79CA-9989-44F0-970D-8282D1EC3EB9}"/>
    <dgm:cxn modelId="{D7E2A85A-0AD5-4334-929E-8C0BF4CFF1E3}" srcId="{5177053F-EDC1-42E5-A5CA-3B7E5FA9C8B1}" destId="{77D4C674-B987-4445-BA8D-4D466E4400D0}" srcOrd="1" destOrd="0" parTransId="{DCD17CDB-B18B-470F-BA0A-537520B7829F}" sibTransId="{D340BE85-2F6D-4C4F-A0D1-DE45980EEE47}"/>
    <dgm:cxn modelId="{503BC4A4-F63B-4279-9939-FB5CC6BDB4FD}" type="presOf" srcId="{D340BE85-2F6D-4C4F-A0D1-DE45980EEE47}" destId="{957B3952-1EC5-425D-B742-5DA130041C89}" srcOrd="0" destOrd="0" presId="urn:microsoft.com/office/officeart/2005/8/layout/cycle2"/>
    <dgm:cxn modelId="{657D2BC0-6CF3-478D-B461-F609BAA1BA68}" type="presOf" srcId="{99812979-E7F1-4DD9-80F3-B5A2C232706B}" destId="{26DD32DF-F283-4BD6-B66C-7D75013F1BD3}" srcOrd="0" destOrd="0" presId="urn:microsoft.com/office/officeart/2005/8/layout/cycle2"/>
    <dgm:cxn modelId="{143423FB-6601-4FD9-BB80-A12A7148C09E}" srcId="{5177053F-EDC1-42E5-A5CA-3B7E5FA9C8B1}" destId="{99812979-E7F1-4DD9-80F3-B5A2C232706B}" srcOrd="0" destOrd="0" parTransId="{DFD07B2F-63BA-46FE-90B6-F20BDF587472}" sibTransId="{1E22CEBA-AE79-4069-B543-D3F8CBD13FF7}"/>
    <dgm:cxn modelId="{BBB4E3AB-C731-4E1F-85D5-693EE614985D}" type="presOf" srcId="{D340BE85-2F6D-4C4F-A0D1-DE45980EEE47}" destId="{B28390CF-7223-40D5-94F2-53715E92EE9D}" srcOrd="1" destOrd="0" presId="urn:microsoft.com/office/officeart/2005/8/layout/cycle2"/>
    <dgm:cxn modelId="{236B7FA8-287B-41A7-B744-2D2BE2FB59FC}" type="presOf" srcId="{55E6B580-9E5D-46D5-B774-F32A88DA7764}" destId="{EC8E10A8-1DD3-426C-8D02-9046EAEC9A40}" srcOrd="0" destOrd="0" presId="urn:microsoft.com/office/officeart/2005/8/layout/cycle2"/>
    <dgm:cxn modelId="{361C6397-91A0-4F08-A04E-F3A0C8E1A160}" type="presOf" srcId="{1E22CEBA-AE79-4069-B543-D3F8CBD13FF7}" destId="{8535133C-035B-4D63-9E57-74A00431C9F4}" srcOrd="1" destOrd="0" presId="urn:microsoft.com/office/officeart/2005/8/layout/cycle2"/>
    <dgm:cxn modelId="{B0804037-034A-47CD-809B-55CBE700533E}" type="presOf" srcId="{55E6B580-9E5D-46D5-B774-F32A88DA7764}" destId="{DC6DD3B7-CC98-4FB0-B64B-CC5219E6A5A7}" srcOrd="1" destOrd="0" presId="urn:microsoft.com/office/officeart/2005/8/layout/cycle2"/>
    <dgm:cxn modelId="{A1EEC316-9E75-45DA-93E6-32DDDD458B0F}" type="presOf" srcId="{1E22CEBA-AE79-4069-B543-D3F8CBD13FF7}" destId="{E2F235DA-C9BE-4E68-8AD1-21C757EDA4F9}" srcOrd="0" destOrd="0" presId="urn:microsoft.com/office/officeart/2005/8/layout/cycle2"/>
    <dgm:cxn modelId="{630F03AC-DF28-4BF7-8032-8A6DEAA74B48}" type="presOf" srcId="{8F7E79CA-9989-44F0-970D-8282D1EC3EB9}" destId="{D9A441FB-1B28-49E4-8B61-8B2845B463D6}" srcOrd="0" destOrd="0" presId="urn:microsoft.com/office/officeart/2005/8/layout/cycle2"/>
    <dgm:cxn modelId="{70A344CB-A0AA-40D9-B05A-06910112A4EC}" type="presOf" srcId="{5177053F-EDC1-42E5-A5CA-3B7E5FA9C8B1}" destId="{AA3FA475-B415-44BC-8FDB-4AC6430026AE}" srcOrd="0" destOrd="0" presId="urn:microsoft.com/office/officeart/2005/8/layout/cycle2"/>
    <dgm:cxn modelId="{3BAC61BC-1297-4B95-8B3A-F7117B623A0A}" type="presOf" srcId="{8F7E79CA-9989-44F0-970D-8282D1EC3EB9}" destId="{6AD5EB68-9A8F-4B3C-B9B0-9AE1B4E81C0D}" srcOrd="1" destOrd="0" presId="urn:microsoft.com/office/officeart/2005/8/layout/cycle2"/>
    <dgm:cxn modelId="{89BB8D6D-F378-4C73-ABCC-164D580E6970}" type="presOf" srcId="{08E42BB0-9C4B-4F04-B7AA-5B05EE468A6A}" destId="{ACD156F1-DCD2-42B9-94D6-158337CC90B3}" srcOrd="0" destOrd="0" presId="urn:microsoft.com/office/officeart/2005/8/layout/cycle2"/>
    <dgm:cxn modelId="{52093E34-58B8-4757-8616-250EDD529E87}" type="presOf" srcId="{31517468-74AE-402F-91D9-ACD2B8812CB9}" destId="{3F66EECF-FBDD-408A-940D-F3B28E945A11}" srcOrd="0" destOrd="0" presId="urn:microsoft.com/office/officeart/2005/8/layout/cycle2"/>
    <dgm:cxn modelId="{203BCA4F-8378-4D20-8129-310B9FE79872}" type="presOf" srcId="{77D4C674-B987-4445-BA8D-4D466E4400D0}" destId="{58D0E329-2AB0-41CA-B807-CE70D3CBB401}" srcOrd="0" destOrd="0" presId="urn:microsoft.com/office/officeart/2005/8/layout/cycle2"/>
    <dgm:cxn modelId="{5DC72276-9A1D-46CF-A64D-C1002998F910}" type="presParOf" srcId="{AA3FA475-B415-44BC-8FDB-4AC6430026AE}" destId="{26DD32DF-F283-4BD6-B66C-7D75013F1BD3}" srcOrd="0" destOrd="0" presId="urn:microsoft.com/office/officeart/2005/8/layout/cycle2"/>
    <dgm:cxn modelId="{AA1136F0-68D7-4D9A-B41F-18AD92637E0F}" type="presParOf" srcId="{AA3FA475-B415-44BC-8FDB-4AC6430026AE}" destId="{E2F235DA-C9BE-4E68-8AD1-21C757EDA4F9}" srcOrd="1" destOrd="0" presId="urn:microsoft.com/office/officeart/2005/8/layout/cycle2"/>
    <dgm:cxn modelId="{D3223EFE-3784-4EF1-8A63-F9CBEDB43B70}" type="presParOf" srcId="{E2F235DA-C9BE-4E68-8AD1-21C757EDA4F9}" destId="{8535133C-035B-4D63-9E57-74A00431C9F4}" srcOrd="0" destOrd="0" presId="urn:microsoft.com/office/officeart/2005/8/layout/cycle2"/>
    <dgm:cxn modelId="{8025E956-F886-4893-8D31-798F24F460D2}" type="presParOf" srcId="{AA3FA475-B415-44BC-8FDB-4AC6430026AE}" destId="{58D0E329-2AB0-41CA-B807-CE70D3CBB401}" srcOrd="2" destOrd="0" presId="urn:microsoft.com/office/officeart/2005/8/layout/cycle2"/>
    <dgm:cxn modelId="{BB148B0C-2A53-4E47-A89F-18162246F2A7}" type="presParOf" srcId="{AA3FA475-B415-44BC-8FDB-4AC6430026AE}" destId="{957B3952-1EC5-425D-B742-5DA130041C89}" srcOrd="3" destOrd="0" presId="urn:microsoft.com/office/officeart/2005/8/layout/cycle2"/>
    <dgm:cxn modelId="{4166C7D9-A7DA-4DB9-89DA-0AE9956BE5F4}" type="presParOf" srcId="{957B3952-1EC5-425D-B742-5DA130041C89}" destId="{B28390CF-7223-40D5-94F2-53715E92EE9D}" srcOrd="0" destOrd="0" presId="urn:microsoft.com/office/officeart/2005/8/layout/cycle2"/>
    <dgm:cxn modelId="{1299242F-6573-4C64-916E-3771E8C11CA6}" type="presParOf" srcId="{AA3FA475-B415-44BC-8FDB-4AC6430026AE}" destId="{ACD156F1-DCD2-42B9-94D6-158337CC90B3}" srcOrd="4" destOrd="0" presId="urn:microsoft.com/office/officeart/2005/8/layout/cycle2"/>
    <dgm:cxn modelId="{026DD8DD-9EEB-45D9-AFD8-DEF6B2E13152}" type="presParOf" srcId="{AA3FA475-B415-44BC-8FDB-4AC6430026AE}" destId="{D9A441FB-1B28-49E4-8B61-8B2845B463D6}" srcOrd="5" destOrd="0" presId="urn:microsoft.com/office/officeart/2005/8/layout/cycle2"/>
    <dgm:cxn modelId="{3ECE12F1-2717-40F9-B489-4BEF73D934AD}" type="presParOf" srcId="{D9A441FB-1B28-49E4-8B61-8B2845B463D6}" destId="{6AD5EB68-9A8F-4B3C-B9B0-9AE1B4E81C0D}" srcOrd="0" destOrd="0" presId="urn:microsoft.com/office/officeart/2005/8/layout/cycle2"/>
    <dgm:cxn modelId="{F1986EF7-FD3D-494C-803B-4DF3031763E5}" type="presParOf" srcId="{AA3FA475-B415-44BC-8FDB-4AC6430026AE}" destId="{3F66EECF-FBDD-408A-940D-F3B28E945A11}" srcOrd="6" destOrd="0" presId="urn:microsoft.com/office/officeart/2005/8/layout/cycle2"/>
    <dgm:cxn modelId="{6EBE477D-28A6-49A5-B21B-BC0C7E9BF283}" type="presParOf" srcId="{AA3FA475-B415-44BC-8FDB-4AC6430026AE}" destId="{EC8E10A8-1DD3-426C-8D02-9046EAEC9A40}" srcOrd="7" destOrd="0" presId="urn:microsoft.com/office/officeart/2005/8/layout/cycle2"/>
    <dgm:cxn modelId="{9E391279-0EEF-4C57-9A1A-0725B641CF4C}" type="presParOf" srcId="{EC8E10A8-1DD3-426C-8D02-9046EAEC9A40}" destId="{DC6DD3B7-CC98-4FB0-B64B-CC5219E6A5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EMAIL SPAM sent to 3</a:t>
          </a:r>
          <a:r>
            <a:rPr lang="en-US" baseline="30000" dirty="0" smtClean="0"/>
            <a:t>rd</a:t>
          </a:r>
          <a:r>
            <a:rPr lang="en-US" dirty="0" smtClean="0"/>
            <a:t> Party addresses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B06C478B-AE23-40AA-803D-B43CC8FBE9A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Monitoring phone calls/MIC recording</a:t>
          </a:r>
          <a:endParaRPr lang="en-US" dirty="0"/>
        </a:p>
      </dgm:t>
    </dgm:pt>
    <dgm:pt modelId="{4A1AF8E5-35E1-46C5-B5C7-846134CE4D9C}" type="parTrans" cxnId="{A8FE589B-D693-43FE-A7CF-D04DD0FB842F}">
      <dgm:prSet/>
      <dgm:spPr/>
      <dgm:t>
        <a:bodyPr/>
        <a:lstStyle/>
        <a:p>
          <a:endParaRPr lang="en-US"/>
        </a:p>
      </dgm:t>
    </dgm:pt>
    <dgm:pt modelId="{E1A579E9-2ED9-45F8-9BDE-C2B632F40FF0}" type="sibTrans" cxnId="{A8FE589B-D693-43FE-A7CF-D04DD0FB842F}">
      <dgm:prSet/>
      <dgm:spPr/>
      <dgm:t>
        <a:bodyPr/>
        <a:lstStyle/>
        <a:p>
          <a:endParaRPr lang="en-US"/>
        </a:p>
      </dgm:t>
    </dgm:pt>
    <dgm:pt modelId="{FF520DB5-2A14-4DD6-B7B0-4582C5A9529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Stored data, contact list or saved email messages retrieved.</a:t>
          </a:r>
          <a:endParaRPr lang="en-US" dirty="0"/>
        </a:p>
      </dgm:t>
    </dgm:pt>
    <dgm:pt modelId="{270BFFE5-D53B-4081-9D9D-DC147F4D71D6}" type="parTrans" cxnId="{38FCD617-0840-420E-B7B4-336B0F52A4FD}">
      <dgm:prSet/>
      <dgm:spPr/>
      <dgm:t>
        <a:bodyPr/>
        <a:lstStyle/>
        <a:p>
          <a:endParaRPr lang="en-US"/>
        </a:p>
      </dgm:t>
    </dgm:pt>
    <dgm:pt modelId="{488C71B2-705A-4232-A6D0-C065E4DB3D77}" type="sibTrans" cxnId="{38FCD617-0840-420E-B7B4-336B0F52A4FD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52809C3C-6A8C-46BA-81EB-1DAAEEB2E427}" type="pres">
      <dgm:prSet presAssocID="{B06C478B-AE23-40AA-803D-B43CC8FBE9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19B89-A876-4A8E-8A8C-A907799705E4}" type="pres">
      <dgm:prSet presAssocID="{E1A579E9-2ED9-45F8-9BDE-C2B632F40FF0}" presName="spacer" presStyleCnt="0"/>
      <dgm:spPr/>
    </dgm:pt>
    <dgm:pt modelId="{1AAF0250-2709-4DDA-B5D4-C7BFF33EBFD3}" type="pres">
      <dgm:prSet presAssocID="{FF520DB5-2A14-4DD6-B7B0-4582C5A952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D63709-BDC9-4E0A-876C-ABFE1248EB90}" type="presOf" srcId="{FF520DB5-2A14-4DD6-B7B0-4582C5A95297}" destId="{1AAF0250-2709-4DDA-B5D4-C7BFF33EBFD3}" srcOrd="0" destOrd="0" presId="urn:microsoft.com/office/officeart/2005/8/layout/vList2"/>
    <dgm:cxn modelId="{38FCD617-0840-420E-B7B4-336B0F52A4FD}" srcId="{D18FBACD-C8F4-4442-8262-502F7007EB4C}" destId="{FF520DB5-2A14-4DD6-B7B0-4582C5A95297}" srcOrd="2" destOrd="0" parTransId="{270BFFE5-D53B-4081-9D9D-DC147F4D71D6}" sibTransId="{488C71B2-705A-4232-A6D0-C065E4DB3D77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2B9B285F-8EAB-47CB-B8BB-BA67177A8C49}" type="presOf" srcId="{D18FBACD-C8F4-4442-8262-502F7007EB4C}" destId="{4B0A0A49-BE1B-4A05-BAE5-4C878D52DE24}" srcOrd="0" destOrd="0" presId="urn:microsoft.com/office/officeart/2005/8/layout/vList2"/>
    <dgm:cxn modelId="{C145CACC-6A6C-4146-8CBC-FB688E227EB4}" type="presOf" srcId="{79695ECC-352C-4F1A-801E-FA2DF46A04AE}" destId="{1B3F03E9-AAE0-49F4-B227-042B610052DC}" srcOrd="0" destOrd="0" presId="urn:microsoft.com/office/officeart/2005/8/layout/vList2"/>
    <dgm:cxn modelId="{A8FE589B-D693-43FE-A7CF-D04DD0FB842F}" srcId="{D18FBACD-C8F4-4442-8262-502F7007EB4C}" destId="{B06C478B-AE23-40AA-803D-B43CC8FBE9A7}" srcOrd="1" destOrd="0" parTransId="{4A1AF8E5-35E1-46C5-B5C7-846134CE4D9C}" sibTransId="{E1A579E9-2ED9-45F8-9BDE-C2B632F40FF0}"/>
    <dgm:cxn modelId="{2337902E-65D1-41AF-8332-B3F70E0A867F}" type="presOf" srcId="{B06C478B-AE23-40AA-803D-B43CC8FBE9A7}" destId="{52809C3C-6A8C-46BA-81EB-1DAAEEB2E427}" srcOrd="0" destOrd="0" presId="urn:microsoft.com/office/officeart/2005/8/layout/vList2"/>
    <dgm:cxn modelId="{416675A5-613C-4D58-A91B-34CC6E16E429}" type="presParOf" srcId="{4B0A0A49-BE1B-4A05-BAE5-4C878D52DE24}" destId="{1B3F03E9-AAE0-49F4-B227-042B610052DC}" srcOrd="0" destOrd="0" presId="urn:microsoft.com/office/officeart/2005/8/layout/vList2"/>
    <dgm:cxn modelId="{2ADDCDE4-7F37-4076-84E2-D7CF798E89EE}" type="presParOf" srcId="{4B0A0A49-BE1B-4A05-BAE5-4C878D52DE24}" destId="{05D5315C-CB60-405D-835B-1DC6D341F5C7}" srcOrd="1" destOrd="0" presId="urn:microsoft.com/office/officeart/2005/8/layout/vList2"/>
    <dgm:cxn modelId="{E3A7F006-808D-4D4C-858F-E27AAFF844BB}" type="presParOf" srcId="{4B0A0A49-BE1B-4A05-BAE5-4C878D52DE24}" destId="{52809C3C-6A8C-46BA-81EB-1DAAEEB2E427}" srcOrd="2" destOrd="0" presId="urn:microsoft.com/office/officeart/2005/8/layout/vList2"/>
    <dgm:cxn modelId="{401A4634-9BA7-46CF-A5CA-4A6987672BA1}" type="presParOf" srcId="{4B0A0A49-BE1B-4A05-BAE5-4C878D52DE24}" destId="{86319B89-A876-4A8E-8A8C-A907799705E4}" srcOrd="3" destOrd="0" presId="urn:microsoft.com/office/officeart/2005/8/layout/vList2"/>
    <dgm:cxn modelId="{0D0A51C2-11F6-418B-888F-3856BE8B7608}" type="presParOf" srcId="{4B0A0A49-BE1B-4A05-BAE5-4C878D52DE24}" destId="{1AAF0250-2709-4DDA-B5D4-C7BFF33EBF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76325-422C-4F6D-85A3-2BA70BEEB55D}">
      <dsp:nvSpPr>
        <dsp:cNvPr id="0" name=""/>
        <dsp:cNvSpPr/>
      </dsp:nvSpPr>
      <dsp:spPr>
        <a:xfrm>
          <a:off x="0" y="17799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Unit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1" kern="1200" dirty="0" smtClean="0"/>
            <a:t>Smoke testing / Sanity testing</a:t>
          </a:r>
          <a:endParaRPr lang="en-US" sz="1400" kern="1200" dirty="0"/>
        </a:p>
      </dsp:txBody>
      <dsp:txXfrm>
        <a:off x="26930" y="44729"/>
        <a:ext cx="3986328" cy="497795"/>
      </dsp:txXfrm>
    </dsp:sp>
    <dsp:sp modelId="{D0DDAF27-6D63-4A39-BFA6-FCF1A8A6F479}">
      <dsp:nvSpPr>
        <dsp:cNvPr id="0" name=""/>
        <dsp:cNvSpPr/>
      </dsp:nvSpPr>
      <dsp:spPr>
        <a:xfrm>
          <a:off x="0" y="635694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Integration Testing (Top Down, Bottom up Testing)</a:t>
          </a:r>
          <a:endParaRPr lang="en-US" sz="1400" kern="1200" dirty="0"/>
        </a:p>
      </dsp:txBody>
      <dsp:txXfrm>
        <a:off x="26930" y="662624"/>
        <a:ext cx="3986328" cy="497795"/>
      </dsp:txXfrm>
    </dsp:sp>
    <dsp:sp modelId="{6153E4F8-6BD7-4F00-85EA-AE4E829C6543}">
      <dsp:nvSpPr>
        <dsp:cNvPr id="0" name=""/>
        <dsp:cNvSpPr/>
      </dsp:nvSpPr>
      <dsp:spPr>
        <a:xfrm>
          <a:off x="0" y="1253589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Interface &amp; Usability Testing</a:t>
          </a:r>
          <a:endParaRPr lang="en-US" sz="1400" kern="1200" dirty="0"/>
        </a:p>
      </dsp:txBody>
      <dsp:txXfrm>
        <a:off x="26930" y="1280519"/>
        <a:ext cx="3986328" cy="497795"/>
      </dsp:txXfrm>
    </dsp:sp>
    <dsp:sp modelId="{CBF006CB-27BB-4009-BF42-1011F724E019}">
      <dsp:nvSpPr>
        <dsp:cNvPr id="0" name=""/>
        <dsp:cNvSpPr/>
      </dsp:nvSpPr>
      <dsp:spPr>
        <a:xfrm>
          <a:off x="0" y="1871484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System Testing</a:t>
          </a:r>
          <a:endParaRPr lang="en-US" sz="1400" kern="1200" dirty="0"/>
        </a:p>
      </dsp:txBody>
      <dsp:txXfrm>
        <a:off x="26930" y="1898414"/>
        <a:ext cx="3986328" cy="497795"/>
      </dsp:txXfrm>
    </dsp:sp>
    <dsp:sp modelId="{E104E4C2-684E-4124-B26D-9C6CD396D4FB}">
      <dsp:nvSpPr>
        <dsp:cNvPr id="0" name=""/>
        <dsp:cNvSpPr/>
      </dsp:nvSpPr>
      <dsp:spPr>
        <a:xfrm>
          <a:off x="0" y="2489380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Regression Testing</a:t>
          </a:r>
          <a:endParaRPr lang="en-US" sz="1400" kern="1200" dirty="0"/>
        </a:p>
      </dsp:txBody>
      <dsp:txXfrm>
        <a:off x="26930" y="2516310"/>
        <a:ext cx="3986328" cy="497795"/>
      </dsp:txXfrm>
    </dsp:sp>
    <dsp:sp modelId="{B920A7CE-0A4D-4DA6-8A61-DFE01BFE7450}">
      <dsp:nvSpPr>
        <dsp:cNvPr id="0" name=""/>
        <dsp:cNvSpPr/>
      </dsp:nvSpPr>
      <dsp:spPr>
        <a:xfrm>
          <a:off x="0" y="3107275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 User Acceptance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1" kern="1200" dirty="0" smtClean="0"/>
            <a:t>(Alpha &amp; Beta)</a:t>
          </a:r>
          <a:endParaRPr lang="en-US" sz="1400" kern="1200" dirty="0"/>
        </a:p>
      </dsp:txBody>
      <dsp:txXfrm>
        <a:off x="26930" y="3134205"/>
        <a:ext cx="3986328" cy="497795"/>
      </dsp:txXfrm>
    </dsp:sp>
    <dsp:sp modelId="{B9B36969-F7A8-4C27-995B-0BBBA74BC520}">
      <dsp:nvSpPr>
        <dsp:cNvPr id="0" name=""/>
        <dsp:cNvSpPr/>
      </dsp:nvSpPr>
      <dsp:spPr>
        <a:xfrm>
          <a:off x="0" y="3725170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User Acceptance Testing</a:t>
          </a:r>
          <a:endParaRPr lang="en-US" sz="1400" kern="1200" dirty="0"/>
        </a:p>
      </dsp:txBody>
      <dsp:txXfrm>
        <a:off x="26930" y="3752100"/>
        <a:ext cx="3986328" cy="497795"/>
      </dsp:txXfrm>
    </dsp:sp>
    <dsp:sp modelId="{6BDF9FE8-C152-4279-9829-ED907EB8B158}">
      <dsp:nvSpPr>
        <dsp:cNvPr id="0" name=""/>
        <dsp:cNvSpPr/>
      </dsp:nvSpPr>
      <dsp:spPr>
        <a:xfrm>
          <a:off x="0" y="4343065"/>
          <a:ext cx="4040188" cy="55165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White Box &amp; Black Box Testing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endParaRPr lang="en-US" sz="1400" kern="1200" dirty="0"/>
        </a:p>
      </dsp:txBody>
      <dsp:txXfrm>
        <a:off x="26930" y="4369995"/>
        <a:ext cx="3986328" cy="497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421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Sensitive data leakage can be either inadvertent or side channel. </a:t>
          </a:r>
          <a:endParaRPr lang="en-US" sz="1800" b="1" kern="1200" dirty="0"/>
        </a:p>
      </dsp:txBody>
      <dsp:txXfrm>
        <a:off x="35048" y="35469"/>
        <a:ext cx="8540504" cy="647863"/>
      </dsp:txXfrm>
    </dsp:sp>
    <dsp:sp modelId="{DDCA7544-3D0E-4980-9E69-426496345A82}">
      <dsp:nvSpPr>
        <dsp:cNvPr id="0" name=""/>
        <dsp:cNvSpPr/>
      </dsp:nvSpPr>
      <dsp:spPr>
        <a:xfrm>
          <a:off x="0" y="755820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 legitimate apps usage of device information and authentication credentials can be poorly implemented thereby exposing this sensitive data to 3rd parties.</a:t>
          </a:r>
        </a:p>
      </dsp:txBody>
      <dsp:txXfrm>
        <a:off x="35048" y="790868"/>
        <a:ext cx="8540504" cy="647863"/>
      </dsp:txXfrm>
    </dsp:sp>
    <dsp:sp modelId="{1D4B3268-7931-42E5-960C-910BFBEDCD44}">
      <dsp:nvSpPr>
        <dsp:cNvPr id="0" name=""/>
        <dsp:cNvSpPr/>
      </dsp:nvSpPr>
      <dsp:spPr>
        <a:xfrm>
          <a:off x="0" y="1511220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Location </a:t>
          </a:r>
        </a:p>
      </dsp:txBody>
      <dsp:txXfrm>
        <a:off x="35048" y="1546268"/>
        <a:ext cx="8540504" cy="647863"/>
      </dsp:txXfrm>
    </dsp:sp>
    <dsp:sp modelId="{0C4701BC-C894-44DE-B089-D037809AF1DD}">
      <dsp:nvSpPr>
        <dsp:cNvPr id="0" name=""/>
        <dsp:cNvSpPr/>
      </dsp:nvSpPr>
      <dsp:spPr>
        <a:xfrm>
          <a:off x="0" y="2266619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Owner ID info: name, number, device ID</a:t>
          </a:r>
        </a:p>
      </dsp:txBody>
      <dsp:txXfrm>
        <a:off x="35048" y="2301667"/>
        <a:ext cx="8540504" cy="647863"/>
      </dsp:txXfrm>
    </dsp:sp>
    <dsp:sp modelId="{3065D220-1A98-4834-8427-AD4867F88CE4}">
      <dsp:nvSpPr>
        <dsp:cNvPr id="0" name=""/>
        <dsp:cNvSpPr/>
      </dsp:nvSpPr>
      <dsp:spPr>
        <a:xfrm>
          <a:off x="0" y="3022019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Authentication credentials</a:t>
          </a:r>
        </a:p>
      </dsp:txBody>
      <dsp:txXfrm>
        <a:off x="35048" y="3057067"/>
        <a:ext cx="8540504" cy="647863"/>
      </dsp:txXfrm>
    </dsp:sp>
    <dsp:sp modelId="{0B91AF0F-F02E-4BA9-8798-938ED1B28716}">
      <dsp:nvSpPr>
        <dsp:cNvPr id="0" name=""/>
        <dsp:cNvSpPr/>
      </dsp:nvSpPr>
      <dsp:spPr>
        <a:xfrm>
          <a:off x="0" y="3777419"/>
          <a:ext cx="8610600" cy="717959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Authorization tokens </a:t>
          </a:r>
          <a:endParaRPr lang="en-US" sz="1800" b="1" kern="1200" dirty="0"/>
        </a:p>
      </dsp:txBody>
      <dsp:txXfrm>
        <a:off x="35048" y="3812467"/>
        <a:ext cx="8540504" cy="6478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15455"/>
          <a:ext cx="8610600" cy="844593"/>
        </a:xfrm>
        <a:prstGeom prst="round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Mobile apps often store sensitive data:</a:t>
          </a:r>
          <a:endParaRPr lang="en-US" sz="2800" b="1" kern="1200" dirty="0"/>
        </a:p>
      </dsp:txBody>
      <dsp:txXfrm>
        <a:off x="41230" y="56685"/>
        <a:ext cx="8528140" cy="762133"/>
      </dsp:txXfrm>
    </dsp:sp>
    <dsp:sp modelId="{7381667D-7B9E-4259-97F1-1A5635B225C7}">
      <dsp:nvSpPr>
        <dsp:cNvPr id="0" name=""/>
        <dsp:cNvSpPr/>
      </dsp:nvSpPr>
      <dsp:spPr>
        <a:xfrm>
          <a:off x="0" y="920529"/>
          <a:ext cx="8610600" cy="84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Banking and payment system PIN numbers, credit card numbers, or online service passwords. </a:t>
          </a:r>
          <a:endParaRPr lang="en-US" sz="2100" b="1" kern="1200" dirty="0"/>
        </a:p>
      </dsp:txBody>
      <dsp:txXfrm>
        <a:off x="41230" y="961759"/>
        <a:ext cx="8528140" cy="762133"/>
      </dsp:txXfrm>
    </dsp:sp>
    <dsp:sp modelId="{60F335BB-F523-4250-A530-185F9D764286}">
      <dsp:nvSpPr>
        <dsp:cNvPr id="0" name=""/>
        <dsp:cNvSpPr/>
      </dsp:nvSpPr>
      <dsp:spPr>
        <a:xfrm>
          <a:off x="0" y="1825603"/>
          <a:ext cx="8610600" cy="84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Sensitive data should always be stored encrypted. </a:t>
          </a:r>
        </a:p>
      </dsp:txBody>
      <dsp:txXfrm>
        <a:off x="41230" y="1866833"/>
        <a:ext cx="8528140" cy="762133"/>
      </dsp:txXfrm>
    </dsp:sp>
    <dsp:sp modelId="{2C27BBBA-72A7-4CA8-AE2B-879CE045BBE9}">
      <dsp:nvSpPr>
        <dsp:cNvPr id="0" name=""/>
        <dsp:cNvSpPr/>
      </dsp:nvSpPr>
      <dsp:spPr>
        <a:xfrm>
          <a:off x="0" y="2730676"/>
          <a:ext cx="8610600" cy="844593"/>
        </a:xfrm>
        <a:prstGeom prst="round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– Make use of strong cryptography to prevent data being stored in a manner that allows retrieval. </a:t>
          </a:r>
        </a:p>
      </dsp:txBody>
      <dsp:txXfrm>
        <a:off x="41230" y="2771906"/>
        <a:ext cx="8528140" cy="762133"/>
      </dsp:txXfrm>
    </dsp:sp>
    <dsp:sp modelId="{68DEDCCE-7FE0-4F1F-86BE-15BF7E99DB63}">
      <dsp:nvSpPr>
        <dsp:cNvPr id="0" name=""/>
        <dsp:cNvSpPr/>
      </dsp:nvSpPr>
      <dsp:spPr>
        <a:xfrm>
          <a:off x="0" y="3635750"/>
          <a:ext cx="8610600" cy="844593"/>
        </a:xfrm>
        <a:prstGeom prst="round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– Storing sensitive data without encryption on removable media such as a micro SD card is especially risky. </a:t>
          </a:r>
          <a:endParaRPr lang="en-US" sz="2100" kern="1200" dirty="0"/>
        </a:p>
      </dsp:txBody>
      <dsp:txXfrm>
        <a:off x="41230" y="3676980"/>
        <a:ext cx="8528140" cy="762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64387"/>
          <a:ext cx="8610600" cy="133087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is important that sensitive data is encrypted in transmission lest it be eavesdropped by attackers. </a:t>
          </a:r>
          <a:endParaRPr lang="en-US" sz="2400" b="1" kern="1200" dirty="0"/>
        </a:p>
      </dsp:txBody>
      <dsp:txXfrm>
        <a:off x="64968" y="129355"/>
        <a:ext cx="8480664" cy="1200939"/>
      </dsp:txXfrm>
    </dsp:sp>
    <dsp:sp modelId="{618005A7-4493-4B3E-8876-202F85F542C8}">
      <dsp:nvSpPr>
        <dsp:cNvPr id="0" name=""/>
        <dsp:cNvSpPr/>
      </dsp:nvSpPr>
      <dsp:spPr>
        <a:xfrm>
          <a:off x="0" y="1582462"/>
          <a:ext cx="8610600" cy="133087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devices are especially susceptible because they use wireless communications exclusively and often public </a:t>
          </a:r>
          <a:r>
            <a:rPr lang="en-US" sz="2400" kern="1200" dirty="0" err="1" smtClean="0"/>
            <a:t>WiFi</a:t>
          </a:r>
          <a:r>
            <a:rPr lang="en-US" sz="2400" kern="1200" dirty="0" smtClean="0"/>
            <a:t>, which is known to be insecure. </a:t>
          </a:r>
          <a:endParaRPr lang="en-US" sz="2400" kern="1200" dirty="0"/>
        </a:p>
      </dsp:txBody>
      <dsp:txXfrm>
        <a:off x="64968" y="1647430"/>
        <a:ext cx="8480664" cy="1200939"/>
      </dsp:txXfrm>
    </dsp:sp>
    <dsp:sp modelId="{3E1E684A-EEAA-4EA3-AE68-AF84786B4F3E}">
      <dsp:nvSpPr>
        <dsp:cNvPr id="0" name=""/>
        <dsp:cNvSpPr/>
      </dsp:nvSpPr>
      <dsp:spPr>
        <a:xfrm>
          <a:off x="0" y="3100537"/>
          <a:ext cx="8610600" cy="133087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SSL is one of the best ways to secure sensitive data in transit</a:t>
          </a:r>
          <a:endParaRPr lang="en-US" sz="2400" kern="1200" dirty="0"/>
        </a:p>
      </dsp:txBody>
      <dsp:txXfrm>
        <a:off x="64968" y="3165505"/>
        <a:ext cx="8480664" cy="12009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823425"/>
          <a:ext cx="8610600" cy="133087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use of hardcoded passwords or keys is sometimes used as a shortcut by developers to make the application easier to implement, support, or debug. </a:t>
          </a:r>
          <a:endParaRPr lang="en-US" sz="2400" b="1" kern="1200" dirty="0"/>
        </a:p>
      </dsp:txBody>
      <dsp:txXfrm>
        <a:off x="64968" y="888393"/>
        <a:ext cx="8480664" cy="1200939"/>
      </dsp:txXfrm>
    </dsp:sp>
    <dsp:sp modelId="{008C2136-F9F2-4A3D-90E4-8EEB481A6824}">
      <dsp:nvSpPr>
        <dsp:cNvPr id="0" name=""/>
        <dsp:cNvSpPr/>
      </dsp:nvSpPr>
      <dsp:spPr>
        <a:xfrm>
          <a:off x="0" y="2341500"/>
          <a:ext cx="8610600" cy="133087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Once this hardcoded password is discovered through reverse engineering it renders the security of the application or the systems it authenticates to with this password ineffective.</a:t>
          </a:r>
          <a:endParaRPr lang="en-US" sz="2400" kern="1200" dirty="0"/>
        </a:p>
      </dsp:txBody>
      <dsp:txXfrm>
        <a:off x="64968" y="2406468"/>
        <a:ext cx="8480664" cy="120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C6E1-28CA-4675-B147-8823B624318A}">
      <dsp:nvSpPr>
        <dsp:cNvPr id="0" name=""/>
        <dsp:cNvSpPr/>
      </dsp:nvSpPr>
      <dsp:spPr>
        <a:xfrm>
          <a:off x="0" y="945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Load and Performance Testing</a:t>
          </a:r>
          <a:endParaRPr lang="en-US" sz="1400" kern="1200" dirty="0"/>
        </a:p>
      </dsp:txBody>
      <dsp:txXfrm>
        <a:off x="21932" y="116442"/>
        <a:ext cx="3997911" cy="405416"/>
      </dsp:txXfrm>
    </dsp:sp>
    <dsp:sp modelId="{489FB63D-1B14-45B2-B0DF-073AB522BF4D}">
      <dsp:nvSpPr>
        <dsp:cNvPr id="0" name=""/>
        <dsp:cNvSpPr/>
      </dsp:nvSpPr>
      <dsp:spPr>
        <a:xfrm>
          <a:off x="0" y="6129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</a:t>
          </a:r>
          <a:r>
            <a:rPr lang="en-US" sz="1400" b="1" kern="1200" dirty="0" smtClean="0"/>
            <a:t>Ergonomics Testing</a:t>
          </a:r>
          <a:endParaRPr lang="en-US" sz="1400" kern="1200" dirty="0"/>
        </a:p>
      </dsp:txBody>
      <dsp:txXfrm>
        <a:off x="21932" y="634842"/>
        <a:ext cx="3997911" cy="405416"/>
      </dsp:txXfrm>
    </dsp:sp>
    <dsp:sp modelId="{A991D377-DC53-40A4-A755-6AD5BA4B9667}">
      <dsp:nvSpPr>
        <dsp:cNvPr id="0" name=""/>
        <dsp:cNvSpPr/>
      </dsp:nvSpPr>
      <dsp:spPr>
        <a:xfrm>
          <a:off x="0" y="11313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Stress &amp; Volume Testing</a:t>
          </a:r>
          <a:endParaRPr lang="en-US" sz="1400" kern="1200" dirty="0"/>
        </a:p>
      </dsp:txBody>
      <dsp:txXfrm>
        <a:off x="21932" y="1153242"/>
        <a:ext cx="3997911" cy="405416"/>
      </dsp:txXfrm>
    </dsp:sp>
    <dsp:sp modelId="{03749F7F-4A50-4B6E-9986-B5D939FA5D51}">
      <dsp:nvSpPr>
        <dsp:cNvPr id="0" name=""/>
        <dsp:cNvSpPr/>
      </dsp:nvSpPr>
      <dsp:spPr>
        <a:xfrm>
          <a:off x="0" y="16497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Compatibility &amp; Migration Testing</a:t>
          </a:r>
          <a:endParaRPr lang="en-US" sz="1400" kern="1200" dirty="0"/>
        </a:p>
      </dsp:txBody>
      <dsp:txXfrm>
        <a:off x="21932" y="1671642"/>
        <a:ext cx="3997911" cy="405416"/>
      </dsp:txXfrm>
    </dsp:sp>
    <dsp:sp modelId="{09258722-4D17-431F-8BE1-AA0D3BF356D6}">
      <dsp:nvSpPr>
        <dsp:cNvPr id="0" name=""/>
        <dsp:cNvSpPr/>
      </dsp:nvSpPr>
      <dsp:spPr>
        <a:xfrm>
          <a:off x="0" y="21681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Conversion Testing</a:t>
          </a:r>
          <a:endParaRPr lang="en-US" sz="1400" kern="1200" dirty="0"/>
        </a:p>
      </dsp:txBody>
      <dsp:txXfrm>
        <a:off x="21932" y="2190042"/>
        <a:ext cx="3997911" cy="405416"/>
      </dsp:txXfrm>
    </dsp:sp>
    <dsp:sp modelId="{D2CF6267-C6A2-4A84-BCFE-9A32CECE1285}">
      <dsp:nvSpPr>
        <dsp:cNvPr id="0" name=""/>
        <dsp:cNvSpPr/>
      </dsp:nvSpPr>
      <dsp:spPr>
        <a:xfrm>
          <a:off x="0" y="26865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Penetration Testing</a:t>
          </a:r>
          <a:endParaRPr lang="en-US" sz="1400" kern="1200" dirty="0"/>
        </a:p>
      </dsp:txBody>
      <dsp:txXfrm>
        <a:off x="21932" y="2708442"/>
        <a:ext cx="3997911" cy="405416"/>
      </dsp:txXfrm>
    </dsp:sp>
    <dsp:sp modelId="{D74D3054-B140-4DB2-A123-CE8B428033C6}">
      <dsp:nvSpPr>
        <dsp:cNvPr id="0" name=""/>
        <dsp:cNvSpPr/>
      </dsp:nvSpPr>
      <dsp:spPr>
        <a:xfrm>
          <a:off x="0" y="32049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Operational Readiness Testing</a:t>
          </a:r>
          <a:endParaRPr lang="en-US" sz="1400" kern="1200" dirty="0"/>
        </a:p>
      </dsp:txBody>
      <dsp:txXfrm>
        <a:off x="21932" y="3226842"/>
        <a:ext cx="3997911" cy="405416"/>
      </dsp:txXfrm>
    </dsp:sp>
    <dsp:sp modelId="{A7664A5F-996D-413D-ABA0-52C25E0B93C9}">
      <dsp:nvSpPr>
        <dsp:cNvPr id="0" name=""/>
        <dsp:cNvSpPr/>
      </dsp:nvSpPr>
      <dsp:spPr>
        <a:xfrm>
          <a:off x="0" y="3723310"/>
          <a:ext cx="4041775" cy="44928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Installation Testing</a:t>
          </a:r>
          <a:endParaRPr lang="en-US" sz="1400" kern="1200" dirty="0"/>
        </a:p>
      </dsp:txBody>
      <dsp:txXfrm>
        <a:off x="21932" y="3745242"/>
        <a:ext cx="3997911" cy="405416"/>
      </dsp:txXfrm>
    </dsp:sp>
    <dsp:sp modelId="{D335A252-725B-4DF7-B432-96A4E47B6124}">
      <dsp:nvSpPr>
        <dsp:cNvPr id="0" name=""/>
        <dsp:cNvSpPr/>
      </dsp:nvSpPr>
      <dsp:spPr>
        <a:xfrm>
          <a:off x="0" y="4241710"/>
          <a:ext cx="4041775" cy="6524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Security Testing  </a:t>
          </a:r>
          <a:endParaRPr lang="en-US" sz="1400" kern="1200" dirty="0"/>
        </a:p>
      </dsp:txBody>
      <dsp:txXfrm>
        <a:off x="31852" y="4273562"/>
        <a:ext cx="3978071" cy="588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B072-A490-4768-8964-14D29D0F2CE2}">
      <dsp:nvSpPr>
        <dsp:cNvPr id="0" name=""/>
        <dsp:cNvSpPr/>
      </dsp:nvSpPr>
      <dsp:spPr>
        <a:xfrm>
          <a:off x="-104772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23FA1D-3374-4710-A921-0A109044BDA2}">
      <dsp:nvSpPr>
        <dsp:cNvPr id="0" name=""/>
        <dsp:cNvSpPr/>
      </dsp:nvSpPr>
      <dsp:spPr>
        <a:xfrm>
          <a:off x="104781" y="531896"/>
          <a:ext cx="8381991" cy="54199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Different OS -&gt;Android, IOS, Windows</a:t>
          </a:r>
          <a:endParaRPr lang="en-US" sz="2000" b="1" kern="1200" dirty="0"/>
        </a:p>
      </dsp:txBody>
      <dsp:txXfrm>
        <a:off x="131239" y="558354"/>
        <a:ext cx="8329075" cy="489079"/>
      </dsp:txXfrm>
    </dsp:sp>
    <dsp:sp modelId="{1C27FFA5-A676-49DD-A6DC-6356EE7CAC43}">
      <dsp:nvSpPr>
        <dsp:cNvPr id="0" name=""/>
        <dsp:cNvSpPr/>
      </dsp:nvSpPr>
      <dsp:spPr>
        <a:xfrm>
          <a:off x="104781" y="1092305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Different browsers -&gt; Firefox, Google Chrome, IE, Safari</a:t>
          </a:r>
          <a:endParaRPr lang="en-US" sz="2000" b="1" i="0" kern="1200" dirty="0"/>
        </a:p>
      </dsp:txBody>
      <dsp:txXfrm>
        <a:off x="134188" y="1121712"/>
        <a:ext cx="8323177" cy="543597"/>
      </dsp:txXfrm>
    </dsp:sp>
    <dsp:sp modelId="{63494799-558B-4B41-993C-9B5655C126FA}">
      <dsp:nvSpPr>
        <dsp:cNvPr id="0" name=""/>
        <dsp:cNvSpPr/>
      </dsp:nvSpPr>
      <dsp:spPr>
        <a:xfrm>
          <a:off x="104781" y="1710099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Different Screen Size and resolution</a:t>
          </a:r>
          <a:endParaRPr lang="en-US" sz="2000" b="1" i="0" kern="1200" dirty="0"/>
        </a:p>
      </dsp:txBody>
      <dsp:txXfrm>
        <a:off x="134188" y="1739506"/>
        <a:ext cx="8323177" cy="543597"/>
      </dsp:txXfrm>
    </dsp:sp>
    <dsp:sp modelId="{FF1A2A2C-C103-48AF-AE2E-869B87EBDD09}">
      <dsp:nvSpPr>
        <dsp:cNvPr id="0" name=""/>
        <dsp:cNvSpPr/>
      </dsp:nvSpPr>
      <dsp:spPr>
        <a:xfrm>
          <a:off x="104781" y="2327894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OS versions and memory size</a:t>
          </a:r>
          <a:endParaRPr lang="en-US" sz="2000" b="1" i="0" kern="1200" dirty="0"/>
        </a:p>
      </dsp:txBody>
      <dsp:txXfrm>
        <a:off x="134188" y="2357301"/>
        <a:ext cx="8323177" cy="543597"/>
      </dsp:txXfrm>
    </dsp:sp>
    <dsp:sp modelId="{AE92C24A-3327-4484-AC83-D33F2CF5A819}">
      <dsp:nvSpPr>
        <dsp:cNvPr id="0" name=""/>
        <dsp:cNvSpPr/>
      </dsp:nvSpPr>
      <dsp:spPr>
        <a:xfrm>
          <a:off x="104781" y="2945689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Hardware capable of interrupt handling without getting hanged</a:t>
          </a:r>
          <a:endParaRPr lang="en-US" sz="2000" b="1" i="0" kern="1200" dirty="0"/>
        </a:p>
      </dsp:txBody>
      <dsp:txXfrm>
        <a:off x="134188" y="2975096"/>
        <a:ext cx="8323177" cy="543597"/>
      </dsp:txXfrm>
    </dsp:sp>
    <dsp:sp modelId="{E6927DDA-4947-4164-915B-366DA564CFFE}">
      <dsp:nvSpPr>
        <dsp:cNvPr id="0" name=""/>
        <dsp:cNvSpPr/>
      </dsp:nvSpPr>
      <dsp:spPr>
        <a:xfrm>
          <a:off x="104781" y="3563483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Multilingual Support</a:t>
          </a:r>
          <a:endParaRPr lang="en-US" sz="2000" b="1" i="0" kern="1200" dirty="0"/>
        </a:p>
      </dsp:txBody>
      <dsp:txXfrm>
        <a:off x="134188" y="3592890"/>
        <a:ext cx="8323177" cy="543597"/>
      </dsp:txXfrm>
    </dsp:sp>
    <dsp:sp modelId="{E4166FEE-602C-49A1-86A4-71ACF71D7D46}">
      <dsp:nvSpPr>
        <dsp:cNvPr id="0" name=""/>
        <dsp:cNvSpPr/>
      </dsp:nvSpPr>
      <dsp:spPr>
        <a:xfrm>
          <a:off x="104781" y="4181278"/>
          <a:ext cx="8381991" cy="602411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Different Time Zones Support</a:t>
          </a:r>
          <a:endParaRPr lang="en-US" sz="2000" b="1" i="0" kern="1200" dirty="0"/>
        </a:p>
      </dsp:txBody>
      <dsp:txXfrm>
        <a:off x="134188" y="4210685"/>
        <a:ext cx="8323177" cy="543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DC151-503D-4BEE-9013-2E13D2A981BE}">
      <dsp:nvSpPr>
        <dsp:cNvPr id="0" name=""/>
        <dsp:cNvSpPr/>
      </dsp:nvSpPr>
      <dsp:spPr>
        <a:xfrm>
          <a:off x="0" y="0"/>
          <a:ext cx="4922520" cy="492252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8F4AC-CB6F-4E5F-8128-39B5F3B2E77C}">
      <dsp:nvSpPr>
        <dsp:cNvPr id="0" name=""/>
        <dsp:cNvSpPr/>
      </dsp:nvSpPr>
      <dsp:spPr>
        <a:xfrm>
          <a:off x="2461260" y="0"/>
          <a:ext cx="5768339" cy="4922520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Mobile Accessibility is critical to reaching all audiences.  A product is accessible when a person with a disability can have an experience equivalent to that of a person without a disability</a:t>
          </a:r>
          <a:endParaRPr lang="en-US" sz="1400" b="1" kern="1200" dirty="0"/>
        </a:p>
      </dsp:txBody>
      <dsp:txXfrm>
        <a:off x="2461260" y="0"/>
        <a:ext cx="5768339" cy="787603"/>
      </dsp:txXfrm>
    </dsp:sp>
    <dsp:sp modelId="{25E5FB51-EF80-447B-B2D4-D611C7498B3F}">
      <dsp:nvSpPr>
        <dsp:cNvPr id="0" name=""/>
        <dsp:cNvSpPr/>
      </dsp:nvSpPr>
      <dsp:spPr>
        <a:xfrm>
          <a:off x="516864" y="787603"/>
          <a:ext cx="3888790" cy="38887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5BD5D-6A2D-48F7-9BDB-A1DA49D0A424}">
      <dsp:nvSpPr>
        <dsp:cNvPr id="0" name=""/>
        <dsp:cNvSpPr/>
      </dsp:nvSpPr>
      <dsp:spPr>
        <a:xfrm>
          <a:off x="2461260" y="787603"/>
          <a:ext cx="5768339" cy="3888790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Users who are blind will use a screen reader to navigate and access information on mobile devices. </a:t>
          </a:r>
          <a:endParaRPr lang="en-US" sz="1400" b="1" kern="1200" dirty="0"/>
        </a:p>
      </dsp:txBody>
      <dsp:txXfrm>
        <a:off x="2461260" y="787603"/>
        <a:ext cx="5768339" cy="787603"/>
      </dsp:txXfrm>
    </dsp:sp>
    <dsp:sp modelId="{61ED21B8-9E09-4200-BE62-0A265DEA3E49}">
      <dsp:nvSpPr>
        <dsp:cNvPr id="0" name=""/>
        <dsp:cNvSpPr/>
      </dsp:nvSpPr>
      <dsp:spPr>
        <a:xfrm>
          <a:off x="1033729" y="1575206"/>
          <a:ext cx="2855061" cy="28550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17DBF-D501-423C-8321-6BD99C385961}">
      <dsp:nvSpPr>
        <dsp:cNvPr id="0" name=""/>
        <dsp:cNvSpPr/>
      </dsp:nvSpPr>
      <dsp:spPr>
        <a:xfrm>
          <a:off x="2461260" y="1575206"/>
          <a:ext cx="5768339" cy="2855061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screen readers are included in the device operating system and can be turned on in the device settings. </a:t>
          </a:r>
          <a:endParaRPr lang="en-US" sz="1400" b="1" kern="1200" dirty="0"/>
        </a:p>
      </dsp:txBody>
      <dsp:txXfrm>
        <a:off x="2461260" y="1575206"/>
        <a:ext cx="5768339" cy="787603"/>
      </dsp:txXfrm>
    </dsp:sp>
    <dsp:sp modelId="{3F99352D-6180-47DE-AC95-B5AB69D1207C}">
      <dsp:nvSpPr>
        <dsp:cNvPr id="0" name=""/>
        <dsp:cNvSpPr/>
      </dsp:nvSpPr>
      <dsp:spPr>
        <a:xfrm>
          <a:off x="1550593" y="2362809"/>
          <a:ext cx="1821332" cy="182133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BCE63-F407-41B9-8FD9-A2B9191AA2DB}">
      <dsp:nvSpPr>
        <dsp:cNvPr id="0" name=""/>
        <dsp:cNvSpPr/>
      </dsp:nvSpPr>
      <dsp:spPr>
        <a:xfrm>
          <a:off x="2461260" y="2362809"/>
          <a:ext cx="5768339" cy="1821332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When Screen Reader is turned on, the gestures and keyboard shortcuts change.</a:t>
          </a:r>
          <a:endParaRPr lang="en-US" sz="1400" b="1" kern="1200" dirty="0"/>
        </a:p>
      </dsp:txBody>
      <dsp:txXfrm>
        <a:off x="2461260" y="2362809"/>
        <a:ext cx="5768339" cy="787603"/>
      </dsp:txXfrm>
    </dsp:sp>
    <dsp:sp modelId="{1FFDFE50-E89C-4D9F-9793-B1CF476E0349}">
      <dsp:nvSpPr>
        <dsp:cNvPr id="0" name=""/>
        <dsp:cNvSpPr/>
      </dsp:nvSpPr>
      <dsp:spPr>
        <a:xfrm>
          <a:off x="2067458" y="3150412"/>
          <a:ext cx="787603" cy="78760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1C3C9-2966-428F-9837-88D53ED3ECE1}">
      <dsp:nvSpPr>
        <dsp:cNvPr id="0" name=""/>
        <dsp:cNvSpPr/>
      </dsp:nvSpPr>
      <dsp:spPr>
        <a:xfrm>
          <a:off x="2461260" y="3150412"/>
          <a:ext cx="5768339" cy="787603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 the 2014 </a:t>
          </a:r>
          <a:r>
            <a:rPr lang="en-US" sz="1400" b="1" kern="1200" dirty="0" err="1" smtClean="0"/>
            <a:t>Webaim</a:t>
          </a:r>
          <a:r>
            <a:rPr lang="en-US" sz="1400" b="1" kern="1200" dirty="0" smtClean="0"/>
            <a:t> survey  shows that 82% of Screen Reader users will use a mobile device</a:t>
          </a:r>
          <a:endParaRPr lang="en-US" sz="1400" b="1" kern="1200" dirty="0"/>
        </a:p>
      </dsp:txBody>
      <dsp:txXfrm>
        <a:off x="2461260" y="3150412"/>
        <a:ext cx="5768339" cy="787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C8E95-9BAD-4F77-970A-4A0868ED80E7}">
      <dsp:nvSpPr>
        <dsp:cNvPr id="0" name=""/>
        <dsp:cNvSpPr/>
      </dsp:nvSpPr>
      <dsp:spPr>
        <a:xfrm>
          <a:off x="2119" y="2009"/>
          <a:ext cx="4339161" cy="8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Screen reader testing on mobile</a:t>
          </a:r>
          <a:endParaRPr lang="en-US" sz="2400" b="0" i="0" kern="1200" baseline="0" dirty="0"/>
        </a:p>
      </dsp:txBody>
      <dsp:txXfrm>
        <a:off x="45002" y="44892"/>
        <a:ext cx="4253395" cy="792692"/>
      </dsp:txXfrm>
    </dsp:sp>
    <dsp:sp modelId="{93D4C85A-02DF-47F7-8133-DC98FD9998BB}">
      <dsp:nvSpPr>
        <dsp:cNvPr id="0" name=""/>
        <dsp:cNvSpPr/>
      </dsp:nvSpPr>
      <dsp:spPr>
        <a:xfrm>
          <a:off x="2119" y="924390"/>
          <a:ext cx="4339161" cy="8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Zooming site/application</a:t>
          </a:r>
          <a:endParaRPr lang="en-US" sz="2400" b="0" i="0" kern="1200" baseline="0" dirty="0"/>
        </a:p>
      </dsp:txBody>
      <dsp:txXfrm>
        <a:off x="45002" y="967273"/>
        <a:ext cx="4253395" cy="792692"/>
      </dsp:txXfrm>
    </dsp:sp>
    <dsp:sp modelId="{ED20E71F-8BA7-4EF5-97A2-12FA45ADC17F}">
      <dsp:nvSpPr>
        <dsp:cNvPr id="0" name=""/>
        <dsp:cNvSpPr/>
      </dsp:nvSpPr>
      <dsp:spPr>
        <a:xfrm>
          <a:off x="2119" y="1846770"/>
          <a:ext cx="4339161" cy="8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Color  ratios</a:t>
          </a:r>
          <a:endParaRPr lang="en-US" sz="2400" b="0" i="0" kern="1200" baseline="0" dirty="0"/>
        </a:p>
      </dsp:txBody>
      <dsp:txXfrm>
        <a:off x="45002" y="1889653"/>
        <a:ext cx="4253395" cy="792692"/>
      </dsp:txXfrm>
    </dsp:sp>
    <dsp:sp modelId="{DFD9F2E9-2FD6-43F9-8C70-43DAF462E13B}">
      <dsp:nvSpPr>
        <dsp:cNvPr id="0" name=""/>
        <dsp:cNvSpPr/>
      </dsp:nvSpPr>
      <dsp:spPr>
        <a:xfrm>
          <a:off x="2119" y="2769151"/>
          <a:ext cx="4339161" cy="8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Readability of the site</a:t>
          </a:r>
          <a:endParaRPr lang="en-US" sz="2400" b="0" i="0" kern="1200" baseline="0" dirty="0"/>
        </a:p>
      </dsp:txBody>
      <dsp:txXfrm>
        <a:off x="45002" y="2812034"/>
        <a:ext cx="4253395" cy="792692"/>
      </dsp:txXfrm>
    </dsp:sp>
    <dsp:sp modelId="{ADDB26AB-274E-48AE-902B-8F597FB97AFC}">
      <dsp:nvSpPr>
        <dsp:cNvPr id="0" name=""/>
        <dsp:cNvSpPr/>
      </dsp:nvSpPr>
      <dsp:spPr>
        <a:xfrm>
          <a:off x="2119" y="3691532"/>
          <a:ext cx="4339161" cy="8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Navigation</a:t>
          </a:r>
          <a:endParaRPr lang="en-US" sz="2400" b="0" i="0" kern="1200" baseline="0" dirty="0"/>
        </a:p>
      </dsp:txBody>
      <dsp:txXfrm>
        <a:off x="45002" y="3734415"/>
        <a:ext cx="4253395" cy="792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8C0882F-C627-49A7-9522-A96FF0ED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2AE3E7E-E053-458A-8D7A-B7FC43ED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7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8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76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35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31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4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27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740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70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1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7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84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89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9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2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3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48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29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6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7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6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5D67-3FC8-40FE-8E25-8C2FC7065E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1AE8-85E4-43B5-B1D7-E47A194067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D1F-F569-4D25-BC2C-13095D1D2C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FA8-72F4-4F18-A28C-C6BF6303B9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80E1-4EEB-4FD1-9660-214733F4EA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8EA5B-EEA0-4E2F-9885-EAD03490A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4036F-5753-4218-9A21-9DEFD87B94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pc="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Pro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05000"/>
            <a:ext cx="609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90600"/>
            <a:ext cx="8458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Security Test EXTRA 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295400"/>
            <a:ext cx="86106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What is OWASP ?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 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005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 Open Web Application Security project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is an online community which creates freely-available articles, methodologies, documentation, tools, and technologies in the field of</a:t>
            </a:r>
            <a:r>
              <a:rPr lang="en-US" dirty="0" smtClean="0">
                <a:solidFill>
                  <a:schemeClr val="tx1"/>
                </a:solidFill>
              </a:rPr>
              <a:t> Web App Security</a:t>
            </a:r>
          </a:p>
          <a:p>
            <a:pPr algn="ctr">
              <a:buNone/>
            </a:pPr>
            <a:r>
              <a:rPr lang="en-US" sz="3800" b="1" u="sng" dirty="0" smtClean="0">
                <a:solidFill>
                  <a:srgbClr val="7030A0"/>
                </a:solidFill>
              </a:rPr>
              <a:t>OWASP Top Ten: </a:t>
            </a:r>
            <a:endParaRPr lang="en-US" sz="2800" b="1" u="sng" dirty="0" smtClean="0">
              <a:solidFill>
                <a:srgbClr val="7030A0"/>
              </a:solidFill>
            </a:endParaRPr>
          </a:p>
          <a:p>
            <a:r>
              <a:rPr lang="en-US" sz="2800" dirty="0" smtClean="0"/>
              <a:t>The Top Ten was first published in 2003 and is regularly updated. </a:t>
            </a:r>
          </a:p>
          <a:p>
            <a:r>
              <a:rPr lang="en-US" sz="2800" dirty="0" smtClean="0"/>
              <a:t>Its goal is to raise awareness about application security by identifying some of the most critical risks facing organizations.</a:t>
            </a:r>
            <a:endParaRPr lang="en-US" sz="2800" baseline="30000" dirty="0" smtClean="0"/>
          </a:p>
          <a:p>
            <a:r>
              <a:rPr lang="en-US" sz="2800" dirty="0" smtClean="0"/>
              <a:t>The Top 10 project is referenced by many standards, books, tools, and organizations, including MITRE, PCI DSS, Defense Information Systems Agency,</a:t>
            </a:r>
            <a:r>
              <a:rPr lang="en-US" sz="2800" baseline="300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FTC, and many more.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CWE – COMMON WEAKNESS ENUMERATION : </a:t>
            </a:r>
            <a:r>
              <a:rPr lang="en-US" sz="2800" dirty="0" smtClean="0"/>
              <a:t>https://cwe.mitre.org/about/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3" descr="Capture1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2667000" cy="685800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066800"/>
            <a:ext cx="8229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Security Test </a:t>
            </a:r>
            <a:r>
              <a:rPr lang="en-US" sz="3200" b="1" dirty="0" smtClean="0">
                <a:solidFill>
                  <a:srgbClr val="FFFF00"/>
                </a:solidFill>
              </a:rPr>
              <a:t>EXTRA- OWASP TOP TEN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76401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029200" y="1524000"/>
          <a:ext cx="3886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Flowchart: Punched Tape 8"/>
          <p:cNvSpPr/>
          <p:nvPr/>
        </p:nvSpPr>
        <p:spPr>
          <a:xfrm>
            <a:off x="304800" y="6248400"/>
            <a:ext cx="3810000" cy="304800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Malicious Functionality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876800" y="6172200"/>
            <a:ext cx="3886200" cy="381000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Vulnerabilities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572000" cy="44958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en-US" sz="3200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MALICIOUS FUNCTIONALITY </a:t>
            </a:r>
            <a:endParaRPr lang="en-US" sz="3400" dirty="0" smtClean="0"/>
          </a:p>
          <a:p>
            <a:pPr algn="ctr" fontAlgn="base">
              <a:buNone/>
            </a:pPr>
            <a:endParaRPr lang="en-US" sz="3200" u="sng" dirty="0" smtClean="0"/>
          </a:p>
          <a:p>
            <a:pPr fontAlgn="base"/>
            <a:r>
              <a:rPr lang="en-US" sz="3200" dirty="0" smtClean="0"/>
              <a:t>The category of malicious functionality is a list of unwanted and dangerous mobile code behaviors that are stealthily placed in a Trojan app that the user is tricked into installing. </a:t>
            </a:r>
          </a:p>
          <a:p>
            <a:pPr fontAlgn="base"/>
            <a:endParaRPr lang="en-US" sz="3200" dirty="0" smtClean="0"/>
          </a:p>
          <a:p>
            <a:pPr fontAlgn="base"/>
            <a:r>
              <a:rPr lang="en-US" sz="3200" dirty="0" smtClean="0"/>
              <a:t>Users think they are installing a game or utility and instead get hidden spyware, phishing UI or unauthorized premium dialing.</a:t>
            </a:r>
          </a:p>
          <a:p>
            <a:endParaRPr lang="en-US" dirty="0"/>
          </a:p>
        </p:txBody>
      </p:sp>
      <p:sp>
        <p:nvSpPr>
          <p:cNvPr id="7" name="Content Placeholder 23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4191000" cy="4495801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en-US" sz="2400" dirty="0" smtClean="0"/>
              <a:t> </a:t>
            </a:r>
            <a:r>
              <a:rPr lang="en-US" sz="1800" b="1" u="sng" dirty="0" smtClean="0">
                <a:solidFill>
                  <a:srgbClr val="C00000"/>
                </a:solidFill>
              </a:rPr>
              <a:t>VULNERABILITIES</a:t>
            </a:r>
            <a:r>
              <a:rPr lang="en-US" sz="2400" u="sng" dirty="0" smtClean="0"/>
              <a:t>.</a:t>
            </a:r>
            <a:endParaRPr lang="en-US" sz="3200" u="sng" dirty="0" smtClean="0"/>
          </a:p>
          <a:p>
            <a:pPr fontAlgn="base"/>
            <a:r>
              <a:rPr lang="en-US" sz="2400" dirty="0" smtClean="0"/>
              <a:t>The category of </a:t>
            </a:r>
            <a:r>
              <a:rPr lang="en-US" sz="2400" dirty="0" err="1" smtClean="0"/>
              <a:t>Mobily</a:t>
            </a:r>
            <a:r>
              <a:rPr lang="en-US" sz="2400" dirty="0" smtClean="0"/>
              <a:t> Security vulnerabilities are errors in design or implementation that expose the mobile device data to interception and retrieval by attackers. </a:t>
            </a:r>
          </a:p>
          <a:p>
            <a:pPr fontAlgn="base"/>
            <a:r>
              <a:rPr lang="en-US" sz="2400" dirty="0" smtClean="0"/>
              <a:t>Mobile code security vulnerabilities can also expose the mobile device or the cloud applications used from the device to unauthorized access.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There are two main categories of mobile code security risks: 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457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3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4191000" cy="4495801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 fontAlgn="base">
              <a:buNone/>
            </a:pPr>
            <a:r>
              <a:rPr lang="en-US" sz="2400" b="1" dirty="0" smtClean="0"/>
              <a:t>Examples</a:t>
            </a:r>
          </a:p>
          <a:p>
            <a:pPr algn="ctr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attackers can monitor and intercept: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Messaging (SMS and Email)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Audio (calls and open microphone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recording)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Video (still and full-motion)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Location – Contact list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Call history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Browsing history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Input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files  </a:t>
            </a:r>
          </a:p>
          <a:p>
            <a:pPr algn="ctr" fontAlgn="base">
              <a:buNone/>
            </a:pPr>
            <a:r>
              <a:rPr lang="en-US" sz="2400" dirty="0" smtClean="0"/>
              <a:t>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1.  Activity monitoring and data retrieval 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2. Unauthorized Dialing, SMS, and Payments RISKS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457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3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4191000" cy="4495801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fontAlgn="base">
              <a:buNone/>
            </a:pPr>
            <a:r>
              <a:rPr lang="en-US" sz="2400" b="1" dirty="0" smtClean="0"/>
              <a:t>Examples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examples of communication channels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attackers can use for distribution of a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malicious  SW: </a:t>
            </a:r>
          </a:p>
          <a:p>
            <a:r>
              <a:rPr lang="en-US" sz="2800" dirty="0" smtClean="0"/>
              <a:t>Email </a:t>
            </a:r>
          </a:p>
          <a:p>
            <a:r>
              <a:rPr lang="en-US" sz="2800" dirty="0" smtClean="0"/>
              <a:t>SMS</a:t>
            </a:r>
          </a:p>
          <a:p>
            <a:r>
              <a:rPr lang="en-US" sz="2800" dirty="0" smtClean="0"/>
              <a:t>HTTP (Hypertext Transfer Protocol) get/post</a:t>
            </a:r>
          </a:p>
          <a:p>
            <a:r>
              <a:rPr lang="en-US" sz="2800" dirty="0" smtClean="0"/>
              <a:t>TCP ( Transmission Control Protocol) socket </a:t>
            </a:r>
          </a:p>
          <a:p>
            <a:r>
              <a:rPr lang="en-US" sz="2800" dirty="0" smtClean="0"/>
              <a:t>UDP ( User Datagram Protocol) socket </a:t>
            </a:r>
          </a:p>
          <a:p>
            <a:r>
              <a:rPr lang="en-US" sz="2800" dirty="0" smtClean="0"/>
              <a:t>DNS ( Domain Name Server ) </a:t>
            </a:r>
            <a:r>
              <a:rPr lang="en-US" sz="2800" dirty="0" err="1" smtClean="0"/>
              <a:t>exfiltration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Bluetooth </a:t>
            </a:r>
          </a:p>
          <a:p>
            <a:r>
              <a:rPr lang="en-US" sz="2800" dirty="0" smtClean="0"/>
              <a:t>Blackberry Messenger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3. </a:t>
            </a:r>
            <a:r>
              <a:rPr lang="en-US" sz="2800" b="1" dirty="0" smtClean="0">
                <a:solidFill>
                  <a:srgbClr val="FFFF00"/>
                </a:solidFill>
              </a:rPr>
              <a:t>Unauthorized network connectivity 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4. UI impersonation </a:t>
            </a:r>
            <a:r>
              <a:rPr lang="en-US" sz="2800" b="1" dirty="0" smtClean="0">
                <a:solidFill>
                  <a:srgbClr val="FFFF00"/>
                </a:solidFill>
              </a:rPr>
              <a:t>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5.System modification </a:t>
            </a:r>
            <a:r>
              <a:rPr lang="en-US" sz="2800" b="1" dirty="0" smtClean="0">
                <a:solidFill>
                  <a:srgbClr val="FFFF00"/>
                </a:solidFill>
              </a:rPr>
              <a:t>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6. Logic or Time Bomb </a:t>
            </a: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7.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Sensitive Data Leakage </a:t>
            </a:r>
            <a:r>
              <a:rPr lang="en-US" sz="2800" b="1" dirty="0" smtClean="0">
                <a:solidFill>
                  <a:srgbClr val="FFFF00"/>
                </a:solidFill>
              </a:rPr>
              <a:t>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 EXTRA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457200" y="1524000"/>
          <a:ext cx="4040188" cy="49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645025" y="1371600"/>
          <a:ext cx="4041775" cy="49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1066800"/>
            <a:ext cx="868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FUNCTIONAL VS  Non-FUNCTIONAL TEST </a:t>
            </a:r>
            <a:endParaRPr lang="en-US" sz="2800" b="1" dirty="0"/>
          </a:p>
        </p:txBody>
      </p:sp>
      <p:sp>
        <p:nvSpPr>
          <p:cNvPr id="18" name="Flowchart: Punched Tape 17"/>
          <p:cNvSpPr/>
          <p:nvPr/>
        </p:nvSpPr>
        <p:spPr>
          <a:xfrm>
            <a:off x="381000" y="6477000"/>
            <a:ext cx="4191000" cy="38100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19" name="Flowchart: Punched Tape 18"/>
          <p:cNvSpPr/>
          <p:nvPr/>
        </p:nvSpPr>
        <p:spPr>
          <a:xfrm>
            <a:off x="4724400" y="6477000"/>
            <a:ext cx="4191000" cy="38100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 FUNCTIONAL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8. Unsafe Sensitive Data Storage </a:t>
            </a:r>
            <a:r>
              <a:rPr lang="it-IT" sz="28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RISKS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9. Unsafe Sensitive Data Transmission </a:t>
            </a:r>
            <a:r>
              <a:rPr lang="en-US" sz="2400" b="1" dirty="0" smtClean="0">
                <a:solidFill>
                  <a:srgbClr val="FFFF00"/>
                </a:solidFill>
              </a:rPr>
              <a:t>RISKS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Security Test EXTRA-</a:t>
            </a:r>
            <a:r>
              <a:rPr lang="en-US" sz="2000" b="1" dirty="0" smtClean="0">
                <a:solidFill>
                  <a:srgbClr val="FFFF00"/>
                </a:solidFill>
              </a:rPr>
              <a:t> OWASP TOP TEN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10.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Hardcoded password/keys </a:t>
            </a:r>
            <a:r>
              <a:rPr lang="en-US" sz="2800" b="1" dirty="0" smtClean="0">
                <a:solidFill>
                  <a:srgbClr val="FFFF00"/>
                </a:solidFill>
              </a:rPr>
              <a:t>RISKS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2192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COMPATIBILITY  TEST 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 EXTRA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2296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1219200"/>
            <a:ext cx="8686800" cy="4572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ACCESABILITY TEST ( What is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SCREEN READER 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  <a:r>
              <a:rPr lang="en-US" sz="2800" b="1" dirty="0" smtClean="0"/>
              <a:t>) 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 EXTRA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Content Placeholder 20" descr="Capture4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114300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ctangle 13"/>
          <p:cNvSpPr/>
          <p:nvPr/>
        </p:nvSpPr>
        <p:spPr>
          <a:xfrm>
            <a:off x="228600" y="990600"/>
            <a:ext cx="86868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ACESSABILITY TEST ( SCREEN READER) </a:t>
            </a:r>
            <a:endParaRPr lang="en-US" sz="2800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sz="4300" b="1" dirty="0" smtClean="0"/>
              <a:t>A person who is blind using a screen reader or a talking browser can navigate your information and interact with it.</a:t>
            </a:r>
          </a:p>
          <a:p>
            <a:pPr fontAlgn="base">
              <a:buNone/>
            </a:pPr>
            <a:endParaRPr lang="en-US" sz="4300" b="1" dirty="0" smtClean="0"/>
          </a:p>
          <a:p>
            <a:pPr fontAlgn="base"/>
            <a:r>
              <a:rPr lang="en-US" sz="4300" b="1" dirty="0" smtClean="0"/>
              <a:t>A person with low-vision can magnify the screen and understand the content.</a:t>
            </a:r>
          </a:p>
          <a:p>
            <a:pPr fontAlgn="base">
              <a:buNone/>
            </a:pPr>
            <a:endParaRPr lang="en-US" sz="4300" b="1" dirty="0" smtClean="0"/>
          </a:p>
          <a:p>
            <a:pPr fontAlgn="base"/>
            <a:r>
              <a:rPr lang="en-US" sz="4300" b="1" dirty="0" smtClean="0"/>
              <a:t>A person who is deaf or hard-of-hearing can read captions in multimedia presentations.</a:t>
            </a:r>
          </a:p>
          <a:p>
            <a:pPr fontAlgn="base">
              <a:buNone/>
            </a:pPr>
            <a:endParaRPr lang="en-US" sz="4300" b="1" dirty="0" smtClean="0"/>
          </a:p>
          <a:p>
            <a:pPr fontAlgn="base"/>
            <a:r>
              <a:rPr lang="en-US" sz="4300" b="1" dirty="0" smtClean="0"/>
              <a:t>A person with a dexterity limitation can use the alternative input devices for all interaction, or can use speech recognition software.</a:t>
            </a:r>
          </a:p>
          <a:p>
            <a:pPr fontAlgn="base">
              <a:buNone/>
            </a:pPr>
            <a:endParaRPr lang="en-US" sz="4300" b="1" dirty="0" smtClean="0"/>
          </a:p>
          <a:p>
            <a:pPr fontAlgn="base"/>
            <a:r>
              <a:rPr lang="en-US" sz="4300" b="1" dirty="0" smtClean="0"/>
              <a:t>A person with ADHD or dyslexia can use and understand the content and complete tasks</a:t>
            </a:r>
          </a:p>
          <a:p>
            <a:pPr fontAlgn="base"/>
            <a:endParaRPr lang="en-US" sz="4300" b="1" dirty="0" smtClean="0"/>
          </a:p>
          <a:p>
            <a:pPr fontAlgn="base"/>
            <a:r>
              <a:rPr lang="en-US" sz="4300" b="1" dirty="0" smtClean="0"/>
              <a:t>Please refer to this link to learn more https://www.w3.org/TR/WCAG20/</a:t>
            </a:r>
          </a:p>
          <a:p>
            <a:endParaRPr lang="en-US" sz="3700" dirty="0"/>
          </a:p>
        </p:txBody>
      </p:sp>
      <p:sp>
        <p:nvSpPr>
          <p:cNvPr id="22" name="Down Arrow Callout 21"/>
          <p:cNvSpPr/>
          <p:nvPr/>
        </p:nvSpPr>
        <p:spPr>
          <a:xfrm>
            <a:off x="2133600" y="1524000"/>
            <a:ext cx="5410200" cy="533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 Content Accessibility Guidelines (WCAG)</a:t>
            </a:r>
          </a:p>
        </p:txBody>
      </p:sp>
      <p:graphicFrame>
        <p:nvGraphicFramePr>
          <p:cNvPr id="23" name="Diagram 22"/>
          <p:cNvGraphicFramePr/>
          <p:nvPr/>
        </p:nvGraphicFramePr>
        <p:xfrm>
          <a:off x="4572000" y="2133600"/>
          <a:ext cx="434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Security Test EXTRA  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pic>
        <p:nvPicPr>
          <p:cNvPr id="9" name="Picture 2" descr="C:\Users\Ivette.Doss\Pictures\POrtnov\lockedphone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6248400" cy="2335161"/>
          </a:xfrm>
          <a:prstGeom prst="rect">
            <a:avLst/>
          </a:prstGeom>
          <a:noFill/>
          <a:ln cmpd="sng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600200"/>
            <a:ext cx="8991600" cy="552857"/>
            <a:chOff x="4312" y="1149"/>
            <a:chExt cx="8830575" cy="552857"/>
          </a:xfrm>
        </p:grpSpPr>
        <p:sp>
          <p:nvSpPr>
            <p:cNvPr id="22" name="Rounded Rectangle 21"/>
            <p:cNvSpPr/>
            <p:nvPr/>
          </p:nvSpPr>
          <p:spPr>
            <a:xfrm>
              <a:off x="4312" y="1149"/>
              <a:ext cx="8830575" cy="55285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1300" y="28137"/>
              <a:ext cx="8776599" cy="49888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Workshop </a:t>
              </a:r>
              <a:r>
                <a:rPr lang="en-US" sz="24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: </a:t>
              </a:r>
              <a:r>
                <a:rPr lang="en-US" sz="2400" b="1" u="sng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ANSWER THESE QUESTIONS</a:t>
              </a:r>
              <a:endParaRPr lang="en-US" sz="2400" kern="12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2" y="2180700"/>
            <a:ext cx="9139688" cy="552857"/>
            <a:chOff x="4312" y="581649"/>
            <a:chExt cx="8830575" cy="552857"/>
          </a:xfrm>
        </p:grpSpPr>
        <p:sp>
          <p:nvSpPr>
            <p:cNvPr id="20" name="Rounded Rectangle 19"/>
            <p:cNvSpPr/>
            <p:nvPr/>
          </p:nvSpPr>
          <p:spPr>
            <a:xfrm>
              <a:off x="4312" y="581649"/>
              <a:ext cx="8830575" cy="55285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533400" y="608637"/>
              <a:ext cx="8274499" cy="49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/>
                <a:t> 1. </a:t>
              </a:r>
              <a:r>
                <a:rPr lang="en-US" sz="2000" b="1" i="1" kern="1200" dirty="0" smtClean="0"/>
                <a:t>What  do you consider to be the biggest security issues with mobile phones?</a:t>
              </a:r>
              <a:endParaRPr lang="en-US" sz="20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2" y="2761200"/>
            <a:ext cx="9139688" cy="552857"/>
            <a:chOff x="4312" y="1162149"/>
            <a:chExt cx="8830575" cy="552857"/>
          </a:xfrm>
        </p:grpSpPr>
        <p:sp>
          <p:nvSpPr>
            <p:cNvPr id="18" name="Rounded Rectangle 17"/>
            <p:cNvSpPr/>
            <p:nvPr/>
          </p:nvSpPr>
          <p:spPr>
            <a:xfrm>
              <a:off x="4312" y="1162149"/>
              <a:ext cx="8830575" cy="55285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457200" y="1189137"/>
              <a:ext cx="8350699" cy="49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/>
                <a:t>  2. </a:t>
              </a:r>
              <a:r>
                <a:rPr lang="en-US" sz="2000" b="1" i="1" kern="1200" dirty="0" smtClean="0"/>
                <a:t>How seriously are consumers and companies taking these threats?</a:t>
              </a:r>
              <a:endParaRPr lang="en-US" sz="24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3342849"/>
            <a:ext cx="9144000" cy="552857"/>
            <a:chOff x="0" y="1743798"/>
            <a:chExt cx="8830575" cy="552857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743798"/>
              <a:ext cx="8830575" cy="55285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26988" y="1770787"/>
              <a:ext cx="8776599" cy="49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/>
                <a:t>       3. </a:t>
              </a:r>
              <a:r>
                <a:rPr lang="en-US" sz="2000" b="1" i="1" kern="1200" dirty="0" smtClean="0"/>
                <a:t>What can be done about these threats?</a:t>
              </a:r>
              <a:endParaRPr lang="en-US" sz="2000" b="1" i="1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1066800"/>
            <a:ext cx="4876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Security Test EXTRA  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87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Attacks on mobile devices range in volume and severity, but all have the potential to cause chaos at both a device and network level.</a:t>
            </a:r>
          </a:p>
          <a:p>
            <a:pPr>
              <a:buNone/>
            </a:pP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Just like in the conventional fixed Internet world, attacks come in all shapes and sizes – such as: </a:t>
            </a:r>
            <a:endParaRPr lang="en-US" sz="1800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800" b="1" u="sng" dirty="0" smtClean="0">
                <a:solidFill>
                  <a:srgbClr val="7030A0"/>
                </a:solidFill>
                <a:latin typeface="Baskerville Old Face" pitchFamily="18" charset="0"/>
              </a:rPr>
              <a:t>Phishing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000" b="1" dirty="0" smtClean="0">
                <a:latin typeface="Baskerville Old Face" pitchFamily="18" charset="0"/>
              </a:rPr>
              <a:t>(criminals attempt to trick users into sharing passwords etc)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800" b="1" u="sng" dirty="0" smtClean="0">
                <a:solidFill>
                  <a:srgbClr val="7030A0"/>
                </a:solidFill>
                <a:latin typeface="Baskerville Old Face" pitchFamily="18" charset="0"/>
              </a:rPr>
              <a:t>Spyware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b="1" dirty="0" smtClean="0">
                <a:latin typeface="Baskerville Old Face" pitchFamily="18" charset="0"/>
              </a:rPr>
              <a:t>(tracks user’s activity, perhaps selling data to advertisers)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US" sz="2800" b="1" u="sng" dirty="0" smtClean="0">
                <a:solidFill>
                  <a:srgbClr val="7030A0"/>
                </a:solidFill>
                <a:latin typeface="Baskerville Old Face" pitchFamily="18" charset="0"/>
              </a:rPr>
              <a:t>Worms</a:t>
            </a:r>
            <a:r>
              <a:rPr lang="en-US" sz="2400" u="sng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US" sz="2000" dirty="0" smtClean="0">
                <a:latin typeface="Baskerville Old Face" pitchFamily="18" charset="0"/>
              </a:rPr>
              <a:t>(</a:t>
            </a:r>
            <a:r>
              <a:rPr lang="en-US" sz="2000" b="1" dirty="0" smtClean="0">
                <a:latin typeface="Baskerville Old Face" pitchFamily="18" charset="0"/>
              </a:rPr>
              <a:t>a program that copies itself onto multiple devices via network connections)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7030A0"/>
                </a:solidFill>
                <a:latin typeface="Baskerville Old Face" pitchFamily="18" charset="0"/>
              </a:rPr>
              <a:t>Trojans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b="1" dirty="0" smtClean="0">
                <a:latin typeface="Baskerville Old Face" pitchFamily="18" charset="0"/>
              </a:rPr>
              <a:t>(a program that looks genuine but hides malicious intent)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  <a:latin typeface="Baskerville Old Face" pitchFamily="18" charset="0"/>
              </a:rPr>
              <a:t>Man-In-The-Middle Attacks </a:t>
            </a:r>
            <a:r>
              <a:rPr lang="en-US" sz="2000" b="1" dirty="0" smtClean="0">
                <a:latin typeface="Baskerville Old Face" pitchFamily="18" charset="0"/>
              </a:rPr>
              <a:t>(where a criminal intercepts and manipulates messages between two devices or device and computer).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90600"/>
            <a:ext cx="8229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Security Test EXTRA 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8763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The Mobile Code Security Stack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 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2" name="Picture 11" descr="Capture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981200"/>
            <a:ext cx="4877502" cy="449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04800" y="1981199"/>
            <a:ext cx="3581400" cy="44958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mobile code security stack can be broken up into four distinct layers.</a:t>
            </a:r>
          </a:p>
          <a:p>
            <a:pPr lvl="0"/>
            <a:r>
              <a:rPr lang="en-US" dirty="0" smtClean="0"/>
              <a:t>Each layer of the mobile code security model is responsible for the security of its defined components and nothing more.</a:t>
            </a:r>
          </a:p>
          <a:p>
            <a:pPr lvl="0"/>
            <a:r>
              <a:rPr lang="en-US" dirty="0" smtClean="0"/>
              <a:t>The upper layers of the stack rely on all lower layers to ensure that their components are appropriately safe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90600"/>
            <a:ext cx="8229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Security Test EXTRA 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8763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Mobile Device Risks at Every Layer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 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1"/>
          </p:nvPr>
        </p:nvGraphicFramePr>
        <p:xfrm>
          <a:off x="304800" y="1981199"/>
          <a:ext cx="525780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5791200" y="1981201"/>
            <a:ext cx="2971800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Example : </a:t>
            </a:r>
          </a:p>
          <a:p>
            <a:endParaRPr lang="en-US" dirty="0" smtClean="0"/>
          </a:p>
          <a:p>
            <a:r>
              <a:rPr lang="en-US" dirty="0" smtClean="0"/>
              <a:t>Your device isn’t rooted but all your email and pictures are stolen, your location is tracked, and your phone bill is much higher than usual.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4357</TotalTime>
  <Words>1494</Words>
  <Application>Microsoft Office PowerPoint</Application>
  <PresentationFormat>On-screen Show (4:3)</PresentationFormat>
  <Paragraphs>292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Becoming a Pro  IN Mobile Applications Testing </vt:lpstr>
      <vt:lpstr>   Mobile Test Industry Standards :  Testing Strategies for Mobile Apps  EXTRA </vt:lpstr>
      <vt:lpstr>   Mobile Test Industry Standards :  Testing Strategies for Mobile Apps </vt:lpstr>
      <vt:lpstr>   Mobile Test Industry Standards :  Testing Strategies for Mobile Apps  EXTRA </vt:lpstr>
      <vt:lpstr>   Mobile Test Industry Standards :  Testing Strategies for Mobile Apps  EXTRA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Pro  Mobile Applications Testing</dc:title>
  <dc:creator>Gritasha68</dc:creator>
  <cp:lastModifiedBy>Gritasha68</cp:lastModifiedBy>
  <cp:revision>586</cp:revision>
  <cp:lastPrinted>1601-01-01T00:00:00Z</cp:lastPrinted>
  <dcterms:created xsi:type="dcterms:W3CDTF">2016-11-06T23:20:37Z</dcterms:created>
  <dcterms:modified xsi:type="dcterms:W3CDTF">2016-11-24T17:27:42Z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