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7"/>
  </p:notesMasterIdLst>
  <p:handoutMasterIdLst>
    <p:handoutMasterId r:id="rId28"/>
  </p:handoutMasterIdLst>
  <p:sldIdLst>
    <p:sldId id="265" r:id="rId2"/>
    <p:sldId id="316" r:id="rId3"/>
    <p:sldId id="324" r:id="rId4"/>
    <p:sldId id="319" r:id="rId5"/>
    <p:sldId id="320" r:id="rId6"/>
    <p:sldId id="321" r:id="rId7"/>
    <p:sldId id="322" r:id="rId8"/>
    <p:sldId id="323" r:id="rId9"/>
    <p:sldId id="326" r:id="rId10"/>
    <p:sldId id="327" r:id="rId11"/>
    <p:sldId id="329" r:id="rId12"/>
    <p:sldId id="330" r:id="rId13"/>
    <p:sldId id="331" r:id="rId14"/>
    <p:sldId id="333" r:id="rId15"/>
    <p:sldId id="334" r:id="rId16"/>
    <p:sldId id="335" r:id="rId17"/>
    <p:sldId id="336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6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FF66"/>
    <a:srgbClr val="FFCC00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89855" autoAdjust="0"/>
  </p:normalViewPr>
  <p:slideViewPr>
    <p:cSldViewPr>
      <p:cViewPr varScale="1">
        <p:scale>
          <a:sx n="82" d="100"/>
          <a:sy n="8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2B04F-E96F-4C50-A0A4-A3FFCC3A12BC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A0DB3-DB15-4869-A809-4182DC08B101}">
      <dgm:prSet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/>
            <a:t>iTunes is a media player, media library, online radio broadcaster, and mobile device management application developed by Apple Inc. </a:t>
          </a:r>
        </a:p>
      </dgm:t>
    </dgm:pt>
    <dgm:pt modelId="{A44FD9DD-3B28-48DF-B902-4E0B14BFDE8D}" type="parTrans" cxnId="{13EC141B-6BED-4827-94B9-7981788C6896}">
      <dgm:prSet/>
      <dgm:spPr/>
      <dgm:t>
        <a:bodyPr/>
        <a:lstStyle/>
        <a:p>
          <a:endParaRPr lang="en-US"/>
        </a:p>
      </dgm:t>
    </dgm:pt>
    <dgm:pt modelId="{B5B4F744-B652-45BC-99B9-9016EAE7EF53}" type="sibTrans" cxnId="{13EC141B-6BED-4827-94B9-7981788C6896}">
      <dgm:prSet/>
      <dgm:spPr/>
      <dgm:t>
        <a:bodyPr/>
        <a:lstStyle/>
        <a:p>
          <a:endParaRPr lang="en-US"/>
        </a:p>
      </dgm:t>
    </dgm:pt>
    <dgm:pt modelId="{12242417-A2C5-45F9-B834-5081B9F98252}">
      <dgm:prSet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It </a:t>
          </a:r>
          <a:r>
            <a:rPr lang="en-US" dirty="0"/>
            <a:t>is used to play, download, and organize digital downloads of music and video (as well as other types of media available on the iTunes Store) on personal computers running the </a:t>
          </a:r>
          <a:r>
            <a:rPr lang="en-US" dirty="0" err="1"/>
            <a:t>macOS</a:t>
          </a:r>
          <a:r>
            <a:rPr lang="en-US" dirty="0"/>
            <a:t> and Microsoft Windows operating systems.</a:t>
          </a:r>
        </a:p>
      </dgm:t>
    </dgm:pt>
    <dgm:pt modelId="{E9AF44CF-5A9D-4D48-87C5-16D8A1E1302B}" type="parTrans" cxnId="{348734B4-1681-42BD-B16E-11EF8EB5C04C}">
      <dgm:prSet/>
      <dgm:spPr/>
      <dgm:t>
        <a:bodyPr/>
        <a:lstStyle/>
        <a:p>
          <a:endParaRPr lang="en-US"/>
        </a:p>
      </dgm:t>
    </dgm:pt>
    <dgm:pt modelId="{16EA9B00-884E-4D22-B7A7-039FA82DC826}" type="sibTrans" cxnId="{348734B4-1681-42BD-B16E-11EF8EB5C04C}">
      <dgm:prSet/>
      <dgm:spPr/>
      <dgm:t>
        <a:bodyPr/>
        <a:lstStyle/>
        <a:p>
          <a:endParaRPr lang="en-US"/>
        </a:p>
      </dgm:t>
    </dgm:pt>
    <dgm:pt modelId="{3C4C0399-A5F6-46E3-9033-FC6F230ECF0B}" type="pres">
      <dgm:prSet presAssocID="{A552B04F-E96F-4C50-A0A4-A3FFCC3A12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75104-C181-4678-B2BD-4B73AA9E7AFA}" type="pres">
      <dgm:prSet presAssocID="{6CCA0DB3-DB15-4869-A809-4182DC08B101}" presName="circle1" presStyleLbl="node1" presStyleIdx="0" presStyleCnt="2"/>
      <dgm:spPr/>
    </dgm:pt>
    <dgm:pt modelId="{54EB848F-3A82-49C8-9C78-015FD1DB1F78}" type="pres">
      <dgm:prSet presAssocID="{6CCA0DB3-DB15-4869-A809-4182DC08B101}" presName="space" presStyleCnt="0"/>
      <dgm:spPr/>
    </dgm:pt>
    <dgm:pt modelId="{5D839C6E-87B1-4206-8962-C0217C664AEE}" type="pres">
      <dgm:prSet presAssocID="{6CCA0DB3-DB15-4869-A809-4182DC08B101}" presName="rect1" presStyleLbl="alignAcc1" presStyleIdx="0" presStyleCnt="2"/>
      <dgm:spPr/>
      <dgm:t>
        <a:bodyPr/>
        <a:lstStyle/>
        <a:p>
          <a:endParaRPr lang="en-US"/>
        </a:p>
      </dgm:t>
    </dgm:pt>
    <dgm:pt modelId="{E16E7E3A-10E9-41E3-BD29-1DB348F2C666}" type="pres">
      <dgm:prSet presAssocID="{12242417-A2C5-45F9-B834-5081B9F98252}" presName="vertSpace2" presStyleLbl="node1" presStyleIdx="0" presStyleCnt="2"/>
      <dgm:spPr/>
    </dgm:pt>
    <dgm:pt modelId="{A5576C65-963D-49EC-BB44-072906A81602}" type="pres">
      <dgm:prSet presAssocID="{12242417-A2C5-45F9-B834-5081B9F98252}" presName="circle2" presStyleLbl="node1" presStyleIdx="1" presStyleCnt="2"/>
      <dgm:spPr/>
    </dgm:pt>
    <dgm:pt modelId="{42F10694-AE96-4AB5-B271-33FF83A6E6B9}" type="pres">
      <dgm:prSet presAssocID="{12242417-A2C5-45F9-B834-5081B9F98252}" presName="rect2" presStyleLbl="alignAcc1" presStyleIdx="1" presStyleCnt="2"/>
      <dgm:spPr/>
      <dgm:t>
        <a:bodyPr/>
        <a:lstStyle/>
        <a:p>
          <a:endParaRPr lang="en-US"/>
        </a:p>
      </dgm:t>
    </dgm:pt>
    <dgm:pt modelId="{72E9B0CA-6975-46BF-B5D1-F7D7AF63508F}" type="pres">
      <dgm:prSet presAssocID="{6CCA0DB3-DB15-4869-A809-4182DC08B10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9CF0C-1461-474C-BCAD-857FFA267FEF}" type="pres">
      <dgm:prSet presAssocID="{12242417-A2C5-45F9-B834-5081B9F9825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1B0433-1789-40CB-A035-4C5E43118A89}" type="presOf" srcId="{6CCA0DB3-DB15-4869-A809-4182DC08B101}" destId="{72E9B0CA-6975-46BF-B5D1-F7D7AF63508F}" srcOrd="1" destOrd="0" presId="urn:microsoft.com/office/officeart/2005/8/layout/target3"/>
    <dgm:cxn modelId="{89410340-638E-4C50-9874-80FF1E78A716}" type="presOf" srcId="{12242417-A2C5-45F9-B834-5081B9F98252}" destId="{42F10694-AE96-4AB5-B271-33FF83A6E6B9}" srcOrd="0" destOrd="0" presId="urn:microsoft.com/office/officeart/2005/8/layout/target3"/>
    <dgm:cxn modelId="{13EC141B-6BED-4827-94B9-7981788C6896}" srcId="{A552B04F-E96F-4C50-A0A4-A3FFCC3A12BC}" destId="{6CCA0DB3-DB15-4869-A809-4182DC08B101}" srcOrd="0" destOrd="0" parTransId="{A44FD9DD-3B28-48DF-B902-4E0B14BFDE8D}" sibTransId="{B5B4F744-B652-45BC-99B9-9016EAE7EF53}"/>
    <dgm:cxn modelId="{348734B4-1681-42BD-B16E-11EF8EB5C04C}" srcId="{A552B04F-E96F-4C50-A0A4-A3FFCC3A12BC}" destId="{12242417-A2C5-45F9-B834-5081B9F98252}" srcOrd="1" destOrd="0" parTransId="{E9AF44CF-5A9D-4D48-87C5-16D8A1E1302B}" sibTransId="{16EA9B00-884E-4D22-B7A7-039FA82DC826}"/>
    <dgm:cxn modelId="{5D6B0AE9-16D3-4BC6-98D0-45700C94FA01}" type="presOf" srcId="{A552B04F-E96F-4C50-A0A4-A3FFCC3A12BC}" destId="{3C4C0399-A5F6-46E3-9033-FC6F230ECF0B}" srcOrd="0" destOrd="0" presId="urn:microsoft.com/office/officeart/2005/8/layout/target3"/>
    <dgm:cxn modelId="{4156D5FF-0365-4314-B641-A1B713165210}" type="presOf" srcId="{12242417-A2C5-45F9-B834-5081B9F98252}" destId="{8579CF0C-1461-474C-BCAD-857FFA267FEF}" srcOrd="1" destOrd="0" presId="urn:microsoft.com/office/officeart/2005/8/layout/target3"/>
    <dgm:cxn modelId="{41DD55FD-A822-4AFC-BB8E-6C7D82546C9F}" type="presOf" srcId="{6CCA0DB3-DB15-4869-A809-4182DC08B101}" destId="{5D839C6E-87B1-4206-8962-C0217C664AEE}" srcOrd="0" destOrd="0" presId="urn:microsoft.com/office/officeart/2005/8/layout/target3"/>
    <dgm:cxn modelId="{524AF3F9-B06B-445B-9D5A-CC2FC0D4701A}" type="presParOf" srcId="{3C4C0399-A5F6-46E3-9033-FC6F230ECF0B}" destId="{9EE75104-C181-4678-B2BD-4B73AA9E7AFA}" srcOrd="0" destOrd="0" presId="urn:microsoft.com/office/officeart/2005/8/layout/target3"/>
    <dgm:cxn modelId="{74D4CAD6-2707-492E-8B0F-A7D5349752BA}" type="presParOf" srcId="{3C4C0399-A5F6-46E3-9033-FC6F230ECF0B}" destId="{54EB848F-3A82-49C8-9C78-015FD1DB1F78}" srcOrd="1" destOrd="0" presId="urn:microsoft.com/office/officeart/2005/8/layout/target3"/>
    <dgm:cxn modelId="{A5083799-0018-4AC6-B460-7DE4D7DA0800}" type="presParOf" srcId="{3C4C0399-A5F6-46E3-9033-FC6F230ECF0B}" destId="{5D839C6E-87B1-4206-8962-C0217C664AEE}" srcOrd="2" destOrd="0" presId="urn:microsoft.com/office/officeart/2005/8/layout/target3"/>
    <dgm:cxn modelId="{04B24DA4-F068-4534-9517-F32D24E2C829}" type="presParOf" srcId="{3C4C0399-A5F6-46E3-9033-FC6F230ECF0B}" destId="{E16E7E3A-10E9-41E3-BD29-1DB348F2C666}" srcOrd="3" destOrd="0" presId="urn:microsoft.com/office/officeart/2005/8/layout/target3"/>
    <dgm:cxn modelId="{701321AD-819E-468D-820E-60CB061FF5F8}" type="presParOf" srcId="{3C4C0399-A5F6-46E3-9033-FC6F230ECF0B}" destId="{A5576C65-963D-49EC-BB44-072906A81602}" srcOrd="4" destOrd="0" presId="urn:microsoft.com/office/officeart/2005/8/layout/target3"/>
    <dgm:cxn modelId="{BC07D910-5CC4-431F-90F2-BDB27B482896}" type="presParOf" srcId="{3C4C0399-A5F6-46E3-9033-FC6F230ECF0B}" destId="{42F10694-AE96-4AB5-B271-33FF83A6E6B9}" srcOrd="5" destOrd="0" presId="urn:microsoft.com/office/officeart/2005/8/layout/target3"/>
    <dgm:cxn modelId="{C40CDF2F-CB6F-40E1-AB8D-9203E8074F2D}" type="presParOf" srcId="{3C4C0399-A5F6-46E3-9033-FC6F230ECF0B}" destId="{72E9B0CA-6975-46BF-B5D1-F7D7AF63508F}" srcOrd="6" destOrd="0" presId="urn:microsoft.com/office/officeart/2005/8/layout/target3"/>
    <dgm:cxn modelId="{C57272B6-3651-44B2-BF93-F860BC3269BA}" type="presParOf" srcId="{3C4C0399-A5F6-46E3-9033-FC6F230ECF0B}" destId="{8579CF0C-1461-474C-BCAD-857FFA267FE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C1EF11-1831-4ABE-90CA-732DCB0DAA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43D6C-5333-46E0-B4BB-ABA77F73AB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2000" b="1" dirty="0" smtClean="0"/>
            <a:t>Automated testing is highly effective in consistently repeating a test procedure in regression testing as well as testing during the development stages. </a:t>
          </a:r>
        </a:p>
        <a:p>
          <a:pPr algn="ctr" rtl="0"/>
          <a:endParaRPr lang="en-US" sz="2000" b="1" dirty="0" smtClean="0"/>
        </a:p>
        <a:p>
          <a:pPr algn="ctr" rtl="0"/>
          <a:r>
            <a:rPr lang="en-US" sz="2000" b="1" dirty="0" smtClean="0"/>
            <a:t>However, test automation requires significant amount of initial investment.</a:t>
          </a:r>
          <a:endParaRPr lang="en-US" sz="2000" b="1" dirty="0"/>
        </a:p>
      </dgm:t>
    </dgm:pt>
    <dgm:pt modelId="{E09FE346-17D1-4BA2-A116-FC819E9F2E60}" type="parTrans" cxnId="{77406FFF-113D-4404-932E-C3974EB3CAB4}">
      <dgm:prSet/>
      <dgm:spPr/>
      <dgm:t>
        <a:bodyPr/>
        <a:lstStyle/>
        <a:p>
          <a:endParaRPr lang="en-US"/>
        </a:p>
      </dgm:t>
    </dgm:pt>
    <dgm:pt modelId="{70E9168C-C8A9-4133-9711-B81313BD5FE9}" type="sibTrans" cxnId="{77406FFF-113D-4404-932E-C3974EB3CAB4}">
      <dgm:prSet/>
      <dgm:spPr/>
      <dgm:t>
        <a:bodyPr/>
        <a:lstStyle/>
        <a:p>
          <a:endParaRPr lang="en-US"/>
        </a:p>
      </dgm:t>
    </dgm:pt>
    <dgm:pt modelId="{F12F94F5-5058-4F28-9A50-0CB8C9328ABD}" type="pres">
      <dgm:prSet presAssocID="{2BC1EF11-1831-4ABE-90CA-732DCB0DA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69B54-0B4B-4EE6-AA3F-719DF8405669}" type="pres">
      <dgm:prSet presAssocID="{AC643D6C-5333-46E0-B4BB-ABA77F73ABA8}" presName="parentLin" presStyleCnt="0"/>
      <dgm:spPr/>
    </dgm:pt>
    <dgm:pt modelId="{0B72045C-D3EA-4667-AC8F-7196B6508AD3}" type="pres">
      <dgm:prSet presAssocID="{AC643D6C-5333-46E0-B4BB-ABA77F73ABA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1AA5CD-EEE3-408D-A5C4-80B6DA8FE3FD}" type="pres">
      <dgm:prSet presAssocID="{AC643D6C-5333-46E0-B4BB-ABA77F73ABA8}" presName="parentText" presStyleLbl="node1" presStyleIdx="0" presStyleCnt="1" custScaleX="164551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F7C5A-3C27-4F43-AD7E-A9EC3067263D}" type="pres">
      <dgm:prSet presAssocID="{AC643D6C-5333-46E0-B4BB-ABA77F73ABA8}" presName="negativeSpace" presStyleCnt="0"/>
      <dgm:spPr/>
    </dgm:pt>
    <dgm:pt modelId="{BB0F9767-6959-476E-9BBB-E023A598EF7A}" type="pres">
      <dgm:prSet presAssocID="{AC643D6C-5333-46E0-B4BB-ABA77F73ABA8}" presName="childText" presStyleLbl="conFgAcc1" presStyleIdx="0" presStyleCnt="1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77406FFF-113D-4404-932E-C3974EB3CAB4}" srcId="{2BC1EF11-1831-4ABE-90CA-732DCB0DAA5F}" destId="{AC643D6C-5333-46E0-B4BB-ABA77F73ABA8}" srcOrd="0" destOrd="0" parTransId="{E09FE346-17D1-4BA2-A116-FC819E9F2E60}" sibTransId="{70E9168C-C8A9-4133-9711-B81313BD5FE9}"/>
    <dgm:cxn modelId="{CCC6DE36-9AE5-4F9D-AABB-16DDC7DC3D03}" type="presOf" srcId="{AC643D6C-5333-46E0-B4BB-ABA77F73ABA8}" destId="{0B72045C-D3EA-4667-AC8F-7196B6508AD3}" srcOrd="0" destOrd="0" presId="urn:microsoft.com/office/officeart/2005/8/layout/list1"/>
    <dgm:cxn modelId="{A86A940B-DEAB-4F28-8FD1-44ACA6E281FF}" type="presOf" srcId="{2BC1EF11-1831-4ABE-90CA-732DCB0DAA5F}" destId="{F12F94F5-5058-4F28-9A50-0CB8C9328ABD}" srcOrd="0" destOrd="0" presId="urn:microsoft.com/office/officeart/2005/8/layout/list1"/>
    <dgm:cxn modelId="{2F918DD1-EF44-429F-BC62-A16923ABFA17}" type="presOf" srcId="{AC643D6C-5333-46E0-B4BB-ABA77F73ABA8}" destId="{741AA5CD-EEE3-408D-A5C4-80B6DA8FE3FD}" srcOrd="1" destOrd="0" presId="urn:microsoft.com/office/officeart/2005/8/layout/list1"/>
    <dgm:cxn modelId="{D4FDD5BE-2D80-40B6-804E-C4C5AC4E4088}" type="presParOf" srcId="{F12F94F5-5058-4F28-9A50-0CB8C9328ABD}" destId="{83069B54-0B4B-4EE6-AA3F-719DF8405669}" srcOrd="0" destOrd="0" presId="urn:microsoft.com/office/officeart/2005/8/layout/list1"/>
    <dgm:cxn modelId="{92529777-BB00-4815-AC5D-97C101C304AB}" type="presParOf" srcId="{83069B54-0B4B-4EE6-AA3F-719DF8405669}" destId="{0B72045C-D3EA-4667-AC8F-7196B6508AD3}" srcOrd="0" destOrd="0" presId="urn:microsoft.com/office/officeart/2005/8/layout/list1"/>
    <dgm:cxn modelId="{A1FC8250-2088-4423-87FC-BC400C89B0E2}" type="presParOf" srcId="{83069B54-0B4B-4EE6-AA3F-719DF8405669}" destId="{741AA5CD-EEE3-408D-A5C4-80B6DA8FE3FD}" srcOrd="1" destOrd="0" presId="urn:microsoft.com/office/officeart/2005/8/layout/list1"/>
    <dgm:cxn modelId="{A317C56D-7FE6-4AED-83BF-AEAC1ED0EEC1}" type="presParOf" srcId="{F12F94F5-5058-4F28-9A50-0CB8C9328ABD}" destId="{BBDF7C5A-3C27-4F43-AD7E-A9EC3067263D}" srcOrd="1" destOrd="0" presId="urn:microsoft.com/office/officeart/2005/8/layout/list1"/>
    <dgm:cxn modelId="{0C331CD8-405D-48BA-8F9F-83E34B823343}" type="presParOf" srcId="{F12F94F5-5058-4F28-9A50-0CB8C9328ABD}" destId="{BB0F9767-6959-476E-9BBB-E023A598E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4C7D3-5720-4425-9D86-9A0F4375E6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Verifying that all documented requirements are implemented.</a:t>
          </a:r>
          <a:endParaRPr lang="en-US" sz="2000" b="0" dirty="0"/>
        </a:p>
      </dgm:t>
    </dgm:pt>
    <dgm:pt modelId="{63F5B67B-C15A-4943-BCAF-348D345B12C8}" type="parTrans" cxnId="{9BC08482-3577-42DD-80C3-594A3D3C1269}">
      <dgm:prSet/>
      <dgm:spPr/>
      <dgm:t>
        <a:bodyPr/>
        <a:lstStyle/>
        <a:p>
          <a:endParaRPr lang="en-US"/>
        </a:p>
      </dgm:t>
    </dgm:pt>
    <dgm:pt modelId="{F74B04EA-D693-4F25-9242-D2EBEF4B1C10}" type="sibTrans" cxnId="{9BC08482-3577-42DD-80C3-594A3D3C1269}">
      <dgm:prSet/>
      <dgm:spPr/>
      <dgm:t>
        <a:bodyPr/>
        <a:lstStyle/>
        <a:p>
          <a:endParaRPr lang="en-US"/>
        </a:p>
      </dgm:t>
    </dgm:pt>
    <dgm:pt modelId="{FA50C129-4787-4092-989D-E60A56C970E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Verifying that all features work as expected.</a:t>
          </a:r>
          <a:endParaRPr lang="en-US" sz="2000" b="0" dirty="0"/>
        </a:p>
      </dgm:t>
    </dgm:pt>
    <dgm:pt modelId="{AB2403F0-C5BF-4812-B47C-446B7A56384A}" type="parTrans" cxnId="{7A3CBF86-BA67-4A37-B513-F98E7DBDAA32}">
      <dgm:prSet/>
      <dgm:spPr/>
      <dgm:t>
        <a:bodyPr/>
        <a:lstStyle/>
        <a:p>
          <a:endParaRPr lang="en-US"/>
        </a:p>
      </dgm:t>
    </dgm:pt>
    <dgm:pt modelId="{5E671566-4443-4FAA-8900-9EB7BE3C5F3E}" type="sibTrans" cxnId="{7A3CBF86-BA67-4A37-B513-F98E7DBDAA32}">
      <dgm:prSet/>
      <dgm:spPr/>
      <dgm:t>
        <a:bodyPr/>
        <a:lstStyle/>
        <a:p>
          <a:endParaRPr lang="en-US"/>
        </a:p>
      </dgm:t>
    </dgm:pt>
    <dgm:pt modelId="{DB27DC7D-2F57-4ABE-B550-5FACC91EAE8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Validating texts, logos, images, text captions and other UI elements.</a:t>
          </a:r>
          <a:endParaRPr lang="en-US" sz="2000" b="0" dirty="0"/>
        </a:p>
      </dgm:t>
    </dgm:pt>
    <dgm:pt modelId="{C0151FCC-F898-4CDC-ACC9-1609329D15AB}" type="parTrans" cxnId="{AE9DB1D2-BC2C-4FB5-9408-383E21DF796D}">
      <dgm:prSet/>
      <dgm:spPr/>
      <dgm:t>
        <a:bodyPr/>
        <a:lstStyle/>
        <a:p>
          <a:endParaRPr lang="en-US"/>
        </a:p>
      </dgm:t>
    </dgm:pt>
    <dgm:pt modelId="{6970B7C4-5530-4C5B-B8F1-FFA0DEFC8D54}" type="sibTrans" cxnId="{AE9DB1D2-BC2C-4FB5-9408-383E21DF796D}">
      <dgm:prSet/>
      <dgm:spPr/>
      <dgm:t>
        <a:bodyPr/>
        <a:lstStyle/>
        <a:p>
          <a:endParaRPr lang="en-US"/>
        </a:p>
      </dgm:t>
    </dgm:pt>
    <dgm:pt modelId="{4550EAAF-F1DA-414C-B43E-7D275A02593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Validating localization and globalization.</a:t>
          </a:r>
          <a:endParaRPr lang="en-US" sz="2000" b="0" dirty="0"/>
        </a:p>
      </dgm:t>
    </dgm:pt>
    <dgm:pt modelId="{D7C168A4-90FB-44E7-8AB9-FE6F55B6B13E}" type="parTrans" cxnId="{D517A3F9-8A4A-45E2-B1EA-35EE50A7340E}">
      <dgm:prSet/>
      <dgm:spPr/>
      <dgm:t>
        <a:bodyPr/>
        <a:lstStyle/>
        <a:p>
          <a:endParaRPr lang="en-US"/>
        </a:p>
      </dgm:t>
    </dgm:pt>
    <dgm:pt modelId="{DA9A73B2-18C6-4294-8581-AEDD18840B02}" type="sibTrans" cxnId="{D517A3F9-8A4A-45E2-B1EA-35EE50A7340E}">
      <dgm:prSet/>
      <dgm:spPr/>
      <dgm:t>
        <a:bodyPr/>
        <a:lstStyle/>
        <a:p>
          <a:endParaRPr lang="en-US"/>
        </a:p>
      </dgm:t>
    </dgm:pt>
    <dgm:pt modelId="{FED63AB9-CD37-4372-9803-8382212AD12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Evaluating ease of navigation and screen transitions.</a:t>
          </a:r>
          <a:endParaRPr lang="en-US" sz="2000" b="0" dirty="0"/>
        </a:p>
      </dgm:t>
    </dgm:pt>
    <dgm:pt modelId="{E41BFAB9-DDD8-439A-8382-FAF516BBDC48}" type="parTrans" cxnId="{AD340A86-0272-4B94-B2B1-20CBEBBCA7A2}">
      <dgm:prSet/>
      <dgm:spPr/>
      <dgm:t>
        <a:bodyPr/>
        <a:lstStyle/>
        <a:p>
          <a:endParaRPr lang="en-US"/>
        </a:p>
      </dgm:t>
    </dgm:pt>
    <dgm:pt modelId="{E58BCAEE-62F1-4270-8BFB-25E80B2D9F6E}" type="sibTrans" cxnId="{AD340A86-0272-4B94-B2B1-20CBEBBCA7A2}">
      <dgm:prSet/>
      <dgm:spPr/>
      <dgm:t>
        <a:bodyPr/>
        <a:lstStyle/>
        <a:p>
          <a:endParaRPr lang="en-US"/>
        </a:p>
      </dgm:t>
    </dgm:pt>
    <dgm:pt modelId="{F227F1D0-B958-4D30-86E8-BC357E8B528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Examining response speed.</a:t>
          </a:r>
          <a:endParaRPr lang="en-US" sz="2000" b="0" dirty="0"/>
        </a:p>
      </dgm:t>
    </dgm:pt>
    <dgm:pt modelId="{E52BCF0A-BE74-4199-92E4-C8519C920AD6}" type="parTrans" cxnId="{3A93F5BD-651D-43B2-979C-4AA6F693299B}">
      <dgm:prSet/>
      <dgm:spPr/>
      <dgm:t>
        <a:bodyPr/>
        <a:lstStyle/>
        <a:p>
          <a:endParaRPr lang="en-US"/>
        </a:p>
      </dgm:t>
    </dgm:pt>
    <dgm:pt modelId="{DF14824B-0903-4732-9E89-D639B52E3365}" type="sibTrans" cxnId="{3A93F5BD-651D-43B2-979C-4AA6F693299B}">
      <dgm:prSet/>
      <dgm:spPr/>
      <dgm:t>
        <a:bodyPr/>
        <a:lstStyle/>
        <a:p>
          <a:endParaRPr lang="en-US"/>
        </a:p>
      </dgm:t>
    </dgm:pt>
    <dgm:pt modelId="{9166BE08-A257-4C47-B9AB-167696BED6F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Evaluating the intuitiveness of the touch interface.</a:t>
          </a:r>
          <a:endParaRPr lang="en-US" sz="1600" b="0" dirty="0"/>
        </a:p>
      </dgm:t>
    </dgm:pt>
    <dgm:pt modelId="{42428E3C-75F2-44D5-889C-9A5D19AEF289}" type="parTrans" cxnId="{544E5334-FE59-41A4-B65D-0D3A99BB50DC}">
      <dgm:prSet/>
      <dgm:spPr/>
      <dgm:t>
        <a:bodyPr/>
        <a:lstStyle/>
        <a:p>
          <a:endParaRPr lang="en-US"/>
        </a:p>
      </dgm:t>
    </dgm:pt>
    <dgm:pt modelId="{16208965-60A1-4594-AAED-63D8D3908355}" type="sibTrans" cxnId="{544E5334-FE59-41A4-B65D-0D3A99BB50DC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C3375F8-D19C-446C-92D5-5C7C3693C3AD}" type="pres">
      <dgm:prSet presAssocID="{5ADD22DA-26B8-4B3B-A792-7DA4FA85F5C0}" presName="theList" presStyleCnt="0"/>
      <dgm:spPr/>
    </dgm:pt>
    <dgm:pt modelId="{53CD51DA-040B-46BD-8775-7B2E949FEFF4}" type="pres">
      <dgm:prSet presAssocID="{FBE4C7D3-5720-4425-9D86-9A0F4375E6CC}" presName="aNode" presStyleLbl="fgAcc1" presStyleIdx="0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C67C5-5243-402D-B3D1-193C35592ED4}" type="pres">
      <dgm:prSet presAssocID="{FBE4C7D3-5720-4425-9D86-9A0F4375E6CC}" presName="aSpace" presStyleCnt="0"/>
      <dgm:spPr/>
    </dgm:pt>
    <dgm:pt modelId="{6DB7F7EF-9975-43ED-A3BB-8D06D954E620}" type="pres">
      <dgm:prSet presAssocID="{FA50C129-4787-4092-989D-E60A56C970EB}" presName="aNode" presStyleLbl="fgAcc1" presStyleIdx="1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04B9F-C160-4D91-8100-E9B4E04A3DAE}" type="pres">
      <dgm:prSet presAssocID="{FA50C129-4787-4092-989D-E60A56C970EB}" presName="aSpace" presStyleCnt="0"/>
      <dgm:spPr/>
    </dgm:pt>
    <dgm:pt modelId="{42124D8A-E94A-4221-9187-2149754FBDF5}" type="pres">
      <dgm:prSet presAssocID="{DB27DC7D-2F57-4ABE-B550-5FACC91EAE83}" presName="aNode" presStyleLbl="fgAcc1" presStyleIdx="2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B51DA-BCB4-4DCF-95D0-B36251C8A3FD}" type="pres">
      <dgm:prSet presAssocID="{DB27DC7D-2F57-4ABE-B550-5FACC91EAE83}" presName="aSpace" presStyleCnt="0"/>
      <dgm:spPr/>
    </dgm:pt>
    <dgm:pt modelId="{FBC37D3B-7765-4A41-9F38-70CF155276FD}" type="pres">
      <dgm:prSet presAssocID="{4550EAAF-F1DA-414C-B43E-7D275A025932}" presName="aNode" presStyleLbl="fgAcc1" presStyleIdx="3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C4677-8C75-48D5-8145-B42DB9890BDD}" type="pres">
      <dgm:prSet presAssocID="{4550EAAF-F1DA-414C-B43E-7D275A025932}" presName="aSpace" presStyleCnt="0"/>
      <dgm:spPr/>
    </dgm:pt>
    <dgm:pt modelId="{68D7F4F2-68E9-4B5D-ADEC-FD5CFA77DEE7}" type="pres">
      <dgm:prSet presAssocID="{FED63AB9-CD37-4372-9803-8382212AD124}" presName="aNode" presStyleLbl="fgAcc1" presStyleIdx="4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8BBB-6396-44D7-85E8-B61362998D5D}" type="pres">
      <dgm:prSet presAssocID="{FED63AB9-CD37-4372-9803-8382212AD124}" presName="aSpace" presStyleCnt="0"/>
      <dgm:spPr/>
    </dgm:pt>
    <dgm:pt modelId="{318CE16A-4CC0-47AB-A7A1-296F184D81B2}" type="pres">
      <dgm:prSet presAssocID="{F227F1D0-B958-4D30-86E8-BC357E8B528C}" presName="aNode" presStyleLbl="fgAcc1" presStyleIdx="5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85C7D-E14D-48CD-A6EA-ACF26DBFF38F}" type="pres">
      <dgm:prSet presAssocID="{F227F1D0-B958-4D30-86E8-BC357E8B528C}" presName="aSpace" presStyleCnt="0"/>
      <dgm:spPr/>
    </dgm:pt>
    <dgm:pt modelId="{D82771EA-5FA7-482D-89AB-EEBE3E8E263A}" type="pres">
      <dgm:prSet presAssocID="{9166BE08-A257-4C47-B9AB-167696BED6F2}" presName="aNode" presStyleLbl="fgAcc1" presStyleIdx="6" presStyleCnt="7" custScaleX="25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411C9-F26C-4581-BA54-A32EFB463227}" type="pres">
      <dgm:prSet presAssocID="{9166BE08-A257-4C47-B9AB-167696BED6F2}" presName="aSpace" presStyleCnt="0"/>
      <dgm:spPr/>
    </dgm:pt>
  </dgm:ptLst>
  <dgm:cxnLst>
    <dgm:cxn modelId="{D517A3F9-8A4A-45E2-B1EA-35EE50A7340E}" srcId="{5ADD22DA-26B8-4B3B-A792-7DA4FA85F5C0}" destId="{4550EAAF-F1DA-414C-B43E-7D275A025932}" srcOrd="3" destOrd="0" parTransId="{D7C168A4-90FB-44E7-8AB9-FE6F55B6B13E}" sibTransId="{DA9A73B2-18C6-4294-8581-AEDD18840B02}"/>
    <dgm:cxn modelId="{AD340A86-0272-4B94-B2B1-20CBEBBCA7A2}" srcId="{5ADD22DA-26B8-4B3B-A792-7DA4FA85F5C0}" destId="{FED63AB9-CD37-4372-9803-8382212AD124}" srcOrd="4" destOrd="0" parTransId="{E41BFAB9-DDD8-439A-8382-FAF516BBDC48}" sibTransId="{E58BCAEE-62F1-4270-8BFB-25E80B2D9F6E}"/>
    <dgm:cxn modelId="{0470B9AE-7DD6-490D-A485-44E8DF8B6B92}" type="presOf" srcId="{FA50C129-4787-4092-989D-E60A56C970EB}" destId="{6DB7F7EF-9975-43ED-A3BB-8D06D954E620}" srcOrd="0" destOrd="0" presId="urn:microsoft.com/office/officeart/2005/8/layout/pyramid2"/>
    <dgm:cxn modelId="{05254C8A-8762-4CFB-AE07-05BAE37026E8}" type="presOf" srcId="{FED63AB9-CD37-4372-9803-8382212AD124}" destId="{68D7F4F2-68E9-4B5D-ADEC-FD5CFA77DEE7}" srcOrd="0" destOrd="0" presId="urn:microsoft.com/office/officeart/2005/8/layout/pyramid2"/>
    <dgm:cxn modelId="{AE9DB1D2-BC2C-4FB5-9408-383E21DF796D}" srcId="{5ADD22DA-26B8-4B3B-A792-7DA4FA85F5C0}" destId="{DB27DC7D-2F57-4ABE-B550-5FACC91EAE83}" srcOrd="2" destOrd="0" parTransId="{C0151FCC-F898-4CDC-ACC9-1609329D15AB}" sibTransId="{6970B7C4-5530-4C5B-B8F1-FFA0DEFC8D54}"/>
    <dgm:cxn modelId="{9BC08482-3577-42DD-80C3-594A3D3C1269}" srcId="{5ADD22DA-26B8-4B3B-A792-7DA4FA85F5C0}" destId="{FBE4C7D3-5720-4425-9D86-9A0F4375E6CC}" srcOrd="0" destOrd="0" parTransId="{63F5B67B-C15A-4943-BCAF-348D345B12C8}" sibTransId="{F74B04EA-D693-4F25-9242-D2EBEF4B1C10}"/>
    <dgm:cxn modelId="{A63688E5-BAEB-422F-9F37-9B271FA8EAA3}" type="presOf" srcId="{5ADD22DA-26B8-4B3B-A792-7DA4FA85F5C0}" destId="{6153E7E9-869C-419D-BCBD-5EDFC482C1DB}" srcOrd="0" destOrd="0" presId="urn:microsoft.com/office/officeart/2005/8/layout/pyramid2"/>
    <dgm:cxn modelId="{CAF485FA-9268-41B0-AA37-67B3AC52FCBA}" type="presOf" srcId="{FBE4C7D3-5720-4425-9D86-9A0F4375E6CC}" destId="{53CD51DA-040B-46BD-8775-7B2E949FEFF4}" srcOrd="0" destOrd="0" presId="urn:microsoft.com/office/officeart/2005/8/layout/pyramid2"/>
    <dgm:cxn modelId="{E32F4B7C-8B97-4D69-A3C3-945F0D786A1B}" type="presOf" srcId="{4550EAAF-F1DA-414C-B43E-7D275A025932}" destId="{FBC37D3B-7765-4A41-9F38-70CF155276FD}" srcOrd="0" destOrd="0" presId="urn:microsoft.com/office/officeart/2005/8/layout/pyramid2"/>
    <dgm:cxn modelId="{3A93F5BD-651D-43B2-979C-4AA6F693299B}" srcId="{5ADD22DA-26B8-4B3B-A792-7DA4FA85F5C0}" destId="{F227F1D0-B958-4D30-86E8-BC357E8B528C}" srcOrd="5" destOrd="0" parTransId="{E52BCF0A-BE74-4199-92E4-C8519C920AD6}" sibTransId="{DF14824B-0903-4732-9E89-D639B52E3365}"/>
    <dgm:cxn modelId="{544E5334-FE59-41A4-B65D-0D3A99BB50DC}" srcId="{5ADD22DA-26B8-4B3B-A792-7DA4FA85F5C0}" destId="{9166BE08-A257-4C47-B9AB-167696BED6F2}" srcOrd="6" destOrd="0" parTransId="{42428E3C-75F2-44D5-889C-9A5D19AEF289}" sibTransId="{16208965-60A1-4594-AAED-63D8D3908355}"/>
    <dgm:cxn modelId="{7A3CBF86-BA67-4A37-B513-F98E7DBDAA32}" srcId="{5ADD22DA-26B8-4B3B-A792-7DA4FA85F5C0}" destId="{FA50C129-4787-4092-989D-E60A56C970EB}" srcOrd="1" destOrd="0" parTransId="{AB2403F0-C5BF-4812-B47C-446B7A56384A}" sibTransId="{5E671566-4443-4FAA-8900-9EB7BE3C5F3E}"/>
    <dgm:cxn modelId="{2B36A1A6-EC72-4582-8B15-496FA3DD98E0}" type="presOf" srcId="{9166BE08-A257-4C47-B9AB-167696BED6F2}" destId="{D82771EA-5FA7-482D-89AB-EEBE3E8E263A}" srcOrd="0" destOrd="0" presId="urn:microsoft.com/office/officeart/2005/8/layout/pyramid2"/>
    <dgm:cxn modelId="{59277F01-4FDE-4F8D-9C70-405597577D4B}" type="presOf" srcId="{F227F1D0-B958-4D30-86E8-BC357E8B528C}" destId="{318CE16A-4CC0-47AB-A7A1-296F184D81B2}" srcOrd="0" destOrd="0" presId="urn:microsoft.com/office/officeart/2005/8/layout/pyramid2"/>
    <dgm:cxn modelId="{5AD87BF2-44AA-4656-AEB0-733A3E0EFC98}" type="presOf" srcId="{DB27DC7D-2F57-4ABE-B550-5FACC91EAE83}" destId="{42124D8A-E94A-4221-9187-2149754FBDF5}" srcOrd="0" destOrd="0" presId="urn:microsoft.com/office/officeart/2005/8/layout/pyramid2"/>
    <dgm:cxn modelId="{43D822AB-0247-47F3-AD76-8DA88BFD7AC4}" type="presParOf" srcId="{6153E7E9-869C-419D-BCBD-5EDFC482C1DB}" destId="{D6B3B072-A490-4768-8964-14D29D0F2CE2}" srcOrd="0" destOrd="0" presId="urn:microsoft.com/office/officeart/2005/8/layout/pyramid2"/>
    <dgm:cxn modelId="{3A843CE1-CB7E-4398-9BCA-30A4EB684A6B}" type="presParOf" srcId="{6153E7E9-869C-419D-BCBD-5EDFC482C1DB}" destId="{DC3375F8-D19C-446C-92D5-5C7C3693C3AD}" srcOrd="1" destOrd="0" presId="urn:microsoft.com/office/officeart/2005/8/layout/pyramid2"/>
    <dgm:cxn modelId="{72F9FB64-D342-4729-ADF2-A4AABC3C9FBF}" type="presParOf" srcId="{DC3375F8-D19C-446C-92D5-5C7C3693C3AD}" destId="{53CD51DA-040B-46BD-8775-7B2E949FEFF4}" srcOrd="0" destOrd="0" presId="urn:microsoft.com/office/officeart/2005/8/layout/pyramid2"/>
    <dgm:cxn modelId="{F2B2B8BF-A6A0-4732-A0B9-31FCBBB08C15}" type="presParOf" srcId="{DC3375F8-D19C-446C-92D5-5C7C3693C3AD}" destId="{2BEC67C5-5243-402D-B3D1-193C35592ED4}" srcOrd="1" destOrd="0" presId="urn:microsoft.com/office/officeart/2005/8/layout/pyramid2"/>
    <dgm:cxn modelId="{A50CF51B-248A-42AB-AAA4-6850A72319C5}" type="presParOf" srcId="{DC3375F8-D19C-446C-92D5-5C7C3693C3AD}" destId="{6DB7F7EF-9975-43ED-A3BB-8D06D954E620}" srcOrd="2" destOrd="0" presId="urn:microsoft.com/office/officeart/2005/8/layout/pyramid2"/>
    <dgm:cxn modelId="{C6A55521-AA57-491C-B423-2DE51A8BE5BF}" type="presParOf" srcId="{DC3375F8-D19C-446C-92D5-5C7C3693C3AD}" destId="{50904B9F-C160-4D91-8100-E9B4E04A3DAE}" srcOrd="3" destOrd="0" presId="urn:microsoft.com/office/officeart/2005/8/layout/pyramid2"/>
    <dgm:cxn modelId="{6C0DA3BD-3EDF-4825-BEFF-5F41F1FB90DA}" type="presParOf" srcId="{DC3375F8-D19C-446C-92D5-5C7C3693C3AD}" destId="{42124D8A-E94A-4221-9187-2149754FBDF5}" srcOrd="4" destOrd="0" presId="urn:microsoft.com/office/officeart/2005/8/layout/pyramid2"/>
    <dgm:cxn modelId="{FA70068C-935E-44D6-96B7-CB824E70D788}" type="presParOf" srcId="{DC3375F8-D19C-446C-92D5-5C7C3693C3AD}" destId="{8E4B51DA-BCB4-4DCF-95D0-B36251C8A3FD}" srcOrd="5" destOrd="0" presId="urn:microsoft.com/office/officeart/2005/8/layout/pyramid2"/>
    <dgm:cxn modelId="{A35AFFA2-EC11-43C1-AB79-D2796CADC66C}" type="presParOf" srcId="{DC3375F8-D19C-446C-92D5-5C7C3693C3AD}" destId="{FBC37D3B-7765-4A41-9F38-70CF155276FD}" srcOrd="6" destOrd="0" presId="urn:microsoft.com/office/officeart/2005/8/layout/pyramid2"/>
    <dgm:cxn modelId="{C5595422-5510-47E2-819E-33C132D29706}" type="presParOf" srcId="{DC3375F8-D19C-446C-92D5-5C7C3693C3AD}" destId="{6F7C4677-8C75-48D5-8145-B42DB9890BDD}" srcOrd="7" destOrd="0" presId="urn:microsoft.com/office/officeart/2005/8/layout/pyramid2"/>
    <dgm:cxn modelId="{70D3268F-A6B9-4A55-AD9B-1F955DFDD006}" type="presParOf" srcId="{DC3375F8-D19C-446C-92D5-5C7C3693C3AD}" destId="{68D7F4F2-68E9-4B5D-ADEC-FD5CFA77DEE7}" srcOrd="8" destOrd="0" presId="urn:microsoft.com/office/officeart/2005/8/layout/pyramid2"/>
    <dgm:cxn modelId="{7B3ACDF0-373E-4795-8B2B-21E78DBAD932}" type="presParOf" srcId="{DC3375F8-D19C-446C-92D5-5C7C3693C3AD}" destId="{C5998BBB-6396-44D7-85E8-B61362998D5D}" srcOrd="9" destOrd="0" presId="urn:microsoft.com/office/officeart/2005/8/layout/pyramid2"/>
    <dgm:cxn modelId="{4DC9D57A-4C37-4740-ABED-0846A6ED2D52}" type="presParOf" srcId="{DC3375F8-D19C-446C-92D5-5C7C3693C3AD}" destId="{318CE16A-4CC0-47AB-A7A1-296F184D81B2}" srcOrd="10" destOrd="0" presId="urn:microsoft.com/office/officeart/2005/8/layout/pyramid2"/>
    <dgm:cxn modelId="{29403DDB-18C5-42DF-B2CB-FFDEDA3D69C6}" type="presParOf" srcId="{DC3375F8-D19C-446C-92D5-5C7C3693C3AD}" destId="{CF885C7D-E14D-48CD-A6EA-ACF26DBFF38F}" srcOrd="11" destOrd="0" presId="urn:microsoft.com/office/officeart/2005/8/layout/pyramid2"/>
    <dgm:cxn modelId="{C8B4C87C-5F08-45A0-A33F-65E7C8EC3B0C}" type="presParOf" srcId="{DC3375F8-D19C-446C-92D5-5C7C3693C3AD}" destId="{D82771EA-5FA7-482D-89AB-EEBE3E8E263A}" srcOrd="12" destOrd="0" presId="urn:microsoft.com/office/officeart/2005/8/layout/pyramid2"/>
    <dgm:cxn modelId="{68F22435-E98B-4526-8B48-F8BD56A87AEB}" type="presParOf" srcId="{DC3375F8-D19C-446C-92D5-5C7C3693C3AD}" destId="{275411C9-F26C-4581-BA54-A32EFB46322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4C7D3-5720-4425-9D86-9A0F4375E6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dirty="0" smtClean="0"/>
            <a:t>Performance with low battery power</a:t>
          </a:r>
          <a:endParaRPr lang="en-US" sz="2000" b="0" dirty="0"/>
        </a:p>
      </dgm:t>
    </dgm:pt>
    <dgm:pt modelId="{63F5B67B-C15A-4943-BCAF-348D345B12C8}" type="parTrans" cxnId="{9BC08482-3577-42DD-80C3-594A3D3C1269}">
      <dgm:prSet/>
      <dgm:spPr/>
      <dgm:t>
        <a:bodyPr/>
        <a:lstStyle/>
        <a:p>
          <a:endParaRPr lang="en-US"/>
        </a:p>
      </dgm:t>
    </dgm:pt>
    <dgm:pt modelId="{F74B04EA-D693-4F25-9242-D2EBEF4B1C10}" type="sibTrans" cxnId="{9BC08482-3577-42DD-80C3-594A3D3C1269}">
      <dgm:prSet/>
      <dgm:spPr/>
      <dgm:t>
        <a:bodyPr/>
        <a:lstStyle/>
        <a:p>
          <a:endParaRPr lang="en-US"/>
        </a:p>
      </dgm:t>
    </dgm:pt>
    <dgm:pt modelId="{8E306D98-FA14-4514-83AB-55F14173745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dirty="0" smtClean="0"/>
            <a:t>Performance while network out of coverage area</a:t>
          </a:r>
          <a:endParaRPr lang="en-US" sz="2000" b="0" dirty="0"/>
        </a:p>
      </dgm:t>
    </dgm:pt>
    <dgm:pt modelId="{148ED82D-BD85-4C0D-AAAE-4C21477F138A}" type="parTrans" cxnId="{7BA96A34-22CB-44AA-9740-FF38889E76E7}">
      <dgm:prSet/>
      <dgm:spPr/>
      <dgm:t>
        <a:bodyPr/>
        <a:lstStyle/>
        <a:p>
          <a:endParaRPr lang="en-US"/>
        </a:p>
      </dgm:t>
    </dgm:pt>
    <dgm:pt modelId="{7D5E95F3-FBBD-464F-90ED-857D4C0A4E38}" type="sibTrans" cxnId="{7BA96A34-22CB-44AA-9740-FF38889E76E7}">
      <dgm:prSet/>
      <dgm:spPr/>
      <dgm:t>
        <a:bodyPr/>
        <a:lstStyle/>
        <a:p>
          <a:endParaRPr lang="en-US"/>
        </a:p>
      </dgm:t>
    </dgm:pt>
    <dgm:pt modelId="{A23581BE-ADDD-4848-A5CD-F17FC705832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0" dirty="0" smtClean="0"/>
            <a:t>Performance while </a:t>
          </a:r>
          <a:r>
            <a:rPr lang="en-US" sz="2000" dirty="0" smtClean="0"/>
            <a:t>transferring heavy file</a:t>
          </a:r>
          <a:endParaRPr lang="en-US" sz="2000" b="0" dirty="0"/>
        </a:p>
      </dgm:t>
    </dgm:pt>
    <dgm:pt modelId="{99E2AE4D-B3F9-465B-8E3A-84DC48E4D25D}" type="parTrans" cxnId="{101604FF-E372-4D34-99E4-9659FC858D8B}">
      <dgm:prSet/>
      <dgm:spPr/>
      <dgm:t>
        <a:bodyPr/>
        <a:lstStyle/>
        <a:p>
          <a:endParaRPr lang="en-US"/>
        </a:p>
      </dgm:t>
    </dgm:pt>
    <dgm:pt modelId="{49762660-1CB5-4D05-9191-8F40BD9ABA0D}" type="sibTrans" cxnId="{101604FF-E372-4D34-99E4-9659FC858D8B}">
      <dgm:prSet/>
      <dgm:spPr/>
      <dgm:t>
        <a:bodyPr/>
        <a:lstStyle/>
        <a:p>
          <a:endParaRPr lang="en-US"/>
        </a:p>
      </dgm:t>
    </dgm:pt>
    <dgm:pt modelId="{C8B66774-060D-43DE-B9A7-0A480732E0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dirty="0" smtClean="0"/>
            <a:t>Testing from Application’s server and client  side </a:t>
          </a:r>
          <a:endParaRPr lang="en-US" sz="2000" b="0" dirty="0"/>
        </a:p>
      </dgm:t>
    </dgm:pt>
    <dgm:pt modelId="{86379430-7031-4A48-8869-9CA0CE776C29}" type="parTrans" cxnId="{99E93C58-C458-4333-ACC9-DF1E9C9137EC}">
      <dgm:prSet/>
      <dgm:spPr/>
      <dgm:t>
        <a:bodyPr/>
        <a:lstStyle/>
        <a:p>
          <a:endParaRPr lang="en-US"/>
        </a:p>
      </dgm:t>
    </dgm:pt>
    <dgm:pt modelId="{214E612A-94B8-4B5D-802E-3B0179FE8FEC}" type="sibTrans" cxnId="{99E93C58-C458-4333-ACC9-DF1E9C9137EC}">
      <dgm:prSet/>
      <dgm:spPr/>
      <dgm:t>
        <a:bodyPr/>
        <a:lstStyle/>
        <a:p>
          <a:endParaRPr lang="en-US"/>
        </a:p>
      </dgm:t>
    </dgm:pt>
    <dgm:pt modelId="{0EEF8758-94E5-4784-9456-F40A83EEB57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dirty="0" smtClean="0"/>
            <a:t>Performance during poor bandwidth</a:t>
          </a:r>
          <a:endParaRPr lang="en-US" sz="2000" b="0" dirty="0"/>
        </a:p>
      </dgm:t>
    </dgm:pt>
    <dgm:pt modelId="{9D6FAA33-56C0-45DA-BE55-F80A10C3722F}" type="parTrans" cxnId="{50ED4741-F2CB-4034-8DE7-DB096007D8D0}">
      <dgm:prSet/>
      <dgm:spPr/>
      <dgm:t>
        <a:bodyPr/>
        <a:lstStyle/>
        <a:p>
          <a:endParaRPr lang="en-US"/>
        </a:p>
      </dgm:t>
    </dgm:pt>
    <dgm:pt modelId="{A880F65F-B81A-4A5A-B5F4-F8E7A717F4BA}" type="sibTrans" cxnId="{50ED4741-F2CB-4034-8DE7-DB096007D8D0}">
      <dgm:prSet/>
      <dgm:spPr/>
      <dgm:t>
        <a:bodyPr/>
        <a:lstStyle/>
        <a:p>
          <a:endParaRPr lang="en-US"/>
        </a:p>
      </dgm:t>
    </dgm:pt>
    <dgm:pt modelId="{15030466-3885-4F0E-BCEF-4BED6F4238B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dirty="0" smtClean="0"/>
            <a:t>Performance while changing internet connection mode</a:t>
          </a:r>
          <a:endParaRPr lang="en-US" sz="2000" b="0" dirty="0"/>
        </a:p>
      </dgm:t>
    </dgm:pt>
    <dgm:pt modelId="{E249268A-E27E-4776-9126-C1D5EB82B4C4}" type="parTrans" cxnId="{59C845A9-B9C2-44A0-A210-6D653299C4ED}">
      <dgm:prSet/>
      <dgm:spPr/>
      <dgm:t>
        <a:bodyPr/>
        <a:lstStyle/>
        <a:p>
          <a:endParaRPr lang="en-US"/>
        </a:p>
      </dgm:t>
    </dgm:pt>
    <dgm:pt modelId="{022898AF-CA1B-450E-BD13-6550588FE650}" type="sibTrans" cxnId="{59C845A9-B9C2-44A0-A210-6D653299C4ED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C3375F8-D19C-446C-92D5-5C7C3693C3AD}" type="pres">
      <dgm:prSet presAssocID="{5ADD22DA-26B8-4B3B-A792-7DA4FA85F5C0}" presName="theList" presStyleCnt="0"/>
      <dgm:spPr/>
    </dgm:pt>
    <dgm:pt modelId="{53CD51DA-040B-46BD-8775-7B2E949FEFF4}" type="pres">
      <dgm:prSet presAssocID="{FBE4C7D3-5720-4425-9D86-9A0F4375E6CC}" presName="aNode" presStyleLbl="fgAcc1" presStyleIdx="0" presStyleCnt="6" custScaleX="2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C67C5-5243-402D-B3D1-193C35592ED4}" type="pres">
      <dgm:prSet presAssocID="{FBE4C7D3-5720-4425-9D86-9A0F4375E6CC}" presName="aSpace" presStyleCnt="0"/>
      <dgm:spPr/>
    </dgm:pt>
    <dgm:pt modelId="{3A26A71D-D747-49CB-ADAE-FF0E3957F397}" type="pres">
      <dgm:prSet presAssocID="{8E306D98-FA14-4514-83AB-55F141737456}" presName="aNode" presStyleLbl="fgAcc1" presStyleIdx="1" presStyleCnt="6" custScaleX="2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A40B5-BF4E-49CC-A2E9-4372380A156C}" type="pres">
      <dgm:prSet presAssocID="{8E306D98-FA14-4514-83AB-55F141737456}" presName="aSpace" presStyleCnt="0"/>
      <dgm:spPr/>
    </dgm:pt>
    <dgm:pt modelId="{74461CC5-E193-4197-8A2D-5E7BD23383B4}" type="pres">
      <dgm:prSet presAssocID="{0EEF8758-94E5-4784-9456-F40A83EEB570}" presName="aNode" presStyleLbl="fgAcc1" presStyleIdx="2" presStyleCnt="6" custScaleX="2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4AB6-3AC8-43E9-BF61-9261DA36AF88}" type="pres">
      <dgm:prSet presAssocID="{0EEF8758-94E5-4784-9456-F40A83EEB570}" presName="aSpace" presStyleCnt="0"/>
      <dgm:spPr/>
    </dgm:pt>
    <dgm:pt modelId="{299161AA-14BF-4DEC-BD9C-6CC9E78CC937}" type="pres">
      <dgm:prSet presAssocID="{15030466-3885-4F0E-BCEF-4BED6F4238B4}" presName="aNode" presStyleLbl="fgAcc1" presStyleIdx="3" presStyleCnt="6" custScaleX="2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5D14F-6D25-4467-A932-DF6EA1D3FDC0}" type="pres">
      <dgm:prSet presAssocID="{15030466-3885-4F0E-BCEF-4BED6F4238B4}" presName="aSpace" presStyleCnt="0"/>
      <dgm:spPr/>
    </dgm:pt>
    <dgm:pt modelId="{A4BFFC1B-E402-4CCC-9E93-FD7F50F9C28C}" type="pres">
      <dgm:prSet presAssocID="{A23581BE-ADDD-4848-A5CD-F17FC7058322}" presName="aNode" presStyleLbl="fgAcc1" presStyleIdx="4" presStyleCnt="6" custScaleX="2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786A-25D0-4D31-B0EC-6F7BF891E8AB}" type="pres">
      <dgm:prSet presAssocID="{A23581BE-ADDD-4848-A5CD-F17FC7058322}" presName="aSpace" presStyleCnt="0"/>
      <dgm:spPr/>
    </dgm:pt>
    <dgm:pt modelId="{6380C3C5-7531-41CF-B359-672BE35B0D19}" type="pres">
      <dgm:prSet presAssocID="{C8B66774-060D-43DE-B9A7-0A480732E08A}" presName="aNode" presStyleLbl="fgAcc1" presStyleIdx="5" presStyleCnt="6" custScaleX="2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FC09-F068-4182-90D8-6CC05D2D433D}" type="pres">
      <dgm:prSet presAssocID="{C8B66774-060D-43DE-B9A7-0A480732E08A}" presName="aSpace" presStyleCnt="0"/>
      <dgm:spPr/>
    </dgm:pt>
  </dgm:ptLst>
  <dgm:cxnLst>
    <dgm:cxn modelId="{FB21A93A-2580-4170-9685-27F209D284BB}" type="presOf" srcId="{0EEF8758-94E5-4784-9456-F40A83EEB570}" destId="{74461CC5-E193-4197-8A2D-5E7BD23383B4}" srcOrd="0" destOrd="0" presId="urn:microsoft.com/office/officeart/2005/8/layout/pyramid2"/>
    <dgm:cxn modelId="{101604FF-E372-4D34-99E4-9659FC858D8B}" srcId="{5ADD22DA-26B8-4B3B-A792-7DA4FA85F5C0}" destId="{A23581BE-ADDD-4848-A5CD-F17FC7058322}" srcOrd="4" destOrd="0" parTransId="{99E2AE4D-B3F9-465B-8E3A-84DC48E4D25D}" sibTransId="{49762660-1CB5-4D05-9191-8F40BD9ABA0D}"/>
    <dgm:cxn modelId="{9BC08482-3577-42DD-80C3-594A3D3C1269}" srcId="{5ADD22DA-26B8-4B3B-A792-7DA4FA85F5C0}" destId="{FBE4C7D3-5720-4425-9D86-9A0F4375E6CC}" srcOrd="0" destOrd="0" parTransId="{63F5B67B-C15A-4943-BCAF-348D345B12C8}" sibTransId="{F74B04EA-D693-4F25-9242-D2EBEF4B1C10}"/>
    <dgm:cxn modelId="{50ED4741-F2CB-4034-8DE7-DB096007D8D0}" srcId="{5ADD22DA-26B8-4B3B-A792-7DA4FA85F5C0}" destId="{0EEF8758-94E5-4784-9456-F40A83EEB570}" srcOrd="2" destOrd="0" parTransId="{9D6FAA33-56C0-45DA-BE55-F80A10C3722F}" sibTransId="{A880F65F-B81A-4A5A-B5F4-F8E7A717F4BA}"/>
    <dgm:cxn modelId="{D4D2DDE0-5D63-485E-8AC1-2DDDFCF458E0}" type="presOf" srcId="{FBE4C7D3-5720-4425-9D86-9A0F4375E6CC}" destId="{53CD51DA-040B-46BD-8775-7B2E949FEFF4}" srcOrd="0" destOrd="0" presId="urn:microsoft.com/office/officeart/2005/8/layout/pyramid2"/>
    <dgm:cxn modelId="{7BA96A34-22CB-44AA-9740-FF38889E76E7}" srcId="{5ADD22DA-26B8-4B3B-A792-7DA4FA85F5C0}" destId="{8E306D98-FA14-4514-83AB-55F141737456}" srcOrd="1" destOrd="0" parTransId="{148ED82D-BD85-4C0D-AAAE-4C21477F138A}" sibTransId="{7D5E95F3-FBBD-464F-90ED-857D4C0A4E38}"/>
    <dgm:cxn modelId="{EA32EBED-2AF5-4CC4-A1B7-C6DE53788549}" type="presOf" srcId="{5ADD22DA-26B8-4B3B-A792-7DA4FA85F5C0}" destId="{6153E7E9-869C-419D-BCBD-5EDFC482C1DB}" srcOrd="0" destOrd="0" presId="urn:microsoft.com/office/officeart/2005/8/layout/pyramid2"/>
    <dgm:cxn modelId="{97D04604-9929-4EDD-982B-C07FC94AA531}" type="presOf" srcId="{C8B66774-060D-43DE-B9A7-0A480732E08A}" destId="{6380C3C5-7531-41CF-B359-672BE35B0D19}" srcOrd="0" destOrd="0" presId="urn:microsoft.com/office/officeart/2005/8/layout/pyramid2"/>
    <dgm:cxn modelId="{59C845A9-B9C2-44A0-A210-6D653299C4ED}" srcId="{5ADD22DA-26B8-4B3B-A792-7DA4FA85F5C0}" destId="{15030466-3885-4F0E-BCEF-4BED6F4238B4}" srcOrd="3" destOrd="0" parTransId="{E249268A-E27E-4776-9126-C1D5EB82B4C4}" sibTransId="{022898AF-CA1B-450E-BD13-6550588FE650}"/>
    <dgm:cxn modelId="{5D95B16F-3602-4C37-9927-44DD2371262D}" type="presOf" srcId="{8E306D98-FA14-4514-83AB-55F141737456}" destId="{3A26A71D-D747-49CB-ADAE-FF0E3957F397}" srcOrd="0" destOrd="0" presId="urn:microsoft.com/office/officeart/2005/8/layout/pyramid2"/>
    <dgm:cxn modelId="{99E93C58-C458-4333-ACC9-DF1E9C9137EC}" srcId="{5ADD22DA-26B8-4B3B-A792-7DA4FA85F5C0}" destId="{C8B66774-060D-43DE-B9A7-0A480732E08A}" srcOrd="5" destOrd="0" parTransId="{86379430-7031-4A48-8869-9CA0CE776C29}" sibTransId="{214E612A-94B8-4B5D-802E-3B0179FE8FEC}"/>
    <dgm:cxn modelId="{3B2FCD58-F32E-4325-9200-D2D445D625FD}" type="presOf" srcId="{15030466-3885-4F0E-BCEF-4BED6F4238B4}" destId="{299161AA-14BF-4DEC-BD9C-6CC9E78CC937}" srcOrd="0" destOrd="0" presId="urn:microsoft.com/office/officeart/2005/8/layout/pyramid2"/>
    <dgm:cxn modelId="{6DC4040C-A880-48D3-9B12-73F376D72B4F}" type="presOf" srcId="{A23581BE-ADDD-4848-A5CD-F17FC7058322}" destId="{A4BFFC1B-E402-4CCC-9E93-FD7F50F9C28C}" srcOrd="0" destOrd="0" presId="urn:microsoft.com/office/officeart/2005/8/layout/pyramid2"/>
    <dgm:cxn modelId="{35B61D60-E51B-47E3-9C4F-B0B667AC6385}" type="presParOf" srcId="{6153E7E9-869C-419D-BCBD-5EDFC482C1DB}" destId="{D6B3B072-A490-4768-8964-14D29D0F2CE2}" srcOrd="0" destOrd="0" presId="urn:microsoft.com/office/officeart/2005/8/layout/pyramid2"/>
    <dgm:cxn modelId="{D91768E9-400D-4651-B90F-50678ED02B35}" type="presParOf" srcId="{6153E7E9-869C-419D-BCBD-5EDFC482C1DB}" destId="{DC3375F8-D19C-446C-92D5-5C7C3693C3AD}" srcOrd="1" destOrd="0" presId="urn:microsoft.com/office/officeart/2005/8/layout/pyramid2"/>
    <dgm:cxn modelId="{99AA4CA7-4777-48D9-B961-891395FF88C1}" type="presParOf" srcId="{DC3375F8-D19C-446C-92D5-5C7C3693C3AD}" destId="{53CD51DA-040B-46BD-8775-7B2E949FEFF4}" srcOrd="0" destOrd="0" presId="urn:microsoft.com/office/officeart/2005/8/layout/pyramid2"/>
    <dgm:cxn modelId="{8BDDF09B-254B-4488-A1B6-FC1560F1D485}" type="presParOf" srcId="{DC3375F8-D19C-446C-92D5-5C7C3693C3AD}" destId="{2BEC67C5-5243-402D-B3D1-193C35592ED4}" srcOrd="1" destOrd="0" presId="urn:microsoft.com/office/officeart/2005/8/layout/pyramid2"/>
    <dgm:cxn modelId="{935ECA33-82A7-457E-AA1A-B824068E722C}" type="presParOf" srcId="{DC3375F8-D19C-446C-92D5-5C7C3693C3AD}" destId="{3A26A71D-D747-49CB-ADAE-FF0E3957F397}" srcOrd="2" destOrd="0" presId="urn:microsoft.com/office/officeart/2005/8/layout/pyramid2"/>
    <dgm:cxn modelId="{227758DE-B43E-4B04-9B60-5690442D5D2F}" type="presParOf" srcId="{DC3375F8-D19C-446C-92D5-5C7C3693C3AD}" destId="{D0EA40B5-BF4E-49CC-A2E9-4372380A156C}" srcOrd="3" destOrd="0" presId="urn:microsoft.com/office/officeart/2005/8/layout/pyramid2"/>
    <dgm:cxn modelId="{33D83E18-8549-4CDA-AC86-03AEAB262FA9}" type="presParOf" srcId="{DC3375F8-D19C-446C-92D5-5C7C3693C3AD}" destId="{74461CC5-E193-4197-8A2D-5E7BD23383B4}" srcOrd="4" destOrd="0" presId="urn:microsoft.com/office/officeart/2005/8/layout/pyramid2"/>
    <dgm:cxn modelId="{8E065ADA-8AF3-4C9B-A3F3-F9FF80F503A2}" type="presParOf" srcId="{DC3375F8-D19C-446C-92D5-5C7C3693C3AD}" destId="{7AC74AB6-3AC8-43E9-BF61-9261DA36AF88}" srcOrd="5" destOrd="0" presId="urn:microsoft.com/office/officeart/2005/8/layout/pyramid2"/>
    <dgm:cxn modelId="{63FE7A85-6262-4940-9219-51DDB9CB007E}" type="presParOf" srcId="{DC3375F8-D19C-446C-92D5-5C7C3693C3AD}" destId="{299161AA-14BF-4DEC-BD9C-6CC9E78CC937}" srcOrd="6" destOrd="0" presId="urn:microsoft.com/office/officeart/2005/8/layout/pyramid2"/>
    <dgm:cxn modelId="{3B59059B-C5F0-406A-8616-E4921125E4F9}" type="presParOf" srcId="{DC3375F8-D19C-446C-92D5-5C7C3693C3AD}" destId="{D955D14F-6D25-4467-A932-DF6EA1D3FDC0}" srcOrd="7" destOrd="0" presId="urn:microsoft.com/office/officeart/2005/8/layout/pyramid2"/>
    <dgm:cxn modelId="{FC286C49-E528-4B7F-9468-D19CD060A5E5}" type="presParOf" srcId="{DC3375F8-D19C-446C-92D5-5C7C3693C3AD}" destId="{A4BFFC1B-E402-4CCC-9E93-FD7F50F9C28C}" srcOrd="8" destOrd="0" presId="urn:microsoft.com/office/officeart/2005/8/layout/pyramid2"/>
    <dgm:cxn modelId="{2B9FC5F6-9A85-4872-984E-21426DB0080D}" type="presParOf" srcId="{DC3375F8-D19C-446C-92D5-5C7C3693C3AD}" destId="{F4A3786A-25D0-4D31-B0EC-6F7BF891E8AB}" srcOrd="9" destOrd="0" presId="urn:microsoft.com/office/officeart/2005/8/layout/pyramid2"/>
    <dgm:cxn modelId="{E2A173EE-5982-4C27-A22C-41893133B058}" type="presParOf" srcId="{DC3375F8-D19C-446C-92D5-5C7C3693C3AD}" destId="{6380C3C5-7531-41CF-B359-672BE35B0D19}" srcOrd="10" destOrd="0" presId="urn:microsoft.com/office/officeart/2005/8/layout/pyramid2"/>
    <dgm:cxn modelId="{B06750B2-E464-41A1-B098-C16F5D152B31}" type="presParOf" srcId="{DC3375F8-D19C-446C-92D5-5C7C3693C3AD}" destId="{6F3CFC09-F068-4182-90D8-6CC05D2D433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4C7D3-5720-4425-9D86-9A0F4375E6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1" smtClean="0"/>
            <a:t>Verifying  if program runs for an extended time and consumes additional memory  </a:t>
          </a:r>
          <a:endParaRPr lang="en-US" sz="2000" b="1" dirty="0"/>
        </a:p>
      </dgm:t>
    </dgm:pt>
    <dgm:pt modelId="{63F5B67B-C15A-4943-BCAF-348D345B12C8}" type="parTrans" cxnId="{9BC08482-3577-42DD-80C3-594A3D3C1269}">
      <dgm:prSet/>
      <dgm:spPr/>
      <dgm:t>
        <a:bodyPr/>
        <a:lstStyle/>
        <a:p>
          <a:endParaRPr lang="en-US"/>
        </a:p>
      </dgm:t>
    </dgm:pt>
    <dgm:pt modelId="{F74B04EA-D693-4F25-9242-D2EBEF4B1C10}" type="sibTrans" cxnId="{9BC08482-3577-42DD-80C3-594A3D3C1269}">
      <dgm:prSet/>
      <dgm:spPr/>
      <dgm:t>
        <a:bodyPr/>
        <a:lstStyle/>
        <a:p>
          <a:endParaRPr lang="en-US"/>
        </a:p>
      </dgm:t>
    </dgm:pt>
    <dgm:pt modelId="{260806F8-F1A7-4B60-8B4C-7A030E1E802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dirty="0" smtClean="0"/>
            <a:t>Verifying when a system device driver causes the leak </a:t>
          </a:r>
          <a:endParaRPr lang="en-US" sz="2000" b="1" dirty="0"/>
        </a:p>
      </dgm:t>
    </dgm:pt>
    <dgm:pt modelId="{9E7D4539-E585-4E35-8C45-896005C3A15D}" type="sibTrans" cxnId="{AE61B751-9672-4057-8B52-88FB14A21330}">
      <dgm:prSet/>
      <dgm:spPr/>
      <dgm:t>
        <a:bodyPr/>
        <a:lstStyle/>
        <a:p>
          <a:endParaRPr lang="en-US"/>
        </a:p>
      </dgm:t>
    </dgm:pt>
    <dgm:pt modelId="{D4028DE3-A8B3-4F32-92C5-C4672F790389}" type="parTrans" cxnId="{AE61B751-9672-4057-8B52-88FB14A21330}">
      <dgm:prSet/>
      <dgm:spPr/>
      <dgm:t>
        <a:bodyPr/>
        <a:lstStyle/>
        <a:p>
          <a:endParaRPr lang="en-US"/>
        </a:p>
      </dgm:t>
    </dgm:pt>
    <dgm:pt modelId="{A1622517-30C6-4D92-9D30-F511ABBEEC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dirty="0" smtClean="0"/>
            <a:t>Verifying where the leak occurs within the operating system or memory manager</a:t>
          </a:r>
          <a:endParaRPr lang="en-US" sz="2000" b="1" dirty="0"/>
        </a:p>
      </dgm:t>
    </dgm:pt>
    <dgm:pt modelId="{76A7CD01-E14A-4F61-90C7-C58B6CA499B9}" type="sibTrans" cxnId="{E0AD13F1-2A01-4634-BA53-30A8E450C526}">
      <dgm:prSet/>
      <dgm:spPr/>
      <dgm:t>
        <a:bodyPr/>
        <a:lstStyle/>
        <a:p>
          <a:endParaRPr lang="en-US"/>
        </a:p>
      </dgm:t>
    </dgm:pt>
    <dgm:pt modelId="{9DC1CDC7-C96A-478C-816F-5F983BDAFD2A}" type="parTrans" cxnId="{E0AD13F1-2A01-4634-BA53-30A8E450C526}">
      <dgm:prSet/>
      <dgm:spPr/>
      <dgm:t>
        <a:bodyPr/>
        <a:lstStyle/>
        <a:p>
          <a:endParaRPr lang="en-US"/>
        </a:p>
      </dgm:t>
    </dgm:pt>
    <dgm:pt modelId="{88D92D86-083E-4997-979C-D4B5EA1D8BF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dirty="0" smtClean="0"/>
            <a:t>Verifying where memory is very limited, such as in an embedded system  or portable device</a:t>
          </a:r>
          <a:endParaRPr lang="en-US" sz="2000" b="1" dirty="0"/>
        </a:p>
      </dgm:t>
    </dgm:pt>
    <dgm:pt modelId="{14DE338C-D181-4EC7-A613-144966B4EA10}" type="sibTrans" cxnId="{E8BD23F2-2223-4217-9426-8C4A7C01F2E7}">
      <dgm:prSet/>
      <dgm:spPr/>
      <dgm:t>
        <a:bodyPr/>
        <a:lstStyle/>
        <a:p>
          <a:endParaRPr lang="en-US"/>
        </a:p>
      </dgm:t>
    </dgm:pt>
    <dgm:pt modelId="{B0F4572D-219B-4B38-B1FE-C13A8E4A4CE1}" type="parTrans" cxnId="{E8BD23F2-2223-4217-9426-8C4A7C01F2E7}">
      <dgm:prSet/>
      <dgm:spPr/>
      <dgm:t>
        <a:bodyPr/>
        <a:lstStyle/>
        <a:p>
          <a:endParaRPr lang="en-US"/>
        </a:p>
      </dgm:t>
    </dgm:pt>
    <dgm:pt modelId="{F271C3B8-8524-4BF7-8C0D-BC24FFF831E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dirty="0" smtClean="0"/>
            <a:t>Verifying where the program can request memory — such as shared memory that is not released</a:t>
          </a:r>
          <a:endParaRPr lang="en-US" sz="2000" b="1" dirty="0"/>
        </a:p>
      </dgm:t>
    </dgm:pt>
    <dgm:pt modelId="{2D344F47-833E-4F22-9AC6-6506A5F4BCDA}" type="sibTrans" cxnId="{CC6E0A16-F1FC-48D2-99A1-1ACFCAD41347}">
      <dgm:prSet/>
      <dgm:spPr/>
      <dgm:t>
        <a:bodyPr/>
        <a:lstStyle/>
        <a:p>
          <a:endParaRPr lang="en-US"/>
        </a:p>
      </dgm:t>
    </dgm:pt>
    <dgm:pt modelId="{1DC82A65-0C99-4A08-A1E8-081236E483EE}" type="parTrans" cxnId="{CC6E0A16-F1FC-48D2-99A1-1ACFCAD41347}">
      <dgm:prSet/>
      <dgm:spPr/>
      <dgm:t>
        <a:bodyPr/>
        <a:lstStyle/>
        <a:p>
          <a:endParaRPr lang="en-US"/>
        </a:p>
      </dgm:t>
    </dgm:pt>
    <dgm:pt modelId="{AD1C53DF-51A0-4582-884D-08C56609A7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dirty="0" smtClean="0"/>
            <a:t>Verifying if memory is allocated frequently for one-time tasks </a:t>
          </a:r>
          <a:endParaRPr lang="en-US" sz="2000" b="1" dirty="0"/>
        </a:p>
      </dgm:t>
    </dgm:pt>
    <dgm:pt modelId="{D0E2C1BF-CF9E-44F4-A54B-A357F087D61E}" type="sibTrans" cxnId="{E19BF59D-EA16-4039-B3B2-3DC63A60396D}">
      <dgm:prSet/>
      <dgm:spPr/>
      <dgm:t>
        <a:bodyPr/>
        <a:lstStyle/>
        <a:p>
          <a:endParaRPr lang="en-US"/>
        </a:p>
      </dgm:t>
    </dgm:pt>
    <dgm:pt modelId="{4C9B8748-E5CE-4A31-8FBD-E75A97B0F717}" type="parTrans" cxnId="{E19BF59D-EA16-4039-B3B2-3DC63A60396D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C3375F8-D19C-446C-92D5-5C7C3693C3AD}" type="pres">
      <dgm:prSet presAssocID="{5ADD22DA-26B8-4B3B-A792-7DA4FA85F5C0}" presName="theList" presStyleCnt="0"/>
      <dgm:spPr/>
    </dgm:pt>
    <dgm:pt modelId="{53CD51DA-040B-46BD-8775-7B2E949FEFF4}" type="pres">
      <dgm:prSet presAssocID="{FBE4C7D3-5720-4425-9D86-9A0F4375E6CC}" presName="aNode" presStyleLbl="fgAcc1" presStyleIdx="0" presStyleCnt="6" custScaleX="271212" custScaleY="28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C67C5-5243-402D-B3D1-193C35592ED4}" type="pres">
      <dgm:prSet presAssocID="{FBE4C7D3-5720-4425-9D86-9A0F4375E6CC}" presName="aSpace" presStyleCnt="0"/>
      <dgm:spPr/>
    </dgm:pt>
    <dgm:pt modelId="{73380279-AA25-4312-8315-5F4015CFCA26}" type="pres">
      <dgm:prSet presAssocID="{AD1C53DF-51A0-4582-884D-08C56609A755}" presName="aNode" presStyleLbl="fgAcc1" presStyleIdx="1" presStyleCnt="6" custScaleX="271212" custScaleY="28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610B2-CD21-4884-8724-0EF708135221}" type="pres">
      <dgm:prSet presAssocID="{AD1C53DF-51A0-4582-884D-08C56609A755}" presName="aSpace" presStyleCnt="0"/>
      <dgm:spPr/>
    </dgm:pt>
    <dgm:pt modelId="{147A1EFA-7DD9-426E-B838-E0F349B0F90A}" type="pres">
      <dgm:prSet presAssocID="{F271C3B8-8524-4BF7-8C0D-BC24FFF831E0}" presName="aNode" presStyleLbl="fgAcc1" presStyleIdx="2" presStyleCnt="6" custScaleX="271212" custScaleY="28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C002B-EA0A-4A9D-8A74-4DBD938B163E}" type="pres">
      <dgm:prSet presAssocID="{F271C3B8-8524-4BF7-8C0D-BC24FFF831E0}" presName="aSpace" presStyleCnt="0"/>
      <dgm:spPr/>
    </dgm:pt>
    <dgm:pt modelId="{E1C1D0C5-C156-426D-B8F1-FCE00816068A}" type="pres">
      <dgm:prSet presAssocID="{88D92D86-083E-4997-979C-D4B5EA1D8BFB}" presName="aNode" presStyleLbl="fgAcc1" presStyleIdx="3" presStyleCnt="6" custScaleX="271212" custScaleY="28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8D351-4480-4420-92ED-9B27A2AEDCFC}" type="pres">
      <dgm:prSet presAssocID="{88D92D86-083E-4997-979C-D4B5EA1D8BFB}" presName="aSpace" presStyleCnt="0"/>
      <dgm:spPr/>
    </dgm:pt>
    <dgm:pt modelId="{68173FDC-60FE-49F4-919C-D05A85CC1125}" type="pres">
      <dgm:prSet presAssocID="{A1622517-30C6-4D92-9D30-F511ABBEEC93}" presName="aNode" presStyleLbl="fgAcc1" presStyleIdx="4" presStyleCnt="6" custScaleX="271212" custScaleY="28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BCBD-CE41-49B1-AD8E-834F3C1C0FBF}" type="pres">
      <dgm:prSet presAssocID="{A1622517-30C6-4D92-9D30-F511ABBEEC93}" presName="aSpace" presStyleCnt="0"/>
      <dgm:spPr/>
    </dgm:pt>
    <dgm:pt modelId="{AF5433C9-B45F-413E-8DC3-41F748A56E27}" type="pres">
      <dgm:prSet presAssocID="{260806F8-F1A7-4B60-8B4C-7A030E1E8029}" presName="aNode" presStyleLbl="fgAcc1" presStyleIdx="5" presStyleCnt="6" custScaleX="271212" custScaleY="28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C7506-8743-4170-988E-85CB7BED3AC2}" type="pres">
      <dgm:prSet presAssocID="{260806F8-F1A7-4B60-8B4C-7A030E1E8029}" presName="aSpace" presStyleCnt="0"/>
      <dgm:spPr/>
    </dgm:pt>
  </dgm:ptLst>
  <dgm:cxnLst>
    <dgm:cxn modelId="{326DE640-BB05-4462-812E-BB1C9D2BD4F3}" type="presOf" srcId="{FBE4C7D3-5720-4425-9D86-9A0F4375E6CC}" destId="{53CD51DA-040B-46BD-8775-7B2E949FEFF4}" srcOrd="0" destOrd="0" presId="urn:microsoft.com/office/officeart/2005/8/layout/pyramid2"/>
    <dgm:cxn modelId="{B9B36380-758A-4CE0-B234-7424D0E8E370}" type="presOf" srcId="{AD1C53DF-51A0-4582-884D-08C56609A755}" destId="{73380279-AA25-4312-8315-5F4015CFCA26}" srcOrd="0" destOrd="0" presId="urn:microsoft.com/office/officeart/2005/8/layout/pyramid2"/>
    <dgm:cxn modelId="{CDE88215-847F-402F-B424-C63824B51616}" type="presOf" srcId="{F271C3B8-8524-4BF7-8C0D-BC24FFF831E0}" destId="{147A1EFA-7DD9-426E-B838-E0F349B0F90A}" srcOrd="0" destOrd="0" presId="urn:microsoft.com/office/officeart/2005/8/layout/pyramid2"/>
    <dgm:cxn modelId="{AE61B751-9672-4057-8B52-88FB14A21330}" srcId="{5ADD22DA-26B8-4B3B-A792-7DA4FA85F5C0}" destId="{260806F8-F1A7-4B60-8B4C-7A030E1E8029}" srcOrd="5" destOrd="0" parTransId="{D4028DE3-A8B3-4F32-92C5-C4672F790389}" sibTransId="{9E7D4539-E585-4E35-8C45-896005C3A15D}"/>
    <dgm:cxn modelId="{B20E07EE-6261-4327-921F-0E613FF21FC8}" type="presOf" srcId="{A1622517-30C6-4D92-9D30-F511ABBEEC93}" destId="{68173FDC-60FE-49F4-919C-D05A85CC1125}" srcOrd="0" destOrd="0" presId="urn:microsoft.com/office/officeart/2005/8/layout/pyramid2"/>
    <dgm:cxn modelId="{9BC08482-3577-42DD-80C3-594A3D3C1269}" srcId="{5ADD22DA-26B8-4B3B-A792-7DA4FA85F5C0}" destId="{FBE4C7D3-5720-4425-9D86-9A0F4375E6CC}" srcOrd="0" destOrd="0" parTransId="{63F5B67B-C15A-4943-BCAF-348D345B12C8}" sibTransId="{F74B04EA-D693-4F25-9242-D2EBEF4B1C10}"/>
    <dgm:cxn modelId="{E19BF59D-EA16-4039-B3B2-3DC63A60396D}" srcId="{5ADD22DA-26B8-4B3B-A792-7DA4FA85F5C0}" destId="{AD1C53DF-51A0-4582-884D-08C56609A755}" srcOrd="1" destOrd="0" parTransId="{4C9B8748-E5CE-4A31-8FBD-E75A97B0F717}" sibTransId="{D0E2C1BF-CF9E-44F4-A54B-A357F087D61E}"/>
    <dgm:cxn modelId="{22FDCFF3-8166-4320-95F7-4C90182AA6DC}" type="presOf" srcId="{5ADD22DA-26B8-4B3B-A792-7DA4FA85F5C0}" destId="{6153E7E9-869C-419D-BCBD-5EDFC482C1DB}" srcOrd="0" destOrd="0" presId="urn:microsoft.com/office/officeart/2005/8/layout/pyramid2"/>
    <dgm:cxn modelId="{08A90CBC-39C9-4F41-BD99-9AC8C134CCD8}" type="presOf" srcId="{88D92D86-083E-4997-979C-D4B5EA1D8BFB}" destId="{E1C1D0C5-C156-426D-B8F1-FCE00816068A}" srcOrd="0" destOrd="0" presId="urn:microsoft.com/office/officeart/2005/8/layout/pyramid2"/>
    <dgm:cxn modelId="{111D1443-53E4-4C66-AC19-945CF0CAAFB0}" type="presOf" srcId="{260806F8-F1A7-4B60-8B4C-7A030E1E8029}" destId="{AF5433C9-B45F-413E-8DC3-41F748A56E27}" srcOrd="0" destOrd="0" presId="urn:microsoft.com/office/officeart/2005/8/layout/pyramid2"/>
    <dgm:cxn modelId="{CC6E0A16-F1FC-48D2-99A1-1ACFCAD41347}" srcId="{5ADD22DA-26B8-4B3B-A792-7DA4FA85F5C0}" destId="{F271C3B8-8524-4BF7-8C0D-BC24FFF831E0}" srcOrd="2" destOrd="0" parTransId="{1DC82A65-0C99-4A08-A1E8-081236E483EE}" sibTransId="{2D344F47-833E-4F22-9AC6-6506A5F4BCDA}"/>
    <dgm:cxn modelId="{E0AD13F1-2A01-4634-BA53-30A8E450C526}" srcId="{5ADD22DA-26B8-4B3B-A792-7DA4FA85F5C0}" destId="{A1622517-30C6-4D92-9D30-F511ABBEEC93}" srcOrd="4" destOrd="0" parTransId="{9DC1CDC7-C96A-478C-816F-5F983BDAFD2A}" sibTransId="{76A7CD01-E14A-4F61-90C7-C58B6CA499B9}"/>
    <dgm:cxn modelId="{E8BD23F2-2223-4217-9426-8C4A7C01F2E7}" srcId="{5ADD22DA-26B8-4B3B-A792-7DA4FA85F5C0}" destId="{88D92D86-083E-4997-979C-D4B5EA1D8BFB}" srcOrd="3" destOrd="0" parTransId="{B0F4572D-219B-4B38-B1FE-C13A8E4A4CE1}" sibTransId="{14DE338C-D181-4EC7-A613-144966B4EA10}"/>
    <dgm:cxn modelId="{3C681990-CB34-43BE-99F3-C276DCB47A31}" type="presParOf" srcId="{6153E7E9-869C-419D-BCBD-5EDFC482C1DB}" destId="{D6B3B072-A490-4768-8964-14D29D0F2CE2}" srcOrd="0" destOrd="0" presId="urn:microsoft.com/office/officeart/2005/8/layout/pyramid2"/>
    <dgm:cxn modelId="{3DDC8F66-0270-46B5-8ACA-7C44F8B362AD}" type="presParOf" srcId="{6153E7E9-869C-419D-BCBD-5EDFC482C1DB}" destId="{DC3375F8-D19C-446C-92D5-5C7C3693C3AD}" srcOrd="1" destOrd="0" presId="urn:microsoft.com/office/officeart/2005/8/layout/pyramid2"/>
    <dgm:cxn modelId="{E78F6588-2896-4D6D-84DA-B6628DD8125E}" type="presParOf" srcId="{DC3375F8-D19C-446C-92D5-5C7C3693C3AD}" destId="{53CD51DA-040B-46BD-8775-7B2E949FEFF4}" srcOrd="0" destOrd="0" presId="urn:microsoft.com/office/officeart/2005/8/layout/pyramid2"/>
    <dgm:cxn modelId="{791C6EF9-3901-4890-8C4E-BC3ABF8D2E0A}" type="presParOf" srcId="{DC3375F8-D19C-446C-92D5-5C7C3693C3AD}" destId="{2BEC67C5-5243-402D-B3D1-193C35592ED4}" srcOrd="1" destOrd="0" presId="urn:microsoft.com/office/officeart/2005/8/layout/pyramid2"/>
    <dgm:cxn modelId="{5BBBEFD0-0415-45BA-BE5F-706D6AE97A6C}" type="presParOf" srcId="{DC3375F8-D19C-446C-92D5-5C7C3693C3AD}" destId="{73380279-AA25-4312-8315-5F4015CFCA26}" srcOrd="2" destOrd="0" presId="urn:microsoft.com/office/officeart/2005/8/layout/pyramid2"/>
    <dgm:cxn modelId="{252FA875-06FC-46BC-B0AA-4516DF39B2CD}" type="presParOf" srcId="{DC3375F8-D19C-446C-92D5-5C7C3693C3AD}" destId="{036610B2-CD21-4884-8724-0EF708135221}" srcOrd="3" destOrd="0" presId="urn:microsoft.com/office/officeart/2005/8/layout/pyramid2"/>
    <dgm:cxn modelId="{9BB67E4F-7BCC-42B4-B78E-DC528835313C}" type="presParOf" srcId="{DC3375F8-D19C-446C-92D5-5C7C3693C3AD}" destId="{147A1EFA-7DD9-426E-B838-E0F349B0F90A}" srcOrd="4" destOrd="0" presId="urn:microsoft.com/office/officeart/2005/8/layout/pyramid2"/>
    <dgm:cxn modelId="{ECDCF209-F180-4E4C-A993-12CB49D69844}" type="presParOf" srcId="{DC3375F8-D19C-446C-92D5-5C7C3693C3AD}" destId="{21FC002B-EA0A-4A9D-8A74-4DBD938B163E}" srcOrd="5" destOrd="0" presId="urn:microsoft.com/office/officeart/2005/8/layout/pyramid2"/>
    <dgm:cxn modelId="{A3F200E1-F15B-4D9B-8717-F90BFCD94172}" type="presParOf" srcId="{DC3375F8-D19C-446C-92D5-5C7C3693C3AD}" destId="{E1C1D0C5-C156-426D-B8F1-FCE00816068A}" srcOrd="6" destOrd="0" presId="urn:microsoft.com/office/officeart/2005/8/layout/pyramid2"/>
    <dgm:cxn modelId="{2170ADA7-DAA0-4391-B318-74A3DB941A43}" type="presParOf" srcId="{DC3375F8-D19C-446C-92D5-5C7C3693C3AD}" destId="{D548D351-4480-4420-92ED-9B27A2AEDCFC}" srcOrd="7" destOrd="0" presId="urn:microsoft.com/office/officeart/2005/8/layout/pyramid2"/>
    <dgm:cxn modelId="{DAA677AA-527E-4648-B4CE-CBAD6AE11B3E}" type="presParOf" srcId="{DC3375F8-D19C-446C-92D5-5C7C3693C3AD}" destId="{68173FDC-60FE-49F4-919C-D05A85CC1125}" srcOrd="8" destOrd="0" presId="urn:microsoft.com/office/officeart/2005/8/layout/pyramid2"/>
    <dgm:cxn modelId="{44F15B32-230C-4334-9517-718543DB6031}" type="presParOf" srcId="{DC3375F8-D19C-446C-92D5-5C7C3693C3AD}" destId="{BEADBCBD-CE41-49B1-AD8E-834F3C1C0FBF}" srcOrd="9" destOrd="0" presId="urn:microsoft.com/office/officeart/2005/8/layout/pyramid2"/>
    <dgm:cxn modelId="{73A9C03A-C3EB-4AFE-87F4-2B22FECAE8AC}" type="presParOf" srcId="{DC3375F8-D19C-446C-92D5-5C7C3693C3AD}" destId="{AF5433C9-B45F-413E-8DC3-41F748A56E27}" srcOrd="10" destOrd="0" presId="urn:microsoft.com/office/officeart/2005/8/layout/pyramid2"/>
    <dgm:cxn modelId="{028CC2E6-4005-46BE-9E23-EB9439D32596}" type="presParOf" srcId="{DC3375F8-D19C-446C-92D5-5C7C3693C3AD}" destId="{ECFC7506-8743-4170-988E-85CB7BED3AC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4C7D3-5720-4425-9D86-9A0F4375E6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400" b="1" dirty="0" smtClean="0"/>
            <a:t>Battery full- when charging</a:t>
          </a:r>
          <a:endParaRPr lang="en-US" sz="2400" b="1" dirty="0"/>
        </a:p>
      </dgm:t>
    </dgm:pt>
    <dgm:pt modelId="{63F5B67B-C15A-4943-BCAF-348D345B12C8}" type="parTrans" cxnId="{9BC08482-3577-42DD-80C3-594A3D3C1269}">
      <dgm:prSet/>
      <dgm:spPr/>
      <dgm:t>
        <a:bodyPr/>
        <a:lstStyle/>
        <a:p>
          <a:endParaRPr lang="en-US"/>
        </a:p>
      </dgm:t>
    </dgm:pt>
    <dgm:pt modelId="{F74B04EA-D693-4F25-9242-D2EBEF4B1C10}" type="sibTrans" cxnId="{9BC08482-3577-42DD-80C3-594A3D3C1269}">
      <dgm:prSet/>
      <dgm:spPr/>
      <dgm:t>
        <a:bodyPr/>
        <a:lstStyle/>
        <a:p>
          <a:endParaRPr lang="en-US"/>
        </a:p>
      </dgm:t>
    </dgm:pt>
    <dgm:pt modelId="{1306C71F-8BDE-465E-8D41-ADF6F21DB1D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Incoming phone call</a:t>
          </a:r>
          <a:endParaRPr lang="en-US" sz="2400" b="1" dirty="0"/>
        </a:p>
      </dgm:t>
    </dgm:pt>
    <dgm:pt modelId="{6C2BBFBE-8A7B-43F2-8A29-1B17D8F3D75D}" type="parTrans" cxnId="{13BEFBEF-B058-4629-8776-614F147ABF2D}">
      <dgm:prSet/>
      <dgm:spPr/>
      <dgm:t>
        <a:bodyPr/>
        <a:lstStyle/>
        <a:p>
          <a:endParaRPr lang="en-US"/>
        </a:p>
      </dgm:t>
    </dgm:pt>
    <dgm:pt modelId="{2B3DDAEF-6D79-4A81-8B8C-DD2C899DB161}" type="sibTrans" cxnId="{13BEFBEF-B058-4629-8776-614F147ABF2D}">
      <dgm:prSet/>
      <dgm:spPr/>
      <dgm:t>
        <a:bodyPr/>
        <a:lstStyle/>
        <a:p>
          <a:endParaRPr lang="en-US"/>
        </a:p>
      </dgm:t>
    </dgm:pt>
    <dgm:pt modelId="{0C96BEDB-DB97-41F6-8B20-5F351780C5D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Incoming SMS</a:t>
          </a:r>
          <a:endParaRPr lang="en-US" sz="2400" b="1" dirty="0"/>
        </a:p>
      </dgm:t>
    </dgm:pt>
    <dgm:pt modelId="{9ED66074-303F-4C01-8BD3-E6A7634E7845}" type="parTrans" cxnId="{C910EC66-E41D-4B6C-BDCB-D819A861AA45}">
      <dgm:prSet/>
      <dgm:spPr/>
      <dgm:t>
        <a:bodyPr/>
        <a:lstStyle/>
        <a:p>
          <a:endParaRPr lang="en-US"/>
        </a:p>
      </dgm:t>
    </dgm:pt>
    <dgm:pt modelId="{F4DE07C8-E473-4175-B883-0D458380FDB1}" type="sibTrans" cxnId="{C910EC66-E41D-4B6C-BDCB-D819A861AA45}">
      <dgm:prSet/>
      <dgm:spPr/>
      <dgm:t>
        <a:bodyPr/>
        <a:lstStyle/>
        <a:p>
          <a:endParaRPr lang="en-US"/>
        </a:p>
      </dgm:t>
    </dgm:pt>
    <dgm:pt modelId="{54AEB7E7-BFB4-4D25-885C-39BBA0D1260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Incoming Alert from another mobile application</a:t>
          </a:r>
          <a:endParaRPr lang="en-US" sz="2400" b="1" dirty="0"/>
        </a:p>
      </dgm:t>
    </dgm:pt>
    <dgm:pt modelId="{E4D7E667-B3F2-49FA-8E85-52DEE0C1D06B}" type="parTrans" cxnId="{A989A90E-E341-4A24-8AA9-89BC2A0AA31E}">
      <dgm:prSet/>
      <dgm:spPr/>
      <dgm:t>
        <a:bodyPr/>
        <a:lstStyle/>
        <a:p>
          <a:endParaRPr lang="en-US"/>
        </a:p>
      </dgm:t>
    </dgm:pt>
    <dgm:pt modelId="{498FDAD7-5803-4C83-AF76-5C0882B47837}" type="sibTrans" cxnId="{A989A90E-E341-4A24-8AA9-89BC2A0AA31E}">
      <dgm:prSet/>
      <dgm:spPr/>
      <dgm:t>
        <a:bodyPr/>
        <a:lstStyle/>
        <a:p>
          <a:endParaRPr lang="en-US"/>
        </a:p>
      </dgm:t>
    </dgm:pt>
    <dgm:pt modelId="{8370C793-6631-4800-B797-D4C48D041CC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Plugged in for charging</a:t>
          </a:r>
          <a:endParaRPr lang="en-US" sz="2400" b="1" dirty="0"/>
        </a:p>
      </dgm:t>
    </dgm:pt>
    <dgm:pt modelId="{F3A8B00E-ECBC-4022-993A-9462D802F076}" type="parTrans" cxnId="{96D010C3-6A5B-4D39-8556-63476FADEF63}">
      <dgm:prSet/>
      <dgm:spPr/>
      <dgm:t>
        <a:bodyPr/>
        <a:lstStyle/>
        <a:p>
          <a:endParaRPr lang="en-US"/>
        </a:p>
      </dgm:t>
    </dgm:pt>
    <dgm:pt modelId="{712E4C35-25DF-46D0-9345-109D4012369B}" type="sibTrans" cxnId="{96D010C3-6A5B-4D39-8556-63476FADEF63}">
      <dgm:prSet/>
      <dgm:spPr/>
      <dgm:t>
        <a:bodyPr/>
        <a:lstStyle/>
        <a:p>
          <a:endParaRPr lang="en-US"/>
        </a:p>
      </dgm:t>
    </dgm:pt>
    <dgm:pt modelId="{1D418570-1708-4626-95C6-F2923DDAFB5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Plugged out from charging</a:t>
          </a:r>
          <a:endParaRPr lang="en-US" sz="2400" b="1" dirty="0"/>
        </a:p>
      </dgm:t>
    </dgm:pt>
    <dgm:pt modelId="{3563ACC5-961A-4AF4-88BB-6C90FE888E9B}" type="parTrans" cxnId="{A93F19FA-84BE-48CC-8A70-D4FC129811CD}">
      <dgm:prSet/>
      <dgm:spPr/>
      <dgm:t>
        <a:bodyPr/>
        <a:lstStyle/>
        <a:p>
          <a:endParaRPr lang="en-US"/>
        </a:p>
      </dgm:t>
    </dgm:pt>
    <dgm:pt modelId="{1EE134CA-68FC-4474-8B74-015182D5F78C}" type="sibTrans" cxnId="{A93F19FA-84BE-48CC-8A70-D4FC129811CD}">
      <dgm:prSet/>
      <dgm:spPr/>
      <dgm:t>
        <a:bodyPr/>
        <a:lstStyle/>
        <a:p>
          <a:endParaRPr lang="en-US"/>
        </a:p>
      </dgm:t>
    </dgm:pt>
    <dgm:pt modelId="{E8D9FEEB-A6F5-4E78-BC34-5B146A472A5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Device shut off</a:t>
          </a:r>
          <a:endParaRPr lang="en-US" sz="2400" b="1" dirty="0"/>
        </a:p>
      </dgm:t>
    </dgm:pt>
    <dgm:pt modelId="{0C4ACA75-470F-477B-ABC2-F8B70393805F}" type="parTrans" cxnId="{D6D3A6A9-EC39-4353-9DBF-C233D963B489}">
      <dgm:prSet/>
      <dgm:spPr/>
      <dgm:t>
        <a:bodyPr/>
        <a:lstStyle/>
        <a:p>
          <a:endParaRPr lang="en-US"/>
        </a:p>
      </dgm:t>
    </dgm:pt>
    <dgm:pt modelId="{1C69D863-ECA4-4FDA-8D20-F8C51129CE68}" type="sibTrans" cxnId="{D6D3A6A9-EC39-4353-9DBF-C233D963B489}">
      <dgm:prSet/>
      <dgm:spPr/>
      <dgm:t>
        <a:bodyPr/>
        <a:lstStyle/>
        <a:p>
          <a:endParaRPr lang="en-US"/>
        </a:p>
      </dgm:t>
    </dgm:pt>
    <dgm:pt modelId="{7C5BD912-9AD2-4EFA-82F0-646A265DF90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Application Update reminders</a:t>
          </a:r>
          <a:endParaRPr lang="en-US" sz="2400" b="1" dirty="0"/>
        </a:p>
      </dgm:t>
    </dgm:pt>
    <dgm:pt modelId="{6582C7EE-B6AF-49BE-B10D-56CE116BD036}" type="parTrans" cxnId="{E725B129-613B-4463-9EC6-1A0245D4D3E4}">
      <dgm:prSet/>
      <dgm:spPr/>
      <dgm:t>
        <a:bodyPr/>
        <a:lstStyle/>
        <a:p>
          <a:endParaRPr lang="en-US"/>
        </a:p>
      </dgm:t>
    </dgm:pt>
    <dgm:pt modelId="{0CF475C4-C360-4A85-8296-31F13A321CCC}" type="sibTrans" cxnId="{E725B129-613B-4463-9EC6-1A0245D4D3E4}">
      <dgm:prSet/>
      <dgm:spPr/>
      <dgm:t>
        <a:bodyPr/>
        <a:lstStyle/>
        <a:p>
          <a:endParaRPr lang="en-US"/>
        </a:p>
      </dgm:t>
    </dgm:pt>
    <dgm:pt modelId="{9BC5732F-07D0-4180-B1E9-CB04E059693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Alarm</a:t>
          </a:r>
          <a:endParaRPr lang="en-US" sz="2400" b="1" dirty="0"/>
        </a:p>
      </dgm:t>
    </dgm:pt>
    <dgm:pt modelId="{E9335641-1A4D-4245-92A6-46EC98DFCDAB}" type="parTrans" cxnId="{B158609E-7A64-4B48-85D6-FE530C2E2BE1}">
      <dgm:prSet/>
      <dgm:spPr/>
      <dgm:t>
        <a:bodyPr/>
        <a:lstStyle/>
        <a:p>
          <a:endParaRPr lang="en-US"/>
        </a:p>
      </dgm:t>
    </dgm:pt>
    <dgm:pt modelId="{3EA78CFB-4EE3-4DAF-86D5-82A46DB11687}" type="sibTrans" cxnId="{B158609E-7A64-4B48-85D6-FE530C2E2BE1}">
      <dgm:prSet/>
      <dgm:spPr/>
      <dgm:t>
        <a:bodyPr/>
        <a:lstStyle/>
        <a:p>
          <a:endParaRPr lang="en-US"/>
        </a:p>
      </dgm:t>
    </dgm:pt>
    <dgm:pt modelId="{4863B378-F26C-4960-90EE-7DFDD244CD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Network connection loss</a:t>
          </a:r>
          <a:endParaRPr lang="en-US" sz="2400" b="1" dirty="0"/>
        </a:p>
      </dgm:t>
    </dgm:pt>
    <dgm:pt modelId="{0200CCC0-50EF-44D5-982A-387068C8EE3F}" type="parTrans" cxnId="{D6919166-6882-4C04-8E32-C2543B24F606}">
      <dgm:prSet/>
      <dgm:spPr/>
      <dgm:t>
        <a:bodyPr/>
        <a:lstStyle/>
        <a:p>
          <a:endParaRPr lang="en-US"/>
        </a:p>
      </dgm:t>
    </dgm:pt>
    <dgm:pt modelId="{C899B0F6-7AAE-48E9-AA9A-1A71C983E22C}" type="sibTrans" cxnId="{D6919166-6882-4C04-8E32-C2543B24F606}">
      <dgm:prSet/>
      <dgm:spPr/>
      <dgm:t>
        <a:bodyPr/>
        <a:lstStyle/>
        <a:p>
          <a:endParaRPr lang="en-US"/>
        </a:p>
      </dgm:t>
    </dgm:pt>
    <dgm:pt modelId="{D5C26880-3878-4781-9857-87E04F6219B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400" b="1" dirty="0" smtClean="0"/>
            <a:t>Network connection restoration</a:t>
          </a:r>
          <a:endParaRPr lang="en-US" sz="2400" b="1" dirty="0"/>
        </a:p>
      </dgm:t>
    </dgm:pt>
    <dgm:pt modelId="{19AD7C2F-7266-415D-8AD9-9A2B0CC46D0F}" type="parTrans" cxnId="{B038426C-BA46-43F3-8E0B-203895DD8BA9}">
      <dgm:prSet/>
      <dgm:spPr/>
      <dgm:t>
        <a:bodyPr/>
        <a:lstStyle/>
        <a:p>
          <a:endParaRPr lang="en-US"/>
        </a:p>
      </dgm:t>
    </dgm:pt>
    <dgm:pt modelId="{87948DF5-8F2E-4021-9DA5-4C828B4F48D1}" type="sibTrans" cxnId="{B038426C-BA46-43F3-8E0B-203895DD8BA9}">
      <dgm:prSet/>
      <dgm:spPr/>
      <dgm:t>
        <a:bodyPr/>
        <a:lstStyle/>
        <a:p>
          <a:endParaRPr lang="en-US"/>
        </a:p>
      </dgm:t>
    </dgm:pt>
    <dgm:pt modelId="{8469A0E8-E698-4324-AD44-0A7F3B744B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400" b="1" dirty="0" smtClean="0"/>
            <a:t>Battery low </a:t>
          </a:r>
          <a:endParaRPr lang="en-US" sz="2400" b="1" dirty="0"/>
        </a:p>
      </dgm:t>
    </dgm:pt>
    <dgm:pt modelId="{D001A018-206F-42CD-8D38-9416630EF963}" type="parTrans" cxnId="{5240883E-3FB8-4603-8FE6-A5D480B4D2EF}">
      <dgm:prSet/>
      <dgm:spPr/>
      <dgm:t>
        <a:bodyPr/>
        <a:lstStyle/>
        <a:p>
          <a:endParaRPr lang="en-US"/>
        </a:p>
      </dgm:t>
    </dgm:pt>
    <dgm:pt modelId="{4965C60A-1AAC-4162-B312-8EBDBD97A7BF}" type="sibTrans" cxnId="{5240883E-3FB8-4603-8FE6-A5D480B4D2EF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C3375F8-D19C-446C-92D5-5C7C3693C3AD}" type="pres">
      <dgm:prSet presAssocID="{5ADD22DA-26B8-4B3B-A792-7DA4FA85F5C0}" presName="theList" presStyleCnt="0"/>
      <dgm:spPr/>
    </dgm:pt>
    <dgm:pt modelId="{8B23FA1D-3374-4710-A921-0A109044BDA2}" type="pres">
      <dgm:prSet presAssocID="{8469A0E8-E698-4324-AD44-0A7F3B744BED}" presName="aNode" presStyleLbl="fgAcc1" presStyleIdx="0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599CC-1B4E-475C-A6AA-33F24BCE171C}" type="pres">
      <dgm:prSet presAssocID="{8469A0E8-E698-4324-AD44-0A7F3B744BED}" presName="aSpace" presStyleCnt="0"/>
      <dgm:spPr/>
    </dgm:pt>
    <dgm:pt modelId="{53CD51DA-040B-46BD-8775-7B2E949FEFF4}" type="pres">
      <dgm:prSet presAssocID="{FBE4C7D3-5720-4425-9D86-9A0F4375E6CC}" presName="aNode" presStyleLbl="fgAcc1" presStyleIdx="1" presStyleCnt="12" custAng="10800000" custFlipVert="1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C67C5-5243-402D-B3D1-193C35592ED4}" type="pres">
      <dgm:prSet presAssocID="{FBE4C7D3-5720-4425-9D86-9A0F4375E6CC}" presName="aSpace" presStyleCnt="0"/>
      <dgm:spPr/>
    </dgm:pt>
    <dgm:pt modelId="{212B20A4-194A-43EC-AA0F-1C8489F70FEA}" type="pres">
      <dgm:prSet presAssocID="{1306C71F-8BDE-465E-8D41-ADF6F21DB1D4}" presName="aNode" presStyleLbl="fgAcc1" presStyleIdx="2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66699-0CCF-4D40-902D-683E6AD030FA}" type="pres">
      <dgm:prSet presAssocID="{1306C71F-8BDE-465E-8D41-ADF6F21DB1D4}" presName="aSpace" presStyleCnt="0"/>
      <dgm:spPr/>
    </dgm:pt>
    <dgm:pt modelId="{079AEED7-181D-479E-AF44-EB813360B650}" type="pres">
      <dgm:prSet presAssocID="{0C96BEDB-DB97-41F6-8B20-5F351780C5DE}" presName="aNode" presStyleLbl="fgAcc1" presStyleIdx="3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23C69-DEA5-4368-BE32-32682597DB91}" type="pres">
      <dgm:prSet presAssocID="{0C96BEDB-DB97-41F6-8B20-5F351780C5DE}" presName="aSpace" presStyleCnt="0"/>
      <dgm:spPr/>
    </dgm:pt>
    <dgm:pt modelId="{962E63C9-3D76-4E87-A6BB-F90CD6AB3819}" type="pres">
      <dgm:prSet presAssocID="{54AEB7E7-BFB4-4D25-885C-39BBA0D1260F}" presName="aNode" presStyleLbl="fgAcc1" presStyleIdx="4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76647-8FCA-4F63-AAF0-2F7BC3B3C255}" type="pres">
      <dgm:prSet presAssocID="{54AEB7E7-BFB4-4D25-885C-39BBA0D1260F}" presName="aSpace" presStyleCnt="0"/>
      <dgm:spPr/>
    </dgm:pt>
    <dgm:pt modelId="{6FB1AFCF-8609-4759-8FD6-6A3341F4540A}" type="pres">
      <dgm:prSet presAssocID="{8370C793-6631-4800-B797-D4C48D041CCF}" presName="aNode" presStyleLbl="fgAcc1" presStyleIdx="5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DF431-A0D7-4674-963F-C36345782442}" type="pres">
      <dgm:prSet presAssocID="{8370C793-6631-4800-B797-D4C48D041CCF}" presName="aSpace" presStyleCnt="0"/>
      <dgm:spPr/>
    </dgm:pt>
    <dgm:pt modelId="{F77B8624-FD51-4245-8ABD-9ECBC3376AD8}" type="pres">
      <dgm:prSet presAssocID="{1D418570-1708-4626-95C6-F2923DDAFB59}" presName="aNode" presStyleLbl="fgAcc1" presStyleIdx="6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B8917-613F-411F-826B-2CAC0798773E}" type="pres">
      <dgm:prSet presAssocID="{1D418570-1708-4626-95C6-F2923DDAFB59}" presName="aSpace" presStyleCnt="0"/>
      <dgm:spPr/>
    </dgm:pt>
    <dgm:pt modelId="{A1BC7A6B-A149-46C7-8C35-16E773763DFB}" type="pres">
      <dgm:prSet presAssocID="{E8D9FEEB-A6F5-4E78-BC34-5B146A472A53}" presName="aNode" presStyleLbl="fgAcc1" presStyleIdx="7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C43E4-DEB2-4B2A-B41E-8BFD99DF826D}" type="pres">
      <dgm:prSet presAssocID="{E8D9FEEB-A6F5-4E78-BC34-5B146A472A53}" presName="aSpace" presStyleCnt="0"/>
      <dgm:spPr/>
    </dgm:pt>
    <dgm:pt modelId="{AD73123E-DE0F-42B8-8ADD-EB99F703F064}" type="pres">
      <dgm:prSet presAssocID="{7C5BD912-9AD2-4EFA-82F0-646A265DF90A}" presName="aNode" presStyleLbl="fgAcc1" presStyleIdx="8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C639-79AA-4C52-947C-73C8725ADDCB}" type="pres">
      <dgm:prSet presAssocID="{7C5BD912-9AD2-4EFA-82F0-646A265DF90A}" presName="aSpace" presStyleCnt="0"/>
      <dgm:spPr/>
    </dgm:pt>
    <dgm:pt modelId="{4893AED4-ED90-426D-B4B6-7964EB8E4A81}" type="pres">
      <dgm:prSet presAssocID="{9BC5732F-07D0-4180-B1E9-CB04E059693F}" presName="aNode" presStyleLbl="fgAcc1" presStyleIdx="9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949A7-83C2-44F5-8356-98BA0197D93C}" type="pres">
      <dgm:prSet presAssocID="{9BC5732F-07D0-4180-B1E9-CB04E059693F}" presName="aSpace" presStyleCnt="0"/>
      <dgm:spPr/>
    </dgm:pt>
    <dgm:pt modelId="{DA6191EC-D3DD-4AA9-916D-EFEF4CFF057B}" type="pres">
      <dgm:prSet presAssocID="{4863B378-F26C-4960-90EE-7DFDD244CDED}" presName="aNode" presStyleLbl="fgAcc1" presStyleIdx="10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0F2C5-FDB0-4E43-8D54-E7D18CC3D943}" type="pres">
      <dgm:prSet presAssocID="{4863B378-F26C-4960-90EE-7DFDD244CDED}" presName="aSpace" presStyleCnt="0"/>
      <dgm:spPr/>
    </dgm:pt>
    <dgm:pt modelId="{A3D9C58C-D778-421B-B526-8225D35364D3}" type="pres">
      <dgm:prSet presAssocID="{D5C26880-3878-4781-9857-87E04F6219BF}" presName="aNode" presStyleLbl="fgAcc1" presStyleIdx="11" presStyleCnt="12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78DF6-09CA-4813-83BC-2F837E4F10A1}" type="pres">
      <dgm:prSet presAssocID="{D5C26880-3878-4781-9857-87E04F6219BF}" presName="aSpace" presStyleCnt="0"/>
      <dgm:spPr/>
    </dgm:pt>
  </dgm:ptLst>
  <dgm:cxnLst>
    <dgm:cxn modelId="{C2E09AF5-A04D-4974-A1CB-4B9332974D99}" type="presOf" srcId="{9BC5732F-07D0-4180-B1E9-CB04E059693F}" destId="{4893AED4-ED90-426D-B4B6-7964EB8E4A81}" srcOrd="0" destOrd="0" presId="urn:microsoft.com/office/officeart/2005/8/layout/pyramid2"/>
    <dgm:cxn modelId="{A93F19FA-84BE-48CC-8A70-D4FC129811CD}" srcId="{5ADD22DA-26B8-4B3B-A792-7DA4FA85F5C0}" destId="{1D418570-1708-4626-95C6-F2923DDAFB59}" srcOrd="6" destOrd="0" parTransId="{3563ACC5-961A-4AF4-88BB-6C90FE888E9B}" sibTransId="{1EE134CA-68FC-4474-8B74-015182D5F78C}"/>
    <dgm:cxn modelId="{0829BC2C-556D-4BFC-A722-2BACA72F70F1}" type="presOf" srcId="{5ADD22DA-26B8-4B3B-A792-7DA4FA85F5C0}" destId="{6153E7E9-869C-419D-BCBD-5EDFC482C1DB}" srcOrd="0" destOrd="0" presId="urn:microsoft.com/office/officeart/2005/8/layout/pyramid2"/>
    <dgm:cxn modelId="{281CC5A8-BCF7-43C9-88DC-CC27B696F7B8}" type="presOf" srcId="{FBE4C7D3-5720-4425-9D86-9A0F4375E6CC}" destId="{53CD51DA-040B-46BD-8775-7B2E949FEFF4}" srcOrd="0" destOrd="0" presId="urn:microsoft.com/office/officeart/2005/8/layout/pyramid2"/>
    <dgm:cxn modelId="{B038426C-BA46-43F3-8E0B-203895DD8BA9}" srcId="{5ADD22DA-26B8-4B3B-A792-7DA4FA85F5C0}" destId="{D5C26880-3878-4781-9857-87E04F6219BF}" srcOrd="11" destOrd="0" parTransId="{19AD7C2F-7266-415D-8AD9-9A2B0CC46D0F}" sibTransId="{87948DF5-8F2E-4021-9DA5-4C828B4F48D1}"/>
    <dgm:cxn modelId="{C910EC66-E41D-4B6C-BDCB-D819A861AA45}" srcId="{5ADD22DA-26B8-4B3B-A792-7DA4FA85F5C0}" destId="{0C96BEDB-DB97-41F6-8B20-5F351780C5DE}" srcOrd="3" destOrd="0" parTransId="{9ED66074-303F-4C01-8BD3-E6A7634E7845}" sibTransId="{F4DE07C8-E473-4175-B883-0D458380FDB1}"/>
    <dgm:cxn modelId="{DF9A413F-74DE-4137-849F-C1DCD9ED93B8}" type="presOf" srcId="{0C96BEDB-DB97-41F6-8B20-5F351780C5DE}" destId="{079AEED7-181D-479E-AF44-EB813360B650}" srcOrd="0" destOrd="0" presId="urn:microsoft.com/office/officeart/2005/8/layout/pyramid2"/>
    <dgm:cxn modelId="{6B912A66-A067-4AD7-8EF5-701DDF3A6CCE}" type="presOf" srcId="{E8D9FEEB-A6F5-4E78-BC34-5B146A472A53}" destId="{A1BC7A6B-A149-46C7-8C35-16E773763DFB}" srcOrd="0" destOrd="0" presId="urn:microsoft.com/office/officeart/2005/8/layout/pyramid2"/>
    <dgm:cxn modelId="{B3D63895-73F0-4AB2-BD63-F1A2A7719B51}" type="presOf" srcId="{7C5BD912-9AD2-4EFA-82F0-646A265DF90A}" destId="{AD73123E-DE0F-42B8-8ADD-EB99F703F064}" srcOrd="0" destOrd="0" presId="urn:microsoft.com/office/officeart/2005/8/layout/pyramid2"/>
    <dgm:cxn modelId="{13BEFBEF-B058-4629-8776-614F147ABF2D}" srcId="{5ADD22DA-26B8-4B3B-A792-7DA4FA85F5C0}" destId="{1306C71F-8BDE-465E-8D41-ADF6F21DB1D4}" srcOrd="2" destOrd="0" parTransId="{6C2BBFBE-8A7B-43F2-8A29-1B17D8F3D75D}" sibTransId="{2B3DDAEF-6D79-4A81-8B8C-DD2C899DB161}"/>
    <dgm:cxn modelId="{81F97422-B55B-41C9-8100-C850F798F3AB}" type="presOf" srcId="{4863B378-F26C-4960-90EE-7DFDD244CDED}" destId="{DA6191EC-D3DD-4AA9-916D-EFEF4CFF057B}" srcOrd="0" destOrd="0" presId="urn:microsoft.com/office/officeart/2005/8/layout/pyramid2"/>
    <dgm:cxn modelId="{E725B129-613B-4463-9EC6-1A0245D4D3E4}" srcId="{5ADD22DA-26B8-4B3B-A792-7DA4FA85F5C0}" destId="{7C5BD912-9AD2-4EFA-82F0-646A265DF90A}" srcOrd="8" destOrd="0" parTransId="{6582C7EE-B6AF-49BE-B10D-56CE116BD036}" sibTransId="{0CF475C4-C360-4A85-8296-31F13A321CCC}"/>
    <dgm:cxn modelId="{9BC08482-3577-42DD-80C3-594A3D3C1269}" srcId="{5ADD22DA-26B8-4B3B-A792-7DA4FA85F5C0}" destId="{FBE4C7D3-5720-4425-9D86-9A0F4375E6CC}" srcOrd="1" destOrd="0" parTransId="{63F5B67B-C15A-4943-BCAF-348D345B12C8}" sibTransId="{F74B04EA-D693-4F25-9242-D2EBEF4B1C10}"/>
    <dgm:cxn modelId="{D6D3A6A9-EC39-4353-9DBF-C233D963B489}" srcId="{5ADD22DA-26B8-4B3B-A792-7DA4FA85F5C0}" destId="{E8D9FEEB-A6F5-4E78-BC34-5B146A472A53}" srcOrd="7" destOrd="0" parTransId="{0C4ACA75-470F-477B-ABC2-F8B70393805F}" sibTransId="{1C69D863-ECA4-4FDA-8D20-F8C51129CE68}"/>
    <dgm:cxn modelId="{91EECB82-686C-4153-9C1F-B8A4201C11BF}" type="presOf" srcId="{54AEB7E7-BFB4-4D25-885C-39BBA0D1260F}" destId="{962E63C9-3D76-4E87-A6BB-F90CD6AB3819}" srcOrd="0" destOrd="0" presId="urn:microsoft.com/office/officeart/2005/8/layout/pyramid2"/>
    <dgm:cxn modelId="{A989A90E-E341-4A24-8AA9-89BC2A0AA31E}" srcId="{5ADD22DA-26B8-4B3B-A792-7DA4FA85F5C0}" destId="{54AEB7E7-BFB4-4D25-885C-39BBA0D1260F}" srcOrd="4" destOrd="0" parTransId="{E4D7E667-B3F2-49FA-8E85-52DEE0C1D06B}" sibTransId="{498FDAD7-5803-4C83-AF76-5C0882B47837}"/>
    <dgm:cxn modelId="{872A0BF1-9D29-4EC0-B7C7-8FC0D3E5E859}" type="presOf" srcId="{1D418570-1708-4626-95C6-F2923DDAFB59}" destId="{F77B8624-FD51-4245-8ABD-9ECBC3376AD8}" srcOrd="0" destOrd="0" presId="urn:microsoft.com/office/officeart/2005/8/layout/pyramid2"/>
    <dgm:cxn modelId="{5240883E-3FB8-4603-8FE6-A5D480B4D2EF}" srcId="{5ADD22DA-26B8-4B3B-A792-7DA4FA85F5C0}" destId="{8469A0E8-E698-4324-AD44-0A7F3B744BED}" srcOrd="0" destOrd="0" parTransId="{D001A018-206F-42CD-8D38-9416630EF963}" sibTransId="{4965C60A-1AAC-4162-B312-8EBDBD97A7BF}"/>
    <dgm:cxn modelId="{4C4B4144-56BB-43A4-B5D5-A6B905157EA0}" type="presOf" srcId="{8469A0E8-E698-4324-AD44-0A7F3B744BED}" destId="{8B23FA1D-3374-4710-A921-0A109044BDA2}" srcOrd="0" destOrd="0" presId="urn:microsoft.com/office/officeart/2005/8/layout/pyramid2"/>
    <dgm:cxn modelId="{FF1529FC-1E1A-49C9-8DBD-5865E00074CF}" type="presOf" srcId="{1306C71F-8BDE-465E-8D41-ADF6F21DB1D4}" destId="{212B20A4-194A-43EC-AA0F-1C8489F70FEA}" srcOrd="0" destOrd="0" presId="urn:microsoft.com/office/officeart/2005/8/layout/pyramid2"/>
    <dgm:cxn modelId="{B158609E-7A64-4B48-85D6-FE530C2E2BE1}" srcId="{5ADD22DA-26B8-4B3B-A792-7DA4FA85F5C0}" destId="{9BC5732F-07D0-4180-B1E9-CB04E059693F}" srcOrd="9" destOrd="0" parTransId="{E9335641-1A4D-4245-92A6-46EC98DFCDAB}" sibTransId="{3EA78CFB-4EE3-4DAF-86D5-82A46DB11687}"/>
    <dgm:cxn modelId="{8F842B1F-3000-45B5-8E18-29BEB85E14B0}" type="presOf" srcId="{D5C26880-3878-4781-9857-87E04F6219BF}" destId="{A3D9C58C-D778-421B-B526-8225D35364D3}" srcOrd="0" destOrd="0" presId="urn:microsoft.com/office/officeart/2005/8/layout/pyramid2"/>
    <dgm:cxn modelId="{9C242864-04E8-4789-99FE-5C21D3427A7B}" type="presOf" srcId="{8370C793-6631-4800-B797-D4C48D041CCF}" destId="{6FB1AFCF-8609-4759-8FD6-6A3341F4540A}" srcOrd="0" destOrd="0" presId="urn:microsoft.com/office/officeart/2005/8/layout/pyramid2"/>
    <dgm:cxn modelId="{D6919166-6882-4C04-8E32-C2543B24F606}" srcId="{5ADD22DA-26B8-4B3B-A792-7DA4FA85F5C0}" destId="{4863B378-F26C-4960-90EE-7DFDD244CDED}" srcOrd="10" destOrd="0" parTransId="{0200CCC0-50EF-44D5-982A-387068C8EE3F}" sibTransId="{C899B0F6-7AAE-48E9-AA9A-1A71C983E22C}"/>
    <dgm:cxn modelId="{96D010C3-6A5B-4D39-8556-63476FADEF63}" srcId="{5ADD22DA-26B8-4B3B-A792-7DA4FA85F5C0}" destId="{8370C793-6631-4800-B797-D4C48D041CCF}" srcOrd="5" destOrd="0" parTransId="{F3A8B00E-ECBC-4022-993A-9462D802F076}" sibTransId="{712E4C35-25DF-46D0-9345-109D4012369B}"/>
    <dgm:cxn modelId="{01F65EFF-FEB6-4FAF-9BF5-4ABDB0EFC337}" type="presParOf" srcId="{6153E7E9-869C-419D-BCBD-5EDFC482C1DB}" destId="{D6B3B072-A490-4768-8964-14D29D0F2CE2}" srcOrd="0" destOrd="0" presId="urn:microsoft.com/office/officeart/2005/8/layout/pyramid2"/>
    <dgm:cxn modelId="{B8C2DB11-32FD-431C-976B-4DF63D68B701}" type="presParOf" srcId="{6153E7E9-869C-419D-BCBD-5EDFC482C1DB}" destId="{DC3375F8-D19C-446C-92D5-5C7C3693C3AD}" srcOrd="1" destOrd="0" presId="urn:microsoft.com/office/officeart/2005/8/layout/pyramid2"/>
    <dgm:cxn modelId="{4ED77ED6-4F48-4C66-9123-78B2B7F1C9E8}" type="presParOf" srcId="{DC3375F8-D19C-446C-92D5-5C7C3693C3AD}" destId="{8B23FA1D-3374-4710-A921-0A109044BDA2}" srcOrd="0" destOrd="0" presId="urn:microsoft.com/office/officeart/2005/8/layout/pyramid2"/>
    <dgm:cxn modelId="{ED6717EA-69BC-4205-9DC2-3B1E6650725A}" type="presParOf" srcId="{DC3375F8-D19C-446C-92D5-5C7C3693C3AD}" destId="{BE7599CC-1B4E-475C-A6AA-33F24BCE171C}" srcOrd="1" destOrd="0" presId="urn:microsoft.com/office/officeart/2005/8/layout/pyramid2"/>
    <dgm:cxn modelId="{BB68E655-3E97-438A-AAD0-886C891AFD75}" type="presParOf" srcId="{DC3375F8-D19C-446C-92D5-5C7C3693C3AD}" destId="{53CD51DA-040B-46BD-8775-7B2E949FEFF4}" srcOrd="2" destOrd="0" presId="urn:microsoft.com/office/officeart/2005/8/layout/pyramid2"/>
    <dgm:cxn modelId="{C44EFF5E-32BA-4C5D-8191-695D92B36DF6}" type="presParOf" srcId="{DC3375F8-D19C-446C-92D5-5C7C3693C3AD}" destId="{2BEC67C5-5243-402D-B3D1-193C35592ED4}" srcOrd="3" destOrd="0" presId="urn:microsoft.com/office/officeart/2005/8/layout/pyramid2"/>
    <dgm:cxn modelId="{BE524C7E-8C52-434D-A03B-9712C76769FE}" type="presParOf" srcId="{DC3375F8-D19C-446C-92D5-5C7C3693C3AD}" destId="{212B20A4-194A-43EC-AA0F-1C8489F70FEA}" srcOrd="4" destOrd="0" presId="urn:microsoft.com/office/officeart/2005/8/layout/pyramid2"/>
    <dgm:cxn modelId="{59CF2862-FA8D-4FD2-9290-C631EE0F8694}" type="presParOf" srcId="{DC3375F8-D19C-446C-92D5-5C7C3693C3AD}" destId="{12E66699-0CCF-4D40-902D-683E6AD030FA}" srcOrd="5" destOrd="0" presId="urn:microsoft.com/office/officeart/2005/8/layout/pyramid2"/>
    <dgm:cxn modelId="{57BF9ACB-2219-4989-9E7E-2F3632308881}" type="presParOf" srcId="{DC3375F8-D19C-446C-92D5-5C7C3693C3AD}" destId="{079AEED7-181D-479E-AF44-EB813360B650}" srcOrd="6" destOrd="0" presId="urn:microsoft.com/office/officeart/2005/8/layout/pyramid2"/>
    <dgm:cxn modelId="{15A3214A-D12D-4E21-801D-57754B089DBE}" type="presParOf" srcId="{DC3375F8-D19C-446C-92D5-5C7C3693C3AD}" destId="{95523C69-DEA5-4368-BE32-32682597DB91}" srcOrd="7" destOrd="0" presId="urn:microsoft.com/office/officeart/2005/8/layout/pyramid2"/>
    <dgm:cxn modelId="{558273C3-8A72-4D3D-A584-031EBC64F2C7}" type="presParOf" srcId="{DC3375F8-D19C-446C-92D5-5C7C3693C3AD}" destId="{962E63C9-3D76-4E87-A6BB-F90CD6AB3819}" srcOrd="8" destOrd="0" presId="urn:microsoft.com/office/officeart/2005/8/layout/pyramid2"/>
    <dgm:cxn modelId="{1D4C3732-2CCA-4DAC-99F6-58C805A55B52}" type="presParOf" srcId="{DC3375F8-D19C-446C-92D5-5C7C3693C3AD}" destId="{B1776647-8FCA-4F63-AAF0-2F7BC3B3C255}" srcOrd="9" destOrd="0" presId="urn:microsoft.com/office/officeart/2005/8/layout/pyramid2"/>
    <dgm:cxn modelId="{90FB60E1-17A3-4BEC-A66F-8942E53E4F16}" type="presParOf" srcId="{DC3375F8-D19C-446C-92D5-5C7C3693C3AD}" destId="{6FB1AFCF-8609-4759-8FD6-6A3341F4540A}" srcOrd="10" destOrd="0" presId="urn:microsoft.com/office/officeart/2005/8/layout/pyramid2"/>
    <dgm:cxn modelId="{72DC1484-7B5E-44C6-B93B-A4819EBD22DE}" type="presParOf" srcId="{DC3375F8-D19C-446C-92D5-5C7C3693C3AD}" destId="{63ADF431-A0D7-4674-963F-C36345782442}" srcOrd="11" destOrd="0" presId="urn:microsoft.com/office/officeart/2005/8/layout/pyramid2"/>
    <dgm:cxn modelId="{25C543C0-F65B-4303-9CC4-B24F6BA0A51E}" type="presParOf" srcId="{DC3375F8-D19C-446C-92D5-5C7C3693C3AD}" destId="{F77B8624-FD51-4245-8ABD-9ECBC3376AD8}" srcOrd="12" destOrd="0" presId="urn:microsoft.com/office/officeart/2005/8/layout/pyramid2"/>
    <dgm:cxn modelId="{94CE9D32-4F75-4ABF-8B56-FCFAE323E691}" type="presParOf" srcId="{DC3375F8-D19C-446C-92D5-5C7C3693C3AD}" destId="{651B8917-613F-411F-826B-2CAC0798773E}" srcOrd="13" destOrd="0" presId="urn:microsoft.com/office/officeart/2005/8/layout/pyramid2"/>
    <dgm:cxn modelId="{CF664B14-6C0A-4184-B84B-2960B7374C57}" type="presParOf" srcId="{DC3375F8-D19C-446C-92D5-5C7C3693C3AD}" destId="{A1BC7A6B-A149-46C7-8C35-16E773763DFB}" srcOrd="14" destOrd="0" presId="urn:microsoft.com/office/officeart/2005/8/layout/pyramid2"/>
    <dgm:cxn modelId="{A64E39D9-E1F6-4A7C-BE52-881F5279658F}" type="presParOf" srcId="{DC3375F8-D19C-446C-92D5-5C7C3693C3AD}" destId="{DDBC43E4-DEB2-4B2A-B41E-8BFD99DF826D}" srcOrd="15" destOrd="0" presId="urn:microsoft.com/office/officeart/2005/8/layout/pyramid2"/>
    <dgm:cxn modelId="{2B3291FA-73E8-491B-8954-76F068903BF7}" type="presParOf" srcId="{DC3375F8-D19C-446C-92D5-5C7C3693C3AD}" destId="{AD73123E-DE0F-42B8-8ADD-EB99F703F064}" srcOrd="16" destOrd="0" presId="urn:microsoft.com/office/officeart/2005/8/layout/pyramid2"/>
    <dgm:cxn modelId="{E10A2B25-20C6-4466-8D1E-31E58D411B60}" type="presParOf" srcId="{DC3375F8-D19C-446C-92D5-5C7C3693C3AD}" destId="{17AAC639-79AA-4C52-947C-73C8725ADDCB}" srcOrd="17" destOrd="0" presId="urn:microsoft.com/office/officeart/2005/8/layout/pyramid2"/>
    <dgm:cxn modelId="{00FB4199-9B4D-4DF6-AFC5-D2796FE8F836}" type="presParOf" srcId="{DC3375F8-D19C-446C-92D5-5C7C3693C3AD}" destId="{4893AED4-ED90-426D-B4B6-7964EB8E4A81}" srcOrd="18" destOrd="0" presId="urn:microsoft.com/office/officeart/2005/8/layout/pyramid2"/>
    <dgm:cxn modelId="{747254CA-59A1-44FD-B3F3-69C748A776FD}" type="presParOf" srcId="{DC3375F8-D19C-446C-92D5-5C7C3693C3AD}" destId="{D9B949A7-83C2-44F5-8356-98BA0197D93C}" srcOrd="19" destOrd="0" presId="urn:microsoft.com/office/officeart/2005/8/layout/pyramid2"/>
    <dgm:cxn modelId="{467D2EA1-3D61-4DD1-AB4A-D6754D0F675D}" type="presParOf" srcId="{DC3375F8-D19C-446C-92D5-5C7C3693C3AD}" destId="{DA6191EC-D3DD-4AA9-916D-EFEF4CFF057B}" srcOrd="20" destOrd="0" presId="urn:microsoft.com/office/officeart/2005/8/layout/pyramid2"/>
    <dgm:cxn modelId="{024F97F2-4CDB-425D-A8D6-A20F55003315}" type="presParOf" srcId="{DC3375F8-D19C-446C-92D5-5C7C3693C3AD}" destId="{6A30F2C5-FDB0-4E43-8D54-E7D18CC3D943}" srcOrd="21" destOrd="0" presId="urn:microsoft.com/office/officeart/2005/8/layout/pyramid2"/>
    <dgm:cxn modelId="{9F6C1879-C511-4C10-9451-4D1AEF36F90E}" type="presParOf" srcId="{DC3375F8-D19C-446C-92D5-5C7C3693C3AD}" destId="{A3D9C58C-D778-421B-B526-8225D35364D3}" srcOrd="22" destOrd="0" presId="urn:microsoft.com/office/officeart/2005/8/layout/pyramid2"/>
    <dgm:cxn modelId="{16526742-35ED-4177-9CBC-D8A114EC1D16}" type="presParOf" srcId="{DC3375F8-D19C-446C-92D5-5C7C3693C3AD}" destId="{BB078DF6-09CA-4813-83BC-2F837E4F10A1}" srcOrd="2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9A0E8-E698-4324-AD44-0A7F3B744B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1800" b="1" dirty="0" smtClean="0"/>
            <a:t>To ensure that the buttons should have the required size and be suitable to big fingers</a:t>
          </a:r>
          <a:r>
            <a:rPr lang="en-US" sz="2400" b="1" dirty="0" smtClean="0"/>
            <a:t>.</a:t>
          </a:r>
          <a:endParaRPr lang="en-US" sz="2400" b="1" dirty="0"/>
        </a:p>
      </dgm:t>
    </dgm:pt>
    <dgm:pt modelId="{D001A018-206F-42CD-8D38-9416630EF963}" type="parTrans" cxnId="{5240883E-3FB8-4603-8FE6-A5D480B4D2EF}">
      <dgm:prSet/>
      <dgm:spPr/>
      <dgm:t>
        <a:bodyPr/>
        <a:lstStyle/>
        <a:p>
          <a:endParaRPr lang="en-US"/>
        </a:p>
      </dgm:t>
    </dgm:pt>
    <dgm:pt modelId="{4965C60A-1AAC-4162-B312-8EBDBD97A7BF}" type="sibTrans" cxnId="{5240883E-3FB8-4603-8FE6-A5D480B4D2EF}">
      <dgm:prSet/>
      <dgm:spPr/>
      <dgm:t>
        <a:bodyPr/>
        <a:lstStyle/>
        <a:p>
          <a:endParaRPr lang="en-US"/>
        </a:p>
      </dgm:t>
    </dgm:pt>
    <dgm:pt modelId="{140162E0-5F2E-4B04-93EE-09C61B2EA07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buttons are placed in the same section of the screen to avoid confusion to the end users.</a:t>
          </a:r>
          <a:endParaRPr lang="en-US" sz="1800" b="1" dirty="0"/>
        </a:p>
      </dgm:t>
    </dgm:pt>
    <dgm:pt modelId="{4255F09F-ABB3-4494-AC7D-DA705F913DD9}" type="parTrans" cxnId="{A7C4E27C-2E4A-44D9-BDE0-25B370238BE5}">
      <dgm:prSet/>
      <dgm:spPr/>
      <dgm:t>
        <a:bodyPr/>
        <a:lstStyle/>
        <a:p>
          <a:endParaRPr lang="en-US"/>
        </a:p>
      </dgm:t>
    </dgm:pt>
    <dgm:pt modelId="{8B648416-2448-4BC9-8907-73C046DE38EA}" type="sibTrans" cxnId="{A7C4E27C-2E4A-44D9-BDE0-25B370238BE5}">
      <dgm:prSet/>
      <dgm:spPr/>
      <dgm:t>
        <a:bodyPr/>
        <a:lstStyle/>
        <a:p>
          <a:endParaRPr lang="en-US"/>
        </a:p>
      </dgm:t>
    </dgm:pt>
    <dgm:pt modelId="{0C7D31AA-DD79-45B3-B548-CEB0BE58DED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icons are natural and consistent with the application.</a:t>
          </a:r>
          <a:endParaRPr lang="en-US" sz="1800" b="1" dirty="0"/>
        </a:p>
      </dgm:t>
    </dgm:pt>
    <dgm:pt modelId="{DAC621DE-1F3F-4A8E-A99B-A935286E99A8}" type="parTrans" cxnId="{EFEE5117-DEBA-49CD-AB3E-B9D79FA1A868}">
      <dgm:prSet/>
      <dgm:spPr/>
      <dgm:t>
        <a:bodyPr/>
        <a:lstStyle/>
        <a:p>
          <a:endParaRPr lang="en-US"/>
        </a:p>
      </dgm:t>
    </dgm:pt>
    <dgm:pt modelId="{D8F40D47-DF43-48DE-AB10-48A8DDFF1D80}" type="sibTrans" cxnId="{EFEE5117-DEBA-49CD-AB3E-B9D79FA1A868}">
      <dgm:prSet/>
      <dgm:spPr/>
      <dgm:t>
        <a:bodyPr/>
        <a:lstStyle/>
        <a:p>
          <a:endParaRPr lang="en-US"/>
        </a:p>
      </dgm:t>
    </dgm:pt>
    <dgm:pt modelId="{33564E8B-2DDE-4E1A-9656-A2B9C02A2EC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buttons, which have the same function should also have the same color.</a:t>
          </a:r>
          <a:endParaRPr lang="en-US" sz="1800" b="1" dirty="0"/>
        </a:p>
      </dgm:t>
    </dgm:pt>
    <dgm:pt modelId="{9D1C3647-12C2-48DF-B9BE-A34D812B2CAB}" type="parTrans" cxnId="{BA7BEF1D-B04F-4B47-A003-BFCABDF1E013}">
      <dgm:prSet/>
      <dgm:spPr/>
      <dgm:t>
        <a:bodyPr/>
        <a:lstStyle/>
        <a:p>
          <a:endParaRPr lang="en-US"/>
        </a:p>
      </dgm:t>
    </dgm:pt>
    <dgm:pt modelId="{A8CB20E5-8EBE-4034-964B-F0833ECB4B9A}" type="sibTrans" cxnId="{BA7BEF1D-B04F-4B47-A003-BFCABDF1E013}">
      <dgm:prSet/>
      <dgm:spPr/>
      <dgm:t>
        <a:bodyPr/>
        <a:lstStyle/>
        <a:p>
          <a:endParaRPr lang="en-US"/>
        </a:p>
      </dgm:t>
    </dgm:pt>
    <dgm:pt modelId="{27FA8C33-7577-4083-9C70-63184063BCF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validation for the tapping zoom-in and zoom-out facilities should be enabled.</a:t>
          </a:r>
          <a:endParaRPr lang="en-US" sz="1800" b="1" dirty="0"/>
        </a:p>
      </dgm:t>
    </dgm:pt>
    <dgm:pt modelId="{2361C9F8-FF53-4171-859C-B92D8251A904}" type="parTrans" cxnId="{637B4C22-E0A5-499C-8A27-A1AD8A7FE4A7}">
      <dgm:prSet/>
      <dgm:spPr/>
      <dgm:t>
        <a:bodyPr/>
        <a:lstStyle/>
        <a:p>
          <a:endParaRPr lang="en-US"/>
        </a:p>
      </dgm:t>
    </dgm:pt>
    <dgm:pt modelId="{B59F5DF4-B554-477D-849C-485CC46B264C}" type="sibTrans" cxnId="{637B4C22-E0A5-499C-8A27-A1AD8A7FE4A7}">
      <dgm:prSet/>
      <dgm:spPr/>
      <dgm:t>
        <a:bodyPr/>
        <a:lstStyle/>
        <a:p>
          <a:endParaRPr lang="en-US"/>
        </a:p>
      </dgm:t>
    </dgm:pt>
    <dgm:pt modelId="{65C89BC4-45B9-4027-9FEF-9F28DF1E119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keyboard input can be minimized in an appropriate manner.</a:t>
          </a:r>
          <a:endParaRPr lang="en-US" sz="1800" b="1" dirty="0"/>
        </a:p>
      </dgm:t>
    </dgm:pt>
    <dgm:pt modelId="{9D7B4182-5A95-48DD-9DB4-A3786248A9D1}" type="parTrans" cxnId="{504EE5B3-EA32-4A80-AF6F-F541E6101829}">
      <dgm:prSet/>
      <dgm:spPr/>
      <dgm:t>
        <a:bodyPr/>
        <a:lstStyle/>
        <a:p>
          <a:endParaRPr lang="en-US"/>
        </a:p>
      </dgm:t>
    </dgm:pt>
    <dgm:pt modelId="{4DCB1C9E-3DCB-49D3-9006-607664DF4039}" type="sibTrans" cxnId="{504EE5B3-EA32-4A80-AF6F-F541E6101829}">
      <dgm:prSet/>
      <dgm:spPr/>
      <dgm:t>
        <a:bodyPr/>
        <a:lstStyle/>
        <a:p>
          <a:endParaRPr lang="en-US"/>
        </a:p>
      </dgm:t>
    </dgm:pt>
    <dgm:pt modelId="{AB818A42-1576-4622-9A9D-8AA955A733B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application provides a method for going back or undoing an action, on touching the wrong item, within an acceptable duration.</a:t>
          </a:r>
          <a:endParaRPr lang="en-US" sz="1800" b="1" dirty="0"/>
        </a:p>
      </dgm:t>
    </dgm:pt>
    <dgm:pt modelId="{D7799DF2-463D-4690-AB1F-573D45E0601A}" type="parTrans" cxnId="{067B67BD-097B-4932-A6A4-88A25755D9BC}">
      <dgm:prSet/>
      <dgm:spPr/>
      <dgm:t>
        <a:bodyPr/>
        <a:lstStyle/>
        <a:p>
          <a:endParaRPr lang="en-US"/>
        </a:p>
      </dgm:t>
    </dgm:pt>
    <dgm:pt modelId="{D6EB536C-66D1-4D35-8F99-D84F9848D6CE}" type="sibTrans" cxnId="{067B67BD-097B-4932-A6A4-88A25755D9BC}">
      <dgm:prSet/>
      <dgm:spPr/>
      <dgm:t>
        <a:bodyPr/>
        <a:lstStyle/>
        <a:p>
          <a:endParaRPr lang="en-US"/>
        </a:p>
      </dgm:t>
    </dgm:pt>
    <dgm:pt modelId="{572FBCF3-A6A5-415E-8886-32B45D42FB6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dirty="0" smtClean="0"/>
            <a:t>To ensure that the contextual menus are not overloaded because it has to be used quickly.</a:t>
          </a:r>
          <a:endParaRPr lang="en-US" sz="1800" b="1" dirty="0"/>
        </a:p>
      </dgm:t>
    </dgm:pt>
    <dgm:pt modelId="{1701C721-06C9-46E6-A08C-12B8DDE79B30}" type="parTrans" cxnId="{0F413037-21FF-4E51-98A5-98BF29E0373C}">
      <dgm:prSet/>
      <dgm:spPr/>
      <dgm:t>
        <a:bodyPr/>
        <a:lstStyle/>
        <a:p>
          <a:endParaRPr lang="en-US"/>
        </a:p>
      </dgm:t>
    </dgm:pt>
    <dgm:pt modelId="{FB0FD1FC-27E5-42C4-814E-792FBFB2EF35}" type="sibTrans" cxnId="{0F413037-21FF-4E51-98A5-98BF29E0373C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C3375F8-D19C-446C-92D5-5C7C3693C3AD}" type="pres">
      <dgm:prSet presAssocID="{5ADD22DA-26B8-4B3B-A792-7DA4FA85F5C0}" presName="theList" presStyleCnt="0"/>
      <dgm:spPr/>
    </dgm:pt>
    <dgm:pt modelId="{8B23FA1D-3374-4710-A921-0A109044BDA2}" type="pres">
      <dgm:prSet presAssocID="{8469A0E8-E698-4324-AD44-0A7F3B744BED}" presName="aNode" presStyleLbl="fgAcc1" presStyleIdx="0" presStyleCnt="8" custAng="10800000" custFlipVert="1" custScaleX="241758" custScaleY="1967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599CC-1B4E-475C-A6AA-33F24BCE171C}" type="pres">
      <dgm:prSet presAssocID="{8469A0E8-E698-4324-AD44-0A7F3B744BED}" presName="aSpace" presStyleCnt="0"/>
      <dgm:spPr/>
    </dgm:pt>
    <dgm:pt modelId="{FB2A45D8-4A3C-43B0-BDB0-C8C5B08D22D3}" type="pres">
      <dgm:prSet presAssocID="{140162E0-5F2E-4B04-93EE-09C61B2EA072}" presName="aNode" presStyleLbl="fgAcc1" presStyleIdx="1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4EB2A-FDD7-4118-B891-4A0378E33175}" type="pres">
      <dgm:prSet presAssocID="{140162E0-5F2E-4B04-93EE-09C61B2EA072}" presName="aSpace" presStyleCnt="0"/>
      <dgm:spPr/>
    </dgm:pt>
    <dgm:pt modelId="{FA50E9DC-E9F4-443B-9DBB-07DE245882F0}" type="pres">
      <dgm:prSet presAssocID="{0C7D31AA-DD79-45B3-B548-CEB0BE58DEDF}" presName="aNode" presStyleLbl="fgAcc1" presStyleIdx="2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FE9BA-F04D-461A-97EB-4091E9AA6622}" type="pres">
      <dgm:prSet presAssocID="{0C7D31AA-DD79-45B3-B548-CEB0BE58DEDF}" presName="aSpace" presStyleCnt="0"/>
      <dgm:spPr/>
    </dgm:pt>
    <dgm:pt modelId="{6FA79611-FADA-4CA9-A668-11032E1F24A2}" type="pres">
      <dgm:prSet presAssocID="{33564E8B-2DDE-4E1A-9656-A2B9C02A2EC4}" presName="aNode" presStyleLbl="fgAcc1" presStyleIdx="3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2EFF4-4F08-43FF-B169-31A369E1EAF7}" type="pres">
      <dgm:prSet presAssocID="{33564E8B-2DDE-4E1A-9656-A2B9C02A2EC4}" presName="aSpace" presStyleCnt="0"/>
      <dgm:spPr/>
    </dgm:pt>
    <dgm:pt modelId="{3AFFEECB-2762-4173-A5CF-F173C62096EC}" type="pres">
      <dgm:prSet presAssocID="{27FA8C33-7577-4083-9C70-63184063BCF3}" presName="aNode" presStyleLbl="fgAcc1" presStyleIdx="4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55BB8-F88A-4229-8904-0FF5202FA95B}" type="pres">
      <dgm:prSet presAssocID="{27FA8C33-7577-4083-9C70-63184063BCF3}" presName="aSpace" presStyleCnt="0"/>
      <dgm:spPr/>
    </dgm:pt>
    <dgm:pt modelId="{5125D46B-9A5B-4506-8D89-78D4526D004E}" type="pres">
      <dgm:prSet presAssocID="{65C89BC4-45B9-4027-9FEF-9F28DF1E119B}" presName="aNode" presStyleLbl="fgAcc1" presStyleIdx="5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3961D-5867-4649-A005-FA8442C7F350}" type="pres">
      <dgm:prSet presAssocID="{65C89BC4-45B9-4027-9FEF-9F28DF1E119B}" presName="aSpace" presStyleCnt="0"/>
      <dgm:spPr/>
    </dgm:pt>
    <dgm:pt modelId="{6CDC3DDE-4899-4F6B-9E0E-E33F8EB0C47C}" type="pres">
      <dgm:prSet presAssocID="{AB818A42-1576-4622-9A9D-8AA955A733B0}" presName="aNode" presStyleLbl="fgAcc1" presStyleIdx="6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AF949-A1E2-4206-A935-B55C95840664}" type="pres">
      <dgm:prSet presAssocID="{AB818A42-1576-4622-9A9D-8AA955A733B0}" presName="aSpace" presStyleCnt="0"/>
      <dgm:spPr/>
    </dgm:pt>
    <dgm:pt modelId="{5BB92DAF-5781-4290-BF68-C09528E8C81C}" type="pres">
      <dgm:prSet presAssocID="{572FBCF3-A6A5-415E-8886-32B45D42FB67}" presName="aNode" presStyleLbl="fgAcc1" presStyleIdx="7" presStyleCnt="8" custScaleX="241758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FB53-516D-48C4-872D-F01DFEF5BFA7}" type="pres">
      <dgm:prSet presAssocID="{572FBCF3-A6A5-415E-8886-32B45D42FB67}" presName="aSpace" presStyleCnt="0"/>
      <dgm:spPr/>
    </dgm:pt>
  </dgm:ptLst>
  <dgm:cxnLst>
    <dgm:cxn modelId="{637B4C22-E0A5-499C-8A27-A1AD8A7FE4A7}" srcId="{5ADD22DA-26B8-4B3B-A792-7DA4FA85F5C0}" destId="{27FA8C33-7577-4083-9C70-63184063BCF3}" srcOrd="4" destOrd="0" parTransId="{2361C9F8-FF53-4171-859C-B92D8251A904}" sibTransId="{B59F5DF4-B554-477D-849C-485CC46B264C}"/>
    <dgm:cxn modelId="{EFEE5117-DEBA-49CD-AB3E-B9D79FA1A868}" srcId="{5ADD22DA-26B8-4B3B-A792-7DA4FA85F5C0}" destId="{0C7D31AA-DD79-45B3-B548-CEB0BE58DEDF}" srcOrd="2" destOrd="0" parTransId="{DAC621DE-1F3F-4A8E-A99B-A935286E99A8}" sibTransId="{D8F40D47-DF43-48DE-AB10-48A8DDFF1D80}"/>
    <dgm:cxn modelId="{067B67BD-097B-4932-A6A4-88A25755D9BC}" srcId="{5ADD22DA-26B8-4B3B-A792-7DA4FA85F5C0}" destId="{AB818A42-1576-4622-9A9D-8AA955A733B0}" srcOrd="6" destOrd="0" parTransId="{D7799DF2-463D-4690-AB1F-573D45E0601A}" sibTransId="{D6EB536C-66D1-4D35-8F99-D84F9848D6CE}"/>
    <dgm:cxn modelId="{59A402A0-43E5-4923-A002-9CF4DEF802E5}" type="presOf" srcId="{33564E8B-2DDE-4E1A-9656-A2B9C02A2EC4}" destId="{6FA79611-FADA-4CA9-A668-11032E1F24A2}" srcOrd="0" destOrd="0" presId="urn:microsoft.com/office/officeart/2005/8/layout/pyramid2"/>
    <dgm:cxn modelId="{7E132597-F1F6-4539-B29F-27FDE4DEE2AF}" type="presOf" srcId="{5ADD22DA-26B8-4B3B-A792-7DA4FA85F5C0}" destId="{6153E7E9-869C-419D-BCBD-5EDFC482C1DB}" srcOrd="0" destOrd="0" presId="urn:microsoft.com/office/officeart/2005/8/layout/pyramid2"/>
    <dgm:cxn modelId="{9A734E1D-6386-4A56-BA21-CD9C95DC5DCB}" type="presOf" srcId="{140162E0-5F2E-4B04-93EE-09C61B2EA072}" destId="{FB2A45D8-4A3C-43B0-BDB0-C8C5B08D22D3}" srcOrd="0" destOrd="0" presId="urn:microsoft.com/office/officeart/2005/8/layout/pyramid2"/>
    <dgm:cxn modelId="{872F4062-517E-4AAF-8D6B-79914B46BC39}" type="presOf" srcId="{27FA8C33-7577-4083-9C70-63184063BCF3}" destId="{3AFFEECB-2762-4173-A5CF-F173C62096EC}" srcOrd="0" destOrd="0" presId="urn:microsoft.com/office/officeart/2005/8/layout/pyramid2"/>
    <dgm:cxn modelId="{A7C4E27C-2E4A-44D9-BDE0-25B370238BE5}" srcId="{5ADD22DA-26B8-4B3B-A792-7DA4FA85F5C0}" destId="{140162E0-5F2E-4B04-93EE-09C61B2EA072}" srcOrd="1" destOrd="0" parTransId="{4255F09F-ABB3-4494-AC7D-DA705F913DD9}" sibTransId="{8B648416-2448-4BC9-8907-73C046DE38EA}"/>
    <dgm:cxn modelId="{0F413037-21FF-4E51-98A5-98BF29E0373C}" srcId="{5ADD22DA-26B8-4B3B-A792-7DA4FA85F5C0}" destId="{572FBCF3-A6A5-415E-8886-32B45D42FB67}" srcOrd="7" destOrd="0" parTransId="{1701C721-06C9-46E6-A08C-12B8DDE79B30}" sibTransId="{FB0FD1FC-27E5-42C4-814E-792FBFB2EF35}"/>
    <dgm:cxn modelId="{C5D17FC7-5B60-4B63-9031-F4BBEDA78485}" type="presOf" srcId="{8469A0E8-E698-4324-AD44-0A7F3B744BED}" destId="{8B23FA1D-3374-4710-A921-0A109044BDA2}" srcOrd="0" destOrd="0" presId="urn:microsoft.com/office/officeart/2005/8/layout/pyramid2"/>
    <dgm:cxn modelId="{8D2C49B1-9251-4152-8820-2C66CF189DA1}" type="presOf" srcId="{AB818A42-1576-4622-9A9D-8AA955A733B0}" destId="{6CDC3DDE-4899-4F6B-9E0E-E33F8EB0C47C}" srcOrd="0" destOrd="0" presId="urn:microsoft.com/office/officeart/2005/8/layout/pyramid2"/>
    <dgm:cxn modelId="{BA7BEF1D-B04F-4B47-A003-BFCABDF1E013}" srcId="{5ADD22DA-26B8-4B3B-A792-7DA4FA85F5C0}" destId="{33564E8B-2DDE-4E1A-9656-A2B9C02A2EC4}" srcOrd="3" destOrd="0" parTransId="{9D1C3647-12C2-48DF-B9BE-A34D812B2CAB}" sibTransId="{A8CB20E5-8EBE-4034-964B-F0833ECB4B9A}"/>
    <dgm:cxn modelId="{504EE5B3-EA32-4A80-AF6F-F541E6101829}" srcId="{5ADD22DA-26B8-4B3B-A792-7DA4FA85F5C0}" destId="{65C89BC4-45B9-4027-9FEF-9F28DF1E119B}" srcOrd="5" destOrd="0" parTransId="{9D7B4182-5A95-48DD-9DB4-A3786248A9D1}" sibTransId="{4DCB1C9E-3DCB-49D3-9006-607664DF4039}"/>
    <dgm:cxn modelId="{646A73A7-5017-41AC-BF72-D79C01098313}" type="presOf" srcId="{0C7D31AA-DD79-45B3-B548-CEB0BE58DEDF}" destId="{FA50E9DC-E9F4-443B-9DBB-07DE245882F0}" srcOrd="0" destOrd="0" presId="urn:microsoft.com/office/officeart/2005/8/layout/pyramid2"/>
    <dgm:cxn modelId="{3D18F56E-4266-4776-8CA4-2FAC5537FB09}" type="presOf" srcId="{572FBCF3-A6A5-415E-8886-32B45D42FB67}" destId="{5BB92DAF-5781-4290-BF68-C09528E8C81C}" srcOrd="0" destOrd="0" presId="urn:microsoft.com/office/officeart/2005/8/layout/pyramid2"/>
    <dgm:cxn modelId="{5240883E-3FB8-4603-8FE6-A5D480B4D2EF}" srcId="{5ADD22DA-26B8-4B3B-A792-7DA4FA85F5C0}" destId="{8469A0E8-E698-4324-AD44-0A7F3B744BED}" srcOrd="0" destOrd="0" parTransId="{D001A018-206F-42CD-8D38-9416630EF963}" sibTransId="{4965C60A-1AAC-4162-B312-8EBDBD97A7BF}"/>
    <dgm:cxn modelId="{226E0507-C924-44C5-9CFB-1F245FDA8112}" type="presOf" srcId="{65C89BC4-45B9-4027-9FEF-9F28DF1E119B}" destId="{5125D46B-9A5B-4506-8D89-78D4526D004E}" srcOrd="0" destOrd="0" presId="urn:microsoft.com/office/officeart/2005/8/layout/pyramid2"/>
    <dgm:cxn modelId="{0F3828F7-D5ED-415C-9B45-2A82AFF074E0}" type="presParOf" srcId="{6153E7E9-869C-419D-BCBD-5EDFC482C1DB}" destId="{D6B3B072-A490-4768-8964-14D29D0F2CE2}" srcOrd="0" destOrd="0" presId="urn:microsoft.com/office/officeart/2005/8/layout/pyramid2"/>
    <dgm:cxn modelId="{C776A01E-813E-4DE5-A1DB-D72E9A1B47F1}" type="presParOf" srcId="{6153E7E9-869C-419D-BCBD-5EDFC482C1DB}" destId="{DC3375F8-D19C-446C-92D5-5C7C3693C3AD}" srcOrd="1" destOrd="0" presId="urn:microsoft.com/office/officeart/2005/8/layout/pyramid2"/>
    <dgm:cxn modelId="{5955E705-B70D-4BA6-BA4F-49660584F0A2}" type="presParOf" srcId="{DC3375F8-D19C-446C-92D5-5C7C3693C3AD}" destId="{8B23FA1D-3374-4710-A921-0A109044BDA2}" srcOrd="0" destOrd="0" presId="urn:microsoft.com/office/officeart/2005/8/layout/pyramid2"/>
    <dgm:cxn modelId="{43AFB59B-C656-4CC9-974E-DAA5DA57A93A}" type="presParOf" srcId="{DC3375F8-D19C-446C-92D5-5C7C3693C3AD}" destId="{BE7599CC-1B4E-475C-A6AA-33F24BCE171C}" srcOrd="1" destOrd="0" presId="urn:microsoft.com/office/officeart/2005/8/layout/pyramid2"/>
    <dgm:cxn modelId="{D94844C8-22D8-43F2-9357-86CF73E89DA2}" type="presParOf" srcId="{DC3375F8-D19C-446C-92D5-5C7C3693C3AD}" destId="{FB2A45D8-4A3C-43B0-BDB0-C8C5B08D22D3}" srcOrd="2" destOrd="0" presId="urn:microsoft.com/office/officeart/2005/8/layout/pyramid2"/>
    <dgm:cxn modelId="{A9EC6EF9-F073-4958-A06F-888CB6D958A8}" type="presParOf" srcId="{DC3375F8-D19C-446C-92D5-5C7C3693C3AD}" destId="{7824EB2A-FDD7-4118-B891-4A0378E33175}" srcOrd="3" destOrd="0" presId="urn:microsoft.com/office/officeart/2005/8/layout/pyramid2"/>
    <dgm:cxn modelId="{43A5C60B-31AA-443C-9FC6-CE91444219E9}" type="presParOf" srcId="{DC3375F8-D19C-446C-92D5-5C7C3693C3AD}" destId="{FA50E9DC-E9F4-443B-9DBB-07DE245882F0}" srcOrd="4" destOrd="0" presId="urn:microsoft.com/office/officeart/2005/8/layout/pyramid2"/>
    <dgm:cxn modelId="{6669D467-698B-4E28-9B0B-9FA4D8467E1B}" type="presParOf" srcId="{DC3375F8-D19C-446C-92D5-5C7C3693C3AD}" destId="{B0CFE9BA-F04D-461A-97EB-4091E9AA6622}" srcOrd="5" destOrd="0" presId="urn:microsoft.com/office/officeart/2005/8/layout/pyramid2"/>
    <dgm:cxn modelId="{769F97DC-5509-41E7-92A6-C39BD1069BCB}" type="presParOf" srcId="{DC3375F8-D19C-446C-92D5-5C7C3693C3AD}" destId="{6FA79611-FADA-4CA9-A668-11032E1F24A2}" srcOrd="6" destOrd="0" presId="urn:microsoft.com/office/officeart/2005/8/layout/pyramid2"/>
    <dgm:cxn modelId="{5FD4C8B2-15B9-4E88-BCD2-CFF51A83B9B1}" type="presParOf" srcId="{DC3375F8-D19C-446C-92D5-5C7C3693C3AD}" destId="{2EF2EFF4-4F08-43FF-B169-31A369E1EAF7}" srcOrd="7" destOrd="0" presId="urn:microsoft.com/office/officeart/2005/8/layout/pyramid2"/>
    <dgm:cxn modelId="{6D204907-0068-494A-8B6C-4D571345E0AD}" type="presParOf" srcId="{DC3375F8-D19C-446C-92D5-5C7C3693C3AD}" destId="{3AFFEECB-2762-4173-A5CF-F173C62096EC}" srcOrd="8" destOrd="0" presId="urn:microsoft.com/office/officeart/2005/8/layout/pyramid2"/>
    <dgm:cxn modelId="{F0FF34E5-DCAC-4201-B155-C8FF12C2B803}" type="presParOf" srcId="{DC3375F8-D19C-446C-92D5-5C7C3693C3AD}" destId="{3A555BB8-F88A-4229-8904-0FF5202FA95B}" srcOrd="9" destOrd="0" presId="urn:microsoft.com/office/officeart/2005/8/layout/pyramid2"/>
    <dgm:cxn modelId="{955C3620-FF0B-48F7-9623-937C23305792}" type="presParOf" srcId="{DC3375F8-D19C-446C-92D5-5C7C3693C3AD}" destId="{5125D46B-9A5B-4506-8D89-78D4526D004E}" srcOrd="10" destOrd="0" presId="urn:microsoft.com/office/officeart/2005/8/layout/pyramid2"/>
    <dgm:cxn modelId="{2F2FE3A9-57D6-42B0-BD33-0D836D0AF7DA}" type="presParOf" srcId="{DC3375F8-D19C-446C-92D5-5C7C3693C3AD}" destId="{79F3961D-5867-4649-A005-FA8442C7F350}" srcOrd="11" destOrd="0" presId="urn:microsoft.com/office/officeart/2005/8/layout/pyramid2"/>
    <dgm:cxn modelId="{9931966A-D424-484F-AEB3-434DB34A82E9}" type="presParOf" srcId="{DC3375F8-D19C-446C-92D5-5C7C3693C3AD}" destId="{6CDC3DDE-4899-4F6B-9E0E-E33F8EB0C47C}" srcOrd="12" destOrd="0" presId="urn:microsoft.com/office/officeart/2005/8/layout/pyramid2"/>
    <dgm:cxn modelId="{4FEDE4EA-26CA-4AC2-BB05-ED9F8F65A5E6}" type="presParOf" srcId="{DC3375F8-D19C-446C-92D5-5C7C3693C3AD}" destId="{CB5AF949-A1E2-4206-A935-B55C95840664}" srcOrd="13" destOrd="0" presId="urn:microsoft.com/office/officeart/2005/8/layout/pyramid2"/>
    <dgm:cxn modelId="{E19A26D4-A0E9-469F-BE8C-40B15D19F14F}" type="presParOf" srcId="{DC3375F8-D19C-446C-92D5-5C7C3693C3AD}" destId="{5BB92DAF-5781-4290-BF68-C09528E8C81C}" srcOrd="14" destOrd="0" presId="urn:microsoft.com/office/officeart/2005/8/layout/pyramid2"/>
    <dgm:cxn modelId="{FDECBBEB-54FC-4E09-B2FD-885FC3F31874}" type="presParOf" srcId="{DC3375F8-D19C-446C-92D5-5C7C3693C3AD}" destId="{8BA1FB53-516D-48C4-872D-F01DFEF5BFA7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9A0E8-E698-4324-AD44-0A7F3B744B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1" i="0" dirty="0" smtClean="0"/>
            <a:t>Verify  application gets installed properly</a:t>
          </a:r>
          <a:endParaRPr lang="en-US" sz="2000" b="1" dirty="0"/>
        </a:p>
      </dgm:t>
    </dgm:pt>
    <dgm:pt modelId="{D001A018-206F-42CD-8D38-9416630EF963}" type="parTrans" cxnId="{5240883E-3FB8-4603-8FE6-A5D480B4D2EF}">
      <dgm:prSet/>
      <dgm:spPr/>
      <dgm:t>
        <a:bodyPr/>
        <a:lstStyle/>
        <a:p>
          <a:endParaRPr lang="en-US"/>
        </a:p>
      </dgm:t>
    </dgm:pt>
    <dgm:pt modelId="{4965C60A-1AAC-4162-B312-8EBDBD97A7BF}" type="sibTrans" cxnId="{5240883E-3FB8-4603-8FE6-A5D480B4D2EF}">
      <dgm:prSet/>
      <dgm:spPr/>
      <dgm:t>
        <a:bodyPr/>
        <a:lstStyle/>
        <a:p>
          <a:endParaRPr lang="en-US"/>
        </a:p>
      </dgm:t>
    </dgm:pt>
    <dgm:pt modelId="{75C005CE-42F7-4AD6-AE3F-5FEA95F5E0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i="0" dirty="0" smtClean="0"/>
            <a:t>Verify user can uninstall application successfully</a:t>
          </a:r>
          <a:endParaRPr lang="en-US" sz="2000" b="1" i="0" dirty="0"/>
        </a:p>
      </dgm:t>
    </dgm:pt>
    <dgm:pt modelId="{61A82167-8F3E-491A-8BF7-9657D2ACA079}" type="parTrans" cxnId="{0AFCAF20-3812-4FF0-892E-97AF4210C8FC}">
      <dgm:prSet/>
      <dgm:spPr/>
      <dgm:t>
        <a:bodyPr/>
        <a:lstStyle/>
        <a:p>
          <a:endParaRPr lang="en-US"/>
        </a:p>
      </dgm:t>
    </dgm:pt>
    <dgm:pt modelId="{F42E58D0-27D6-46D1-8C8A-0A0C969A4233}" type="sibTrans" cxnId="{0AFCAF20-3812-4FF0-892E-97AF4210C8FC}">
      <dgm:prSet/>
      <dgm:spPr/>
      <dgm:t>
        <a:bodyPr/>
        <a:lstStyle/>
        <a:p>
          <a:endParaRPr lang="en-US"/>
        </a:p>
      </dgm:t>
    </dgm:pt>
    <dgm:pt modelId="{7A637CF0-37C9-463C-9C1D-9FC286EFBEC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i="0" dirty="0" smtClean="0"/>
            <a:t>Verify app updates are properly installed</a:t>
          </a:r>
          <a:endParaRPr lang="en-US" sz="2000" b="1" i="0" dirty="0"/>
        </a:p>
      </dgm:t>
    </dgm:pt>
    <dgm:pt modelId="{EEF09B5C-4D5D-4CBD-93E7-90C5E8FDC3DA}" type="parTrans" cxnId="{D7AD95AB-A6E4-431A-9889-04B89B3ED0AE}">
      <dgm:prSet/>
      <dgm:spPr/>
      <dgm:t>
        <a:bodyPr/>
        <a:lstStyle/>
        <a:p>
          <a:endParaRPr lang="en-US"/>
        </a:p>
      </dgm:t>
    </dgm:pt>
    <dgm:pt modelId="{56620860-0A91-4D6B-A201-E4E63CF0EE50}" type="sibTrans" cxnId="{D7AD95AB-A6E4-431A-9889-04B89B3ED0AE}">
      <dgm:prSet/>
      <dgm:spPr/>
      <dgm:t>
        <a:bodyPr/>
        <a:lstStyle/>
        <a:p>
          <a:endParaRPr lang="en-US"/>
        </a:p>
      </dgm:t>
    </dgm:pt>
    <dgm:pt modelId="{C88CD229-B15B-4A62-935E-CAE5BAEA0FF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i="0" dirty="0" smtClean="0"/>
            <a:t>Check app behavior on trying to install it on non-supported version/device.</a:t>
          </a:r>
          <a:endParaRPr lang="en-US" sz="2000" b="1" i="0" dirty="0"/>
        </a:p>
      </dgm:t>
    </dgm:pt>
    <dgm:pt modelId="{D010F557-1813-4C82-B9DE-8E39FAD1C3F6}" type="parTrans" cxnId="{64FBCFFA-9DB6-4D7A-97F3-3E9365BC76B3}">
      <dgm:prSet/>
      <dgm:spPr/>
      <dgm:t>
        <a:bodyPr/>
        <a:lstStyle/>
        <a:p>
          <a:endParaRPr lang="en-US"/>
        </a:p>
      </dgm:t>
    </dgm:pt>
    <dgm:pt modelId="{36B9B6DF-CE80-430F-8250-43AB3C51291D}" type="sibTrans" cxnId="{64FBCFFA-9DB6-4D7A-97F3-3E9365BC76B3}">
      <dgm:prSet/>
      <dgm:spPr/>
      <dgm:t>
        <a:bodyPr/>
        <a:lstStyle/>
        <a:p>
          <a:endParaRPr lang="en-US"/>
        </a:p>
      </dgm:t>
    </dgm:pt>
    <dgm:pt modelId="{84DADC70-C620-4E11-BF8C-A5E9E4F9D2A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i="0" dirty="0" smtClean="0"/>
            <a:t>Verify  app is installed properly from app store and from side loading</a:t>
          </a:r>
          <a:endParaRPr lang="en-US" sz="2000" b="1" i="0" dirty="0"/>
        </a:p>
      </dgm:t>
    </dgm:pt>
    <dgm:pt modelId="{BC9CE435-74EA-42BB-830C-C0E47E8865D3}" type="parTrans" cxnId="{45EBA284-6B54-4C62-8379-CAE4F8150512}">
      <dgm:prSet/>
      <dgm:spPr/>
      <dgm:t>
        <a:bodyPr/>
        <a:lstStyle/>
        <a:p>
          <a:endParaRPr lang="en-US"/>
        </a:p>
      </dgm:t>
    </dgm:pt>
    <dgm:pt modelId="{E22BA15E-6E82-4C89-9586-0FF9C6A3F646}" type="sibTrans" cxnId="{45EBA284-6B54-4C62-8379-CAE4F8150512}">
      <dgm:prSet/>
      <dgm:spPr/>
      <dgm:t>
        <a:bodyPr/>
        <a:lstStyle/>
        <a:p>
          <a:endParaRPr lang="en-US"/>
        </a:p>
      </dgm:t>
    </dgm:pt>
    <dgm:pt modelId="{A0EFDDF6-27E1-4DF6-AB26-235EFFB8D15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2000" b="1" i="0" dirty="0" smtClean="0"/>
            <a:t>Verify aborting installation does not affect  other features</a:t>
          </a:r>
          <a:endParaRPr lang="en-US" sz="2000" b="1" i="0" dirty="0"/>
        </a:p>
      </dgm:t>
    </dgm:pt>
    <dgm:pt modelId="{027A5CAB-1AEC-4DDF-8B48-DFAA014570B8}" type="sibTrans" cxnId="{C8835163-1871-42AC-85E1-632CF15ADD7E}">
      <dgm:prSet/>
      <dgm:spPr/>
      <dgm:t>
        <a:bodyPr/>
        <a:lstStyle/>
        <a:p>
          <a:endParaRPr lang="en-US"/>
        </a:p>
      </dgm:t>
    </dgm:pt>
    <dgm:pt modelId="{7B45CDC0-BC75-4343-90EB-1FD9FBA8AB38}" type="parTrans" cxnId="{C8835163-1871-42AC-85E1-632CF15ADD7E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C3375F8-D19C-446C-92D5-5C7C3693C3AD}" type="pres">
      <dgm:prSet presAssocID="{5ADD22DA-26B8-4B3B-A792-7DA4FA85F5C0}" presName="theList" presStyleCnt="0"/>
      <dgm:spPr/>
    </dgm:pt>
    <dgm:pt modelId="{8B23FA1D-3374-4710-A921-0A109044BDA2}" type="pres">
      <dgm:prSet presAssocID="{8469A0E8-E698-4324-AD44-0A7F3B744BED}" presName="aNode" presStyleLbl="fgAcc1" presStyleIdx="0" presStyleCnt="6" custFlipVert="0" custScaleX="241758" custScaleY="108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599CC-1B4E-475C-A6AA-33F24BCE171C}" type="pres">
      <dgm:prSet presAssocID="{8469A0E8-E698-4324-AD44-0A7F3B744BED}" presName="aSpace" presStyleCnt="0"/>
      <dgm:spPr/>
    </dgm:pt>
    <dgm:pt modelId="{D397436A-CBAE-4809-86AC-0F85B64B6233}" type="pres">
      <dgm:prSet presAssocID="{75C005CE-42F7-4AD6-AE3F-5FEA95F5E093}" presName="aNode" presStyleLbl="fgAcc1" presStyleIdx="1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426C-946F-45EC-847F-943490C1584E}" type="pres">
      <dgm:prSet presAssocID="{75C005CE-42F7-4AD6-AE3F-5FEA95F5E093}" presName="aSpace" presStyleCnt="0"/>
      <dgm:spPr/>
    </dgm:pt>
    <dgm:pt modelId="{2F17C813-7EE3-493A-827A-1F9D2ABC7100}" type="pres">
      <dgm:prSet presAssocID="{7A637CF0-37C9-463C-9C1D-9FC286EFBEC0}" presName="aNode" presStyleLbl="fgAcc1" presStyleIdx="2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2419B-B869-414C-ADAF-FF40E5206E0E}" type="pres">
      <dgm:prSet presAssocID="{7A637CF0-37C9-463C-9C1D-9FC286EFBEC0}" presName="aSpace" presStyleCnt="0"/>
      <dgm:spPr/>
    </dgm:pt>
    <dgm:pt modelId="{EA2B8B8F-3180-4D68-9855-8238B93495B3}" type="pres">
      <dgm:prSet presAssocID="{A0EFDDF6-27E1-4DF6-AB26-235EFFB8D15E}" presName="aNode" presStyleLbl="fgAcc1" presStyleIdx="3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E899-7B74-4B11-AC35-76C3E0E7A367}" type="pres">
      <dgm:prSet presAssocID="{A0EFDDF6-27E1-4DF6-AB26-235EFFB8D15E}" presName="aSpace" presStyleCnt="0"/>
      <dgm:spPr/>
    </dgm:pt>
    <dgm:pt modelId="{DDAFE0C2-1CD6-41FE-998B-348BF2164A8A}" type="pres">
      <dgm:prSet presAssocID="{C88CD229-B15B-4A62-935E-CAE5BAEA0FF5}" presName="aNode" presStyleLbl="fgAcc1" presStyleIdx="4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3B792-35CE-44FB-BE83-9F96D5F6EFB8}" type="pres">
      <dgm:prSet presAssocID="{C88CD229-B15B-4A62-935E-CAE5BAEA0FF5}" presName="aSpace" presStyleCnt="0"/>
      <dgm:spPr/>
    </dgm:pt>
    <dgm:pt modelId="{28C115DA-AE2B-4E77-90D5-0F4F3AD02994}" type="pres">
      <dgm:prSet presAssocID="{84DADC70-C620-4E11-BF8C-A5E9E4F9D2AB}" presName="aNode" presStyleLbl="fgAcc1" presStyleIdx="5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72206-6769-4E26-912B-F91C063CFE48}" type="pres">
      <dgm:prSet presAssocID="{84DADC70-C620-4E11-BF8C-A5E9E4F9D2AB}" presName="aSpace" presStyleCnt="0"/>
      <dgm:spPr/>
    </dgm:pt>
  </dgm:ptLst>
  <dgm:cxnLst>
    <dgm:cxn modelId="{0AFCAF20-3812-4FF0-892E-97AF4210C8FC}" srcId="{5ADD22DA-26B8-4B3B-A792-7DA4FA85F5C0}" destId="{75C005CE-42F7-4AD6-AE3F-5FEA95F5E093}" srcOrd="1" destOrd="0" parTransId="{61A82167-8F3E-491A-8BF7-9657D2ACA079}" sibTransId="{F42E58D0-27D6-46D1-8C8A-0A0C969A4233}"/>
    <dgm:cxn modelId="{87DFFE9D-63D1-40DB-8946-D47A8071AB14}" type="presOf" srcId="{84DADC70-C620-4E11-BF8C-A5E9E4F9D2AB}" destId="{28C115DA-AE2B-4E77-90D5-0F4F3AD02994}" srcOrd="0" destOrd="0" presId="urn:microsoft.com/office/officeart/2005/8/layout/pyramid2"/>
    <dgm:cxn modelId="{D7AD95AB-A6E4-431A-9889-04B89B3ED0AE}" srcId="{5ADD22DA-26B8-4B3B-A792-7DA4FA85F5C0}" destId="{7A637CF0-37C9-463C-9C1D-9FC286EFBEC0}" srcOrd="2" destOrd="0" parTransId="{EEF09B5C-4D5D-4CBD-93E7-90C5E8FDC3DA}" sibTransId="{56620860-0A91-4D6B-A201-E4E63CF0EE50}"/>
    <dgm:cxn modelId="{72DC37C9-22B0-41E8-B890-BE025D975A18}" type="presOf" srcId="{75C005CE-42F7-4AD6-AE3F-5FEA95F5E093}" destId="{D397436A-CBAE-4809-86AC-0F85B64B6233}" srcOrd="0" destOrd="0" presId="urn:microsoft.com/office/officeart/2005/8/layout/pyramid2"/>
    <dgm:cxn modelId="{97A3E461-C752-4877-BAA4-976232FAADBE}" type="presOf" srcId="{7A637CF0-37C9-463C-9C1D-9FC286EFBEC0}" destId="{2F17C813-7EE3-493A-827A-1F9D2ABC7100}" srcOrd="0" destOrd="0" presId="urn:microsoft.com/office/officeart/2005/8/layout/pyramid2"/>
    <dgm:cxn modelId="{C8835163-1871-42AC-85E1-632CF15ADD7E}" srcId="{5ADD22DA-26B8-4B3B-A792-7DA4FA85F5C0}" destId="{A0EFDDF6-27E1-4DF6-AB26-235EFFB8D15E}" srcOrd="3" destOrd="0" parTransId="{7B45CDC0-BC75-4343-90EB-1FD9FBA8AB38}" sibTransId="{027A5CAB-1AEC-4DDF-8B48-DFAA014570B8}"/>
    <dgm:cxn modelId="{ADF1924B-733C-4145-B6C9-D2318C3010D2}" type="presOf" srcId="{A0EFDDF6-27E1-4DF6-AB26-235EFFB8D15E}" destId="{EA2B8B8F-3180-4D68-9855-8238B93495B3}" srcOrd="0" destOrd="0" presId="urn:microsoft.com/office/officeart/2005/8/layout/pyramid2"/>
    <dgm:cxn modelId="{5240883E-3FB8-4603-8FE6-A5D480B4D2EF}" srcId="{5ADD22DA-26B8-4B3B-A792-7DA4FA85F5C0}" destId="{8469A0E8-E698-4324-AD44-0A7F3B744BED}" srcOrd="0" destOrd="0" parTransId="{D001A018-206F-42CD-8D38-9416630EF963}" sibTransId="{4965C60A-1AAC-4162-B312-8EBDBD97A7BF}"/>
    <dgm:cxn modelId="{64FBCFFA-9DB6-4D7A-97F3-3E9365BC76B3}" srcId="{5ADD22DA-26B8-4B3B-A792-7DA4FA85F5C0}" destId="{C88CD229-B15B-4A62-935E-CAE5BAEA0FF5}" srcOrd="4" destOrd="0" parTransId="{D010F557-1813-4C82-B9DE-8E39FAD1C3F6}" sibTransId="{36B9B6DF-CE80-430F-8250-43AB3C51291D}"/>
    <dgm:cxn modelId="{45EBA284-6B54-4C62-8379-CAE4F8150512}" srcId="{5ADD22DA-26B8-4B3B-A792-7DA4FA85F5C0}" destId="{84DADC70-C620-4E11-BF8C-A5E9E4F9D2AB}" srcOrd="5" destOrd="0" parTransId="{BC9CE435-74EA-42BB-830C-C0E47E8865D3}" sibTransId="{E22BA15E-6E82-4C89-9586-0FF9C6A3F646}"/>
    <dgm:cxn modelId="{90D15ECE-D8EB-4033-8EB4-ABA33109D0D0}" type="presOf" srcId="{5ADD22DA-26B8-4B3B-A792-7DA4FA85F5C0}" destId="{6153E7E9-869C-419D-BCBD-5EDFC482C1DB}" srcOrd="0" destOrd="0" presId="urn:microsoft.com/office/officeart/2005/8/layout/pyramid2"/>
    <dgm:cxn modelId="{0C95DF65-7E49-4961-BCE8-AB8F040F5AE1}" type="presOf" srcId="{8469A0E8-E698-4324-AD44-0A7F3B744BED}" destId="{8B23FA1D-3374-4710-A921-0A109044BDA2}" srcOrd="0" destOrd="0" presId="urn:microsoft.com/office/officeart/2005/8/layout/pyramid2"/>
    <dgm:cxn modelId="{538F49F6-46B0-499F-A0C5-434D1C6B7AB6}" type="presOf" srcId="{C88CD229-B15B-4A62-935E-CAE5BAEA0FF5}" destId="{DDAFE0C2-1CD6-41FE-998B-348BF2164A8A}" srcOrd="0" destOrd="0" presId="urn:microsoft.com/office/officeart/2005/8/layout/pyramid2"/>
    <dgm:cxn modelId="{BAE7EAE9-9C42-4905-84C2-3BACEE0A00B1}" type="presParOf" srcId="{6153E7E9-869C-419D-BCBD-5EDFC482C1DB}" destId="{D6B3B072-A490-4768-8964-14D29D0F2CE2}" srcOrd="0" destOrd="0" presId="urn:microsoft.com/office/officeart/2005/8/layout/pyramid2"/>
    <dgm:cxn modelId="{E470ED80-6A28-4CCB-A048-A443715C8BAE}" type="presParOf" srcId="{6153E7E9-869C-419D-BCBD-5EDFC482C1DB}" destId="{DC3375F8-D19C-446C-92D5-5C7C3693C3AD}" srcOrd="1" destOrd="0" presId="urn:microsoft.com/office/officeart/2005/8/layout/pyramid2"/>
    <dgm:cxn modelId="{EDED916A-4084-4E59-9B93-9DDC83A962C6}" type="presParOf" srcId="{DC3375F8-D19C-446C-92D5-5C7C3693C3AD}" destId="{8B23FA1D-3374-4710-A921-0A109044BDA2}" srcOrd="0" destOrd="0" presId="urn:microsoft.com/office/officeart/2005/8/layout/pyramid2"/>
    <dgm:cxn modelId="{8EEB55CA-957D-4DA0-8A7B-AE8FDF3FD6C3}" type="presParOf" srcId="{DC3375F8-D19C-446C-92D5-5C7C3693C3AD}" destId="{BE7599CC-1B4E-475C-A6AA-33F24BCE171C}" srcOrd="1" destOrd="0" presId="urn:microsoft.com/office/officeart/2005/8/layout/pyramid2"/>
    <dgm:cxn modelId="{B9A97905-240F-4DDD-9218-D529727F178D}" type="presParOf" srcId="{DC3375F8-D19C-446C-92D5-5C7C3693C3AD}" destId="{D397436A-CBAE-4809-86AC-0F85B64B6233}" srcOrd="2" destOrd="0" presId="urn:microsoft.com/office/officeart/2005/8/layout/pyramid2"/>
    <dgm:cxn modelId="{60D173EC-FF6E-4E38-8378-F0D84A6E4B57}" type="presParOf" srcId="{DC3375F8-D19C-446C-92D5-5C7C3693C3AD}" destId="{700F426C-946F-45EC-847F-943490C1584E}" srcOrd="3" destOrd="0" presId="urn:microsoft.com/office/officeart/2005/8/layout/pyramid2"/>
    <dgm:cxn modelId="{96514DA2-4B45-43D6-A324-1F913383F8AA}" type="presParOf" srcId="{DC3375F8-D19C-446C-92D5-5C7C3693C3AD}" destId="{2F17C813-7EE3-493A-827A-1F9D2ABC7100}" srcOrd="4" destOrd="0" presId="urn:microsoft.com/office/officeart/2005/8/layout/pyramid2"/>
    <dgm:cxn modelId="{2742BB12-8ACD-46A3-B2E0-8203593E6618}" type="presParOf" srcId="{DC3375F8-D19C-446C-92D5-5C7C3693C3AD}" destId="{8D92419B-B869-414C-ADAF-FF40E5206E0E}" srcOrd="5" destOrd="0" presId="urn:microsoft.com/office/officeart/2005/8/layout/pyramid2"/>
    <dgm:cxn modelId="{58541D2F-50AA-4D07-97A3-0CD35189F104}" type="presParOf" srcId="{DC3375F8-D19C-446C-92D5-5C7C3693C3AD}" destId="{EA2B8B8F-3180-4D68-9855-8238B93495B3}" srcOrd="6" destOrd="0" presId="urn:microsoft.com/office/officeart/2005/8/layout/pyramid2"/>
    <dgm:cxn modelId="{0D5FBD3D-BBC0-43A7-8831-2C04B67A81EC}" type="presParOf" srcId="{DC3375F8-D19C-446C-92D5-5C7C3693C3AD}" destId="{1B44E899-7B74-4B11-AC35-76C3E0E7A367}" srcOrd="7" destOrd="0" presId="urn:microsoft.com/office/officeart/2005/8/layout/pyramid2"/>
    <dgm:cxn modelId="{43DD9552-6EF6-4006-9599-0CB688EC3FC1}" type="presParOf" srcId="{DC3375F8-D19C-446C-92D5-5C7C3693C3AD}" destId="{DDAFE0C2-1CD6-41FE-998B-348BF2164A8A}" srcOrd="8" destOrd="0" presId="urn:microsoft.com/office/officeart/2005/8/layout/pyramid2"/>
    <dgm:cxn modelId="{4EDBC6BF-D612-4E55-B92A-CFF2B4CC3584}" type="presParOf" srcId="{DC3375F8-D19C-446C-92D5-5C7C3693C3AD}" destId="{FC33B792-35CE-44FB-BE83-9F96D5F6EFB8}" srcOrd="9" destOrd="0" presId="urn:microsoft.com/office/officeart/2005/8/layout/pyramid2"/>
    <dgm:cxn modelId="{33FA67CB-4AE9-4147-89C3-205F2B971835}" type="presParOf" srcId="{DC3375F8-D19C-446C-92D5-5C7C3693C3AD}" destId="{28C115DA-AE2B-4E77-90D5-0F4F3AD02994}" srcOrd="10" destOrd="0" presId="urn:microsoft.com/office/officeart/2005/8/layout/pyramid2"/>
    <dgm:cxn modelId="{6EF5ED9A-1A9E-48C4-99E5-7EFE5460B602}" type="presParOf" srcId="{DC3375F8-D19C-446C-92D5-5C7C3693C3AD}" destId="{1E972206-6769-4E26-912B-F91C063CFE4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9A0E8-E698-4324-AD44-0A7F3B744B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1800" b="1" i="0" dirty="0" smtClean="0"/>
            <a:t>Data flow -- Can you establish an audit trail for data, what goes where, is data in transit protected, and who has access to it?</a:t>
          </a:r>
          <a:endParaRPr lang="en-US" sz="1800" b="1" dirty="0"/>
        </a:p>
      </dgm:t>
    </dgm:pt>
    <dgm:pt modelId="{D001A018-206F-42CD-8D38-9416630EF963}" type="parTrans" cxnId="{5240883E-3FB8-4603-8FE6-A5D480B4D2EF}">
      <dgm:prSet/>
      <dgm:spPr/>
      <dgm:t>
        <a:bodyPr/>
        <a:lstStyle/>
        <a:p>
          <a:endParaRPr lang="en-US"/>
        </a:p>
      </dgm:t>
    </dgm:pt>
    <dgm:pt modelId="{4965C60A-1AAC-4162-B312-8EBDBD97A7BF}" type="sibTrans" cxnId="{5240883E-3FB8-4603-8FE6-A5D480B4D2EF}">
      <dgm:prSet/>
      <dgm:spPr/>
      <dgm:t>
        <a:bodyPr/>
        <a:lstStyle/>
        <a:p>
          <a:endParaRPr lang="en-US"/>
        </a:p>
      </dgm:t>
    </dgm:pt>
    <dgm:pt modelId="{756D1BB3-8A5F-4564-A163-D9D5FF3A9A2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i="0" dirty="0" smtClean="0"/>
            <a:t>Data storage -- Where is data stored, and is it encrypted? Cloud solutions can be a weak link for data security.</a:t>
          </a:r>
          <a:endParaRPr lang="en-US" sz="1800" b="1" i="0" dirty="0"/>
        </a:p>
      </dgm:t>
    </dgm:pt>
    <dgm:pt modelId="{9B1A6D62-9C94-441B-9F40-C7BF35A18101}" type="parTrans" cxnId="{5C64B410-3A6C-44CF-827C-13BCAAE6394D}">
      <dgm:prSet/>
      <dgm:spPr/>
      <dgm:t>
        <a:bodyPr/>
        <a:lstStyle/>
        <a:p>
          <a:endParaRPr lang="en-US"/>
        </a:p>
      </dgm:t>
    </dgm:pt>
    <dgm:pt modelId="{0BB44FAB-4996-4A64-BEBE-641ED9D78A14}" type="sibTrans" cxnId="{5C64B410-3A6C-44CF-827C-13BCAAE6394D}">
      <dgm:prSet/>
      <dgm:spPr/>
      <dgm:t>
        <a:bodyPr/>
        <a:lstStyle/>
        <a:p>
          <a:endParaRPr lang="en-US"/>
        </a:p>
      </dgm:t>
    </dgm:pt>
    <dgm:pt modelId="{340E00D5-1FF3-4B83-B625-362E9D024B5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i="0" dirty="0" smtClean="0"/>
            <a:t>Data leakage -- Is data leaking to log files, or out through notifications?</a:t>
          </a:r>
          <a:endParaRPr lang="en-US" sz="1800" b="1" i="0" dirty="0"/>
        </a:p>
      </dgm:t>
    </dgm:pt>
    <dgm:pt modelId="{9C5BE352-7947-4944-9342-60AE6E7517EB}" type="parTrans" cxnId="{340BBC37-F1F5-4200-9AEA-F12545F99B34}">
      <dgm:prSet/>
      <dgm:spPr/>
      <dgm:t>
        <a:bodyPr/>
        <a:lstStyle/>
        <a:p>
          <a:endParaRPr lang="en-US"/>
        </a:p>
      </dgm:t>
    </dgm:pt>
    <dgm:pt modelId="{F2C87145-4C4A-48B3-A4A4-55DFC2FA33F6}" type="sibTrans" cxnId="{340BBC37-F1F5-4200-9AEA-F12545F99B34}">
      <dgm:prSet/>
      <dgm:spPr/>
      <dgm:t>
        <a:bodyPr/>
        <a:lstStyle/>
        <a:p>
          <a:endParaRPr lang="en-US"/>
        </a:p>
      </dgm:t>
    </dgm:pt>
    <dgm:pt modelId="{F6DFCA6E-F105-4EA8-9444-E978D34918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i="0" dirty="0" smtClean="0"/>
            <a:t>Authentication -- When and where are users challenged to authenticate, how are they authorized, and can you track password and IDs in the system?</a:t>
          </a:r>
          <a:endParaRPr lang="en-US" sz="1800" b="1" i="0" dirty="0"/>
        </a:p>
      </dgm:t>
    </dgm:pt>
    <dgm:pt modelId="{EC4D5484-E09E-425C-AACC-1A282BEDD59A}" type="parTrans" cxnId="{D795F24F-899F-48F5-B4B6-F972E4B730C7}">
      <dgm:prSet/>
      <dgm:spPr/>
      <dgm:t>
        <a:bodyPr/>
        <a:lstStyle/>
        <a:p>
          <a:endParaRPr lang="en-US"/>
        </a:p>
      </dgm:t>
    </dgm:pt>
    <dgm:pt modelId="{65B5D3B3-7A3D-41E2-A63E-A9D217DF7185}" type="sibTrans" cxnId="{D795F24F-899F-48F5-B4B6-F972E4B730C7}">
      <dgm:prSet/>
      <dgm:spPr/>
      <dgm:t>
        <a:bodyPr/>
        <a:lstStyle/>
        <a:p>
          <a:endParaRPr lang="en-US"/>
        </a:p>
      </dgm:t>
    </dgm:pt>
    <dgm:pt modelId="{8C3E7679-41FF-44D8-BC3E-B5CA0A81A8D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i="0" dirty="0" smtClean="0"/>
            <a:t>Server-side controls -- Don't focus on the client side and assume that the back end is secure.</a:t>
          </a:r>
          <a:endParaRPr lang="en-US" sz="1800" b="1" i="0" dirty="0"/>
        </a:p>
      </dgm:t>
    </dgm:pt>
    <dgm:pt modelId="{5AD9CA17-76BF-4BD1-8E0C-D7747176461E}" type="parTrans" cxnId="{85661126-ADF8-4242-A9B1-BC70EF73CC18}">
      <dgm:prSet/>
      <dgm:spPr/>
      <dgm:t>
        <a:bodyPr/>
        <a:lstStyle/>
        <a:p>
          <a:endParaRPr lang="en-US"/>
        </a:p>
      </dgm:t>
    </dgm:pt>
    <dgm:pt modelId="{B32CAD87-B745-41B8-81D8-F398058F8B06}" type="sibTrans" cxnId="{85661126-ADF8-4242-A9B1-BC70EF73CC18}">
      <dgm:prSet/>
      <dgm:spPr/>
      <dgm:t>
        <a:bodyPr/>
        <a:lstStyle/>
        <a:p>
          <a:endParaRPr lang="en-US"/>
        </a:p>
      </dgm:t>
    </dgm:pt>
    <dgm:pt modelId="{D2D50333-2F5D-42F8-8E5A-416F5C370F3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/>
          <a:r>
            <a:rPr lang="en-US" sz="1800" b="1" i="0" dirty="0" smtClean="0"/>
            <a:t>Points of entry -- Are all potential client-side routes into the application being validated?</a:t>
          </a:r>
          <a:endParaRPr lang="en-US" sz="1800" b="1" i="0" dirty="0"/>
        </a:p>
      </dgm:t>
    </dgm:pt>
    <dgm:pt modelId="{F3915C48-C32F-4ECD-8976-FBBF79F7522F}" type="parTrans" cxnId="{40056E77-AACC-4A9D-BED8-C29FD6F423D3}">
      <dgm:prSet/>
      <dgm:spPr/>
      <dgm:t>
        <a:bodyPr/>
        <a:lstStyle/>
        <a:p>
          <a:endParaRPr lang="en-US"/>
        </a:p>
      </dgm:t>
    </dgm:pt>
    <dgm:pt modelId="{5041B1FE-57A2-45AC-B7E9-D96438AFC6B3}" type="sibTrans" cxnId="{40056E77-AACC-4A9D-BED8-C29FD6F423D3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C3375F8-D19C-446C-92D5-5C7C3693C3AD}" type="pres">
      <dgm:prSet presAssocID="{5ADD22DA-26B8-4B3B-A792-7DA4FA85F5C0}" presName="theList" presStyleCnt="0"/>
      <dgm:spPr/>
    </dgm:pt>
    <dgm:pt modelId="{8B23FA1D-3374-4710-A921-0A109044BDA2}" type="pres">
      <dgm:prSet presAssocID="{8469A0E8-E698-4324-AD44-0A7F3B744BED}" presName="aNode" presStyleLbl="fgAcc1" presStyleIdx="0" presStyleCnt="6" custFlipVert="0" custScaleX="241758" custScaleY="108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599CC-1B4E-475C-A6AA-33F24BCE171C}" type="pres">
      <dgm:prSet presAssocID="{8469A0E8-E698-4324-AD44-0A7F3B744BED}" presName="aSpace" presStyleCnt="0"/>
      <dgm:spPr/>
    </dgm:pt>
    <dgm:pt modelId="{75D39788-C1E4-4A8A-86CB-DE4BD83E1339}" type="pres">
      <dgm:prSet presAssocID="{756D1BB3-8A5F-4564-A163-D9D5FF3A9A22}" presName="aNode" presStyleLbl="fgAcc1" presStyleIdx="1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3CEF7-97FD-48BC-9C01-67B7F1E7B9CF}" type="pres">
      <dgm:prSet presAssocID="{756D1BB3-8A5F-4564-A163-D9D5FF3A9A22}" presName="aSpace" presStyleCnt="0"/>
      <dgm:spPr/>
    </dgm:pt>
    <dgm:pt modelId="{D0D63361-677A-43BB-9099-1E0A928BA59D}" type="pres">
      <dgm:prSet presAssocID="{340E00D5-1FF3-4B83-B625-362E9D024B58}" presName="aNode" presStyleLbl="fgAcc1" presStyleIdx="2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7CC8F-2854-4CA6-A0C0-38675C4A0E08}" type="pres">
      <dgm:prSet presAssocID="{340E00D5-1FF3-4B83-B625-362E9D024B58}" presName="aSpace" presStyleCnt="0"/>
      <dgm:spPr/>
    </dgm:pt>
    <dgm:pt modelId="{FE3AEDE8-A33D-4BAA-9DB7-5661C09789B5}" type="pres">
      <dgm:prSet presAssocID="{F6DFCA6E-F105-4EA8-9444-E978D3491809}" presName="aNode" presStyleLbl="fgAcc1" presStyleIdx="3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AA66A-62E7-4517-8A8D-E61FBC93562B}" type="pres">
      <dgm:prSet presAssocID="{F6DFCA6E-F105-4EA8-9444-E978D3491809}" presName="aSpace" presStyleCnt="0"/>
      <dgm:spPr/>
    </dgm:pt>
    <dgm:pt modelId="{31E5BB91-A47A-4AC3-8A8B-952D6C9BDDC8}" type="pres">
      <dgm:prSet presAssocID="{8C3E7679-41FF-44D8-BC3E-B5CA0A81A8D5}" presName="aNode" presStyleLbl="fgAcc1" presStyleIdx="4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E71DC-47A2-4ADD-877E-0E6976BE77E5}" type="pres">
      <dgm:prSet presAssocID="{8C3E7679-41FF-44D8-BC3E-B5CA0A81A8D5}" presName="aSpace" presStyleCnt="0"/>
      <dgm:spPr/>
    </dgm:pt>
    <dgm:pt modelId="{F65E4CE2-64B3-4F0F-A0A0-437984FC7B36}" type="pres">
      <dgm:prSet presAssocID="{D2D50333-2F5D-42F8-8E5A-416F5C370F36}" presName="aNode" presStyleLbl="fgAcc1" presStyleIdx="5" presStyleCnt="6" custScaleX="24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C7B19-1A1D-4DB0-9369-1ED3B5E6AAB6}" type="pres">
      <dgm:prSet presAssocID="{D2D50333-2F5D-42F8-8E5A-416F5C370F36}" presName="aSpace" presStyleCnt="0"/>
      <dgm:spPr/>
    </dgm:pt>
  </dgm:ptLst>
  <dgm:cxnLst>
    <dgm:cxn modelId="{641F279E-0052-4B55-9734-E6ED3538A51F}" type="presOf" srcId="{D2D50333-2F5D-42F8-8E5A-416F5C370F36}" destId="{F65E4CE2-64B3-4F0F-A0A0-437984FC7B36}" srcOrd="0" destOrd="0" presId="urn:microsoft.com/office/officeart/2005/8/layout/pyramid2"/>
    <dgm:cxn modelId="{25FA50B2-C71D-45EF-A774-2AF18F99C310}" type="presOf" srcId="{8C3E7679-41FF-44D8-BC3E-B5CA0A81A8D5}" destId="{31E5BB91-A47A-4AC3-8A8B-952D6C9BDDC8}" srcOrd="0" destOrd="0" presId="urn:microsoft.com/office/officeart/2005/8/layout/pyramid2"/>
    <dgm:cxn modelId="{5C64B410-3A6C-44CF-827C-13BCAAE6394D}" srcId="{5ADD22DA-26B8-4B3B-A792-7DA4FA85F5C0}" destId="{756D1BB3-8A5F-4564-A163-D9D5FF3A9A22}" srcOrd="1" destOrd="0" parTransId="{9B1A6D62-9C94-441B-9F40-C7BF35A18101}" sibTransId="{0BB44FAB-4996-4A64-BEBE-641ED9D78A14}"/>
    <dgm:cxn modelId="{021341FF-5D30-491B-8B71-E828A8874C53}" type="presOf" srcId="{756D1BB3-8A5F-4564-A163-D9D5FF3A9A22}" destId="{75D39788-C1E4-4A8A-86CB-DE4BD83E1339}" srcOrd="0" destOrd="0" presId="urn:microsoft.com/office/officeart/2005/8/layout/pyramid2"/>
    <dgm:cxn modelId="{D795F24F-899F-48F5-B4B6-F972E4B730C7}" srcId="{5ADD22DA-26B8-4B3B-A792-7DA4FA85F5C0}" destId="{F6DFCA6E-F105-4EA8-9444-E978D3491809}" srcOrd="3" destOrd="0" parTransId="{EC4D5484-E09E-425C-AACC-1A282BEDD59A}" sibTransId="{65B5D3B3-7A3D-41E2-A63E-A9D217DF7185}"/>
    <dgm:cxn modelId="{340BBC37-F1F5-4200-9AEA-F12545F99B34}" srcId="{5ADD22DA-26B8-4B3B-A792-7DA4FA85F5C0}" destId="{340E00D5-1FF3-4B83-B625-362E9D024B58}" srcOrd="2" destOrd="0" parTransId="{9C5BE352-7947-4944-9342-60AE6E7517EB}" sibTransId="{F2C87145-4C4A-48B3-A4A4-55DFC2FA33F6}"/>
    <dgm:cxn modelId="{C48708BE-5A4A-4C38-A0D5-683022EAADD9}" type="presOf" srcId="{5ADD22DA-26B8-4B3B-A792-7DA4FA85F5C0}" destId="{6153E7E9-869C-419D-BCBD-5EDFC482C1DB}" srcOrd="0" destOrd="0" presId="urn:microsoft.com/office/officeart/2005/8/layout/pyramid2"/>
    <dgm:cxn modelId="{40772A5E-5324-41C5-86C4-DABC3D255436}" type="presOf" srcId="{340E00D5-1FF3-4B83-B625-362E9D024B58}" destId="{D0D63361-677A-43BB-9099-1E0A928BA59D}" srcOrd="0" destOrd="0" presId="urn:microsoft.com/office/officeart/2005/8/layout/pyramid2"/>
    <dgm:cxn modelId="{85661126-ADF8-4242-A9B1-BC70EF73CC18}" srcId="{5ADD22DA-26B8-4B3B-A792-7DA4FA85F5C0}" destId="{8C3E7679-41FF-44D8-BC3E-B5CA0A81A8D5}" srcOrd="4" destOrd="0" parTransId="{5AD9CA17-76BF-4BD1-8E0C-D7747176461E}" sibTransId="{B32CAD87-B745-41B8-81D8-F398058F8B06}"/>
    <dgm:cxn modelId="{5240883E-3FB8-4603-8FE6-A5D480B4D2EF}" srcId="{5ADD22DA-26B8-4B3B-A792-7DA4FA85F5C0}" destId="{8469A0E8-E698-4324-AD44-0A7F3B744BED}" srcOrd="0" destOrd="0" parTransId="{D001A018-206F-42CD-8D38-9416630EF963}" sibTransId="{4965C60A-1AAC-4162-B312-8EBDBD97A7BF}"/>
    <dgm:cxn modelId="{87A15E40-D21B-4CB1-9387-F26DC75CC193}" type="presOf" srcId="{8469A0E8-E698-4324-AD44-0A7F3B744BED}" destId="{8B23FA1D-3374-4710-A921-0A109044BDA2}" srcOrd="0" destOrd="0" presId="urn:microsoft.com/office/officeart/2005/8/layout/pyramid2"/>
    <dgm:cxn modelId="{11382357-383F-4AD5-BCD3-30E142BBEDA0}" type="presOf" srcId="{F6DFCA6E-F105-4EA8-9444-E978D3491809}" destId="{FE3AEDE8-A33D-4BAA-9DB7-5661C09789B5}" srcOrd="0" destOrd="0" presId="urn:microsoft.com/office/officeart/2005/8/layout/pyramid2"/>
    <dgm:cxn modelId="{40056E77-AACC-4A9D-BED8-C29FD6F423D3}" srcId="{5ADD22DA-26B8-4B3B-A792-7DA4FA85F5C0}" destId="{D2D50333-2F5D-42F8-8E5A-416F5C370F36}" srcOrd="5" destOrd="0" parTransId="{F3915C48-C32F-4ECD-8976-FBBF79F7522F}" sibTransId="{5041B1FE-57A2-45AC-B7E9-D96438AFC6B3}"/>
    <dgm:cxn modelId="{D3BBEA75-CA1B-4ED1-9950-283E467DBB07}" type="presParOf" srcId="{6153E7E9-869C-419D-BCBD-5EDFC482C1DB}" destId="{D6B3B072-A490-4768-8964-14D29D0F2CE2}" srcOrd="0" destOrd="0" presId="urn:microsoft.com/office/officeart/2005/8/layout/pyramid2"/>
    <dgm:cxn modelId="{E28520BA-D5B7-458F-96B4-AA5C96785717}" type="presParOf" srcId="{6153E7E9-869C-419D-BCBD-5EDFC482C1DB}" destId="{DC3375F8-D19C-446C-92D5-5C7C3693C3AD}" srcOrd="1" destOrd="0" presId="urn:microsoft.com/office/officeart/2005/8/layout/pyramid2"/>
    <dgm:cxn modelId="{0158A66B-7CFB-4149-A40F-4A2100180E3B}" type="presParOf" srcId="{DC3375F8-D19C-446C-92D5-5C7C3693C3AD}" destId="{8B23FA1D-3374-4710-A921-0A109044BDA2}" srcOrd="0" destOrd="0" presId="urn:microsoft.com/office/officeart/2005/8/layout/pyramid2"/>
    <dgm:cxn modelId="{C5358A0B-1F69-4708-8326-E56C3D2213A4}" type="presParOf" srcId="{DC3375F8-D19C-446C-92D5-5C7C3693C3AD}" destId="{BE7599CC-1B4E-475C-A6AA-33F24BCE171C}" srcOrd="1" destOrd="0" presId="urn:microsoft.com/office/officeart/2005/8/layout/pyramid2"/>
    <dgm:cxn modelId="{1A025D57-D8DA-405A-8D14-88A1B734C163}" type="presParOf" srcId="{DC3375F8-D19C-446C-92D5-5C7C3693C3AD}" destId="{75D39788-C1E4-4A8A-86CB-DE4BD83E1339}" srcOrd="2" destOrd="0" presId="urn:microsoft.com/office/officeart/2005/8/layout/pyramid2"/>
    <dgm:cxn modelId="{C933EC4A-1599-4FD5-B6B8-8A7AECD4A4B6}" type="presParOf" srcId="{DC3375F8-D19C-446C-92D5-5C7C3693C3AD}" destId="{3FC3CEF7-97FD-48BC-9C01-67B7F1E7B9CF}" srcOrd="3" destOrd="0" presId="urn:microsoft.com/office/officeart/2005/8/layout/pyramid2"/>
    <dgm:cxn modelId="{A26E8D58-F056-4E24-BE32-8B90830D1392}" type="presParOf" srcId="{DC3375F8-D19C-446C-92D5-5C7C3693C3AD}" destId="{D0D63361-677A-43BB-9099-1E0A928BA59D}" srcOrd="4" destOrd="0" presId="urn:microsoft.com/office/officeart/2005/8/layout/pyramid2"/>
    <dgm:cxn modelId="{C45F3B20-6F8A-4F4E-B565-BA384AD7F39C}" type="presParOf" srcId="{DC3375F8-D19C-446C-92D5-5C7C3693C3AD}" destId="{50A7CC8F-2854-4CA6-A0C0-38675C4A0E08}" srcOrd="5" destOrd="0" presId="urn:microsoft.com/office/officeart/2005/8/layout/pyramid2"/>
    <dgm:cxn modelId="{F766D85F-7110-4478-B8B7-DA407EE31693}" type="presParOf" srcId="{DC3375F8-D19C-446C-92D5-5C7C3693C3AD}" destId="{FE3AEDE8-A33D-4BAA-9DB7-5661C09789B5}" srcOrd="6" destOrd="0" presId="urn:microsoft.com/office/officeart/2005/8/layout/pyramid2"/>
    <dgm:cxn modelId="{3F3EAB60-FEC9-4225-B86A-1691616BAB99}" type="presParOf" srcId="{DC3375F8-D19C-446C-92D5-5C7C3693C3AD}" destId="{303AA66A-62E7-4517-8A8D-E61FBC93562B}" srcOrd="7" destOrd="0" presId="urn:microsoft.com/office/officeart/2005/8/layout/pyramid2"/>
    <dgm:cxn modelId="{DBB72698-D624-4E33-A8E9-5D95CD075E61}" type="presParOf" srcId="{DC3375F8-D19C-446C-92D5-5C7C3693C3AD}" destId="{31E5BB91-A47A-4AC3-8A8B-952D6C9BDDC8}" srcOrd="8" destOrd="0" presId="urn:microsoft.com/office/officeart/2005/8/layout/pyramid2"/>
    <dgm:cxn modelId="{6F98B932-AB5E-4EFC-86BE-D64C0C9E2DB9}" type="presParOf" srcId="{DC3375F8-D19C-446C-92D5-5C7C3693C3AD}" destId="{351E71DC-47A2-4ADD-877E-0E6976BE77E5}" srcOrd="9" destOrd="0" presId="urn:microsoft.com/office/officeart/2005/8/layout/pyramid2"/>
    <dgm:cxn modelId="{D7EF485A-049E-4621-AA08-116E86DA3C85}" type="presParOf" srcId="{DC3375F8-D19C-446C-92D5-5C7C3693C3AD}" destId="{F65E4CE2-64B3-4F0F-A0A0-437984FC7B36}" srcOrd="10" destOrd="0" presId="urn:microsoft.com/office/officeart/2005/8/layout/pyramid2"/>
    <dgm:cxn modelId="{7D03A89F-67FD-4AD9-B245-89175F8C8A59}" type="presParOf" srcId="{DC3375F8-D19C-446C-92D5-5C7C3693C3AD}" destId="{AA8C7B19-1A1D-4DB0-9369-1ED3B5E6AAB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715DA4-B1AD-4096-97C3-5F9CE941E1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3DBFE-EA9B-46ED-9A5E-E6FF05A17F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Unit Testing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1" dirty="0" smtClean="0"/>
            <a:t>Smoke testing / Sanity testing</a:t>
          </a:r>
          <a:endParaRPr lang="en-US" sz="1400" dirty="0"/>
        </a:p>
      </dgm:t>
    </dgm:pt>
    <dgm:pt modelId="{11A82EFA-A063-4190-95CA-4E6CE2413863}" type="parTrans" cxnId="{25E236CF-7073-46BA-B8E0-014804F15FF1}">
      <dgm:prSet/>
      <dgm:spPr/>
      <dgm:t>
        <a:bodyPr/>
        <a:lstStyle/>
        <a:p>
          <a:endParaRPr lang="en-US"/>
        </a:p>
      </dgm:t>
    </dgm:pt>
    <dgm:pt modelId="{DA7851C0-344F-4C6A-99B9-C74E524669AE}" type="sibTrans" cxnId="{25E236CF-7073-46BA-B8E0-014804F15FF1}">
      <dgm:prSet/>
      <dgm:spPr/>
      <dgm:t>
        <a:bodyPr/>
        <a:lstStyle/>
        <a:p>
          <a:endParaRPr lang="en-US"/>
        </a:p>
      </dgm:t>
    </dgm:pt>
    <dgm:pt modelId="{1E49D9B6-0E22-4B80-93A0-5DFA5F3D608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System Testing</a:t>
          </a:r>
          <a:endParaRPr lang="en-US" sz="1400" dirty="0"/>
        </a:p>
      </dgm:t>
    </dgm:pt>
    <dgm:pt modelId="{8727A53E-0615-4879-B500-DF12D78A0FAE}" type="parTrans" cxnId="{BDA6BF88-0C9B-4D1A-BCA8-58895AFD6D9E}">
      <dgm:prSet/>
      <dgm:spPr/>
      <dgm:t>
        <a:bodyPr/>
        <a:lstStyle/>
        <a:p>
          <a:endParaRPr lang="en-US"/>
        </a:p>
      </dgm:t>
    </dgm:pt>
    <dgm:pt modelId="{50E29AD9-2DBE-474C-B33E-A91024688787}" type="sibTrans" cxnId="{BDA6BF88-0C9B-4D1A-BCA8-58895AFD6D9E}">
      <dgm:prSet/>
      <dgm:spPr/>
      <dgm:t>
        <a:bodyPr/>
        <a:lstStyle/>
        <a:p>
          <a:endParaRPr lang="en-US"/>
        </a:p>
      </dgm:t>
    </dgm:pt>
    <dgm:pt modelId="{64F742FE-2746-4664-836A-F906463BDEF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Regression Testing</a:t>
          </a:r>
          <a:endParaRPr lang="en-US" sz="1400" dirty="0"/>
        </a:p>
      </dgm:t>
    </dgm:pt>
    <dgm:pt modelId="{78AF948D-EC65-4A0C-A52E-F4AC2A5BE34A}" type="parTrans" cxnId="{F63FB128-EB9C-4FF5-8A17-562AE010F5E3}">
      <dgm:prSet/>
      <dgm:spPr/>
      <dgm:t>
        <a:bodyPr/>
        <a:lstStyle/>
        <a:p>
          <a:endParaRPr lang="en-US"/>
        </a:p>
      </dgm:t>
    </dgm:pt>
    <dgm:pt modelId="{60591F28-938C-4570-BB4E-0B56A9E6582D}" type="sibTrans" cxnId="{F63FB128-EB9C-4FF5-8A17-562AE010F5E3}">
      <dgm:prSet/>
      <dgm:spPr/>
      <dgm:t>
        <a:bodyPr/>
        <a:lstStyle/>
        <a:p>
          <a:endParaRPr lang="en-US"/>
        </a:p>
      </dgm:t>
    </dgm:pt>
    <dgm:pt modelId="{0E90C103-7CFA-4F58-AEC9-851BB253D35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Pre User Acceptance Testing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1" dirty="0" smtClean="0"/>
            <a:t>(Alpha &amp; Beta)</a:t>
          </a:r>
          <a:endParaRPr lang="en-US" sz="1400" dirty="0"/>
        </a:p>
      </dgm:t>
    </dgm:pt>
    <dgm:pt modelId="{6EE57824-733E-4DEB-905B-5C254521973B}" type="parTrans" cxnId="{D2EF3A5E-D065-4996-8BDB-27E2F110B65A}">
      <dgm:prSet/>
      <dgm:spPr/>
      <dgm:t>
        <a:bodyPr/>
        <a:lstStyle/>
        <a:p>
          <a:endParaRPr lang="en-US"/>
        </a:p>
      </dgm:t>
    </dgm:pt>
    <dgm:pt modelId="{240E95BF-CE4D-4C7A-ADC2-BCD3B3E5CA28}" type="sibTrans" cxnId="{D2EF3A5E-D065-4996-8BDB-27E2F110B65A}">
      <dgm:prSet/>
      <dgm:spPr/>
      <dgm:t>
        <a:bodyPr/>
        <a:lstStyle/>
        <a:p>
          <a:endParaRPr lang="en-US"/>
        </a:p>
      </dgm:t>
    </dgm:pt>
    <dgm:pt modelId="{76643525-32E2-487D-8A92-36BE1FE80B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White Box &amp; Black Box Testing</a:t>
          </a:r>
          <a:r>
            <a:rPr lang="en-US" sz="1400" dirty="0" smtClean="0"/>
            <a:t/>
          </a:r>
          <a:br>
            <a:rPr lang="en-US" sz="1400" dirty="0" smtClean="0"/>
          </a:br>
          <a:endParaRPr lang="en-US" sz="1400" dirty="0"/>
        </a:p>
      </dgm:t>
    </dgm:pt>
    <dgm:pt modelId="{B2E5F330-59C0-4ECF-B7D0-B3D77DBD980E}" type="parTrans" cxnId="{6922D8CD-FA54-4A80-9D9D-C3EA6C3E252C}">
      <dgm:prSet/>
      <dgm:spPr/>
      <dgm:t>
        <a:bodyPr/>
        <a:lstStyle/>
        <a:p>
          <a:endParaRPr lang="en-US"/>
        </a:p>
      </dgm:t>
    </dgm:pt>
    <dgm:pt modelId="{2B0CA318-4E38-4189-AD1A-D50193594575}" type="sibTrans" cxnId="{6922D8CD-FA54-4A80-9D9D-C3EA6C3E252C}">
      <dgm:prSet/>
      <dgm:spPr/>
      <dgm:t>
        <a:bodyPr/>
        <a:lstStyle/>
        <a:p>
          <a:endParaRPr lang="en-US"/>
        </a:p>
      </dgm:t>
    </dgm:pt>
    <dgm:pt modelId="{8BC1342A-A42E-4263-8101-64EF606AEF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 Integration Testing (Top Down, Bottom up Testing)</a:t>
          </a:r>
          <a:endParaRPr lang="en-US" sz="1400" dirty="0"/>
        </a:p>
      </dgm:t>
    </dgm:pt>
    <dgm:pt modelId="{DA879322-C73E-4763-9070-448F13DB879D}" type="parTrans" cxnId="{7692CD6E-84B3-464F-9BEE-F34F87474E3E}">
      <dgm:prSet/>
      <dgm:spPr/>
      <dgm:t>
        <a:bodyPr/>
        <a:lstStyle/>
        <a:p>
          <a:endParaRPr lang="en-US"/>
        </a:p>
      </dgm:t>
    </dgm:pt>
    <dgm:pt modelId="{E96B6B0B-2F57-49F2-84D9-1FAB9AB4FD4F}" type="sibTrans" cxnId="{7692CD6E-84B3-464F-9BEE-F34F87474E3E}">
      <dgm:prSet/>
      <dgm:spPr/>
      <dgm:t>
        <a:bodyPr/>
        <a:lstStyle/>
        <a:p>
          <a:endParaRPr lang="en-US"/>
        </a:p>
      </dgm:t>
    </dgm:pt>
    <dgm:pt modelId="{858BD5F9-F8D3-4980-A641-2053B6B9AD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 Interface &amp; Usability Testing</a:t>
          </a:r>
          <a:endParaRPr lang="en-US" sz="1400" dirty="0"/>
        </a:p>
      </dgm:t>
    </dgm:pt>
    <dgm:pt modelId="{4C590717-DE3D-48AF-81D8-A45B1A95C222}" type="parTrans" cxnId="{82854132-7243-4A03-A835-A11E1428EC2D}">
      <dgm:prSet/>
      <dgm:spPr/>
      <dgm:t>
        <a:bodyPr/>
        <a:lstStyle/>
        <a:p>
          <a:endParaRPr lang="en-US"/>
        </a:p>
      </dgm:t>
    </dgm:pt>
    <dgm:pt modelId="{260A1463-0110-47FD-BF65-F4BF153BA5B3}" type="sibTrans" cxnId="{82854132-7243-4A03-A835-A11E1428EC2D}">
      <dgm:prSet/>
      <dgm:spPr/>
      <dgm:t>
        <a:bodyPr/>
        <a:lstStyle/>
        <a:p>
          <a:endParaRPr lang="en-US"/>
        </a:p>
      </dgm:t>
    </dgm:pt>
    <dgm:pt modelId="{C7646DF6-417E-4764-97A6-08BFFFC443F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 User Acceptance Testing</a:t>
          </a:r>
          <a:endParaRPr lang="en-US" sz="1400" dirty="0"/>
        </a:p>
      </dgm:t>
    </dgm:pt>
    <dgm:pt modelId="{48388F8D-8CA1-4061-BE60-E979ED32C6B1}" type="parTrans" cxnId="{8C67A71B-8717-43CC-B26E-DF0565B41B99}">
      <dgm:prSet/>
      <dgm:spPr/>
      <dgm:t>
        <a:bodyPr/>
        <a:lstStyle/>
        <a:p>
          <a:endParaRPr lang="en-US"/>
        </a:p>
      </dgm:t>
    </dgm:pt>
    <dgm:pt modelId="{CE42BD2A-1F4D-432D-B474-0C44F85FB5AF}" type="sibTrans" cxnId="{8C67A71B-8717-43CC-B26E-DF0565B41B99}">
      <dgm:prSet/>
      <dgm:spPr/>
      <dgm:t>
        <a:bodyPr/>
        <a:lstStyle/>
        <a:p>
          <a:endParaRPr lang="en-US"/>
        </a:p>
      </dgm:t>
    </dgm:pt>
    <dgm:pt modelId="{A78C3F59-3DE7-4C84-816B-080C15494095}" type="pres">
      <dgm:prSet presAssocID="{64715DA4-B1AD-4096-97C3-5F9CE941E1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76325-422C-4F6D-85A3-2BA70BEEB55D}" type="pres">
      <dgm:prSet presAssocID="{9E13DBFE-EA9B-46ED-9A5E-E6FF05A17F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23FDB-70D3-4142-A90F-D6E9AD44C405}" type="pres">
      <dgm:prSet presAssocID="{DA7851C0-344F-4C6A-99B9-C74E524669AE}" presName="spacer" presStyleCnt="0"/>
      <dgm:spPr/>
    </dgm:pt>
    <dgm:pt modelId="{D0DDAF27-6D63-4A39-BFA6-FCF1A8A6F479}" type="pres">
      <dgm:prSet presAssocID="{8BC1342A-A42E-4263-8101-64EF606AEF0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6D4A-0CC4-4CDD-93C0-31D17EB2BBE8}" type="pres">
      <dgm:prSet presAssocID="{E96B6B0B-2F57-49F2-84D9-1FAB9AB4FD4F}" presName="spacer" presStyleCnt="0"/>
      <dgm:spPr/>
    </dgm:pt>
    <dgm:pt modelId="{6153E4F8-6BD7-4F00-85EA-AE4E829C6543}" type="pres">
      <dgm:prSet presAssocID="{858BD5F9-F8D3-4980-A641-2053B6B9ADA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1568C-070B-4A49-9E26-951AB174D4C1}" type="pres">
      <dgm:prSet presAssocID="{260A1463-0110-47FD-BF65-F4BF153BA5B3}" presName="spacer" presStyleCnt="0"/>
      <dgm:spPr/>
    </dgm:pt>
    <dgm:pt modelId="{CBF006CB-27BB-4009-BF42-1011F724E019}" type="pres">
      <dgm:prSet presAssocID="{1E49D9B6-0E22-4B80-93A0-5DFA5F3D608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61EB7-E503-4EB4-9A01-58ACEB69A54F}" type="pres">
      <dgm:prSet presAssocID="{50E29AD9-2DBE-474C-B33E-A91024688787}" presName="spacer" presStyleCnt="0"/>
      <dgm:spPr/>
    </dgm:pt>
    <dgm:pt modelId="{E104E4C2-684E-4124-B26D-9C6CD396D4FB}" type="pres">
      <dgm:prSet presAssocID="{64F742FE-2746-4664-836A-F906463BDEF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FC1EE-68DE-4EBA-8AE2-0F6238CBB5BD}" type="pres">
      <dgm:prSet presAssocID="{60591F28-938C-4570-BB4E-0B56A9E6582D}" presName="spacer" presStyleCnt="0"/>
      <dgm:spPr/>
    </dgm:pt>
    <dgm:pt modelId="{B920A7CE-0A4D-4DA6-8A61-DFE01BFE7450}" type="pres">
      <dgm:prSet presAssocID="{0E90C103-7CFA-4F58-AEC9-851BB253D35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F2AFD-36D1-4B94-AF0B-0C1CE15EFBA0}" type="pres">
      <dgm:prSet presAssocID="{240E95BF-CE4D-4C7A-ADC2-BCD3B3E5CA28}" presName="spacer" presStyleCnt="0"/>
      <dgm:spPr/>
    </dgm:pt>
    <dgm:pt modelId="{B9B36969-F7A8-4C27-995B-0BBBA74BC520}" type="pres">
      <dgm:prSet presAssocID="{C7646DF6-417E-4764-97A6-08BFFFC443F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FD232-64B1-4CAA-B8AF-4D9ABC7E778C}" type="pres">
      <dgm:prSet presAssocID="{CE42BD2A-1F4D-432D-B474-0C44F85FB5AF}" presName="spacer" presStyleCnt="0"/>
      <dgm:spPr/>
    </dgm:pt>
    <dgm:pt modelId="{6BDF9FE8-C152-4279-9829-ED907EB8B158}" type="pres">
      <dgm:prSet presAssocID="{76643525-32E2-487D-8A92-36BE1FE80B1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0C3A3-4D79-4209-AE19-F8185414B67A}" type="presOf" srcId="{C7646DF6-417E-4764-97A6-08BFFFC443F5}" destId="{B9B36969-F7A8-4C27-995B-0BBBA74BC520}" srcOrd="0" destOrd="0" presId="urn:microsoft.com/office/officeart/2005/8/layout/vList2"/>
    <dgm:cxn modelId="{EC63A10F-035F-447E-B41A-C9785B8ACE58}" type="presOf" srcId="{1E49D9B6-0E22-4B80-93A0-5DFA5F3D6080}" destId="{CBF006CB-27BB-4009-BF42-1011F724E019}" srcOrd="0" destOrd="0" presId="urn:microsoft.com/office/officeart/2005/8/layout/vList2"/>
    <dgm:cxn modelId="{82854132-7243-4A03-A835-A11E1428EC2D}" srcId="{64715DA4-B1AD-4096-97C3-5F9CE941E1D6}" destId="{858BD5F9-F8D3-4980-A641-2053B6B9ADA9}" srcOrd="2" destOrd="0" parTransId="{4C590717-DE3D-48AF-81D8-A45B1A95C222}" sibTransId="{260A1463-0110-47FD-BF65-F4BF153BA5B3}"/>
    <dgm:cxn modelId="{8C67A71B-8717-43CC-B26E-DF0565B41B99}" srcId="{64715DA4-B1AD-4096-97C3-5F9CE941E1D6}" destId="{C7646DF6-417E-4764-97A6-08BFFFC443F5}" srcOrd="6" destOrd="0" parTransId="{48388F8D-8CA1-4061-BE60-E979ED32C6B1}" sibTransId="{CE42BD2A-1F4D-432D-B474-0C44F85FB5AF}"/>
    <dgm:cxn modelId="{7154B36E-FD8C-4E9A-B600-C38DB00EFEAE}" type="presOf" srcId="{76643525-32E2-487D-8A92-36BE1FE80B1B}" destId="{6BDF9FE8-C152-4279-9829-ED907EB8B158}" srcOrd="0" destOrd="0" presId="urn:microsoft.com/office/officeart/2005/8/layout/vList2"/>
    <dgm:cxn modelId="{D2EF3A5E-D065-4996-8BDB-27E2F110B65A}" srcId="{64715DA4-B1AD-4096-97C3-5F9CE941E1D6}" destId="{0E90C103-7CFA-4F58-AEC9-851BB253D357}" srcOrd="5" destOrd="0" parTransId="{6EE57824-733E-4DEB-905B-5C254521973B}" sibTransId="{240E95BF-CE4D-4C7A-ADC2-BCD3B3E5CA28}"/>
    <dgm:cxn modelId="{BDA6BF88-0C9B-4D1A-BCA8-58895AFD6D9E}" srcId="{64715DA4-B1AD-4096-97C3-5F9CE941E1D6}" destId="{1E49D9B6-0E22-4B80-93A0-5DFA5F3D6080}" srcOrd="3" destOrd="0" parTransId="{8727A53E-0615-4879-B500-DF12D78A0FAE}" sibTransId="{50E29AD9-2DBE-474C-B33E-A91024688787}"/>
    <dgm:cxn modelId="{6922D8CD-FA54-4A80-9D9D-C3EA6C3E252C}" srcId="{64715DA4-B1AD-4096-97C3-5F9CE941E1D6}" destId="{76643525-32E2-487D-8A92-36BE1FE80B1B}" srcOrd="7" destOrd="0" parTransId="{B2E5F330-59C0-4ECF-B7D0-B3D77DBD980E}" sibTransId="{2B0CA318-4E38-4189-AD1A-D50193594575}"/>
    <dgm:cxn modelId="{41DC40A9-4D07-43C6-91A8-06C59D3ADB89}" type="presOf" srcId="{64715DA4-B1AD-4096-97C3-5F9CE941E1D6}" destId="{A78C3F59-3DE7-4C84-816B-080C15494095}" srcOrd="0" destOrd="0" presId="urn:microsoft.com/office/officeart/2005/8/layout/vList2"/>
    <dgm:cxn modelId="{5E4031A2-423A-4D9F-9C4E-6570F585A9D0}" type="presOf" srcId="{0E90C103-7CFA-4F58-AEC9-851BB253D357}" destId="{B920A7CE-0A4D-4DA6-8A61-DFE01BFE7450}" srcOrd="0" destOrd="0" presId="urn:microsoft.com/office/officeart/2005/8/layout/vList2"/>
    <dgm:cxn modelId="{9AD9AA76-EC99-4E48-804A-8C4FED1E39C6}" type="presOf" srcId="{8BC1342A-A42E-4263-8101-64EF606AEF09}" destId="{D0DDAF27-6D63-4A39-BFA6-FCF1A8A6F479}" srcOrd="0" destOrd="0" presId="urn:microsoft.com/office/officeart/2005/8/layout/vList2"/>
    <dgm:cxn modelId="{218B0E8E-BEA2-442B-862F-4FD64A38CCA2}" type="presOf" srcId="{9E13DBFE-EA9B-46ED-9A5E-E6FF05A17F4D}" destId="{9A376325-422C-4F6D-85A3-2BA70BEEB55D}" srcOrd="0" destOrd="0" presId="urn:microsoft.com/office/officeart/2005/8/layout/vList2"/>
    <dgm:cxn modelId="{F63FB128-EB9C-4FF5-8A17-562AE010F5E3}" srcId="{64715DA4-B1AD-4096-97C3-5F9CE941E1D6}" destId="{64F742FE-2746-4664-836A-F906463BDEF8}" srcOrd="4" destOrd="0" parTransId="{78AF948D-EC65-4A0C-A52E-F4AC2A5BE34A}" sibTransId="{60591F28-938C-4570-BB4E-0B56A9E6582D}"/>
    <dgm:cxn modelId="{7692CD6E-84B3-464F-9BEE-F34F87474E3E}" srcId="{64715DA4-B1AD-4096-97C3-5F9CE941E1D6}" destId="{8BC1342A-A42E-4263-8101-64EF606AEF09}" srcOrd="1" destOrd="0" parTransId="{DA879322-C73E-4763-9070-448F13DB879D}" sibTransId="{E96B6B0B-2F57-49F2-84D9-1FAB9AB4FD4F}"/>
    <dgm:cxn modelId="{A97D5ED0-F252-403F-9A63-6D3A6AAC57C8}" type="presOf" srcId="{64F742FE-2746-4664-836A-F906463BDEF8}" destId="{E104E4C2-684E-4124-B26D-9C6CD396D4FB}" srcOrd="0" destOrd="0" presId="urn:microsoft.com/office/officeart/2005/8/layout/vList2"/>
    <dgm:cxn modelId="{25E236CF-7073-46BA-B8E0-014804F15FF1}" srcId="{64715DA4-B1AD-4096-97C3-5F9CE941E1D6}" destId="{9E13DBFE-EA9B-46ED-9A5E-E6FF05A17F4D}" srcOrd="0" destOrd="0" parTransId="{11A82EFA-A063-4190-95CA-4E6CE2413863}" sibTransId="{DA7851C0-344F-4C6A-99B9-C74E524669AE}"/>
    <dgm:cxn modelId="{4EF5C0D1-3C3C-4A77-B3BB-E90D26BFCC99}" type="presOf" srcId="{858BD5F9-F8D3-4980-A641-2053B6B9ADA9}" destId="{6153E4F8-6BD7-4F00-85EA-AE4E829C6543}" srcOrd="0" destOrd="0" presId="urn:microsoft.com/office/officeart/2005/8/layout/vList2"/>
    <dgm:cxn modelId="{53967E67-AC64-44DA-80FA-2A7BBE763C28}" type="presParOf" srcId="{A78C3F59-3DE7-4C84-816B-080C15494095}" destId="{9A376325-422C-4F6D-85A3-2BA70BEEB55D}" srcOrd="0" destOrd="0" presId="urn:microsoft.com/office/officeart/2005/8/layout/vList2"/>
    <dgm:cxn modelId="{A600D8AE-D6DF-414D-85B0-75539308F0C8}" type="presParOf" srcId="{A78C3F59-3DE7-4C84-816B-080C15494095}" destId="{F4C23FDB-70D3-4142-A90F-D6E9AD44C405}" srcOrd="1" destOrd="0" presId="urn:microsoft.com/office/officeart/2005/8/layout/vList2"/>
    <dgm:cxn modelId="{8738368D-FE31-4FBE-8F44-758A8579FBC4}" type="presParOf" srcId="{A78C3F59-3DE7-4C84-816B-080C15494095}" destId="{D0DDAF27-6D63-4A39-BFA6-FCF1A8A6F479}" srcOrd="2" destOrd="0" presId="urn:microsoft.com/office/officeart/2005/8/layout/vList2"/>
    <dgm:cxn modelId="{0682A4DB-8EE0-4302-8CAC-C739B0720042}" type="presParOf" srcId="{A78C3F59-3DE7-4C84-816B-080C15494095}" destId="{B91F6D4A-0CC4-4CDD-93C0-31D17EB2BBE8}" srcOrd="3" destOrd="0" presId="urn:microsoft.com/office/officeart/2005/8/layout/vList2"/>
    <dgm:cxn modelId="{0AB4B9D6-099F-4032-A054-BBF9FCF3DAE8}" type="presParOf" srcId="{A78C3F59-3DE7-4C84-816B-080C15494095}" destId="{6153E4F8-6BD7-4F00-85EA-AE4E829C6543}" srcOrd="4" destOrd="0" presId="urn:microsoft.com/office/officeart/2005/8/layout/vList2"/>
    <dgm:cxn modelId="{55E301FB-70F4-4362-A27C-3E1FBC15AAB4}" type="presParOf" srcId="{A78C3F59-3DE7-4C84-816B-080C15494095}" destId="{B131568C-070B-4A49-9E26-951AB174D4C1}" srcOrd="5" destOrd="0" presId="urn:microsoft.com/office/officeart/2005/8/layout/vList2"/>
    <dgm:cxn modelId="{DDFA7910-8E15-40CE-8E25-81A887205F0C}" type="presParOf" srcId="{A78C3F59-3DE7-4C84-816B-080C15494095}" destId="{CBF006CB-27BB-4009-BF42-1011F724E019}" srcOrd="6" destOrd="0" presId="urn:microsoft.com/office/officeart/2005/8/layout/vList2"/>
    <dgm:cxn modelId="{2452F506-4843-4F71-AF40-3ADBA9B79F88}" type="presParOf" srcId="{A78C3F59-3DE7-4C84-816B-080C15494095}" destId="{D3C61EB7-E503-4EB4-9A01-58ACEB69A54F}" srcOrd="7" destOrd="0" presId="urn:microsoft.com/office/officeart/2005/8/layout/vList2"/>
    <dgm:cxn modelId="{C366CE7C-88B4-4FFA-A390-C3B19B217343}" type="presParOf" srcId="{A78C3F59-3DE7-4C84-816B-080C15494095}" destId="{E104E4C2-684E-4124-B26D-9C6CD396D4FB}" srcOrd="8" destOrd="0" presId="urn:microsoft.com/office/officeart/2005/8/layout/vList2"/>
    <dgm:cxn modelId="{02C25B9C-701C-4FD5-9EC9-A315122D3B39}" type="presParOf" srcId="{A78C3F59-3DE7-4C84-816B-080C15494095}" destId="{118FC1EE-68DE-4EBA-8AE2-0F6238CBB5BD}" srcOrd="9" destOrd="0" presId="urn:microsoft.com/office/officeart/2005/8/layout/vList2"/>
    <dgm:cxn modelId="{63B6AB43-02C1-495E-BC0C-F56F08068189}" type="presParOf" srcId="{A78C3F59-3DE7-4C84-816B-080C15494095}" destId="{B920A7CE-0A4D-4DA6-8A61-DFE01BFE7450}" srcOrd="10" destOrd="0" presId="urn:microsoft.com/office/officeart/2005/8/layout/vList2"/>
    <dgm:cxn modelId="{6D5B82A4-74FE-4870-A554-1C42711B36F2}" type="presParOf" srcId="{A78C3F59-3DE7-4C84-816B-080C15494095}" destId="{DCEF2AFD-36D1-4B94-AF0B-0C1CE15EFBA0}" srcOrd="11" destOrd="0" presId="urn:microsoft.com/office/officeart/2005/8/layout/vList2"/>
    <dgm:cxn modelId="{37E6A4C7-40A4-4444-8724-A23548A41C09}" type="presParOf" srcId="{A78C3F59-3DE7-4C84-816B-080C15494095}" destId="{B9B36969-F7A8-4C27-995B-0BBBA74BC520}" srcOrd="12" destOrd="0" presId="urn:microsoft.com/office/officeart/2005/8/layout/vList2"/>
    <dgm:cxn modelId="{3B29E0B6-A804-4909-B3A7-9073A5CB69BE}" type="presParOf" srcId="{A78C3F59-3DE7-4C84-816B-080C15494095}" destId="{CACFD232-64B1-4CAA-B8AF-4D9ABC7E778C}" srcOrd="13" destOrd="0" presId="urn:microsoft.com/office/officeart/2005/8/layout/vList2"/>
    <dgm:cxn modelId="{16AF520E-C5DA-494F-B1F9-A341BD5C5D95}" type="presParOf" srcId="{A78C3F59-3DE7-4C84-816B-080C15494095}" destId="{6BDF9FE8-C152-4279-9829-ED907EB8B15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D2B087-C217-4079-915A-FFE39CA8E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D540D-4C7C-43CC-86CB-52F796DC559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400" b="1" dirty="0" smtClean="0"/>
            <a:t>Load and Performance Testing</a:t>
          </a:r>
          <a:endParaRPr lang="en-US" sz="1400" dirty="0"/>
        </a:p>
      </dgm:t>
    </dgm:pt>
    <dgm:pt modelId="{2E4D611B-98A8-4C37-9FDF-FFDB1BD8104E}" type="parTrans" cxnId="{98BD009E-EAE9-4629-9495-A1EA75540405}">
      <dgm:prSet/>
      <dgm:spPr/>
      <dgm:t>
        <a:bodyPr/>
        <a:lstStyle/>
        <a:p>
          <a:endParaRPr lang="en-US"/>
        </a:p>
      </dgm:t>
    </dgm:pt>
    <dgm:pt modelId="{D0ED5650-4B98-427A-8B6B-1FF27FFCAC63}" type="sibTrans" cxnId="{98BD009E-EAE9-4629-9495-A1EA75540405}">
      <dgm:prSet/>
      <dgm:spPr/>
      <dgm:t>
        <a:bodyPr/>
        <a:lstStyle/>
        <a:p>
          <a:endParaRPr lang="en-US"/>
        </a:p>
      </dgm:t>
    </dgm:pt>
    <dgm:pt modelId="{2E6F54DE-AEC0-4B5D-B061-AEBE320BE3D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100" b="1" dirty="0" smtClean="0"/>
            <a:t> </a:t>
          </a:r>
          <a:r>
            <a:rPr lang="en-US" sz="1400" b="1" dirty="0" smtClean="0"/>
            <a:t>Ergonomics Testing</a:t>
          </a:r>
          <a:endParaRPr lang="en-US" sz="1400" dirty="0"/>
        </a:p>
      </dgm:t>
    </dgm:pt>
    <dgm:pt modelId="{75313D55-8D45-415A-B4DE-8AB7E8FA76D6}" type="parTrans" cxnId="{0DBF4685-38D0-42F9-8E96-69B87C4E79D7}">
      <dgm:prSet/>
      <dgm:spPr/>
      <dgm:t>
        <a:bodyPr/>
        <a:lstStyle/>
        <a:p>
          <a:endParaRPr lang="en-US"/>
        </a:p>
      </dgm:t>
    </dgm:pt>
    <dgm:pt modelId="{A1D7E1A7-D98F-4700-9C7F-CF7E788CF20E}" type="sibTrans" cxnId="{0DBF4685-38D0-42F9-8E96-69B87C4E79D7}">
      <dgm:prSet/>
      <dgm:spPr/>
      <dgm:t>
        <a:bodyPr/>
        <a:lstStyle/>
        <a:p>
          <a:endParaRPr lang="en-US"/>
        </a:p>
      </dgm:t>
    </dgm:pt>
    <dgm:pt modelId="{30D1EDD9-F600-45A0-B282-D80031918CD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Stress &amp; Volume Testing</a:t>
          </a:r>
          <a:endParaRPr lang="en-US" sz="1400" dirty="0"/>
        </a:p>
      </dgm:t>
    </dgm:pt>
    <dgm:pt modelId="{2A174220-FC30-4CD0-8F31-DEA03BE96C4E}" type="parTrans" cxnId="{86CA5E62-5566-419C-847A-A3F0DDD110D2}">
      <dgm:prSet/>
      <dgm:spPr/>
      <dgm:t>
        <a:bodyPr/>
        <a:lstStyle/>
        <a:p>
          <a:endParaRPr lang="en-US"/>
        </a:p>
      </dgm:t>
    </dgm:pt>
    <dgm:pt modelId="{B5EC7D2D-8353-4418-82A9-8FA4FF4C7226}" type="sibTrans" cxnId="{86CA5E62-5566-419C-847A-A3F0DDD110D2}">
      <dgm:prSet/>
      <dgm:spPr/>
      <dgm:t>
        <a:bodyPr/>
        <a:lstStyle/>
        <a:p>
          <a:endParaRPr lang="en-US"/>
        </a:p>
      </dgm:t>
    </dgm:pt>
    <dgm:pt modelId="{FC875E1B-B6A0-4817-8382-32D2395F4A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Compatibility &amp; Migration Testing</a:t>
          </a:r>
          <a:endParaRPr lang="en-US" sz="1400" dirty="0"/>
        </a:p>
      </dgm:t>
    </dgm:pt>
    <dgm:pt modelId="{8327BAD2-E602-4E78-9EC5-E9092AA81F55}" type="parTrans" cxnId="{B697BBF9-2101-45EB-81A4-03DA9DE73247}">
      <dgm:prSet/>
      <dgm:spPr/>
      <dgm:t>
        <a:bodyPr/>
        <a:lstStyle/>
        <a:p>
          <a:endParaRPr lang="en-US"/>
        </a:p>
      </dgm:t>
    </dgm:pt>
    <dgm:pt modelId="{B511C08F-78F3-4542-98E9-421EB32A223D}" type="sibTrans" cxnId="{B697BBF9-2101-45EB-81A4-03DA9DE73247}">
      <dgm:prSet/>
      <dgm:spPr/>
      <dgm:t>
        <a:bodyPr/>
        <a:lstStyle/>
        <a:p>
          <a:endParaRPr lang="en-US"/>
        </a:p>
      </dgm:t>
    </dgm:pt>
    <dgm:pt modelId="{389F6E35-6573-4129-9BD6-C354B8DC4D2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Data Conversion Testing</a:t>
          </a:r>
          <a:endParaRPr lang="en-US" sz="1400" dirty="0"/>
        </a:p>
      </dgm:t>
    </dgm:pt>
    <dgm:pt modelId="{8CD0F077-977F-4199-B3F1-4196478B15B7}" type="parTrans" cxnId="{8CA9C923-8629-4B3A-83F1-67C29138CACC}">
      <dgm:prSet/>
      <dgm:spPr/>
      <dgm:t>
        <a:bodyPr/>
        <a:lstStyle/>
        <a:p>
          <a:endParaRPr lang="en-US"/>
        </a:p>
      </dgm:t>
    </dgm:pt>
    <dgm:pt modelId="{C57DBB54-42AE-4677-BC9B-0465748B4F43}" type="sibTrans" cxnId="{8CA9C923-8629-4B3A-83F1-67C29138CACC}">
      <dgm:prSet/>
      <dgm:spPr/>
      <dgm:t>
        <a:bodyPr/>
        <a:lstStyle/>
        <a:p>
          <a:endParaRPr lang="en-US"/>
        </a:p>
      </dgm:t>
    </dgm:pt>
    <dgm:pt modelId="{25E7E438-4E0D-4CDE-92AF-042ABCEE492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Security / Penetration Testing</a:t>
          </a:r>
          <a:endParaRPr lang="en-US" sz="1400" dirty="0"/>
        </a:p>
      </dgm:t>
    </dgm:pt>
    <dgm:pt modelId="{43EE2E28-0A67-4ABC-BE76-A9669F479715}" type="parTrans" cxnId="{76575891-D46F-4C5D-A196-CFB1B065172B}">
      <dgm:prSet/>
      <dgm:spPr/>
      <dgm:t>
        <a:bodyPr/>
        <a:lstStyle/>
        <a:p>
          <a:endParaRPr lang="en-US"/>
        </a:p>
      </dgm:t>
    </dgm:pt>
    <dgm:pt modelId="{AA96EE47-A145-4CE2-BB30-B9B8A83BF213}" type="sibTrans" cxnId="{76575891-D46F-4C5D-A196-CFB1B065172B}">
      <dgm:prSet/>
      <dgm:spPr/>
      <dgm:t>
        <a:bodyPr/>
        <a:lstStyle/>
        <a:p>
          <a:endParaRPr lang="en-US"/>
        </a:p>
      </dgm:t>
    </dgm:pt>
    <dgm:pt modelId="{4E8C086A-BB50-4621-974E-D8508AA938D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Operational Readiness Testing</a:t>
          </a:r>
          <a:endParaRPr lang="en-US" sz="1400" dirty="0"/>
        </a:p>
      </dgm:t>
    </dgm:pt>
    <dgm:pt modelId="{9BC19BE5-BDF2-4E79-9B5C-73A8F569D590}" type="parTrans" cxnId="{AFD8E303-751A-46C6-9F90-39409B7455C4}">
      <dgm:prSet/>
      <dgm:spPr/>
      <dgm:t>
        <a:bodyPr/>
        <a:lstStyle/>
        <a:p>
          <a:endParaRPr lang="en-US"/>
        </a:p>
      </dgm:t>
    </dgm:pt>
    <dgm:pt modelId="{2B420211-7E11-4BBE-B36D-2980C8AC0A18}" type="sibTrans" cxnId="{AFD8E303-751A-46C6-9F90-39409B7455C4}">
      <dgm:prSet/>
      <dgm:spPr/>
      <dgm:t>
        <a:bodyPr/>
        <a:lstStyle/>
        <a:p>
          <a:endParaRPr lang="en-US"/>
        </a:p>
      </dgm:t>
    </dgm:pt>
    <dgm:pt modelId="{ADE7D5CA-5B13-4F3A-980E-DE1ECE677C3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Installation Testing</a:t>
          </a:r>
          <a:endParaRPr lang="en-US" sz="1400" dirty="0"/>
        </a:p>
      </dgm:t>
    </dgm:pt>
    <dgm:pt modelId="{B78ABA4B-A0AE-4CF7-88CB-CD8C4D438717}" type="parTrans" cxnId="{1A79F498-A8E2-4D2D-9CFB-DE9264173527}">
      <dgm:prSet/>
      <dgm:spPr/>
      <dgm:t>
        <a:bodyPr/>
        <a:lstStyle/>
        <a:p>
          <a:endParaRPr lang="en-US"/>
        </a:p>
      </dgm:t>
    </dgm:pt>
    <dgm:pt modelId="{4E1382C1-75F4-4A57-941C-A02BD1D356C0}" type="sibTrans" cxnId="{1A79F498-A8E2-4D2D-9CFB-DE9264173527}">
      <dgm:prSet/>
      <dgm:spPr/>
      <dgm:t>
        <a:bodyPr/>
        <a:lstStyle/>
        <a:p>
          <a:endParaRPr lang="en-US"/>
        </a:p>
      </dgm:t>
    </dgm:pt>
    <dgm:pt modelId="{048E3903-2AC1-4FCA-8F01-853921BD1A7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Security Testing  </a:t>
          </a:r>
          <a:endParaRPr lang="en-US" sz="1400" dirty="0"/>
        </a:p>
      </dgm:t>
    </dgm:pt>
    <dgm:pt modelId="{E19F1B74-71B5-48B6-9E7E-3AEAB56F72C2}" type="parTrans" cxnId="{D3594237-941A-4C90-84FC-855286FD1021}">
      <dgm:prSet/>
      <dgm:spPr/>
      <dgm:t>
        <a:bodyPr/>
        <a:lstStyle/>
        <a:p>
          <a:endParaRPr lang="en-US"/>
        </a:p>
      </dgm:t>
    </dgm:pt>
    <dgm:pt modelId="{67A4F7EE-F86C-4AC8-95CD-A4B83462B423}" type="sibTrans" cxnId="{D3594237-941A-4C90-84FC-855286FD1021}">
      <dgm:prSet/>
      <dgm:spPr/>
      <dgm:t>
        <a:bodyPr/>
        <a:lstStyle/>
        <a:p>
          <a:endParaRPr lang="en-US"/>
        </a:p>
      </dgm:t>
    </dgm:pt>
    <dgm:pt modelId="{8C06EC08-12F9-41B0-8BCA-4A8293B53F07}" type="pres">
      <dgm:prSet presAssocID="{80D2B087-C217-4079-915A-FFE39CA8E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DBC6E1-28CA-4675-B147-8823B624318A}" type="pres">
      <dgm:prSet presAssocID="{119D540D-4C7C-43CC-86CB-52F796DC559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51D3B-DFFF-42FB-BF15-8ABF7C255292}" type="pres">
      <dgm:prSet presAssocID="{D0ED5650-4B98-427A-8B6B-1FF27FFCAC63}" presName="spacer" presStyleCnt="0"/>
      <dgm:spPr/>
    </dgm:pt>
    <dgm:pt modelId="{489FB63D-1B14-45B2-B0DF-073AB522BF4D}" type="pres">
      <dgm:prSet presAssocID="{2E6F54DE-AEC0-4B5D-B061-AEBE320BE3D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C4706-69ED-406E-A6C4-01C52C423BAD}" type="pres">
      <dgm:prSet presAssocID="{A1D7E1A7-D98F-4700-9C7F-CF7E788CF20E}" presName="spacer" presStyleCnt="0"/>
      <dgm:spPr/>
    </dgm:pt>
    <dgm:pt modelId="{A991D377-DC53-40A4-A755-6AD5BA4B9667}" type="pres">
      <dgm:prSet presAssocID="{30D1EDD9-F600-45A0-B282-D80031918CD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F1C78-14D1-4962-A4C4-07832EA6CC73}" type="pres">
      <dgm:prSet presAssocID="{B5EC7D2D-8353-4418-82A9-8FA4FF4C7226}" presName="spacer" presStyleCnt="0"/>
      <dgm:spPr/>
    </dgm:pt>
    <dgm:pt modelId="{03749F7F-4A50-4B6E-9986-B5D939FA5D51}" type="pres">
      <dgm:prSet presAssocID="{FC875E1B-B6A0-4817-8382-32D2395F4A6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E08E7-3B9E-45E2-BE4D-FB3852D54A5B}" type="pres">
      <dgm:prSet presAssocID="{B511C08F-78F3-4542-98E9-421EB32A223D}" presName="spacer" presStyleCnt="0"/>
      <dgm:spPr/>
    </dgm:pt>
    <dgm:pt modelId="{09258722-4D17-431F-8BE1-AA0D3BF356D6}" type="pres">
      <dgm:prSet presAssocID="{389F6E35-6573-4129-9BD6-C354B8DC4D2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7EE3C-A0F6-429D-A527-3FD6E9147CA7}" type="pres">
      <dgm:prSet presAssocID="{C57DBB54-42AE-4677-BC9B-0465748B4F43}" presName="spacer" presStyleCnt="0"/>
      <dgm:spPr/>
    </dgm:pt>
    <dgm:pt modelId="{D2CF6267-C6A2-4A84-BCFE-9A32CECE1285}" type="pres">
      <dgm:prSet presAssocID="{25E7E438-4E0D-4CDE-92AF-042ABCEE492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75503-9455-4160-A454-EE88E53F06F4}" type="pres">
      <dgm:prSet presAssocID="{AA96EE47-A145-4CE2-BB30-B9B8A83BF213}" presName="spacer" presStyleCnt="0"/>
      <dgm:spPr/>
    </dgm:pt>
    <dgm:pt modelId="{D74D3054-B140-4DB2-A123-CE8B428033C6}" type="pres">
      <dgm:prSet presAssocID="{4E8C086A-BB50-4621-974E-D8508AA938D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43995-D199-4238-9595-2A2544B9D768}" type="pres">
      <dgm:prSet presAssocID="{2B420211-7E11-4BBE-B36D-2980C8AC0A18}" presName="spacer" presStyleCnt="0"/>
      <dgm:spPr/>
    </dgm:pt>
    <dgm:pt modelId="{A7664A5F-996D-413D-ABA0-52C25E0B93C9}" type="pres">
      <dgm:prSet presAssocID="{ADE7D5CA-5B13-4F3A-980E-DE1ECE677C3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4F1C1-F70D-4FA7-8422-0DD63D291755}" type="pres">
      <dgm:prSet presAssocID="{4E1382C1-75F4-4A57-941C-A02BD1D356C0}" presName="spacer" presStyleCnt="0"/>
      <dgm:spPr/>
    </dgm:pt>
    <dgm:pt modelId="{D335A252-725B-4DF7-B432-96A4E47B6124}" type="pres">
      <dgm:prSet presAssocID="{048E3903-2AC1-4FCA-8F01-853921BD1A76}" presName="parentText" presStyleLbl="node1" presStyleIdx="8" presStyleCnt="9" custScaleY="1452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7BBF9-2101-45EB-81A4-03DA9DE73247}" srcId="{80D2B087-C217-4079-915A-FFE39CA8E7C9}" destId="{FC875E1B-B6A0-4817-8382-32D2395F4A6B}" srcOrd="3" destOrd="0" parTransId="{8327BAD2-E602-4E78-9EC5-E9092AA81F55}" sibTransId="{B511C08F-78F3-4542-98E9-421EB32A223D}"/>
    <dgm:cxn modelId="{001C01B9-CA2C-4695-9E69-2F1585DE1643}" type="presOf" srcId="{4E8C086A-BB50-4621-974E-D8508AA938D7}" destId="{D74D3054-B140-4DB2-A123-CE8B428033C6}" srcOrd="0" destOrd="0" presId="urn:microsoft.com/office/officeart/2005/8/layout/vList2"/>
    <dgm:cxn modelId="{D841F01E-2AB0-4698-A634-A3D5DAA0F7FB}" type="presOf" srcId="{30D1EDD9-F600-45A0-B282-D80031918CD6}" destId="{A991D377-DC53-40A4-A755-6AD5BA4B9667}" srcOrd="0" destOrd="0" presId="urn:microsoft.com/office/officeart/2005/8/layout/vList2"/>
    <dgm:cxn modelId="{914B79A8-B388-4E87-B889-82CB2799F7AD}" type="presOf" srcId="{25E7E438-4E0D-4CDE-92AF-042ABCEE4922}" destId="{D2CF6267-C6A2-4A84-BCFE-9A32CECE1285}" srcOrd="0" destOrd="0" presId="urn:microsoft.com/office/officeart/2005/8/layout/vList2"/>
    <dgm:cxn modelId="{98BD009E-EAE9-4629-9495-A1EA75540405}" srcId="{80D2B087-C217-4079-915A-FFE39CA8E7C9}" destId="{119D540D-4C7C-43CC-86CB-52F796DC5593}" srcOrd="0" destOrd="0" parTransId="{2E4D611B-98A8-4C37-9FDF-FFDB1BD8104E}" sibTransId="{D0ED5650-4B98-427A-8B6B-1FF27FFCAC63}"/>
    <dgm:cxn modelId="{8871A0B7-72AF-48E0-978F-90B0C16B963B}" type="presOf" srcId="{119D540D-4C7C-43CC-86CB-52F796DC5593}" destId="{50DBC6E1-28CA-4675-B147-8823B624318A}" srcOrd="0" destOrd="0" presId="urn:microsoft.com/office/officeart/2005/8/layout/vList2"/>
    <dgm:cxn modelId="{AC967382-AF97-4E4B-8D70-E821B59A1AEE}" type="presOf" srcId="{80D2B087-C217-4079-915A-FFE39CA8E7C9}" destId="{8C06EC08-12F9-41B0-8BCA-4A8293B53F07}" srcOrd="0" destOrd="0" presId="urn:microsoft.com/office/officeart/2005/8/layout/vList2"/>
    <dgm:cxn modelId="{06089BE4-437C-431A-89DF-07C28BD5D2FA}" type="presOf" srcId="{2E6F54DE-AEC0-4B5D-B061-AEBE320BE3D8}" destId="{489FB63D-1B14-45B2-B0DF-073AB522BF4D}" srcOrd="0" destOrd="0" presId="urn:microsoft.com/office/officeart/2005/8/layout/vList2"/>
    <dgm:cxn modelId="{76575891-D46F-4C5D-A196-CFB1B065172B}" srcId="{80D2B087-C217-4079-915A-FFE39CA8E7C9}" destId="{25E7E438-4E0D-4CDE-92AF-042ABCEE4922}" srcOrd="5" destOrd="0" parTransId="{43EE2E28-0A67-4ABC-BE76-A9669F479715}" sibTransId="{AA96EE47-A145-4CE2-BB30-B9B8A83BF213}"/>
    <dgm:cxn modelId="{0DBF4685-38D0-42F9-8E96-69B87C4E79D7}" srcId="{80D2B087-C217-4079-915A-FFE39CA8E7C9}" destId="{2E6F54DE-AEC0-4B5D-B061-AEBE320BE3D8}" srcOrd="1" destOrd="0" parTransId="{75313D55-8D45-415A-B4DE-8AB7E8FA76D6}" sibTransId="{A1D7E1A7-D98F-4700-9C7F-CF7E788CF20E}"/>
    <dgm:cxn modelId="{86CA5E62-5566-419C-847A-A3F0DDD110D2}" srcId="{80D2B087-C217-4079-915A-FFE39CA8E7C9}" destId="{30D1EDD9-F600-45A0-B282-D80031918CD6}" srcOrd="2" destOrd="0" parTransId="{2A174220-FC30-4CD0-8F31-DEA03BE96C4E}" sibTransId="{B5EC7D2D-8353-4418-82A9-8FA4FF4C7226}"/>
    <dgm:cxn modelId="{1A79F498-A8E2-4D2D-9CFB-DE9264173527}" srcId="{80D2B087-C217-4079-915A-FFE39CA8E7C9}" destId="{ADE7D5CA-5B13-4F3A-980E-DE1ECE677C36}" srcOrd="7" destOrd="0" parTransId="{B78ABA4B-A0AE-4CF7-88CB-CD8C4D438717}" sibTransId="{4E1382C1-75F4-4A57-941C-A02BD1D356C0}"/>
    <dgm:cxn modelId="{AFD8E303-751A-46C6-9F90-39409B7455C4}" srcId="{80D2B087-C217-4079-915A-FFE39CA8E7C9}" destId="{4E8C086A-BB50-4621-974E-D8508AA938D7}" srcOrd="6" destOrd="0" parTransId="{9BC19BE5-BDF2-4E79-9B5C-73A8F569D590}" sibTransId="{2B420211-7E11-4BBE-B36D-2980C8AC0A18}"/>
    <dgm:cxn modelId="{1D0C1E1B-8CCA-477C-88E4-5B8E54E7C2BD}" type="presOf" srcId="{048E3903-2AC1-4FCA-8F01-853921BD1A76}" destId="{D335A252-725B-4DF7-B432-96A4E47B6124}" srcOrd="0" destOrd="0" presId="urn:microsoft.com/office/officeart/2005/8/layout/vList2"/>
    <dgm:cxn modelId="{8CA9C923-8629-4B3A-83F1-67C29138CACC}" srcId="{80D2B087-C217-4079-915A-FFE39CA8E7C9}" destId="{389F6E35-6573-4129-9BD6-C354B8DC4D20}" srcOrd="4" destOrd="0" parTransId="{8CD0F077-977F-4199-B3F1-4196478B15B7}" sibTransId="{C57DBB54-42AE-4677-BC9B-0465748B4F43}"/>
    <dgm:cxn modelId="{EF4BD876-2490-40D6-880A-FD72CE1A6BD9}" type="presOf" srcId="{FC875E1B-B6A0-4817-8382-32D2395F4A6B}" destId="{03749F7F-4A50-4B6E-9986-B5D939FA5D51}" srcOrd="0" destOrd="0" presId="urn:microsoft.com/office/officeart/2005/8/layout/vList2"/>
    <dgm:cxn modelId="{F30B5A31-342F-44C8-827D-994DF389B765}" type="presOf" srcId="{389F6E35-6573-4129-9BD6-C354B8DC4D20}" destId="{09258722-4D17-431F-8BE1-AA0D3BF356D6}" srcOrd="0" destOrd="0" presId="urn:microsoft.com/office/officeart/2005/8/layout/vList2"/>
    <dgm:cxn modelId="{D3594237-941A-4C90-84FC-855286FD1021}" srcId="{80D2B087-C217-4079-915A-FFE39CA8E7C9}" destId="{048E3903-2AC1-4FCA-8F01-853921BD1A76}" srcOrd="8" destOrd="0" parTransId="{E19F1B74-71B5-48B6-9E7E-3AEAB56F72C2}" sibTransId="{67A4F7EE-F86C-4AC8-95CD-A4B83462B423}"/>
    <dgm:cxn modelId="{CA3F7241-1B65-49D7-B449-74B9A76613DC}" type="presOf" srcId="{ADE7D5CA-5B13-4F3A-980E-DE1ECE677C36}" destId="{A7664A5F-996D-413D-ABA0-52C25E0B93C9}" srcOrd="0" destOrd="0" presId="urn:microsoft.com/office/officeart/2005/8/layout/vList2"/>
    <dgm:cxn modelId="{66D6559D-8BAD-430F-A096-89783C8295A6}" type="presParOf" srcId="{8C06EC08-12F9-41B0-8BCA-4A8293B53F07}" destId="{50DBC6E1-28CA-4675-B147-8823B624318A}" srcOrd="0" destOrd="0" presId="urn:microsoft.com/office/officeart/2005/8/layout/vList2"/>
    <dgm:cxn modelId="{CAD2CFE8-E6FE-406C-8534-5164BD679CEC}" type="presParOf" srcId="{8C06EC08-12F9-41B0-8BCA-4A8293B53F07}" destId="{79551D3B-DFFF-42FB-BF15-8ABF7C255292}" srcOrd="1" destOrd="0" presId="urn:microsoft.com/office/officeart/2005/8/layout/vList2"/>
    <dgm:cxn modelId="{E9CF371C-D8AC-4395-AD4D-A845A7542B1D}" type="presParOf" srcId="{8C06EC08-12F9-41B0-8BCA-4A8293B53F07}" destId="{489FB63D-1B14-45B2-B0DF-073AB522BF4D}" srcOrd="2" destOrd="0" presId="urn:microsoft.com/office/officeart/2005/8/layout/vList2"/>
    <dgm:cxn modelId="{9D950E6D-5D27-4123-AFB2-9EFAB1E56B68}" type="presParOf" srcId="{8C06EC08-12F9-41B0-8BCA-4A8293B53F07}" destId="{048C4706-69ED-406E-A6C4-01C52C423BAD}" srcOrd="3" destOrd="0" presId="urn:microsoft.com/office/officeart/2005/8/layout/vList2"/>
    <dgm:cxn modelId="{755F2D53-A5FE-4B84-8D9D-EA46D7927685}" type="presParOf" srcId="{8C06EC08-12F9-41B0-8BCA-4A8293B53F07}" destId="{A991D377-DC53-40A4-A755-6AD5BA4B9667}" srcOrd="4" destOrd="0" presId="urn:microsoft.com/office/officeart/2005/8/layout/vList2"/>
    <dgm:cxn modelId="{67EFAE0C-2724-432C-AEED-C144C8DFA1ED}" type="presParOf" srcId="{8C06EC08-12F9-41B0-8BCA-4A8293B53F07}" destId="{D2FF1C78-14D1-4962-A4C4-07832EA6CC73}" srcOrd="5" destOrd="0" presId="urn:microsoft.com/office/officeart/2005/8/layout/vList2"/>
    <dgm:cxn modelId="{35638EDB-523C-45EC-989F-170201E692FA}" type="presParOf" srcId="{8C06EC08-12F9-41B0-8BCA-4A8293B53F07}" destId="{03749F7F-4A50-4B6E-9986-B5D939FA5D51}" srcOrd="6" destOrd="0" presId="urn:microsoft.com/office/officeart/2005/8/layout/vList2"/>
    <dgm:cxn modelId="{6202C6E1-D89E-4833-8F1A-B3DDFE679210}" type="presParOf" srcId="{8C06EC08-12F9-41B0-8BCA-4A8293B53F07}" destId="{3D1E08E7-3B9E-45E2-BE4D-FB3852D54A5B}" srcOrd="7" destOrd="0" presId="urn:microsoft.com/office/officeart/2005/8/layout/vList2"/>
    <dgm:cxn modelId="{4E1BFD8B-D823-4518-B1F9-0F628E5B9F00}" type="presParOf" srcId="{8C06EC08-12F9-41B0-8BCA-4A8293B53F07}" destId="{09258722-4D17-431F-8BE1-AA0D3BF356D6}" srcOrd="8" destOrd="0" presId="urn:microsoft.com/office/officeart/2005/8/layout/vList2"/>
    <dgm:cxn modelId="{9A31C73C-942E-4536-AAB8-110AD9EB8744}" type="presParOf" srcId="{8C06EC08-12F9-41B0-8BCA-4A8293B53F07}" destId="{50C7EE3C-A0F6-429D-A527-3FD6E9147CA7}" srcOrd="9" destOrd="0" presId="urn:microsoft.com/office/officeart/2005/8/layout/vList2"/>
    <dgm:cxn modelId="{80467682-778D-46FF-B6D2-754F32F01A08}" type="presParOf" srcId="{8C06EC08-12F9-41B0-8BCA-4A8293B53F07}" destId="{D2CF6267-C6A2-4A84-BCFE-9A32CECE1285}" srcOrd="10" destOrd="0" presId="urn:microsoft.com/office/officeart/2005/8/layout/vList2"/>
    <dgm:cxn modelId="{0C27FDB3-0D67-46AC-8568-1E2B24C00D90}" type="presParOf" srcId="{8C06EC08-12F9-41B0-8BCA-4A8293B53F07}" destId="{5EC75503-9455-4160-A454-EE88E53F06F4}" srcOrd="11" destOrd="0" presId="urn:microsoft.com/office/officeart/2005/8/layout/vList2"/>
    <dgm:cxn modelId="{5EF9C8F7-3311-4283-80B4-27702BAFFB03}" type="presParOf" srcId="{8C06EC08-12F9-41B0-8BCA-4A8293B53F07}" destId="{D74D3054-B140-4DB2-A123-CE8B428033C6}" srcOrd="12" destOrd="0" presId="urn:microsoft.com/office/officeart/2005/8/layout/vList2"/>
    <dgm:cxn modelId="{9DA4F59A-D61D-46A9-B5BC-E858D7EFDDE8}" type="presParOf" srcId="{8C06EC08-12F9-41B0-8BCA-4A8293B53F07}" destId="{F5C43995-D199-4238-9595-2A2544B9D768}" srcOrd="13" destOrd="0" presId="urn:microsoft.com/office/officeart/2005/8/layout/vList2"/>
    <dgm:cxn modelId="{1CA3990F-D354-4B8B-A7DD-AE457E69AA96}" type="presParOf" srcId="{8C06EC08-12F9-41B0-8BCA-4A8293B53F07}" destId="{A7664A5F-996D-413D-ABA0-52C25E0B93C9}" srcOrd="14" destOrd="0" presId="urn:microsoft.com/office/officeart/2005/8/layout/vList2"/>
    <dgm:cxn modelId="{5F28BA33-4BF6-405B-8E15-C7D6781933A0}" type="presParOf" srcId="{8C06EC08-12F9-41B0-8BCA-4A8293B53F07}" destId="{A0D4F1C1-F70D-4FA7-8422-0DD63D291755}" srcOrd="15" destOrd="0" presId="urn:microsoft.com/office/officeart/2005/8/layout/vList2"/>
    <dgm:cxn modelId="{E39E909A-9B44-4628-92A2-A360DC10D89C}" type="presParOf" srcId="{8C06EC08-12F9-41B0-8BCA-4A8293B53F07}" destId="{D335A252-725B-4DF7-B432-96A4E47B612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96FB8-DBAA-4A4F-BFB0-DBD1F8DBBF7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026066-B2BD-4129-A44C-7A89D809C5D7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b="1" i="1" dirty="0" smtClean="0"/>
            <a:t>Drag-and-drop IPA</a:t>
          </a:r>
          <a:r>
            <a:rPr lang="en-US" sz="2400" b="1" dirty="0" smtClean="0"/>
            <a:t> file into '</a:t>
          </a:r>
          <a:r>
            <a:rPr lang="en-US" sz="2400" b="1" i="1" dirty="0" smtClean="0"/>
            <a:t>Apps</a:t>
          </a:r>
          <a:r>
            <a:rPr lang="en-US" sz="2400" b="1" dirty="0" smtClean="0"/>
            <a:t>' tab of iTunes BEFORE you connect the device</a:t>
          </a:r>
          <a:endParaRPr lang="en-US" sz="2400" b="1" dirty="0"/>
        </a:p>
      </dgm:t>
    </dgm:pt>
    <dgm:pt modelId="{E5545A76-5921-4F3C-BDFC-764D3B2FFDC1}" type="parTrans" cxnId="{EB1A9E0B-9DB9-476B-8FCF-F9838D2B876F}">
      <dgm:prSet/>
      <dgm:spPr/>
      <dgm:t>
        <a:bodyPr/>
        <a:lstStyle/>
        <a:p>
          <a:endParaRPr lang="en-US"/>
        </a:p>
      </dgm:t>
    </dgm:pt>
    <dgm:pt modelId="{A8905AE0-48E3-478B-9C4A-9D63EAD09B83}" type="sibTrans" cxnId="{EB1A9E0B-9DB9-476B-8FCF-F9838D2B876F}">
      <dgm:prSet/>
      <dgm:spPr/>
      <dgm:t>
        <a:bodyPr/>
        <a:lstStyle/>
        <a:p>
          <a:endParaRPr lang="en-US"/>
        </a:p>
      </dgm:t>
    </dgm:pt>
    <dgm:pt modelId="{6D449F37-7A28-4245-B843-AF9337BD6A24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b="1" dirty="0" smtClean="0"/>
            <a:t>Connect your device</a:t>
          </a:r>
          <a:endParaRPr lang="en-US" sz="2400" b="1" dirty="0"/>
        </a:p>
      </dgm:t>
    </dgm:pt>
    <dgm:pt modelId="{5D94169D-A7B6-49EB-9263-802C2C4591BE}" type="parTrans" cxnId="{8726E8AE-5AE9-4506-A6CD-F59B2C3D52CB}">
      <dgm:prSet/>
      <dgm:spPr/>
      <dgm:t>
        <a:bodyPr/>
        <a:lstStyle/>
        <a:p>
          <a:endParaRPr lang="en-US"/>
        </a:p>
      </dgm:t>
    </dgm:pt>
    <dgm:pt modelId="{83D0C918-F0B2-4D6A-8C76-4DF2445D63F7}" type="sibTrans" cxnId="{8726E8AE-5AE9-4506-A6CD-F59B2C3D52CB}">
      <dgm:prSet/>
      <dgm:spPr/>
      <dgm:t>
        <a:bodyPr/>
        <a:lstStyle/>
        <a:p>
          <a:endParaRPr lang="en-US"/>
        </a:p>
      </dgm:t>
    </dgm:pt>
    <dgm:pt modelId="{4D5CB284-5666-481E-8EA5-71CDB49A807C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b="1" dirty="0" smtClean="0"/>
            <a:t>Select </a:t>
          </a:r>
          <a:r>
            <a:rPr lang="en-US" sz="2400" b="1" i="1" dirty="0" smtClean="0"/>
            <a:t>your device</a:t>
          </a:r>
          <a:r>
            <a:rPr lang="en-US" sz="2400" b="1" dirty="0" smtClean="0"/>
            <a:t> on iTunes</a:t>
          </a:r>
          <a:endParaRPr lang="en-US" sz="2400" b="1" dirty="0"/>
        </a:p>
      </dgm:t>
    </dgm:pt>
    <dgm:pt modelId="{17BF8021-D5AD-47D5-BB43-CFF24433F30F}" type="parTrans" cxnId="{DF278AD7-1C09-4FEF-80F5-EA39F246AA25}">
      <dgm:prSet/>
      <dgm:spPr/>
      <dgm:t>
        <a:bodyPr/>
        <a:lstStyle/>
        <a:p>
          <a:endParaRPr lang="en-US"/>
        </a:p>
      </dgm:t>
    </dgm:pt>
    <dgm:pt modelId="{375D2F77-611F-4443-822E-75D66244FAA2}" type="sibTrans" cxnId="{DF278AD7-1C09-4FEF-80F5-EA39F246AA25}">
      <dgm:prSet/>
      <dgm:spPr/>
      <dgm:t>
        <a:bodyPr/>
        <a:lstStyle/>
        <a:p>
          <a:endParaRPr lang="en-US"/>
        </a:p>
      </dgm:t>
    </dgm:pt>
    <dgm:pt modelId="{A7BA2F75-923C-4549-85D5-4C86FE9136F2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b="1" dirty="0" smtClean="0"/>
            <a:t>Select '</a:t>
          </a:r>
          <a:r>
            <a:rPr lang="en-US" sz="2400" b="1" i="1" dirty="0" smtClean="0"/>
            <a:t>Apps</a:t>
          </a:r>
          <a:r>
            <a:rPr lang="en-US" sz="2400" b="1" dirty="0" smtClean="0"/>
            <a:t>' tab</a:t>
          </a:r>
          <a:endParaRPr lang="en-US" sz="2400" b="1" dirty="0"/>
        </a:p>
      </dgm:t>
    </dgm:pt>
    <dgm:pt modelId="{25DFD159-28A3-4656-A5FB-CB3076E1069F}" type="parTrans" cxnId="{89C226AF-3D5F-4F6A-9EF0-CE04AA87030B}">
      <dgm:prSet/>
      <dgm:spPr/>
      <dgm:t>
        <a:bodyPr/>
        <a:lstStyle/>
        <a:p>
          <a:endParaRPr lang="en-US"/>
        </a:p>
      </dgm:t>
    </dgm:pt>
    <dgm:pt modelId="{621DD8DE-4374-405C-83CD-6B2509A753B0}" type="sibTrans" cxnId="{89C226AF-3D5F-4F6A-9EF0-CE04AA87030B}">
      <dgm:prSet/>
      <dgm:spPr/>
      <dgm:t>
        <a:bodyPr/>
        <a:lstStyle/>
        <a:p>
          <a:endParaRPr lang="en-US"/>
        </a:p>
      </dgm:t>
    </dgm:pt>
    <dgm:pt modelId="{537C3CE4-9550-43AD-9C1C-7723B03ADF9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b="1" i="1" dirty="0" smtClean="0"/>
            <a:t>Search app</a:t>
          </a:r>
          <a:r>
            <a:rPr lang="en-US" sz="2400" b="1" dirty="0" smtClean="0"/>
            <a:t> that you want to install</a:t>
          </a:r>
          <a:endParaRPr lang="en-US" sz="2400" b="1" dirty="0"/>
        </a:p>
      </dgm:t>
    </dgm:pt>
    <dgm:pt modelId="{6273CF20-786C-4FEB-AF90-92C07ADC2E66}" type="parTrans" cxnId="{0CE413F5-B233-45F9-8873-EFCE2B034AE0}">
      <dgm:prSet/>
      <dgm:spPr/>
      <dgm:t>
        <a:bodyPr/>
        <a:lstStyle/>
        <a:p>
          <a:endParaRPr lang="en-US"/>
        </a:p>
      </dgm:t>
    </dgm:pt>
    <dgm:pt modelId="{300F51EA-1A68-4E28-8CA3-3FFA56B58C4F}" type="sibTrans" cxnId="{0CE413F5-B233-45F9-8873-EFCE2B034AE0}">
      <dgm:prSet/>
      <dgm:spPr/>
      <dgm:t>
        <a:bodyPr/>
        <a:lstStyle/>
        <a:p>
          <a:endParaRPr lang="en-US"/>
        </a:p>
      </dgm:t>
    </dgm:pt>
    <dgm:pt modelId="{C68934D1-366D-4D10-84BD-6CD18163B330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b="1" dirty="0" smtClean="0"/>
            <a:t>Click on '</a:t>
          </a:r>
          <a:r>
            <a:rPr lang="en-US" sz="2400" b="1" i="1" dirty="0" smtClean="0"/>
            <a:t>Install</a:t>
          </a:r>
          <a:r>
            <a:rPr lang="en-US" sz="2400" b="1" dirty="0" smtClean="0"/>
            <a:t>' button. This will change to '</a:t>
          </a:r>
          <a:r>
            <a:rPr lang="en-US" sz="2400" b="1" i="1" dirty="0" smtClean="0"/>
            <a:t>Will Install</a:t>
          </a:r>
          <a:r>
            <a:rPr lang="en-US" sz="2400" b="1" dirty="0" smtClean="0"/>
            <a:t>'</a:t>
          </a:r>
          <a:endParaRPr lang="en-US" sz="2400" b="1" dirty="0"/>
        </a:p>
      </dgm:t>
    </dgm:pt>
    <dgm:pt modelId="{FD507588-4834-4776-A5F9-BAB24751E160}" type="parTrans" cxnId="{EECF62FC-4159-4F20-A573-1F72073BDB56}">
      <dgm:prSet/>
      <dgm:spPr/>
      <dgm:t>
        <a:bodyPr/>
        <a:lstStyle/>
        <a:p>
          <a:endParaRPr lang="en-US"/>
        </a:p>
      </dgm:t>
    </dgm:pt>
    <dgm:pt modelId="{8687C0EB-361E-4630-8AF4-E6638EFE6C39}" type="sibTrans" cxnId="{EECF62FC-4159-4F20-A573-1F72073BDB56}">
      <dgm:prSet/>
      <dgm:spPr/>
      <dgm:t>
        <a:bodyPr/>
        <a:lstStyle/>
        <a:p>
          <a:endParaRPr lang="en-US"/>
        </a:p>
      </dgm:t>
    </dgm:pt>
    <dgm:pt modelId="{5EDC10D0-38E3-4CA9-8CD3-5B71F9C8062F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US" sz="2400" b="1" dirty="0" smtClean="0"/>
            <a:t>Click on '</a:t>
          </a:r>
          <a:r>
            <a:rPr lang="en-US" sz="2400" b="1" i="1" dirty="0" smtClean="0"/>
            <a:t>Apply</a:t>
          </a:r>
          <a:r>
            <a:rPr lang="en-US" sz="2400" b="1" dirty="0" smtClean="0"/>
            <a:t>' button on right corner</a:t>
          </a:r>
          <a:endParaRPr lang="en-US" sz="2400" b="1" dirty="0"/>
        </a:p>
      </dgm:t>
    </dgm:pt>
    <dgm:pt modelId="{3409D6EE-6EE3-4469-A7E5-6CE85CBE5D16}" type="parTrans" cxnId="{08B6CDA1-FF85-449F-A167-B2AA37BDBE96}">
      <dgm:prSet/>
      <dgm:spPr/>
      <dgm:t>
        <a:bodyPr/>
        <a:lstStyle/>
        <a:p>
          <a:endParaRPr lang="en-US"/>
        </a:p>
      </dgm:t>
    </dgm:pt>
    <dgm:pt modelId="{C657E6F1-9DA8-4AAD-BA24-1A275F6FDAEE}" type="sibTrans" cxnId="{08B6CDA1-FF85-449F-A167-B2AA37BDBE96}">
      <dgm:prSet/>
      <dgm:spPr/>
      <dgm:t>
        <a:bodyPr/>
        <a:lstStyle/>
        <a:p>
          <a:endParaRPr lang="en-US"/>
        </a:p>
      </dgm:t>
    </dgm:pt>
    <dgm:pt modelId="{20FC3A4E-C5E7-4593-B147-7DFFDC1797EE}" type="pres">
      <dgm:prSet presAssocID="{B0396FB8-DBAA-4A4F-BFB0-DBD1F8DBBF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4E97C-1932-4F00-9B48-595B5ABD1AE5}" type="pres">
      <dgm:prSet presAssocID="{24026066-B2BD-4129-A44C-7A89D809C5D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43A52-E93C-44E1-9451-7B8B2E1D57A3}" type="pres">
      <dgm:prSet presAssocID="{A8905AE0-48E3-478B-9C4A-9D63EAD09B83}" presName="spacer" presStyleCnt="0"/>
      <dgm:spPr/>
    </dgm:pt>
    <dgm:pt modelId="{0C25570E-9CFB-4C0E-A92C-9EA5383EF2F5}" type="pres">
      <dgm:prSet presAssocID="{6D449F37-7A28-4245-B843-AF9337BD6A2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103F-558F-4DDD-9FC4-895726A36FB6}" type="pres">
      <dgm:prSet presAssocID="{83D0C918-F0B2-4D6A-8C76-4DF2445D63F7}" presName="spacer" presStyleCnt="0"/>
      <dgm:spPr/>
    </dgm:pt>
    <dgm:pt modelId="{FEB04982-66D3-498E-8E78-31A8A0A2187B}" type="pres">
      <dgm:prSet presAssocID="{4D5CB284-5666-481E-8EA5-71CDB49A807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08BF8-5AB6-4FFE-87C9-B7DDF78800EC}" type="pres">
      <dgm:prSet presAssocID="{375D2F77-611F-4443-822E-75D66244FAA2}" presName="spacer" presStyleCnt="0"/>
      <dgm:spPr/>
    </dgm:pt>
    <dgm:pt modelId="{014F2886-05A4-4B24-B5E2-4C5059679422}" type="pres">
      <dgm:prSet presAssocID="{A7BA2F75-923C-4549-85D5-4C86FE9136F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C5ACA-FE04-4630-A0B4-FEBA2176A33F}" type="pres">
      <dgm:prSet presAssocID="{621DD8DE-4374-405C-83CD-6B2509A753B0}" presName="spacer" presStyleCnt="0"/>
      <dgm:spPr/>
    </dgm:pt>
    <dgm:pt modelId="{06E0DC63-DC35-4EB4-8065-BAC2001A1F6A}" type="pres">
      <dgm:prSet presAssocID="{537C3CE4-9550-43AD-9C1C-7723B03ADF9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6C4DB-F3AB-4E69-8636-28DA95B41CC7}" type="pres">
      <dgm:prSet presAssocID="{300F51EA-1A68-4E28-8CA3-3FFA56B58C4F}" presName="spacer" presStyleCnt="0"/>
      <dgm:spPr/>
    </dgm:pt>
    <dgm:pt modelId="{2F0F9ABC-E0A1-46BA-B9C2-A6F74B1FF8B5}" type="pres">
      <dgm:prSet presAssocID="{C68934D1-366D-4D10-84BD-6CD18163B33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B2FDE-1577-48BB-8CF6-0C0EF2BE83B8}" type="pres">
      <dgm:prSet presAssocID="{8687C0EB-361E-4630-8AF4-E6638EFE6C39}" presName="spacer" presStyleCnt="0"/>
      <dgm:spPr/>
    </dgm:pt>
    <dgm:pt modelId="{12C7A611-7172-43B2-A538-8B14492C04B9}" type="pres">
      <dgm:prSet presAssocID="{5EDC10D0-38E3-4CA9-8CD3-5B71F9C8062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78AD7-1C09-4FEF-80F5-EA39F246AA25}" srcId="{B0396FB8-DBAA-4A4F-BFB0-DBD1F8DBBF76}" destId="{4D5CB284-5666-481E-8EA5-71CDB49A807C}" srcOrd="2" destOrd="0" parTransId="{17BF8021-D5AD-47D5-BB43-CFF24433F30F}" sibTransId="{375D2F77-611F-4443-822E-75D66244FAA2}"/>
    <dgm:cxn modelId="{89C226AF-3D5F-4F6A-9EF0-CE04AA87030B}" srcId="{B0396FB8-DBAA-4A4F-BFB0-DBD1F8DBBF76}" destId="{A7BA2F75-923C-4549-85D5-4C86FE9136F2}" srcOrd="3" destOrd="0" parTransId="{25DFD159-28A3-4656-A5FB-CB3076E1069F}" sibTransId="{621DD8DE-4374-405C-83CD-6B2509A753B0}"/>
    <dgm:cxn modelId="{8726E8AE-5AE9-4506-A6CD-F59B2C3D52CB}" srcId="{B0396FB8-DBAA-4A4F-BFB0-DBD1F8DBBF76}" destId="{6D449F37-7A28-4245-B843-AF9337BD6A24}" srcOrd="1" destOrd="0" parTransId="{5D94169D-A7B6-49EB-9263-802C2C4591BE}" sibTransId="{83D0C918-F0B2-4D6A-8C76-4DF2445D63F7}"/>
    <dgm:cxn modelId="{E921A517-6811-4B70-9ED3-E8C2A6424589}" type="presOf" srcId="{A7BA2F75-923C-4549-85D5-4C86FE9136F2}" destId="{014F2886-05A4-4B24-B5E2-4C5059679422}" srcOrd="0" destOrd="0" presId="urn:microsoft.com/office/officeart/2005/8/layout/vList2"/>
    <dgm:cxn modelId="{DBDE8083-6B3F-4E65-9D4E-784764136C0E}" type="presOf" srcId="{537C3CE4-9550-43AD-9C1C-7723B03ADF9D}" destId="{06E0DC63-DC35-4EB4-8065-BAC2001A1F6A}" srcOrd="0" destOrd="0" presId="urn:microsoft.com/office/officeart/2005/8/layout/vList2"/>
    <dgm:cxn modelId="{0CE413F5-B233-45F9-8873-EFCE2B034AE0}" srcId="{B0396FB8-DBAA-4A4F-BFB0-DBD1F8DBBF76}" destId="{537C3CE4-9550-43AD-9C1C-7723B03ADF9D}" srcOrd="4" destOrd="0" parTransId="{6273CF20-786C-4FEB-AF90-92C07ADC2E66}" sibTransId="{300F51EA-1A68-4E28-8CA3-3FFA56B58C4F}"/>
    <dgm:cxn modelId="{141CEB7F-A2EB-4BA1-8BB3-CF8F02D218B6}" type="presOf" srcId="{4D5CB284-5666-481E-8EA5-71CDB49A807C}" destId="{FEB04982-66D3-498E-8E78-31A8A0A2187B}" srcOrd="0" destOrd="0" presId="urn:microsoft.com/office/officeart/2005/8/layout/vList2"/>
    <dgm:cxn modelId="{30DECB4F-51A7-4D7A-A4EE-C6CF6741F032}" type="presOf" srcId="{C68934D1-366D-4D10-84BD-6CD18163B330}" destId="{2F0F9ABC-E0A1-46BA-B9C2-A6F74B1FF8B5}" srcOrd="0" destOrd="0" presId="urn:microsoft.com/office/officeart/2005/8/layout/vList2"/>
    <dgm:cxn modelId="{578F3F1B-73D2-4237-9519-F597D1A12EE3}" type="presOf" srcId="{5EDC10D0-38E3-4CA9-8CD3-5B71F9C8062F}" destId="{12C7A611-7172-43B2-A538-8B14492C04B9}" srcOrd="0" destOrd="0" presId="urn:microsoft.com/office/officeart/2005/8/layout/vList2"/>
    <dgm:cxn modelId="{EECF62FC-4159-4F20-A573-1F72073BDB56}" srcId="{B0396FB8-DBAA-4A4F-BFB0-DBD1F8DBBF76}" destId="{C68934D1-366D-4D10-84BD-6CD18163B330}" srcOrd="5" destOrd="0" parTransId="{FD507588-4834-4776-A5F9-BAB24751E160}" sibTransId="{8687C0EB-361E-4630-8AF4-E6638EFE6C39}"/>
    <dgm:cxn modelId="{F9DA4A4E-EF79-4F8A-8E98-613A0DFB4B1B}" type="presOf" srcId="{24026066-B2BD-4129-A44C-7A89D809C5D7}" destId="{ED74E97C-1932-4F00-9B48-595B5ABD1AE5}" srcOrd="0" destOrd="0" presId="urn:microsoft.com/office/officeart/2005/8/layout/vList2"/>
    <dgm:cxn modelId="{EB1A9E0B-9DB9-476B-8FCF-F9838D2B876F}" srcId="{B0396FB8-DBAA-4A4F-BFB0-DBD1F8DBBF76}" destId="{24026066-B2BD-4129-A44C-7A89D809C5D7}" srcOrd="0" destOrd="0" parTransId="{E5545A76-5921-4F3C-BDFC-764D3B2FFDC1}" sibTransId="{A8905AE0-48E3-478B-9C4A-9D63EAD09B83}"/>
    <dgm:cxn modelId="{D10B3542-49FF-4567-9E1A-3F52629C805B}" type="presOf" srcId="{B0396FB8-DBAA-4A4F-BFB0-DBD1F8DBBF76}" destId="{20FC3A4E-C5E7-4593-B147-7DFFDC1797EE}" srcOrd="0" destOrd="0" presId="urn:microsoft.com/office/officeart/2005/8/layout/vList2"/>
    <dgm:cxn modelId="{08B6CDA1-FF85-449F-A167-B2AA37BDBE96}" srcId="{B0396FB8-DBAA-4A4F-BFB0-DBD1F8DBBF76}" destId="{5EDC10D0-38E3-4CA9-8CD3-5B71F9C8062F}" srcOrd="6" destOrd="0" parTransId="{3409D6EE-6EE3-4469-A7E5-6CE85CBE5D16}" sibTransId="{C657E6F1-9DA8-4AAD-BA24-1A275F6FDAEE}"/>
    <dgm:cxn modelId="{A2F7124F-3F6A-4620-A17D-20AE25B78E3D}" type="presOf" srcId="{6D449F37-7A28-4245-B843-AF9337BD6A24}" destId="{0C25570E-9CFB-4C0E-A92C-9EA5383EF2F5}" srcOrd="0" destOrd="0" presId="urn:microsoft.com/office/officeart/2005/8/layout/vList2"/>
    <dgm:cxn modelId="{84CE435A-1282-496D-81AB-FFB2FF979C43}" type="presParOf" srcId="{20FC3A4E-C5E7-4593-B147-7DFFDC1797EE}" destId="{ED74E97C-1932-4F00-9B48-595B5ABD1AE5}" srcOrd="0" destOrd="0" presId="urn:microsoft.com/office/officeart/2005/8/layout/vList2"/>
    <dgm:cxn modelId="{0BF7F09A-52C8-4505-B0A4-2C08E2E92A60}" type="presParOf" srcId="{20FC3A4E-C5E7-4593-B147-7DFFDC1797EE}" destId="{8C343A52-E93C-44E1-9451-7B8B2E1D57A3}" srcOrd="1" destOrd="0" presId="urn:microsoft.com/office/officeart/2005/8/layout/vList2"/>
    <dgm:cxn modelId="{3033210B-780F-4C19-803F-D52F4ACA67AD}" type="presParOf" srcId="{20FC3A4E-C5E7-4593-B147-7DFFDC1797EE}" destId="{0C25570E-9CFB-4C0E-A92C-9EA5383EF2F5}" srcOrd="2" destOrd="0" presId="urn:microsoft.com/office/officeart/2005/8/layout/vList2"/>
    <dgm:cxn modelId="{4F27F17D-1499-4289-AC05-884417369362}" type="presParOf" srcId="{20FC3A4E-C5E7-4593-B147-7DFFDC1797EE}" destId="{976B103F-558F-4DDD-9FC4-895726A36FB6}" srcOrd="3" destOrd="0" presId="urn:microsoft.com/office/officeart/2005/8/layout/vList2"/>
    <dgm:cxn modelId="{C84F3264-A6F1-4C50-9AAA-A7E0635B138F}" type="presParOf" srcId="{20FC3A4E-C5E7-4593-B147-7DFFDC1797EE}" destId="{FEB04982-66D3-498E-8E78-31A8A0A2187B}" srcOrd="4" destOrd="0" presId="urn:microsoft.com/office/officeart/2005/8/layout/vList2"/>
    <dgm:cxn modelId="{3CD01078-9941-4EFA-B85F-99A87DFCA8AC}" type="presParOf" srcId="{20FC3A4E-C5E7-4593-B147-7DFFDC1797EE}" destId="{95408BF8-5AB6-4FFE-87C9-B7DDF78800EC}" srcOrd="5" destOrd="0" presId="urn:microsoft.com/office/officeart/2005/8/layout/vList2"/>
    <dgm:cxn modelId="{E248ECE1-A7CE-4887-BB5F-FB50DE0AD802}" type="presParOf" srcId="{20FC3A4E-C5E7-4593-B147-7DFFDC1797EE}" destId="{014F2886-05A4-4B24-B5E2-4C5059679422}" srcOrd="6" destOrd="0" presId="urn:microsoft.com/office/officeart/2005/8/layout/vList2"/>
    <dgm:cxn modelId="{BFC2EF22-E5F5-4BA9-9B7D-8818E7ACA00A}" type="presParOf" srcId="{20FC3A4E-C5E7-4593-B147-7DFFDC1797EE}" destId="{369C5ACA-FE04-4630-A0B4-FEBA2176A33F}" srcOrd="7" destOrd="0" presId="urn:microsoft.com/office/officeart/2005/8/layout/vList2"/>
    <dgm:cxn modelId="{F4E20607-86DC-49B2-A6EB-F6A42E952066}" type="presParOf" srcId="{20FC3A4E-C5E7-4593-B147-7DFFDC1797EE}" destId="{06E0DC63-DC35-4EB4-8065-BAC2001A1F6A}" srcOrd="8" destOrd="0" presId="urn:microsoft.com/office/officeart/2005/8/layout/vList2"/>
    <dgm:cxn modelId="{8E9CD31B-1F9A-4BD5-A6A1-370D7F2CAF13}" type="presParOf" srcId="{20FC3A4E-C5E7-4593-B147-7DFFDC1797EE}" destId="{ECD6C4DB-F3AB-4E69-8636-28DA95B41CC7}" srcOrd="9" destOrd="0" presId="urn:microsoft.com/office/officeart/2005/8/layout/vList2"/>
    <dgm:cxn modelId="{A57E9C27-DA02-4159-8E03-A0FAA05AC75D}" type="presParOf" srcId="{20FC3A4E-C5E7-4593-B147-7DFFDC1797EE}" destId="{2F0F9ABC-E0A1-46BA-B9C2-A6F74B1FF8B5}" srcOrd="10" destOrd="0" presId="urn:microsoft.com/office/officeart/2005/8/layout/vList2"/>
    <dgm:cxn modelId="{25958284-9627-47A8-9908-04728EBA8906}" type="presParOf" srcId="{20FC3A4E-C5E7-4593-B147-7DFFDC1797EE}" destId="{B02B2FDE-1577-48BB-8CF6-0C0EF2BE83B8}" srcOrd="11" destOrd="0" presId="urn:microsoft.com/office/officeart/2005/8/layout/vList2"/>
    <dgm:cxn modelId="{A2486F79-1EE5-439A-B196-9E042F26FCD8}" type="presParOf" srcId="{20FC3A4E-C5E7-4593-B147-7DFFDC1797EE}" destId="{12C7A611-7172-43B2-A538-8B14492C04B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2B04F-E96F-4C50-A0A4-A3FFCC3A12BC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7DB6A-D1A9-4712-BBC4-246DBA9F5E0D}">
      <dgm:prSet custT="1"/>
      <dgm:spPr>
        <a:solidFill>
          <a:srgbClr val="FFFF99"/>
        </a:solidFill>
        <a:ln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sz="1600" b="1" dirty="0" err="1" smtClean="0"/>
            <a:t>TestFlight</a:t>
          </a:r>
          <a:r>
            <a:rPr lang="en-US" sz="1600" b="1" dirty="0" smtClean="0"/>
            <a:t> is an online service for over-the-air installation and testing of mobile applications, currently owned by Apple Inc and only offered to developers within the </a:t>
          </a:r>
          <a:r>
            <a:rPr lang="en-US" sz="1600" b="1" dirty="0" err="1" smtClean="0"/>
            <a:t>iOSDeveloper</a:t>
          </a:r>
          <a:r>
            <a:rPr lang="en-US" sz="1600" b="1" dirty="0" smtClean="0"/>
            <a:t> Program</a:t>
          </a:r>
          <a:endParaRPr lang="en-US" sz="1600" b="1" u="sng" dirty="0">
            <a:solidFill>
              <a:schemeClr val="tx1"/>
            </a:solidFill>
          </a:endParaRPr>
        </a:p>
      </dgm:t>
    </dgm:pt>
    <dgm:pt modelId="{A369EBC4-B6B8-4CF4-B1CA-63A602ED9398}" type="parTrans" cxnId="{EFF69F1C-48C1-492A-87A5-03A3BA3BE78C}">
      <dgm:prSet/>
      <dgm:spPr/>
      <dgm:t>
        <a:bodyPr/>
        <a:lstStyle/>
        <a:p>
          <a:endParaRPr lang="en-US"/>
        </a:p>
      </dgm:t>
    </dgm:pt>
    <dgm:pt modelId="{24220754-06CB-4AE8-A93F-A815B1DD7198}" type="sibTrans" cxnId="{EFF69F1C-48C1-492A-87A5-03A3BA3BE78C}">
      <dgm:prSet/>
      <dgm:spPr/>
      <dgm:t>
        <a:bodyPr/>
        <a:lstStyle/>
        <a:p>
          <a:endParaRPr lang="en-US"/>
        </a:p>
      </dgm:t>
    </dgm:pt>
    <dgm:pt modelId="{3DC1E73B-4B4A-4607-8C0B-BB8D4CE85BD2}">
      <dgm:prSet custT="1"/>
      <dgm:spPr>
        <a:solidFill>
          <a:srgbClr val="FFFF99"/>
        </a:solidFill>
      </dgm:spPr>
      <dgm:t>
        <a:bodyPr/>
        <a:lstStyle/>
        <a:p>
          <a:r>
            <a:rPr lang="en-US" sz="1600" b="1" dirty="0" smtClean="0"/>
            <a:t>Developers signed up with the service to distribute applications to internal or external beta testers, who could subsequently send feedback about the application to developers</a:t>
          </a:r>
          <a:endParaRPr lang="en-US" sz="1600" dirty="0"/>
        </a:p>
      </dgm:t>
    </dgm:pt>
    <dgm:pt modelId="{EA486C41-259B-4B67-B2FD-FBC532D54850}" type="parTrans" cxnId="{BCECB6E4-DC30-472F-9CEB-9FB8BC61185A}">
      <dgm:prSet/>
      <dgm:spPr/>
      <dgm:t>
        <a:bodyPr/>
        <a:lstStyle/>
        <a:p>
          <a:endParaRPr lang="en-US"/>
        </a:p>
      </dgm:t>
    </dgm:pt>
    <dgm:pt modelId="{A8C62E72-5CD3-437F-814E-1E11ECB2C73E}" type="sibTrans" cxnId="{BCECB6E4-DC30-472F-9CEB-9FB8BC61185A}">
      <dgm:prSet/>
      <dgm:spPr/>
      <dgm:t>
        <a:bodyPr/>
        <a:lstStyle/>
        <a:p>
          <a:endParaRPr lang="en-US"/>
        </a:p>
      </dgm:t>
    </dgm:pt>
    <dgm:pt modelId="{7EDE9FD4-A540-4F6E-9228-A3439FD96282}">
      <dgm:prSet custT="1"/>
      <dgm:spPr>
        <a:solidFill>
          <a:srgbClr val="FFFF99"/>
        </a:solidFill>
      </dgm:spPr>
      <dgm:t>
        <a:bodyPr/>
        <a:lstStyle/>
        <a:p>
          <a:r>
            <a:rPr lang="en-US" sz="1600" b="1" dirty="0" smtClean="0"/>
            <a:t>The </a:t>
          </a:r>
          <a:r>
            <a:rPr lang="en-US" sz="1600" b="1" dirty="0" err="1" smtClean="0"/>
            <a:t>TestFlight</a:t>
          </a:r>
          <a:r>
            <a:rPr lang="en-US" sz="1600" b="1" dirty="0" smtClean="0"/>
            <a:t> SDK additionally </a:t>
          </a:r>
          <a:r>
            <a:rPr lang="en-US" sz="1600" b="1" dirty="0" err="1" smtClean="0"/>
            <a:t>allowes</a:t>
          </a:r>
          <a:r>
            <a:rPr lang="en-US" sz="1600" b="1" dirty="0" smtClean="0"/>
            <a:t> developers to receive remote logs, crash reports and tester feedback. </a:t>
          </a:r>
          <a:endParaRPr lang="en-US" sz="1600" dirty="0"/>
        </a:p>
      </dgm:t>
    </dgm:pt>
    <dgm:pt modelId="{D3E791F8-CC80-46EE-B9E9-C4B9C3359BC9}" type="parTrans" cxnId="{D863CC8C-930F-4807-BCA7-47F3ADD5FC73}">
      <dgm:prSet/>
      <dgm:spPr/>
      <dgm:t>
        <a:bodyPr/>
        <a:lstStyle/>
        <a:p>
          <a:endParaRPr lang="en-US"/>
        </a:p>
      </dgm:t>
    </dgm:pt>
    <dgm:pt modelId="{2BB52972-52E7-4A09-ADC6-B0C710416140}" type="sibTrans" cxnId="{D863CC8C-930F-4807-BCA7-47F3ADD5FC73}">
      <dgm:prSet/>
      <dgm:spPr/>
      <dgm:t>
        <a:bodyPr/>
        <a:lstStyle/>
        <a:p>
          <a:endParaRPr lang="en-US"/>
        </a:p>
      </dgm:t>
    </dgm:pt>
    <dgm:pt modelId="{15D2D5B5-AE14-4D00-B84E-D7EA61DE3A1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400" b="1" dirty="0" smtClean="0"/>
            <a:t>HOMEWORK : READ AN ENTIRE ARTICLE ABOUT </a:t>
          </a:r>
          <a:r>
            <a:rPr lang="en-US" sz="1400" b="1" dirty="0" err="1" smtClean="0"/>
            <a:t>TestFLIGHT</a:t>
          </a:r>
          <a:r>
            <a:rPr lang="en-US" sz="1400" b="1" dirty="0" smtClean="0"/>
            <a:t>  </a:t>
          </a:r>
          <a:r>
            <a:rPr lang="en-US" sz="1600" b="1" dirty="0" smtClean="0">
              <a:solidFill>
                <a:srgbClr val="C00000"/>
              </a:solidFill>
            </a:rPr>
            <a:t>https://www.raywenderlich.com/48750/testflight-sdk-tutorial</a:t>
          </a:r>
          <a:endParaRPr lang="en-US" sz="1300" b="1" dirty="0">
            <a:solidFill>
              <a:srgbClr val="C00000"/>
            </a:solidFill>
          </a:endParaRPr>
        </a:p>
      </dgm:t>
    </dgm:pt>
    <dgm:pt modelId="{AC7B7E2A-349C-4394-8ABF-A1D638C40B50}" type="parTrans" cxnId="{9A1F38A9-A06B-4FA3-8E38-C59E4BAD9E36}">
      <dgm:prSet/>
      <dgm:spPr/>
    </dgm:pt>
    <dgm:pt modelId="{A8BB09AC-1535-4E56-843F-218676B59794}" type="sibTrans" cxnId="{9A1F38A9-A06B-4FA3-8E38-C59E4BAD9E36}">
      <dgm:prSet/>
      <dgm:spPr/>
    </dgm:pt>
    <dgm:pt modelId="{3C4C0399-A5F6-46E3-9033-FC6F230ECF0B}" type="pres">
      <dgm:prSet presAssocID="{A552B04F-E96F-4C50-A0A4-A3FFCC3A12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46BB8-3E47-4060-97A4-88FEACA95303}" type="pres">
      <dgm:prSet presAssocID="{C487DB6A-D1A9-4712-BBC4-246DBA9F5E0D}" presName="circle1" presStyleLbl="node1" presStyleIdx="0" presStyleCnt="4" custScaleY="114591"/>
      <dgm:spPr/>
    </dgm:pt>
    <dgm:pt modelId="{CA930F56-8B50-4D73-BA30-1DDE5A9A6645}" type="pres">
      <dgm:prSet presAssocID="{C487DB6A-D1A9-4712-BBC4-246DBA9F5E0D}" presName="space" presStyleCnt="0"/>
      <dgm:spPr/>
    </dgm:pt>
    <dgm:pt modelId="{D722A8CC-92F2-424F-BB46-CE7B76BE14E1}" type="pres">
      <dgm:prSet presAssocID="{C487DB6A-D1A9-4712-BBC4-246DBA9F5E0D}" presName="rect1" presStyleLbl="alignAcc1" presStyleIdx="0" presStyleCnt="4" custScaleY="123239"/>
      <dgm:spPr/>
      <dgm:t>
        <a:bodyPr/>
        <a:lstStyle/>
        <a:p>
          <a:endParaRPr lang="en-US"/>
        </a:p>
      </dgm:t>
    </dgm:pt>
    <dgm:pt modelId="{0EAB8B74-012E-4ACA-985F-D8134AA151B2}" type="pres">
      <dgm:prSet presAssocID="{3DC1E73B-4B4A-4607-8C0B-BB8D4CE85BD2}" presName="vertSpace2" presStyleLbl="node1" presStyleIdx="0" presStyleCnt="4"/>
      <dgm:spPr/>
    </dgm:pt>
    <dgm:pt modelId="{C76B09D9-69A4-4ACE-8A39-2165E605ECAC}" type="pres">
      <dgm:prSet presAssocID="{3DC1E73B-4B4A-4607-8C0B-BB8D4CE85BD2}" presName="circle2" presStyleLbl="node1" presStyleIdx="1" presStyleCnt="4"/>
      <dgm:spPr/>
    </dgm:pt>
    <dgm:pt modelId="{3530A8E1-A603-4269-BAFB-2EDEDAC1E0E1}" type="pres">
      <dgm:prSet presAssocID="{3DC1E73B-4B4A-4607-8C0B-BB8D4CE85BD2}" presName="rect2" presStyleLbl="alignAcc1" presStyleIdx="1" presStyleCnt="4"/>
      <dgm:spPr/>
      <dgm:t>
        <a:bodyPr/>
        <a:lstStyle/>
        <a:p>
          <a:endParaRPr lang="en-US"/>
        </a:p>
      </dgm:t>
    </dgm:pt>
    <dgm:pt modelId="{A4CDADDB-1CF0-4B3B-867A-E4F17C9C3714}" type="pres">
      <dgm:prSet presAssocID="{7EDE9FD4-A540-4F6E-9228-A3439FD96282}" presName="vertSpace3" presStyleLbl="node1" presStyleIdx="1" presStyleCnt="4"/>
      <dgm:spPr/>
    </dgm:pt>
    <dgm:pt modelId="{4630D7E3-708C-4CCC-BFFD-30EF532A58B8}" type="pres">
      <dgm:prSet presAssocID="{7EDE9FD4-A540-4F6E-9228-A3439FD96282}" presName="circle3" presStyleLbl="node1" presStyleIdx="2" presStyleCnt="4"/>
      <dgm:spPr/>
    </dgm:pt>
    <dgm:pt modelId="{48246644-96D7-4853-B9B3-19B8B7194153}" type="pres">
      <dgm:prSet presAssocID="{7EDE9FD4-A540-4F6E-9228-A3439FD96282}" presName="rect3" presStyleLbl="alignAcc1" presStyleIdx="2" presStyleCnt="4"/>
      <dgm:spPr/>
      <dgm:t>
        <a:bodyPr/>
        <a:lstStyle/>
        <a:p>
          <a:endParaRPr lang="en-US"/>
        </a:p>
      </dgm:t>
    </dgm:pt>
    <dgm:pt modelId="{79455B96-3554-4834-979A-AD91591684FA}" type="pres">
      <dgm:prSet presAssocID="{15D2D5B5-AE14-4D00-B84E-D7EA61DE3A13}" presName="vertSpace4" presStyleLbl="node1" presStyleIdx="2" presStyleCnt="4"/>
      <dgm:spPr/>
    </dgm:pt>
    <dgm:pt modelId="{B8E5B72B-8819-43F4-A2B6-B73B94570718}" type="pres">
      <dgm:prSet presAssocID="{15D2D5B5-AE14-4D00-B84E-D7EA61DE3A13}" presName="circle4" presStyleLbl="node1" presStyleIdx="3" presStyleCnt="4"/>
      <dgm:spPr/>
    </dgm:pt>
    <dgm:pt modelId="{38656F48-0C86-48C6-96DF-1CC69FCEF4ED}" type="pres">
      <dgm:prSet presAssocID="{15D2D5B5-AE14-4D00-B84E-D7EA61DE3A13}" presName="rect4" presStyleLbl="alignAcc1" presStyleIdx="3" presStyleCnt="4" custScaleY="98795"/>
      <dgm:spPr/>
      <dgm:t>
        <a:bodyPr/>
        <a:lstStyle/>
        <a:p>
          <a:endParaRPr lang="en-US"/>
        </a:p>
      </dgm:t>
    </dgm:pt>
    <dgm:pt modelId="{12387237-BDB8-4836-AF84-AE643C9A54FE}" type="pres">
      <dgm:prSet presAssocID="{C487DB6A-D1A9-4712-BBC4-246DBA9F5E0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CD851-7CC2-4444-AAE6-C9BD03518AE4}" type="pres">
      <dgm:prSet presAssocID="{3DC1E73B-4B4A-4607-8C0B-BB8D4CE85BD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E5DAD-6FE1-45C9-94A9-A2D242EB3161}" type="pres">
      <dgm:prSet presAssocID="{7EDE9FD4-A540-4F6E-9228-A3439FD9628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1709D-74BF-4170-88C4-B8FF626CA12F}" type="pres">
      <dgm:prSet presAssocID="{15D2D5B5-AE14-4D00-B84E-D7EA61DE3A1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9EB35-1F9F-40CF-8EB7-A255EE88ED7C}" type="presOf" srcId="{7EDE9FD4-A540-4F6E-9228-A3439FD96282}" destId="{48246644-96D7-4853-B9B3-19B8B7194153}" srcOrd="0" destOrd="0" presId="urn:microsoft.com/office/officeart/2005/8/layout/target3"/>
    <dgm:cxn modelId="{F5AEC2CC-92CF-42A8-903D-0AD20D840E85}" type="presOf" srcId="{7EDE9FD4-A540-4F6E-9228-A3439FD96282}" destId="{DB0E5DAD-6FE1-45C9-94A9-A2D242EB3161}" srcOrd="1" destOrd="0" presId="urn:microsoft.com/office/officeart/2005/8/layout/target3"/>
    <dgm:cxn modelId="{2851ED5F-A538-41B5-AE1E-8716B3629D8D}" type="presOf" srcId="{3DC1E73B-4B4A-4607-8C0B-BB8D4CE85BD2}" destId="{045CD851-7CC2-4444-AAE6-C9BD03518AE4}" srcOrd="1" destOrd="0" presId="urn:microsoft.com/office/officeart/2005/8/layout/target3"/>
    <dgm:cxn modelId="{E7E2555A-AB49-4C2C-BEAD-D65FE4872CC9}" type="presOf" srcId="{C487DB6A-D1A9-4712-BBC4-246DBA9F5E0D}" destId="{12387237-BDB8-4836-AF84-AE643C9A54FE}" srcOrd="1" destOrd="0" presId="urn:microsoft.com/office/officeart/2005/8/layout/target3"/>
    <dgm:cxn modelId="{5C70DAA9-1D97-405C-ACC4-58138B6C18EA}" type="presOf" srcId="{15D2D5B5-AE14-4D00-B84E-D7EA61DE3A13}" destId="{2F41709D-74BF-4170-88C4-B8FF626CA12F}" srcOrd="1" destOrd="0" presId="urn:microsoft.com/office/officeart/2005/8/layout/target3"/>
    <dgm:cxn modelId="{2856E9AD-44A6-4133-AF0A-A9531DBE4367}" type="presOf" srcId="{A552B04F-E96F-4C50-A0A4-A3FFCC3A12BC}" destId="{3C4C0399-A5F6-46E3-9033-FC6F230ECF0B}" srcOrd="0" destOrd="0" presId="urn:microsoft.com/office/officeart/2005/8/layout/target3"/>
    <dgm:cxn modelId="{9A1F38A9-A06B-4FA3-8E38-C59E4BAD9E36}" srcId="{A552B04F-E96F-4C50-A0A4-A3FFCC3A12BC}" destId="{15D2D5B5-AE14-4D00-B84E-D7EA61DE3A13}" srcOrd="3" destOrd="0" parTransId="{AC7B7E2A-349C-4394-8ABF-A1D638C40B50}" sibTransId="{A8BB09AC-1535-4E56-843F-218676B59794}"/>
    <dgm:cxn modelId="{535B4C1A-851C-4FA5-A67E-71254D3790E6}" type="presOf" srcId="{3DC1E73B-4B4A-4607-8C0B-BB8D4CE85BD2}" destId="{3530A8E1-A603-4269-BAFB-2EDEDAC1E0E1}" srcOrd="0" destOrd="0" presId="urn:microsoft.com/office/officeart/2005/8/layout/target3"/>
    <dgm:cxn modelId="{CE67F932-1310-4D38-A6F8-AB0B53302A6F}" type="presOf" srcId="{15D2D5B5-AE14-4D00-B84E-D7EA61DE3A13}" destId="{38656F48-0C86-48C6-96DF-1CC69FCEF4ED}" srcOrd="0" destOrd="0" presId="urn:microsoft.com/office/officeart/2005/8/layout/target3"/>
    <dgm:cxn modelId="{1C46226D-553D-4DBE-89E4-0EBF082AEE70}" type="presOf" srcId="{C487DB6A-D1A9-4712-BBC4-246DBA9F5E0D}" destId="{D722A8CC-92F2-424F-BB46-CE7B76BE14E1}" srcOrd="0" destOrd="0" presId="urn:microsoft.com/office/officeart/2005/8/layout/target3"/>
    <dgm:cxn modelId="{EFF69F1C-48C1-492A-87A5-03A3BA3BE78C}" srcId="{A552B04F-E96F-4C50-A0A4-A3FFCC3A12BC}" destId="{C487DB6A-D1A9-4712-BBC4-246DBA9F5E0D}" srcOrd="0" destOrd="0" parTransId="{A369EBC4-B6B8-4CF4-B1CA-63A602ED9398}" sibTransId="{24220754-06CB-4AE8-A93F-A815B1DD7198}"/>
    <dgm:cxn modelId="{D863CC8C-930F-4807-BCA7-47F3ADD5FC73}" srcId="{A552B04F-E96F-4C50-A0A4-A3FFCC3A12BC}" destId="{7EDE9FD4-A540-4F6E-9228-A3439FD96282}" srcOrd="2" destOrd="0" parTransId="{D3E791F8-CC80-46EE-B9E9-C4B9C3359BC9}" sibTransId="{2BB52972-52E7-4A09-ADC6-B0C710416140}"/>
    <dgm:cxn modelId="{BCECB6E4-DC30-472F-9CEB-9FB8BC61185A}" srcId="{A552B04F-E96F-4C50-A0A4-A3FFCC3A12BC}" destId="{3DC1E73B-4B4A-4607-8C0B-BB8D4CE85BD2}" srcOrd="1" destOrd="0" parTransId="{EA486C41-259B-4B67-B2FD-FBC532D54850}" sibTransId="{A8C62E72-5CD3-437F-814E-1E11ECB2C73E}"/>
    <dgm:cxn modelId="{A0D7992D-030D-4FE2-85D9-6CCA2951C3FB}" type="presParOf" srcId="{3C4C0399-A5F6-46E3-9033-FC6F230ECF0B}" destId="{32146BB8-3E47-4060-97A4-88FEACA95303}" srcOrd="0" destOrd="0" presId="urn:microsoft.com/office/officeart/2005/8/layout/target3"/>
    <dgm:cxn modelId="{8DD50D84-7E06-4DAC-9183-C012FD5D2B27}" type="presParOf" srcId="{3C4C0399-A5F6-46E3-9033-FC6F230ECF0B}" destId="{CA930F56-8B50-4D73-BA30-1DDE5A9A6645}" srcOrd="1" destOrd="0" presId="urn:microsoft.com/office/officeart/2005/8/layout/target3"/>
    <dgm:cxn modelId="{73084ACE-CFBC-4D82-B68F-2F95A4541845}" type="presParOf" srcId="{3C4C0399-A5F6-46E3-9033-FC6F230ECF0B}" destId="{D722A8CC-92F2-424F-BB46-CE7B76BE14E1}" srcOrd="2" destOrd="0" presId="urn:microsoft.com/office/officeart/2005/8/layout/target3"/>
    <dgm:cxn modelId="{4323C022-EDA7-481B-A07B-6257DA1D775F}" type="presParOf" srcId="{3C4C0399-A5F6-46E3-9033-FC6F230ECF0B}" destId="{0EAB8B74-012E-4ACA-985F-D8134AA151B2}" srcOrd="3" destOrd="0" presId="urn:microsoft.com/office/officeart/2005/8/layout/target3"/>
    <dgm:cxn modelId="{FC477F7A-A24D-463A-91E5-C789BF3996C1}" type="presParOf" srcId="{3C4C0399-A5F6-46E3-9033-FC6F230ECF0B}" destId="{C76B09D9-69A4-4ACE-8A39-2165E605ECAC}" srcOrd="4" destOrd="0" presId="urn:microsoft.com/office/officeart/2005/8/layout/target3"/>
    <dgm:cxn modelId="{C8AE6A6D-0F29-4856-BD0D-BF389E72204E}" type="presParOf" srcId="{3C4C0399-A5F6-46E3-9033-FC6F230ECF0B}" destId="{3530A8E1-A603-4269-BAFB-2EDEDAC1E0E1}" srcOrd="5" destOrd="0" presId="urn:microsoft.com/office/officeart/2005/8/layout/target3"/>
    <dgm:cxn modelId="{2B5EE220-E244-40E8-B640-80F69778BA0B}" type="presParOf" srcId="{3C4C0399-A5F6-46E3-9033-FC6F230ECF0B}" destId="{A4CDADDB-1CF0-4B3B-867A-E4F17C9C3714}" srcOrd="6" destOrd="0" presId="urn:microsoft.com/office/officeart/2005/8/layout/target3"/>
    <dgm:cxn modelId="{B9F5B078-E70F-4B00-8BAC-668E0873582A}" type="presParOf" srcId="{3C4C0399-A5F6-46E3-9033-FC6F230ECF0B}" destId="{4630D7E3-708C-4CCC-BFFD-30EF532A58B8}" srcOrd="7" destOrd="0" presId="urn:microsoft.com/office/officeart/2005/8/layout/target3"/>
    <dgm:cxn modelId="{98BA8958-FA50-4E6E-B268-E296D46B8AF8}" type="presParOf" srcId="{3C4C0399-A5F6-46E3-9033-FC6F230ECF0B}" destId="{48246644-96D7-4853-B9B3-19B8B7194153}" srcOrd="8" destOrd="0" presId="urn:microsoft.com/office/officeart/2005/8/layout/target3"/>
    <dgm:cxn modelId="{C8187C81-877D-409B-9D47-243D3DFE3567}" type="presParOf" srcId="{3C4C0399-A5F6-46E3-9033-FC6F230ECF0B}" destId="{79455B96-3554-4834-979A-AD91591684FA}" srcOrd="9" destOrd="0" presId="urn:microsoft.com/office/officeart/2005/8/layout/target3"/>
    <dgm:cxn modelId="{734A423D-7978-465A-A02E-002461A9A4DC}" type="presParOf" srcId="{3C4C0399-A5F6-46E3-9033-FC6F230ECF0B}" destId="{B8E5B72B-8819-43F4-A2B6-B73B94570718}" srcOrd="10" destOrd="0" presId="urn:microsoft.com/office/officeart/2005/8/layout/target3"/>
    <dgm:cxn modelId="{3DCAA884-9D3A-4B30-AB2E-35F0D7CF914B}" type="presParOf" srcId="{3C4C0399-A5F6-46E3-9033-FC6F230ECF0B}" destId="{38656F48-0C86-48C6-96DF-1CC69FCEF4ED}" srcOrd="11" destOrd="0" presId="urn:microsoft.com/office/officeart/2005/8/layout/target3"/>
    <dgm:cxn modelId="{E497D221-4373-4DAE-B849-EC2B26C881BA}" type="presParOf" srcId="{3C4C0399-A5F6-46E3-9033-FC6F230ECF0B}" destId="{12387237-BDB8-4836-AF84-AE643C9A54FE}" srcOrd="12" destOrd="0" presId="urn:microsoft.com/office/officeart/2005/8/layout/target3"/>
    <dgm:cxn modelId="{155C03F5-D245-4F9C-BC9E-7908DD171998}" type="presParOf" srcId="{3C4C0399-A5F6-46E3-9033-FC6F230ECF0B}" destId="{045CD851-7CC2-4444-AAE6-C9BD03518AE4}" srcOrd="13" destOrd="0" presId="urn:microsoft.com/office/officeart/2005/8/layout/target3"/>
    <dgm:cxn modelId="{79F05295-A43D-461D-865E-6DD066A5904E}" type="presParOf" srcId="{3C4C0399-A5F6-46E3-9033-FC6F230ECF0B}" destId="{DB0E5DAD-6FE1-45C9-94A9-A2D242EB3161}" srcOrd="14" destOrd="0" presId="urn:microsoft.com/office/officeart/2005/8/layout/target3"/>
    <dgm:cxn modelId="{86353464-3046-4B67-974A-B20D4E20A268}" type="presParOf" srcId="{3C4C0399-A5F6-46E3-9033-FC6F230ECF0B}" destId="{2F41709D-74BF-4170-88C4-B8FF626CA12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b="0" baseline="0" dirty="0" smtClean="0">
              <a:solidFill>
                <a:schemeClr val="accent1">
                  <a:lumMod val="50000"/>
                </a:schemeClr>
              </a:solidFill>
            </a:rPr>
            <a:t>Types </a:t>
          </a:r>
          <a:endParaRPr lang="en-US" sz="3600" b="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just" rtl="0"/>
          <a:r>
            <a:rPr lang="en-US" sz="3600" b="0" baseline="0" dirty="0" smtClean="0">
              <a:solidFill>
                <a:schemeClr val="accent1">
                  <a:lumMod val="50000"/>
                </a:schemeClr>
              </a:solidFill>
            </a:rPr>
            <a:t>Categories </a:t>
          </a:r>
          <a:endParaRPr lang="en-US" sz="3600" b="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Troubleshooting Guide 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Simulators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Emulators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Remote Device Access (RDA)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66"/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rgbClr val="7030A0"/>
              </a:solidFill>
            </a:rPr>
            <a:t>Mobile Test Industry Standards</a:t>
          </a:r>
          <a:endParaRPr lang="en-US" sz="3600" dirty="0">
            <a:solidFill>
              <a:srgbClr val="7030A0"/>
            </a:solidFill>
          </a:endParaRPr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Distribution/Installation/Logs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35247326-158D-496E-AF04-FB1EA52C4C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gm:spPr>
      <dgm:t>
        <a:bodyPr/>
        <a:lstStyle/>
        <a:p>
          <a:pPr algn="l" rtl="0"/>
          <a:r>
            <a:rPr lang="en-US" sz="3600" dirty="0" smtClean="0">
              <a:solidFill>
                <a:schemeClr val="accent1">
                  <a:lumMod val="50000"/>
                </a:schemeClr>
              </a:solidFill>
            </a:rPr>
            <a:t>App Risk Analysis </a:t>
          </a:r>
          <a:endParaRPr lang="en-US" sz="3600" dirty="0">
            <a:solidFill>
              <a:schemeClr val="accent1">
                <a:lumMod val="50000"/>
              </a:schemeClr>
            </a:solidFill>
          </a:endParaRPr>
        </a:p>
      </dgm:t>
    </dgm:pt>
    <dgm:pt modelId="{BD95F6AF-C22B-4959-A9F0-5C5886735312}" type="parTrans" cxnId="{240E0669-6593-4CF6-8560-74C01E3BF0D8}">
      <dgm:prSet/>
      <dgm:spPr/>
      <dgm:t>
        <a:bodyPr/>
        <a:lstStyle/>
        <a:p>
          <a:endParaRPr lang="en-US"/>
        </a:p>
      </dgm:t>
    </dgm:pt>
    <dgm:pt modelId="{9A514CC4-29FB-417B-9E59-1B67A67000D9}" type="sibTrans" cxnId="{240E0669-6593-4CF6-8560-74C01E3BF0D8}">
      <dgm:prSet/>
      <dgm:spPr/>
      <dgm:t>
        <a:bodyPr/>
        <a:lstStyle/>
        <a:p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  <dgm:t>
        <a:bodyPr/>
        <a:lstStyle/>
        <a:p>
          <a:endParaRPr lang="en-US"/>
        </a:p>
      </dgm:t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  <dgm:t>
        <a:bodyPr/>
        <a:lstStyle/>
        <a:p>
          <a:endParaRPr lang="en-US"/>
        </a:p>
      </dgm:t>
    </dgm:pt>
    <dgm:pt modelId="{168EAC1F-03CE-4798-9B72-CDAE5E22D935}" type="pres">
      <dgm:prSet presAssocID="{E3C017CE-529E-47FE-A21F-64EEC7DF3F6B}" presName="horFlow" presStyleCnt="0"/>
      <dgm:spPr/>
      <dgm:t>
        <a:bodyPr/>
        <a:lstStyle/>
        <a:p>
          <a:endParaRPr lang="en-US"/>
        </a:p>
      </dgm:t>
    </dgm:pt>
    <dgm:pt modelId="{D8FB0E70-CD85-4DE7-99BF-6E3E9453E4F9}" type="pres">
      <dgm:prSet presAssocID="{E3C017CE-529E-47FE-A21F-64EEC7DF3F6B}" presName="bigChev" presStyleLbl="node1" presStyleIdx="1" presStyleCnt="9" custScaleX="762756" custLinFactNeighborX="-42375" custLinFactNeighborY="3560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  <dgm:t>
        <a:bodyPr/>
        <a:lstStyle/>
        <a:p>
          <a:endParaRPr lang="en-US"/>
        </a:p>
      </dgm:t>
    </dgm:pt>
    <dgm:pt modelId="{6C52A559-76D6-4786-B8C9-08539F561882}" type="pres">
      <dgm:prSet presAssocID="{2F5F098E-EF7B-4753-80A5-59E67181F8D1}" presName="horFlow" presStyleCnt="0"/>
      <dgm:spPr/>
      <dgm:t>
        <a:bodyPr/>
        <a:lstStyle/>
        <a:p>
          <a:endParaRPr lang="en-US"/>
        </a:p>
      </dgm:t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  <dgm:t>
        <a:bodyPr/>
        <a:lstStyle/>
        <a:p>
          <a:endParaRPr lang="en-US"/>
        </a:p>
      </dgm:t>
    </dgm:pt>
    <dgm:pt modelId="{ABBE80C7-85A8-4838-AEA3-1B22D4E41D9A}" type="pres">
      <dgm:prSet presAssocID="{7C46D396-9481-4100-972B-32D5664D1577}" presName="horFlow" presStyleCnt="0"/>
      <dgm:spPr/>
      <dgm:t>
        <a:bodyPr/>
        <a:lstStyle/>
        <a:p>
          <a:endParaRPr lang="en-US"/>
        </a:p>
      </dgm:t>
    </dgm:pt>
    <dgm:pt modelId="{2F26AEE6-3117-4C1A-AC1A-F6397C6C4984}" type="pres">
      <dgm:prSet presAssocID="{7C46D396-9481-4100-972B-32D5664D1577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  <dgm:t>
        <a:bodyPr/>
        <a:lstStyle/>
        <a:p>
          <a:endParaRPr lang="en-US"/>
        </a:p>
      </dgm:t>
    </dgm:pt>
    <dgm:pt modelId="{B498117A-6BB6-4298-BBFB-1743405D0B0D}" type="pres">
      <dgm:prSet presAssocID="{E0FCBA0D-A3AE-4111-8793-788CB31F8B0C}" presName="horFlow" presStyleCnt="0"/>
      <dgm:spPr/>
      <dgm:t>
        <a:bodyPr/>
        <a:lstStyle/>
        <a:p>
          <a:endParaRPr lang="en-US"/>
        </a:p>
      </dgm:t>
    </dgm:pt>
    <dgm:pt modelId="{D730A910-0E17-4A87-8D52-69A95553E101}" type="pres">
      <dgm:prSet presAssocID="{E0FCBA0D-A3AE-4111-8793-788CB31F8B0C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  <dgm:t>
        <a:bodyPr/>
        <a:lstStyle/>
        <a:p>
          <a:endParaRPr lang="en-US"/>
        </a:p>
      </dgm:t>
    </dgm:pt>
    <dgm:pt modelId="{D054B7CB-1C63-4E29-8EBE-FDC1E68B8D58}" type="pres">
      <dgm:prSet presAssocID="{D99EBB38-16AE-42B8-BEF8-63A96EEE7374}" presName="horFlow" presStyleCnt="0"/>
      <dgm:spPr/>
      <dgm:t>
        <a:bodyPr/>
        <a:lstStyle/>
        <a:p>
          <a:endParaRPr lang="en-US"/>
        </a:p>
      </dgm:t>
    </dgm:pt>
    <dgm:pt modelId="{B000E91A-BA77-4CB9-A05D-1DC41E0F2DA9}" type="pres">
      <dgm:prSet presAssocID="{D99EBB38-16AE-42B8-BEF8-63A96EEE7374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  <dgm:t>
        <a:bodyPr/>
        <a:lstStyle/>
        <a:p>
          <a:endParaRPr lang="en-US"/>
        </a:p>
      </dgm:t>
    </dgm:pt>
    <dgm:pt modelId="{64AF5CF7-9E66-4750-B73E-72779635E8D8}" type="pres">
      <dgm:prSet presAssocID="{90D5E524-F3E6-4D86-B8F9-90C68E81FCB0}" presName="horFlow" presStyleCnt="0"/>
      <dgm:spPr/>
      <dgm:t>
        <a:bodyPr/>
        <a:lstStyle/>
        <a:p>
          <a:endParaRPr lang="en-US"/>
        </a:p>
      </dgm:t>
    </dgm:pt>
    <dgm:pt modelId="{609AEEF3-B635-4B0E-A533-D37204F98B6A}" type="pres">
      <dgm:prSet presAssocID="{90D5E524-F3E6-4D86-B8F9-90C68E81FCB0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  <dgm:t>
        <a:bodyPr/>
        <a:lstStyle/>
        <a:p>
          <a:endParaRPr lang="en-US"/>
        </a:p>
      </dgm:t>
    </dgm:pt>
    <dgm:pt modelId="{E772EBCE-C0BD-4AD8-8F76-BE587163485F}" type="pres">
      <dgm:prSet presAssocID="{BC36815E-5816-4433-9585-764EDE5A3D60}" presName="horFlow" presStyleCnt="0"/>
      <dgm:spPr/>
      <dgm:t>
        <a:bodyPr/>
        <a:lstStyle/>
        <a:p>
          <a:endParaRPr lang="en-US"/>
        </a:p>
      </dgm:t>
    </dgm:pt>
    <dgm:pt modelId="{F538668E-342E-4C87-B69D-3DBDB4540036}" type="pres">
      <dgm:prSet presAssocID="{BC36815E-5816-4433-9585-764EDE5A3D6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B9E30580-5A1B-4C1C-84E4-16B397BFDFB6}" type="pres">
      <dgm:prSet presAssocID="{BC36815E-5816-4433-9585-764EDE5A3D60}" presName="vSp" presStyleCnt="0"/>
      <dgm:spPr/>
      <dgm:t>
        <a:bodyPr/>
        <a:lstStyle/>
        <a:p>
          <a:endParaRPr lang="en-US"/>
        </a:p>
      </dgm:t>
    </dgm:pt>
    <dgm:pt modelId="{75EBCEEF-A136-4407-9856-BF1A3E5C63F3}" type="pres">
      <dgm:prSet presAssocID="{35247326-158D-496E-AF04-FB1EA52C4C6A}" presName="horFlow" presStyleCnt="0"/>
      <dgm:spPr/>
      <dgm:t>
        <a:bodyPr/>
        <a:lstStyle/>
        <a:p>
          <a:endParaRPr lang="en-US"/>
        </a:p>
      </dgm:t>
    </dgm:pt>
    <dgm:pt modelId="{08C723C1-EAC5-463F-8898-45E3313CE1E1}" type="pres">
      <dgm:prSet presAssocID="{35247326-158D-496E-AF04-FB1EA52C4C6A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C47EFC9A-9E89-4BB1-88D6-BC5B4C855742}" type="presOf" srcId="{7E407E04-E628-4236-8988-4B04DFEB7002}" destId="{A732CCC7-7E8F-4676-9F9C-63FC6C3495A7}" srcOrd="0" destOrd="0" presId="urn:microsoft.com/office/officeart/2005/8/layout/lProcess3"/>
    <dgm:cxn modelId="{E27B6720-E1F9-4053-AF4C-C5BA59DAFF25}" type="presOf" srcId="{E3C017CE-529E-47FE-A21F-64EEC7DF3F6B}" destId="{D8FB0E70-CD85-4DE7-99BF-6E3E9453E4F9}" srcOrd="0" destOrd="0" presId="urn:microsoft.com/office/officeart/2005/8/layout/lProcess3"/>
    <dgm:cxn modelId="{37BB92F7-319F-4737-9557-F0AA3B510557}" srcId="{11A8B293-EBC7-4D1E-9BA6-54F00BCB17DD}" destId="{7C46D396-9481-4100-972B-32D5664D1577}" srcOrd="3" destOrd="0" parTransId="{C90341FE-5C89-43F6-9A9D-895D0616A22A}" sibTransId="{116AB8CD-DA36-4616-BD48-79D6DF095DE5}"/>
    <dgm:cxn modelId="{240E0669-6593-4CF6-8560-74C01E3BF0D8}" srcId="{11A8B293-EBC7-4D1E-9BA6-54F00BCB17DD}" destId="{35247326-158D-496E-AF04-FB1EA52C4C6A}" srcOrd="8" destOrd="0" parTransId="{BD95F6AF-C22B-4959-A9F0-5C5886735312}" sibTransId="{9A514CC4-29FB-417B-9E59-1B67A67000D9}"/>
    <dgm:cxn modelId="{A32C5660-CB68-46AC-B29E-CF3045E7159F}" type="presOf" srcId="{E0FCBA0D-A3AE-4111-8793-788CB31F8B0C}" destId="{D730A910-0E17-4A87-8D52-69A95553E101}" srcOrd="0" destOrd="0" presId="urn:microsoft.com/office/officeart/2005/8/layout/lProcess3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FF6CD8C2-2F3D-4F4D-9AD4-DD969869C8FA}" type="presOf" srcId="{7C46D396-9481-4100-972B-32D5664D1577}" destId="{2F26AEE6-3117-4C1A-AC1A-F6397C6C4984}" srcOrd="0" destOrd="0" presId="urn:microsoft.com/office/officeart/2005/8/layout/lProcess3"/>
    <dgm:cxn modelId="{6DC1A14B-441A-424D-B543-E52E05FF8BAA}" type="presOf" srcId="{35247326-158D-496E-AF04-FB1EA52C4C6A}" destId="{08C723C1-EAC5-463F-8898-45E3313CE1E1}" srcOrd="0" destOrd="0" presId="urn:microsoft.com/office/officeart/2005/8/layout/lProcess3"/>
    <dgm:cxn modelId="{D899F130-91EF-47FA-BEAD-34895EDFE5AF}" type="presOf" srcId="{BC36815E-5816-4433-9585-764EDE5A3D60}" destId="{F538668E-342E-4C87-B69D-3DBDB4540036}" srcOrd="0" destOrd="0" presId="urn:microsoft.com/office/officeart/2005/8/layout/lProcess3"/>
    <dgm:cxn modelId="{27E225CB-71D7-4A34-9068-84C556E4943E}" srcId="{11A8B293-EBC7-4D1E-9BA6-54F00BCB17DD}" destId="{90D5E524-F3E6-4D86-B8F9-90C68E81FCB0}" srcOrd="6" destOrd="0" parTransId="{2305C1FE-74D5-42E3-9402-AAEE2D41E3CB}" sibTransId="{3409E0D5-0FAB-4511-9A68-F65441AA5A54}"/>
    <dgm:cxn modelId="{5068A561-6412-4742-93D5-BD9178C7E57E}" srcId="{11A8B293-EBC7-4D1E-9BA6-54F00BCB17DD}" destId="{E0FCBA0D-A3AE-4111-8793-788CB31F8B0C}" srcOrd="4" destOrd="0" parTransId="{40486A23-78A9-4399-9CC9-9FF54845F4DA}" sibTransId="{5207BC09-ABB5-489A-B7C3-1F01478CB48A}"/>
    <dgm:cxn modelId="{470059A8-0335-4F8F-A325-2F6F5F2F9220}" type="presOf" srcId="{2F5F098E-EF7B-4753-80A5-59E67181F8D1}" destId="{3D2822C3-EC46-4092-AF3B-D3B6ACE7E688}" srcOrd="0" destOrd="0" presId="urn:microsoft.com/office/officeart/2005/8/layout/lProcess3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F28E87C7-8906-4CF9-90BA-BB3D7D60C279}" type="presOf" srcId="{11A8B293-EBC7-4D1E-9BA6-54F00BCB17DD}" destId="{02960016-3D9F-46BB-9999-EC514157500F}" srcOrd="0" destOrd="0" presId="urn:microsoft.com/office/officeart/2005/8/layout/lProcess3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17E2A250-9BE0-4FD8-8592-10841611EE3A}" type="presOf" srcId="{90D5E524-F3E6-4D86-B8F9-90C68E81FCB0}" destId="{609AEEF3-B635-4B0E-A533-D37204F98B6A}" srcOrd="0" destOrd="0" presId="urn:microsoft.com/office/officeart/2005/8/layout/lProcess3"/>
    <dgm:cxn modelId="{503339FF-4291-4AC8-B977-1F78797A0934}" srcId="{11A8B293-EBC7-4D1E-9BA6-54F00BCB17DD}" destId="{BC36815E-5816-4433-9585-764EDE5A3D60}" srcOrd="7" destOrd="0" parTransId="{A7C4D95B-C16C-414D-B06C-1A427F449D22}" sibTransId="{F3C8B9E4-892A-4349-9377-6C2E9F18F40C}"/>
    <dgm:cxn modelId="{DF80206F-D531-4A76-9A31-D3976034396D}" srcId="{11A8B293-EBC7-4D1E-9BA6-54F00BCB17DD}" destId="{D99EBB38-16AE-42B8-BEF8-63A96EEE7374}" srcOrd="5" destOrd="0" parTransId="{9F113485-E6EF-4028-A4EE-C58134A5127F}" sibTransId="{FC9D01A5-01C9-45C5-8C84-BAF7F7ABDACC}"/>
    <dgm:cxn modelId="{AA5278D8-E648-43C2-B53B-A340B4CA1124}" type="presOf" srcId="{D99EBB38-16AE-42B8-BEF8-63A96EEE7374}" destId="{B000E91A-BA77-4CB9-A05D-1DC41E0F2DA9}" srcOrd="0" destOrd="0" presId="urn:microsoft.com/office/officeart/2005/8/layout/lProcess3"/>
    <dgm:cxn modelId="{1D95B1F1-B45F-4743-9091-7CE8B5346F46}" type="presParOf" srcId="{02960016-3D9F-46BB-9999-EC514157500F}" destId="{C9CB3D63-9FCD-46E1-B496-240C4A77F2A1}" srcOrd="0" destOrd="0" presId="urn:microsoft.com/office/officeart/2005/8/layout/lProcess3"/>
    <dgm:cxn modelId="{E9663C36-66FF-483C-B032-61D7FDD40080}" type="presParOf" srcId="{C9CB3D63-9FCD-46E1-B496-240C4A77F2A1}" destId="{A732CCC7-7E8F-4676-9F9C-63FC6C3495A7}" srcOrd="0" destOrd="0" presId="urn:microsoft.com/office/officeart/2005/8/layout/lProcess3"/>
    <dgm:cxn modelId="{3F87F4FD-4656-46F7-A1BC-3FADAC3C17C0}" type="presParOf" srcId="{02960016-3D9F-46BB-9999-EC514157500F}" destId="{B35ADF51-9A9E-4DED-A4ED-620B71E52E12}" srcOrd="1" destOrd="0" presId="urn:microsoft.com/office/officeart/2005/8/layout/lProcess3"/>
    <dgm:cxn modelId="{473E82FD-807D-4DC1-BE39-0FFB4A5861A0}" type="presParOf" srcId="{02960016-3D9F-46BB-9999-EC514157500F}" destId="{168EAC1F-03CE-4798-9B72-CDAE5E22D935}" srcOrd="2" destOrd="0" presId="urn:microsoft.com/office/officeart/2005/8/layout/lProcess3"/>
    <dgm:cxn modelId="{E014274E-3D9D-412C-B4E8-032A523FCB20}" type="presParOf" srcId="{168EAC1F-03CE-4798-9B72-CDAE5E22D935}" destId="{D8FB0E70-CD85-4DE7-99BF-6E3E9453E4F9}" srcOrd="0" destOrd="0" presId="urn:microsoft.com/office/officeart/2005/8/layout/lProcess3"/>
    <dgm:cxn modelId="{51266E60-4CDA-42FB-8D06-329380470696}" type="presParOf" srcId="{02960016-3D9F-46BB-9999-EC514157500F}" destId="{DD311FD1-962D-4937-B172-301C2BB6AB5B}" srcOrd="3" destOrd="0" presId="urn:microsoft.com/office/officeart/2005/8/layout/lProcess3"/>
    <dgm:cxn modelId="{C189EEB7-0A40-4803-8358-743951E7CC6C}" type="presParOf" srcId="{02960016-3D9F-46BB-9999-EC514157500F}" destId="{6C52A559-76D6-4786-B8C9-08539F561882}" srcOrd="4" destOrd="0" presId="urn:microsoft.com/office/officeart/2005/8/layout/lProcess3"/>
    <dgm:cxn modelId="{510B4B06-E220-419E-B88E-9BCA797CAFAA}" type="presParOf" srcId="{6C52A559-76D6-4786-B8C9-08539F561882}" destId="{3D2822C3-EC46-4092-AF3B-D3B6ACE7E688}" srcOrd="0" destOrd="0" presId="urn:microsoft.com/office/officeart/2005/8/layout/lProcess3"/>
    <dgm:cxn modelId="{F2CDF782-FE01-4613-8F4C-D56E76EEBEE9}" type="presParOf" srcId="{02960016-3D9F-46BB-9999-EC514157500F}" destId="{50550F92-FC23-4769-8784-4F455C5ADC8C}" srcOrd="5" destOrd="0" presId="urn:microsoft.com/office/officeart/2005/8/layout/lProcess3"/>
    <dgm:cxn modelId="{83603799-10DB-4336-AE0E-5CFFF360BE0B}" type="presParOf" srcId="{02960016-3D9F-46BB-9999-EC514157500F}" destId="{ABBE80C7-85A8-4838-AEA3-1B22D4E41D9A}" srcOrd="6" destOrd="0" presId="urn:microsoft.com/office/officeart/2005/8/layout/lProcess3"/>
    <dgm:cxn modelId="{BCBA5299-49EB-40C0-959D-094F301C457B}" type="presParOf" srcId="{ABBE80C7-85A8-4838-AEA3-1B22D4E41D9A}" destId="{2F26AEE6-3117-4C1A-AC1A-F6397C6C4984}" srcOrd="0" destOrd="0" presId="urn:microsoft.com/office/officeart/2005/8/layout/lProcess3"/>
    <dgm:cxn modelId="{0C203A7D-27F0-4841-907C-BCF9133A2255}" type="presParOf" srcId="{02960016-3D9F-46BB-9999-EC514157500F}" destId="{ABEC54FE-7023-4629-975F-12AF40F92202}" srcOrd="7" destOrd="0" presId="urn:microsoft.com/office/officeart/2005/8/layout/lProcess3"/>
    <dgm:cxn modelId="{E12AB63F-59C3-4888-B085-D791AF7F6ADC}" type="presParOf" srcId="{02960016-3D9F-46BB-9999-EC514157500F}" destId="{B498117A-6BB6-4298-BBFB-1743405D0B0D}" srcOrd="8" destOrd="0" presId="urn:microsoft.com/office/officeart/2005/8/layout/lProcess3"/>
    <dgm:cxn modelId="{5F64EC28-1B98-4D1F-B697-93DF44DC7946}" type="presParOf" srcId="{B498117A-6BB6-4298-BBFB-1743405D0B0D}" destId="{D730A910-0E17-4A87-8D52-69A95553E101}" srcOrd="0" destOrd="0" presId="urn:microsoft.com/office/officeart/2005/8/layout/lProcess3"/>
    <dgm:cxn modelId="{8B99D0F9-E988-47C6-A291-FBDEECFC7890}" type="presParOf" srcId="{02960016-3D9F-46BB-9999-EC514157500F}" destId="{0EE84806-B2D0-4832-9E88-C0EFC353B88F}" srcOrd="9" destOrd="0" presId="urn:microsoft.com/office/officeart/2005/8/layout/lProcess3"/>
    <dgm:cxn modelId="{02C61C4C-5E4E-407C-A883-4B06741D4E58}" type="presParOf" srcId="{02960016-3D9F-46BB-9999-EC514157500F}" destId="{D054B7CB-1C63-4E29-8EBE-FDC1E68B8D58}" srcOrd="10" destOrd="0" presId="urn:microsoft.com/office/officeart/2005/8/layout/lProcess3"/>
    <dgm:cxn modelId="{3000D894-A008-4CA8-B007-1CAD2B0EBB8D}" type="presParOf" srcId="{D054B7CB-1C63-4E29-8EBE-FDC1E68B8D58}" destId="{B000E91A-BA77-4CB9-A05D-1DC41E0F2DA9}" srcOrd="0" destOrd="0" presId="urn:microsoft.com/office/officeart/2005/8/layout/lProcess3"/>
    <dgm:cxn modelId="{78BD9FAE-E7C0-4DE2-AE8F-2C6FA3632AEA}" type="presParOf" srcId="{02960016-3D9F-46BB-9999-EC514157500F}" destId="{EA3EF4EA-9B74-4F71-973D-44E70086B63C}" srcOrd="11" destOrd="0" presId="urn:microsoft.com/office/officeart/2005/8/layout/lProcess3"/>
    <dgm:cxn modelId="{852BEE63-B3D5-4158-A00B-4E75DCE81C42}" type="presParOf" srcId="{02960016-3D9F-46BB-9999-EC514157500F}" destId="{64AF5CF7-9E66-4750-B73E-72779635E8D8}" srcOrd="12" destOrd="0" presId="urn:microsoft.com/office/officeart/2005/8/layout/lProcess3"/>
    <dgm:cxn modelId="{7D79525F-6BCD-45B9-97DB-22E6C7BB9964}" type="presParOf" srcId="{64AF5CF7-9E66-4750-B73E-72779635E8D8}" destId="{609AEEF3-B635-4B0E-A533-D37204F98B6A}" srcOrd="0" destOrd="0" presId="urn:microsoft.com/office/officeart/2005/8/layout/lProcess3"/>
    <dgm:cxn modelId="{29FA0606-16A0-4F69-843F-35474126102A}" type="presParOf" srcId="{02960016-3D9F-46BB-9999-EC514157500F}" destId="{5C8BD36C-F83E-4195-BCA3-E6CF6E918218}" srcOrd="13" destOrd="0" presId="urn:microsoft.com/office/officeart/2005/8/layout/lProcess3"/>
    <dgm:cxn modelId="{2F84AA79-AB7B-4461-97B4-C86E55F9F9E6}" type="presParOf" srcId="{02960016-3D9F-46BB-9999-EC514157500F}" destId="{E772EBCE-C0BD-4AD8-8F76-BE587163485F}" srcOrd="14" destOrd="0" presId="urn:microsoft.com/office/officeart/2005/8/layout/lProcess3"/>
    <dgm:cxn modelId="{67299E7F-6234-4F38-A57F-C7146E016149}" type="presParOf" srcId="{E772EBCE-C0BD-4AD8-8F76-BE587163485F}" destId="{F538668E-342E-4C87-B69D-3DBDB4540036}" srcOrd="0" destOrd="0" presId="urn:microsoft.com/office/officeart/2005/8/layout/lProcess3"/>
    <dgm:cxn modelId="{B408B54B-277A-4789-8597-74A99753CD0E}" type="presParOf" srcId="{02960016-3D9F-46BB-9999-EC514157500F}" destId="{B9E30580-5A1B-4C1C-84E4-16B397BFDFB6}" srcOrd="15" destOrd="0" presId="urn:microsoft.com/office/officeart/2005/8/layout/lProcess3"/>
    <dgm:cxn modelId="{A47DB019-C1BB-49E9-A9AE-892B180A2D80}" type="presParOf" srcId="{02960016-3D9F-46BB-9999-EC514157500F}" destId="{75EBCEEF-A136-4407-9856-BF1A3E5C63F3}" srcOrd="16" destOrd="0" presId="urn:microsoft.com/office/officeart/2005/8/layout/lProcess3"/>
    <dgm:cxn modelId="{7F4154F3-516B-4027-B02B-473A3557C115}" type="presParOf" srcId="{75EBCEEF-A136-4407-9856-BF1A3E5C63F3}" destId="{08C723C1-EAC5-463F-8898-45E3313CE1E1}" srcOrd="0" destOrd="0" presId="urn:microsoft.com/office/officeart/2005/8/layout/lProcess3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1EF11-1831-4ABE-90CA-732DCB0DAA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43D6C-5333-46E0-B4BB-ABA77F73AB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Device fragmentation</a:t>
          </a:r>
          <a:endParaRPr lang="en-US" sz="2000" dirty="0"/>
        </a:p>
      </dgm:t>
    </dgm:pt>
    <dgm:pt modelId="{E09FE346-17D1-4BA2-A116-FC819E9F2E60}" type="parTrans" cxnId="{77406FFF-113D-4404-932E-C3974EB3CAB4}">
      <dgm:prSet/>
      <dgm:spPr/>
      <dgm:t>
        <a:bodyPr/>
        <a:lstStyle/>
        <a:p>
          <a:endParaRPr lang="en-US"/>
        </a:p>
      </dgm:t>
    </dgm:pt>
    <dgm:pt modelId="{70E9168C-C8A9-4133-9711-B81313BD5FE9}" type="sibTrans" cxnId="{77406FFF-113D-4404-932E-C3974EB3CAB4}">
      <dgm:prSet/>
      <dgm:spPr/>
      <dgm:t>
        <a:bodyPr/>
        <a:lstStyle/>
        <a:p>
          <a:endParaRPr lang="en-US"/>
        </a:p>
      </dgm:t>
    </dgm:pt>
    <dgm:pt modelId="{9B6D8FE4-FC8D-4196-9009-6E697B56B49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In-house vs. outsourced testing</a:t>
          </a:r>
          <a:endParaRPr lang="en-US" sz="2000" dirty="0"/>
        </a:p>
      </dgm:t>
    </dgm:pt>
    <dgm:pt modelId="{6BFD1101-81D0-4D36-BE42-5A66135BD5EE}" type="parTrans" cxnId="{FF2FC14D-80CF-4C29-B88A-51FF5356C9D1}">
      <dgm:prSet/>
      <dgm:spPr/>
      <dgm:t>
        <a:bodyPr/>
        <a:lstStyle/>
        <a:p>
          <a:endParaRPr lang="en-US"/>
        </a:p>
      </dgm:t>
    </dgm:pt>
    <dgm:pt modelId="{22E76CE8-9D74-425A-88D6-70F51985445D}" type="sibTrans" cxnId="{FF2FC14D-80CF-4C29-B88A-51FF5356C9D1}">
      <dgm:prSet/>
      <dgm:spPr/>
      <dgm:t>
        <a:bodyPr/>
        <a:lstStyle/>
        <a:p>
          <a:endParaRPr lang="en-US"/>
        </a:p>
      </dgm:t>
    </dgm:pt>
    <dgm:pt modelId="{E0CC7DC6-2893-4BA1-9DFE-E76AB1EBAC1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Availability of mobile testing tools</a:t>
          </a:r>
          <a:endParaRPr lang="en-US" sz="2000" dirty="0"/>
        </a:p>
      </dgm:t>
    </dgm:pt>
    <dgm:pt modelId="{F7782B64-4FFF-4A60-9EC2-16C6F689ED98}" type="parTrans" cxnId="{62BEB2B7-9725-434C-9503-BA9F184A322B}">
      <dgm:prSet/>
      <dgm:spPr/>
      <dgm:t>
        <a:bodyPr/>
        <a:lstStyle/>
        <a:p>
          <a:endParaRPr lang="en-US"/>
        </a:p>
      </dgm:t>
    </dgm:pt>
    <dgm:pt modelId="{65A04866-71AC-4E01-90F2-FC50006226B6}" type="sibTrans" cxnId="{62BEB2B7-9725-434C-9503-BA9F184A322B}">
      <dgm:prSet/>
      <dgm:spPr/>
      <dgm:t>
        <a:bodyPr/>
        <a:lstStyle/>
        <a:p>
          <a:endParaRPr lang="en-US"/>
        </a:p>
      </dgm:t>
    </dgm:pt>
    <dgm:pt modelId="{40B24F83-18D5-460B-BB4C-40A9DBB87B6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Application Lifecycle Testing</a:t>
          </a:r>
          <a:endParaRPr lang="en-US" sz="2000" dirty="0"/>
        </a:p>
      </dgm:t>
    </dgm:pt>
    <dgm:pt modelId="{C727EB9E-C906-4C76-BAC6-17D7ED932956}" type="parTrans" cxnId="{BCB8B465-8AC2-4C41-92F8-06F7EDE73E3F}">
      <dgm:prSet/>
      <dgm:spPr/>
      <dgm:t>
        <a:bodyPr/>
        <a:lstStyle/>
        <a:p>
          <a:endParaRPr lang="en-US"/>
        </a:p>
      </dgm:t>
    </dgm:pt>
    <dgm:pt modelId="{73AD6155-F936-4738-851F-1D10CB3A6CA8}" type="sibTrans" cxnId="{BCB8B465-8AC2-4C41-92F8-06F7EDE73E3F}">
      <dgm:prSet/>
      <dgm:spPr/>
      <dgm:t>
        <a:bodyPr/>
        <a:lstStyle/>
        <a:p>
          <a:endParaRPr lang="en-US"/>
        </a:p>
      </dgm:t>
    </dgm:pt>
    <dgm:pt modelId="{F12F94F5-5058-4F28-9A50-0CB8C9328ABD}" type="pres">
      <dgm:prSet presAssocID="{2BC1EF11-1831-4ABE-90CA-732DCB0DA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69B54-0B4B-4EE6-AA3F-719DF8405669}" type="pres">
      <dgm:prSet presAssocID="{AC643D6C-5333-46E0-B4BB-ABA77F73ABA8}" presName="parentLin" presStyleCnt="0"/>
      <dgm:spPr/>
    </dgm:pt>
    <dgm:pt modelId="{0B72045C-D3EA-4667-AC8F-7196B6508AD3}" type="pres">
      <dgm:prSet presAssocID="{AC643D6C-5333-46E0-B4BB-ABA77F73AB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41AA5CD-EEE3-408D-A5C4-80B6DA8FE3FD}" type="pres">
      <dgm:prSet presAssocID="{AC643D6C-5333-46E0-B4BB-ABA77F73ABA8}" presName="parentText" presStyleLbl="node1" presStyleIdx="0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F7C5A-3C27-4F43-AD7E-A9EC3067263D}" type="pres">
      <dgm:prSet presAssocID="{AC643D6C-5333-46E0-B4BB-ABA77F73ABA8}" presName="negativeSpace" presStyleCnt="0"/>
      <dgm:spPr/>
    </dgm:pt>
    <dgm:pt modelId="{BB0F9767-6959-476E-9BBB-E023A598EF7A}" type="pres">
      <dgm:prSet presAssocID="{AC643D6C-5333-46E0-B4BB-ABA77F73ABA8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73B2462-8116-48D3-9DC9-DF5C7161079C}" type="pres">
      <dgm:prSet presAssocID="{70E9168C-C8A9-4133-9711-B81313BD5FE9}" presName="spaceBetweenRectangles" presStyleCnt="0"/>
      <dgm:spPr/>
    </dgm:pt>
    <dgm:pt modelId="{7DF91E8A-BBC2-497F-88B1-0981EED744F0}" type="pres">
      <dgm:prSet presAssocID="{9B6D8FE4-FC8D-4196-9009-6E697B56B491}" presName="parentLin" presStyleCnt="0"/>
      <dgm:spPr/>
    </dgm:pt>
    <dgm:pt modelId="{DE92434E-A45B-4062-B69D-C75EF98388AD}" type="pres">
      <dgm:prSet presAssocID="{9B6D8FE4-FC8D-4196-9009-6E697B56B49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8DB603E-CC4C-40E0-A334-FD4A3D211BC5}" type="pres">
      <dgm:prSet presAssocID="{9B6D8FE4-FC8D-4196-9009-6E697B56B491}" presName="parentText" presStyleLbl="node1" presStyleIdx="1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8F41E-C10B-42B4-B70B-812C4B9EB230}" type="pres">
      <dgm:prSet presAssocID="{9B6D8FE4-FC8D-4196-9009-6E697B56B491}" presName="negativeSpace" presStyleCnt="0"/>
      <dgm:spPr/>
    </dgm:pt>
    <dgm:pt modelId="{3B7C6105-B7BC-43D0-ACBD-B44188208515}" type="pres">
      <dgm:prSet presAssocID="{9B6D8FE4-FC8D-4196-9009-6E697B56B491}" presName="childText" presStyleLbl="conFgAcc1" presStyleIdx="1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0B911E9-C731-4C7B-BA53-5ECFA32B84F4}" type="pres">
      <dgm:prSet presAssocID="{22E76CE8-9D74-425A-88D6-70F51985445D}" presName="spaceBetweenRectangles" presStyleCnt="0"/>
      <dgm:spPr/>
    </dgm:pt>
    <dgm:pt modelId="{A6A1DDBD-0F7B-40AF-A87F-208A101BA11C}" type="pres">
      <dgm:prSet presAssocID="{E0CC7DC6-2893-4BA1-9DFE-E76AB1EBAC1D}" presName="parentLin" presStyleCnt="0"/>
      <dgm:spPr/>
    </dgm:pt>
    <dgm:pt modelId="{81AFFDE3-1F51-4F76-B6B8-F4D59DA575A9}" type="pres">
      <dgm:prSet presAssocID="{E0CC7DC6-2893-4BA1-9DFE-E76AB1EBAC1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F134449-8F1C-4238-A874-2EC59239B978}" type="pres">
      <dgm:prSet presAssocID="{E0CC7DC6-2893-4BA1-9DFE-E76AB1EBAC1D}" presName="parentText" presStyleLbl="node1" presStyleIdx="2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8CD30-DE0C-4882-B1C1-2CAA66D27A09}" type="pres">
      <dgm:prSet presAssocID="{E0CC7DC6-2893-4BA1-9DFE-E76AB1EBAC1D}" presName="negativeSpace" presStyleCnt="0"/>
      <dgm:spPr/>
    </dgm:pt>
    <dgm:pt modelId="{561C6392-A105-4D58-9F1C-534C10B50726}" type="pres">
      <dgm:prSet presAssocID="{E0CC7DC6-2893-4BA1-9DFE-E76AB1EBAC1D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BBD07CA-1760-4D8F-AA14-FBEEC7CA2C35}" type="pres">
      <dgm:prSet presAssocID="{65A04866-71AC-4E01-90F2-FC50006226B6}" presName="spaceBetweenRectangles" presStyleCnt="0"/>
      <dgm:spPr/>
    </dgm:pt>
    <dgm:pt modelId="{2451747C-3E81-4C71-AE05-AF2A4C908FE0}" type="pres">
      <dgm:prSet presAssocID="{40B24F83-18D5-460B-BB4C-40A9DBB87B67}" presName="parentLin" presStyleCnt="0"/>
      <dgm:spPr/>
    </dgm:pt>
    <dgm:pt modelId="{F162DA46-1B73-4D69-A0EB-FB739AEBB0E8}" type="pres">
      <dgm:prSet presAssocID="{40B24F83-18D5-460B-BB4C-40A9DBB87B6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2D120CF-A775-4B56-AC34-792EDB7EDE75}" type="pres">
      <dgm:prSet presAssocID="{40B24F83-18D5-460B-BB4C-40A9DBB87B67}" presName="parentText" presStyleLbl="node1" presStyleIdx="3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4006B-EE65-412E-A0FA-E0DC69CF79A1}" type="pres">
      <dgm:prSet presAssocID="{40B24F83-18D5-460B-BB4C-40A9DBB87B67}" presName="negativeSpace" presStyleCnt="0"/>
      <dgm:spPr/>
    </dgm:pt>
    <dgm:pt modelId="{0210A662-DE02-4DE6-9A04-2096CC0A4A68}" type="pres">
      <dgm:prSet presAssocID="{40B24F83-18D5-460B-BB4C-40A9DBB87B67}" presName="childText" presStyleLbl="conFgAcc1" presStyleIdx="3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B3BF4F2B-2FE9-436E-877A-15A1D6032B85}" type="presOf" srcId="{2BC1EF11-1831-4ABE-90CA-732DCB0DAA5F}" destId="{F12F94F5-5058-4F28-9A50-0CB8C9328ABD}" srcOrd="0" destOrd="0" presId="urn:microsoft.com/office/officeart/2005/8/layout/list1"/>
    <dgm:cxn modelId="{FF2FC14D-80CF-4C29-B88A-51FF5356C9D1}" srcId="{2BC1EF11-1831-4ABE-90CA-732DCB0DAA5F}" destId="{9B6D8FE4-FC8D-4196-9009-6E697B56B491}" srcOrd="1" destOrd="0" parTransId="{6BFD1101-81D0-4D36-BE42-5A66135BD5EE}" sibTransId="{22E76CE8-9D74-425A-88D6-70F51985445D}"/>
    <dgm:cxn modelId="{4B7359A5-03CB-4EE9-89EA-07FC5E215DAE}" type="presOf" srcId="{AC643D6C-5333-46E0-B4BB-ABA77F73ABA8}" destId="{0B72045C-D3EA-4667-AC8F-7196B6508AD3}" srcOrd="0" destOrd="0" presId="urn:microsoft.com/office/officeart/2005/8/layout/list1"/>
    <dgm:cxn modelId="{05A65483-05B3-4B53-B9F6-305A078CC38E}" type="presOf" srcId="{40B24F83-18D5-460B-BB4C-40A9DBB87B67}" destId="{02D120CF-A775-4B56-AC34-792EDB7EDE75}" srcOrd="1" destOrd="0" presId="urn:microsoft.com/office/officeart/2005/8/layout/list1"/>
    <dgm:cxn modelId="{BCB8B465-8AC2-4C41-92F8-06F7EDE73E3F}" srcId="{2BC1EF11-1831-4ABE-90CA-732DCB0DAA5F}" destId="{40B24F83-18D5-460B-BB4C-40A9DBB87B67}" srcOrd="3" destOrd="0" parTransId="{C727EB9E-C906-4C76-BAC6-17D7ED932956}" sibTransId="{73AD6155-F936-4738-851F-1D10CB3A6CA8}"/>
    <dgm:cxn modelId="{62BEB2B7-9725-434C-9503-BA9F184A322B}" srcId="{2BC1EF11-1831-4ABE-90CA-732DCB0DAA5F}" destId="{E0CC7DC6-2893-4BA1-9DFE-E76AB1EBAC1D}" srcOrd="2" destOrd="0" parTransId="{F7782B64-4FFF-4A60-9EC2-16C6F689ED98}" sibTransId="{65A04866-71AC-4E01-90F2-FC50006226B6}"/>
    <dgm:cxn modelId="{615A7E13-1EB9-471A-A8CB-D92B74FDFC45}" type="presOf" srcId="{AC643D6C-5333-46E0-B4BB-ABA77F73ABA8}" destId="{741AA5CD-EEE3-408D-A5C4-80B6DA8FE3FD}" srcOrd="1" destOrd="0" presId="urn:microsoft.com/office/officeart/2005/8/layout/list1"/>
    <dgm:cxn modelId="{19B31411-04AC-41DD-AD2B-A556B93534D2}" type="presOf" srcId="{E0CC7DC6-2893-4BA1-9DFE-E76AB1EBAC1D}" destId="{1F134449-8F1C-4238-A874-2EC59239B978}" srcOrd="1" destOrd="0" presId="urn:microsoft.com/office/officeart/2005/8/layout/list1"/>
    <dgm:cxn modelId="{52544432-0D13-45BF-BECA-9022F5CD2470}" type="presOf" srcId="{40B24F83-18D5-460B-BB4C-40A9DBB87B67}" destId="{F162DA46-1B73-4D69-A0EB-FB739AEBB0E8}" srcOrd="0" destOrd="0" presId="urn:microsoft.com/office/officeart/2005/8/layout/list1"/>
    <dgm:cxn modelId="{77406FFF-113D-4404-932E-C3974EB3CAB4}" srcId="{2BC1EF11-1831-4ABE-90CA-732DCB0DAA5F}" destId="{AC643D6C-5333-46E0-B4BB-ABA77F73ABA8}" srcOrd="0" destOrd="0" parTransId="{E09FE346-17D1-4BA2-A116-FC819E9F2E60}" sibTransId="{70E9168C-C8A9-4133-9711-B81313BD5FE9}"/>
    <dgm:cxn modelId="{9482C299-B8CE-40E8-B214-FA1DD7A82916}" type="presOf" srcId="{9B6D8FE4-FC8D-4196-9009-6E697B56B491}" destId="{78DB603E-CC4C-40E0-A334-FD4A3D211BC5}" srcOrd="1" destOrd="0" presId="urn:microsoft.com/office/officeart/2005/8/layout/list1"/>
    <dgm:cxn modelId="{FF12F051-9CC1-43F5-9CFC-CC31783ADFA5}" type="presOf" srcId="{9B6D8FE4-FC8D-4196-9009-6E697B56B491}" destId="{DE92434E-A45B-4062-B69D-C75EF98388AD}" srcOrd="0" destOrd="0" presId="urn:microsoft.com/office/officeart/2005/8/layout/list1"/>
    <dgm:cxn modelId="{525BADEF-21B6-4DEE-93C4-4DA8E06CFFFC}" type="presOf" srcId="{E0CC7DC6-2893-4BA1-9DFE-E76AB1EBAC1D}" destId="{81AFFDE3-1F51-4F76-B6B8-F4D59DA575A9}" srcOrd="0" destOrd="0" presId="urn:microsoft.com/office/officeart/2005/8/layout/list1"/>
    <dgm:cxn modelId="{466565D0-5A34-4B89-BD96-98B55BD87848}" type="presParOf" srcId="{F12F94F5-5058-4F28-9A50-0CB8C9328ABD}" destId="{83069B54-0B4B-4EE6-AA3F-719DF8405669}" srcOrd="0" destOrd="0" presId="urn:microsoft.com/office/officeart/2005/8/layout/list1"/>
    <dgm:cxn modelId="{15812264-4977-4907-8A76-0FECCCA4B942}" type="presParOf" srcId="{83069B54-0B4B-4EE6-AA3F-719DF8405669}" destId="{0B72045C-D3EA-4667-AC8F-7196B6508AD3}" srcOrd="0" destOrd="0" presId="urn:microsoft.com/office/officeart/2005/8/layout/list1"/>
    <dgm:cxn modelId="{395110E7-0CA5-43F4-9FCD-8A77FF5343ED}" type="presParOf" srcId="{83069B54-0B4B-4EE6-AA3F-719DF8405669}" destId="{741AA5CD-EEE3-408D-A5C4-80B6DA8FE3FD}" srcOrd="1" destOrd="0" presId="urn:microsoft.com/office/officeart/2005/8/layout/list1"/>
    <dgm:cxn modelId="{605FF511-023C-4D8C-A900-2E86B5B4F4C7}" type="presParOf" srcId="{F12F94F5-5058-4F28-9A50-0CB8C9328ABD}" destId="{BBDF7C5A-3C27-4F43-AD7E-A9EC3067263D}" srcOrd="1" destOrd="0" presId="urn:microsoft.com/office/officeart/2005/8/layout/list1"/>
    <dgm:cxn modelId="{3135B895-6B77-4DDE-B53D-5C8C809F5877}" type="presParOf" srcId="{F12F94F5-5058-4F28-9A50-0CB8C9328ABD}" destId="{BB0F9767-6959-476E-9BBB-E023A598EF7A}" srcOrd="2" destOrd="0" presId="urn:microsoft.com/office/officeart/2005/8/layout/list1"/>
    <dgm:cxn modelId="{B46F35F8-EA32-4A47-BBE4-C076E6F6E859}" type="presParOf" srcId="{F12F94F5-5058-4F28-9A50-0CB8C9328ABD}" destId="{773B2462-8116-48D3-9DC9-DF5C7161079C}" srcOrd="3" destOrd="0" presId="urn:microsoft.com/office/officeart/2005/8/layout/list1"/>
    <dgm:cxn modelId="{6CD12867-317A-4394-9ACF-1C71F40B0601}" type="presParOf" srcId="{F12F94F5-5058-4F28-9A50-0CB8C9328ABD}" destId="{7DF91E8A-BBC2-497F-88B1-0981EED744F0}" srcOrd="4" destOrd="0" presId="urn:microsoft.com/office/officeart/2005/8/layout/list1"/>
    <dgm:cxn modelId="{A7C5C1E5-98EA-492F-96E8-F432DD220B98}" type="presParOf" srcId="{7DF91E8A-BBC2-497F-88B1-0981EED744F0}" destId="{DE92434E-A45B-4062-B69D-C75EF98388AD}" srcOrd="0" destOrd="0" presId="urn:microsoft.com/office/officeart/2005/8/layout/list1"/>
    <dgm:cxn modelId="{FB2F93D4-18BC-48E5-82AF-B69F4974A880}" type="presParOf" srcId="{7DF91E8A-BBC2-497F-88B1-0981EED744F0}" destId="{78DB603E-CC4C-40E0-A334-FD4A3D211BC5}" srcOrd="1" destOrd="0" presId="urn:microsoft.com/office/officeart/2005/8/layout/list1"/>
    <dgm:cxn modelId="{D3767DDE-C000-46AB-B9F0-381855DF1D6D}" type="presParOf" srcId="{F12F94F5-5058-4F28-9A50-0CB8C9328ABD}" destId="{B548F41E-C10B-42B4-B70B-812C4B9EB230}" srcOrd="5" destOrd="0" presId="urn:microsoft.com/office/officeart/2005/8/layout/list1"/>
    <dgm:cxn modelId="{E90C5FF6-996A-4BC9-B075-44DC68FC9780}" type="presParOf" srcId="{F12F94F5-5058-4F28-9A50-0CB8C9328ABD}" destId="{3B7C6105-B7BC-43D0-ACBD-B44188208515}" srcOrd="6" destOrd="0" presId="urn:microsoft.com/office/officeart/2005/8/layout/list1"/>
    <dgm:cxn modelId="{A3F38280-CA9C-439F-8458-69F5A8CAA247}" type="presParOf" srcId="{F12F94F5-5058-4F28-9A50-0CB8C9328ABD}" destId="{90B911E9-C731-4C7B-BA53-5ECFA32B84F4}" srcOrd="7" destOrd="0" presId="urn:microsoft.com/office/officeart/2005/8/layout/list1"/>
    <dgm:cxn modelId="{E6872F8D-548F-448D-869D-B4AFBDE1AC95}" type="presParOf" srcId="{F12F94F5-5058-4F28-9A50-0CB8C9328ABD}" destId="{A6A1DDBD-0F7B-40AF-A87F-208A101BA11C}" srcOrd="8" destOrd="0" presId="urn:microsoft.com/office/officeart/2005/8/layout/list1"/>
    <dgm:cxn modelId="{C1145A2E-8C95-415D-84AB-ABE2476FDC20}" type="presParOf" srcId="{A6A1DDBD-0F7B-40AF-A87F-208A101BA11C}" destId="{81AFFDE3-1F51-4F76-B6B8-F4D59DA575A9}" srcOrd="0" destOrd="0" presId="urn:microsoft.com/office/officeart/2005/8/layout/list1"/>
    <dgm:cxn modelId="{624BB51F-37CA-4504-9E8D-72579FE80A33}" type="presParOf" srcId="{A6A1DDBD-0F7B-40AF-A87F-208A101BA11C}" destId="{1F134449-8F1C-4238-A874-2EC59239B978}" srcOrd="1" destOrd="0" presId="urn:microsoft.com/office/officeart/2005/8/layout/list1"/>
    <dgm:cxn modelId="{8BC7C0DA-D8C4-4231-A014-B0F14EE9FC79}" type="presParOf" srcId="{F12F94F5-5058-4F28-9A50-0CB8C9328ABD}" destId="{02E8CD30-DE0C-4882-B1C1-2CAA66D27A09}" srcOrd="9" destOrd="0" presId="urn:microsoft.com/office/officeart/2005/8/layout/list1"/>
    <dgm:cxn modelId="{8EE3A09C-680D-4B4A-848E-4107C6D80522}" type="presParOf" srcId="{F12F94F5-5058-4F28-9A50-0CB8C9328ABD}" destId="{561C6392-A105-4D58-9F1C-534C10B50726}" srcOrd="10" destOrd="0" presId="urn:microsoft.com/office/officeart/2005/8/layout/list1"/>
    <dgm:cxn modelId="{6A4003AB-CDFA-4E5A-87C5-866C3E610015}" type="presParOf" srcId="{F12F94F5-5058-4F28-9A50-0CB8C9328ABD}" destId="{5BBD07CA-1760-4D8F-AA14-FBEEC7CA2C35}" srcOrd="11" destOrd="0" presId="urn:microsoft.com/office/officeart/2005/8/layout/list1"/>
    <dgm:cxn modelId="{833D1B96-5295-4E0A-BCAD-94E9470BE5FD}" type="presParOf" srcId="{F12F94F5-5058-4F28-9A50-0CB8C9328ABD}" destId="{2451747C-3E81-4C71-AE05-AF2A4C908FE0}" srcOrd="12" destOrd="0" presId="urn:microsoft.com/office/officeart/2005/8/layout/list1"/>
    <dgm:cxn modelId="{9B8EC715-F06D-4654-8585-498A08DE4BB1}" type="presParOf" srcId="{2451747C-3E81-4C71-AE05-AF2A4C908FE0}" destId="{F162DA46-1B73-4D69-A0EB-FB739AEBB0E8}" srcOrd="0" destOrd="0" presId="urn:microsoft.com/office/officeart/2005/8/layout/list1"/>
    <dgm:cxn modelId="{E413350B-E1DE-448A-B12C-FC075D286C56}" type="presParOf" srcId="{2451747C-3E81-4C71-AE05-AF2A4C908FE0}" destId="{02D120CF-A775-4B56-AC34-792EDB7EDE75}" srcOrd="1" destOrd="0" presId="urn:microsoft.com/office/officeart/2005/8/layout/list1"/>
    <dgm:cxn modelId="{5BEEB73B-DD48-4AF1-B5C2-5C59A66FD4A2}" type="presParOf" srcId="{F12F94F5-5058-4F28-9A50-0CB8C9328ABD}" destId="{2874006B-EE65-412E-A0FA-E0DC69CF79A1}" srcOrd="13" destOrd="0" presId="urn:microsoft.com/office/officeart/2005/8/layout/list1"/>
    <dgm:cxn modelId="{3E006F52-95FB-421B-9E5C-1FD55F566067}" type="presParOf" srcId="{F12F94F5-5058-4F28-9A50-0CB8C9328ABD}" destId="{0210A662-DE02-4DE6-9A04-2096CC0A4A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C1EF11-1831-4ABE-90CA-732DCB0DAA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54358-F936-4E97-A381-8DE55B85AFC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Device Model</a:t>
          </a:r>
          <a:endParaRPr lang="en-US" sz="2400" b="1" dirty="0"/>
        </a:p>
      </dgm:t>
    </dgm:pt>
    <dgm:pt modelId="{8DF3A205-9FCB-4807-8D53-D1816BFE1DE8}" type="parTrans" cxnId="{844DC0A9-20C8-4C54-9159-846C42C2FD76}">
      <dgm:prSet/>
      <dgm:spPr/>
      <dgm:t>
        <a:bodyPr/>
        <a:lstStyle/>
        <a:p>
          <a:endParaRPr lang="en-US"/>
        </a:p>
      </dgm:t>
    </dgm:pt>
    <dgm:pt modelId="{52FADC23-3F9C-4100-8EE6-A380773526F5}" type="sibTrans" cxnId="{844DC0A9-20C8-4C54-9159-846C42C2FD76}">
      <dgm:prSet/>
      <dgm:spPr/>
      <dgm:t>
        <a:bodyPr/>
        <a:lstStyle/>
        <a:p>
          <a:endParaRPr lang="en-US"/>
        </a:p>
      </dgm:t>
    </dgm:pt>
    <dgm:pt modelId="{05C495A1-6DD8-450F-BEBB-48F4EF2D8A5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OS Version  </a:t>
          </a:r>
          <a:endParaRPr lang="en-US" sz="2400" b="1" dirty="0"/>
        </a:p>
      </dgm:t>
    </dgm:pt>
    <dgm:pt modelId="{661AD050-5A48-488E-96A6-31D5E99EDEC7}" type="parTrans" cxnId="{8CA4BB86-65E8-4035-88BD-DEB5592863B2}">
      <dgm:prSet/>
      <dgm:spPr/>
      <dgm:t>
        <a:bodyPr/>
        <a:lstStyle/>
        <a:p>
          <a:endParaRPr lang="en-US"/>
        </a:p>
      </dgm:t>
    </dgm:pt>
    <dgm:pt modelId="{93BBA759-1EB3-4AE0-A939-54398FE32BF4}" type="sibTrans" cxnId="{8CA4BB86-65E8-4035-88BD-DEB5592863B2}">
      <dgm:prSet/>
      <dgm:spPr/>
      <dgm:t>
        <a:bodyPr/>
        <a:lstStyle/>
        <a:p>
          <a:endParaRPr lang="en-US"/>
        </a:p>
      </dgm:t>
    </dgm:pt>
    <dgm:pt modelId="{4A3D8C1A-03FD-41E7-AFC4-46BFFD353E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Screen Resolution  </a:t>
          </a:r>
          <a:endParaRPr lang="en-US" sz="2400" b="1" dirty="0"/>
        </a:p>
      </dgm:t>
    </dgm:pt>
    <dgm:pt modelId="{908E0E22-0134-4480-A25A-AA49457F0BF4}" type="parTrans" cxnId="{DFD90C6E-AB0C-4B84-9B25-14AF8A6D8AFA}">
      <dgm:prSet/>
      <dgm:spPr/>
      <dgm:t>
        <a:bodyPr/>
        <a:lstStyle/>
        <a:p>
          <a:endParaRPr lang="en-US"/>
        </a:p>
      </dgm:t>
    </dgm:pt>
    <dgm:pt modelId="{3BA5DEB6-605F-4B21-A0FD-BB95F757378B}" type="sibTrans" cxnId="{DFD90C6E-AB0C-4B84-9B25-14AF8A6D8AFA}">
      <dgm:prSet/>
      <dgm:spPr/>
      <dgm:t>
        <a:bodyPr/>
        <a:lstStyle/>
        <a:p>
          <a:endParaRPr lang="en-US"/>
        </a:p>
      </dgm:t>
    </dgm:pt>
    <dgm:pt modelId="{676656D6-E614-4A7D-BB96-90663C07A97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Form Factor  </a:t>
          </a:r>
          <a:endParaRPr lang="en-US" sz="2400" b="1" dirty="0"/>
        </a:p>
      </dgm:t>
    </dgm:pt>
    <dgm:pt modelId="{086B7CFA-C479-4361-A48C-17FB8A8726B7}" type="parTrans" cxnId="{D88555CB-C0E1-47F1-A0DD-78D2303E9BC4}">
      <dgm:prSet/>
      <dgm:spPr/>
      <dgm:t>
        <a:bodyPr/>
        <a:lstStyle/>
        <a:p>
          <a:endParaRPr lang="en-US"/>
        </a:p>
      </dgm:t>
    </dgm:pt>
    <dgm:pt modelId="{17B41D5A-2DF8-4E13-8ADF-39130F61AA4B}" type="sibTrans" cxnId="{D88555CB-C0E1-47F1-A0DD-78D2303E9BC4}">
      <dgm:prSet/>
      <dgm:spPr/>
      <dgm:t>
        <a:bodyPr/>
        <a:lstStyle/>
        <a:p>
          <a:endParaRPr lang="en-US"/>
        </a:p>
      </dgm:t>
    </dgm:pt>
    <dgm:pt modelId="{AAA704AE-64A5-4B9A-B3D2-8B8C61A4331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Emulators vs. Physical Devices</a:t>
          </a:r>
          <a:endParaRPr lang="en-US" sz="2400" b="1" dirty="0"/>
        </a:p>
      </dgm:t>
    </dgm:pt>
    <dgm:pt modelId="{C5CEF11A-47C6-4939-99BF-B59B0D5C4228}" type="parTrans" cxnId="{67C33F40-3779-40D2-BC2B-F7D3FFBF1B53}">
      <dgm:prSet/>
      <dgm:spPr/>
      <dgm:t>
        <a:bodyPr/>
        <a:lstStyle/>
        <a:p>
          <a:endParaRPr lang="en-US"/>
        </a:p>
      </dgm:t>
    </dgm:pt>
    <dgm:pt modelId="{ADC7BFA4-24CF-40D8-B96C-032C28844ECE}" type="sibTrans" cxnId="{67C33F40-3779-40D2-BC2B-F7D3FFBF1B53}">
      <dgm:prSet/>
      <dgm:spPr/>
      <dgm:t>
        <a:bodyPr/>
        <a:lstStyle/>
        <a:p>
          <a:endParaRPr lang="en-US"/>
        </a:p>
      </dgm:t>
    </dgm:pt>
    <dgm:pt modelId="{F12F94F5-5058-4F28-9A50-0CB8C9328ABD}" type="pres">
      <dgm:prSet presAssocID="{2BC1EF11-1831-4ABE-90CA-732DCB0DA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B2965-B22A-4E0F-BA7E-583E668D0958}" type="pres">
      <dgm:prSet presAssocID="{44254358-F936-4E97-A381-8DE55B85AFCF}" presName="parentLin" presStyleCnt="0"/>
      <dgm:spPr/>
    </dgm:pt>
    <dgm:pt modelId="{233F2DA1-2903-4A16-8956-0E0A3DC385F7}" type="pres">
      <dgm:prSet presAssocID="{44254358-F936-4E97-A381-8DE55B85AFC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04BBBFC-81AB-4690-9127-E3669180FBEC}" type="pres">
      <dgm:prSet presAssocID="{44254358-F936-4E97-A381-8DE55B85AFCF}" presName="parentText" presStyleLbl="node1" presStyleIdx="0" presStyleCnt="5" custScaleX="142857" custScaleY="170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26B05-0989-45DD-B28A-6B73E851768E}" type="pres">
      <dgm:prSet presAssocID="{44254358-F936-4E97-A381-8DE55B85AFCF}" presName="negativeSpace" presStyleCnt="0"/>
      <dgm:spPr/>
    </dgm:pt>
    <dgm:pt modelId="{7E1C1B2B-99E6-4952-A5FF-CC7B612902B7}" type="pres">
      <dgm:prSet presAssocID="{44254358-F936-4E97-A381-8DE55B85AFCF}" presName="childText" presStyleLbl="conFgAcc1" presStyleIdx="0" presStyleCnt="5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F52C68B-BCF9-4EEB-8E02-979E377E8CCD}" type="pres">
      <dgm:prSet presAssocID="{52FADC23-3F9C-4100-8EE6-A380773526F5}" presName="spaceBetweenRectangles" presStyleCnt="0"/>
      <dgm:spPr/>
    </dgm:pt>
    <dgm:pt modelId="{749384D5-80D9-46C5-B896-3CE47F265B16}" type="pres">
      <dgm:prSet presAssocID="{05C495A1-6DD8-450F-BEBB-48F4EF2D8A59}" presName="parentLin" presStyleCnt="0"/>
      <dgm:spPr/>
    </dgm:pt>
    <dgm:pt modelId="{A1F141DD-AB23-43A0-9E12-25BA639E8BC7}" type="pres">
      <dgm:prSet presAssocID="{05C495A1-6DD8-450F-BEBB-48F4EF2D8A5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6888547-ADD0-4FCD-A22F-9920CBD76E27}" type="pres">
      <dgm:prSet presAssocID="{05C495A1-6DD8-450F-BEBB-48F4EF2D8A59}" presName="parentText" presStyleLbl="node1" presStyleIdx="1" presStyleCnt="5" custScaleX="142857" custScaleY="170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CA61-F3A2-46BA-A3F1-A4A2D2AF6F32}" type="pres">
      <dgm:prSet presAssocID="{05C495A1-6DD8-450F-BEBB-48F4EF2D8A59}" presName="negativeSpace" presStyleCnt="0"/>
      <dgm:spPr/>
    </dgm:pt>
    <dgm:pt modelId="{3C919C2A-29A3-4BBE-B39B-69FDF13975ED}" type="pres">
      <dgm:prSet presAssocID="{05C495A1-6DD8-450F-BEBB-48F4EF2D8A59}" presName="childText" presStyleLbl="conFgAcc1" presStyleIdx="1" presStyleCnt="5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4722465-2D4E-4E7C-8BB1-321A4BFD74CB}" type="pres">
      <dgm:prSet presAssocID="{93BBA759-1EB3-4AE0-A939-54398FE32BF4}" presName="spaceBetweenRectangles" presStyleCnt="0"/>
      <dgm:spPr/>
    </dgm:pt>
    <dgm:pt modelId="{8DDD3914-1804-4C42-931E-4D0151828EB9}" type="pres">
      <dgm:prSet presAssocID="{4A3D8C1A-03FD-41E7-AFC4-46BFFD353E06}" presName="parentLin" presStyleCnt="0"/>
      <dgm:spPr/>
    </dgm:pt>
    <dgm:pt modelId="{4A7B0AD9-1DFF-4C4F-9D29-6E4BCAD9D06F}" type="pres">
      <dgm:prSet presAssocID="{4A3D8C1A-03FD-41E7-AFC4-46BFFD353E0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C797C08-7463-45ED-B084-5AC7BC91FB7B}" type="pres">
      <dgm:prSet presAssocID="{4A3D8C1A-03FD-41E7-AFC4-46BFFD353E06}" presName="parentText" presStyleLbl="node1" presStyleIdx="2" presStyleCnt="5" custScaleX="142857" custScaleY="170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6EE2-7E89-4A73-9B4F-FEAA8D42CE27}" type="pres">
      <dgm:prSet presAssocID="{4A3D8C1A-03FD-41E7-AFC4-46BFFD353E06}" presName="negativeSpace" presStyleCnt="0"/>
      <dgm:spPr/>
    </dgm:pt>
    <dgm:pt modelId="{42147E4C-2DAC-4596-BD7E-FD0865C1EE1A}" type="pres">
      <dgm:prSet presAssocID="{4A3D8C1A-03FD-41E7-AFC4-46BFFD353E06}" presName="childText" presStyleLbl="conFgAcc1" presStyleIdx="2" presStyleCnt="5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66242B4-18CE-4C45-A8E5-304D8D26C250}" type="pres">
      <dgm:prSet presAssocID="{3BA5DEB6-605F-4B21-A0FD-BB95F757378B}" presName="spaceBetweenRectangles" presStyleCnt="0"/>
      <dgm:spPr/>
    </dgm:pt>
    <dgm:pt modelId="{3518D9BF-839D-4E47-8072-72889BE52EBA}" type="pres">
      <dgm:prSet presAssocID="{676656D6-E614-4A7D-BB96-90663C07A976}" presName="parentLin" presStyleCnt="0"/>
      <dgm:spPr/>
    </dgm:pt>
    <dgm:pt modelId="{CA34076F-AF07-4A4D-B274-B40EC8FC9886}" type="pres">
      <dgm:prSet presAssocID="{676656D6-E614-4A7D-BB96-90663C07A97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034DB43-6437-48A6-8481-9335C8DF62F3}" type="pres">
      <dgm:prSet presAssocID="{676656D6-E614-4A7D-BB96-90663C07A976}" presName="parentText" presStyleLbl="node1" presStyleIdx="3" presStyleCnt="5" custScaleX="142857" custScaleY="170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81DEA-DB62-48A9-BA2F-113921C3ED81}" type="pres">
      <dgm:prSet presAssocID="{676656D6-E614-4A7D-BB96-90663C07A976}" presName="negativeSpace" presStyleCnt="0"/>
      <dgm:spPr/>
    </dgm:pt>
    <dgm:pt modelId="{AF66CA50-F6FA-4B50-9DA2-FD7FBEBB562E}" type="pres">
      <dgm:prSet presAssocID="{676656D6-E614-4A7D-BB96-90663C07A976}" presName="childText" presStyleLbl="conFgAcc1" presStyleIdx="3" presStyleCnt="5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B850D8-77FD-4144-B61C-172B9E35848A}" type="pres">
      <dgm:prSet presAssocID="{17B41D5A-2DF8-4E13-8ADF-39130F61AA4B}" presName="spaceBetweenRectangles" presStyleCnt="0"/>
      <dgm:spPr/>
    </dgm:pt>
    <dgm:pt modelId="{8E466FD3-52B5-4AD2-B4A0-EAF1A91F5AD0}" type="pres">
      <dgm:prSet presAssocID="{AAA704AE-64A5-4B9A-B3D2-8B8C61A43317}" presName="parentLin" presStyleCnt="0"/>
      <dgm:spPr/>
    </dgm:pt>
    <dgm:pt modelId="{E25E3D34-9DF5-4BDE-93DF-19EEAB22D897}" type="pres">
      <dgm:prSet presAssocID="{AAA704AE-64A5-4B9A-B3D2-8B8C61A4331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DADA735-8174-4893-B460-29A6AEC06836}" type="pres">
      <dgm:prSet presAssocID="{AAA704AE-64A5-4B9A-B3D2-8B8C61A43317}" presName="parentText" presStyleLbl="node1" presStyleIdx="4" presStyleCnt="5" custScaleX="142857" custScaleY="170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B250F-FD5D-454D-99C6-8D96A6331190}" type="pres">
      <dgm:prSet presAssocID="{AAA704AE-64A5-4B9A-B3D2-8B8C61A43317}" presName="negativeSpace" presStyleCnt="0"/>
      <dgm:spPr/>
    </dgm:pt>
    <dgm:pt modelId="{C1E3CC89-E879-48B6-A0E0-5F72BDFE9A94}" type="pres">
      <dgm:prSet presAssocID="{AAA704AE-64A5-4B9A-B3D2-8B8C61A43317}" presName="childText" presStyleLbl="conFgAcc1" presStyleIdx="4" presStyleCnt="5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27D8117A-9415-4365-87E3-E0B76BFDF452}" type="presOf" srcId="{AAA704AE-64A5-4B9A-B3D2-8B8C61A43317}" destId="{E25E3D34-9DF5-4BDE-93DF-19EEAB22D897}" srcOrd="0" destOrd="0" presId="urn:microsoft.com/office/officeart/2005/8/layout/list1"/>
    <dgm:cxn modelId="{844DC0A9-20C8-4C54-9159-846C42C2FD76}" srcId="{2BC1EF11-1831-4ABE-90CA-732DCB0DAA5F}" destId="{44254358-F936-4E97-A381-8DE55B85AFCF}" srcOrd="0" destOrd="0" parTransId="{8DF3A205-9FCB-4807-8D53-D1816BFE1DE8}" sibTransId="{52FADC23-3F9C-4100-8EE6-A380773526F5}"/>
    <dgm:cxn modelId="{CE95AFC6-939C-451E-AAB7-1508A0CA1968}" type="presOf" srcId="{44254358-F936-4E97-A381-8DE55B85AFCF}" destId="{233F2DA1-2903-4A16-8956-0E0A3DC385F7}" srcOrd="0" destOrd="0" presId="urn:microsoft.com/office/officeart/2005/8/layout/list1"/>
    <dgm:cxn modelId="{D88555CB-C0E1-47F1-A0DD-78D2303E9BC4}" srcId="{2BC1EF11-1831-4ABE-90CA-732DCB0DAA5F}" destId="{676656D6-E614-4A7D-BB96-90663C07A976}" srcOrd="3" destOrd="0" parTransId="{086B7CFA-C479-4361-A48C-17FB8A8726B7}" sibTransId="{17B41D5A-2DF8-4E13-8ADF-39130F61AA4B}"/>
    <dgm:cxn modelId="{BF93C654-862B-4C36-80CE-D560A82CB81F}" type="presOf" srcId="{676656D6-E614-4A7D-BB96-90663C07A976}" destId="{CA34076F-AF07-4A4D-B274-B40EC8FC9886}" srcOrd="0" destOrd="0" presId="urn:microsoft.com/office/officeart/2005/8/layout/list1"/>
    <dgm:cxn modelId="{A9D48431-101E-41D1-8A84-8A1C32B1F3B3}" type="presOf" srcId="{AAA704AE-64A5-4B9A-B3D2-8B8C61A43317}" destId="{6DADA735-8174-4893-B460-29A6AEC06836}" srcOrd="1" destOrd="0" presId="urn:microsoft.com/office/officeart/2005/8/layout/list1"/>
    <dgm:cxn modelId="{8CA4BB86-65E8-4035-88BD-DEB5592863B2}" srcId="{2BC1EF11-1831-4ABE-90CA-732DCB0DAA5F}" destId="{05C495A1-6DD8-450F-BEBB-48F4EF2D8A59}" srcOrd="1" destOrd="0" parTransId="{661AD050-5A48-488E-96A6-31D5E99EDEC7}" sibTransId="{93BBA759-1EB3-4AE0-A939-54398FE32BF4}"/>
    <dgm:cxn modelId="{92D9DAD1-E49F-4272-ACD7-28D9E9A0032D}" type="presOf" srcId="{44254358-F936-4E97-A381-8DE55B85AFCF}" destId="{B04BBBFC-81AB-4690-9127-E3669180FBEC}" srcOrd="1" destOrd="0" presId="urn:microsoft.com/office/officeart/2005/8/layout/list1"/>
    <dgm:cxn modelId="{AD12F41A-9580-481A-9A6F-D0E7DDDFE73B}" type="presOf" srcId="{05C495A1-6DD8-450F-BEBB-48F4EF2D8A59}" destId="{A1F141DD-AB23-43A0-9E12-25BA639E8BC7}" srcOrd="0" destOrd="0" presId="urn:microsoft.com/office/officeart/2005/8/layout/list1"/>
    <dgm:cxn modelId="{C824B0C4-82D4-449A-BAB8-CD7F1BAFC366}" type="presOf" srcId="{4A3D8C1A-03FD-41E7-AFC4-46BFFD353E06}" destId="{4A7B0AD9-1DFF-4C4F-9D29-6E4BCAD9D06F}" srcOrd="0" destOrd="0" presId="urn:microsoft.com/office/officeart/2005/8/layout/list1"/>
    <dgm:cxn modelId="{878D5EFF-599D-4AED-87FF-525151F0F3F2}" type="presOf" srcId="{05C495A1-6DD8-450F-BEBB-48F4EF2D8A59}" destId="{E6888547-ADD0-4FCD-A22F-9920CBD76E27}" srcOrd="1" destOrd="0" presId="urn:microsoft.com/office/officeart/2005/8/layout/list1"/>
    <dgm:cxn modelId="{67C33F40-3779-40D2-BC2B-F7D3FFBF1B53}" srcId="{2BC1EF11-1831-4ABE-90CA-732DCB0DAA5F}" destId="{AAA704AE-64A5-4B9A-B3D2-8B8C61A43317}" srcOrd="4" destOrd="0" parTransId="{C5CEF11A-47C6-4939-99BF-B59B0D5C4228}" sibTransId="{ADC7BFA4-24CF-40D8-B96C-032C28844ECE}"/>
    <dgm:cxn modelId="{6A8B2E32-748C-4660-A5BF-F6746F97CDEA}" type="presOf" srcId="{2BC1EF11-1831-4ABE-90CA-732DCB0DAA5F}" destId="{F12F94F5-5058-4F28-9A50-0CB8C9328ABD}" srcOrd="0" destOrd="0" presId="urn:microsoft.com/office/officeart/2005/8/layout/list1"/>
    <dgm:cxn modelId="{B698CEC6-68B4-47E7-A469-A3E390B8FA19}" type="presOf" srcId="{676656D6-E614-4A7D-BB96-90663C07A976}" destId="{B034DB43-6437-48A6-8481-9335C8DF62F3}" srcOrd="1" destOrd="0" presId="urn:microsoft.com/office/officeart/2005/8/layout/list1"/>
    <dgm:cxn modelId="{400A043F-71B3-493A-9989-F8DDBF2E053B}" type="presOf" srcId="{4A3D8C1A-03FD-41E7-AFC4-46BFFD353E06}" destId="{FC797C08-7463-45ED-B084-5AC7BC91FB7B}" srcOrd="1" destOrd="0" presId="urn:microsoft.com/office/officeart/2005/8/layout/list1"/>
    <dgm:cxn modelId="{DFD90C6E-AB0C-4B84-9B25-14AF8A6D8AFA}" srcId="{2BC1EF11-1831-4ABE-90CA-732DCB0DAA5F}" destId="{4A3D8C1A-03FD-41E7-AFC4-46BFFD353E06}" srcOrd="2" destOrd="0" parTransId="{908E0E22-0134-4480-A25A-AA49457F0BF4}" sibTransId="{3BA5DEB6-605F-4B21-A0FD-BB95F757378B}"/>
    <dgm:cxn modelId="{8560A177-E8FF-40B4-A03D-AE4656BE9CC0}" type="presParOf" srcId="{F12F94F5-5058-4F28-9A50-0CB8C9328ABD}" destId="{445B2965-B22A-4E0F-BA7E-583E668D0958}" srcOrd="0" destOrd="0" presId="urn:microsoft.com/office/officeart/2005/8/layout/list1"/>
    <dgm:cxn modelId="{C9097F63-2F0B-4719-AB87-FF96FBB17000}" type="presParOf" srcId="{445B2965-B22A-4E0F-BA7E-583E668D0958}" destId="{233F2DA1-2903-4A16-8956-0E0A3DC385F7}" srcOrd="0" destOrd="0" presId="urn:microsoft.com/office/officeart/2005/8/layout/list1"/>
    <dgm:cxn modelId="{9777976E-A87A-49DC-AF5D-949EB19511F1}" type="presParOf" srcId="{445B2965-B22A-4E0F-BA7E-583E668D0958}" destId="{B04BBBFC-81AB-4690-9127-E3669180FBEC}" srcOrd="1" destOrd="0" presId="urn:microsoft.com/office/officeart/2005/8/layout/list1"/>
    <dgm:cxn modelId="{7595712F-BB83-4D45-BAE1-425D796CD6D9}" type="presParOf" srcId="{F12F94F5-5058-4F28-9A50-0CB8C9328ABD}" destId="{7DD26B05-0989-45DD-B28A-6B73E851768E}" srcOrd="1" destOrd="0" presId="urn:microsoft.com/office/officeart/2005/8/layout/list1"/>
    <dgm:cxn modelId="{41BA71F4-1392-4A6E-A5DD-FBF77D3DC9EA}" type="presParOf" srcId="{F12F94F5-5058-4F28-9A50-0CB8C9328ABD}" destId="{7E1C1B2B-99E6-4952-A5FF-CC7B612902B7}" srcOrd="2" destOrd="0" presId="urn:microsoft.com/office/officeart/2005/8/layout/list1"/>
    <dgm:cxn modelId="{666C2344-9DDE-4F9B-8553-BBF7D35B3985}" type="presParOf" srcId="{F12F94F5-5058-4F28-9A50-0CB8C9328ABD}" destId="{5F52C68B-BCF9-4EEB-8E02-979E377E8CCD}" srcOrd="3" destOrd="0" presId="urn:microsoft.com/office/officeart/2005/8/layout/list1"/>
    <dgm:cxn modelId="{91C20434-9651-45AC-AC8B-F19EB771E54C}" type="presParOf" srcId="{F12F94F5-5058-4F28-9A50-0CB8C9328ABD}" destId="{749384D5-80D9-46C5-B896-3CE47F265B16}" srcOrd="4" destOrd="0" presId="urn:microsoft.com/office/officeart/2005/8/layout/list1"/>
    <dgm:cxn modelId="{1AE62997-EA26-4A5A-9CE0-F0A5B68A6F1C}" type="presParOf" srcId="{749384D5-80D9-46C5-B896-3CE47F265B16}" destId="{A1F141DD-AB23-43A0-9E12-25BA639E8BC7}" srcOrd="0" destOrd="0" presId="urn:microsoft.com/office/officeart/2005/8/layout/list1"/>
    <dgm:cxn modelId="{CB3772DC-13FF-4C74-9FB6-7D08032430E6}" type="presParOf" srcId="{749384D5-80D9-46C5-B896-3CE47F265B16}" destId="{E6888547-ADD0-4FCD-A22F-9920CBD76E27}" srcOrd="1" destOrd="0" presId="urn:microsoft.com/office/officeart/2005/8/layout/list1"/>
    <dgm:cxn modelId="{87BA531B-ECA8-46D8-9786-90778FBA9BCE}" type="presParOf" srcId="{F12F94F5-5058-4F28-9A50-0CB8C9328ABD}" destId="{F6CACA61-F3A2-46BA-A3F1-A4A2D2AF6F32}" srcOrd="5" destOrd="0" presId="urn:microsoft.com/office/officeart/2005/8/layout/list1"/>
    <dgm:cxn modelId="{85BBB6FF-0E5E-48A1-8CBF-7AABB4007939}" type="presParOf" srcId="{F12F94F5-5058-4F28-9A50-0CB8C9328ABD}" destId="{3C919C2A-29A3-4BBE-B39B-69FDF13975ED}" srcOrd="6" destOrd="0" presId="urn:microsoft.com/office/officeart/2005/8/layout/list1"/>
    <dgm:cxn modelId="{229CA9B3-10EA-44CA-A379-BEBFEF57C2A0}" type="presParOf" srcId="{F12F94F5-5058-4F28-9A50-0CB8C9328ABD}" destId="{04722465-2D4E-4E7C-8BB1-321A4BFD74CB}" srcOrd="7" destOrd="0" presId="urn:microsoft.com/office/officeart/2005/8/layout/list1"/>
    <dgm:cxn modelId="{0F78122D-C581-46F8-B0D1-8A89299E8ECF}" type="presParOf" srcId="{F12F94F5-5058-4F28-9A50-0CB8C9328ABD}" destId="{8DDD3914-1804-4C42-931E-4D0151828EB9}" srcOrd="8" destOrd="0" presId="urn:microsoft.com/office/officeart/2005/8/layout/list1"/>
    <dgm:cxn modelId="{AB358C3A-EB09-4F93-861B-6E2E474925EB}" type="presParOf" srcId="{8DDD3914-1804-4C42-931E-4D0151828EB9}" destId="{4A7B0AD9-1DFF-4C4F-9D29-6E4BCAD9D06F}" srcOrd="0" destOrd="0" presId="urn:microsoft.com/office/officeart/2005/8/layout/list1"/>
    <dgm:cxn modelId="{31E539A7-509A-4A07-BF71-EA77A608072D}" type="presParOf" srcId="{8DDD3914-1804-4C42-931E-4D0151828EB9}" destId="{FC797C08-7463-45ED-B084-5AC7BC91FB7B}" srcOrd="1" destOrd="0" presId="urn:microsoft.com/office/officeart/2005/8/layout/list1"/>
    <dgm:cxn modelId="{04D9C03E-8A9C-4C44-8178-F27E07F94564}" type="presParOf" srcId="{F12F94F5-5058-4F28-9A50-0CB8C9328ABD}" destId="{53A06EE2-7E89-4A73-9B4F-FEAA8D42CE27}" srcOrd="9" destOrd="0" presId="urn:microsoft.com/office/officeart/2005/8/layout/list1"/>
    <dgm:cxn modelId="{C6754244-ED1E-40DF-98FE-B1D26812F712}" type="presParOf" srcId="{F12F94F5-5058-4F28-9A50-0CB8C9328ABD}" destId="{42147E4C-2DAC-4596-BD7E-FD0865C1EE1A}" srcOrd="10" destOrd="0" presId="urn:microsoft.com/office/officeart/2005/8/layout/list1"/>
    <dgm:cxn modelId="{4755D7E8-A513-45EA-8E4E-1061C8BB8A7A}" type="presParOf" srcId="{F12F94F5-5058-4F28-9A50-0CB8C9328ABD}" destId="{D66242B4-18CE-4C45-A8E5-304D8D26C250}" srcOrd="11" destOrd="0" presId="urn:microsoft.com/office/officeart/2005/8/layout/list1"/>
    <dgm:cxn modelId="{BADC9541-7AC7-4CF0-8B5B-ED98ABA3D1CD}" type="presParOf" srcId="{F12F94F5-5058-4F28-9A50-0CB8C9328ABD}" destId="{3518D9BF-839D-4E47-8072-72889BE52EBA}" srcOrd="12" destOrd="0" presId="urn:microsoft.com/office/officeart/2005/8/layout/list1"/>
    <dgm:cxn modelId="{85FF4E5F-A910-43C2-B56C-DF7248FB757E}" type="presParOf" srcId="{3518D9BF-839D-4E47-8072-72889BE52EBA}" destId="{CA34076F-AF07-4A4D-B274-B40EC8FC9886}" srcOrd="0" destOrd="0" presId="urn:microsoft.com/office/officeart/2005/8/layout/list1"/>
    <dgm:cxn modelId="{05A94C28-2724-4A6E-9646-CB93DD970513}" type="presParOf" srcId="{3518D9BF-839D-4E47-8072-72889BE52EBA}" destId="{B034DB43-6437-48A6-8481-9335C8DF62F3}" srcOrd="1" destOrd="0" presId="urn:microsoft.com/office/officeart/2005/8/layout/list1"/>
    <dgm:cxn modelId="{1356642D-697C-413F-81D6-3842F95C034B}" type="presParOf" srcId="{F12F94F5-5058-4F28-9A50-0CB8C9328ABD}" destId="{12181DEA-DB62-48A9-BA2F-113921C3ED81}" srcOrd="13" destOrd="0" presId="urn:microsoft.com/office/officeart/2005/8/layout/list1"/>
    <dgm:cxn modelId="{C03B9449-414D-4E9E-90A1-8FA5982FA434}" type="presParOf" srcId="{F12F94F5-5058-4F28-9A50-0CB8C9328ABD}" destId="{AF66CA50-F6FA-4B50-9DA2-FD7FBEBB562E}" srcOrd="14" destOrd="0" presId="urn:microsoft.com/office/officeart/2005/8/layout/list1"/>
    <dgm:cxn modelId="{7AA97FDF-65A9-42D4-A1B3-6DD378DE903D}" type="presParOf" srcId="{F12F94F5-5058-4F28-9A50-0CB8C9328ABD}" destId="{50B850D8-77FD-4144-B61C-172B9E35848A}" srcOrd="15" destOrd="0" presId="urn:microsoft.com/office/officeart/2005/8/layout/list1"/>
    <dgm:cxn modelId="{60B5AD42-C897-45A6-9D73-32AFF16977A6}" type="presParOf" srcId="{F12F94F5-5058-4F28-9A50-0CB8C9328ABD}" destId="{8E466FD3-52B5-4AD2-B4A0-EAF1A91F5AD0}" srcOrd="16" destOrd="0" presId="urn:microsoft.com/office/officeart/2005/8/layout/list1"/>
    <dgm:cxn modelId="{6EEFF731-ADAD-4A1E-A4CC-63B45F8CD204}" type="presParOf" srcId="{8E466FD3-52B5-4AD2-B4A0-EAF1A91F5AD0}" destId="{E25E3D34-9DF5-4BDE-93DF-19EEAB22D897}" srcOrd="0" destOrd="0" presId="urn:microsoft.com/office/officeart/2005/8/layout/list1"/>
    <dgm:cxn modelId="{1FF27317-87BD-4937-A132-D540B4A9D9B1}" type="presParOf" srcId="{8E466FD3-52B5-4AD2-B4A0-EAF1A91F5AD0}" destId="{6DADA735-8174-4893-B460-29A6AEC06836}" srcOrd="1" destOrd="0" presId="urn:microsoft.com/office/officeart/2005/8/layout/list1"/>
    <dgm:cxn modelId="{D66670D3-7DAB-4531-A141-B65E2F2235C1}" type="presParOf" srcId="{F12F94F5-5058-4F28-9A50-0CB8C9328ABD}" destId="{9ADB250F-FD5D-454D-99C6-8D96A6331190}" srcOrd="17" destOrd="0" presId="urn:microsoft.com/office/officeart/2005/8/layout/list1"/>
    <dgm:cxn modelId="{6F02CA10-8D0A-4DEC-A363-6FA9398D6E67}" type="presParOf" srcId="{F12F94F5-5058-4F28-9A50-0CB8C9328ABD}" destId="{C1E3CC89-E879-48B6-A0E0-5F72BDFE9A9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1EF11-1831-4ABE-90CA-732DCB0DAA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44254358-F936-4E97-A381-8DE55B85AFC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Network density</a:t>
          </a:r>
          <a:endParaRPr lang="en-US" sz="2400" b="1" dirty="0"/>
        </a:p>
      </dgm:t>
    </dgm:pt>
    <dgm:pt modelId="{8DF3A205-9FCB-4807-8D53-D1816BFE1DE8}" type="parTrans" cxnId="{844DC0A9-20C8-4C54-9159-846C42C2FD76}">
      <dgm:prSet/>
      <dgm:spPr/>
      <dgm:t>
        <a:bodyPr/>
        <a:lstStyle/>
        <a:p>
          <a:endParaRPr lang="en-US"/>
        </a:p>
      </dgm:t>
    </dgm:pt>
    <dgm:pt modelId="{52FADC23-3F9C-4100-8EE6-A380773526F5}" type="sibTrans" cxnId="{844DC0A9-20C8-4C54-9159-846C42C2FD76}">
      <dgm:prSet/>
      <dgm:spPr/>
      <dgm:t>
        <a:bodyPr/>
        <a:lstStyle/>
        <a:p>
          <a:endParaRPr lang="en-US"/>
        </a:p>
      </dgm:t>
    </dgm:pt>
    <dgm:pt modelId="{076D38D1-0B68-493F-8A62-22D5D388FDA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How the app behaves on specific devices</a:t>
          </a:r>
          <a:endParaRPr lang="en-US" sz="2400" b="1" dirty="0"/>
        </a:p>
      </dgm:t>
    </dgm:pt>
    <dgm:pt modelId="{3CBBA264-0A57-40C0-8BFF-E43CC64C0B99}" type="parTrans" cxnId="{9007B4CF-BA93-4BC7-9280-5D83052A6151}">
      <dgm:prSet/>
      <dgm:spPr/>
      <dgm:t>
        <a:bodyPr/>
        <a:lstStyle/>
        <a:p>
          <a:endParaRPr lang="en-US"/>
        </a:p>
      </dgm:t>
    </dgm:pt>
    <dgm:pt modelId="{DE3226BD-C4E7-4951-AC3E-EF7BA92619F3}" type="sibTrans" cxnId="{9007B4CF-BA93-4BC7-9280-5D83052A6151}">
      <dgm:prSet/>
      <dgm:spPr/>
      <dgm:t>
        <a:bodyPr/>
        <a:lstStyle/>
        <a:p>
          <a:endParaRPr lang="en-US"/>
        </a:p>
      </dgm:t>
    </dgm:pt>
    <dgm:pt modelId="{55B65C53-960E-4D3F-9C15-1CBDA73CD58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How real-world users interact with the app</a:t>
          </a:r>
          <a:endParaRPr lang="en-US" sz="2400" b="1" dirty="0"/>
        </a:p>
      </dgm:t>
    </dgm:pt>
    <dgm:pt modelId="{2E80A807-305B-4E3C-9A3B-71BA38FAE02C}" type="parTrans" cxnId="{78E4751F-AE38-4BF2-9394-CFDD0D4116EF}">
      <dgm:prSet/>
      <dgm:spPr/>
      <dgm:t>
        <a:bodyPr/>
        <a:lstStyle/>
        <a:p>
          <a:endParaRPr lang="en-US"/>
        </a:p>
      </dgm:t>
    </dgm:pt>
    <dgm:pt modelId="{AB91C310-1444-4075-B185-ECE791DD0E0B}" type="sibTrans" cxnId="{78E4751F-AE38-4BF2-9394-CFDD0D4116EF}">
      <dgm:prSet/>
      <dgm:spPr/>
      <dgm:t>
        <a:bodyPr/>
        <a:lstStyle/>
        <a:p>
          <a:endParaRPr lang="en-US"/>
        </a:p>
      </dgm:t>
    </dgm:pt>
    <dgm:pt modelId="{DC082BCF-362F-4A10-A6FA-6F7648ED6F3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Different battery states on the devices</a:t>
          </a:r>
          <a:endParaRPr lang="en-US" sz="2400" b="1" dirty="0"/>
        </a:p>
      </dgm:t>
    </dgm:pt>
    <dgm:pt modelId="{8FAC9758-9F74-45DD-A9AD-A5A1B65F3D0F}" type="parTrans" cxnId="{86F086FA-B9DF-491E-B229-5C2457E2CFDB}">
      <dgm:prSet/>
      <dgm:spPr/>
      <dgm:t>
        <a:bodyPr/>
        <a:lstStyle/>
        <a:p>
          <a:endParaRPr lang="en-US"/>
        </a:p>
      </dgm:t>
    </dgm:pt>
    <dgm:pt modelId="{19404DA6-311E-4731-AB0A-D28115841510}" type="sibTrans" cxnId="{86F086FA-B9DF-491E-B229-5C2457E2CFDB}">
      <dgm:prSet/>
      <dgm:spPr/>
      <dgm:t>
        <a:bodyPr/>
        <a:lstStyle/>
        <a:p>
          <a:endParaRPr lang="en-US"/>
        </a:p>
      </dgm:t>
    </dgm:pt>
    <dgm:pt modelId="{3C2F717B-0039-4DDD-9F90-F7383B9A22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Multiple networks (Wi-Fi, 4G, 3G, etc.)</a:t>
          </a:r>
          <a:endParaRPr lang="en-US" sz="2400" b="1" dirty="0"/>
        </a:p>
      </dgm:t>
    </dgm:pt>
    <dgm:pt modelId="{4B45A050-C026-4E84-8547-A3125926DDE2}" type="parTrans" cxnId="{1E356602-8589-46A5-8FA2-4532B73DC27D}">
      <dgm:prSet/>
      <dgm:spPr/>
      <dgm:t>
        <a:bodyPr/>
        <a:lstStyle/>
        <a:p>
          <a:endParaRPr lang="en-US"/>
        </a:p>
      </dgm:t>
    </dgm:pt>
    <dgm:pt modelId="{BDECCF10-F1B9-485B-A333-348EFE23D757}" type="sibTrans" cxnId="{1E356602-8589-46A5-8FA2-4532B73DC27D}">
      <dgm:prSet/>
      <dgm:spPr/>
      <dgm:t>
        <a:bodyPr/>
        <a:lstStyle/>
        <a:p>
          <a:endParaRPr lang="en-US"/>
        </a:p>
      </dgm:t>
    </dgm:pt>
    <dgm:pt modelId="{F12F94F5-5058-4F28-9A50-0CB8C9328ABD}" type="pres">
      <dgm:prSet presAssocID="{2BC1EF11-1831-4ABE-90CA-732DCB0DA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B2965-B22A-4E0F-BA7E-583E668D0958}" type="pres">
      <dgm:prSet presAssocID="{44254358-F936-4E97-A381-8DE55B85AFCF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33F2DA1-2903-4A16-8956-0E0A3DC385F7}" type="pres">
      <dgm:prSet presAssocID="{44254358-F936-4E97-A381-8DE55B85AFC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04BBBFC-81AB-4690-9127-E3669180FBEC}" type="pres">
      <dgm:prSet presAssocID="{44254358-F936-4E97-A381-8DE55B85AFCF}" presName="parentText" presStyleLbl="node1" presStyleIdx="0" presStyleCnt="5" custScaleX="142857" custScaleY="3689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26B05-0989-45DD-B28A-6B73E851768E}" type="pres">
      <dgm:prSet presAssocID="{44254358-F936-4E97-A381-8DE55B85AFCF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E1C1B2B-99E6-4952-A5FF-CC7B612902B7}" type="pres">
      <dgm:prSet presAssocID="{44254358-F936-4E97-A381-8DE55B85AFCF}" presName="childText" presStyleLbl="conFgAcc1" presStyleIdx="0" presStyleCnt="5" custLinFactNeighborY="73101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F52C68B-BCF9-4EEB-8E02-979E377E8CCD}" type="pres">
      <dgm:prSet presAssocID="{52FADC23-3F9C-4100-8EE6-A380773526F5}" presName="spaceBetweenRectangle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29B7F06-8AEE-477A-825B-D2FD64F745BA}" type="pres">
      <dgm:prSet presAssocID="{076D38D1-0B68-493F-8A62-22D5D388FDA1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C180068-C5EC-4064-A16E-B48D1ED0BF32}" type="pres">
      <dgm:prSet presAssocID="{076D38D1-0B68-493F-8A62-22D5D388FDA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AED19FB-DE74-4442-8A63-84C940A1CF02}" type="pres">
      <dgm:prSet presAssocID="{076D38D1-0B68-493F-8A62-22D5D388FDA1}" presName="parentText" presStyleLbl="node1" presStyleIdx="1" presStyleCnt="5" custScaleX="142997" custScaleY="4061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98A8-9AB6-441F-8435-AC5A6C8F4CDE}" type="pres">
      <dgm:prSet presAssocID="{076D38D1-0B68-493F-8A62-22D5D388FDA1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A5F4CAF-1374-49D6-BDA3-8D0107D4AD57}" type="pres">
      <dgm:prSet presAssocID="{076D38D1-0B68-493F-8A62-22D5D388FDA1}" presName="childText" presStyleLbl="conFgAcc1" presStyleIdx="1" presStyleCnt="5" custLinFactNeighborY="73101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E52638B-814E-4816-9033-A16921517CE7}" type="pres">
      <dgm:prSet presAssocID="{DE3226BD-C4E7-4951-AC3E-EF7BA92619F3}" presName="spaceBetweenRectangle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5AFC86-55E3-4434-949B-7445AA68B951}" type="pres">
      <dgm:prSet presAssocID="{55B65C53-960E-4D3F-9C15-1CBDA73CD582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5F4FCDE-83C0-4BF7-AAD3-E8D18341F8AC}" type="pres">
      <dgm:prSet presAssocID="{55B65C53-960E-4D3F-9C15-1CBDA73CD58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139C78B-AFE6-4AB9-9D8C-4A3767D9795D}" type="pres">
      <dgm:prSet presAssocID="{55B65C53-960E-4D3F-9C15-1CBDA73CD582}" presName="parentText" presStyleLbl="node1" presStyleIdx="2" presStyleCnt="5" custScaleX="142997" custScaleY="4061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9D0D-F283-4226-86AF-6276D6E0AF51}" type="pres">
      <dgm:prSet presAssocID="{55B65C53-960E-4D3F-9C15-1CBDA73CD582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764DA84-F07F-44B0-B9BA-6952454AC2D1}" type="pres">
      <dgm:prSet presAssocID="{55B65C53-960E-4D3F-9C15-1CBDA73CD582}" presName="childText" presStyleLbl="conFgAcc1" presStyleIdx="2" presStyleCnt="5" custLinFactNeighborY="73101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C0A0004-1EEF-4E4D-9072-DE4783E62175}" type="pres">
      <dgm:prSet presAssocID="{AB91C310-1444-4075-B185-ECE791DD0E0B}" presName="spaceBetweenRectangle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2872772-3F1F-4D87-9370-ED82303A44AC}" type="pres">
      <dgm:prSet presAssocID="{DC082BCF-362F-4A10-A6FA-6F7648ED6F3B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58EE0E3-B98A-41FA-860B-B9B9F58A36E5}" type="pres">
      <dgm:prSet presAssocID="{DC082BCF-362F-4A10-A6FA-6F7648ED6F3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C4609AA-5819-43AA-9635-52DCF3A936AF}" type="pres">
      <dgm:prSet presAssocID="{DC082BCF-362F-4A10-A6FA-6F7648ED6F3B}" presName="parentText" presStyleLbl="node1" presStyleIdx="3" presStyleCnt="5" custScaleX="142997" custScaleY="4061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794A2-7B8E-4200-8CB5-1E5F4A6238E2}" type="pres">
      <dgm:prSet presAssocID="{DC082BCF-362F-4A10-A6FA-6F7648ED6F3B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C49D322-818B-47D8-B866-DB8F7535BD35}" type="pres">
      <dgm:prSet presAssocID="{DC082BCF-362F-4A10-A6FA-6F7648ED6F3B}" presName="childText" presStyleLbl="conFgAcc1" presStyleIdx="3" presStyleCnt="5" custLinFactNeighborY="73101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163C479-DFA0-4539-9D2F-32D13A0355F3}" type="pres">
      <dgm:prSet presAssocID="{19404DA6-311E-4731-AB0A-D28115841510}" presName="spaceBetweenRectangle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D1227BE-6BDD-43B5-BD50-F41FA2E8E6AC}" type="pres">
      <dgm:prSet presAssocID="{3C2F717B-0039-4DDD-9F90-F7383B9A2212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1189E0E-CE8D-43A4-BE29-5484D3CAD841}" type="pres">
      <dgm:prSet presAssocID="{3C2F717B-0039-4DDD-9F90-F7383B9A221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657300F-8D81-4D0F-89A7-16CF16C82257}" type="pres">
      <dgm:prSet presAssocID="{3C2F717B-0039-4DDD-9F90-F7383B9A2212}" presName="parentText" presStyleLbl="node1" presStyleIdx="4" presStyleCnt="5" custScaleX="142997" custScaleY="4061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9A66-5296-47E5-BABD-E81D2EF472CD}" type="pres">
      <dgm:prSet presAssocID="{3C2F717B-0039-4DDD-9F90-F7383B9A2212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1084D9A-F350-45F5-9359-EED60AE38B8D}" type="pres">
      <dgm:prSet presAssocID="{3C2F717B-0039-4DDD-9F90-F7383B9A2212}" presName="childText" presStyleLbl="conFgAcc1" presStyleIdx="4" presStyleCnt="5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0015FB5B-531B-4538-8F19-7907BB6C027F}" type="presOf" srcId="{DC082BCF-362F-4A10-A6FA-6F7648ED6F3B}" destId="{458EE0E3-B98A-41FA-860B-B9B9F58A36E5}" srcOrd="0" destOrd="0" presId="urn:microsoft.com/office/officeart/2005/8/layout/list1"/>
    <dgm:cxn modelId="{C441AFE3-392F-463E-A8A2-C231F323E69A}" type="presOf" srcId="{44254358-F936-4E97-A381-8DE55B85AFCF}" destId="{233F2DA1-2903-4A16-8956-0E0A3DC385F7}" srcOrd="0" destOrd="0" presId="urn:microsoft.com/office/officeart/2005/8/layout/list1"/>
    <dgm:cxn modelId="{6F647FC0-542D-4935-B6B2-9498894A6E45}" type="presOf" srcId="{DC082BCF-362F-4A10-A6FA-6F7648ED6F3B}" destId="{3C4609AA-5819-43AA-9635-52DCF3A936AF}" srcOrd="1" destOrd="0" presId="urn:microsoft.com/office/officeart/2005/8/layout/list1"/>
    <dgm:cxn modelId="{78E4751F-AE38-4BF2-9394-CFDD0D4116EF}" srcId="{2BC1EF11-1831-4ABE-90CA-732DCB0DAA5F}" destId="{55B65C53-960E-4D3F-9C15-1CBDA73CD582}" srcOrd="2" destOrd="0" parTransId="{2E80A807-305B-4E3C-9A3B-71BA38FAE02C}" sibTransId="{AB91C310-1444-4075-B185-ECE791DD0E0B}"/>
    <dgm:cxn modelId="{3CBE1513-064C-43BD-AF21-E6A7862170B8}" type="presOf" srcId="{55B65C53-960E-4D3F-9C15-1CBDA73CD582}" destId="{D5F4FCDE-83C0-4BF7-AAD3-E8D18341F8AC}" srcOrd="0" destOrd="0" presId="urn:microsoft.com/office/officeart/2005/8/layout/list1"/>
    <dgm:cxn modelId="{86F086FA-B9DF-491E-B229-5C2457E2CFDB}" srcId="{2BC1EF11-1831-4ABE-90CA-732DCB0DAA5F}" destId="{DC082BCF-362F-4A10-A6FA-6F7648ED6F3B}" srcOrd="3" destOrd="0" parTransId="{8FAC9758-9F74-45DD-A9AD-A5A1B65F3D0F}" sibTransId="{19404DA6-311E-4731-AB0A-D28115841510}"/>
    <dgm:cxn modelId="{844DC0A9-20C8-4C54-9159-846C42C2FD76}" srcId="{2BC1EF11-1831-4ABE-90CA-732DCB0DAA5F}" destId="{44254358-F936-4E97-A381-8DE55B85AFCF}" srcOrd="0" destOrd="0" parTransId="{8DF3A205-9FCB-4807-8D53-D1816BFE1DE8}" sibTransId="{52FADC23-3F9C-4100-8EE6-A380773526F5}"/>
    <dgm:cxn modelId="{73CB6AAA-B3ED-4A65-B147-3E214FEF55BD}" type="presOf" srcId="{44254358-F936-4E97-A381-8DE55B85AFCF}" destId="{B04BBBFC-81AB-4690-9127-E3669180FBEC}" srcOrd="1" destOrd="0" presId="urn:microsoft.com/office/officeart/2005/8/layout/list1"/>
    <dgm:cxn modelId="{9007B4CF-BA93-4BC7-9280-5D83052A6151}" srcId="{2BC1EF11-1831-4ABE-90CA-732DCB0DAA5F}" destId="{076D38D1-0B68-493F-8A62-22D5D388FDA1}" srcOrd="1" destOrd="0" parTransId="{3CBBA264-0A57-40C0-8BFF-E43CC64C0B99}" sibTransId="{DE3226BD-C4E7-4951-AC3E-EF7BA92619F3}"/>
    <dgm:cxn modelId="{EF47180E-A1D9-4EA8-A491-EA8E9ACE01C2}" type="presOf" srcId="{3C2F717B-0039-4DDD-9F90-F7383B9A2212}" destId="{F657300F-8D81-4D0F-89A7-16CF16C82257}" srcOrd="1" destOrd="0" presId="urn:microsoft.com/office/officeart/2005/8/layout/list1"/>
    <dgm:cxn modelId="{220D922E-020B-4D59-B294-99E7C34707B1}" type="presOf" srcId="{076D38D1-0B68-493F-8A62-22D5D388FDA1}" destId="{CAED19FB-DE74-4442-8A63-84C940A1CF02}" srcOrd="1" destOrd="0" presId="urn:microsoft.com/office/officeart/2005/8/layout/list1"/>
    <dgm:cxn modelId="{FAA9A386-8B0F-4ABA-9AC2-D3A53A702614}" type="presOf" srcId="{55B65C53-960E-4D3F-9C15-1CBDA73CD582}" destId="{E139C78B-AFE6-4AB9-9D8C-4A3767D9795D}" srcOrd="1" destOrd="0" presId="urn:microsoft.com/office/officeart/2005/8/layout/list1"/>
    <dgm:cxn modelId="{65F77E56-FA67-448B-BABC-10D6B0360082}" type="presOf" srcId="{3C2F717B-0039-4DDD-9F90-F7383B9A2212}" destId="{41189E0E-CE8D-43A4-BE29-5484D3CAD841}" srcOrd="0" destOrd="0" presId="urn:microsoft.com/office/officeart/2005/8/layout/list1"/>
    <dgm:cxn modelId="{1E356602-8589-46A5-8FA2-4532B73DC27D}" srcId="{2BC1EF11-1831-4ABE-90CA-732DCB0DAA5F}" destId="{3C2F717B-0039-4DDD-9F90-F7383B9A2212}" srcOrd="4" destOrd="0" parTransId="{4B45A050-C026-4E84-8547-A3125926DDE2}" sibTransId="{BDECCF10-F1B9-485B-A333-348EFE23D757}"/>
    <dgm:cxn modelId="{2252292C-8C4A-4001-A42A-965E82E9DBDE}" type="presOf" srcId="{2BC1EF11-1831-4ABE-90CA-732DCB0DAA5F}" destId="{F12F94F5-5058-4F28-9A50-0CB8C9328ABD}" srcOrd="0" destOrd="0" presId="urn:microsoft.com/office/officeart/2005/8/layout/list1"/>
    <dgm:cxn modelId="{BEC78363-E797-4CB9-A55A-B41BDA1F00C1}" type="presOf" srcId="{076D38D1-0B68-493F-8A62-22D5D388FDA1}" destId="{AC180068-C5EC-4064-A16E-B48D1ED0BF32}" srcOrd="0" destOrd="0" presId="urn:microsoft.com/office/officeart/2005/8/layout/list1"/>
    <dgm:cxn modelId="{59188E60-8263-4FA5-850C-9D27FE2992A7}" type="presParOf" srcId="{F12F94F5-5058-4F28-9A50-0CB8C9328ABD}" destId="{445B2965-B22A-4E0F-BA7E-583E668D0958}" srcOrd="0" destOrd="0" presId="urn:microsoft.com/office/officeart/2005/8/layout/list1"/>
    <dgm:cxn modelId="{58FDC0BD-B2F3-43C6-ABBD-7EEAE5387A9D}" type="presParOf" srcId="{445B2965-B22A-4E0F-BA7E-583E668D0958}" destId="{233F2DA1-2903-4A16-8956-0E0A3DC385F7}" srcOrd="0" destOrd="0" presId="urn:microsoft.com/office/officeart/2005/8/layout/list1"/>
    <dgm:cxn modelId="{EA5B9E15-2CF0-4A9D-B1FC-C5C65CAEE5BB}" type="presParOf" srcId="{445B2965-B22A-4E0F-BA7E-583E668D0958}" destId="{B04BBBFC-81AB-4690-9127-E3669180FBEC}" srcOrd="1" destOrd="0" presId="urn:microsoft.com/office/officeart/2005/8/layout/list1"/>
    <dgm:cxn modelId="{702291B5-3DCE-4E93-A5A0-435AD1DB1853}" type="presParOf" srcId="{F12F94F5-5058-4F28-9A50-0CB8C9328ABD}" destId="{7DD26B05-0989-45DD-B28A-6B73E851768E}" srcOrd="1" destOrd="0" presId="urn:microsoft.com/office/officeart/2005/8/layout/list1"/>
    <dgm:cxn modelId="{557C2A9D-AFC2-4ED0-B9C5-8579AB9FE9F4}" type="presParOf" srcId="{F12F94F5-5058-4F28-9A50-0CB8C9328ABD}" destId="{7E1C1B2B-99E6-4952-A5FF-CC7B612902B7}" srcOrd="2" destOrd="0" presId="urn:microsoft.com/office/officeart/2005/8/layout/list1"/>
    <dgm:cxn modelId="{E8BFE862-20DF-4D95-B75A-7310EE288A00}" type="presParOf" srcId="{F12F94F5-5058-4F28-9A50-0CB8C9328ABD}" destId="{5F52C68B-BCF9-4EEB-8E02-979E377E8CCD}" srcOrd="3" destOrd="0" presId="urn:microsoft.com/office/officeart/2005/8/layout/list1"/>
    <dgm:cxn modelId="{87133147-0402-41A5-AD1B-C751E4F08912}" type="presParOf" srcId="{F12F94F5-5058-4F28-9A50-0CB8C9328ABD}" destId="{529B7F06-8AEE-477A-825B-D2FD64F745BA}" srcOrd="4" destOrd="0" presId="urn:microsoft.com/office/officeart/2005/8/layout/list1"/>
    <dgm:cxn modelId="{97694F56-CDB2-4C9E-B604-040B37CB84B2}" type="presParOf" srcId="{529B7F06-8AEE-477A-825B-D2FD64F745BA}" destId="{AC180068-C5EC-4064-A16E-B48D1ED0BF32}" srcOrd="0" destOrd="0" presId="urn:microsoft.com/office/officeart/2005/8/layout/list1"/>
    <dgm:cxn modelId="{EEBF4276-BFFE-48A8-AAF7-C647EA6A3AAA}" type="presParOf" srcId="{529B7F06-8AEE-477A-825B-D2FD64F745BA}" destId="{CAED19FB-DE74-4442-8A63-84C940A1CF02}" srcOrd="1" destOrd="0" presId="urn:microsoft.com/office/officeart/2005/8/layout/list1"/>
    <dgm:cxn modelId="{896FF285-51B6-41A6-8253-46588C926753}" type="presParOf" srcId="{F12F94F5-5058-4F28-9A50-0CB8C9328ABD}" destId="{0EED98A8-9AB6-441F-8435-AC5A6C8F4CDE}" srcOrd="5" destOrd="0" presId="urn:microsoft.com/office/officeart/2005/8/layout/list1"/>
    <dgm:cxn modelId="{0ABB8AC3-A08C-4AF8-BAF0-C2F7B6837FA9}" type="presParOf" srcId="{F12F94F5-5058-4F28-9A50-0CB8C9328ABD}" destId="{7A5F4CAF-1374-49D6-BDA3-8D0107D4AD57}" srcOrd="6" destOrd="0" presId="urn:microsoft.com/office/officeart/2005/8/layout/list1"/>
    <dgm:cxn modelId="{74414B78-9661-4284-A405-3B2B3CEB6E01}" type="presParOf" srcId="{F12F94F5-5058-4F28-9A50-0CB8C9328ABD}" destId="{CE52638B-814E-4816-9033-A16921517CE7}" srcOrd="7" destOrd="0" presId="urn:microsoft.com/office/officeart/2005/8/layout/list1"/>
    <dgm:cxn modelId="{B5B2D4C7-646E-4D9C-8972-B9D2AA0F75D0}" type="presParOf" srcId="{F12F94F5-5058-4F28-9A50-0CB8C9328ABD}" destId="{975AFC86-55E3-4434-949B-7445AA68B951}" srcOrd="8" destOrd="0" presId="urn:microsoft.com/office/officeart/2005/8/layout/list1"/>
    <dgm:cxn modelId="{AE874B2D-1061-423F-9E08-2446F66246FB}" type="presParOf" srcId="{975AFC86-55E3-4434-949B-7445AA68B951}" destId="{D5F4FCDE-83C0-4BF7-AAD3-E8D18341F8AC}" srcOrd="0" destOrd="0" presId="urn:microsoft.com/office/officeart/2005/8/layout/list1"/>
    <dgm:cxn modelId="{2B80063E-DCF7-4244-BE56-EC1F87353EB6}" type="presParOf" srcId="{975AFC86-55E3-4434-949B-7445AA68B951}" destId="{E139C78B-AFE6-4AB9-9D8C-4A3767D9795D}" srcOrd="1" destOrd="0" presId="urn:microsoft.com/office/officeart/2005/8/layout/list1"/>
    <dgm:cxn modelId="{E531A01F-9AC7-484A-9BAB-5E576A44F25F}" type="presParOf" srcId="{F12F94F5-5058-4F28-9A50-0CB8C9328ABD}" destId="{53E69D0D-F283-4226-86AF-6276D6E0AF51}" srcOrd="9" destOrd="0" presId="urn:microsoft.com/office/officeart/2005/8/layout/list1"/>
    <dgm:cxn modelId="{C8035CE9-0D95-4D61-B4BE-C6E29B3D6788}" type="presParOf" srcId="{F12F94F5-5058-4F28-9A50-0CB8C9328ABD}" destId="{B764DA84-F07F-44B0-B9BA-6952454AC2D1}" srcOrd="10" destOrd="0" presId="urn:microsoft.com/office/officeart/2005/8/layout/list1"/>
    <dgm:cxn modelId="{0A550AEE-12C0-4685-BC92-F49125118A87}" type="presParOf" srcId="{F12F94F5-5058-4F28-9A50-0CB8C9328ABD}" destId="{CC0A0004-1EEF-4E4D-9072-DE4783E62175}" srcOrd="11" destOrd="0" presId="urn:microsoft.com/office/officeart/2005/8/layout/list1"/>
    <dgm:cxn modelId="{6EE266E2-7499-4320-A3E8-F9A6B7CD07FD}" type="presParOf" srcId="{F12F94F5-5058-4F28-9A50-0CB8C9328ABD}" destId="{52872772-3F1F-4D87-9370-ED82303A44AC}" srcOrd="12" destOrd="0" presId="urn:microsoft.com/office/officeart/2005/8/layout/list1"/>
    <dgm:cxn modelId="{AFBA6089-9F10-4A44-9CBF-D0EE9456EE6E}" type="presParOf" srcId="{52872772-3F1F-4D87-9370-ED82303A44AC}" destId="{458EE0E3-B98A-41FA-860B-B9B9F58A36E5}" srcOrd="0" destOrd="0" presId="urn:microsoft.com/office/officeart/2005/8/layout/list1"/>
    <dgm:cxn modelId="{64EE6949-A063-4B1B-871C-046924ACDB14}" type="presParOf" srcId="{52872772-3F1F-4D87-9370-ED82303A44AC}" destId="{3C4609AA-5819-43AA-9635-52DCF3A936AF}" srcOrd="1" destOrd="0" presId="urn:microsoft.com/office/officeart/2005/8/layout/list1"/>
    <dgm:cxn modelId="{2FAC83BB-8643-44A1-9B29-8A82405EEF37}" type="presParOf" srcId="{F12F94F5-5058-4F28-9A50-0CB8C9328ABD}" destId="{963794A2-7B8E-4200-8CB5-1E5F4A6238E2}" srcOrd="13" destOrd="0" presId="urn:microsoft.com/office/officeart/2005/8/layout/list1"/>
    <dgm:cxn modelId="{6BC416DC-A970-415D-8F8B-7688E693F96D}" type="presParOf" srcId="{F12F94F5-5058-4F28-9A50-0CB8C9328ABD}" destId="{6C49D322-818B-47D8-B866-DB8F7535BD35}" srcOrd="14" destOrd="0" presId="urn:microsoft.com/office/officeart/2005/8/layout/list1"/>
    <dgm:cxn modelId="{841B723B-8472-4007-A331-9C5B9DABFB99}" type="presParOf" srcId="{F12F94F5-5058-4F28-9A50-0CB8C9328ABD}" destId="{E163C479-DFA0-4539-9D2F-32D13A0355F3}" srcOrd="15" destOrd="0" presId="urn:microsoft.com/office/officeart/2005/8/layout/list1"/>
    <dgm:cxn modelId="{781B5270-7DBF-4E7C-B4E8-0EB5CC2DACB0}" type="presParOf" srcId="{F12F94F5-5058-4F28-9A50-0CB8C9328ABD}" destId="{7D1227BE-6BDD-43B5-BD50-F41FA2E8E6AC}" srcOrd="16" destOrd="0" presId="urn:microsoft.com/office/officeart/2005/8/layout/list1"/>
    <dgm:cxn modelId="{A9285375-7AB6-4FF6-8660-8A173B69AD8E}" type="presParOf" srcId="{7D1227BE-6BDD-43B5-BD50-F41FA2E8E6AC}" destId="{41189E0E-CE8D-43A4-BE29-5484D3CAD841}" srcOrd="0" destOrd="0" presId="urn:microsoft.com/office/officeart/2005/8/layout/list1"/>
    <dgm:cxn modelId="{62414618-43D6-4222-B54F-BD7959C9D080}" type="presParOf" srcId="{7D1227BE-6BDD-43B5-BD50-F41FA2E8E6AC}" destId="{F657300F-8D81-4D0F-89A7-16CF16C82257}" srcOrd="1" destOrd="0" presId="urn:microsoft.com/office/officeart/2005/8/layout/list1"/>
    <dgm:cxn modelId="{06E9B17F-AEFD-4B10-987B-FA918674C163}" type="presParOf" srcId="{F12F94F5-5058-4F28-9A50-0CB8C9328ABD}" destId="{50849A66-5296-47E5-BABD-E81D2EF472CD}" srcOrd="17" destOrd="0" presId="urn:microsoft.com/office/officeart/2005/8/layout/list1"/>
    <dgm:cxn modelId="{14D89B74-B828-4323-9B43-4AE24A7FC7B3}" type="presParOf" srcId="{F12F94F5-5058-4F28-9A50-0CB8C9328ABD}" destId="{D1084D9A-F350-45F5-9359-EED60AE38B8D}" srcOrd="18" destOrd="0" presId="urn:microsoft.com/office/officeart/2005/8/layout/lis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C1EF11-1831-4ABE-90CA-732DCB0DAA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43D6C-5333-46E0-B4BB-ABA77F73AB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applications can be deployed, tested, and managed</a:t>
          </a:r>
          <a:endParaRPr lang="en-US" sz="2000" b="1" dirty="0"/>
        </a:p>
      </dgm:t>
    </dgm:pt>
    <dgm:pt modelId="{E09FE346-17D1-4BA2-A116-FC819E9F2E60}" type="parTrans" cxnId="{77406FFF-113D-4404-932E-C3974EB3CAB4}">
      <dgm:prSet/>
      <dgm:spPr/>
      <dgm:t>
        <a:bodyPr/>
        <a:lstStyle/>
        <a:p>
          <a:endParaRPr lang="en-US"/>
        </a:p>
      </dgm:t>
    </dgm:pt>
    <dgm:pt modelId="{70E9168C-C8A9-4133-9711-B81313BD5FE9}" type="sibTrans" cxnId="{77406FFF-113D-4404-932E-C3974EB3CAB4}">
      <dgm:prSet/>
      <dgm:spPr/>
      <dgm:t>
        <a:bodyPr/>
        <a:lstStyle/>
        <a:p>
          <a:endParaRPr lang="en-US"/>
        </a:p>
      </dgm:t>
    </dgm:pt>
    <dgm:pt modelId="{40B24F83-18D5-460B-BB4C-40A9DBB87B6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provides real-time testing results</a:t>
          </a:r>
          <a:endParaRPr lang="en-US" sz="2000" b="1" dirty="0"/>
        </a:p>
      </dgm:t>
    </dgm:pt>
    <dgm:pt modelId="{73AD6155-F936-4738-851F-1D10CB3A6CA8}" type="sibTrans" cxnId="{BCB8B465-8AC2-4C41-92F8-06F7EDE73E3F}">
      <dgm:prSet/>
      <dgm:spPr/>
      <dgm:t>
        <a:bodyPr/>
        <a:lstStyle/>
        <a:p>
          <a:endParaRPr lang="en-US"/>
        </a:p>
      </dgm:t>
    </dgm:pt>
    <dgm:pt modelId="{C727EB9E-C906-4C76-BAC6-17D7ED932956}" type="parTrans" cxnId="{BCB8B465-8AC2-4C41-92F8-06F7EDE73E3F}">
      <dgm:prSet/>
      <dgm:spPr/>
      <dgm:t>
        <a:bodyPr/>
        <a:lstStyle/>
        <a:p>
          <a:endParaRPr lang="en-US"/>
        </a:p>
      </dgm:t>
    </dgm:pt>
    <dgm:pt modelId="{E0CC7DC6-2893-4BA1-9DFE-E76AB1EBAC1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capability to support complex apps</a:t>
          </a:r>
          <a:endParaRPr lang="en-US" sz="2000" b="1" dirty="0"/>
        </a:p>
      </dgm:t>
    </dgm:pt>
    <dgm:pt modelId="{65A04866-71AC-4E01-90F2-FC50006226B6}" type="sibTrans" cxnId="{62BEB2B7-9725-434C-9503-BA9F184A322B}">
      <dgm:prSet/>
      <dgm:spPr/>
      <dgm:t>
        <a:bodyPr/>
        <a:lstStyle/>
        <a:p>
          <a:endParaRPr lang="en-US"/>
        </a:p>
      </dgm:t>
    </dgm:pt>
    <dgm:pt modelId="{F7782B64-4FFF-4A60-9EC2-16C6F689ED98}" type="parTrans" cxnId="{62BEB2B7-9725-434C-9503-BA9F184A322B}">
      <dgm:prSet/>
      <dgm:spPr/>
      <dgm:t>
        <a:bodyPr/>
        <a:lstStyle/>
        <a:p>
          <a:endParaRPr lang="en-US"/>
        </a:p>
      </dgm:t>
    </dgm:pt>
    <dgm:pt modelId="{9B6D8FE4-FC8D-4196-9009-6E697B56B49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saves businesses from setting up on-premise test environments</a:t>
          </a:r>
          <a:endParaRPr lang="en-US" sz="2000" b="1" dirty="0"/>
        </a:p>
      </dgm:t>
    </dgm:pt>
    <dgm:pt modelId="{22E76CE8-9D74-425A-88D6-70F51985445D}" type="sibTrans" cxnId="{FF2FC14D-80CF-4C29-B88A-51FF5356C9D1}">
      <dgm:prSet/>
      <dgm:spPr/>
      <dgm:t>
        <a:bodyPr/>
        <a:lstStyle/>
        <a:p>
          <a:endParaRPr lang="en-US"/>
        </a:p>
      </dgm:t>
    </dgm:pt>
    <dgm:pt modelId="{6BFD1101-81D0-4D36-BE42-5A66135BD5EE}" type="parTrans" cxnId="{FF2FC14D-80CF-4C29-B88A-51FF5356C9D1}">
      <dgm:prSet/>
      <dgm:spPr/>
      <dgm:t>
        <a:bodyPr/>
        <a:lstStyle/>
        <a:p>
          <a:endParaRPr lang="en-US"/>
        </a:p>
      </dgm:t>
    </dgm:pt>
    <dgm:pt modelId="{F12F94F5-5058-4F28-9A50-0CB8C9328ABD}" type="pres">
      <dgm:prSet presAssocID="{2BC1EF11-1831-4ABE-90CA-732DCB0DA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69B54-0B4B-4EE6-AA3F-719DF8405669}" type="pres">
      <dgm:prSet presAssocID="{AC643D6C-5333-46E0-B4BB-ABA77F73ABA8}" presName="parentLin" presStyleCnt="0"/>
      <dgm:spPr/>
    </dgm:pt>
    <dgm:pt modelId="{0B72045C-D3EA-4667-AC8F-7196B6508AD3}" type="pres">
      <dgm:prSet presAssocID="{AC643D6C-5333-46E0-B4BB-ABA77F73AB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41AA5CD-EEE3-408D-A5C4-80B6DA8FE3FD}" type="pres">
      <dgm:prSet presAssocID="{AC643D6C-5333-46E0-B4BB-ABA77F73ABA8}" presName="parentText" presStyleLbl="node1" presStyleIdx="0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F7C5A-3C27-4F43-AD7E-A9EC3067263D}" type="pres">
      <dgm:prSet presAssocID="{AC643D6C-5333-46E0-B4BB-ABA77F73ABA8}" presName="negativeSpace" presStyleCnt="0"/>
      <dgm:spPr/>
    </dgm:pt>
    <dgm:pt modelId="{BB0F9767-6959-476E-9BBB-E023A598EF7A}" type="pres">
      <dgm:prSet presAssocID="{AC643D6C-5333-46E0-B4BB-ABA77F73ABA8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73B2462-8116-48D3-9DC9-DF5C7161079C}" type="pres">
      <dgm:prSet presAssocID="{70E9168C-C8A9-4133-9711-B81313BD5FE9}" presName="spaceBetweenRectangles" presStyleCnt="0"/>
      <dgm:spPr/>
    </dgm:pt>
    <dgm:pt modelId="{7DF91E8A-BBC2-497F-88B1-0981EED744F0}" type="pres">
      <dgm:prSet presAssocID="{9B6D8FE4-FC8D-4196-9009-6E697B56B491}" presName="parentLin" presStyleCnt="0"/>
      <dgm:spPr/>
    </dgm:pt>
    <dgm:pt modelId="{DE92434E-A45B-4062-B69D-C75EF98388AD}" type="pres">
      <dgm:prSet presAssocID="{9B6D8FE4-FC8D-4196-9009-6E697B56B49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8DB603E-CC4C-40E0-A334-FD4A3D211BC5}" type="pres">
      <dgm:prSet presAssocID="{9B6D8FE4-FC8D-4196-9009-6E697B56B491}" presName="parentText" presStyleLbl="node1" presStyleIdx="1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8F41E-C10B-42B4-B70B-812C4B9EB230}" type="pres">
      <dgm:prSet presAssocID="{9B6D8FE4-FC8D-4196-9009-6E697B56B491}" presName="negativeSpace" presStyleCnt="0"/>
      <dgm:spPr/>
    </dgm:pt>
    <dgm:pt modelId="{3B7C6105-B7BC-43D0-ACBD-B44188208515}" type="pres">
      <dgm:prSet presAssocID="{9B6D8FE4-FC8D-4196-9009-6E697B56B491}" presName="childText" presStyleLbl="conFgAcc1" presStyleIdx="1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0B911E9-C731-4C7B-BA53-5ECFA32B84F4}" type="pres">
      <dgm:prSet presAssocID="{22E76CE8-9D74-425A-88D6-70F51985445D}" presName="spaceBetweenRectangles" presStyleCnt="0"/>
      <dgm:spPr/>
    </dgm:pt>
    <dgm:pt modelId="{A6A1DDBD-0F7B-40AF-A87F-208A101BA11C}" type="pres">
      <dgm:prSet presAssocID="{E0CC7DC6-2893-4BA1-9DFE-E76AB1EBAC1D}" presName="parentLin" presStyleCnt="0"/>
      <dgm:spPr/>
    </dgm:pt>
    <dgm:pt modelId="{81AFFDE3-1F51-4F76-B6B8-F4D59DA575A9}" type="pres">
      <dgm:prSet presAssocID="{E0CC7DC6-2893-4BA1-9DFE-E76AB1EBAC1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F134449-8F1C-4238-A874-2EC59239B978}" type="pres">
      <dgm:prSet presAssocID="{E0CC7DC6-2893-4BA1-9DFE-E76AB1EBAC1D}" presName="parentText" presStyleLbl="node1" presStyleIdx="2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8CD30-DE0C-4882-B1C1-2CAA66D27A09}" type="pres">
      <dgm:prSet presAssocID="{E0CC7DC6-2893-4BA1-9DFE-E76AB1EBAC1D}" presName="negativeSpace" presStyleCnt="0"/>
      <dgm:spPr/>
    </dgm:pt>
    <dgm:pt modelId="{561C6392-A105-4D58-9F1C-534C10B50726}" type="pres">
      <dgm:prSet presAssocID="{E0CC7DC6-2893-4BA1-9DFE-E76AB1EBAC1D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BBD07CA-1760-4D8F-AA14-FBEEC7CA2C35}" type="pres">
      <dgm:prSet presAssocID="{65A04866-71AC-4E01-90F2-FC50006226B6}" presName="spaceBetweenRectangles" presStyleCnt="0"/>
      <dgm:spPr/>
    </dgm:pt>
    <dgm:pt modelId="{2451747C-3E81-4C71-AE05-AF2A4C908FE0}" type="pres">
      <dgm:prSet presAssocID="{40B24F83-18D5-460B-BB4C-40A9DBB87B67}" presName="parentLin" presStyleCnt="0"/>
      <dgm:spPr/>
    </dgm:pt>
    <dgm:pt modelId="{F162DA46-1B73-4D69-A0EB-FB739AEBB0E8}" type="pres">
      <dgm:prSet presAssocID="{40B24F83-18D5-460B-BB4C-40A9DBB87B6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2D120CF-A775-4B56-AC34-792EDB7EDE75}" type="pres">
      <dgm:prSet presAssocID="{40B24F83-18D5-460B-BB4C-40A9DBB87B67}" presName="parentText" presStyleLbl="node1" presStyleIdx="3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4006B-EE65-412E-A0FA-E0DC69CF79A1}" type="pres">
      <dgm:prSet presAssocID="{40B24F83-18D5-460B-BB4C-40A9DBB87B67}" presName="negativeSpace" presStyleCnt="0"/>
      <dgm:spPr/>
    </dgm:pt>
    <dgm:pt modelId="{0210A662-DE02-4DE6-9A04-2096CC0A4A68}" type="pres">
      <dgm:prSet presAssocID="{40B24F83-18D5-460B-BB4C-40A9DBB87B67}" presName="childText" presStyleLbl="conFgAcc1" presStyleIdx="3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9C7F7BDC-3F25-4D3F-82A9-AC94950ACCB3}" type="presOf" srcId="{2BC1EF11-1831-4ABE-90CA-732DCB0DAA5F}" destId="{F12F94F5-5058-4F28-9A50-0CB8C9328ABD}" srcOrd="0" destOrd="0" presId="urn:microsoft.com/office/officeart/2005/8/layout/list1"/>
    <dgm:cxn modelId="{CF82CFC0-208C-4D36-BC05-91B75CD2B987}" type="presOf" srcId="{AC643D6C-5333-46E0-B4BB-ABA77F73ABA8}" destId="{0B72045C-D3EA-4667-AC8F-7196B6508AD3}" srcOrd="0" destOrd="0" presId="urn:microsoft.com/office/officeart/2005/8/layout/list1"/>
    <dgm:cxn modelId="{FF2FC14D-80CF-4C29-B88A-51FF5356C9D1}" srcId="{2BC1EF11-1831-4ABE-90CA-732DCB0DAA5F}" destId="{9B6D8FE4-FC8D-4196-9009-6E697B56B491}" srcOrd="1" destOrd="0" parTransId="{6BFD1101-81D0-4D36-BE42-5A66135BD5EE}" sibTransId="{22E76CE8-9D74-425A-88D6-70F51985445D}"/>
    <dgm:cxn modelId="{9E3275F8-9AFC-4496-9B51-67FC7186571C}" type="presOf" srcId="{E0CC7DC6-2893-4BA1-9DFE-E76AB1EBAC1D}" destId="{1F134449-8F1C-4238-A874-2EC59239B978}" srcOrd="1" destOrd="0" presId="urn:microsoft.com/office/officeart/2005/8/layout/list1"/>
    <dgm:cxn modelId="{194FC14C-ABB7-49F6-8A28-7735106EF969}" type="presOf" srcId="{9B6D8FE4-FC8D-4196-9009-6E697B56B491}" destId="{78DB603E-CC4C-40E0-A334-FD4A3D211BC5}" srcOrd="1" destOrd="0" presId="urn:microsoft.com/office/officeart/2005/8/layout/list1"/>
    <dgm:cxn modelId="{6DC532AA-0FAE-4FCD-AE62-ADDC1B2CFC49}" type="presOf" srcId="{E0CC7DC6-2893-4BA1-9DFE-E76AB1EBAC1D}" destId="{81AFFDE3-1F51-4F76-B6B8-F4D59DA575A9}" srcOrd="0" destOrd="0" presId="urn:microsoft.com/office/officeart/2005/8/layout/list1"/>
    <dgm:cxn modelId="{BCB8B465-8AC2-4C41-92F8-06F7EDE73E3F}" srcId="{2BC1EF11-1831-4ABE-90CA-732DCB0DAA5F}" destId="{40B24F83-18D5-460B-BB4C-40A9DBB87B67}" srcOrd="3" destOrd="0" parTransId="{C727EB9E-C906-4C76-BAC6-17D7ED932956}" sibTransId="{73AD6155-F936-4738-851F-1D10CB3A6CA8}"/>
    <dgm:cxn modelId="{62BEB2B7-9725-434C-9503-BA9F184A322B}" srcId="{2BC1EF11-1831-4ABE-90CA-732DCB0DAA5F}" destId="{E0CC7DC6-2893-4BA1-9DFE-E76AB1EBAC1D}" srcOrd="2" destOrd="0" parTransId="{F7782B64-4FFF-4A60-9EC2-16C6F689ED98}" sibTransId="{65A04866-71AC-4E01-90F2-FC50006226B6}"/>
    <dgm:cxn modelId="{44F5976D-E2B3-4006-9180-A22DD3DF8847}" type="presOf" srcId="{40B24F83-18D5-460B-BB4C-40A9DBB87B67}" destId="{F162DA46-1B73-4D69-A0EB-FB739AEBB0E8}" srcOrd="0" destOrd="0" presId="urn:microsoft.com/office/officeart/2005/8/layout/list1"/>
    <dgm:cxn modelId="{43CA19C5-9497-4A9D-B556-52AD11B31D22}" type="presOf" srcId="{AC643D6C-5333-46E0-B4BB-ABA77F73ABA8}" destId="{741AA5CD-EEE3-408D-A5C4-80B6DA8FE3FD}" srcOrd="1" destOrd="0" presId="urn:microsoft.com/office/officeart/2005/8/layout/list1"/>
    <dgm:cxn modelId="{77406FFF-113D-4404-932E-C3974EB3CAB4}" srcId="{2BC1EF11-1831-4ABE-90CA-732DCB0DAA5F}" destId="{AC643D6C-5333-46E0-B4BB-ABA77F73ABA8}" srcOrd="0" destOrd="0" parTransId="{E09FE346-17D1-4BA2-A116-FC819E9F2E60}" sibTransId="{70E9168C-C8A9-4133-9711-B81313BD5FE9}"/>
    <dgm:cxn modelId="{E7EDE99E-9AF2-40D1-85EC-E1A3EB0C1A04}" type="presOf" srcId="{9B6D8FE4-FC8D-4196-9009-6E697B56B491}" destId="{DE92434E-A45B-4062-B69D-C75EF98388AD}" srcOrd="0" destOrd="0" presId="urn:microsoft.com/office/officeart/2005/8/layout/list1"/>
    <dgm:cxn modelId="{93D252B2-DAF6-4F8F-93D3-1C112BFADCA2}" type="presOf" srcId="{40B24F83-18D5-460B-BB4C-40A9DBB87B67}" destId="{02D120CF-A775-4B56-AC34-792EDB7EDE75}" srcOrd="1" destOrd="0" presId="urn:microsoft.com/office/officeart/2005/8/layout/list1"/>
    <dgm:cxn modelId="{53CE992A-D473-4AC8-9DF7-A1345224D9F9}" type="presParOf" srcId="{F12F94F5-5058-4F28-9A50-0CB8C9328ABD}" destId="{83069B54-0B4B-4EE6-AA3F-719DF8405669}" srcOrd="0" destOrd="0" presId="urn:microsoft.com/office/officeart/2005/8/layout/list1"/>
    <dgm:cxn modelId="{209EA0C0-F6F6-4E64-BC63-ACAB566260C6}" type="presParOf" srcId="{83069B54-0B4B-4EE6-AA3F-719DF8405669}" destId="{0B72045C-D3EA-4667-AC8F-7196B6508AD3}" srcOrd="0" destOrd="0" presId="urn:microsoft.com/office/officeart/2005/8/layout/list1"/>
    <dgm:cxn modelId="{D433F2BE-B829-4FB9-82D9-622165067364}" type="presParOf" srcId="{83069B54-0B4B-4EE6-AA3F-719DF8405669}" destId="{741AA5CD-EEE3-408D-A5C4-80B6DA8FE3FD}" srcOrd="1" destOrd="0" presId="urn:microsoft.com/office/officeart/2005/8/layout/list1"/>
    <dgm:cxn modelId="{AC7F4054-5496-4EF4-8E7B-4F92C0303A1F}" type="presParOf" srcId="{F12F94F5-5058-4F28-9A50-0CB8C9328ABD}" destId="{BBDF7C5A-3C27-4F43-AD7E-A9EC3067263D}" srcOrd="1" destOrd="0" presId="urn:microsoft.com/office/officeart/2005/8/layout/list1"/>
    <dgm:cxn modelId="{29CFC156-092B-49A5-A5D9-CBA8CA98981B}" type="presParOf" srcId="{F12F94F5-5058-4F28-9A50-0CB8C9328ABD}" destId="{BB0F9767-6959-476E-9BBB-E023A598EF7A}" srcOrd="2" destOrd="0" presId="urn:microsoft.com/office/officeart/2005/8/layout/list1"/>
    <dgm:cxn modelId="{5100CBDA-EA92-4B05-AED4-80238C6FAB58}" type="presParOf" srcId="{F12F94F5-5058-4F28-9A50-0CB8C9328ABD}" destId="{773B2462-8116-48D3-9DC9-DF5C7161079C}" srcOrd="3" destOrd="0" presId="urn:microsoft.com/office/officeart/2005/8/layout/list1"/>
    <dgm:cxn modelId="{26DC295F-B2FF-4AB2-91B9-AC91E91BE3FB}" type="presParOf" srcId="{F12F94F5-5058-4F28-9A50-0CB8C9328ABD}" destId="{7DF91E8A-BBC2-497F-88B1-0981EED744F0}" srcOrd="4" destOrd="0" presId="urn:microsoft.com/office/officeart/2005/8/layout/list1"/>
    <dgm:cxn modelId="{9A723C2A-11C6-4535-8195-5592E1BA27B9}" type="presParOf" srcId="{7DF91E8A-BBC2-497F-88B1-0981EED744F0}" destId="{DE92434E-A45B-4062-B69D-C75EF98388AD}" srcOrd="0" destOrd="0" presId="urn:microsoft.com/office/officeart/2005/8/layout/list1"/>
    <dgm:cxn modelId="{3D37B49A-7547-43CF-9873-ED7337045C38}" type="presParOf" srcId="{7DF91E8A-BBC2-497F-88B1-0981EED744F0}" destId="{78DB603E-CC4C-40E0-A334-FD4A3D211BC5}" srcOrd="1" destOrd="0" presId="urn:microsoft.com/office/officeart/2005/8/layout/list1"/>
    <dgm:cxn modelId="{B752A668-E9A3-4D69-850A-9740BA9E8444}" type="presParOf" srcId="{F12F94F5-5058-4F28-9A50-0CB8C9328ABD}" destId="{B548F41E-C10B-42B4-B70B-812C4B9EB230}" srcOrd="5" destOrd="0" presId="urn:microsoft.com/office/officeart/2005/8/layout/list1"/>
    <dgm:cxn modelId="{BF903F8F-8555-4A5C-A50E-1B383C1FD849}" type="presParOf" srcId="{F12F94F5-5058-4F28-9A50-0CB8C9328ABD}" destId="{3B7C6105-B7BC-43D0-ACBD-B44188208515}" srcOrd="6" destOrd="0" presId="urn:microsoft.com/office/officeart/2005/8/layout/list1"/>
    <dgm:cxn modelId="{2CD540E8-31AD-49BF-A9E3-CC75B371FBE9}" type="presParOf" srcId="{F12F94F5-5058-4F28-9A50-0CB8C9328ABD}" destId="{90B911E9-C731-4C7B-BA53-5ECFA32B84F4}" srcOrd="7" destOrd="0" presId="urn:microsoft.com/office/officeart/2005/8/layout/list1"/>
    <dgm:cxn modelId="{C002AE89-50F2-4800-B5FB-84AF96401F6C}" type="presParOf" srcId="{F12F94F5-5058-4F28-9A50-0CB8C9328ABD}" destId="{A6A1DDBD-0F7B-40AF-A87F-208A101BA11C}" srcOrd="8" destOrd="0" presId="urn:microsoft.com/office/officeart/2005/8/layout/list1"/>
    <dgm:cxn modelId="{EC8FFCD4-1D06-4FDB-AA21-30F5CB9C93AA}" type="presParOf" srcId="{A6A1DDBD-0F7B-40AF-A87F-208A101BA11C}" destId="{81AFFDE3-1F51-4F76-B6B8-F4D59DA575A9}" srcOrd="0" destOrd="0" presId="urn:microsoft.com/office/officeart/2005/8/layout/list1"/>
    <dgm:cxn modelId="{F769C4BE-63BA-48D6-B1FC-CC3B086775DA}" type="presParOf" srcId="{A6A1DDBD-0F7B-40AF-A87F-208A101BA11C}" destId="{1F134449-8F1C-4238-A874-2EC59239B978}" srcOrd="1" destOrd="0" presId="urn:microsoft.com/office/officeart/2005/8/layout/list1"/>
    <dgm:cxn modelId="{9ECF1FF8-8B38-4780-8277-C1B88A9918BE}" type="presParOf" srcId="{F12F94F5-5058-4F28-9A50-0CB8C9328ABD}" destId="{02E8CD30-DE0C-4882-B1C1-2CAA66D27A09}" srcOrd="9" destOrd="0" presId="urn:microsoft.com/office/officeart/2005/8/layout/list1"/>
    <dgm:cxn modelId="{B5876073-A11C-4452-88A2-31948800F90F}" type="presParOf" srcId="{F12F94F5-5058-4F28-9A50-0CB8C9328ABD}" destId="{561C6392-A105-4D58-9F1C-534C10B50726}" srcOrd="10" destOrd="0" presId="urn:microsoft.com/office/officeart/2005/8/layout/list1"/>
    <dgm:cxn modelId="{F27850DB-D1B9-4BF6-A166-B1640E50F98C}" type="presParOf" srcId="{F12F94F5-5058-4F28-9A50-0CB8C9328ABD}" destId="{5BBD07CA-1760-4D8F-AA14-FBEEC7CA2C35}" srcOrd="11" destOrd="0" presId="urn:microsoft.com/office/officeart/2005/8/layout/list1"/>
    <dgm:cxn modelId="{A152D3BF-86AB-4E82-AACA-41976CBC9FE4}" type="presParOf" srcId="{F12F94F5-5058-4F28-9A50-0CB8C9328ABD}" destId="{2451747C-3E81-4C71-AE05-AF2A4C908FE0}" srcOrd="12" destOrd="0" presId="urn:microsoft.com/office/officeart/2005/8/layout/list1"/>
    <dgm:cxn modelId="{404E9447-3848-4371-BB8C-1943A5060713}" type="presParOf" srcId="{2451747C-3E81-4C71-AE05-AF2A4C908FE0}" destId="{F162DA46-1B73-4D69-A0EB-FB739AEBB0E8}" srcOrd="0" destOrd="0" presId="urn:microsoft.com/office/officeart/2005/8/layout/list1"/>
    <dgm:cxn modelId="{3DA39E9F-D912-4FFA-AC83-37FF65E5FDB7}" type="presParOf" srcId="{2451747C-3E81-4C71-AE05-AF2A4C908FE0}" destId="{02D120CF-A775-4B56-AC34-792EDB7EDE75}" srcOrd="1" destOrd="0" presId="urn:microsoft.com/office/officeart/2005/8/layout/list1"/>
    <dgm:cxn modelId="{ADF2F661-BAA5-47E7-B015-F164C567BBEE}" type="presParOf" srcId="{F12F94F5-5058-4F28-9A50-0CB8C9328ABD}" destId="{2874006B-EE65-412E-A0FA-E0DC69CF79A1}" srcOrd="13" destOrd="0" presId="urn:microsoft.com/office/officeart/2005/8/layout/list1"/>
    <dgm:cxn modelId="{A5EFCF98-538E-48CA-BA74-7CB20789FDF1}" type="presParOf" srcId="{F12F94F5-5058-4F28-9A50-0CB8C9328ABD}" destId="{0210A662-DE02-4DE6-9A04-2096CC0A4A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C1EF11-1831-4ABE-90CA-732DCB0DAA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43D6C-5333-46E0-B4BB-ABA77F73AB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testing mobile apps in real network environments </a:t>
          </a:r>
          <a:endParaRPr lang="en-US" sz="2000" b="1" dirty="0"/>
        </a:p>
      </dgm:t>
    </dgm:pt>
    <dgm:pt modelId="{E09FE346-17D1-4BA2-A116-FC819E9F2E60}" type="parTrans" cxnId="{77406FFF-113D-4404-932E-C3974EB3CAB4}">
      <dgm:prSet/>
      <dgm:spPr/>
      <dgm:t>
        <a:bodyPr/>
        <a:lstStyle/>
        <a:p>
          <a:endParaRPr lang="en-US"/>
        </a:p>
      </dgm:t>
    </dgm:pt>
    <dgm:pt modelId="{70E9168C-C8A9-4133-9711-B81313BD5FE9}" type="sibTrans" cxnId="{77406FFF-113D-4404-932E-C3974EB3CAB4}">
      <dgm:prSet/>
      <dgm:spPr/>
      <dgm:t>
        <a:bodyPr/>
        <a:lstStyle/>
        <a:p>
          <a:endParaRPr lang="en-US"/>
        </a:p>
      </dgm:t>
    </dgm:pt>
    <dgm:pt modelId="{40B24F83-18D5-460B-BB4C-40A9DBB87B6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testing the app in a full internet connectivity scenario  and other factors </a:t>
          </a:r>
          <a:endParaRPr lang="en-US" sz="2000" b="1" dirty="0"/>
        </a:p>
      </dgm:t>
    </dgm:pt>
    <dgm:pt modelId="{73AD6155-F936-4738-851F-1D10CB3A6CA8}" type="sibTrans" cxnId="{BCB8B465-8AC2-4C41-92F8-06F7EDE73E3F}">
      <dgm:prSet/>
      <dgm:spPr/>
      <dgm:t>
        <a:bodyPr/>
        <a:lstStyle/>
        <a:p>
          <a:endParaRPr lang="en-US"/>
        </a:p>
      </dgm:t>
    </dgm:pt>
    <dgm:pt modelId="{C727EB9E-C906-4C76-BAC6-17D7ED932956}" type="parTrans" cxnId="{BCB8B465-8AC2-4C41-92F8-06F7EDE73E3F}">
      <dgm:prSet/>
      <dgm:spPr/>
      <dgm:t>
        <a:bodyPr/>
        <a:lstStyle/>
        <a:p>
          <a:endParaRPr lang="en-US"/>
        </a:p>
      </dgm:t>
    </dgm:pt>
    <dgm:pt modelId="{E0CC7DC6-2893-4BA1-9DFE-E76AB1EBAC1D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test mobile apps in various network speeds, bandwidths variations</a:t>
          </a:r>
          <a:endParaRPr lang="en-US" sz="2000" b="1" dirty="0"/>
        </a:p>
      </dgm:t>
    </dgm:pt>
    <dgm:pt modelId="{65A04866-71AC-4E01-90F2-FC50006226B6}" type="sibTrans" cxnId="{62BEB2B7-9725-434C-9503-BA9F184A322B}">
      <dgm:prSet/>
      <dgm:spPr/>
      <dgm:t>
        <a:bodyPr/>
        <a:lstStyle/>
        <a:p>
          <a:endParaRPr lang="en-US"/>
        </a:p>
      </dgm:t>
    </dgm:pt>
    <dgm:pt modelId="{F7782B64-4FFF-4A60-9EC2-16C6F689ED98}" type="parTrans" cxnId="{62BEB2B7-9725-434C-9503-BA9F184A322B}">
      <dgm:prSet/>
      <dgm:spPr/>
      <dgm:t>
        <a:bodyPr/>
        <a:lstStyle/>
        <a:p>
          <a:endParaRPr lang="en-US"/>
        </a:p>
      </dgm:t>
    </dgm:pt>
    <dgm:pt modelId="{9B6D8FE4-FC8D-4196-9009-6E697B56B49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network simulation tools are available </a:t>
          </a:r>
          <a:endParaRPr lang="en-US" sz="2000" b="1" dirty="0"/>
        </a:p>
      </dgm:t>
    </dgm:pt>
    <dgm:pt modelId="{22E76CE8-9D74-425A-88D6-70F51985445D}" type="sibTrans" cxnId="{FF2FC14D-80CF-4C29-B88A-51FF5356C9D1}">
      <dgm:prSet/>
      <dgm:spPr/>
      <dgm:t>
        <a:bodyPr/>
        <a:lstStyle/>
        <a:p>
          <a:endParaRPr lang="en-US"/>
        </a:p>
      </dgm:t>
    </dgm:pt>
    <dgm:pt modelId="{6BFD1101-81D0-4D36-BE42-5A66135BD5EE}" type="parTrans" cxnId="{FF2FC14D-80CF-4C29-B88A-51FF5356C9D1}">
      <dgm:prSet/>
      <dgm:spPr/>
      <dgm:t>
        <a:bodyPr/>
        <a:lstStyle/>
        <a:p>
          <a:endParaRPr lang="en-US"/>
        </a:p>
      </dgm:t>
    </dgm:pt>
    <dgm:pt modelId="{F12F94F5-5058-4F28-9A50-0CB8C9328ABD}" type="pres">
      <dgm:prSet presAssocID="{2BC1EF11-1831-4ABE-90CA-732DCB0DA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69B54-0B4B-4EE6-AA3F-719DF8405669}" type="pres">
      <dgm:prSet presAssocID="{AC643D6C-5333-46E0-B4BB-ABA77F73ABA8}" presName="parentLin" presStyleCnt="0"/>
      <dgm:spPr/>
    </dgm:pt>
    <dgm:pt modelId="{0B72045C-D3EA-4667-AC8F-7196B6508AD3}" type="pres">
      <dgm:prSet presAssocID="{AC643D6C-5333-46E0-B4BB-ABA77F73AB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41AA5CD-EEE3-408D-A5C4-80B6DA8FE3FD}" type="pres">
      <dgm:prSet presAssocID="{AC643D6C-5333-46E0-B4BB-ABA77F73ABA8}" presName="parentText" presStyleLbl="node1" presStyleIdx="0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F7C5A-3C27-4F43-AD7E-A9EC3067263D}" type="pres">
      <dgm:prSet presAssocID="{AC643D6C-5333-46E0-B4BB-ABA77F73ABA8}" presName="negativeSpace" presStyleCnt="0"/>
      <dgm:spPr/>
    </dgm:pt>
    <dgm:pt modelId="{BB0F9767-6959-476E-9BBB-E023A598EF7A}" type="pres">
      <dgm:prSet presAssocID="{AC643D6C-5333-46E0-B4BB-ABA77F73ABA8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73B2462-8116-48D3-9DC9-DF5C7161079C}" type="pres">
      <dgm:prSet presAssocID="{70E9168C-C8A9-4133-9711-B81313BD5FE9}" presName="spaceBetweenRectangles" presStyleCnt="0"/>
      <dgm:spPr/>
    </dgm:pt>
    <dgm:pt modelId="{7DF91E8A-BBC2-497F-88B1-0981EED744F0}" type="pres">
      <dgm:prSet presAssocID="{9B6D8FE4-FC8D-4196-9009-6E697B56B491}" presName="parentLin" presStyleCnt="0"/>
      <dgm:spPr/>
    </dgm:pt>
    <dgm:pt modelId="{DE92434E-A45B-4062-B69D-C75EF98388AD}" type="pres">
      <dgm:prSet presAssocID="{9B6D8FE4-FC8D-4196-9009-6E697B56B49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8DB603E-CC4C-40E0-A334-FD4A3D211BC5}" type="pres">
      <dgm:prSet presAssocID="{9B6D8FE4-FC8D-4196-9009-6E697B56B491}" presName="parentText" presStyleLbl="node1" presStyleIdx="1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8F41E-C10B-42B4-B70B-812C4B9EB230}" type="pres">
      <dgm:prSet presAssocID="{9B6D8FE4-FC8D-4196-9009-6E697B56B491}" presName="negativeSpace" presStyleCnt="0"/>
      <dgm:spPr/>
    </dgm:pt>
    <dgm:pt modelId="{3B7C6105-B7BC-43D0-ACBD-B44188208515}" type="pres">
      <dgm:prSet presAssocID="{9B6D8FE4-FC8D-4196-9009-6E697B56B491}" presName="childText" presStyleLbl="conFgAcc1" presStyleIdx="1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0B911E9-C731-4C7B-BA53-5ECFA32B84F4}" type="pres">
      <dgm:prSet presAssocID="{22E76CE8-9D74-425A-88D6-70F51985445D}" presName="spaceBetweenRectangles" presStyleCnt="0"/>
      <dgm:spPr/>
    </dgm:pt>
    <dgm:pt modelId="{A6A1DDBD-0F7B-40AF-A87F-208A101BA11C}" type="pres">
      <dgm:prSet presAssocID="{E0CC7DC6-2893-4BA1-9DFE-E76AB1EBAC1D}" presName="parentLin" presStyleCnt="0"/>
      <dgm:spPr/>
    </dgm:pt>
    <dgm:pt modelId="{81AFFDE3-1F51-4F76-B6B8-F4D59DA575A9}" type="pres">
      <dgm:prSet presAssocID="{E0CC7DC6-2893-4BA1-9DFE-E76AB1EBAC1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F134449-8F1C-4238-A874-2EC59239B978}" type="pres">
      <dgm:prSet presAssocID="{E0CC7DC6-2893-4BA1-9DFE-E76AB1EBAC1D}" presName="parentText" presStyleLbl="node1" presStyleIdx="2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8CD30-DE0C-4882-B1C1-2CAA66D27A09}" type="pres">
      <dgm:prSet presAssocID="{E0CC7DC6-2893-4BA1-9DFE-E76AB1EBAC1D}" presName="negativeSpace" presStyleCnt="0"/>
      <dgm:spPr/>
    </dgm:pt>
    <dgm:pt modelId="{561C6392-A105-4D58-9F1C-534C10B50726}" type="pres">
      <dgm:prSet presAssocID="{E0CC7DC6-2893-4BA1-9DFE-E76AB1EBAC1D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BBD07CA-1760-4D8F-AA14-FBEEC7CA2C35}" type="pres">
      <dgm:prSet presAssocID="{65A04866-71AC-4E01-90F2-FC50006226B6}" presName="spaceBetweenRectangles" presStyleCnt="0"/>
      <dgm:spPr/>
    </dgm:pt>
    <dgm:pt modelId="{2451747C-3E81-4C71-AE05-AF2A4C908FE0}" type="pres">
      <dgm:prSet presAssocID="{40B24F83-18D5-460B-BB4C-40A9DBB87B67}" presName="parentLin" presStyleCnt="0"/>
      <dgm:spPr/>
    </dgm:pt>
    <dgm:pt modelId="{F162DA46-1B73-4D69-A0EB-FB739AEBB0E8}" type="pres">
      <dgm:prSet presAssocID="{40B24F83-18D5-460B-BB4C-40A9DBB87B6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2D120CF-A775-4B56-AC34-792EDB7EDE75}" type="pres">
      <dgm:prSet presAssocID="{40B24F83-18D5-460B-BB4C-40A9DBB87B67}" presName="parentText" presStyleLbl="node1" presStyleIdx="3" presStyleCnt="4" custScaleX="157296" custScaleY="393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4006B-EE65-412E-A0FA-E0DC69CF79A1}" type="pres">
      <dgm:prSet presAssocID="{40B24F83-18D5-460B-BB4C-40A9DBB87B67}" presName="negativeSpace" presStyleCnt="0"/>
      <dgm:spPr/>
    </dgm:pt>
    <dgm:pt modelId="{0210A662-DE02-4DE6-9A04-2096CC0A4A68}" type="pres">
      <dgm:prSet presAssocID="{40B24F83-18D5-460B-BB4C-40A9DBB87B67}" presName="childText" presStyleLbl="conFgAcc1" presStyleIdx="3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FF2FC14D-80CF-4C29-B88A-51FF5356C9D1}" srcId="{2BC1EF11-1831-4ABE-90CA-732DCB0DAA5F}" destId="{9B6D8FE4-FC8D-4196-9009-6E697B56B491}" srcOrd="1" destOrd="0" parTransId="{6BFD1101-81D0-4D36-BE42-5A66135BD5EE}" sibTransId="{22E76CE8-9D74-425A-88D6-70F51985445D}"/>
    <dgm:cxn modelId="{9EF1B44B-8141-4D34-8A2C-0A49B0113776}" type="presOf" srcId="{E0CC7DC6-2893-4BA1-9DFE-E76AB1EBAC1D}" destId="{1F134449-8F1C-4238-A874-2EC59239B978}" srcOrd="1" destOrd="0" presId="urn:microsoft.com/office/officeart/2005/8/layout/list1"/>
    <dgm:cxn modelId="{5944B3A6-8E36-460E-A3F7-5E36491EBD17}" type="presOf" srcId="{AC643D6C-5333-46E0-B4BB-ABA77F73ABA8}" destId="{0B72045C-D3EA-4667-AC8F-7196B6508AD3}" srcOrd="0" destOrd="0" presId="urn:microsoft.com/office/officeart/2005/8/layout/list1"/>
    <dgm:cxn modelId="{BCB8B465-8AC2-4C41-92F8-06F7EDE73E3F}" srcId="{2BC1EF11-1831-4ABE-90CA-732DCB0DAA5F}" destId="{40B24F83-18D5-460B-BB4C-40A9DBB87B67}" srcOrd="3" destOrd="0" parTransId="{C727EB9E-C906-4C76-BAC6-17D7ED932956}" sibTransId="{73AD6155-F936-4738-851F-1D10CB3A6CA8}"/>
    <dgm:cxn modelId="{62BEB2B7-9725-434C-9503-BA9F184A322B}" srcId="{2BC1EF11-1831-4ABE-90CA-732DCB0DAA5F}" destId="{E0CC7DC6-2893-4BA1-9DFE-E76AB1EBAC1D}" srcOrd="2" destOrd="0" parTransId="{F7782B64-4FFF-4A60-9EC2-16C6F689ED98}" sibTransId="{65A04866-71AC-4E01-90F2-FC50006226B6}"/>
    <dgm:cxn modelId="{9A4CDAA3-2728-4B72-848B-48ADCF30E01A}" type="presOf" srcId="{E0CC7DC6-2893-4BA1-9DFE-E76AB1EBAC1D}" destId="{81AFFDE3-1F51-4F76-B6B8-F4D59DA575A9}" srcOrd="0" destOrd="0" presId="urn:microsoft.com/office/officeart/2005/8/layout/list1"/>
    <dgm:cxn modelId="{9113F33B-C964-4D07-A9D6-7A6A48BE7969}" type="presOf" srcId="{9B6D8FE4-FC8D-4196-9009-6E697B56B491}" destId="{DE92434E-A45B-4062-B69D-C75EF98388AD}" srcOrd="0" destOrd="0" presId="urn:microsoft.com/office/officeart/2005/8/layout/list1"/>
    <dgm:cxn modelId="{2654F984-3938-48B9-825D-A35E7E493C9C}" type="presOf" srcId="{9B6D8FE4-FC8D-4196-9009-6E697B56B491}" destId="{78DB603E-CC4C-40E0-A334-FD4A3D211BC5}" srcOrd="1" destOrd="0" presId="urn:microsoft.com/office/officeart/2005/8/layout/list1"/>
    <dgm:cxn modelId="{48A6E5A1-D720-42AA-9F01-7C6A7C0DBA4C}" type="presOf" srcId="{40B24F83-18D5-460B-BB4C-40A9DBB87B67}" destId="{F162DA46-1B73-4D69-A0EB-FB739AEBB0E8}" srcOrd="0" destOrd="0" presId="urn:microsoft.com/office/officeart/2005/8/layout/list1"/>
    <dgm:cxn modelId="{77406FFF-113D-4404-932E-C3974EB3CAB4}" srcId="{2BC1EF11-1831-4ABE-90CA-732DCB0DAA5F}" destId="{AC643D6C-5333-46E0-B4BB-ABA77F73ABA8}" srcOrd="0" destOrd="0" parTransId="{E09FE346-17D1-4BA2-A116-FC819E9F2E60}" sibTransId="{70E9168C-C8A9-4133-9711-B81313BD5FE9}"/>
    <dgm:cxn modelId="{1AD9003A-F749-4DF2-8951-7E950F5C8AD5}" type="presOf" srcId="{AC643D6C-5333-46E0-B4BB-ABA77F73ABA8}" destId="{741AA5CD-EEE3-408D-A5C4-80B6DA8FE3FD}" srcOrd="1" destOrd="0" presId="urn:microsoft.com/office/officeart/2005/8/layout/list1"/>
    <dgm:cxn modelId="{98B21492-3FA1-4AD0-ABF6-D0612E2C9771}" type="presOf" srcId="{40B24F83-18D5-460B-BB4C-40A9DBB87B67}" destId="{02D120CF-A775-4B56-AC34-792EDB7EDE75}" srcOrd="1" destOrd="0" presId="urn:microsoft.com/office/officeart/2005/8/layout/list1"/>
    <dgm:cxn modelId="{DD9AA2E6-38BB-4C72-B19E-FE21F24BDC34}" type="presOf" srcId="{2BC1EF11-1831-4ABE-90CA-732DCB0DAA5F}" destId="{F12F94F5-5058-4F28-9A50-0CB8C9328ABD}" srcOrd="0" destOrd="0" presId="urn:microsoft.com/office/officeart/2005/8/layout/list1"/>
    <dgm:cxn modelId="{D367CD17-5766-4C41-8B36-DF6A3811F2E8}" type="presParOf" srcId="{F12F94F5-5058-4F28-9A50-0CB8C9328ABD}" destId="{83069B54-0B4B-4EE6-AA3F-719DF8405669}" srcOrd="0" destOrd="0" presId="urn:microsoft.com/office/officeart/2005/8/layout/list1"/>
    <dgm:cxn modelId="{FE82B8D0-6713-4F6A-8CB5-3BD2756A2FE4}" type="presParOf" srcId="{83069B54-0B4B-4EE6-AA3F-719DF8405669}" destId="{0B72045C-D3EA-4667-AC8F-7196B6508AD3}" srcOrd="0" destOrd="0" presId="urn:microsoft.com/office/officeart/2005/8/layout/list1"/>
    <dgm:cxn modelId="{03214EE6-AD80-4D10-8C4A-B8F498D1D977}" type="presParOf" srcId="{83069B54-0B4B-4EE6-AA3F-719DF8405669}" destId="{741AA5CD-EEE3-408D-A5C4-80B6DA8FE3FD}" srcOrd="1" destOrd="0" presId="urn:microsoft.com/office/officeart/2005/8/layout/list1"/>
    <dgm:cxn modelId="{651E71A7-8475-4F55-AB26-1CB5BC9DE912}" type="presParOf" srcId="{F12F94F5-5058-4F28-9A50-0CB8C9328ABD}" destId="{BBDF7C5A-3C27-4F43-AD7E-A9EC3067263D}" srcOrd="1" destOrd="0" presId="urn:microsoft.com/office/officeart/2005/8/layout/list1"/>
    <dgm:cxn modelId="{E0215C0D-A591-4420-B40C-8EB51FA5BF5B}" type="presParOf" srcId="{F12F94F5-5058-4F28-9A50-0CB8C9328ABD}" destId="{BB0F9767-6959-476E-9BBB-E023A598EF7A}" srcOrd="2" destOrd="0" presId="urn:microsoft.com/office/officeart/2005/8/layout/list1"/>
    <dgm:cxn modelId="{EA8D5B43-68A6-403C-BD72-B38B5067C712}" type="presParOf" srcId="{F12F94F5-5058-4F28-9A50-0CB8C9328ABD}" destId="{773B2462-8116-48D3-9DC9-DF5C7161079C}" srcOrd="3" destOrd="0" presId="urn:microsoft.com/office/officeart/2005/8/layout/list1"/>
    <dgm:cxn modelId="{4848C35D-AEE1-4589-8392-6F3F14F5493E}" type="presParOf" srcId="{F12F94F5-5058-4F28-9A50-0CB8C9328ABD}" destId="{7DF91E8A-BBC2-497F-88B1-0981EED744F0}" srcOrd="4" destOrd="0" presId="urn:microsoft.com/office/officeart/2005/8/layout/list1"/>
    <dgm:cxn modelId="{73E7DA96-A009-43A2-8611-32CFE96FF7C5}" type="presParOf" srcId="{7DF91E8A-BBC2-497F-88B1-0981EED744F0}" destId="{DE92434E-A45B-4062-B69D-C75EF98388AD}" srcOrd="0" destOrd="0" presId="urn:microsoft.com/office/officeart/2005/8/layout/list1"/>
    <dgm:cxn modelId="{41B47C49-5146-4720-BAA7-CD2D00A162A3}" type="presParOf" srcId="{7DF91E8A-BBC2-497F-88B1-0981EED744F0}" destId="{78DB603E-CC4C-40E0-A334-FD4A3D211BC5}" srcOrd="1" destOrd="0" presId="urn:microsoft.com/office/officeart/2005/8/layout/list1"/>
    <dgm:cxn modelId="{1D8E20D7-6163-4F60-B042-8790538741F6}" type="presParOf" srcId="{F12F94F5-5058-4F28-9A50-0CB8C9328ABD}" destId="{B548F41E-C10B-42B4-B70B-812C4B9EB230}" srcOrd="5" destOrd="0" presId="urn:microsoft.com/office/officeart/2005/8/layout/list1"/>
    <dgm:cxn modelId="{CB537F03-B354-4A4C-9A94-671269F2681C}" type="presParOf" srcId="{F12F94F5-5058-4F28-9A50-0CB8C9328ABD}" destId="{3B7C6105-B7BC-43D0-ACBD-B44188208515}" srcOrd="6" destOrd="0" presId="urn:microsoft.com/office/officeart/2005/8/layout/list1"/>
    <dgm:cxn modelId="{CE0A91F5-9754-4CFE-A0B6-EB2C575F2A53}" type="presParOf" srcId="{F12F94F5-5058-4F28-9A50-0CB8C9328ABD}" destId="{90B911E9-C731-4C7B-BA53-5ECFA32B84F4}" srcOrd="7" destOrd="0" presId="urn:microsoft.com/office/officeart/2005/8/layout/list1"/>
    <dgm:cxn modelId="{2E4087EB-E7C5-466C-8B10-783CD454EC1C}" type="presParOf" srcId="{F12F94F5-5058-4F28-9A50-0CB8C9328ABD}" destId="{A6A1DDBD-0F7B-40AF-A87F-208A101BA11C}" srcOrd="8" destOrd="0" presId="urn:microsoft.com/office/officeart/2005/8/layout/list1"/>
    <dgm:cxn modelId="{3C37CBCF-B0E1-4AB9-8B26-4F6735E7D59B}" type="presParOf" srcId="{A6A1DDBD-0F7B-40AF-A87F-208A101BA11C}" destId="{81AFFDE3-1F51-4F76-B6B8-F4D59DA575A9}" srcOrd="0" destOrd="0" presId="urn:microsoft.com/office/officeart/2005/8/layout/list1"/>
    <dgm:cxn modelId="{B32D33C0-C230-4961-8C7B-44CD101118C0}" type="presParOf" srcId="{A6A1DDBD-0F7B-40AF-A87F-208A101BA11C}" destId="{1F134449-8F1C-4238-A874-2EC59239B978}" srcOrd="1" destOrd="0" presId="urn:microsoft.com/office/officeart/2005/8/layout/list1"/>
    <dgm:cxn modelId="{2F4A8209-C11D-4673-A5B2-9876CE5D2037}" type="presParOf" srcId="{F12F94F5-5058-4F28-9A50-0CB8C9328ABD}" destId="{02E8CD30-DE0C-4882-B1C1-2CAA66D27A09}" srcOrd="9" destOrd="0" presId="urn:microsoft.com/office/officeart/2005/8/layout/list1"/>
    <dgm:cxn modelId="{B38BFF58-EC97-4792-B044-D0E02C7C55AB}" type="presParOf" srcId="{F12F94F5-5058-4F28-9A50-0CB8C9328ABD}" destId="{561C6392-A105-4D58-9F1C-534C10B50726}" srcOrd="10" destOrd="0" presId="urn:microsoft.com/office/officeart/2005/8/layout/list1"/>
    <dgm:cxn modelId="{89F9C36D-E692-4B69-BAEF-BF23B8E02C52}" type="presParOf" srcId="{F12F94F5-5058-4F28-9A50-0CB8C9328ABD}" destId="{5BBD07CA-1760-4D8F-AA14-FBEEC7CA2C35}" srcOrd="11" destOrd="0" presId="urn:microsoft.com/office/officeart/2005/8/layout/list1"/>
    <dgm:cxn modelId="{F59BDB1E-C4C4-49C7-BEDD-7A8AEBA72255}" type="presParOf" srcId="{F12F94F5-5058-4F28-9A50-0CB8C9328ABD}" destId="{2451747C-3E81-4C71-AE05-AF2A4C908FE0}" srcOrd="12" destOrd="0" presId="urn:microsoft.com/office/officeart/2005/8/layout/list1"/>
    <dgm:cxn modelId="{A4BB1465-98A3-45CA-92A8-5A2F1DF77418}" type="presParOf" srcId="{2451747C-3E81-4C71-AE05-AF2A4C908FE0}" destId="{F162DA46-1B73-4D69-A0EB-FB739AEBB0E8}" srcOrd="0" destOrd="0" presId="urn:microsoft.com/office/officeart/2005/8/layout/list1"/>
    <dgm:cxn modelId="{0A1F4D4D-F1CC-4A89-8E93-BC4121827063}" type="presParOf" srcId="{2451747C-3E81-4C71-AE05-AF2A4C908FE0}" destId="{02D120CF-A775-4B56-AC34-792EDB7EDE75}" srcOrd="1" destOrd="0" presId="urn:microsoft.com/office/officeart/2005/8/layout/list1"/>
    <dgm:cxn modelId="{0C43C343-49BE-4E80-978F-2EE2A28D290A}" type="presParOf" srcId="{F12F94F5-5058-4F28-9A50-0CB8C9328ABD}" destId="{2874006B-EE65-412E-A0FA-E0DC69CF79A1}" srcOrd="13" destOrd="0" presId="urn:microsoft.com/office/officeart/2005/8/layout/list1"/>
    <dgm:cxn modelId="{8E7F4A5E-3CB7-4C5D-B52B-F5E4F9D5DD31}" type="presParOf" srcId="{F12F94F5-5058-4F28-9A50-0CB8C9328ABD}" destId="{0210A662-DE02-4DE6-9A04-2096CC0A4A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E75104-C181-4678-B2BD-4B73AA9E7AFA}">
      <dsp:nvSpPr>
        <dsp:cNvPr id="0" name=""/>
        <dsp:cNvSpPr/>
      </dsp:nvSpPr>
      <dsp:spPr>
        <a:xfrm>
          <a:off x="0" y="379034"/>
          <a:ext cx="4118730" cy="41187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39C6E-87B1-4206-8962-C0217C664AEE}">
      <dsp:nvSpPr>
        <dsp:cNvPr id="0" name=""/>
        <dsp:cNvSpPr/>
      </dsp:nvSpPr>
      <dsp:spPr>
        <a:xfrm>
          <a:off x="2059365" y="379034"/>
          <a:ext cx="4805184" cy="411873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iTunes is a media player, media library, online radio broadcaster, and mobile device management application developed by Apple Inc. </a:t>
          </a:r>
        </a:p>
      </dsp:txBody>
      <dsp:txXfrm>
        <a:off x="2059365" y="379034"/>
        <a:ext cx="4805184" cy="1956396"/>
      </dsp:txXfrm>
    </dsp:sp>
    <dsp:sp modelId="{A5576C65-963D-49EC-BB44-072906A81602}">
      <dsp:nvSpPr>
        <dsp:cNvPr id="0" name=""/>
        <dsp:cNvSpPr/>
      </dsp:nvSpPr>
      <dsp:spPr>
        <a:xfrm>
          <a:off x="1081166" y="2335431"/>
          <a:ext cx="1956396" cy="19563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10694-AE96-4AB5-B271-33FF83A6E6B9}">
      <dsp:nvSpPr>
        <dsp:cNvPr id="0" name=""/>
        <dsp:cNvSpPr/>
      </dsp:nvSpPr>
      <dsp:spPr>
        <a:xfrm>
          <a:off x="2059365" y="2335431"/>
          <a:ext cx="4805184" cy="195639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 </a:t>
          </a:r>
          <a:r>
            <a:rPr lang="en-US" sz="2000" kern="1200" dirty="0"/>
            <a:t>is used to play, download, and organize digital downloads of music and video (as well as other types of media available on the iTunes Store) on personal computers running the </a:t>
          </a:r>
          <a:r>
            <a:rPr lang="en-US" sz="2000" kern="1200" dirty="0" err="1"/>
            <a:t>macOS</a:t>
          </a:r>
          <a:r>
            <a:rPr lang="en-US" sz="2000" kern="1200" dirty="0"/>
            <a:t> and Microsoft Windows operating systems.</a:t>
          </a:r>
        </a:p>
      </dsp:txBody>
      <dsp:txXfrm>
        <a:off x="2059365" y="2335431"/>
        <a:ext cx="4805184" cy="19563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0F9767-6959-476E-9BBB-E023A598EF7A}">
      <dsp:nvSpPr>
        <dsp:cNvPr id="0" name=""/>
        <dsp:cNvSpPr/>
      </dsp:nvSpPr>
      <dsp:spPr>
        <a:xfrm>
          <a:off x="0" y="4266518"/>
          <a:ext cx="4344988" cy="1058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A5CD-EEE3-408D-A5C4-80B6DA8FE3FD}">
      <dsp:nvSpPr>
        <dsp:cNvPr id="0" name=""/>
        <dsp:cNvSpPr/>
      </dsp:nvSpPr>
      <dsp:spPr>
        <a:xfrm>
          <a:off x="180758" y="9081"/>
          <a:ext cx="4164154" cy="4877356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Automated testing is highly effective in consistently repeating a test procedure in regression testing as well as testing during the development stages.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However, test automation requires significant amount of initial investment.</a:t>
          </a:r>
          <a:endParaRPr lang="en-US" sz="2000" b="1" kern="1200" dirty="0"/>
        </a:p>
      </dsp:txBody>
      <dsp:txXfrm>
        <a:off x="180758" y="9081"/>
        <a:ext cx="4164154" cy="487735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192151" y="0"/>
          <a:ext cx="4754725" cy="4754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D51DA-040B-46BD-8775-7B2E949FEFF4}">
      <dsp:nvSpPr>
        <dsp:cNvPr id="0" name=""/>
        <dsp:cNvSpPr/>
      </dsp:nvSpPr>
      <dsp:spPr>
        <a:xfrm>
          <a:off x="188754" y="475936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Verifying that all documented requirements are implemented.</a:t>
          </a:r>
          <a:endParaRPr lang="en-US" sz="2000" b="0" kern="1200" dirty="0"/>
        </a:p>
      </dsp:txBody>
      <dsp:txXfrm>
        <a:off x="188754" y="475936"/>
        <a:ext cx="7852090" cy="482901"/>
      </dsp:txXfrm>
    </dsp:sp>
    <dsp:sp modelId="{6DB7F7EF-9975-43ED-A3BB-8D06D954E620}">
      <dsp:nvSpPr>
        <dsp:cNvPr id="0" name=""/>
        <dsp:cNvSpPr/>
      </dsp:nvSpPr>
      <dsp:spPr>
        <a:xfrm>
          <a:off x="188754" y="1019201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Verifying that all features work as expected.</a:t>
          </a:r>
          <a:endParaRPr lang="en-US" sz="2000" b="0" kern="1200" dirty="0"/>
        </a:p>
      </dsp:txBody>
      <dsp:txXfrm>
        <a:off x="188754" y="1019201"/>
        <a:ext cx="7852090" cy="482901"/>
      </dsp:txXfrm>
    </dsp:sp>
    <dsp:sp modelId="{42124D8A-E94A-4221-9187-2149754FBDF5}">
      <dsp:nvSpPr>
        <dsp:cNvPr id="0" name=""/>
        <dsp:cNvSpPr/>
      </dsp:nvSpPr>
      <dsp:spPr>
        <a:xfrm>
          <a:off x="188754" y="1562465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Validating texts, logos, images, text captions and other UI elements.</a:t>
          </a:r>
          <a:endParaRPr lang="en-US" sz="2000" b="0" kern="1200" dirty="0"/>
        </a:p>
      </dsp:txBody>
      <dsp:txXfrm>
        <a:off x="188754" y="1562465"/>
        <a:ext cx="7852090" cy="482901"/>
      </dsp:txXfrm>
    </dsp:sp>
    <dsp:sp modelId="{FBC37D3B-7765-4A41-9F38-70CF155276FD}">
      <dsp:nvSpPr>
        <dsp:cNvPr id="0" name=""/>
        <dsp:cNvSpPr/>
      </dsp:nvSpPr>
      <dsp:spPr>
        <a:xfrm>
          <a:off x="188754" y="2105730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Validating localization and globalization.</a:t>
          </a:r>
          <a:endParaRPr lang="en-US" sz="2000" b="0" kern="1200" dirty="0"/>
        </a:p>
      </dsp:txBody>
      <dsp:txXfrm>
        <a:off x="188754" y="2105730"/>
        <a:ext cx="7852090" cy="482901"/>
      </dsp:txXfrm>
    </dsp:sp>
    <dsp:sp modelId="{68D7F4F2-68E9-4B5D-ADEC-FD5CFA77DEE7}">
      <dsp:nvSpPr>
        <dsp:cNvPr id="0" name=""/>
        <dsp:cNvSpPr/>
      </dsp:nvSpPr>
      <dsp:spPr>
        <a:xfrm>
          <a:off x="188754" y="2648994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Evaluating ease of navigation and screen transitions.</a:t>
          </a:r>
          <a:endParaRPr lang="en-US" sz="2000" b="0" kern="1200" dirty="0"/>
        </a:p>
      </dsp:txBody>
      <dsp:txXfrm>
        <a:off x="188754" y="2648994"/>
        <a:ext cx="7852090" cy="482901"/>
      </dsp:txXfrm>
    </dsp:sp>
    <dsp:sp modelId="{318CE16A-4CC0-47AB-A7A1-296F184D81B2}">
      <dsp:nvSpPr>
        <dsp:cNvPr id="0" name=""/>
        <dsp:cNvSpPr/>
      </dsp:nvSpPr>
      <dsp:spPr>
        <a:xfrm>
          <a:off x="188754" y="3192259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Examining response speed.</a:t>
          </a:r>
          <a:endParaRPr lang="en-US" sz="2000" b="0" kern="1200" dirty="0"/>
        </a:p>
      </dsp:txBody>
      <dsp:txXfrm>
        <a:off x="188754" y="3192259"/>
        <a:ext cx="7852090" cy="482901"/>
      </dsp:txXfrm>
    </dsp:sp>
    <dsp:sp modelId="{D82771EA-5FA7-482D-89AB-EEBE3E8E263A}">
      <dsp:nvSpPr>
        <dsp:cNvPr id="0" name=""/>
        <dsp:cNvSpPr/>
      </dsp:nvSpPr>
      <dsp:spPr>
        <a:xfrm>
          <a:off x="188754" y="3735523"/>
          <a:ext cx="7852090" cy="48290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Evaluating the intuitiveness of the touch interface.</a:t>
          </a:r>
          <a:endParaRPr lang="en-US" sz="1600" b="0" kern="1200" dirty="0"/>
        </a:p>
      </dsp:txBody>
      <dsp:txXfrm>
        <a:off x="188754" y="3735523"/>
        <a:ext cx="7852090" cy="48290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268351" y="0"/>
          <a:ext cx="4754725" cy="4754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D51DA-040B-46BD-8775-7B2E949FEFF4}">
      <dsp:nvSpPr>
        <dsp:cNvPr id="0" name=""/>
        <dsp:cNvSpPr/>
      </dsp:nvSpPr>
      <dsp:spPr>
        <a:xfrm>
          <a:off x="152396" y="478026"/>
          <a:ext cx="8077207" cy="56276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 with low battery power</a:t>
          </a:r>
          <a:endParaRPr lang="en-US" sz="2000" b="0" kern="1200" dirty="0"/>
        </a:p>
      </dsp:txBody>
      <dsp:txXfrm>
        <a:off x="152396" y="478026"/>
        <a:ext cx="8077207" cy="562766"/>
      </dsp:txXfrm>
    </dsp:sp>
    <dsp:sp modelId="{3A26A71D-D747-49CB-ADAE-FF0E3957F397}">
      <dsp:nvSpPr>
        <dsp:cNvPr id="0" name=""/>
        <dsp:cNvSpPr/>
      </dsp:nvSpPr>
      <dsp:spPr>
        <a:xfrm>
          <a:off x="152396" y="1111138"/>
          <a:ext cx="8077207" cy="56276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 while network out of coverage area</a:t>
          </a:r>
          <a:endParaRPr lang="en-US" sz="2000" b="0" kern="1200" dirty="0"/>
        </a:p>
      </dsp:txBody>
      <dsp:txXfrm>
        <a:off x="152396" y="1111138"/>
        <a:ext cx="8077207" cy="562766"/>
      </dsp:txXfrm>
    </dsp:sp>
    <dsp:sp modelId="{74461CC5-E193-4197-8A2D-5E7BD23383B4}">
      <dsp:nvSpPr>
        <dsp:cNvPr id="0" name=""/>
        <dsp:cNvSpPr/>
      </dsp:nvSpPr>
      <dsp:spPr>
        <a:xfrm>
          <a:off x="152396" y="1744250"/>
          <a:ext cx="8077207" cy="56276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 during poor bandwidth</a:t>
          </a:r>
          <a:endParaRPr lang="en-US" sz="2000" b="0" kern="1200" dirty="0"/>
        </a:p>
      </dsp:txBody>
      <dsp:txXfrm>
        <a:off x="152396" y="1744250"/>
        <a:ext cx="8077207" cy="562766"/>
      </dsp:txXfrm>
    </dsp:sp>
    <dsp:sp modelId="{299161AA-14BF-4DEC-BD9C-6CC9E78CC937}">
      <dsp:nvSpPr>
        <dsp:cNvPr id="0" name=""/>
        <dsp:cNvSpPr/>
      </dsp:nvSpPr>
      <dsp:spPr>
        <a:xfrm>
          <a:off x="152396" y="2377362"/>
          <a:ext cx="8077207" cy="56276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 while changing internet connection mode</a:t>
          </a:r>
          <a:endParaRPr lang="en-US" sz="2000" b="0" kern="1200" dirty="0"/>
        </a:p>
      </dsp:txBody>
      <dsp:txXfrm>
        <a:off x="152396" y="2377362"/>
        <a:ext cx="8077207" cy="562766"/>
      </dsp:txXfrm>
    </dsp:sp>
    <dsp:sp modelId="{A4BFFC1B-E402-4CCC-9E93-FD7F50F9C28C}">
      <dsp:nvSpPr>
        <dsp:cNvPr id="0" name=""/>
        <dsp:cNvSpPr/>
      </dsp:nvSpPr>
      <dsp:spPr>
        <a:xfrm>
          <a:off x="152396" y="3010474"/>
          <a:ext cx="8077207" cy="56276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Performance while </a:t>
          </a:r>
          <a:r>
            <a:rPr lang="en-US" sz="2000" kern="1200" dirty="0" smtClean="0"/>
            <a:t>transferring heavy file</a:t>
          </a:r>
          <a:endParaRPr lang="en-US" sz="2000" b="0" kern="1200" dirty="0"/>
        </a:p>
      </dsp:txBody>
      <dsp:txXfrm>
        <a:off x="152396" y="3010474"/>
        <a:ext cx="8077207" cy="562766"/>
      </dsp:txXfrm>
    </dsp:sp>
    <dsp:sp modelId="{6380C3C5-7531-41CF-B359-672BE35B0D19}">
      <dsp:nvSpPr>
        <dsp:cNvPr id="0" name=""/>
        <dsp:cNvSpPr/>
      </dsp:nvSpPr>
      <dsp:spPr>
        <a:xfrm>
          <a:off x="152396" y="3643586"/>
          <a:ext cx="8077207" cy="56276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Testing from Application’s server and client  side </a:t>
          </a:r>
          <a:endParaRPr lang="en-US" sz="2000" b="0" kern="1200" dirty="0"/>
        </a:p>
      </dsp:txBody>
      <dsp:txXfrm>
        <a:off x="152396" y="3643586"/>
        <a:ext cx="8077207" cy="56276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268351" y="0"/>
          <a:ext cx="4754725" cy="4754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D51DA-040B-46BD-8775-7B2E949FEFF4}">
      <dsp:nvSpPr>
        <dsp:cNvPr id="0" name=""/>
        <dsp:cNvSpPr/>
      </dsp:nvSpPr>
      <dsp:spPr>
        <a:xfrm>
          <a:off x="0" y="478633"/>
          <a:ext cx="8382000" cy="6062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Verifying  if program runs for an extended time and consumes additional memory  </a:t>
          </a:r>
          <a:endParaRPr lang="en-US" sz="2000" b="1" kern="1200" dirty="0"/>
        </a:p>
      </dsp:txBody>
      <dsp:txXfrm>
        <a:off x="0" y="478633"/>
        <a:ext cx="8382000" cy="606236"/>
      </dsp:txXfrm>
    </dsp:sp>
    <dsp:sp modelId="{73380279-AA25-4312-8315-5F4015CFCA26}">
      <dsp:nvSpPr>
        <dsp:cNvPr id="0" name=""/>
        <dsp:cNvSpPr/>
      </dsp:nvSpPr>
      <dsp:spPr>
        <a:xfrm>
          <a:off x="0" y="1111542"/>
          <a:ext cx="8382000" cy="6062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Verifying if memory is allocated frequently for one-time tasks </a:t>
          </a:r>
          <a:endParaRPr lang="en-US" sz="2000" b="1" kern="1200" dirty="0"/>
        </a:p>
      </dsp:txBody>
      <dsp:txXfrm>
        <a:off x="0" y="1111542"/>
        <a:ext cx="8382000" cy="606236"/>
      </dsp:txXfrm>
    </dsp:sp>
    <dsp:sp modelId="{147A1EFA-7DD9-426E-B838-E0F349B0F90A}">
      <dsp:nvSpPr>
        <dsp:cNvPr id="0" name=""/>
        <dsp:cNvSpPr/>
      </dsp:nvSpPr>
      <dsp:spPr>
        <a:xfrm>
          <a:off x="0" y="1744452"/>
          <a:ext cx="8382000" cy="6062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Verifying where the program can request memory — such as shared memory that is not released</a:t>
          </a:r>
          <a:endParaRPr lang="en-US" sz="2000" b="1" kern="1200" dirty="0"/>
        </a:p>
      </dsp:txBody>
      <dsp:txXfrm>
        <a:off x="0" y="1744452"/>
        <a:ext cx="8382000" cy="606236"/>
      </dsp:txXfrm>
    </dsp:sp>
    <dsp:sp modelId="{E1C1D0C5-C156-426D-B8F1-FCE00816068A}">
      <dsp:nvSpPr>
        <dsp:cNvPr id="0" name=""/>
        <dsp:cNvSpPr/>
      </dsp:nvSpPr>
      <dsp:spPr>
        <a:xfrm>
          <a:off x="0" y="2377362"/>
          <a:ext cx="8382000" cy="6062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Verifying where memory is very limited, such as in an embedded system  or portable device</a:t>
          </a:r>
          <a:endParaRPr lang="en-US" sz="2000" b="1" kern="1200" dirty="0"/>
        </a:p>
      </dsp:txBody>
      <dsp:txXfrm>
        <a:off x="0" y="2377362"/>
        <a:ext cx="8382000" cy="606236"/>
      </dsp:txXfrm>
    </dsp:sp>
    <dsp:sp modelId="{68173FDC-60FE-49F4-919C-D05A85CC1125}">
      <dsp:nvSpPr>
        <dsp:cNvPr id="0" name=""/>
        <dsp:cNvSpPr/>
      </dsp:nvSpPr>
      <dsp:spPr>
        <a:xfrm>
          <a:off x="0" y="3010272"/>
          <a:ext cx="8382000" cy="6062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Verifying where the leak occurs within the operating system or memory manager</a:t>
          </a:r>
          <a:endParaRPr lang="en-US" sz="2000" b="1" kern="1200" dirty="0"/>
        </a:p>
      </dsp:txBody>
      <dsp:txXfrm>
        <a:off x="0" y="3010272"/>
        <a:ext cx="8382000" cy="606236"/>
      </dsp:txXfrm>
    </dsp:sp>
    <dsp:sp modelId="{AF5433C9-B45F-413E-8DC3-41F748A56E27}">
      <dsp:nvSpPr>
        <dsp:cNvPr id="0" name=""/>
        <dsp:cNvSpPr/>
      </dsp:nvSpPr>
      <dsp:spPr>
        <a:xfrm>
          <a:off x="0" y="3643182"/>
          <a:ext cx="8382000" cy="6062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Verifying when a system device driver causes the leak </a:t>
          </a:r>
          <a:endParaRPr lang="en-US" sz="2000" b="1" kern="1200" dirty="0"/>
        </a:p>
      </dsp:txBody>
      <dsp:txXfrm>
        <a:off x="0" y="3643182"/>
        <a:ext cx="8382000" cy="60623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-104772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3FA1D-3374-4710-A921-0A109044BDA2}">
      <dsp:nvSpPr>
        <dsp:cNvPr id="0" name=""/>
        <dsp:cNvSpPr/>
      </dsp:nvSpPr>
      <dsp:spPr>
        <a:xfrm>
          <a:off x="104781" y="536313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Battery low </a:t>
          </a:r>
          <a:endParaRPr lang="en-US" sz="2400" b="1" kern="1200" dirty="0"/>
        </a:p>
      </dsp:txBody>
      <dsp:txXfrm>
        <a:off x="104781" y="536313"/>
        <a:ext cx="8381991" cy="352908"/>
      </dsp:txXfrm>
    </dsp:sp>
    <dsp:sp modelId="{53CD51DA-040B-46BD-8775-7B2E949FEFF4}">
      <dsp:nvSpPr>
        <dsp:cNvPr id="0" name=""/>
        <dsp:cNvSpPr/>
      </dsp:nvSpPr>
      <dsp:spPr>
        <a:xfrm rot="10800000" flipV="1">
          <a:off x="104781" y="891428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Battery full- when charging</a:t>
          </a:r>
          <a:endParaRPr lang="en-US" sz="2400" b="1" kern="1200" dirty="0"/>
        </a:p>
      </dsp:txBody>
      <dsp:txXfrm rot="10800000" flipV="1">
        <a:off x="104781" y="891428"/>
        <a:ext cx="8381991" cy="352908"/>
      </dsp:txXfrm>
    </dsp:sp>
    <dsp:sp modelId="{212B20A4-194A-43EC-AA0F-1C8489F70FEA}">
      <dsp:nvSpPr>
        <dsp:cNvPr id="0" name=""/>
        <dsp:cNvSpPr/>
      </dsp:nvSpPr>
      <dsp:spPr>
        <a:xfrm>
          <a:off x="104781" y="1246542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Incoming phone call</a:t>
          </a:r>
          <a:endParaRPr lang="en-US" sz="2400" b="1" kern="1200" dirty="0"/>
        </a:p>
      </dsp:txBody>
      <dsp:txXfrm>
        <a:off x="104781" y="1246542"/>
        <a:ext cx="8381991" cy="352908"/>
      </dsp:txXfrm>
    </dsp:sp>
    <dsp:sp modelId="{079AEED7-181D-479E-AF44-EB813360B650}">
      <dsp:nvSpPr>
        <dsp:cNvPr id="0" name=""/>
        <dsp:cNvSpPr/>
      </dsp:nvSpPr>
      <dsp:spPr>
        <a:xfrm>
          <a:off x="104781" y="1601656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Incoming SMS</a:t>
          </a:r>
          <a:endParaRPr lang="en-US" sz="2400" b="1" kern="1200" dirty="0"/>
        </a:p>
      </dsp:txBody>
      <dsp:txXfrm>
        <a:off x="104781" y="1601656"/>
        <a:ext cx="8381991" cy="352908"/>
      </dsp:txXfrm>
    </dsp:sp>
    <dsp:sp modelId="{962E63C9-3D76-4E87-A6BB-F90CD6AB3819}">
      <dsp:nvSpPr>
        <dsp:cNvPr id="0" name=""/>
        <dsp:cNvSpPr/>
      </dsp:nvSpPr>
      <dsp:spPr>
        <a:xfrm>
          <a:off x="104781" y="1956771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Incoming Alert from another mobile application</a:t>
          </a:r>
          <a:endParaRPr lang="en-US" sz="2400" b="1" kern="1200" dirty="0"/>
        </a:p>
      </dsp:txBody>
      <dsp:txXfrm>
        <a:off x="104781" y="1956771"/>
        <a:ext cx="8381991" cy="352908"/>
      </dsp:txXfrm>
    </dsp:sp>
    <dsp:sp modelId="{6FB1AFCF-8609-4759-8FD6-6A3341F4540A}">
      <dsp:nvSpPr>
        <dsp:cNvPr id="0" name=""/>
        <dsp:cNvSpPr/>
      </dsp:nvSpPr>
      <dsp:spPr>
        <a:xfrm>
          <a:off x="104781" y="2311885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Plugged in for charging</a:t>
          </a:r>
          <a:endParaRPr lang="en-US" sz="2400" b="1" kern="1200" dirty="0"/>
        </a:p>
      </dsp:txBody>
      <dsp:txXfrm>
        <a:off x="104781" y="2311885"/>
        <a:ext cx="8381991" cy="352908"/>
      </dsp:txXfrm>
    </dsp:sp>
    <dsp:sp modelId="{F77B8624-FD51-4245-8ABD-9ECBC3376AD8}">
      <dsp:nvSpPr>
        <dsp:cNvPr id="0" name=""/>
        <dsp:cNvSpPr/>
      </dsp:nvSpPr>
      <dsp:spPr>
        <a:xfrm>
          <a:off x="104781" y="2667000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Plugged out from charging</a:t>
          </a:r>
          <a:endParaRPr lang="en-US" sz="2400" b="1" kern="1200" dirty="0"/>
        </a:p>
      </dsp:txBody>
      <dsp:txXfrm>
        <a:off x="104781" y="2667000"/>
        <a:ext cx="8381991" cy="352908"/>
      </dsp:txXfrm>
    </dsp:sp>
    <dsp:sp modelId="{A1BC7A6B-A149-46C7-8C35-16E773763DFB}">
      <dsp:nvSpPr>
        <dsp:cNvPr id="0" name=""/>
        <dsp:cNvSpPr/>
      </dsp:nvSpPr>
      <dsp:spPr>
        <a:xfrm>
          <a:off x="104781" y="3022114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Device shut off</a:t>
          </a:r>
          <a:endParaRPr lang="en-US" sz="2400" b="1" kern="1200" dirty="0"/>
        </a:p>
      </dsp:txBody>
      <dsp:txXfrm>
        <a:off x="104781" y="3022114"/>
        <a:ext cx="8381991" cy="352908"/>
      </dsp:txXfrm>
    </dsp:sp>
    <dsp:sp modelId="{AD73123E-DE0F-42B8-8ADD-EB99F703F064}">
      <dsp:nvSpPr>
        <dsp:cNvPr id="0" name=""/>
        <dsp:cNvSpPr/>
      </dsp:nvSpPr>
      <dsp:spPr>
        <a:xfrm>
          <a:off x="104781" y="3377228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Application Update reminders</a:t>
          </a:r>
          <a:endParaRPr lang="en-US" sz="2400" b="1" kern="1200" dirty="0"/>
        </a:p>
      </dsp:txBody>
      <dsp:txXfrm>
        <a:off x="104781" y="3377228"/>
        <a:ext cx="8381991" cy="352908"/>
      </dsp:txXfrm>
    </dsp:sp>
    <dsp:sp modelId="{4893AED4-ED90-426D-B4B6-7964EB8E4A81}">
      <dsp:nvSpPr>
        <dsp:cNvPr id="0" name=""/>
        <dsp:cNvSpPr/>
      </dsp:nvSpPr>
      <dsp:spPr>
        <a:xfrm>
          <a:off x="104781" y="3732343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Alarm</a:t>
          </a:r>
          <a:endParaRPr lang="en-US" sz="2400" b="1" kern="1200" dirty="0"/>
        </a:p>
      </dsp:txBody>
      <dsp:txXfrm>
        <a:off x="104781" y="3732343"/>
        <a:ext cx="8381991" cy="352908"/>
      </dsp:txXfrm>
    </dsp:sp>
    <dsp:sp modelId="{DA6191EC-D3DD-4AA9-916D-EFEF4CFF057B}">
      <dsp:nvSpPr>
        <dsp:cNvPr id="0" name=""/>
        <dsp:cNvSpPr/>
      </dsp:nvSpPr>
      <dsp:spPr>
        <a:xfrm>
          <a:off x="104781" y="4087457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Network connection loss</a:t>
          </a:r>
          <a:endParaRPr lang="en-US" sz="2400" b="1" kern="1200" dirty="0"/>
        </a:p>
      </dsp:txBody>
      <dsp:txXfrm>
        <a:off x="104781" y="4087457"/>
        <a:ext cx="8381991" cy="352908"/>
      </dsp:txXfrm>
    </dsp:sp>
    <dsp:sp modelId="{A3D9C58C-D778-421B-B526-8225D35364D3}">
      <dsp:nvSpPr>
        <dsp:cNvPr id="0" name=""/>
        <dsp:cNvSpPr/>
      </dsp:nvSpPr>
      <dsp:spPr>
        <a:xfrm>
          <a:off x="104781" y="4442571"/>
          <a:ext cx="8381991" cy="352908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Network connection restoration</a:t>
          </a:r>
          <a:endParaRPr lang="en-US" sz="2400" b="1" kern="1200" dirty="0"/>
        </a:p>
      </dsp:txBody>
      <dsp:txXfrm>
        <a:off x="104781" y="4442571"/>
        <a:ext cx="8381991" cy="35290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-104772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3FA1D-3374-4710-A921-0A109044BDA2}">
      <dsp:nvSpPr>
        <dsp:cNvPr id="0" name=""/>
        <dsp:cNvSpPr/>
      </dsp:nvSpPr>
      <dsp:spPr>
        <a:xfrm rot="10800000" flipV="1">
          <a:off x="104781" y="535353"/>
          <a:ext cx="8381991" cy="522102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buttons should have the required size and be suitable to big fingers</a:t>
          </a:r>
          <a:r>
            <a:rPr lang="en-US" sz="2400" b="1" kern="1200" dirty="0" smtClean="0"/>
            <a:t>.</a:t>
          </a:r>
          <a:endParaRPr lang="en-US" sz="2400" b="1" kern="1200" dirty="0"/>
        </a:p>
      </dsp:txBody>
      <dsp:txXfrm rot="10800000" flipV="1">
        <a:off x="104781" y="535353"/>
        <a:ext cx="8381991" cy="522102"/>
      </dsp:txXfrm>
    </dsp:sp>
    <dsp:sp modelId="{FB2A45D8-4A3C-43B0-BDB0-C8C5B08D22D3}">
      <dsp:nvSpPr>
        <dsp:cNvPr id="0" name=""/>
        <dsp:cNvSpPr/>
      </dsp:nvSpPr>
      <dsp:spPr>
        <a:xfrm>
          <a:off x="104781" y="1060772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buttons are placed in the same section of the screen to avoid confusion to the end users.</a:t>
          </a:r>
          <a:endParaRPr lang="en-US" sz="1800" b="1" kern="1200" dirty="0"/>
        </a:p>
      </dsp:txBody>
      <dsp:txXfrm>
        <a:off x="104781" y="1060772"/>
        <a:ext cx="8381991" cy="530665"/>
      </dsp:txXfrm>
    </dsp:sp>
    <dsp:sp modelId="{FA50E9DC-E9F4-443B-9DBB-07DE245882F0}">
      <dsp:nvSpPr>
        <dsp:cNvPr id="0" name=""/>
        <dsp:cNvSpPr/>
      </dsp:nvSpPr>
      <dsp:spPr>
        <a:xfrm>
          <a:off x="104781" y="1594754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icons are natural and consistent with the application.</a:t>
          </a:r>
          <a:endParaRPr lang="en-US" sz="1800" b="1" kern="1200" dirty="0"/>
        </a:p>
      </dsp:txBody>
      <dsp:txXfrm>
        <a:off x="104781" y="1594754"/>
        <a:ext cx="8381991" cy="530665"/>
      </dsp:txXfrm>
    </dsp:sp>
    <dsp:sp modelId="{6FA79611-FADA-4CA9-A668-11032E1F24A2}">
      <dsp:nvSpPr>
        <dsp:cNvPr id="0" name=""/>
        <dsp:cNvSpPr/>
      </dsp:nvSpPr>
      <dsp:spPr>
        <a:xfrm>
          <a:off x="104781" y="2128736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buttons, which have the same function should also have the same color.</a:t>
          </a:r>
          <a:endParaRPr lang="en-US" sz="1800" b="1" kern="1200" dirty="0"/>
        </a:p>
      </dsp:txBody>
      <dsp:txXfrm>
        <a:off x="104781" y="2128736"/>
        <a:ext cx="8381991" cy="530665"/>
      </dsp:txXfrm>
    </dsp:sp>
    <dsp:sp modelId="{3AFFEECB-2762-4173-A5CF-F173C62096EC}">
      <dsp:nvSpPr>
        <dsp:cNvPr id="0" name=""/>
        <dsp:cNvSpPr/>
      </dsp:nvSpPr>
      <dsp:spPr>
        <a:xfrm>
          <a:off x="104781" y="2662718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validation for the tapping zoom-in and zoom-out facilities should be enabled.</a:t>
          </a:r>
          <a:endParaRPr lang="en-US" sz="1800" b="1" kern="1200" dirty="0"/>
        </a:p>
      </dsp:txBody>
      <dsp:txXfrm>
        <a:off x="104781" y="2662718"/>
        <a:ext cx="8381991" cy="530665"/>
      </dsp:txXfrm>
    </dsp:sp>
    <dsp:sp modelId="{5125D46B-9A5B-4506-8D89-78D4526D004E}">
      <dsp:nvSpPr>
        <dsp:cNvPr id="0" name=""/>
        <dsp:cNvSpPr/>
      </dsp:nvSpPr>
      <dsp:spPr>
        <a:xfrm>
          <a:off x="104781" y="3196700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keyboard input can be minimized in an appropriate manner.</a:t>
          </a:r>
          <a:endParaRPr lang="en-US" sz="1800" b="1" kern="1200" dirty="0"/>
        </a:p>
      </dsp:txBody>
      <dsp:txXfrm>
        <a:off x="104781" y="3196700"/>
        <a:ext cx="8381991" cy="530665"/>
      </dsp:txXfrm>
    </dsp:sp>
    <dsp:sp modelId="{6CDC3DDE-4899-4F6B-9E0E-E33F8EB0C47C}">
      <dsp:nvSpPr>
        <dsp:cNvPr id="0" name=""/>
        <dsp:cNvSpPr/>
      </dsp:nvSpPr>
      <dsp:spPr>
        <a:xfrm>
          <a:off x="104781" y="3730682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application provides a method for going back or undoing an action, on touching the wrong item, within an acceptable duration.</a:t>
          </a:r>
          <a:endParaRPr lang="en-US" sz="1800" b="1" kern="1200" dirty="0"/>
        </a:p>
      </dsp:txBody>
      <dsp:txXfrm>
        <a:off x="104781" y="3730682"/>
        <a:ext cx="8381991" cy="530665"/>
      </dsp:txXfrm>
    </dsp:sp>
    <dsp:sp modelId="{5BB92DAF-5781-4290-BF68-C09528E8C81C}">
      <dsp:nvSpPr>
        <dsp:cNvPr id="0" name=""/>
        <dsp:cNvSpPr/>
      </dsp:nvSpPr>
      <dsp:spPr>
        <a:xfrm>
          <a:off x="104781" y="4264664"/>
          <a:ext cx="8381991" cy="53066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 ensure that the contextual menus are not overloaded because it has to be used quickly.</a:t>
          </a:r>
          <a:endParaRPr lang="en-US" sz="1800" b="1" kern="1200" dirty="0"/>
        </a:p>
      </dsp:txBody>
      <dsp:txXfrm>
        <a:off x="104781" y="4264664"/>
        <a:ext cx="8381991" cy="53066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-104772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3FA1D-3374-4710-A921-0A109044BDA2}">
      <dsp:nvSpPr>
        <dsp:cNvPr id="0" name=""/>
        <dsp:cNvSpPr/>
      </dsp:nvSpPr>
      <dsp:spPr>
        <a:xfrm>
          <a:off x="104781" y="533572"/>
          <a:ext cx="8381991" cy="67864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Verify  application gets installed properly</a:t>
          </a:r>
          <a:endParaRPr lang="en-US" sz="2000" b="1" kern="1200" dirty="0"/>
        </a:p>
      </dsp:txBody>
      <dsp:txXfrm>
        <a:off x="104781" y="533572"/>
        <a:ext cx="8381991" cy="678645"/>
      </dsp:txXfrm>
    </dsp:sp>
    <dsp:sp modelId="{D397436A-CBAE-4809-86AC-0F85B64B6233}">
      <dsp:nvSpPr>
        <dsp:cNvPr id="0" name=""/>
        <dsp:cNvSpPr/>
      </dsp:nvSpPr>
      <dsp:spPr>
        <a:xfrm>
          <a:off x="104781" y="1290222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Verify user can uninstall application successfully</a:t>
          </a:r>
          <a:endParaRPr lang="en-US" sz="2000" b="1" i="0" kern="1200" dirty="0"/>
        </a:p>
      </dsp:txBody>
      <dsp:txXfrm>
        <a:off x="104781" y="1290222"/>
        <a:ext cx="8381991" cy="624036"/>
      </dsp:txXfrm>
    </dsp:sp>
    <dsp:sp modelId="{2F17C813-7EE3-493A-827A-1F9D2ABC7100}">
      <dsp:nvSpPr>
        <dsp:cNvPr id="0" name=""/>
        <dsp:cNvSpPr/>
      </dsp:nvSpPr>
      <dsp:spPr>
        <a:xfrm>
          <a:off x="104781" y="1992263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Verify app updates are properly installed</a:t>
          </a:r>
          <a:endParaRPr lang="en-US" sz="2000" b="1" i="0" kern="1200" dirty="0"/>
        </a:p>
      </dsp:txBody>
      <dsp:txXfrm>
        <a:off x="104781" y="1992263"/>
        <a:ext cx="8381991" cy="624036"/>
      </dsp:txXfrm>
    </dsp:sp>
    <dsp:sp modelId="{EA2B8B8F-3180-4D68-9855-8238B93495B3}">
      <dsp:nvSpPr>
        <dsp:cNvPr id="0" name=""/>
        <dsp:cNvSpPr/>
      </dsp:nvSpPr>
      <dsp:spPr>
        <a:xfrm>
          <a:off x="104781" y="2694304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Verify aborting installation does not affect  other features</a:t>
          </a:r>
          <a:endParaRPr lang="en-US" sz="2000" b="1" i="0" kern="1200" dirty="0"/>
        </a:p>
      </dsp:txBody>
      <dsp:txXfrm>
        <a:off x="104781" y="2694304"/>
        <a:ext cx="8381991" cy="624036"/>
      </dsp:txXfrm>
    </dsp:sp>
    <dsp:sp modelId="{DDAFE0C2-1CD6-41FE-998B-348BF2164A8A}">
      <dsp:nvSpPr>
        <dsp:cNvPr id="0" name=""/>
        <dsp:cNvSpPr/>
      </dsp:nvSpPr>
      <dsp:spPr>
        <a:xfrm>
          <a:off x="104781" y="3396345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Check app behavior on trying to install it on non-supported version/device.</a:t>
          </a:r>
          <a:endParaRPr lang="en-US" sz="2000" b="1" i="0" kern="1200" dirty="0"/>
        </a:p>
      </dsp:txBody>
      <dsp:txXfrm>
        <a:off x="104781" y="3396345"/>
        <a:ext cx="8381991" cy="624036"/>
      </dsp:txXfrm>
    </dsp:sp>
    <dsp:sp modelId="{28C115DA-AE2B-4E77-90D5-0F4F3AD02994}">
      <dsp:nvSpPr>
        <dsp:cNvPr id="0" name=""/>
        <dsp:cNvSpPr/>
      </dsp:nvSpPr>
      <dsp:spPr>
        <a:xfrm>
          <a:off x="104781" y="4098386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Verify  app is installed properly from app store and from side loading</a:t>
          </a:r>
          <a:endParaRPr lang="en-US" sz="2000" b="1" i="0" kern="1200" dirty="0"/>
        </a:p>
      </dsp:txBody>
      <dsp:txXfrm>
        <a:off x="104781" y="4098386"/>
        <a:ext cx="8381991" cy="62403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-104772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3FA1D-3374-4710-A921-0A109044BDA2}">
      <dsp:nvSpPr>
        <dsp:cNvPr id="0" name=""/>
        <dsp:cNvSpPr/>
      </dsp:nvSpPr>
      <dsp:spPr>
        <a:xfrm>
          <a:off x="104781" y="533572"/>
          <a:ext cx="8381991" cy="67864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Data flow -- Can you establish an audit trail for data, what goes where, is data in transit protected, and who has access to it?</a:t>
          </a:r>
          <a:endParaRPr lang="en-US" sz="1800" b="1" kern="1200" dirty="0"/>
        </a:p>
      </dsp:txBody>
      <dsp:txXfrm>
        <a:off x="104781" y="533572"/>
        <a:ext cx="8381991" cy="678645"/>
      </dsp:txXfrm>
    </dsp:sp>
    <dsp:sp modelId="{75D39788-C1E4-4A8A-86CB-DE4BD83E1339}">
      <dsp:nvSpPr>
        <dsp:cNvPr id="0" name=""/>
        <dsp:cNvSpPr/>
      </dsp:nvSpPr>
      <dsp:spPr>
        <a:xfrm>
          <a:off x="104781" y="1290222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Data storage -- Where is data stored, and is it encrypted? Cloud solutions can be a weak link for data security.</a:t>
          </a:r>
          <a:endParaRPr lang="en-US" sz="1800" b="1" i="0" kern="1200" dirty="0"/>
        </a:p>
      </dsp:txBody>
      <dsp:txXfrm>
        <a:off x="104781" y="1290222"/>
        <a:ext cx="8381991" cy="624036"/>
      </dsp:txXfrm>
    </dsp:sp>
    <dsp:sp modelId="{D0D63361-677A-43BB-9099-1E0A928BA59D}">
      <dsp:nvSpPr>
        <dsp:cNvPr id="0" name=""/>
        <dsp:cNvSpPr/>
      </dsp:nvSpPr>
      <dsp:spPr>
        <a:xfrm>
          <a:off x="104781" y="1992263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Data leakage -- Is data leaking to log files, or out through notifications?</a:t>
          </a:r>
          <a:endParaRPr lang="en-US" sz="1800" b="1" i="0" kern="1200" dirty="0"/>
        </a:p>
      </dsp:txBody>
      <dsp:txXfrm>
        <a:off x="104781" y="1992263"/>
        <a:ext cx="8381991" cy="624036"/>
      </dsp:txXfrm>
    </dsp:sp>
    <dsp:sp modelId="{FE3AEDE8-A33D-4BAA-9DB7-5661C09789B5}">
      <dsp:nvSpPr>
        <dsp:cNvPr id="0" name=""/>
        <dsp:cNvSpPr/>
      </dsp:nvSpPr>
      <dsp:spPr>
        <a:xfrm>
          <a:off x="104781" y="2694304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Authentication -- When and where are users challenged to authenticate, how are they authorized, and can you track password and IDs in the system?</a:t>
          </a:r>
          <a:endParaRPr lang="en-US" sz="1800" b="1" i="0" kern="1200" dirty="0"/>
        </a:p>
      </dsp:txBody>
      <dsp:txXfrm>
        <a:off x="104781" y="2694304"/>
        <a:ext cx="8381991" cy="624036"/>
      </dsp:txXfrm>
    </dsp:sp>
    <dsp:sp modelId="{31E5BB91-A47A-4AC3-8A8B-952D6C9BDDC8}">
      <dsp:nvSpPr>
        <dsp:cNvPr id="0" name=""/>
        <dsp:cNvSpPr/>
      </dsp:nvSpPr>
      <dsp:spPr>
        <a:xfrm>
          <a:off x="104781" y="3396345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Server-side controls -- Don't focus on the client side and assume that the back end is secure.</a:t>
          </a:r>
          <a:endParaRPr lang="en-US" sz="1800" b="1" i="0" kern="1200" dirty="0"/>
        </a:p>
      </dsp:txBody>
      <dsp:txXfrm>
        <a:off x="104781" y="3396345"/>
        <a:ext cx="8381991" cy="624036"/>
      </dsp:txXfrm>
    </dsp:sp>
    <dsp:sp modelId="{F65E4CE2-64B3-4F0F-A0A0-437984FC7B36}">
      <dsp:nvSpPr>
        <dsp:cNvPr id="0" name=""/>
        <dsp:cNvSpPr/>
      </dsp:nvSpPr>
      <dsp:spPr>
        <a:xfrm>
          <a:off x="104781" y="4098386"/>
          <a:ext cx="8381991" cy="62403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Points of entry -- Are all potential client-side routes into the application being validated?</a:t>
          </a:r>
          <a:endParaRPr lang="en-US" sz="1800" b="1" i="0" kern="1200" dirty="0"/>
        </a:p>
      </dsp:txBody>
      <dsp:txXfrm>
        <a:off x="104781" y="4098386"/>
        <a:ext cx="8381991" cy="62403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376325-422C-4F6D-85A3-2BA70BEEB55D}">
      <dsp:nvSpPr>
        <dsp:cNvPr id="0" name=""/>
        <dsp:cNvSpPr/>
      </dsp:nvSpPr>
      <dsp:spPr>
        <a:xfrm>
          <a:off x="0" y="17799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Unit Testing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1" kern="1200" dirty="0" smtClean="0"/>
            <a:t>Smoke testing / Sanity testing</a:t>
          </a:r>
          <a:endParaRPr lang="en-US" sz="1400" kern="1200" dirty="0"/>
        </a:p>
      </dsp:txBody>
      <dsp:txXfrm>
        <a:off x="0" y="17799"/>
        <a:ext cx="4040188" cy="551655"/>
      </dsp:txXfrm>
    </dsp:sp>
    <dsp:sp modelId="{D0DDAF27-6D63-4A39-BFA6-FCF1A8A6F479}">
      <dsp:nvSpPr>
        <dsp:cNvPr id="0" name=""/>
        <dsp:cNvSpPr/>
      </dsp:nvSpPr>
      <dsp:spPr>
        <a:xfrm>
          <a:off x="0" y="635694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Integration Testing (Top Down, Bottom up Testing)</a:t>
          </a:r>
          <a:endParaRPr lang="en-US" sz="1400" kern="1200" dirty="0"/>
        </a:p>
      </dsp:txBody>
      <dsp:txXfrm>
        <a:off x="0" y="635694"/>
        <a:ext cx="4040188" cy="551655"/>
      </dsp:txXfrm>
    </dsp:sp>
    <dsp:sp modelId="{6153E4F8-6BD7-4F00-85EA-AE4E829C6543}">
      <dsp:nvSpPr>
        <dsp:cNvPr id="0" name=""/>
        <dsp:cNvSpPr/>
      </dsp:nvSpPr>
      <dsp:spPr>
        <a:xfrm>
          <a:off x="0" y="1253589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Interface &amp; Usability Testing</a:t>
          </a:r>
          <a:endParaRPr lang="en-US" sz="1400" kern="1200" dirty="0"/>
        </a:p>
      </dsp:txBody>
      <dsp:txXfrm>
        <a:off x="0" y="1253589"/>
        <a:ext cx="4040188" cy="551655"/>
      </dsp:txXfrm>
    </dsp:sp>
    <dsp:sp modelId="{CBF006CB-27BB-4009-BF42-1011F724E019}">
      <dsp:nvSpPr>
        <dsp:cNvPr id="0" name=""/>
        <dsp:cNvSpPr/>
      </dsp:nvSpPr>
      <dsp:spPr>
        <a:xfrm>
          <a:off x="0" y="1871484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System Testing</a:t>
          </a:r>
          <a:endParaRPr lang="en-US" sz="1400" kern="1200" dirty="0"/>
        </a:p>
      </dsp:txBody>
      <dsp:txXfrm>
        <a:off x="0" y="1871484"/>
        <a:ext cx="4040188" cy="551655"/>
      </dsp:txXfrm>
    </dsp:sp>
    <dsp:sp modelId="{E104E4C2-684E-4124-B26D-9C6CD396D4FB}">
      <dsp:nvSpPr>
        <dsp:cNvPr id="0" name=""/>
        <dsp:cNvSpPr/>
      </dsp:nvSpPr>
      <dsp:spPr>
        <a:xfrm>
          <a:off x="0" y="2489380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Regression Testing</a:t>
          </a:r>
          <a:endParaRPr lang="en-US" sz="1400" kern="1200" dirty="0"/>
        </a:p>
      </dsp:txBody>
      <dsp:txXfrm>
        <a:off x="0" y="2489380"/>
        <a:ext cx="4040188" cy="551655"/>
      </dsp:txXfrm>
    </dsp:sp>
    <dsp:sp modelId="{B920A7CE-0A4D-4DA6-8A61-DFE01BFE7450}">
      <dsp:nvSpPr>
        <dsp:cNvPr id="0" name=""/>
        <dsp:cNvSpPr/>
      </dsp:nvSpPr>
      <dsp:spPr>
        <a:xfrm>
          <a:off x="0" y="3107275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 User Acceptance Testing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1" kern="1200" dirty="0" smtClean="0"/>
            <a:t>(Alpha &amp; Beta)</a:t>
          </a:r>
          <a:endParaRPr lang="en-US" sz="1400" kern="1200" dirty="0"/>
        </a:p>
      </dsp:txBody>
      <dsp:txXfrm>
        <a:off x="0" y="3107275"/>
        <a:ext cx="4040188" cy="551655"/>
      </dsp:txXfrm>
    </dsp:sp>
    <dsp:sp modelId="{B9B36969-F7A8-4C27-995B-0BBBA74BC520}">
      <dsp:nvSpPr>
        <dsp:cNvPr id="0" name=""/>
        <dsp:cNvSpPr/>
      </dsp:nvSpPr>
      <dsp:spPr>
        <a:xfrm>
          <a:off x="0" y="3725170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User Acceptance Testing</a:t>
          </a:r>
          <a:endParaRPr lang="en-US" sz="1400" kern="1200" dirty="0"/>
        </a:p>
      </dsp:txBody>
      <dsp:txXfrm>
        <a:off x="0" y="3725170"/>
        <a:ext cx="4040188" cy="551655"/>
      </dsp:txXfrm>
    </dsp:sp>
    <dsp:sp modelId="{6BDF9FE8-C152-4279-9829-ED907EB8B158}">
      <dsp:nvSpPr>
        <dsp:cNvPr id="0" name=""/>
        <dsp:cNvSpPr/>
      </dsp:nvSpPr>
      <dsp:spPr>
        <a:xfrm>
          <a:off x="0" y="4343065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White Box &amp; Black Box Testing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endParaRPr lang="en-US" sz="1400" kern="1200" dirty="0"/>
        </a:p>
      </dsp:txBody>
      <dsp:txXfrm>
        <a:off x="0" y="4343065"/>
        <a:ext cx="4040188" cy="55165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BC6E1-28CA-4675-B147-8823B624318A}">
      <dsp:nvSpPr>
        <dsp:cNvPr id="0" name=""/>
        <dsp:cNvSpPr/>
      </dsp:nvSpPr>
      <dsp:spPr>
        <a:xfrm>
          <a:off x="0" y="945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Load and Performance Testing</a:t>
          </a:r>
          <a:endParaRPr lang="en-US" sz="1400" kern="1200" dirty="0"/>
        </a:p>
      </dsp:txBody>
      <dsp:txXfrm>
        <a:off x="0" y="94510"/>
        <a:ext cx="4041775" cy="449280"/>
      </dsp:txXfrm>
    </dsp:sp>
    <dsp:sp modelId="{489FB63D-1B14-45B2-B0DF-073AB522BF4D}">
      <dsp:nvSpPr>
        <dsp:cNvPr id="0" name=""/>
        <dsp:cNvSpPr/>
      </dsp:nvSpPr>
      <dsp:spPr>
        <a:xfrm>
          <a:off x="0" y="6129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</a:t>
          </a:r>
          <a:r>
            <a:rPr lang="en-US" sz="1400" b="1" kern="1200" dirty="0" smtClean="0"/>
            <a:t>Ergonomics Testing</a:t>
          </a:r>
          <a:endParaRPr lang="en-US" sz="1400" kern="1200" dirty="0"/>
        </a:p>
      </dsp:txBody>
      <dsp:txXfrm>
        <a:off x="0" y="612910"/>
        <a:ext cx="4041775" cy="449280"/>
      </dsp:txXfrm>
    </dsp:sp>
    <dsp:sp modelId="{A991D377-DC53-40A4-A755-6AD5BA4B9667}">
      <dsp:nvSpPr>
        <dsp:cNvPr id="0" name=""/>
        <dsp:cNvSpPr/>
      </dsp:nvSpPr>
      <dsp:spPr>
        <a:xfrm>
          <a:off x="0" y="11313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Stress &amp; Volume Testing</a:t>
          </a:r>
          <a:endParaRPr lang="en-US" sz="1400" kern="1200" dirty="0"/>
        </a:p>
      </dsp:txBody>
      <dsp:txXfrm>
        <a:off x="0" y="1131310"/>
        <a:ext cx="4041775" cy="449280"/>
      </dsp:txXfrm>
    </dsp:sp>
    <dsp:sp modelId="{03749F7F-4A50-4B6E-9986-B5D939FA5D51}">
      <dsp:nvSpPr>
        <dsp:cNvPr id="0" name=""/>
        <dsp:cNvSpPr/>
      </dsp:nvSpPr>
      <dsp:spPr>
        <a:xfrm>
          <a:off x="0" y="16497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Compatibility &amp; Migration Testing</a:t>
          </a:r>
          <a:endParaRPr lang="en-US" sz="1400" kern="1200" dirty="0"/>
        </a:p>
      </dsp:txBody>
      <dsp:txXfrm>
        <a:off x="0" y="1649710"/>
        <a:ext cx="4041775" cy="449280"/>
      </dsp:txXfrm>
    </dsp:sp>
    <dsp:sp modelId="{09258722-4D17-431F-8BE1-AA0D3BF356D6}">
      <dsp:nvSpPr>
        <dsp:cNvPr id="0" name=""/>
        <dsp:cNvSpPr/>
      </dsp:nvSpPr>
      <dsp:spPr>
        <a:xfrm>
          <a:off x="0" y="21681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 Conversion Testing</a:t>
          </a:r>
          <a:endParaRPr lang="en-US" sz="1400" kern="1200" dirty="0"/>
        </a:p>
      </dsp:txBody>
      <dsp:txXfrm>
        <a:off x="0" y="2168110"/>
        <a:ext cx="4041775" cy="449280"/>
      </dsp:txXfrm>
    </dsp:sp>
    <dsp:sp modelId="{D2CF6267-C6A2-4A84-BCFE-9A32CECE1285}">
      <dsp:nvSpPr>
        <dsp:cNvPr id="0" name=""/>
        <dsp:cNvSpPr/>
      </dsp:nvSpPr>
      <dsp:spPr>
        <a:xfrm>
          <a:off x="0" y="26865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Security / Penetration Testing</a:t>
          </a:r>
          <a:endParaRPr lang="en-US" sz="1400" kern="1200" dirty="0"/>
        </a:p>
      </dsp:txBody>
      <dsp:txXfrm>
        <a:off x="0" y="2686510"/>
        <a:ext cx="4041775" cy="449280"/>
      </dsp:txXfrm>
    </dsp:sp>
    <dsp:sp modelId="{D74D3054-B140-4DB2-A123-CE8B428033C6}">
      <dsp:nvSpPr>
        <dsp:cNvPr id="0" name=""/>
        <dsp:cNvSpPr/>
      </dsp:nvSpPr>
      <dsp:spPr>
        <a:xfrm>
          <a:off x="0" y="32049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Operational Readiness Testing</a:t>
          </a:r>
          <a:endParaRPr lang="en-US" sz="1400" kern="1200" dirty="0"/>
        </a:p>
      </dsp:txBody>
      <dsp:txXfrm>
        <a:off x="0" y="3204910"/>
        <a:ext cx="4041775" cy="449280"/>
      </dsp:txXfrm>
    </dsp:sp>
    <dsp:sp modelId="{A7664A5F-996D-413D-ABA0-52C25E0B93C9}">
      <dsp:nvSpPr>
        <dsp:cNvPr id="0" name=""/>
        <dsp:cNvSpPr/>
      </dsp:nvSpPr>
      <dsp:spPr>
        <a:xfrm>
          <a:off x="0" y="37233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Installation Testing</a:t>
          </a:r>
          <a:endParaRPr lang="en-US" sz="1400" kern="1200" dirty="0"/>
        </a:p>
      </dsp:txBody>
      <dsp:txXfrm>
        <a:off x="0" y="3723310"/>
        <a:ext cx="4041775" cy="449280"/>
      </dsp:txXfrm>
    </dsp:sp>
    <dsp:sp modelId="{D335A252-725B-4DF7-B432-96A4E47B6124}">
      <dsp:nvSpPr>
        <dsp:cNvPr id="0" name=""/>
        <dsp:cNvSpPr/>
      </dsp:nvSpPr>
      <dsp:spPr>
        <a:xfrm>
          <a:off x="0" y="4241710"/>
          <a:ext cx="4041775" cy="6524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Security Testing  </a:t>
          </a:r>
          <a:endParaRPr lang="en-US" sz="1400" kern="1200" dirty="0"/>
        </a:p>
      </dsp:txBody>
      <dsp:txXfrm>
        <a:off x="0" y="4241710"/>
        <a:ext cx="4041775" cy="6524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4E97C-1932-4F00-9B48-595B5ABD1AE5}">
      <dsp:nvSpPr>
        <dsp:cNvPr id="0" name=""/>
        <dsp:cNvSpPr/>
      </dsp:nvSpPr>
      <dsp:spPr>
        <a:xfrm>
          <a:off x="0" y="3247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Drag-and-drop IPA</a:t>
          </a:r>
          <a:r>
            <a:rPr lang="en-US" sz="2400" b="1" kern="1200" dirty="0" smtClean="0"/>
            <a:t> file into '</a:t>
          </a:r>
          <a:r>
            <a:rPr lang="en-US" sz="2400" b="1" i="1" kern="1200" dirty="0" smtClean="0"/>
            <a:t>Apps</a:t>
          </a:r>
          <a:r>
            <a:rPr lang="en-US" sz="2400" b="1" kern="1200" dirty="0" smtClean="0"/>
            <a:t>' tab of iTunes BEFORE you connect the device</a:t>
          </a:r>
          <a:endParaRPr lang="en-US" sz="2400" b="1" kern="1200" dirty="0"/>
        </a:p>
      </dsp:txBody>
      <dsp:txXfrm>
        <a:off x="0" y="3247"/>
        <a:ext cx="8229600" cy="751405"/>
      </dsp:txXfrm>
    </dsp:sp>
    <dsp:sp modelId="{0C25570E-9CFB-4C0E-A92C-9EA5383EF2F5}">
      <dsp:nvSpPr>
        <dsp:cNvPr id="0" name=""/>
        <dsp:cNvSpPr/>
      </dsp:nvSpPr>
      <dsp:spPr>
        <a:xfrm>
          <a:off x="0" y="765931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Connect your device</a:t>
          </a:r>
          <a:endParaRPr lang="en-US" sz="2400" b="1" kern="1200" dirty="0"/>
        </a:p>
      </dsp:txBody>
      <dsp:txXfrm>
        <a:off x="0" y="765931"/>
        <a:ext cx="8229600" cy="751405"/>
      </dsp:txXfrm>
    </dsp:sp>
    <dsp:sp modelId="{FEB04982-66D3-498E-8E78-31A8A0A2187B}">
      <dsp:nvSpPr>
        <dsp:cNvPr id="0" name=""/>
        <dsp:cNvSpPr/>
      </dsp:nvSpPr>
      <dsp:spPr>
        <a:xfrm>
          <a:off x="0" y="1528614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Select </a:t>
          </a:r>
          <a:r>
            <a:rPr lang="en-US" sz="2400" b="1" i="1" kern="1200" dirty="0" smtClean="0"/>
            <a:t>your device</a:t>
          </a:r>
          <a:r>
            <a:rPr lang="en-US" sz="2400" b="1" kern="1200" dirty="0" smtClean="0"/>
            <a:t> on iTunes</a:t>
          </a:r>
          <a:endParaRPr lang="en-US" sz="2400" b="1" kern="1200" dirty="0"/>
        </a:p>
      </dsp:txBody>
      <dsp:txXfrm>
        <a:off x="0" y="1528614"/>
        <a:ext cx="8229600" cy="751405"/>
      </dsp:txXfrm>
    </dsp:sp>
    <dsp:sp modelId="{014F2886-05A4-4B24-B5E2-4C5059679422}">
      <dsp:nvSpPr>
        <dsp:cNvPr id="0" name=""/>
        <dsp:cNvSpPr/>
      </dsp:nvSpPr>
      <dsp:spPr>
        <a:xfrm>
          <a:off x="0" y="2291297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Select '</a:t>
          </a:r>
          <a:r>
            <a:rPr lang="en-US" sz="2400" b="1" i="1" kern="1200" dirty="0" smtClean="0"/>
            <a:t>Apps</a:t>
          </a:r>
          <a:r>
            <a:rPr lang="en-US" sz="2400" b="1" kern="1200" dirty="0" smtClean="0"/>
            <a:t>' tab</a:t>
          </a:r>
          <a:endParaRPr lang="en-US" sz="2400" b="1" kern="1200" dirty="0"/>
        </a:p>
      </dsp:txBody>
      <dsp:txXfrm>
        <a:off x="0" y="2291297"/>
        <a:ext cx="8229600" cy="751405"/>
      </dsp:txXfrm>
    </dsp:sp>
    <dsp:sp modelId="{06E0DC63-DC35-4EB4-8065-BAC2001A1F6A}">
      <dsp:nvSpPr>
        <dsp:cNvPr id="0" name=""/>
        <dsp:cNvSpPr/>
      </dsp:nvSpPr>
      <dsp:spPr>
        <a:xfrm>
          <a:off x="0" y="3053980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Search app</a:t>
          </a:r>
          <a:r>
            <a:rPr lang="en-US" sz="2400" b="1" kern="1200" dirty="0" smtClean="0"/>
            <a:t> that you want to install</a:t>
          </a:r>
          <a:endParaRPr lang="en-US" sz="2400" b="1" kern="1200" dirty="0"/>
        </a:p>
      </dsp:txBody>
      <dsp:txXfrm>
        <a:off x="0" y="3053980"/>
        <a:ext cx="8229600" cy="751405"/>
      </dsp:txXfrm>
    </dsp:sp>
    <dsp:sp modelId="{2F0F9ABC-E0A1-46BA-B9C2-A6F74B1FF8B5}">
      <dsp:nvSpPr>
        <dsp:cNvPr id="0" name=""/>
        <dsp:cNvSpPr/>
      </dsp:nvSpPr>
      <dsp:spPr>
        <a:xfrm>
          <a:off x="0" y="3816663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Click on '</a:t>
          </a:r>
          <a:r>
            <a:rPr lang="en-US" sz="2400" b="1" i="1" kern="1200" dirty="0" smtClean="0"/>
            <a:t>Install</a:t>
          </a:r>
          <a:r>
            <a:rPr lang="en-US" sz="2400" b="1" kern="1200" dirty="0" smtClean="0"/>
            <a:t>' button. This will change to '</a:t>
          </a:r>
          <a:r>
            <a:rPr lang="en-US" sz="2400" b="1" i="1" kern="1200" dirty="0" smtClean="0"/>
            <a:t>Will Install</a:t>
          </a:r>
          <a:r>
            <a:rPr lang="en-US" sz="2400" b="1" kern="1200" dirty="0" smtClean="0"/>
            <a:t>'</a:t>
          </a:r>
          <a:endParaRPr lang="en-US" sz="2400" b="1" kern="1200" dirty="0"/>
        </a:p>
      </dsp:txBody>
      <dsp:txXfrm>
        <a:off x="0" y="3816663"/>
        <a:ext cx="8229600" cy="751405"/>
      </dsp:txXfrm>
    </dsp:sp>
    <dsp:sp modelId="{12C7A611-7172-43B2-A538-8B14492C04B9}">
      <dsp:nvSpPr>
        <dsp:cNvPr id="0" name=""/>
        <dsp:cNvSpPr/>
      </dsp:nvSpPr>
      <dsp:spPr>
        <a:xfrm>
          <a:off x="0" y="4579347"/>
          <a:ext cx="8229600" cy="7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Click on '</a:t>
          </a:r>
          <a:r>
            <a:rPr lang="en-US" sz="2400" b="1" i="1" kern="1200" dirty="0" smtClean="0"/>
            <a:t>Apply</a:t>
          </a:r>
          <a:r>
            <a:rPr lang="en-US" sz="2400" b="1" kern="1200" dirty="0" smtClean="0"/>
            <a:t>' button on right corner</a:t>
          </a:r>
          <a:endParaRPr lang="en-US" sz="2400" b="1" kern="1200" dirty="0"/>
        </a:p>
      </dsp:txBody>
      <dsp:txXfrm>
        <a:off x="0" y="4579347"/>
        <a:ext cx="8229600" cy="7514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46BB8-3E47-4060-97A4-88FEACA95303}">
      <dsp:nvSpPr>
        <dsp:cNvPr id="0" name=""/>
        <dsp:cNvSpPr/>
      </dsp:nvSpPr>
      <dsp:spPr>
        <a:xfrm>
          <a:off x="0" y="-35746"/>
          <a:ext cx="4118730" cy="47196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2A8CC-92F2-424F-BB46-CE7B76BE14E1}">
      <dsp:nvSpPr>
        <dsp:cNvPr id="0" name=""/>
        <dsp:cNvSpPr/>
      </dsp:nvSpPr>
      <dsp:spPr>
        <a:xfrm>
          <a:off x="2059365" y="-213840"/>
          <a:ext cx="4805184" cy="5075881"/>
        </a:xfrm>
        <a:prstGeom prst="rect">
          <a:avLst/>
        </a:prstGeom>
        <a:solidFill>
          <a:srgbClr val="FFFF99"/>
        </a:solidFill>
        <a:ln w="9525" cap="flat" cmpd="sng" algn="ctr">
          <a:solidFill>
            <a:schemeClr val="tx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TestFlight</a:t>
          </a:r>
          <a:r>
            <a:rPr lang="en-US" sz="1600" b="1" kern="1200" dirty="0" smtClean="0"/>
            <a:t> is an online service for over-the-air installation and testing of mobile applications, currently owned by Apple Inc and only offered to developers within the </a:t>
          </a:r>
          <a:r>
            <a:rPr lang="en-US" sz="1600" b="1" kern="1200" dirty="0" err="1" smtClean="0"/>
            <a:t>iOSDeveloper</a:t>
          </a:r>
          <a:r>
            <a:rPr lang="en-US" sz="1600" b="1" kern="1200" dirty="0" smtClean="0"/>
            <a:t> Program</a:t>
          </a:r>
          <a:endParaRPr lang="en-US" sz="1600" b="1" u="sng" kern="1200" dirty="0">
            <a:solidFill>
              <a:schemeClr val="tx1"/>
            </a:solidFill>
          </a:endParaRPr>
        </a:p>
      </dsp:txBody>
      <dsp:txXfrm>
        <a:off x="2059365" y="-213840"/>
        <a:ext cx="4805184" cy="1078624"/>
      </dsp:txXfrm>
    </dsp:sp>
    <dsp:sp modelId="{C76B09D9-69A4-4ACE-8A39-2165E605ECAC}">
      <dsp:nvSpPr>
        <dsp:cNvPr id="0" name=""/>
        <dsp:cNvSpPr/>
      </dsp:nvSpPr>
      <dsp:spPr>
        <a:xfrm>
          <a:off x="540583" y="1139965"/>
          <a:ext cx="3037563" cy="30375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0A8E1-A603-4269-BAFB-2EDEDAC1E0E1}">
      <dsp:nvSpPr>
        <dsp:cNvPr id="0" name=""/>
        <dsp:cNvSpPr/>
      </dsp:nvSpPr>
      <dsp:spPr>
        <a:xfrm>
          <a:off x="2059365" y="1139965"/>
          <a:ext cx="4805184" cy="3037563"/>
        </a:xfrm>
        <a:prstGeom prst="rect">
          <a:avLst/>
        </a:prstGeom>
        <a:solidFill>
          <a:srgbClr val="FFFF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Developers signed up with the service to distribute applications to internal or external beta testers, who could subsequently send feedback about the application to developers</a:t>
          </a:r>
          <a:endParaRPr lang="en-US" sz="1600" kern="1200" dirty="0"/>
        </a:p>
      </dsp:txBody>
      <dsp:txXfrm>
        <a:off x="2059365" y="1139965"/>
        <a:ext cx="4805184" cy="875230"/>
      </dsp:txXfrm>
    </dsp:sp>
    <dsp:sp modelId="{4630D7E3-708C-4CCC-BFFD-30EF532A58B8}">
      <dsp:nvSpPr>
        <dsp:cNvPr id="0" name=""/>
        <dsp:cNvSpPr/>
      </dsp:nvSpPr>
      <dsp:spPr>
        <a:xfrm>
          <a:off x="1081166" y="2015195"/>
          <a:ext cx="1956396" cy="19563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46644-96D7-4853-B9B3-19B8B7194153}">
      <dsp:nvSpPr>
        <dsp:cNvPr id="0" name=""/>
        <dsp:cNvSpPr/>
      </dsp:nvSpPr>
      <dsp:spPr>
        <a:xfrm>
          <a:off x="2059365" y="2015195"/>
          <a:ext cx="4805184" cy="1956396"/>
        </a:xfrm>
        <a:prstGeom prst="rect">
          <a:avLst/>
        </a:prstGeom>
        <a:solidFill>
          <a:srgbClr val="FFFF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 </a:t>
          </a:r>
          <a:r>
            <a:rPr lang="en-US" sz="1600" b="1" kern="1200" dirty="0" err="1" smtClean="0"/>
            <a:t>TestFlight</a:t>
          </a:r>
          <a:r>
            <a:rPr lang="en-US" sz="1600" b="1" kern="1200" dirty="0" smtClean="0"/>
            <a:t> SDK additionally </a:t>
          </a:r>
          <a:r>
            <a:rPr lang="en-US" sz="1600" b="1" kern="1200" dirty="0" err="1" smtClean="0"/>
            <a:t>allowes</a:t>
          </a:r>
          <a:r>
            <a:rPr lang="en-US" sz="1600" b="1" kern="1200" dirty="0" smtClean="0"/>
            <a:t> developers to receive remote logs, crash reports and tester feedback. </a:t>
          </a:r>
          <a:endParaRPr lang="en-US" sz="1600" kern="1200" dirty="0"/>
        </a:p>
      </dsp:txBody>
      <dsp:txXfrm>
        <a:off x="2059365" y="2015195"/>
        <a:ext cx="4805184" cy="875230"/>
      </dsp:txXfrm>
    </dsp:sp>
    <dsp:sp modelId="{B8E5B72B-8819-43F4-A2B6-B73B94570718}">
      <dsp:nvSpPr>
        <dsp:cNvPr id="0" name=""/>
        <dsp:cNvSpPr/>
      </dsp:nvSpPr>
      <dsp:spPr>
        <a:xfrm>
          <a:off x="1621749" y="2890425"/>
          <a:ext cx="875230" cy="8752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56F48-0C86-48C6-96DF-1CC69FCEF4ED}">
      <dsp:nvSpPr>
        <dsp:cNvPr id="0" name=""/>
        <dsp:cNvSpPr/>
      </dsp:nvSpPr>
      <dsp:spPr>
        <a:xfrm>
          <a:off x="2059365" y="2895698"/>
          <a:ext cx="4805184" cy="86468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HOMEWORK : READ AN ENTIRE ARTICLE ABOUT </a:t>
          </a:r>
          <a:r>
            <a:rPr lang="en-US" sz="1400" b="1" kern="1200" dirty="0" err="1" smtClean="0"/>
            <a:t>TestFLIGHT</a:t>
          </a:r>
          <a:r>
            <a:rPr lang="en-US" sz="1400" b="1" kern="1200" dirty="0" smtClean="0"/>
            <a:t>  </a:t>
          </a:r>
          <a:r>
            <a:rPr lang="en-US" sz="1600" b="1" kern="1200" dirty="0" smtClean="0">
              <a:solidFill>
                <a:srgbClr val="C00000"/>
              </a:solidFill>
            </a:rPr>
            <a:t>https://www.raywenderlich.com/48750/testflight-sdk-tutorial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2059365" y="2895698"/>
        <a:ext cx="4805184" cy="8646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30846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1">
                  <a:lumMod val="50000"/>
                </a:schemeClr>
              </a:solidFill>
            </a:rPr>
            <a:t>Categories </a:t>
          </a:r>
          <a:endParaRPr lang="en-US" sz="3600" b="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30846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838202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1">
                  <a:lumMod val="50000"/>
                </a:schemeClr>
              </a:solidFill>
            </a:rPr>
            <a:t>Types </a:t>
          </a:r>
          <a:endParaRPr lang="en-US" sz="3600" b="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838202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314830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Distribution/Installation/Logs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14830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1806822"/>
          <a:ext cx="8229599" cy="431571"/>
        </a:xfrm>
        <a:prstGeom prst="chevron">
          <a:avLst/>
        </a:prstGeom>
        <a:solidFill>
          <a:srgbClr val="FFFF66"/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7030A0"/>
              </a:solidFill>
            </a:rPr>
            <a:t>Mobile Test Industry Standards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0" y="1806822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298814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Remote Device Access (RDA)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298814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2790805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Emulators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790805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282797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Simulators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82797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3774789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Troubleshooting Guide 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774789"/>
        <a:ext cx="8229599" cy="431571"/>
      </dsp:txXfrm>
    </dsp:sp>
    <dsp:sp modelId="{08C723C1-EAC5-463F-8898-45E3313CE1E1}">
      <dsp:nvSpPr>
        <dsp:cNvPr id="0" name=""/>
        <dsp:cNvSpPr/>
      </dsp:nvSpPr>
      <dsp:spPr>
        <a:xfrm>
          <a:off x="0" y="4266781"/>
          <a:ext cx="8229599" cy="43157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chemeClr val="tx1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50000"/>
                </a:schemeClr>
              </a:solidFill>
            </a:rPr>
            <a:t>App Risk Analysis 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266781"/>
        <a:ext cx="8229599" cy="4315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0F9767-6959-476E-9BBB-E023A598EF7A}">
      <dsp:nvSpPr>
        <dsp:cNvPr id="0" name=""/>
        <dsp:cNvSpPr/>
      </dsp:nvSpPr>
      <dsp:spPr>
        <a:xfrm>
          <a:off x="0" y="961492"/>
          <a:ext cx="4344988" cy="226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A5CD-EEE3-408D-A5C4-80B6DA8FE3FD}">
      <dsp:nvSpPr>
        <dsp:cNvPr id="0" name=""/>
        <dsp:cNvSpPr/>
      </dsp:nvSpPr>
      <dsp:spPr>
        <a:xfrm>
          <a:off x="188608" y="49184"/>
          <a:ext cx="4153422" cy="1045147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Device fragmentation</a:t>
          </a:r>
          <a:endParaRPr lang="en-US" sz="2000" kern="1200" dirty="0"/>
        </a:p>
      </dsp:txBody>
      <dsp:txXfrm>
        <a:off x="188608" y="49184"/>
        <a:ext cx="4153422" cy="1045147"/>
      </dsp:txXfrm>
    </dsp:sp>
    <dsp:sp modelId="{3B7C6105-B7BC-43D0-ACBD-B44188208515}">
      <dsp:nvSpPr>
        <dsp:cNvPr id="0" name=""/>
        <dsp:cNvSpPr/>
      </dsp:nvSpPr>
      <dsp:spPr>
        <a:xfrm>
          <a:off x="0" y="2149200"/>
          <a:ext cx="4344988" cy="226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B603E-CC4C-40E0-A334-FD4A3D211BC5}">
      <dsp:nvSpPr>
        <dsp:cNvPr id="0" name=""/>
        <dsp:cNvSpPr/>
      </dsp:nvSpPr>
      <dsp:spPr>
        <a:xfrm>
          <a:off x="188608" y="1236892"/>
          <a:ext cx="4153422" cy="1045147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In-house vs. outsourced testing</a:t>
          </a:r>
          <a:endParaRPr lang="en-US" sz="2000" kern="1200" dirty="0"/>
        </a:p>
      </dsp:txBody>
      <dsp:txXfrm>
        <a:off x="188608" y="1236892"/>
        <a:ext cx="4153422" cy="1045147"/>
      </dsp:txXfrm>
    </dsp:sp>
    <dsp:sp modelId="{561C6392-A105-4D58-9F1C-534C10B50726}">
      <dsp:nvSpPr>
        <dsp:cNvPr id="0" name=""/>
        <dsp:cNvSpPr/>
      </dsp:nvSpPr>
      <dsp:spPr>
        <a:xfrm>
          <a:off x="0" y="3336907"/>
          <a:ext cx="4344988" cy="226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4449-8F1C-4238-A874-2EC59239B978}">
      <dsp:nvSpPr>
        <dsp:cNvPr id="0" name=""/>
        <dsp:cNvSpPr/>
      </dsp:nvSpPr>
      <dsp:spPr>
        <a:xfrm>
          <a:off x="188608" y="2424599"/>
          <a:ext cx="4153422" cy="1045147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Availability of mobile testing tools</a:t>
          </a:r>
          <a:endParaRPr lang="en-US" sz="2000" kern="1200" dirty="0"/>
        </a:p>
      </dsp:txBody>
      <dsp:txXfrm>
        <a:off x="188608" y="2424599"/>
        <a:ext cx="4153422" cy="1045147"/>
      </dsp:txXfrm>
    </dsp:sp>
    <dsp:sp modelId="{0210A662-DE02-4DE6-9A04-2096CC0A4A68}">
      <dsp:nvSpPr>
        <dsp:cNvPr id="0" name=""/>
        <dsp:cNvSpPr/>
      </dsp:nvSpPr>
      <dsp:spPr>
        <a:xfrm>
          <a:off x="0" y="4524615"/>
          <a:ext cx="4344988" cy="226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120CF-A775-4B56-AC34-792EDB7EDE75}">
      <dsp:nvSpPr>
        <dsp:cNvPr id="0" name=""/>
        <dsp:cNvSpPr/>
      </dsp:nvSpPr>
      <dsp:spPr>
        <a:xfrm>
          <a:off x="188608" y="3612307"/>
          <a:ext cx="4153422" cy="1045147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Application Lifecycle Testing</a:t>
          </a:r>
          <a:endParaRPr lang="en-US" sz="2000" kern="1200" dirty="0"/>
        </a:p>
      </dsp:txBody>
      <dsp:txXfrm>
        <a:off x="188608" y="3612307"/>
        <a:ext cx="4153422" cy="10451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C1B2B-99E6-4952-A5FF-CC7B612902B7}">
      <dsp:nvSpPr>
        <dsp:cNvPr id="0" name=""/>
        <dsp:cNvSpPr/>
      </dsp:nvSpPr>
      <dsp:spPr>
        <a:xfrm>
          <a:off x="0" y="619860"/>
          <a:ext cx="4344988" cy="352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BBBFC-81AB-4690-9127-E3669180FBEC}">
      <dsp:nvSpPr>
        <dsp:cNvPr id="0" name=""/>
        <dsp:cNvSpPr/>
      </dsp:nvSpPr>
      <dsp:spPr>
        <a:xfrm>
          <a:off x="206853" y="121701"/>
          <a:ext cx="4137069" cy="70479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Device Model</a:t>
          </a:r>
          <a:endParaRPr lang="en-US" sz="2400" b="1" kern="1200" dirty="0"/>
        </a:p>
      </dsp:txBody>
      <dsp:txXfrm>
        <a:off x="206853" y="121701"/>
        <a:ext cx="4137069" cy="704799"/>
      </dsp:txXfrm>
    </dsp:sp>
    <dsp:sp modelId="{3C919C2A-29A3-4BBE-B39B-69FDF13975ED}">
      <dsp:nvSpPr>
        <dsp:cNvPr id="0" name=""/>
        <dsp:cNvSpPr/>
      </dsp:nvSpPr>
      <dsp:spPr>
        <a:xfrm>
          <a:off x="0" y="1546420"/>
          <a:ext cx="4344988" cy="352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8547-ADD0-4FCD-A22F-9920CBD76E27}">
      <dsp:nvSpPr>
        <dsp:cNvPr id="0" name=""/>
        <dsp:cNvSpPr/>
      </dsp:nvSpPr>
      <dsp:spPr>
        <a:xfrm>
          <a:off x="206853" y="1048260"/>
          <a:ext cx="4137069" cy="70479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OS Version  </a:t>
          </a:r>
          <a:endParaRPr lang="en-US" sz="2400" b="1" kern="1200" dirty="0"/>
        </a:p>
      </dsp:txBody>
      <dsp:txXfrm>
        <a:off x="206853" y="1048260"/>
        <a:ext cx="4137069" cy="704799"/>
      </dsp:txXfrm>
    </dsp:sp>
    <dsp:sp modelId="{42147E4C-2DAC-4596-BD7E-FD0865C1EE1A}">
      <dsp:nvSpPr>
        <dsp:cNvPr id="0" name=""/>
        <dsp:cNvSpPr/>
      </dsp:nvSpPr>
      <dsp:spPr>
        <a:xfrm>
          <a:off x="0" y="2472979"/>
          <a:ext cx="4344988" cy="352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97C08-7463-45ED-B084-5AC7BC91FB7B}">
      <dsp:nvSpPr>
        <dsp:cNvPr id="0" name=""/>
        <dsp:cNvSpPr/>
      </dsp:nvSpPr>
      <dsp:spPr>
        <a:xfrm>
          <a:off x="206853" y="1974820"/>
          <a:ext cx="4137069" cy="70479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Screen Resolution  </a:t>
          </a:r>
          <a:endParaRPr lang="en-US" sz="2400" b="1" kern="1200" dirty="0"/>
        </a:p>
      </dsp:txBody>
      <dsp:txXfrm>
        <a:off x="206853" y="1974820"/>
        <a:ext cx="4137069" cy="704799"/>
      </dsp:txXfrm>
    </dsp:sp>
    <dsp:sp modelId="{AF66CA50-F6FA-4B50-9DA2-FD7FBEBB562E}">
      <dsp:nvSpPr>
        <dsp:cNvPr id="0" name=""/>
        <dsp:cNvSpPr/>
      </dsp:nvSpPr>
      <dsp:spPr>
        <a:xfrm>
          <a:off x="0" y="3399539"/>
          <a:ext cx="4344988" cy="352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4DB43-6437-48A6-8481-9335C8DF62F3}">
      <dsp:nvSpPr>
        <dsp:cNvPr id="0" name=""/>
        <dsp:cNvSpPr/>
      </dsp:nvSpPr>
      <dsp:spPr>
        <a:xfrm>
          <a:off x="206853" y="2901379"/>
          <a:ext cx="4137069" cy="70479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Form Factor  </a:t>
          </a:r>
          <a:endParaRPr lang="en-US" sz="2400" b="1" kern="1200" dirty="0"/>
        </a:p>
      </dsp:txBody>
      <dsp:txXfrm>
        <a:off x="206853" y="2901379"/>
        <a:ext cx="4137069" cy="704799"/>
      </dsp:txXfrm>
    </dsp:sp>
    <dsp:sp modelId="{C1E3CC89-E879-48B6-A0E0-5F72BDFE9A94}">
      <dsp:nvSpPr>
        <dsp:cNvPr id="0" name=""/>
        <dsp:cNvSpPr/>
      </dsp:nvSpPr>
      <dsp:spPr>
        <a:xfrm>
          <a:off x="0" y="4326098"/>
          <a:ext cx="4344988" cy="3528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DA735-8174-4893-B460-29A6AEC06836}">
      <dsp:nvSpPr>
        <dsp:cNvPr id="0" name=""/>
        <dsp:cNvSpPr/>
      </dsp:nvSpPr>
      <dsp:spPr>
        <a:xfrm>
          <a:off x="206853" y="3827939"/>
          <a:ext cx="4137069" cy="70479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Emulators vs. Physical Devices</a:t>
          </a:r>
          <a:endParaRPr lang="en-US" sz="2400" b="1" kern="1200" dirty="0"/>
        </a:p>
      </dsp:txBody>
      <dsp:txXfrm>
        <a:off x="206853" y="3827939"/>
        <a:ext cx="4137069" cy="7047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C1B2B-99E6-4952-A5FF-CC7B612902B7}">
      <dsp:nvSpPr>
        <dsp:cNvPr id="0" name=""/>
        <dsp:cNvSpPr/>
      </dsp:nvSpPr>
      <dsp:spPr>
        <a:xfrm>
          <a:off x="0" y="802500"/>
          <a:ext cx="4344988" cy="201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BBBFC-81AB-4690-9127-E3669180FBEC}">
      <dsp:nvSpPr>
        <dsp:cNvPr id="0" name=""/>
        <dsp:cNvSpPr/>
      </dsp:nvSpPr>
      <dsp:spPr>
        <a:xfrm>
          <a:off x="206853" y="17650"/>
          <a:ext cx="4137069" cy="871350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Network density</a:t>
          </a:r>
          <a:endParaRPr lang="en-US" sz="2400" b="1" kern="1200" dirty="0"/>
        </a:p>
      </dsp:txBody>
      <dsp:txXfrm>
        <a:off x="206853" y="17650"/>
        <a:ext cx="4137069" cy="871350"/>
      </dsp:txXfrm>
    </dsp:sp>
    <dsp:sp modelId="{7A5F4CAF-1374-49D6-BDA3-8D0107D4AD57}">
      <dsp:nvSpPr>
        <dsp:cNvPr id="0" name=""/>
        <dsp:cNvSpPr/>
      </dsp:nvSpPr>
      <dsp:spPr>
        <a:xfrm>
          <a:off x="0" y="1888457"/>
          <a:ext cx="4344988" cy="201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19FB-DE74-4442-8A63-84C940A1CF02}">
      <dsp:nvSpPr>
        <dsp:cNvPr id="0" name=""/>
        <dsp:cNvSpPr/>
      </dsp:nvSpPr>
      <dsp:spPr>
        <a:xfrm>
          <a:off x="206641" y="1015720"/>
          <a:ext cx="4136876" cy="959237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the app behaves on specific devices</a:t>
          </a:r>
          <a:endParaRPr lang="en-US" sz="2400" b="1" kern="1200" dirty="0"/>
        </a:p>
      </dsp:txBody>
      <dsp:txXfrm>
        <a:off x="206641" y="1015720"/>
        <a:ext cx="4136876" cy="959237"/>
      </dsp:txXfrm>
    </dsp:sp>
    <dsp:sp modelId="{B764DA84-F07F-44B0-B9BA-6952454AC2D1}">
      <dsp:nvSpPr>
        <dsp:cNvPr id="0" name=""/>
        <dsp:cNvSpPr/>
      </dsp:nvSpPr>
      <dsp:spPr>
        <a:xfrm>
          <a:off x="0" y="2974414"/>
          <a:ext cx="4344988" cy="201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9C78B-AFE6-4AB9-9D8C-4A3767D9795D}">
      <dsp:nvSpPr>
        <dsp:cNvPr id="0" name=""/>
        <dsp:cNvSpPr/>
      </dsp:nvSpPr>
      <dsp:spPr>
        <a:xfrm>
          <a:off x="206641" y="2101678"/>
          <a:ext cx="4136876" cy="959237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real-world users interact with the app</a:t>
          </a:r>
          <a:endParaRPr lang="en-US" sz="2400" b="1" kern="1200" dirty="0"/>
        </a:p>
      </dsp:txBody>
      <dsp:txXfrm>
        <a:off x="206641" y="2101678"/>
        <a:ext cx="4136876" cy="959237"/>
      </dsp:txXfrm>
    </dsp:sp>
    <dsp:sp modelId="{6C49D322-818B-47D8-B866-DB8F7535BD35}">
      <dsp:nvSpPr>
        <dsp:cNvPr id="0" name=""/>
        <dsp:cNvSpPr/>
      </dsp:nvSpPr>
      <dsp:spPr>
        <a:xfrm>
          <a:off x="0" y="4060371"/>
          <a:ext cx="4344988" cy="201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609AA-5819-43AA-9635-52DCF3A936AF}">
      <dsp:nvSpPr>
        <dsp:cNvPr id="0" name=""/>
        <dsp:cNvSpPr/>
      </dsp:nvSpPr>
      <dsp:spPr>
        <a:xfrm>
          <a:off x="206641" y="3187635"/>
          <a:ext cx="4136876" cy="959237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Different battery states on the devices</a:t>
          </a:r>
          <a:endParaRPr lang="en-US" sz="2400" b="1" kern="1200" dirty="0"/>
        </a:p>
      </dsp:txBody>
      <dsp:txXfrm>
        <a:off x="206641" y="3187635"/>
        <a:ext cx="4136876" cy="959237"/>
      </dsp:txXfrm>
    </dsp:sp>
    <dsp:sp modelId="{D1084D9A-F350-45F5-9359-EED60AE38B8D}">
      <dsp:nvSpPr>
        <dsp:cNvPr id="0" name=""/>
        <dsp:cNvSpPr/>
      </dsp:nvSpPr>
      <dsp:spPr>
        <a:xfrm>
          <a:off x="0" y="5114749"/>
          <a:ext cx="4344988" cy="201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7300F-8D81-4D0F-89A7-16CF16C82257}">
      <dsp:nvSpPr>
        <dsp:cNvPr id="0" name=""/>
        <dsp:cNvSpPr/>
      </dsp:nvSpPr>
      <dsp:spPr>
        <a:xfrm>
          <a:off x="206641" y="4273592"/>
          <a:ext cx="4136876" cy="959237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Multiple networks (Wi-Fi, 4G, 3G, etc.)</a:t>
          </a:r>
          <a:endParaRPr lang="en-US" sz="2400" b="1" kern="1200" dirty="0"/>
        </a:p>
      </dsp:txBody>
      <dsp:txXfrm>
        <a:off x="206641" y="4273592"/>
        <a:ext cx="4136876" cy="9592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0F9767-6959-476E-9BBB-E023A598EF7A}">
      <dsp:nvSpPr>
        <dsp:cNvPr id="0" name=""/>
        <dsp:cNvSpPr/>
      </dsp:nvSpPr>
      <dsp:spPr>
        <a:xfrm>
          <a:off x="0" y="1030224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A5CD-EEE3-408D-A5C4-80B6DA8FE3FD}">
      <dsp:nvSpPr>
        <dsp:cNvPr id="0" name=""/>
        <dsp:cNvSpPr/>
      </dsp:nvSpPr>
      <dsp:spPr>
        <a:xfrm>
          <a:off x="188608" y="16549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applications can be deployed, tested, and managed</a:t>
          </a:r>
          <a:endParaRPr lang="en-US" sz="2000" b="1" kern="1200" dirty="0"/>
        </a:p>
      </dsp:txBody>
      <dsp:txXfrm>
        <a:off x="188608" y="16549"/>
        <a:ext cx="4153422" cy="1161275"/>
      </dsp:txXfrm>
    </dsp:sp>
    <dsp:sp modelId="{3B7C6105-B7BC-43D0-ACBD-B44188208515}">
      <dsp:nvSpPr>
        <dsp:cNvPr id="0" name=""/>
        <dsp:cNvSpPr/>
      </dsp:nvSpPr>
      <dsp:spPr>
        <a:xfrm>
          <a:off x="0" y="2349900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B603E-CC4C-40E0-A334-FD4A3D211BC5}">
      <dsp:nvSpPr>
        <dsp:cNvPr id="0" name=""/>
        <dsp:cNvSpPr/>
      </dsp:nvSpPr>
      <dsp:spPr>
        <a:xfrm>
          <a:off x="188608" y="1336224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saves businesses from setting up on-premise test environments</a:t>
          </a:r>
          <a:endParaRPr lang="en-US" sz="2000" b="1" kern="1200" dirty="0"/>
        </a:p>
      </dsp:txBody>
      <dsp:txXfrm>
        <a:off x="188608" y="1336224"/>
        <a:ext cx="4153422" cy="1161275"/>
      </dsp:txXfrm>
    </dsp:sp>
    <dsp:sp modelId="{561C6392-A105-4D58-9F1C-534C10B50726}">
      <dsp:nvSpPr>
        <dsp:cNvPr id="0" name=""/>
        <dsp:cNvSpPr/>
      </dsp:nvSpPr>
      <dsp:spPr>
        <a:xfrm>
          <a:off x="0" y="3669575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4449-8F1C-4238-A874-2EC59239B978}">
      <dsp:nvSpPr>
        <dsp:cNvPr id="0" name=""/>
        <dsp:cNvSpPr/>
      </dsp:nvSpPr>
      <dsp:spPr>
        <a:xfrm>
          <a:off x="188608" y="2655900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capability to support complex apps</a:t>
          </a:r>
          <a:endParaRPr lang="en-US" sz="2000" b="1" kern="1200" dirty="0"/>
        </a:p>
      </dsp:txBody>
      <dsp:txXfrm>
        <a:off x="188608" y="2655900"/>
        <a:ext cx="4153422" cy="1161275"/>
      </dsp:txXfrm>
    </dsp:sp>
    <dsp:sp modelId="{0210A662-DE02-4DE6-9A04-2096CC0A4A68}">
      <dsp:nvSpPr>
        <dsp:cNvPr id="0" name=""/>
        <dsp:cNvSpPr/>
      </dsp:nvSpPr>
      <dsp:spPr>
        <a:xfrm>
          <a:off x="0" y="4989250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120CF-A775-4B56-AC34-792EDB7EDE75}">
      <dsp:nvSpPr>
        <dsp:cNvPr id="0" name=""/>
        <dsp:cNvSpPr/>
      </dsp:nvSpPr>
      <dsp:spPr>
        <a:xfrm>
          <a:off x="188608" y="3975575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provides real-time testing results</a:t>
          </a:r>
          <a:endParaRPr lang="en-US" sz="2000" b="1" kern="1200" dirty="0"/>
        </a:p>
      </dsp:txBody>
      <dsp:txXfrm>
        <a:off x="188608" y="3975575"/>
        <a:ext cx="4153422" cy="11612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0F9767-6959-476E-9BBB-E023A598EF7A}">
      <dsp:nvSpPr>
        <dsp:cNvPr id="0" name=""/>
        <dsp:cNvSpPr/>
      </dsp:nvSpPr>
      <dsp:spPr>
        <a:xfrm>
          <a:off x="0" y="1068324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A5CD-EEE3-408D-A5C4-80B6DA8FE3FD}">
      <dsp:nvSpPr>
        <dsp:cNvPr id="0" name=""/>
        <dsp:cNvSpPr/>
      </dsp:nvSpPr>
      <dsp:spPr>
        <a:xfrm>
          <a:off x="188608" y="54649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testing mobile apps in real network environments </a:t>
          </a:r>
          <a:endParaRPr lang="en-US" sz="2000" b="1" kern="1200" dirty="0"/>
        </a:p>
      </dsp:txBody>
      <dsp:txXfrm>
        <a:off x="188608" y="54649"/>
        <a:ext cx="4153422" cy="1161275"/>
      </dsp:txXfrm>
    </dsp:sp>
    <dsp:sp modelId="{3B7C6105-B7BC-43D0-ACBD-B44188208515}">
      <dsp:nvSpPr>
        <dsp:cNvPr id="0" name=""/>
        <dsp:cNvSpPr/>
      </dsp:nvSpPr>
      <dsp:spPr>
        <a:xfrm>
          <a:off x="0" y="2388000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B603E-CC4C-40E0-A334-FD4A3D211BC5}">
      <dsp:nvSpPr>
        <dsp:cNvPr id="0" name=""/>
        <dsp:cNvSpPr/>
      </dsp:nvSpPr>
      <dsp:spPr>
        <a:xfrm>
          <a:off x="188608" y="1374324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network simulation tools are available </a:t>
          </a:r>
          <a:endParaRPr lang="en-US" sz="2000" b="1" kern="1200" dirty="0"/>
        </a:p>
      </dsp:txBody>
      <dsp:txXfrm>
        <a:off x="188608" y="1374324"/>
        <a:ext cx="4153422" cy="1161275"/>
      </dsp:txXfrm>
    </dsp:sp>
    <dsp:sp modelId="{561C6392-A105-4D58-9F1C-534C10B50726}">
      <dsp:nvSpPr>
        <dsp:cNvPr id="0" name=""/>
        <dsp:cNvSpPr/>
      </dsp:nvSpPr>
      <dsp:spPr>
        <a:xfrm>
          <a:off x="0" y="3707675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4449-8F1C-4238-A874-2EC59239B978}">
      <dsp:nvSpPr>
        <dsp:cNvPr id="0" name=""/>
        <dsp:cNvSpPr/>
      </dsp:nvSpPr>
      <dsp:spPr>
        <a:xfrm>
          <a:off x="188608" y="2694000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test mobile apps in various network speeds, bandwidths variations</a:t>
          </a:r>
          <a:endParaRPr lang="en-US" sz="2000" b="1" kern="1200" dirty="0"/>
        </a:p>
      </dsp:txBody>
      <dsp:txXfrm>
        <a:off x="188608" y="2694000"/>
        <a:ext cx="4153422" cy="1161275"/>
      </dsp:txXfrm>
    </dsp:sp>
    <dsp:sp modelId="{0210A662-DE02-4DE6-9A04-2096CC0A4A68}">
      <dsp:nvSpPr>
        <dsp:cNvPr id="0" name=""/>
        <dsp:cNvSpPr/>
      </dsp:nvSpPr>
      <dsp:spPr>
        <a:xfrm>
          <a:off x="0" y="5027350"/>
          <a:ext cx="4344988" cy="2520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120CF-A775-4B56-AC34-792EDB7EDE75}">
      <dsp:nvSpPr>
        <dsp:cNvPr id="0" name=""/>
        <dsp:cNvSpPr/>
      </dsp:nvSpPr>
      <dsp:spPr>
        <a:xfrm>
          <a:off x="188608" y="4013675"/>
          <a:ext cx="4153422" cy="1161275"/>
        </a:xfrm>
        <a:prstGeom prst="roundRect">
          <a:avLst/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961" tIns="0" rIns="1149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testing the app in a full internet connectivity scenario  and other factors </a:t>
          </a:r>
          <a:endParaRPr lang="en-US" sz="2000" b="1" kern="1200" dirty="0"/>
        </a:p>
      </dsp:txBody>
      <dsp:txXfrm>
        <a:off x="188608" y="4013675"/>
        <a:ext cx="4153422" cy="116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8C0882F-C627-49A7-9522-A96FF0ED1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892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2AE3E7E-E053-458A-8D7A-B7FC43EDC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727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41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36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36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3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5D67-3FC8-40FE-8E25-8C2FC7065E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1AE8-85E4-43B5-B1D7-E47A194067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D1F-F569-4D25-BC2C-13095D1D2C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FA8-72F4-4F18-A28C-C6BF6303B9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80E1-4EEB-4FD1-9660-214733F4EA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8EA5B-EEA0-4E2F-9885-EAD03490A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4036F-5753-4218-9A21-9DEFD87B94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spc="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Pro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05000"/>
            <a:ext cx="6096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6481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en-US" sz="49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9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</a:t>
            </a: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0356085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62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4572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Challenges 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152400" y="1752600"/>
          <a:ext cx="434498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7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98951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Like any desktop or web application testing, mobile application testing is also focused on the quality and performance of the final product. </a:t>
            </a:r>
          </a:p>
          <a:p>
            <a:endParaRPr lang="en-US" b="1" dirty="0" smtClean="0"/>
          </a:p>
          <a:p>
            <a:r>
              <a:rPr lang="en-US" b="1" dirty="0" smtClean="0"/>
              <a:t>However, mobile app testing becomes far more challenging because of the following key factors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4876800" y="5486400"/>
            <a:ext cx="2971800" cy="5334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0" y="1447800"/>
          <a:ext cx="434498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Capture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524000"/>
            <a:ext cx="4267200" cy="464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0" y="1295400"/>
          <a:ext cx="434498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apture3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295400"/>
            <a:ext cx="4391777" cy="5105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Flowchart: Process 7"/>
          <p:cNvSpPr/>
          <p:nvPr/>
        </p:nvSpPr>
        <p:spPr>
          <a:xfrm>
            <a:off x="4724400" y="1371600"/>
            <a:ext cx="4114800" cy="685800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Beta Testing of your Mobile App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152400" y="1295400"/>
          <a:ext cx="43449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Capture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143000"/>
            <a:ext cx="4114800" cy="541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Flowchart: Process 12"/>
          <p:cNvSpPr/>
          <p:nvPr/>
        </p:nvSpPr>
        <p:spPr>
          <a:xfrm>
            <a:off x="4724400" y="1219200"/>
            <a:ext cx="3962400" cy="762000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Mobile App Testing on Cloud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152400" y="1295400"/>
          <a:ext cx="434498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apture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295400"/>
            <a:ext cx="4382208" cy="533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0" y="1295400"/>
          <a:ext cx="434498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apture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371600"/>
            <a:ext cx="4343400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Capture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4267200"/>
            <a:ext cx="4372586" cy="2391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Capture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10600" cy="533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475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FUNCTIONAL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82000" cy="475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PERFORMANCE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APPS: </a:t>
            </a:r>
            <a:r>
              <a:rPr lang="en-US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Distribution/Installation: .IPA</a:t>
            </a:r>
            <a:endParaRPr lang="en-US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500109941"/>
              </p:ext>
            </p:extLst>
          </p:nvPr>
        </p:nvGraphicFramePr>
        <p:xfrm>
          <a:off x="2133600" y="1219200"/>
          <a:ext cx="68645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Document 3"/>
          <p:cNvSpPr/>
          <p:nvPr/>
        </p:nvSpPr>
        <p:spPr>
          <a:xfrm>
            <a:off x="160869" y="1286932"/>
            <a:ext cx="2277531" cy="2218267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is iTunes?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67400"/>
            <a:ext cx="1809750" cy="70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457200" y="1447800"/>
            <a:ext cx="1645920" cy="744557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432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82000" cy="475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  Leakage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INTERRUPT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USABILITY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4800" y="12192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INSTALLATION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4800" y="12192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SECURITY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 EXTRA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457200" y="1524000"/>
          <a:ext cx="4040188" cy="491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645025" y="1371600"/>
          <a:ext cx="4041775" cy="498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1066800"/>
            <a:ext cx="868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FUNCTIONAL VS  Non-FUNCTIONAL TEST </a:t>
            </a:r>
            <a:endParaRPr lang="en-US" sz="2800" b="1" dirty="0"/>
          </a:p>
        </p:txBody>
      </p:sp>
      <p:sp>
        <p:nvSpPr>
          <p:cNvPr id="18" name="Flowchart: Punched Tape 17"/>
          <p:cNvSpPr/>
          <p:nvPr/>
        </p:nvSpPr>
        <p:spPr>
          <a:xfrm>
            <a:off x="381000" y="6477000"/>
            <a:ext cx="4191000" cy="38100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19" name="Flowchart: Punched Tape 18"/>
          <p:cNvSpPr/>
          <p:nvPr/>
        </p:nvSpPr>
        <p:spPr>
          <a:xfrm>
            <a:off x="4724400" y="6477000"/>
            <a:ext cx="4191000" cy="38100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 FUNCTIONAL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/>
            <a:r>
              <a:rPr lang="en-US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APPS: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Distribution/Installation: .IPA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543800" y="1295400"/>
            <a:ext cx="1066800" cy="609600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28888" cy="5105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Sync your device with iTunes on your desktop.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After syncing, look for crash logs in the correct directory.  </a:t>
            </a:r>
          </a:p>
          <a:p>
            <a:pPr algn="ctr"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The Following few slides will give an instructions . Lets start 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</a:t>
            </a:r>
            <a:endParaRPr lang="en-US" sz="1800" dirty="0"/>
          </a:p>
        </p:txBody>
      </p:sp>
      <p:pic>
        <p:nvPicPr>
          <p:cNvPr id="5" name="Picture 4" descr="Captur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181600"/>
            <a:ext cx="1343213" cy="1019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LOGS:</a:t>
            </a:r>
            <a:r>
              <a:rPr lang="en-US" sz="4000" b="1" i="1" dirty="0" smtClean="0">
                <a:solidFill>
                  <a:schemeClr val="tx1"/>
                </a:solidFill>
              </a:rPr>
              <a:t> Collecting from iTunes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LOGS:</a:t>
            </a:r>
            <a:r>
              <a:rPr lang="en-US" sz="4000" b="1" i="1" dirty="0" smtClean="0">
                <a:solidFill>
                  <a:schemeClr val="tx1"/>
                </a:solidFill>
              </a:rPr>
              <a:t> Collecting from iTunes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17280" cy="533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ctr">
              <a:buFont typeface="Wingdings" pitchFamily="2" charset="2"/>
              <a:buChar char="q"/>
            </a:pPr>
            <a:endParaRPr lang="en-US" sz="2000" i="1" dirty="0" smtClean="0">
              <a:solidFill>
                <a:srgbClr val="0070C0"/>
              </a:solidFill>
            </a:endParaRPr>
          </a:p>
          <a:p>
            <a:pPr fontAlgn="ctr">
              <a:buFont typeface="Wingdings" pitchFamily="2" charset="2"/>
              <a:buChar char="q"/>
            </a:pP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b="1" u="sng" dirty="0" smtClean="0"/>
              <a:t>Mac OS X:</a:t>
            </a:r>
          </a:p>
          <a:p>
            <a:pPr fontAlgn="ctr">
              <a:buNone/>
            </a:pPr>
            <a:endParaRPr lang="en-US" sz="20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chemeClr val="tx1"/>
                </a:solidFill>
              </a:rPr>
              <a:t>Open Finder (found in the Dock)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chemeClr val="tx1"/>
                </a:solidFill>
              </a:rPr>
              <a:t>Click on the 'Go' menu at the top of your screen, and select 'Go to Folder'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chemeClr val="tx1"/>
                </a:solidFill>
              </a:rPr>
              <a:t>Type (or paste): </a:t>
            </a:r>
            <a:r>
              <a:rPr lang="en-US" sz="2300" b="1" i="1" dirty="0" smtClean="0">
                <a:solidFill>
                  <a:srgbClr val="0070C0"/>
                </a:solidFill>
              </a:rPr>
              <a:t>~/Library/Logs/</a:t>
            </a:r>
            <a:r>
              <a:rPr lang="en-US" sz="2300" b="1" i="1" dirty="0" err="1" smtClean="0">
                <a:solidFill>
                  <a:srgbClr val="0070C0"/>
                </a:solidFill>
              </a:rPr>
              <a:t>CrashReporter</a:t>
            </a:r>
            <a:r>
              <a:rPr lang="en-US" sz="2300" b="1" i="1" dirty="0" smtClean="0">
                <a:solidFill>
                  <a:srgbClr val="0070C0"/>
                </a:solidFill>
              </a:rPr>
              <a:t>/</a:t>
            </a:r>
            <a:r>
              <a:rPr lang="en-US" sz="2300" b="1" i="1" dirty="0" err="1" smtClean="0">
                <a:solidFill>
                  <a:srgbClr val="0070C0"/>
                </a:solidFill>
              </a:rPr>
              <a:t>MobileDevice</a:t>
            </a:r>
            <a:r>
              <a:rPr lang="en-US" sz="2300" b="1" i="1" dirty="0" smtClean="0">
                <a:solidFill>
                  <a:srgbClr val="0070C0"/>
                </a:solidFill>
              </a:rPr>
              <a:t>/&lt;DEVICE_NAME&gt;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chemeClr val="tx1"/>
                </a:solidFill>
              </a:rPr>
              <a:t>Open the folder with the same 'name' as your device. </a:t>
            </a:r>
          </a:p>
          <a:p>
            <a:pPr>
              <a:buNone/>
            </a:pPr>
            <a:r>
              <a:rPr lang="en-US" sz="3100" dirty="0" smtClean="0">
                <a:solidFill>
                  <a:schemeClr val="tx1"/>
                </a:solidFill>
              </a:rPr>
              <a:t>   (Note: your device name appears in iTunes on the left side, under 'Devices').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chemeClr val="tx1"/>
                </a:solidFill>
              </a:rPr>
              <a:t>Open the folder called 'Retired'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chemeClr val="tx1"/>
                </a:solidFill>
              </a:rPr>
              <a:t>You will see at least one item starting with '</a:t>
            </a:r>
            <a:r>
              <a:rPr lang="en-US" sz="3100" dirty="0" err="1" smtClean="0">
                <a:solidFill>
                  <a:schemeClr val="tx1"/>
                </a:solidFill>
              </a:rPr>
              <a:t>ReadItLaterPro</a:t>
            </a:r>
            <a:r>
              <a:rPr lang="en-US" sz="3100" dirty="0" smtClean="0">
                <a:solidFill>
                  <a:schemeClr val="tx1"/>
                </a:solidFill>
              </a:rPr>
              <a:t>'. 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</a:endParaRPr>
          </a:p>
          <a:p>
            <a:pPr fontAlgn="ctr">
              <a:buFont typeface="Wingdings" pitchFamily="2" charset="2"/>
              <a:buChar char="q"/>
            </a:pPr>
            <a:endParaRPr lang="en-US" sz="2000" b="1" u="sng" dirty="0" smtClean="0">
              <a:solidFill>
                <a:schemeClr val="tx1"/>
              </a:solidFill>
            </a:endParaRPr>
          </a:p>
          <a:p>
            <a:pPr fontAlgn="ctr">
              <a:buNone/>
            </a:pPr>
            <a:endParaRPr lang="en-US" sz="2000" dirty="0" smtClean="0"/>
          </a:p>
          <a:p>
            <a:pPr fontAlgn="ctr">
              <a:buNone/>
            </a:pPr>
            <a:r>
              <a:rPr lang="en-US" sz="2000" b="1" u="sng" dirty="0" smtClean="0"/>
              <a:t> </a:t>
            </a:r>
            <a:endParaRPr lang="en-US" sz="1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</a:t>
            </a:r>
            <a:endParaRPr lang="en-US" sz="1800" dirty="0"/>
          </a:p>
        </p:txBody>
      </p:sp>
      <p:pic>
        <p:nvPicPr>
          <p:cNvPr id="5" name="Picture 4" descr="Captur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5410200"/>
            <a:ext cx="1343213" cy="79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r="16200000" sx="106000" sy="106000" kx="1200000" algn="br" rotWithShape="0">
              <a:prstClr val="black">
                <a:alpha val="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LOGS:</a:t>
            </a:r>
            <a:r>
              <a:rPr lang="en-US" sz="4000" b="1" i="1" dirty="0" smtClean="0">
                <a:solidFill>
                  <a:schemeClr val="tx1"/>
                </a:solidFill>
              </a:rPr>
              <a:t> Collecting from iTunes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17280" cy="5257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ctr">
              <a:buFont typeface="Wingdings" pitchFamily="2" charset="2"/>
              <a:buChar char="q"/>
            </a:pPr>
            <a:r>
              <a:rPr lang="en-US" sz="2200" b="1" u="sng" dirty="0" smtClean="0"/>
              <a:t>Windows Vista or 7:</a:t>
            </a:r>
          </a:p>
          <a:p>
            <a:pPr fontAlgn="ctr">
              <a:buNone/>
            </a:pPr>
            <a:endParaRPr lang="en-US" sz="22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Open any Windows Explorer Window (My Computer, My Documents, etc.)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Enter %</a:t>
            </a:r>
            <a:r>
              <a:rPr lang="en-US" sz="2000" dirty="0" err="1" smtClean="0"/>
              <a:t>appdata</a:t>
            </a:r>
            <a:r>
              <a:rPr lang="en-US" sz="2000" dirty="0" smtClean="0"/>
              <a:t>%, and press enter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Navigate to Roaming </a:t>
            </a:r>
            <a:r>
              <a:rPr lang="en-US" sz="2000" b="1" i="1" dirty="0" smtClean="0">
                <a:solidFill>
                  <a:srgbClr val="0070C0"/>
                </a:solidFill>
              </a:rPr>
              <a:t>C:\Users\&lt;USERNAME&gt;\</a:t>
            </a:r>
            <a:r>
              <a:rPr lang="en-US" sz="2000" b="1" i="1" dirty="0" err="1" smtClean="0">
                <a:solidFill>
                  <a:srgbClr val="0070C0"/>
                </a:solidFill>
              </a:rPr>
              <a:t>AppData</a:t>
            </a:r>
            <a:r>
              <a:rPr lang="en-US" sz="2000" b="1" i="1" dirty="0" smtClean="0">
                <a:solidFill>
                  <a:srgbClr val="0070C0"/>
                </a:solidFill>
              </a:rPr>
              <a:t>\Roaming\Apple</a:t>
            </a:r>
          </a:p>
          <a:p>
            <a:pPr fontAlgn="ctr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70C0"/>
                </a:solidFill>
              </a:rPr>
              <a:t>    Computer\Logs\</a:t>
            </a:r>
            <a:r>
              <a:rPr lang="en-US" sz="2000" b="1" i="1" dirty="0" err="1" smtClean="0">
                <a:solidFill>
                  <a:srgbClr val="0070C0"/>
                </a:solidFill>
              </a:rPr>
              <a:t>CrashReporter</a:t>
            </a:r>
            <a:r>
              <a:rPr lang="en-US" sz="2000" b="1" i="1" dirty="0" smtClean="0">
                <a:solidFill>
                  <a:srgbClr val="0070C0"/>
                </a:solidFill>
              </a:rPr>
              <a:t>\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MobileDevice</a:t>
            </a:r>
            <a:r>
              <a:rPr lang="en-US" sz="2000" b="1" i="1" dirty="0" smtClean="0">
                <a:solidFill>
                  <a:srgbClr val="0070C0"/>
                </a:solidFill>
              </a:rPr>
              <a:t>\&lt;DEVICE_NAME&gt;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(Note: your device name appears in iTunes on the left side, under 'Devices')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You will see at least one item starting with '</a:t>
            </a:r>
            <a:r>
              <a:rPr lang="en-US" sz="2000" dirty="0" err="1" smtClean="0"/>
              <a:t>ReadItLaterPro</a:t>
            </a:r>
            <a:r>
              <a:rPr lang="en-US" sz="2000" dirty="0" smtClean="0"/>
              <a:t>'.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fontAlgn="ctr">
              <a:buFont typeface="Wingdings" pitchFamily="2" charset="2"/>
              <a:buChar char="q"/>
            </a:pPr>
            <a:endParaRPr lang="en-US" sz="2000" b="1" u="sng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</a:t>
            </a:r>
            <a:endParaRPr lang="en-US" sz="1800" dirty="0"/>
          </a:p>
        </p:txBody>
      </p:sp>
      <p:pic>
        <p:nvPicPr>
          <p:cNvPr id="5" name="Picture 4" descr="Captur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5410200"/>
            <a:ext cx="1343213" cy="79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r="16200000" sx="106000" sy="106000" kx="1200000" algn="br" rotWithShape="0">
              <a:prstClr val="black">
                <a:alpha val="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LOGS:</a:t>
            </a:r>
            <a:r>
              <a:rPr lang="en-US" sz="4000" b="1" i="1" dirty="0" smtClean="0">
                <a:solidFill>
                  <a:schemeClr val="tx1"/>
                </a:solidFill>
              </a:rPr>
              <a:t> Collecting from iTunes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41080" cy="5638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ctr">
              <a:buFont typeface="Wingdings" pitchFamily="2" charset="2"/>
              <a:buChar char="q"/>
            </a:pPr>
            <a:r>
              <a:rPr lang="en-US" sz="3800" b="1" u="sng" dirty="0" smtClean="0"/>
              <a:t>Windows XP:</a:t>
            </a:r>
          </a:p>
          <a:p>
            <a:pPr fontAlgn="ctr">
              <a:buFont typeface="Wingdings" pitchFamily="2" charset="2"/>
              <a:buChar char="q"/>
            </a:pPr>
            <a:endParaRPr lang="en-US" sz="33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3800" dirty="0" smtClean="0"/>
              <a:t>Locate your Application Data folder.  </a:t>
            </a:r>
          </a:p>
          <a:p>
            <a:pPr fontAlgn="ctr">
              <a:buFont typeface="Wingdings" pitchFamily="2" charset="2"/>
              <a:buChar char="v"/>
            </a:pPr>
            <a:r>
              <a:rPr lang="en-US" sz="3800" dirty="0" smtClean="0"/>
              <a:t>Navigate to Apple computer </a:t>
            </a:r>
            <a:r>
              <a:rPr lang="en-US" sz="2800" b="1" i="1" dirty="0" smtClean="0">
                <a:solidFill>
                  <a:srgbClr val="0070C0"/>
                </a:solidFill>
              </a:rPr>
              <a:t>C:\Documents and Settings\&lt;USERNAME&gt;\Application Data\Apple</a:t>
            </a:r>
          </a:p>
          <a:p>
            <a:pPr fontAlgn="ctr"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0070C0"/>
                </a:solidFill>
              </a:rPr>
              <a:t>Computer\Logs\</a:t>
            </a:r>
            <a:r>
              <a:rPr lang="en-US" sz="2800" b="1" i="1" dirty="0" err="1" smtClean="0">
                <a:solidFill>
                  <a:srgbClr val="0070C0"/>
                </a:solidFill>
              </a:rPr>
              <a:t>CrashReporter</a:t>
            </a:r>
            <a:r>
              <a:rPr lang="en-US" sz="2800" b="1" i="1" dirty="0" smtClean="0">
                <a:solidFill>
                  <a:srgbClr val="0070C0"/>
                </a:solidFill>
              </a:rPr>
              <a:t>\</a:t>
            </a:r>
            <a:r>
              <a:rPr lang="en-US" sz="2800" b="1" i="1" dirty="0" err="1" smtClean="0">
                <a:solidFill>
                  <a:srgbClr val="0070C0"/>
                </a:solidFill>
              </a:rPr>
              <a:t>MobileDevice</a:t>
            </a:r>
            <a:r>
              <a:rPr lang="en-US" sz="2800" b="1" i="1" dirty="0" smtClean="0">
                <a:solidFill>
                  <a:srgbClr val="0070C0"/>
                </a:solidFill>
              </a:rPr>
              <a:t>\&lt;DEVICE_NAME&gt;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/>
              <a:t> (Note: your device name appears in iTunes on the left side, under 'Devices')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/>
              <a:t>You will see at least one item starting with '</a:t>
            </a:r>
            <a:r>
              <a:rPr lang="en-US" sz="3800" dirty="0" err="1" smtClean="0"/>
              <a:t>ReadItLaterPro</a:t>
            </a:r>
            <a:r>
              <a:rPr lang="en-US" sz="3800" dirty="0" smtClean="0"/>
              <a:t>'.</a:t>
            </a:r>
            <a:r>
              <a:rPr lang="en-US" sz="33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 fontAlgn="ctr">
              <a:buFont typeface="Wingdings" pitchFamily="2" charset="2"/>
              <a:buChar char="q"/>
            </a:pPr>
            <a:endParaRPr lang="en-US" sz="2000" b="1" u="sng" dirty="0" smtClean="0"/>
          </a:p>
          <a:p>
            <a:pPr fontAlgn="ctr">
              <a:buNone/>
            </a:pPr>
            <a:endParaRPr lang="en-US" sz="2000" dirty="0" smtClean="0"/>
          </a:p>
          <a:p>
            <a:pPr fontAlgn="ctr">
              <a:buNone/>
            </a:pPr>
            <a:endParaRPr lang="en-US" sz="1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</a:t>
            </a:r>
            <a:endParaRPr lang="en-US" sz="1800" dirty="0"/>
          </a:p>
        </p:txBody>
      </p:sp>
      <p:pic>
        <p:nvPicPr>
          <p:cNvPr id="5" name="Picture 4" descr="Captur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5410200"/>
            <a:ext cx="1343213" cy="79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r="16200000" sx="106000" sy="106000" kx="1200000" algn="br" rotWithShape="0">
              <a:prstClr val="black">
                <a:alpha val="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LOGS: </a:t>
            </a:r>
            <a:r>
              <a:rPr lang="en-US" sz="4000" b="1" i="1" dirty="0" smtClean="0">
                <a:solidFill>
                  <a:schemeClr val="tx1"/>
                </a:solidFill>
              </a:rPr>
              <a:t>Collecting from your Device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To obtain </a:t>
            </a:r>
            <a:r>
              <a:rPr lang="en-US" sz="2400" dirty="0" err="1" smtClean="0"/>
              <a:t>iOS</a:t>
            </a:r>
            <a:r>
              <a:rPr lang="en-US" sz="2400" dirty="0" smtClean="0"/>
              <a:t> crash logs, please select your device and go to: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Settings &gt; Privacy &gt; Diagnostics &amp; Usage (for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iOS</a:t>
            </a:r>
            <a:r>
              <a:rPr lang="en-US" sz="2400" b="1" i="1" dirty="0" smtClean="0">
                <a:solidFill>
                  <a:srgbClr val="0070C0"/>
                </a:solidFill>
              </a:rPr>
              <a:t> 8 or newer)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Settings &gt; General &gt; About &gt; Diagnostics &amp; Usage (for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iOS</a:t>
            </a:r>
            <a:r>
              <a:rPr lang="en-US" sz="2400" b="1" i="1" dirty="0" smtClean="0">
                <a:solidFill>
                  <a:srgbClr val="0070C0"/>
                </a:solidFill>
              </a:rPr>
              <a:t> 7 or older)</a:t>
            </a:r>
          </a:p>
          <a:p>
            <a:pPr>
              <a:buNone/>
            </a:pPr>
            <a:endParaRPr lang="en-US" sz="2400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Select a </a:t>
            </a:r>
            <a:r>
              <a:rPr lang="en-US" sz="2400" b="1" i="1" dirty="0" smtClean="0">
                <a:solidFill>
                  <a:srgbClr val="0070C0"/>
                </a:solidFill>
              </a:rPr>
              <a:t>Chrome</a:t>
            </a:r>
            <a:r>
              <a:rPr lang="en-US" sz="2400" dirty="0" smtClean="0"/>
              <a:t> crash from the list.  </a:t>
            </a:r>
          </a:p>
          <a:p>
            <a:pPr>
              <a:buNone/>
            </a:pPr>
            <a:r>
              <a:rPr lang="en-US" sz="2400" dirty="0" smtClean="0"/>
              <a:t>    This will start with </a:t>
            </a:r>
            <a:r>
              <a:rPr lang="en-US" sz="2400" b="1" i="1" dirty="0" smtClean="0">
                <a:solidFill>
                  <a:srgbClr val="0070C0"/>
                </a:solidFill>
              </a:rPr>
              <a:t>“Chrome_” </a:t>
            </a:r>
            <a:r>
              <a:rPr lang="en-US" sz="2400" dirty="0" smtClean="0"/>
              <a:t>and contain the timestamp of the crash.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Tap on the crash and you will see a text field with a crash log. </a:t>
            </a:r>
          </a:p>
          <a:p>
            <a:pPr>
              <a:buNone/>
            </a:pPr>
            <a:r>
              <a:rPr lang="en-US" sz="2400" dirty="0" smtClean="0"/>
              <a:t>     Long press to </a:t>
            </a:r>
            <a:r>
              <a:rPr lang="en-US" sz="2400" i="1" dirty="0" smtClean="0"/>
              <a:t>Select All </a:t>
            </a:r>
            <a:r>
              <a:rPr lang="en-US" sz="2400" dirty="0" smtClean="0"/>
              <a:t>and then </a:t>
            </a:r>
            <a:r>
              <a:rPr lang="en-US" sz="2400" i="1" dirty="0" smtClean="0"/>
              <a:t>Copy</a:t>
            </a:r>
            <a:r>
              <a:rPr lang="en-US" sz="2400" dirty="0" smtClean="0"/>
              <a:t> the crash text.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Paste it into something you can get off of your device (for example, an email to yourself).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APPS: </a:t>
            </a:r>
            <a:r>
              <a:rPr lang="en-US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Distribution/Installation: .IPA</a:t>
            </a:r>
            <a:endParaRPr lang="en-US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500109941"/>
              </p:ext>
            </p:extLst>
          </p:nvPr>
        </p:nvGraphicFramePr>
        <p:xfrm>
          <a:off x="2133600" y="1219200"/>
          <a:ext cx="686455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Document 3"/>
          <p:cNvSpPr/>
          <p:nvPr/>
        </p:nvSpPr>
        <p:spPr>
          <a:xfrm>
            <a:off x="160869" y="1286932"/>
            <a:ext cx="2277531" cy="2218267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What is </a:t>
            </a:r>
            <a:r>
              <a:rPr lang="en-US" b="1" dirty="0" err="1" smtClean="0"/>
              <a:t>TestFlight</a:t>
            </a:r>
            <a:r>
              <a:rPr lang="en-US" b="1" dirty="0" smtClean="0"/>
              <a:t>?  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67400"/>
            <a:ext cx="1809750" cy="70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Capture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1371600"/>
            <a:ext cx="16764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432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3797</TotalTime>
  <Words>1342</Words>
  <Application>Microsoft Office PowerPoint</Application>
  <PresentationFormat>On-screen Show (4:3)</PresentationFormat>
  <Paragraphs>280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 Becoming a Pro  IN Mobile Applications Testing </vt:lpstr>
      <vt:lpstr> Mobile APPS: Distribution/Installation: .IPA</vt:lpstr>
      <vt:lpstr>Mobile APPS: Distribution/Installation: .IPA</vt:lpstr>
      <vt:lpstr>LOGS: Collecting from iTunes</vt:lpstr>
      <vt:lpstr>LOGS: Collecting from iTunes</vt:lpstr>
      <vt:lpstr>LOGS: Collecting from iTunes</vt:lpstr>
      <vt:lpstr>LOGS: Collecting from iTunes</vt:lpstr>
      <vt:lpstr>LOGS: Collecting from your Device</vt:lpstr>
      <vt:lpstr> Mobile APPS: Distribution/Installation: .IPA</vt:lpstr>
      <vt:lpstr> Overview: Mobile APPS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 EXTRA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Pro  Mobile Applications Testing</dc:title>
  <dc:creator>Gritasha68</dc:creator>
  <cp:lastModifiedBy>Natalia</cp:lastModifiedBy>
  <cp:revision>472</cp:revision>
  <cp:lastPrinted>1601-01-01T00:00:00Z</cp:lastPrinted>
  <dcterms:created xsi:type="dcterms:W3CDTF">2016-11-06T23:20:37Z</dcterms:created>
  <dcterms:modified xsi:type="dcterms:W3CDTF">2016-11-18T03:31:25Z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