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363" r:id="rId3"/>
    <p:sldId id="364" r:id="rId4"/>
    <p:sldId id="374" r:id="rId5"/>
    <p:sldId id="376" r:id="rId6"/>
    <p:sldId id="375" r:id="rId7"/>
    <p:sldId id="377" r:id="rId8"/>
    <p:sldId id="378" r:id="rId9"/>
    <p:sldId id="379" r:id="rId10"/>
    <p:sldId id="381" r:id="rId11"/>
    <p:sldId id="38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3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8C3A6-898E-4663-AB03-060DFAE0D30B}" type="doc">
      <dgm:prSet loTypeId="urn:microsoft.com/office/officeart/2005/8/layout/target3" loCatId="relationship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38A37F65-D5C9-495E-84ED-F6457B2F5C7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Cloud Services and Infrastructure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1BD43-CD57-4920-B2A0-1F20B727D149}" type="parTrans" cxnId="{21CCEF98-B21D-4380-9DD3-C2B29456AE33}">
      <dgm:prSet/>
      <dgm:spPr/>
      <dgm:t>
        <a:bodyPr/>
        <a:lstStyle/>
        <a:p>
          <a:endParaRPr lang="en-US"/>
        </a:p>
      </dgm:t>
    </dgm:pt>
    <dgm:pt modelId="{11EA2C12-2B5D-42CE-AD62-5E7A5C259D1C}" type="sibTrans" cxnId="{21CCEF98-B21D-4380-9DD3-C2B29456AE33}">
      <dgm:prSet/>
      <dgm:spPr/>
      <dgm:t>
        <a:bodyPr/>
        <a:lstStyle/>
        <a:p>
          <a:endParaRPr lang="en-US"/>
        </a:p>
      </dgm:t>
    </dgm:pt>
    <dgm:pt modelId="{FBC428F1-B6AC-4886-A649-1BE37BC50008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Advertizing Platforms and Services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48FD2-52FF-433B-AC09-B19FD78BA6F9}" type="parTrans" cxnId="{98277912-55A0-4E17-9D6F-AEF2677A0756}">
      <dgm:prSet/>
      <dgm:spPr/>
      <dgm:t>
        <a:bodyPr/>
        <a:lstStyle/>
        <a:p>
          <a:endParaRPr lang="en-US"/>
        </a:p>
      </dgm:t>
    </dgm:pt>
    <dgm:pt modelId="{820F283D-1805-4086-8FA4-92D9FEEA7BD1}" type="sibTrans" cxnId="{98277912-55A0-4E17-9D6F-AEF2677A0756}">
      <dgm:prSet/>
      <dgm:spPr/>
      <dgm:t>
        <a:bodyPr/>
        <a:lstStyle/>
        <a:p>
          <a:endParaRPr lang="en-US"/>
        </a:p>
      </dgm:t>
    </dgm:pt>
    <dgm:pt modelId="{DB13AA4A-02CB-417F-8C69-703BDD37E3B8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Analytics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D7AC8-8860-4E05-A9FA-110303D0E812}" type="sibTrans" cxnId="{F242E758-4049-48DE-A8D7-02F4ADA386CE}">
      <dgm:prSet/>
      <dgm:spPr/>
      <dgm:t>
        <a:bodyPr/>
        <a:lstStyle/>
        <a:p>
          <a:endParaRPr lang="en-US"/>
        </a:p>
      </dgm:t>
    </dgm:pt>
    <dgm:pt modelId="{727A074D-12C0-4E3C-9E1B-96A50A58321A}" type="parTrans" cxnId="{F242E758-4049-48DE-A8D7-02F4ADA386CE}">
      <dgm:prSet/>
      <dgm:spPr/>
      <dgm:t>
        <a:bodyPr/>
        <a:lstStyle/>
        <a:p>
          <a:endParaRPr lang="en-US"/>
        </a:p>
      </dgm:t>
    </dgm:pt>
    <dgm:pt modelId="{BD13432C-4644-4922-B114-8C845C97287D}">
      <dgm:prSet custT="1"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and Monitoring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857639-EE6C-4852-B899-DDB018EF3BB3}" type="sibTrans" cxnId="{E799EFB9-1586-4375-9FFD-21536E2FC71F}">
      <dgm:prSet/>
      <dgm:spPr/>
      <dgm:t>
        <a:bodyPr/>
        <a:lstStyle/>
        <a:p>
          <a:endParaRPr lang="en-US"/>
        </a:p>
      </dgm:t>
    </dgm:pt>
    <dgm:pt modelId="{D1302BB3-B2C1-4573-8A72-CE796430B285}" type="parTrans" cxnId="{E799EFB9-1586-4375-9FFD-21536E2FC71F}">
      <dgm:prSet/>
      <dgm:spPr/>
      <dgm:t>
        <a:bodyPr/>
        <a:lstStyle/>
        <a:p>
          <a:endParaRPr lang="en-US"/>
        </a:p>
      </dgm:t>
    </dgm:pt>
    <dgm:pt modelId="{D5C8C5C6-C7E7-48AE-B5C0-E7925DCF382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M-Commerce Platforms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21E37E-7617-47EE-8D7B-18CB71E38934}" type="sibTrans" cxnId="{7E76A008-ABC0-43EA-AB27-43B5FE44A357}">
      <dgm:prSet/>
      <dgm:spPr/>
      <dgm:t>
        <a:bodyPr/>
        <a:lstStyle/>
        <a:p>
          <a:endParaRPr lang="en-US"/>
        </a:p>
      </dgm:t>
    </dgm:pt>
    <dgm:pt modelId="{BFA41178-6E04-4144-B3B4-4D9E27A33E86}" type="parTrans" cxnId="{7E76A008-ABC0-43EA-AB27-43B5FE44A357}">
      <dgm:prSet/>
      <dgm:spPr/>
      <dgm:t>
        <a:bodyPr/>
        <a:lstStyle/>
        <a:p>
          <a:endParaRPr lang="en-US"/>
        </a:p>
      </dgm:t>
    </dgm:pt>
    <dgm:pt modelId="{02CE8EA9-4E4F-4639-9C9D-7F403028ED26}" type="pres">
      <dgm:prSet presAssocID="{E968C3A6-898E-4663-AB03-060DFAE0D30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121625-941C-4510-A146-DB0863D026F9}" type="pres">
      <dgm:prSet presAssocID="{38A37F65-D5C9-495E-84ED-F6457B2F5C79}" presName="circle1" presStyleLbl="node1" presStyleIdx="0" presStyleCnt="5"/>
      <dgm:spPr/>
    </dgm:pt>
    <dgm:pt modelId="{5E86EE34-F223-47E6-AED8-637BF363BCE0}" type="pres">
      <dgm:prSet presAssocID="{38A37F65-D5C9-495E-84ED-F6457B2F5C79}" presName="space" presStyleCnt="0"/>
      <dgm:spPr/>
    </dgm:pt>
    <dgm:pt modelId="{52DC8511-210C-43B7-972A-C4FAC0D19667}" type="pres">
      <dgm:prSet presAssocID="{38A37F65-D5C9-495E-84ED-F6457B2F5C79}" presName="rect1" presStyleLbl="alignAcc1" presStyleIdx="0" presStyleCnt="5"/>
      <dgm:spPr/>
      <dgm:t>
        <a:bodyPr/>
        <a:lstStyle/>
        <a:p>
          <a:endParaRPr lang="en-US"/>
        </a:p>
      </dgm:t>
    </dgm:pt>
    <dgm:pt modelId="{BC9050FF-8D6B-43D3-9874-CE8F7141C1C4}" type="pres">
      <dgm:prSet presAssocID="{DB13AA4A-02CB-417F-8C69-703BDD37E3B8}" presName="vertSpace2" presStyleLbl="node1" presStyleIdx="0" presStyleCnt="5"/>
      <dgm:spPr/>
    </dgm:pt>
    <dgm:pt modelId="{D011AEFA-8B8A-4BE6-89E6-6698276BD76C}" type="pres">
      <dgm:prSet presAssocID="{DB13AA4A-02CB-417F-8C69-703BDD37E3B8}" presName="circle2" presStyleLbl="node1" presStyleIdx="1" presStyleCnt="5"/>
      <dgm:spPr/>
    </dgm:pt>
    <dgm:pt modelId="{8D942144-E993-4999-8015-910DB4F965F7}" type="pres">
      <dgm:prSet presAssocID="{DB13AA4A-02CB-417F-8C69-703BDD37E3B8}" presName="rect2" presStyleLbl="alignAcc1" presStyleIdx="1" presStyleCnt="5"/>
      <dgm:spPr/>
      <dgm:t>
        <a:bodyPr/>
        <a:lstStyle/>
        <a:p>
          <a:endParaRPr lang="en-US"/>
        </a:p>
      </dgm:t>
    </dgm:pt>
    <dgm:pt modelId="{0D80118B-509F-4D6F-A5C2-599DE0670C20}" type="pres">
      <dgm:prSet presAssocID="{BD13432C-4644-4922-B114-8C845C97287D}" presName="vertSpace3" presStyleLbl="node1" presStyleIdx="1" presStyleCnt="5"/>
      <dgm:spPr/>
    </dgm:pt>
    <dgm:pt modelId="{FB98C7FF-E1CA-48E9-AC15-5AB8D5FA8401}" type="pres">
      <dgm:prSet presAssocID="{BD13432C-4644-4922-B114-8C845C97287D}" presName="circle3" presStyleLbl="node1" presStyleIdx="2" presStyleCnt="5"/>
      <dgm:spPr/>
    </dgm:pt>
    <dgm:pt modelId="{255E334C-ACCD-4E2B-977E-699D0AD35408}" type="pres">
      <dgm:prSet presAssocID="{BD13432C-4644-4922-B114-8C845C97287D}" presName="rect3" presStyleLbl="alignAcc1" presStyleIdx="2" presStyleCnt="5"/>
      <dgm:spPr/>
      <dgm:t>
        <a:bodyPr/>
        <a:lstStyle/>
        <a:p>
          <a:endParaRPr lang="en-US"/>
        </a:p>
      </dgm:t>
    </dgm:pt>
    <dgm:pt modelId="{4EA8452E-5D19-400A-8FE6-648338C20483}" type="pres">
      <dgm:prSet presAssocID="{D5C8C5C6-C7E7-48AE-B5C0-E7925DCF3827}" presName="vertSpace4" presStyleLbl="node1" presStyleIdx="2" presStyleCnt="5"/>
      <dgm:spPr/>
    </dgm:pt>
    <dgm:pt modelId="{3A8B2129-CE26-40FD-BA69-84276BBEBDA0}" type="pres">
      <dgm:prSet presAssocID="{D5C8C5C6-C7E7-48AE-B5C0-E7925DCF3827}" presName="circle4" presStyleLbl="node1" presStyleIdx="3" presStyleCnt="5"/>
      <dgm:spPr/>
    </dgm:pt>
    <dgm:pt modelId="{F1CB5F65-B448-46AB-B104-044670C73E0B}" type="pres">
      <dgm:prSet presAssocID="{D5C8C5C6-C7E7-48AE-B5C0-E7925DCF3827}" presName="rect4" presStyleLbl="alignAcc1" presStyleIdx="3" presStyleCnt="5"/>
      <dgm:spPr/>
      <dgm:t>
        <a:bodyPr/>
        <a:lstStyle/>
        <a:p>
          <a:endParaRPr lang="en-US"/>
        </a:p>
      </dgm:t>
    </dgm:pt>
    <dgm:pt modelId="{43424DEC-DB1C-49A5-AF87-47DE3263D881}" type="pres">
      <dgm:prSet presAssocID="{FBC428F1-B6AC-4886-A649-1BE37BC50008}" presName="vertSpace5" presStyleLbl="node1" presStyleIdx="3" presStyleCnt="5"/>
      <dgm:spPr/>
    </dgm:pt>
    <dgm:pt modelId="{EBF34F40-FC7F-43E6-ABED-0369723F3FA6}" type="pres">
      <dgm:prSet presAssocID="{FBC428F1-B6AC-4886-A649-1BE37BC50008}" presName="circle5" presStyleLbl="node1" presStyleIdx="4" presStyleCnt="5"/>
      <dgm:spPr/>
    </dgm:pt>
    <dgm:pt modelId="{1D22131C-04B2-47F9-BEFA-38110FE8ACF8}" type="pres">
      <dgm:prSet presAssocID="{FBC428F1-B6AC-4886-A649-1BE37BC50008}" presName="rect5" presStyleLbl="alignAcc1" presStyleIdx="4" presStyleCnt="5"/>
      <dgm:spPr/>
      <dgm:t>
        <a:bodyPr/>
        <a:lstStyle/>
        <a:p>
          <a:endParaRPr lang="en-US"/>
        </a:p>
      </dgm:t>
    </dgm:pt>
    <dgm:pt modelId="{36F301A7-E542-424E-B9C2-204FC8960E32}" type="pres">
      <dgm:prSet presAssocID="{38A37F65-D5C9-495E-84ED-F6457B2F5C79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7AA03-5AD8-47CA-9D4E-F9CEEFB83BBC}" type="pres">
      <dgm:prSet presAssocID="{DB13AA4A-02CB-417F-8C69-703BDD37E3B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BF601-66B8-450B-AAE9-A5B0D10A03DF}" type="pres">
      <dgm:prSet presAssocID="{BD13432C-4644-4922-B114-8C845C97287D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CA7A0-A0BD-4DA2-BB54-7CCD346A4A00}" type="pres">
      <dgm:prSet presAssocID="{D5C8C5C6-C7E7-48AE-B5C0-E7925DCF3827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DC139-EB99-42F7-A3F3-258D0B6AB216}" type="pres">
      <dgm:prSet presAssocID="{FBC428F1-B6AC-4886-A649-1BE37BC5000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5C0471-A024-4B14-972B-3E2CEB2A3276}" type="presOf" srcId="{38A37F65-D5C9-495E-84ED-F6457B2F5C79}" destId="{52DC8511-210C-43B7-972A-C4FAC0D19667}" srcOrd="0" destOrd="0" presId="urn:microsoft.com/office/officeart/2005/8/layout/target3"/>
    <dgm:cxn modelId="{0B5C4704-BFE7-4FA4-A032-5D83C16EEA98}" type="presOf" srcId="{FBC428F1-B6AC-4886-A649-1BE37BC50008}" destId="{1D22131C-04B2-47F9-BEFA-38110FE8ACF8}" srcOrd="0" destOrd="0" presId="urn:microsoft.com/office/officeart/2005/8/layout/target3"/>
    <dgm:cxn modelId="{E799EFB9-1586-4375-9FFD-21536E2FC71F}" srcId="{E968C3A6-898E-4663-AB03-060DFAE0D30B}" destId="{BD13432C-4644-4922-B114-8C845C97287D}" srcOrd="2" destOrd="0" parTransId="{D1302BB3-B2C1-4573-8A72-CE796430B285}" sibTransId="{5E857639-EE6C-4852-B899-DDB018EF3BB3}"/>
    <dgm:cxn modelId="{2641F40C-3325-453E-9187-BB1D2E8BBDAD}" type="presOf" srcId="{D5C8C5C6-C7E7-48AE-B5C0-E7925DCF3827}" destId="{F1CB5F65-B448-46AB-B104-044670C73E0B}" srcOrd="0" destOrd="0" presId="urn:microsoft.com/office/officeart/2005/8/layout/target3"/>
    <dgm:cxn modelId="{7E76A008-ABC0-43EA-AB27-43B5FE44A357}" srcId="{E968C3A6-898E-4663-AB03-060DFAE0D30B}" destId="{D5C8C5C6-C7E7-48AE-B5C0-E7925DCF3827}" srcOrd="3" destOrd="0" parTransId="{BFA41178-6E04-4144-B3B4-4D9E27A33E86}" sibTransId="{8921E37E-7617-47EE-8D7B-18CB71E38934}"/>
    <dgm:cxn modelId="{57778EB9-D4EF-4A28-A143-A83C561FC0BC}" type="presOf" srcId="{BD13432C-4644-4922-B114-8C845C97287D}" destId="{255E334C-ACCD-4E2B-977E-699D0AD35408}" srcOrd="0" destOrd="0" presId="urn:microsoft.com/office/officeart/2005/8/layout/target3"/>
    <dgm:cxn modelId="{0E06F2AE-FCA9-40EC-80F4-F11DF29939AA}" type="presOf" srcId="{DB13AA4A-02CB-417F-8C69-703BDD37E3B8}" destId="{8D942144-E993-4999-8015-910DB4F965F7}" srcOrd="0" destOrd="0" presId="urn:microsoft.com/office/officeart/2005/8/layout/target3"/>
    <dgm:cxn modelId="{98277912-55A0-4E17-9D6F-AEF2677A0756}" srcId="{E968C3A6-898E-4663-AB03-060DFAE0D30B}" destId="{FBC428F1-B6AC-4886-A649-1BE37BC50008}" srcOrd="4" destOrd="0" parTransId="{68148FD2-52FF-433B-AC09-B19FD78BA6F9}" sibTransId="{820F283D-1805-4086-8FA4-92D9FEEA7BD1}"/>
    <dgm:cxn modelId="{FFFC092D-03AE-44F9-A2C6-C3728AF00A52}" type="presOf" srcId="{D5C8C5C6-C7E7-48AE-B5C0-E7925DCF3827}" destId="{539CA7A0-A0BD-4DA2-BB54-7CCD346A4A00}" srcOrd="1" destOrd="0" presId="urn:microsoft.com/office/officeart/2005/8/layout/target3"/>
    <dgm:cxn modelId="{21CCEF98-B21D-4380-9DD3-C2B29456AE33}" srcId="{E968C3A6-898E-4663-AB03-060DFAE0D30B}" destId="{38A37F65-D5C9-495E-84ED-F6457B2F5C79}" srcOrd="0" destOrd="0" parTransId="{AE31BD43-CD57-4920-B2A0-1F20B727D149}" sibTransId="{11EA2C12-2B5D-42CE-AD62-5E7A5C259D1C}"/>
    <dgm:cxn modelId="{7A6DD4DD-11AF-42E9-92B9-C06148A1C836}" type="presOf" srcId="{E968C3A6-898E-4663-AB03-060DFAE0D30B}" destId="{02CE8EA9-4E4F-4639-9C9D-7F403028ED26}" srcOrd="0" destOrd="0" presId="urn:microsoft.com/office/officeart/2005/8/layout/target3"/>
    <dgm:cxn modelId="{193885F2-C0F3-4D4F-9AAE-622E5D3DD0F4}" type="presOf" srcId="{BD13432C-4644-4922-B114-8C845C97287D}" destId="{72DBF601-66B8-450B-AAE9-A5B0D10A03DF}" srcOrd="1" destOrd="0" presId="urn:microsoft.com/office/officeart/2005/8/layout/target3"/>
    <dgm:cxn modelId="{36D05829-EF5C-4014-9084-5D2618D54DC8}" type="presOf" srcId="{DB13AA4A-02CB-417F-8C69-703BDD37E3B8}" destId="{1C27AA03-5AD8-47CA-9D4E-F9CEEFB83BBC}" srcOrd="1" destOrd="0" presId="urn:microsoft.com/office/officeart/2005/8/layout/target3"/>
    <dgm:cxn modelId="{F242E758-4049-48DE-A8D7-02F4ADA386CE}" srcId="{E968C3A6-898E-4663-AB03-060DFAE0D30B}" destId="{DB13AA4A-02CB-417F-8C69-703BDD37E3B8}" srcOrd="1" destOrd="0" parTransId="{727A074D-12C0-4E3C-9E1B-96A50A58321A}" sibTransId="{868D7AC8-8860-4E05-A9FA-110303D0E812}"/>
    <dgm:cxn modelId="{9836EDA9-41A6-49F5-824E-3E9064494C60}" type="presOf" srcId="{38A37F65-D5C9-495E-84ED-F6457B2F5C79}" destId="{36F301A7-E542-424E-B9C2-204FC8960E32}" srcOrd="1" destOrd="0" presId="urn:microsoft.com/office/officeart/2005/8/layout/target3"/>
    <dgm:cxn modelId="{FD43FA9D-8D72-419C-B3EB-8746140C08FD}" type="presOf" srcId="{FBC428F1-B6AC-4886-A649-1BE37BC50008}" destId="{028DC139-EB99-42F7-A3F3-258D0B6AB216}" srcOrd="1" destOrd="0" presId="urn:microsoft.com/office/officeart/2005/8/layout/target3"/>
    <dgm:cxn modelId="{0F973D58-7F27-46F5-9D78-2935323E0C76}" type="presParOf" srcId="{02CE8EA9-4E4F-4639-9C9D-7F403028ED26}" destId="{0C121625-941C-4510-A146-DB0863D026F9}" srcOrd="0" destOrd="0" presId="urn:microsoft.com/office/officeart/2005/8/layout/target3"/>
    <dgm:cxn modelId="{8C6D2E46-C562-4060-AFBE-AB30E7FE37B2}" type="presParOf" srcId="{02CE8EA9-4E4F-4639-9C9D-7F403028ED26}" destId="{5E86EE34-F223-47E6-AED8-637BF363BCE0}" srcOrd="1" destOrd="0" presId="urn:microsoft.com/office/officeart/2005/8/layout/target3"/>
    <dgm:cxn modelId="{E9ADA3E8-D195-4BAC-90F1-365167B48CC0}" type="presParOf" srcId="{02CE8EA9-4E4F-4639-9C9D-7F403028ED26}" destId="{52DC8511-210C-43B7-972A-C4FAC0D19667}" srcOrd="2" destOrd="0" presId="urn:microsoft.com/office/officeart/2005/8/layout/target3"/>
    <dgm:cxn modelId="{75CBB5CE-4C58-4E89-BE1E-93F357DF70C0}" type="presParOf" srcId="{02CE8EA9-4E4F-4639-9C9D-7F403028ED26}" destId="{BC9050FF-8D6B-43D3-9874-CE8F7141C1C4}" srcOrd="3" destOrd="0" presId="urn:microsoft.com/office/officeart/2005/8/layout/target3"/>
    <dgm:cxn modelId="{AC445668-5610-44E9-A650-25DC7C42AFF1}" type="presParOf" srcId="{02CE8EA9-4E4F-4639-9C9D-7F403028ED26}" destId="{D011AEFA-8B8A-4BE6-89E6-6698276BD76C}" srcOrd="4" destOrd="0" presId="urn:microsoft.com/office/officeart/2005/8/layout/target3"/>
    <dgm:cxn modelId="{D5D79E40-C496-464A-A647-63094BAD335D}" type="presParOf" srcId="{02CE8EA9-4E4F-4639-9C9D-7F403028ED26}" destId="{8D942144-E993-4999-8015-910DB4F965F7}" srcOrd="5" destOrd="0" presId="urn:microsoft.com/office/officeart/2005/8/layout/target3"/>
    <dgm:cxn modelId="{0574D07D-D0BB-452C-B774-35273FF68FD0}" type="presParOf" srcId="{02CE8EA9-4E4F-4639-9C9D-7F403028ED26}" destId="{0D80118B-509F-4D6F-A5C2-599DE0670C20}" srcOrd="6" destOrd="0" presId="urn:microsoft.com/office/officeart/2005/8/layout/target3"/>
    <dgm:cxn modelId="{E7A45941-FBAA-4BA3-BE7B-0ECD9940019D}" type="presParOf" srcId="{02CE8EA9-4E4F-4639-9C9D-7F403028ED26}" destId="{FB98C7FF-E1CA-48E9-AC15-5AB8D5FA8401}" srcOrd="7" destOrd="0" presId="urn:microsoft.com/office/officeart/2005/8/layout/target3"/>
    <dgm:cxn modelId="{F944A252-3622-42E2-AC1B-B32A1C01A673}" type="presParOf" srcId="{02CE8EA9-4E4F-4639-9C9D-7F403028ED26}" destId="{255E334C-ACCD-4E2B-977E-699D0AD35408}" srcOrd="8" destOrd="0" presId="urn:microsoft.com/office/officeart/2005/8/layout/target3"/>
    <dgm:cxn modelId="{A1993B7C-5E44-485B-BF77-2010B230250A}" type="presParOf" srcId="{02CE8EA9-4E4F-4639-9C9D-7F403028ED26}" destId="{4EA8452E-5D19-400A-8FE6-648338C20483}" srcOrd="9" destOrd="0" presId="urn:microsoft.com/office/officeart/2005/8/layout/target3"/>
    <dgm:cxn modelId="{D7C81975-103B-45A3-9FC7-D4A9B7105AA3}" type="presParOf" srcId="{02CE8EA9-4E4F-4639-9C9D-7F403028ED26}" destId="{3A8B2129-CE26-40FD-BA69-84276BBEBDA0}" srcOrd="10" destOrd="0" presId="urn:microsoft.com/office/officeart/2005/8/layout/target3"/>
    <dgm:cxn modelId="{216678BB-882D-4EA4-B1DC-CE48A09177F6}" type="presParOf" srcId="{02CE8EA9-4E4F-4639-9C9D-7F403028ED26}" destId="{F1CB5F65-B448-46AB-B104-044670C73E0B}" srcOrd="11" destOrd="0" presId="urn:microsoft.com/office/officeart/2005/8/layout/target3"/>
    <dgm:cxn modelId="{AC1322DC-FC47-4BA5-B999-06CB1FAF6510}" type="presParOf" srcId="{02CE8EA9-4E4F-4639-9C9D-7F403028ED26}" destId="{43424DEC-DB1C-49A5-AF87-47DE3263D881}" srcOrd="12" destOrd="0" presId="urn:microsoft.com/office/officeart/2005/8/layout/target3"/>
    <dgm:cxn modelId="{A56FD3C6-354E-4D31-AE6C-B1263ADEF555}" type="presParOf" srcId="{02CE8EA9-4E4F-4639-9C9D-7F403028ED26}" destId="{EBF34F40-FC7F-43E6-ABED-0369723F3FA6}" srcOrd="13" destOrd="0" presId="urn:microsoft.com/office/officeart/2005/8/layout/target3"/>
    <dgm:cxn modelId="{7FD6C123-8C08-4DA9-9E44-A25FD869EC7C}" type="presParOf" srcId="{02CE8EA9-4E4F-4639-9C9D-7F403028ED26}" destId="{1D22131C-04B2-47F9-BEFA-38110FE8ACF8}" srcOrd="14" destOrd="0" presId="urn:microsoft.com/office/officeart/2005/8/layout/target3"/>
    <dgm:cxn modelId="{612AD3BF-46C8-4C08-BED3-9504ED666629}" type="presParOf" srcId="{02CE8EA9-4E4F-4639-9C9D-7F403028ED26}" destId="{36F301A7-E542-424E-B9C2-204FC8960E32}" srcOrd="15" destOrd="0" presId="urn:microsoft.com/office/officeart/2005/8/layout/target3"/>
    <dgm:cxn modelId="{17B73F02-D9C5-4221-BD9E-2B2222B80A7C}" type="presParOf" srcId="{02CE8EA9-4E4F-4639-9C9D-7F403028ED26}" destId="{1C27AA03-5AD8-47CA-9D4E-F9CEEFB83BBC}" srcOrd="16" destOrd="0" presId="urn:microsoft.com/office/officeart/2005/8/layout/target3"/>
    <dgm:cxn modelId="{DCBD3170-F2EA-4BF4-B28B-8048DAA9092A}" type="presParOf" srcId="{02CE8EA9-4E4F-4639-9C9D-7F403028ED26}" destId="{72DBF601-66B8-450B-AAE9-A5B0D10A03DF}" srcOrd="17" destOrd="0" presId="urn:microsoft.com/office/officeart/2005/8/layout/target3"/>
    <dgm:cxn modelId="{A01DBB65-F24A-4D87-B0FE-0D0A8BFA7B17}" type="presParOf" srcId="{02CE8EA9-4E4F-4639-9C9D-7F403028ED26}" destId="{539CA7A0-A0BD-4DA2-BB54-7CCD346A4A00}" srcOrd="18" destOrd="0" presId="urn:microsoft.com/office/officeart/2005/8/layout/target3"/>
    <dgm:cxn modelId="{5D7599E1-53FE-4B18-AEC0-5FF8D85F09E2}" type="presParOf" srcId="{02CE8EA9-4E4F-4639-9C9D-7F403028ED26}" destId="{028DC139-EB99-42F7-A3F3-258D0B6AB21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63340E-E3B7-46E7-88EC-FFA2C452EE37}" type="doc">
      <dgm:prSet loTypeId="urn:microsoft.com/office/officeart/2005/8/layout/pyramid2" loCatId="pyramid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2EFE3E6-B5CF-485F-BD10-F3F5EE9F0CE7}">
      <dgm:prSet custT="1"/>
      <dgm:spPr>
        <a:ln w="127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n-US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actual data on behavior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5380B3-CC84-49AD-B65C-29521FEFC521}" type="parTrans" cxnId="{0CC7DB83-0CD3-43DB-9960-487E70D1F5ED}">
      <dgm:prSet/>
      <dgm:spPr/>
      <dgm:t>
        <a:bodyPr/>
        <a:lstStyle/>
        <a:p>
          <a:endParaRPr lang="en-US"/>
        </a:p>
      </dgm:t>
    </dgm:pt>
    <dgm:pt modelId="{DD1D5E7E-1090-4453-B95A-A62FA1D2BE85}" type="sibTrans" cxnId="{0CC7DB83-0CD3-43DB-9960-487E70D1F5ED}">
      <dgm:prSet/>
      <dgm:spPr/>
      <dgm:t>
        <a:bodyPr/>
        <a:lstStyle/>
        <a:p>
          <a:endParaRPr lang="en-US"/>
        </a:p>
      </dgm:t>
    </dgm:pt>
    <dgm:pt modelId="{61EAEEB7-09E4-41E4-BA3D-0564292C3D8D}">
      <dgm:prSet custT="1"/>
      <dgm:spPr>
        <a:ln w="127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n-US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Privacy Concerns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80929-F075-4170-BC10-073F4C2EAD63}" type="parTrans" cxnId="{734B46B5-5C36-424C-B632-209A061E2C25}">
      <dgm:prSet/>
      <dgm:spPr/>
      <dgm:t>
        <a:bodyPr/>
        <a:lstStyle/>
        <a:p>
          <a:endParaRPr lang="en-US"/>
        </a:p>
      </dgm:t>
    </dgm:pt>
    <dgm:pt modelId="{F968DAF6-659A-42FE-B2F4-B202396038EA}" type="sibTrans" cxnId="{734B46B5-5C36-424C-B632-209A061E2C25}">
      <dgm:prSet/>
      <dgm:spPr/>
      <dgm:t>
        <a:bodyPr/>
        <a:lstStyle/>
        <a:p>
          <a:endParaRPr lang="en-US"/>
        </a:p>
      </dgm:t>
    </dgm:pt>
    <dgm:pt modelId="{35376839-7923-45EE-8098-FDF8021DFAAD}">
      <dgm:prSet custT="1"/>
      <dgm:spPr>
        <a:ln w="12700"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n-US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 of adaptation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7948A8-222F-45BC-BB54-233B6AD171B4}" type="parTrans" cxnId="{C216E103-AC9A-4A71-A247-79EE0DD6B2F5}">
      <dgm:prSet/>
      <dgm:spPr/>
      <dgm:t>
        <a:bodyPr/>
        <a:lstStyle/>
        <a:p>
          <a:endParaRPr lang="en-US"/>
        </a:p>
      </dgm:t>
    </dgm:pt>
    <dgm:pt modelId="{2C024F67-13A4-4579-BD89-E1E6838F534C}" type="sibTrans" cxnId="{C216E103-AC9A-4A71-A247-79EE0DD6B2F5}">
      <dgm:prSet/>
      <dgm:spPr/>
      <dgm:t>
        <a:bodyPr/>
        <a:lstStyle/>
        <a:p>
          <a:endParaRPr lang="en-US"/>
        </a:p>
      </dgm:t>
    </dgm:pt>
    <dgm:pt modelId="{E20C647D-3C93-4548-856E-00E66A8C779E}" type="pres">
      <dgm:prSet presAssocID="{D163340E-E3B7-46E7-88EC-FFA2C452EE3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C1459FC-B1D5-4E50-A49E-E3E392468274}" type="pres">
      <dgm:prSet presAssocID="{D163340E-E3B7-46E7-88EC-FFA2C452EE37}" presName="pyramid" presStyleLbl="node1" presStyleIdx="0" presStyleCnt="1"/>
      <dgm:spPr/>
    </dgm:pt>
    <dgm:pt modelId="{99EC76A0-EF53-41C0-9E0D-864DB4104F74}" type="pres">
      <dgm:prSet presAssocID="{D163340E-E3B7-46E7-88EC-FFA2C452EE37}" presName="theList" presStyleCnt="0"/>
      <dgm:spPr/>
    </dgm:pt>
    <dgm:pt modelId="{294BB5A0-0C82-474C-AAA7-514487F517DE}" type="pres">
      <dgm:prSet presAssocID="{62EFE3E6-B5CF-485F-BD10-F3F5EE9F0CE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781BA-E01A-4866-BAB3-11D0E7A767B6}" type="pres">
      <dgm:prSet presAssocID="{62EFE3E6-B5CF-485F-BD10-F3F5EE9F0CE7}" presName="aSpace" presStyleCnt="0"/>
      <dgm:spPr/>
    </dgm:pt>
    <dgm:pt modelId="{06494EE4-6632-4C94-9548-4626276A57E5}" type="pres">
      <dgm:prSet presAssocID="{61EAEEB7-09E4-41E4-BA3D-0564292C3D8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3C1A3-0FC0-414E-B913-4B5B774993EB}" type="pres">
      <dgm:prSet presAssocID="{61EAEEB7-09E4-41E4-BA3D-0564292C3D8D}" presName="aSpace" presStyleCnt="0"/>
      <dgm:spPr/>
    </dgm:pt>
    <dgm:pt modelId="{BF6EEF6E-77E9-4B2E-8938-D2F009949608}" type="pres">
      <dgm:prSet presAssocID="{35376839-7923-45EE-8098-FDF8021DFAA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46CE4-7545-4743-8279-0511E9595D39}" type="pres">
      <dgm:prSet presAssocID="{35376839-7923-45EE-8098-FDF8021DFAAD}" presName="aSpace" presStyleCnt="0"/>
      <dgm:spPr/>
    </dgm:pt>
  </dgm:ptLst>
  <dgm:cxnLst>
    <dgm:cxn modelId="{0CC7DB83-0CD3-43DB-9960-487E70D1F5ED}" srcId="{D163340E-E3B7-46E7-88EC-FFA2C452EE37}" destId="{62EFE3E6-B5CF-485F-BD10-F3F5EE9F0CE7}" srcOrd="0" destOrd="0" parTransId="{735380B3-CC84-49AD-B65C-29521FEFC521}" sibTransId="{DD1D5E7E-1090-4453-B95A-A62FA1D2BE85}"/>
    <dgm:cxn modelId="{263FC0FD-F3FB-4910-86B0-512FE29B9B58}" type="presOf" srcId="{35376839-7923-45EE-8098-FDF8021DFAAD}" destId="{BF6EEF6E-77E9-4B2E-8938-D2F009949608}" srcOrd="0" destOrd="0" presId="urn:microsoft.com/office/officeart/2005/8/layout/pyramid2"/>
    <dgm:cxn modelId="{734B46B5-5C36-424C-B632-209A061E2C25}" srcId="{D163340E-E3B7-46E7-88EC-FFA2C452EE37}" destId="{61EAEEB7-09E4-41E4-BA3D-0564292C3D8D}" srcOrd="1" destOrd="0" parTransId="{75A80929-F075-4170-BC10-073F4C2EAD63}" sibTransId="{F968DAF6-659A-42FE-B2F4-B202396038EA}"/>
    <dgm:cxn modelId="{FB501B01-AE17-4219-972F-0DA91D19E2EC}" type="presOf" srcId="{61EAEEB7-09E4-41E4-BA3D-0564292C3D8D}" destId="{06494EE4-6632-4C94-9548-4626276A57E5}" srcOrd="0" destOrd="0" presId="urn:microsoft.com/office/officeart/2005/8/layout/pyramid2"/>
    <dgm:cxn modelId="{BEDBF628-F05B-4ACE-8669-3BD4AACF0B47}" type="presOf" srcId="{62EFE3E6-B5CF-485F-BD10-F3F5EE9F0CE7}" destId="{294BB5A0-0C82-474C-AAA7-514487F517DE}" srcOrd="0" destOrd="0" presId="urn:microsoft.com/office/officeart/2005/8/layout/pyramid2"/>
    <dgm:cxn modelId="{C216E103-AC9A-4A71-A247-79EE0DD6B2F5}" srcId="{D163340E-E3B7-46E7-88EC-FFA2C452EE37}" destId="{35376839-7923-45EE-8098-FDF8021DFAAD}" srcOrd="2" destOrd="0" parTransId="{727948A8-222F-45BC-BB54-233B6AD171B4}" sibTransId="{2C024F67-13A4-4579-BD89-E1E6838F534C}"/>
    <dgm:cxn modelId="{7C18BB7E-8DD9-4E31-84CB-EFD1ECC98518}" type="presOf" srcId="{D163340E-E3B7-46E7-88EC-FFA2C452EE37}" destId="{E20C647D-3C93-4548-856E-00E66A8C779E}" srcOrd="0" destOrd="0" presId="urn:microsoft.com/office/officeart/2005/8/layout/pyramid2"/>
    <dgm:cxn modelId="{7C81AED0-2137-4165-9D95-6C7C80FC4785}" type="presParOf" srcId="{E20C647D-3C93-4548-856E-00E66A8C779E}" destId="{7C1459FC-B1D5-4E50-A49E-E3E392468274}" srcOrd="0" destOrd="0" presId="urn:microsoft.com/office/officeart/2005/8/layout/pyramid2"/>
    <dgm:cxn modelId="{28315613-AD38-46D0-9A1B-020A15E1ED93}" type="presParOf" srcId="{E20C647D-3C93-4548-856E-00E66A8C779E}" destId="{99EC76A0-EF53-41C0-9E0D-864DB4104F74}" srcOrd="1" destOrd="0" presId="urn:microsoft.com/office/officeart/2005/8/layout/pyramid2"/>
    <dgm:cxn modelId="{22464986-DEC6-45FE-AB10-93C3F80D704E}" type="presParOf" srcId="{99EC76A0-EF53-41C0-9E0D-864DB4104F74}" destId="{294BB5A0-0C82-474C-AAA7-514487F517DE}" srcOrd="0" destOrd="0" presId="urn:microsoft.com/office/officeart/2005/8/layout/pyramid2"/>
    <dgm:cxn modelId="{5E3BC340-237B-45DD-B3C4-7EAF66AB8B68}" type="presParOf" srcId="{99EC76A0-EF53-41C0-9E0D-864DB4104F74}" destId="{CB8781BA-E01A-4866-BAB3-11D0E7A767B6}" srcOrd="1" destOrd="0" presId="urn:microsoft.com/office/officeart/2005/8/layout/pyramid2"/>
    <dgm:cxn modelId="{9F2CE283-D75A-4866-A2B7-94E4D22B799A}" type="presParOf" srcId="{99EC76A0-EF53-41C0-9E0D-864DB4104F74}" destId="{06494EE4-6632-4C94-9548-4626276A57E5}" srcOrd="2" destOrd="0" presId="urn:microsoft.com/office/officeart/2005/8/layout/pyramid2"/>
    <dgm:cxn modelId="{43D4C658-C029-4040-B56D-2076796BF963}" type="presParOf" srcId="{99EC76A0-EF53-41C0-9E0D-864DB4104F74}" destId="{8193C1A3-0FC0-414E-B913-4B5B774993EB}" srcOrd="3" destOrd="0" presId="urn:microsoft.com/office/officeart/2005/8/layout/pyramid2"/>
    <dgm:cxn modelId="{C5EFA91C-A4B8-4657-8FF5-6679F5F36790}" type="presParOf" srcId="{99EC76A0-EF53-41C0-9E0D-864DB4104F74}" destId="{BF6EEF6E-77E9-4B2E-8938-D2F009949608}" srcOrd="4" destOrd="0" presId="urn:microsoft.com/office/officeart/2005/8/layout/pyramid2"/>
    <dgm:cxn modelId="{88D1DFAB-2CDB-41A2-865D-62DA264E25C5}" type="presParOf" srcId="{99EC76A0-EF53-41C0-9E0D-864DB4104F74}" destId="{88646CE4-7545-4743-8279-0511E9595D3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52B846-8595-48CB-9DC4-CAE8BB2954E5}" type="doc">
      <dgm:prSet loTypeId="urn:microsoft.com/office/officeart/2005/8/layout/vList4#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542F8-0C0C-4291-B1C7-B6F16954EE29}">
      <dgm:prSet/>
      <dgm:spPr/>
      <dgm:t>
        <a:bodyPr/>
        <a:lstStyle/>
        <a:p>
          <a:pPr rtl="0"/>
          <a:r>
            <a:rPr lang="en-US" dirty="0" smtClean="0"/>
            <a:t>Mobile app testing and monitoring provides companies with a way to discover and address the issues that affect mobile app performance, adoption and user retention.</a:t>
          </a:r>
          <a:endParaRPr lang="en-US" dirty="0"/>
        </a:p>
      </dgm:t>
    </dgm:pt>
    <dgm:pt modelId="{89F73711-1F5E-42DE-B0C6-471613C34CCE}" type="parTrans" cxnId="{136BC5D8-2169-46A5-A86B-B4AF983CD0EF}">
      <dgm:prSet/>
      <dgm:spPr/>
      <dgm:t>
        <a:bodyPr/>
        <a:lstStyle/>
        <a:p>
          <a:endParaRPr lang="en-US"/>
        </a:p>
      </dgm:t>
    </dgm:pt>
    <dgm:pt modelId="{A5934F75-8BE8-4197-BC8F-A2B1D26FD927}" type="sibTrans" cxnId="{136BC5D8-2169-46A5-A86B-B4AF983CD0EF}">
      <dgm:prSet/>
      <dgm:spPr/>
      <dgm:t>
        <a:bodyPr/>
        <a:lstStyle/>
        <a:p>
          <a:endParaRPr lang="en-US"/>
        </a:p>
      </dgm:t>
    </dgm:pt>
    <dgm:pt modelId="{7C076AAD-11FF-4B29-8F07-3FD0525A2F39}">
      <dgm:prSet/>
      <dgm:spPr/>
      <dgm:t>
        <a:bodyPr/>
        <a:lstStyle/>
        <a:p>
          <a:r>
            <a:rPr lang="en-US" dirty="0" smtClean="0"/>
            <a:t>The ability for customers to seamlessly access web-based services at any time, from any location, and on any mobile device is a key revenue enabler. </a:t>
          </a:r>
          <a:endParaRPr lang="en-US" dirty="0"/>
        </a:p>
      </dgm:t>
    </dgm:pt>
    <dgm:pt modelId="{44C8B03D-F91F-4640-ACBD-AB49254BD008}" type="parTrans" cxnId="{E2A1C79E-3BA9-4DB0-B59F-422EB447276C}">
      <dgm:prSet/>
      <dgm:spPr/>
      <dgm:t>
        <a:bodyPr/>
        <a:lstStyle/>
        <a:p>
          <a:endParaRPr lang="en-US"/>
        </a:p>
      </dgm:t>
    </dgm:pt>
    <dgm:pt modelId="{417E17C5-8073-4586-9FBD-8774FDE76876}" type="sibTrans" cxnId="{E2A1C79E-3BA9-4DB0-B59F-422EB447276C}">
      <dgm:prSet/>
      <dgm:spPr/>
      <dgm:t>
        <a:bodyPr/>
        <a:lstStyle/>
        <a:p>
          <a:endParaRPr lang="en-US"/>
        </a:p>
      </dgm:t>
    </dgm:pt>
    <dgm:pt modelId="{9748BF82-D4A7-4104-8968-6E62C3191EFC}">
      <dgm:prSet/>
      <dgm:spPr/>
      <dgm:t>
        <a:bodyPr/>
        <a:lstStyle/>
        <a:p>
          <a:r>
            <a:rPr lang="en-US" dirty="0" smtClean="0"/>
            <a:t>With limited resources and a need for quality assurance, mobile application testing can be an intimidating task.</a:t>
          </a:r>
          <a:endParaRPr lang="en-US" dirty="0"/>
        </a:p>
      </dgm:t>
    </dgm:pt>
    <dgm:pt modelId="{20EF8455-860B-47BD-9CC6-9A1E447D1BAB}" type="parTrans" cxnId="{9948161B-A941-4967-8C53-4D5126D04E89}">
      <dgm:prSet/>
      <dgm:spPr/>
      <dgm:t>
        <a:bodyPr/>
        <a:lstStyle/>
        <a:p>
          <a:endParaRPr lang="en-US"/>
        </a:p>
      </dgm:t>
    </dgm:pt>
    <dgm:pt modelId="{70A6D16E-35DE-41E5-A8C1-E6337955BBD6}" type="sibTrans" cxnId="{9948161B-A941-4967-8C53-4D5126D04E89}">
      <dgm:prSet/>
      <dgm:spPr/>
      <dgm:t>
        <a:bodyPr/>
        <a:lstStyle/>
        <a:p>
          <a:endParaRPr lang="en-US"/>
        </a:p>
      </dgm:t>
    </dgm:pt>
    <dgm:pt modelId="{160C1F1B-1131-44BE-822D-EB10520CEF3F}" type="pres">
      <dgm:prSet presAssocID="{5952B846-8595-48CB-9DC4-CAE8BB2954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31479E-F164-4F4A-833F-9D161B7B9F74}" type="pres">
      <dgm:prSet presAssocID="{9748BF82-D4A7-4104-8968-6E62C3191EFC}" presName="comp" presStyleCnt="0"/>
      <dgm:spPr/>
    </dgm:pt>
    <dgm:pt modelId="{A6BA3231-23A5-48F2-A373-CA735A47D6A8}" type="pres">
      <dgm:prSet presAssocID="{9748BF82-D4A7-4104-8968-6E62C3191EFC}" presName="box" presStyleLbl="node1" presStyleIdx="0" presStyleCnt="3"/>
      <dgm:spPr/>
      <dgm:t>
        <a:bodyPr/>
        <a:lstStyle/>
        <a:p>
          <a:endParaRPr lang="en-US"/>
        </a:p>
      </dgm:t>
    </dgm:pt>
    <dgm:pt modelId="{271E6A40-FC8D-43A7-9F99-E992A74325D3}" type="pres">
      <dgm:prSet presAssocID="{9748BF82-D4A7-4104-8968-6E62C3191EF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C863F2A-C1A2-4941-B399-7F2542462AC0}" type="pres">
      <dgm:prSet presAssocID="{9748BF82-D4A7-4104-8968-6E62C3191EF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8BB1F-31D6-48F9-B414-F886DE941AC3}" type="pres">
      <dgm:prSet presAssocID="{70A6D16E-35DE-41E5-A8C1-E6337955BBD6}" presName="spacer" presStyleCnt="0"/>
      <dgm:spPr/>
    </dgm:pt>
    <dgm:pt modelId="{EE74B9AC-96BA-404C-AECC-F4FE9F0FE607}" type="pres">
      <dgm:prSet presAssocID="{A5C542F8-0C0C-4291-B1C7-B6F16954EE29}" presName="comp" presStyleCnt="0"/>
      <dgm:spPr/>
    </dgm:pt>
    <dgm:pt modelId="{02478BB1-959F-4119-BB7B-DFDB8B716BF8}" type="pres">
      <dgm:prSet presAssocID="{A5C542F8-0C0C-4291-B1C7-B6F16954EE29}" presName="box" presStyleLbl="node1" presStyleIdx="1" presStyleCnt="3"/>
      <dgm:spPr/>
      <dgm:t>
        <a:bodyPr/>
        <a:lstStyle/>
        <a:p>
          <a:endParaRPr lang="en-US"/>
        </a:p>
      </dgm:t>
    </dgm:pt>
    <dgm:pt modelId="{2CC267C1-445B-4617-BE4B-FCC1A07583FC}" type="pres">
      <dgm:prSet presAssocID="{A5C542F8-0C0C-4291-B1C7-B6F16954EE2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E2C1B2-7D73-46EA-9927-B8DEE2F12489}" type="pres">
      <dgm:prSet presAssocID="{A5C542F8-0C0C-4291-B1C7-B6F16954EE2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3ECE2-A2CD-4F6F-8D06-622767DEDAEB}" type="pres">
      <dgm:prSet presAssocID="{A5934F75-8BE8-4197-BC8F-A2B1D26FD927}" presName="spacer" presStyleCnt="0"/>
      <dgm:spPr/>
    </dgm:pt>
    <dgm:pt modelId="{884265CF-AAD4-4FAE-BE68-79C41054867D}" type="pres">
      <dgm:prSet presAssocID="{7C076AAD-11FF-4B29-8F07-3FD0525A2F39}" presName="comp" presStyleCnt="0"/>
      <dgm:spPr/>
    </dgm:pt>
    <dgm:pt modelId="{AC7AA81A-B1DD-4803-B532-762E36CE8E50}" type="pres">
      <dgm:prSet presAssocID="{7C076AAD-11FF-4B29-8F07-3FD0525A2F39}" presName="box" presStyleLbl="node1" presStyleIdx="2" presStyleCnt="3"/>
      <dgm:spPr/>
      <dgm:t>
        <a:bodyPr/>
        <a:lstStyle/>
        <a:p>
          <a:endParaRPr lang="en-US"/>
        </a:p>
      </dgm:t>
    </dgm:pt>
    <dgm:pt modelId="{096BD858-1AD2-4B73-AD36-76007CE398E3}" type="pres">
      <dgm:prSet presAssocID="{7C076AAD-11FF-4B29-8F07-3FD0525A2F3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AA32EE4-8328-40A0-B376-16FB47C4D130}" type="pres">
      <dgm:prSet presAssocID="{7C076AAD-11FF-4B29-8F07-3FD0525A2F3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A1C79E-3BA9-4DB0-B59F-422EB447276C}" srcId="{5952B846-8595-48CB-9DC4-CAE8BB2954E5}" destId="{7C076AAD-11FF-4B29-8F07-3FD0525A2F39}" srcOrd="2" destOrd="0" parTransId="{44C8B03D-F91F-4640-ACBD-AB49254BD008}" sibTransId="{417E17C5-8073-4586-9FBD-8774FDE76876}"/>
    <dgm:cxn modelId="{D9A9447E-19E3-43E6-83EE-8A698D6F8939}" type="presOf" srcId="{9748BF82-D4A7-4104-8968-6E62C3191EFC}" destId="{6C863F2A-C1A2-4941-B399-7F2542462AC0}" srcOrd="1" destOrd="0" presId="urn:microsoft.com/office/officeart/2005/8/layout/vList4#4"/>
    <dgm:cxn modelId="{9AECED49-19B4-4596-A4A3-1BCB619EDC65}" type="presOf" srcId="{5952B846-8595-48CB-9DC4-CAE8BB2954E5}" destId="{160C1F1B-1131-44BE-822D-EB10520CEF3F}" srcOrd="0" destOrd="0" presId="urn:microsoft.com/office/officeart/2005/8/layout/vList4#4"/>
    <dgm:cxn modelId="{136BC5D8-2169-46A5-A86B-B4AF983CD0EF}" srcId="{5952B846-8595-48CB-9DC4-CAE8BB2954E5}" destId="{A5C542F8-0C0C-4291-B1C7-B6F16954EE29}" srcOrd="1" destOrd="0" parTransId="{89F73711-1F5E-42DE-B0C6-471613C34CCE}" sibTransId="{A5934F75-8BE8-4197-BC8F-A2B1D26FD927}"/>
    <dgm:cxn modelId="{D6F149A9-86BD-477A-9F96-2C39449DF19C}" type="presOf" srcId="{A5C542F8-0C0C-4291-B1C7-B6F16954EE29}" destId="{02478BB1-959F-4119-BB7B-DFDB8B716BF8}" srcOrd="0" destOrd="0" presId="urn:microsoft.com/office/officeart/2005/8/layout/vList4#4"/>
    <dgm:cxn modelId="{DB258F07-AE0A-4D02-B948-0686CEFD923B}" type="presOf" srcId="{9748BF82-D4A7-4104-8968-6E62C3191EFC}" destId="{A6BA3231-23A5-48F2-A373-CA735A47D6A8}" srcOrd="0" destOrd="0" presId="urn:microsoft.com/office/officeart/2005/8/layout/vList4#4"/>
    <dgm:cxn modelId="{86D6391A-4AAC-4F48-885A-D831EE502501}" type="presOf" srcId="{A5C542F8-0C0C-4291-B1C7-B6F16954EE29}" destId="{7EE2C1B2-7D73-46EA-9927-B8DEE2F12489}" srcOrd="1" destOrd="0" presId="urn:microsoft.com/office/officeart/2005/8/layout/vList4#4"/>
    <dgm:cxn modelId="{BDF35135-DB88-4C2B-9BF4-6A6C0081FB4A}" type="presOf" srcId="{7C076AAD-11FF-4B29-8F07-3FD0525A2F39}" destId="{3AA32EE4-8328-40A0-B376-16FB47C4D130}" srcOrd="1" destOrd="0" presId="urn:microsoft.com/office/officeart/2005/8/layout/vList4#4"/>
    <dgm:cxn modelId="{9948161B-A941-4967-8C53-4D5126D04E89}" srcId="{5952B846-8595-48CB-9DC4-CAE8BB2954E5}" destId="{9748BF82-D4A7-4104-8968-6E62C3191EFC}" srcOrd="0" destOrd="0" parTransId="{20EF8455-860B-47BD-9CC6-9A1E447D1BAB}" sibTransId="{70A6D16E-35DE-41E5-A8C1-E6337955BBD6}"/>
    <dgm:cxn modelId="{B0DE09D4-3173-44D6-A609-31FBFA0F3EE1}" type="presOf" srcId="{7C076AAD-11FF-4B29-8F07-3FD0525A2F39}" destId="{AC7AA81A-B1DD-4803-B532-762E36CE8E50}" srcOrd="0" destOrd="0" presId="urn:microsoft.com/office/officeart/2005/8/layout/vList4#4"/>
    <dgm:cxn modelId="{9DFDD368-7AC0-4181-A371-C32181D5A9C0}" type="presParOf" srcId="{160C1F1B-1131-44BE-822D-EB10520CEF3F}" destId="{2031479E-F164-4F4A-833F-9D161B7B9F74}" srcOrd="0" destOrd="0" presId="urn:microsoft.com/office/officeart/2005/8/layout/vList4#4"/>
    <dgm:cxn modelId="{AB5C5779-6B40-4C6A-9706-9FFB27FD1C86}" type="presParOf" srcId="{2031479E-F164-4F4A-833F-9D161B7B9F74}" destId="{A6BA3231-23A5-48F2-A373-CA735A47D6A8}" srcOrd="0" destOrd="0" presId="urn:microsoft.com/office/officeart/2005/8/layout/vList4#4"/>
    <dgm:cxn modelId="{F8389A66-73DE-4288-8734-B11E37328127}" type="presParOf" srcId="{2031479E-F164-4F4A-833F-9D161B7B9F74}" destId="{271E6A40-FC8D-43A7-9F99-E992A74325D3}" srcOrd="1" destOrd="0" presId="urn:microsoft.com/office/officeart/2005/8/layout/vList4#4"/>
    <dgm:cxn modelId="{D0F70415-2A73-4C2B-B605-B432A74D606E}" type="presParOf" srcId="{2031479E-F164-4F4A-833F-9D161B7B9F74}" destId="{6C863F2A-C1A2-4941-B399-7F2542462AC0}" srcOrd="2" destOrd="0" presId="urn:microsoft.com/office/officeart/2005/8/layout/vList4#4"/>
    <dgm:cxn modelId="{12AD8E00-22AE-4CD0-9019-F20764872DE7}" type="presParOf" srcId="{160C1F1B-1131-44BE-822D-EB10520CEF3F}" destId="{8E48BB1F-31D6-48F9-B414-F886DE941AC3}" srcOrd="1" destOrd="0" presId="urn:microsoft.com/office/officeart/2005/8/layout/vList4#4"/>
    <dgm:cxn modelId="{58A9E9AB-B66E-4A85-99E4-3744E531B353}" type="presParOf" srcId="{160C1F1B-1131-44BE-822D-EB10520CEF3F}" destId="{EE74B9AC-96BA-404C-AECC-F4FE9F0FE607}" srcOrd="2" destOrd="0" presId="urn:microsoft.com/office/officeart/2005/8/layout/vList4#4"/>
    <dgm:cxn modelId="{71FD2476-56AE-4F40-9299-E028B5FA2386}" type="presParOf" srcId="{EE74B9AC-96BA-404C-AECC-F4FE9F0FE607}" destId="{02478BB1-959F-4119-BB7B-DFDB8B716BF8}" srcOrd="0" destOrd="0" presId="urn:microsoft.com/office/officeart/2005/8/layout/vList4#4"/>
    <dgm:cxn modelId="{1A94794F-1E8C-476C-B3B9-2B3E397C0A1D}" type="presParOf" srcId="{EE74B9AC-96BA-404C-AECC-F4FE9F0FE607}" destId="{2CC267C1-445B-4617-BE4B-FCC1A07583FC}" srcOrd="1" destOrd="0" presId="urn:microsoft.com/office/officeart/2005/8/layout/vList4#4"/>
    <dgm:cxn modelId="{AB0A6CC9-CCB7-4919-BCF3-CB231813C7E4}" type="presParOf" srcId="{EE74B9AC-96BA-404C-AECC-F4FE9F0FE607}" destId="{7EE2C1B2-7D73-46EA-9927-B8DEE2F12489}" srcOrd="2" destOrd="0" presId="urn:microsoft.com/office/officeart/2005/8/layout/vList4#4"/>
    <dgm:cxn modelId="{90F9360B-DE6D-43B0-B192-7579847EE057}" type="presParOf" srcId="{160C1F1B-1131-44BE-822D-EB10520CEF3F}" destId="{9393ECE2-A2CD-4F6F-8D06-622767DEDAEB}" srcOrd="3" destOrd="0" presId="urn:microsoft.com/office/officeart/2005/8/layout/vList4#4"/>
    <dgm:cxn modelId="{EAE863C4-8D15-47DE-9F50-676CDC435513}" type="presParOf" srcId="{160C1F1B-1131-44BE-822D-EB10520CEF3F}" destId="{884265CF-AAD4-4FAE-BE68-79C41054867D}" srcOrd="4" destOrd="0" presId="urn:microsoft.com/office/officeart/2005/8/layout/vList4#4"/>
    <dgm:cxn modelId="{2C859199-4405-4AB4-8076-6151A5FA162D}" type="presParOf" srcId="{884265CF-AAD4-4FAE-BE68-79C41054867D}" destId="{AC7AA81A-B1DD-4803-B532-762E36CE8E50}" srcOrd="0" destOrd="0" presId="urn:microsoft.com/office/officeart/2005/8/layout/vList4#4"/>
    <dgm:cxn modelId="{5976AD94-C06E-46A3-9469-73555D25C014}" type="presParOf" srcId="{884265CF-AAD4-4FAE-BE68-79C41054867D}" destId="{096BD858-1AD2-4B73-AD36-76007CE398E3}" srcOrd="1" destOrd="0" presId="urn:microsoft.com/office/officeart/2005/8/layout/vList4#4"/>
    <dgm:cxn modelId="{8673E6C1-F3B2-432F-810F-FA7437917802}" type="presParOf" srcId="{884265CF-AAD4-4FAE-BE68-79C41054867D}" destId="{3AA32EE4-8328-40A0-B376-16FB47C4D130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8C3A6-898E-4663-AB03-060DFAE0D30B}" type="doc">
      <dgm:prSet loTypeId="urn:microsoft.com/office/officeart/2005/8/layout/target3" loCatId="relationship" qsTypeId="urn:microsoft.com/office/officeart/2005/8/quickstyle/3d1" qsCatId="3D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38A37F65-D5C9-495E-84ED-F6457B2F5C7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Cloud Services and Infrastructure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1BD43-CD57-4920-B2A0-1F20B727D149}" type="parTrans" cxnId="{21CCEF98-B21D-4380-9DD3-C2B29456AE33}">
      <dgm:prSet/>
      <dgm:spPr/>
      <dgm:t>
        <a:bodyPr/>
        <a:lstStyle/>
        <a:p>
          <a:endParaRPr lang="en-US"/>
        </a:p>
      </dgm:t>
    </dgm:pt>
    <dgm:pt modelId="{11EA2C12-2B5D-42CE-AD62-5E7A5C259D1C}" type="sibTrans" cxnId="{21CCEF98-B21D-4380-9DD3-C2B29456AE33}">
      <dgm:prSet/>
      <dgm:spPr/>
      <dgm:t>
        <a:bodyPr/>
        <a:lstStyle/>
        <a:p>
          <a:endParaRPr lang="en-US"/>
        </a:p>
      </dgm:t>
    </dgm:pt>
    <dgm:pt modelId="{FBC428F1-B6AC-4886-A649-1BE37BC50008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Advertizing Platforms and Services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48FD2-52FF-433B-AC09-B19FD78BA6F9}" type="parTrans" cxnId="{98277912-55A0-4E17-9D6F-AEF2677A0756}">
      <dgm:prSet/>
      <dgm:spPr/>
      <dgm:t>
        <a:bodyPr/>
        <a:lstStyle/>
        <a:p>
          <a:endParaRPr lang="en-US"/>
        </a:p>
      </dgm:t>
    </dgm:pt>
    <dgm:pt modelId="{820F283D-1805-4086-8FA4-92D9FEEA7BD1}" type="sibTrans" cxnId="{98277912-55A0-4E17-9D6F-AEF2677A0756}">
      <dgm:prSet/>
      <dgm:spPr/>
      <dgm:t>
        <a:bodyPr/>
        <a:lstStyle/>
        <a:p>
          <a:endParaRPr lang="en-US"/>
        </a:p>
      </dgm:t>
    </dgm:pt>
    <dgm:pt modelId="{DB13AA4A-02CB-417F-8C69-703BDD37E3B8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Analytics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D7AC8-8860-4E05-A9FA-110303D0E812}" type="sibTrans" cxnId="{F242E758-4049-48DE-A8D7-02F4ADA386CE}">
      <dgm:prSet/>
      <dgm:spPr/>
      <dgm:t>
        <a:bodyPr/>
        <a:lstStyle/>
        <a:p>
          <a:endParaRPr lang="en-US"/>
        </a:p>
      </dgm:t>
    </dgm:pt>
    <dgm:pt modelId="{727A074D-12C0-4E3C-9E1B-96A50A58321A}" type="parTrans" cxnId="{F242E758-4049-48DE-A8D7-02F4ADA386CE}">
      <dgm:prSet/>
      <dgm:spPr/>
      <dgm:t>
        <a:bodyPr/>
        <a:lstStyle/>
        <a:p>
          <a:endParaRPr lang="en-US"/>
        </a:p>
      </dgm:t>
    </dgm:pt>
    <dgm:pt modelId="{BD13432C-4644-4922-B114-8C845C97287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and Monitoring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857639-EE6C-4852-B899-DDB018EF3BB3}" type="sibTrans" cxnId="{E799EFB9-1586-4375-9FFD-21536E2FC71F}">
      <dgm:prSet/>
      <dgm:spPr/>
      <dgm:t>
        <a:bodyPr/>
        <a:lstStyle/>
        <a:p>
          <a:endParaRPr lang="en-US"/>
        </a:p>
      </dgm:t>
    </dgm:pt>
    <dgm:pt modelId="{D1302BB3-B2C1-4573-8A72-CE796430B285}" type="parTrans" cxnId="{E799EFB9-1586-4375-9FFD-21536E2FC71F}">
      <dgm:prSet/>
      <dgm:spPr/>
      <dgm:t>
        <a:bodyPr/>
        <a:lstStyle/>
        <a:p>
          <a:endParaRPr lang="en-US"/>
        </a:p>
      </dgm:t>
    </dgm:pt>
    <dgm:pt modelId="{D5C8C5C6-C7E7-48AE-B5C0-E7925DCF3827}">
      <dgm:prSet custT="1"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M-Commerce Platforms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21E37E-7617-47EE-8D7B-18CB71E38934}" type="sibTrans" cxnId="{7E76A008-ABC0-43EA-AB27-43B5FE44A357}">
      <dgm:prSet/>
      <dgm:spPr/>
      <dgm:t>
        <a:bodyPr/>
        <a:lstStyle/>
        <a:p>
          <a:endParaRPr lang="en-US"/>
        </a:p>
      </dgm:t>
    </dgm:pt>
    <dgm:pt modelId="{BFA41178-6E04-4144-B3B4-4D9E27A33E86}" type="parTrans" cxnId="{7E76A008-ABC0-43EA-AB27-43B5FE44A357}">
      <dgm:prSet/>
      <dgm:spPr/>
      <dgm:t>
        <a:bodyPr/>
        <a:lstStyle/>
        <a:p>
          <a:endParaRPr lang="en-US"/>
        </a:p>
      </dgm:t>
    </dgm:pt>
    <dgm:pt modelId="{02CE8EA9-4E4F-4639-9C9D-7F403028ED26}" type="pres">
      <dgm:prSet presAssocID="{E968C3A6-898E-4663-AB03-060DFAE0D30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121625-941C-4510-A146-DB0863D026F9}" type="pres">
      <dgm:prSet presAssocID="{38A37F65-D5C9-495E-84ED-F6457B2F5C79}" presName="circle1" presStyleLbl="node1" presStyleIdx="0" presStyleCnt="5"/>
      <dgm:spPr/>
    </dgm:pt>
    <dgm:pt modelId="{5E86EE34-F223-47E6-AED8-637BF363BCE0}" type="pres">
      <dgm:prSet presAssocID="{38A37F65-D5C9-495E-84ED-F6457B2F5C79}" presName="space" presStyleCnt="0"/>
      <dgm:spPr/>
    </dgm:pt>
    <dgm:pt modelId="{52DC8511-210C-43B7-972A-C4FAC0D19667}" type="pres">
      <dgm:prSet presAssocID="{38A37F65-D5C9-495E-84ED-F6457B2F5C79}" presName="rect1" presStyleLbl="alignAcc1" presStyleIdx="0" presStyleCnt="5"/>
      <dgm:spPr/>
      <dgm:t>
        <a:bodyPr/>
        <a:lstStyle/>
        <a:p>
          <a:endParaRPr lang="en-US"/>
        </a:p>
      </dgm:t>
    </dgm:pt>
    <dgm:pt modelId="{BC9050FF-8D6B-43D3-9874-CE8F7141C1C4}" type="pres">
      <dgm:prSet presAssocID="{DB13AA4A-02CB-417F-8C69-703BDD37E3B8}" presName="vertSpace2" presStyleLbl="node1" presStyleIdx="0" presStyleCnt="5"/>
      <dgm:spPr/>
    </dgm:pt>
    <dgm:pt modelId="{D011AEFA-8B8A-4BE6-89E6-6698276BD76C}" type="pres">
      <dgm:prSet presAssocID="{DB13AA4A-02CB-417F-8C69-703BDD37E3B8}" presName="circle2" presStyleLbl="node1" presStyleIdx="1" presStyleCnt="5"/>
      <dgm:spPr/>
    </dgm:pt>
    <dgm:pt modelId="{8D942144-E993-4999-8015-910DB4F965F7}" type="pres">
      <dgm:prSet presAssocID="{DB13AA4A-02CB-417F-8C69-703BDD37E3B8}" presName="rect2" presStyleLbl="alignAcc1" presStyleIdx="1" presStyleCnt="5"/>
      <dgm:spPr/>
      <dgm:t>
        <a:bodyPr/>
        <a:lstStyle/>
        <a:p>
          <a:endParaRPr lang="en-US"/>
        </a:p>
      </dgm:t>
    </dgm:pt>
    <dgm:pt modelId="{0D80118B-509F-4D6F-A5C2-599DE0670C20}" type="pres">
      <dgm:prSet presAssocID="{BD13432C-4644-4922-B114-8C845C97287D}" presName="vertSpace3" presStyleLbl="node1" presStyleIdx="1" presStyleCnt="5"/>
      <dgm:spPr/>
    </dgm:pt>
    <dgm:pt modelId="{FB98C7FF-E1CA-48E9-AC15-5AB8D5FA8401}" type="pres">
      <dgm:prSet presAssocID="{BD13432C-4644-4922-B114-8C845C97287D}" presName="circle3" presStyleLbl="node1" presStyleIdx="2" presStyleCnt="5"/>
      <dgm:spPr/>
    </dgm:pt>
    <dgm:pt modelId="{255E334C-ACCD-4E2B-977E-699D0AD35408}" type="pres">
      <dgm:prSet presAssocID="{BD13432C-4644-4922-B114-8C845C97287D}" presName="rect3" presStyleLbl="alignAcc1" presStyleIdx="2" presStyleCnt="5"/>
      <dgm:spPr/>
      <dgm:t>
        <a:bodyPr/>
        <a:lstStyle/>
        <a:p>
          <a:endParaRPr lang="en-US"/>
        </a:p>
      </dgm:t>
    </dgm:pt>
    <dgm:pt modelId="{4EA8452E-5D19-400A-8FE6-648338C20483}" type="pres">
      <dgm:prSet presAssocID="{D5C8C5C6-C7E7-48AE-B5C0-E7925DCF3827}" presName="vertSpace4" presStyleLbl="node1" presStyleIdx="2" presStyleCnt="5"/>
      <dgm:spPr/>
    </dgm:pt>
    <dgm:pt modelId="{3A8B2129-CE26-40FD-BA69-84276BBEBDA0}" type="pres">
      <dgm:prSet presAssocID="{D5C8C5C6-C7E7-48AE-B5C0-E7925DCF3827}" presName="circle4" presStyleLbl="node1" presStyleIdx="3" presStyleCnt="5"/>
      <dgm:spPr/>
    </dgm:pt>
    <dgm:pt modelId="{F1CB5F65-B448-46AB-B104-044670C73E0B}" type="pres">
      <dgm:prSet presAssocID="{D5C8C5C6-C7E7-48AE-B5C0-E7925DCF3827}" presName="rect4" presStyleLbl="alignAcc1" presStyleIdx="3" presStyleCnt="5"/>
      <dgm:spPr/>
      <dgm:t>
        <a:bodyPr/>
        <a:lstStyle/>
        <a:p>
          <a:endParaRPr lang="en-US"/>
        </a:p>
      </dgm:t>
    </dgm:pt>
    <dgm:pt modelId="{43424DEC-DB1C-49A5-AF87-47DE3263D881}" type="pres">
      <dgm:prSet presAssocID="{FBC428F1-B6AC-4886-A649-1BE37BC50008}" presName="vertSpace5" presStyleLbl="node1" presStyleIdx="3" presStyleCnt="5"/>
      <dgm:spPr/>
    </dgm:pt>
    <dgm:pt modelId="{EBF34F40-FC7F-43E6-ABED-0369723F3FA6}" type="pres">
      <dgm:prSet presAssocID="{FBC428F1-B6AC-4886-A649-1BE37BC50008}" presName="circle5" presStyleLbl="node1" presStyleIdx="4" presStyleCnt="5"/>
      <dgm:spPr/>
    </dgm:pt>
    <dgm:pt modelId="{1D22131C-04B2-47F9-BEFA-38110FE8ACF8}" type="pres">
      <dgm:prSet presAssocID="{FBC428F1-B6AC-4886-A649-1BE37BC50008}" presName="rect5" presStyleLbl="alignAcc1" presStyleIdx="4" presStyleCnt="5"/>
      <dgm:spPr/>
      <dgm:t>
        <a:bodyPr/>
        <a:lstStyle/>
        <a:p>
          <a:endParaRPr lang="en-US"/>
        </a:p>
      </dgm:t>
    </dgm:pt>
    <dgm:pt modelId="{36F301A7-E542-424E-B9C2-204FC8960E32}" type="pres">
      <dgm:prSet presAssocID="{38A37F65-D5C9-495E-84ED-F6457B2F5C79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7AA03-5AD8-47CA-9D4E-F9CEEFB83BBC}" type="pres">
      <dgm:prSet presAssocID="{DB13AA4A-02CB-417F-8C69-703BDD37E3B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BF601-66B8-450B-AAE9-A5B0D10A03DF}" type="pres">
      <dgm:prSet presAssocID="{BD13432C-4644-4922-B114-8C845C97287D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CA7A0-A0BD-4DA2-BB54-7CCD346A4A00}" type="pres">
      <dgm:prSet presAssocID="{D5C8C5C6-C7E7-48AE-B5C0-E7925DCF3827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DC139-EB99-42F7-A3F3-258D0B6AB216}" type="pres">
      <dgm:prSet presAssocID="{FBC428F1-B6AC-4886-A649-1BE37BC5000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7EE03-EBD2-4116-BA1F-29D77FD2F8D7}" type="presOf" srcId="{D5C8C5C6-C7E7-48AE-B5C0-E7925DCF3827}" destId="{539CA7A0-A0BD-4DA2-BB54-7CCD346A4A00}" srcOrd="1" destOrd="0" presId="urn:microsoft.com/office/officeart/2005/8/layout/target3"/>
    <dgm:cxn modelId="{8F70C270-16A4-4D81-A363-4B77C121FFAD}" type="presOf" srcId="{E968C3A6-898E-4663-AB03-060DFAE0D30B}" destId="{02CE8EA9-4E4F-4639-9C9D-7F403028ED26}" srcOrd="0" destOrd="0" presId="urn:microsoft.com/office/officeart/2005/8/layout/target3"/>
    <dgm:cxn modelId="{E799EFB9-1586-4375-9FFD-21536E2FC71F}" srcId="{E968C3A6-898E-4663-AB03-060DFAE0D30B}" destId="{BD13432C-4644-4922-B114-8C845C97287D}" srcOrd="2" destOrd="0" parTransId="{D1302BB3-B2C1-4573-8A72-CE796430B285}" sibTransId="{5E857639-EE6C-4852-B899-DDB018EF3BB3}"/>
    <dgm:cxn modelId="{F74183AF-9EB4-4ED5-95CC-94F9552E684D}" type="presOf" srcId="{BD13432C-4644-4922-B114-8C845C97287D}" destId="{72DBF601-66B8-450B-AAE9-A5B0D10A03DF}" srcOrd="1" destOrd="0" presId="urn:microsoft.com/office/officeart/2005/8/layout/target3"/>
    <dgm:cxn modelId="{BA340329-E314-49C5-A358-659F0801FC98}" type="presOf" srcId="{FBC428F1-B6AC-4886-A649-1BE37BC50008}" destId="{028DC139-EB99-42F7-A3F3-258D0B6AB216}" srcOrd="1" destOrd="0" presId="urn:microsoft.com/office/officeart/2005/8/layout/target3"/>
    <dgm:cxn modelId="{EEFF000E-3CCF-4CAC-B868-9FCB9CF5BC9E}" type="presOf" srcId="{DB13AA4A-02CB-417F-8C69-703BDD37E3B8}" destId="{8D942144-E993-4999-8015-910DB4F965F7}" srcOrd="0" destOrd="0" presId="urn:microsoft.com/office/officeart/2005/8/layout/target3"/>
    <dgm:cxn modelId="{7E76A008-ABC0-43EA-AB27-43B5FE44A357}" srcId="{E968C3A6-898E-4663-AB03-060DFAE0D30B}" destId="{D5C8C5C6-C7E7-48AE-B5C0-E7925DCF3827}" srcOrd="3" destOrd="0" parTransId="{BFA41178-6E04-4144-B3B4-4D9E27A33E86}" sibTransId="{8921E37E-7617-47EE-8D7B-18CB71E38934}"/>
    <dgm:cxn modelId="{6E1D11BA-FD55-4AF9-909D-B0851AF4AB2D}" type="presOf" srcId="{DB13AA4A-02CB-417F-8C69-703BDD37E3B8}" destId="{1C27AA03-5AD8-47CA-9D4E-F9CEEFB83BBC}" srcOrd="1" destOrd="0" presId="urn:microsoft.com/office/officeart/2005/8/layout/target3"/>
    <dgm:cxn modelId="{98277912-55A0-4E17-9D6F-AEF2677A0756}" srcId="{E968C3A6-898E-4663-AB03-060DFAE0D30B}" destId="{FBC428F1-B6AC-4886-A649-1BE37BC50008}" srcOrd="4" destOrd="0" parTransId="{68148FD2-52FF-433B-AC09-B19FD78BA6F9}" sibTransId="{820F283D-1805-4086-8FA4-92D9FEEA7BD1}"/>
    <dgm:cxn modelId="{21CCEF98-B21D-4380-9DD3-C2B29456AE33}" srcId="{E968C3A6-898E-4663-AB03-060DFAE0D30B}" destId="{38A37F65-D5C9-495E-84ED-F6457B2F5C79}" srcOrd="0" destOrd="0" parTransId="{AE31BD43-CD57-4920-B2A0-1F20B727D149}" sibTransId="{11EA2C12-2B5D-42CE-AD62-5E7A5C259D1C}"/>
    <dgm:cxn modelId="{DA209318-826B-4A59-BA0A-72D941DBAF4E}" type="presOf" srcId="{FBC428F1-B6AC-4886-A649-1BE37BC50008}" destId="{1D22131C-04B2-47F9-BEFA-38110FE8ACF8}" srcOrd="0" destOrd="0" presId="urn:microsoft.com/office/officeart/2005/8/layout/target3"/>
    <dgm:cxn modelId="{87851B27-4EB9-437E-990F-DD0C416ED135}" type="presOf" srcId="{38A37F65-D5C9-495E-84ED-F6457B2F5C79}" destId="{36F301A7-E542-424E-B9C2-204FC8960E32}" srcOrd="1" destOrd="0" presId="urn:microsoft.com/office/officeart/2005/8/layout/target3"/>
    <dgm:cxn modelId="{E4BDE575-61D2-478E-B38A-71164ED6D87B}" type="presOf" srcId="{BD13432C-4644-4922-B114-8C845C97287D}" destId="{255E334C-ACCD-4E2B-977E-699D0AD35408}" srcOrd="0" destOrd="0" presId="urn:microsoft.com/office/officeart/2005/8/layout/target3"/>
    <dgm:cxn modelId="{DC1D6D6C-B197-42E4-A5BF-6C529E36AB06}" type="presOf" srcId="{38A37F65-D5C9-495E-84ED-F6457B2F5C79}" destId="{52DC8511-210C-43B7-972A-C4FAC0D19667}" srcOrd="0" destOrd="0" presId="urn:microsoft.com/office/officeart/2005/8/layout/target3"/>
    <dgm:cxn modelId="{360B78EA-726A-4A32-9600-9C82287E318C}" type="presOf" srcId="{D5C8C5C6-C7E7-48AE-B5C0-E7925DCF3827}" destId="{F1CB5F65-B448-46AB-B104-044670C73E0B}" srcOrd="0" destOrd="0" presId="urn:microsoft.com/office/officeart/2005/8/layout/target3"/>
    <dgm:cxn modelId="{F242E758-4049-48DE-A8D7-02F4ADA386CE}" srcId="{E968C3A6-898E-4663-AB03-060DFAE0D30B}" destId="{DB13AA4A-02CB-417F-8C69-703BDD37E3B8}" srcOrd="1" destOrd="0" parTransId="{727A074D-12C0-4E3C-9E1B-96A50A58321A}" sibTransId="{868D7AC8-8860-4E05-A9FA-110303D0E812}"/>
    <dgm:cxn modelId="{50EB567C-67B4-441A-95CE-BAFA0B5348A8}" type="presParOf" srcId="{02CE8EA9-4E4F-4639-9C9D-7F403028ED26}" destId="{0C121625-941C-4510-A146-DB0863D026F9}" srcOrd="0" destOrd="0" presId="urn:microsoft.com/office/officeart/2005/8/layout/target3"/>
    <dgm:cxn modelId="{6DA91031-EA9E-4BAF-97AD-07649BA9218C}" type="presParOf" srcId="{02CE8EA9-4E4F-4639-9C9D-7F403028ED26}" destId="{5E86EE34-F223-47E6-AED8-637BF363BCE0}" srcOrd="1" destOrd="0" presId="urn:microsoft.com/office/officeart/2005/8/layout/target3"/>
    <dgm:cxn modelId="{6C2DE3BB-A04C-45F4-8948-14CD0261843F}" type="presParOf" srcId="{02CE8EA9-4E4F-4639-9C9D-7F403028ED26}" destId="{52DC8511-210C-43B7-972A-C4FAC0D19667}" srcOrd="2" destOrd="0" presId="urn:microsoft.com/office/officeart/2005/8/layout/target3"/>
    <dgm:cxn modelId="{D8E72C48-D049-4CF1-9358-4FFA45056A16}" type="presParOf" srcId="{02CE8EA9-4E4F-4639-9C9D-7F403028ED26}" destId="{BC9050FF-8D6B-43D3-9874-CE8F7141C1C4}" srcOrd="3" destOrd="0" presId="urn:microsoft.com/office/officeart/2005/8/layout/target3"/>
    <dgm:cxn modelId="{CBED1540-E951-46FC-8726-0AB1E545508D}" type="presParOf" srcId="{02CE8EA9-4E4F-4639-9C9D-7F403028ED26}" destId="{D011AEFA-8B8A-4BE6-89E6-6698276BD76C}" srcOrd="4" destOrd="0" presId="urn:microsoft.com/office/officeart/2005/8/layout/target3"/>
    <dgm:cxn modelId="{0A79DFF9-EBA6-454E-9A59-A88C880B4C71}" type="presParOf" srcId="{02CE8EA9-4E4F-4639-9C9D-7F403028ED26}" destId="{8D942144-E993-4999-8015-910DB4F965F7}" srcOrd="5" destOrd="0" presId="urn:microsoft.com/office/officeart/2005/8/layout/target3"/>
    <dgm:cxn modelId="{06CF069E-1081-4F0E-8F30-6CF918CF85E4}" type="presParOf" srcId="{02CE8EA9-4E4F-4639-9C9D-7F403028ED26}" destId="{0D80118B-509F-4D6F-A5C2-599DE0670C20}" srcOrd="6" destOrd="0" presId="urn:microsoft.com/office/officeart/2005/8/layout/target3"/>
    <dgm:cxn modelId="{C064B5FD-04BB-4FFF-A24B-48CE87476866}" type="presParOf" srcId="{02CE8EA9-4E4F-4639-9C9D-7F403028ED26}" destId="{FB98C7FF-E1CA-48E9-AC15-5AB8D5FA8401}" srcOrd="7" destOrd="0" presId="urn:microsoft.com/office/officeart/2005/8/layout/target3"/>
    <dgm:cxn modelId="{6025CEED-1AD8-46AA-A0B0-3C80FFDB464D}" type="presParOf" srcId="{02CE8EA9-4E4F-4639-9C9D-7F403028ED26}" destId="{255E334C-ACCD-4E2B-977E-699D0AD35408}" srcOrd="8" destOrd="0" presId="urn:microsoft.com/office/officeart/2005/8/layout/target3"/>
    <dgm:cxn modelId="{6605E273-8531-4B72-AB93-43EE2482F3A7}" type="presParOf" srcId="{02CE8EA9-4E4F-4639-9C9D-7F403028ED26}" destId="{4EA8452E-5D19-400A-8FE6-648338C20483}" srcOrd="9" destOrd="0" presId="urn:microsoft.com/office/officeart/2005/8/layout/target3"/>
    <dgm:cxn modelId="{4AA2CAD8-2C6B-4441-B277-1D79CE8375A1}" type="presParOf" srcId="{02CE8EA9-4E4F-4639-9C9D-7F403028ED26}" destId="{3A8B2129-CE26-40FD-BA69-84276BBEBDA0}" srcOrd="10" destOrd="0" presId="urn:microsoft.com/office/officeart/2005/8/layout/target3"/>
    <dgm:cxn modelId="{9B5E399F-FD1A-49B1-A5FE-92482A2288C5}" type="presParOf" srcId="{02CE8EA9-4E4F-4639-9C9D-7F403028ED26}" destId="{F1CB5F65-B448-46AB-B104-044670C73E0B}" srcOrd="11" destOrd="0" presId="urn:microsoft.com/office/officeart/2005/8/layout/target3"/>
    <dgm:cxn modelId="{AEE73F4D-2415-48B5-A7B3-772A3E4F2D2C}" type="presParOf" srcId="{02CE8EA9-4E4F-4639-9C9D-7F403028ED26}" destId="{43424DEC-DB1C-49A5-AF87-47DE3263D881}" srcOrd="12" destOrd="0" presId="urn:microsoft.com/office/officeart/2005/8/layout/target3"/>
    <dgm:cxn modelId="{BE0BFDB4-A165-4368-853A-84AA2084939B}" type="presParOf" srcId="{02CE8EA9-4E4F-4639-9C9D-7F403028ED26}" destId="{EBF34F40-FC7F-43E6-ABED-0369723F3FA6}" srcOrd="13" destOrd="0" presId="urn:microsoft.com/office/officeart/2005/8/layout/target3"/>
    <dgm:cxn modelId="{A8FE7678-651D-4925-83F0-5202DB66DA4B}" type="presParOf" srcId="{02CE8EA9-4E4F-4639-9C9D-7F403028ED26}" destId="{1D22131C-04B2-47F9-BEFA-38110FE8ACF8}" srcOrd="14" destOrd="0" presId="urn:microsoft.com/office/officeart/2005/8/layout/target3"/>
    <dgm:cxn modelId="{BD7F7AB2-C9AC-4709-BFA4-800BDFDB149E}" type="presParOf" srcId="{02CE8EA9-4E4F-4639-9C9D-7F403028ED26}" destId="{36F301A7-E542-424E-B9C2-204FC8960E32}" srcOrd="15" destOrd="0" presId="urn:microsoft.com/office/officeart/2005/8/layout/target3"/>
    <dgm:cxn modelId="{C30C68BA-6467-4666-86B8-11D462BCADC5}" type="presParOf" srcId="{02CE8EA9-4E4F-4639-9C9D-7F403028ED26}" destId="{1C27AA03-5AD8-47CA-9D4E-F9CEEFB83BBC}" srcOrd="16" destOrd="0" presId="urn:microsoft.com/office/officeart/2005/8/layout/target3"/>
    <dgm:cxn modelId="{D2E5CB65-69C7-4F6A-9898-AD676DD97731}" type="presParOf" srcId="{02CE8EA9-4E4F-4639-9C9D-7F403028ED26}" destId="{72DBF601-66B8-450B-AAE9-A5B0D10A03DF}" srcOrd="17" destOrd="0" presId="urn:microsoft.com/office/officeart/2005/8/layout/target3"/>
    <dgm:cxn modelId="{C8A5C8D7-3079-44B3-B912-498C93B99EB6}" type="presParOf" srcId="{02CE8EA9-4E4F-4639-9C9D-7F403028ED26}" destId="{539CA7A0-A0BD-4DA2-BB54-7CCD346A4A00}" srcOrd="18" destOrd="0" presId="urn:microsoft.com/office/officeart/2005/8/layout/target3"/>
    <dgm:cxn modelId="{754A01B8-6845-4FAC-BDAD-8E2F7C9D1385}" type="presParOf" srcId="{02CE8EA9-4E4F-4639-9C9D-7F403028ED26}" destId="{028DC139-EB99-42F7-A3F3-258D0B6AB21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4390B5-10DB-47D6-A8C6-3E07C60B1EA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6248C-A864-4022-AE90-6AE399AC2E27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Mobile e-commerce (m-commerce) is a term that describes online sales transactions that use wireless electronic devices such as hand-held computers, mobile phones or laptops.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2AC628-7EDD-48DA-8786-EC09E42D9DBE}" type="parTrans" cxnId="{0F20C44E-416B-412C-87A8-F9862EFF0214}">
      <dgm:prSet/>
      <dgm:spPr/>
      <dgm:t>
        <a:bodyPr/>
        <a:lstStyle/>
        <a:p>
          <a:endParaRPr lang="en-US"/>
        </a:p>
      </dgm:t>
    </dgm:pt>
    <dgm:pt modelId="{B8A79519-FB2F-4070-9C8F-789D1864048A}" type="sibTrans" cxnId="{0F20C44E-416B-412C-87A8-F9862EFF0214}">
      <dgm:prSet/>
      <dgm:spPr/>
      <dgm:t>
        <a:bodyPr/>
        <a:lstStyle/>
        <a:p>
          <a:endParaRPr lang="en-US"/>
        </a:p>
      </dgm:t>
    </dgm:pt>
    <dgm:pt modelId="{D764A7F5-DB1C-4906-9C0A-A46A9E99F80F}">
      <dgm:prSet/>
      <dgm:spPr/>
      <dgm:t>
        <a:bodyPr/>
        <a:lstStyle/>
        <a:p>
          <a:endParaRPr lang="en-US"/>
        </a:p>
      </dgm:t>
    </dgm:pt>
    <dgm:pt modelId="{8074C079-1890-4B41-B3DD-A8558DA79DF7}" type="parTrans" cxnId="{191D0AA2-624C-47DA-B66B-6CB29AC9CE7B}">
      <dgm:prSet/>
      <dgm:spPr/>
      <dgm:t>
        <a:bodyPr/>
        <a:lstStyle/>
        <a:p>
          <a:endParaRPr lang="en-US"/>
        </a:p>
      </dgm:t>
    </dgm:pt>
    <dgm:pt modelId="{538812AE-04C8-4F8E-AF12-E7364B17C5C9}" type="sibTrans" cxnId="{191D0AA2-624C-47DA-B66B-6CB29AC9CE7B}">
      <dgm:prSet/>
      <dgm:spPr/>
      <dgm:t>
        <a:bodyPr/>
        <a:lstStyle/>
        <a:p>
          <a:endParaRPr lang="en-US"/>
        </a:p>
      </dgm:t>
    </dgm:pt>
    <dgm:pt modelId="{95994DBC-C79C-4B49-B475-A224490F60BE}">
      <dgm:prSet/>
      <dgm:spPr/>
      <dgm:t>
        <a:bodyPr/>
        <a:lstStyle/>
        <a:p>
          <a:endParaRPr lang="en-US"/>
        </a:p>
      </dgm:t>
    </dgm:pt>
    <dgm:pt modelId="{55176CA0-4997-41CE-A016-DF6AC86F59CE}" type="parTrans" cxnId="{97788A30-D2D6-40BB-AFB3-CBA27B774F41}">
      <dgm:prSet/>
      <dgm:spPr/>
      <dgm:t>
        <a:bodyPr/>
        <a:lstStyle/>
        <a:p>
          <a:endParaRPr lang="en-US"/>
        </a:p>
      </dgm:t>
    </dgm:pt>
    <dgm:pt modelId="{1BFFA025-A2E6-497D-9B3E-C1FDAF8A1BD0}" type="sibTrans" cxnId="{97788A30-D2D6-40BB-AFB3-CBA27B774F41}">
      <dgm:prSet/>
      <dgm:spPr/>
      <dgm:t>
        <a:bodyPr/>
        <a:lstStyle/>
        <a:p>
          <a:endParaRPr lang="en-US"/>
        </a:p>
      </dgm:t>
    </dgm:pt>
    <dgm:pt modelId="{ED6180DA-F5A0-40A1-AB3E-9F0D1C156C90}" type="pres">
      <dgm:prSet presAssocID="{484390B5-10DB-47D6-A8C6-3E07C60B1EA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8A26EC-789D-41C3-9A3B-B0BCCA153226}" type="pres">
      <dgm:prSet presAssocID="{484390B5-10DB-47D6-A8C6-3E07C60B1EA0}" presName="radial" presStyleCnt="0">
        <dgm:presLayoutVars>
          <dgm:animLvl val="ctr"/>
        </dgm:presLayoutVars>
      </dgm:prSet>
      <dgm:spPr/>
    </dgm:pt>
    <dgm:pt modelId="{DA99440E-4DCB-4738-9128-B42C14B52463}" type="pres">
      <dgm:prSet presAssocID="{7B46248C-A864-4022-AE90-6AE399AC2E27}" presName="centerShape" presStyleLbl="vennNode1" presStyleIdx="0" presStyleCnt="1" custScaleY="90625"/>
      <dgm:spPr/>
      <dgm:t>
        <a:bodyPr/>
        <a:lstStyle/>
        <a:p>
          <a:endParaRPr lang="en-US"/>
        </a:p>
      </dgm:t>
    </dgm:pt>
  </dgm:ptLst>
  <dgm:cxnLst>
    <dgm:cxn modelId="{B1BB4298-363A-4568-AFFF-760C9D71E7BF}" type="presOf" srcId="{484390B5-10DB-47D6-A8C6-3E07C60B1EA0}" destId="{ED6180DA-F5A0-40A1-AB3E-9F0D1C156C90}" srcOrd="0" destOrd="0" presId="urn:microsoft.com/office/officeart/2005/8/layout/radial3"/>
    <dgm:cxn modelId="{80D1CFD2-832C-4C95-85ED-CDBC95F2AEAB}" type="presOf" srcId="{7B46248C-A864-4022-AE90-6AE399AC2E27}" destId="{DA99440E-4DCB-4738-9128-B42C14B52463}" srcOrd="0" destOrd="0" presId="urn:microsoft.com/office/officeart/2005/8/layout/radial3"/>
    <dgm:cxn modelId="{0F20C44E-416B-412C-87A8-F9862EFF0214}" srcId="{484390B5-10DB-47D6-A8C6-3E07C60B1EA0}" destId="{7B46248C-A864-4022-AE90-6AE399AC2E27}" srcOrd="0" destOrd="0" parTransId="{E32AC628-7EDD-48DA-8786-EC09E42D9DBE}" sibTransId="{B8A79519-FB2F-4070-9C8F-789D1864048A}"/>
    <dgm:cxn modelId="{97788A30-D2D6-40BB-AFB3-CBA27B774F41}" srcId="{484390B5-10DB-47D6-A8C6-3E07C60B1EA0}" destId="{95994DBC-C79C-4B49-B475-A224490F60BE}" srcOrd="2" destOrd="0" parTransId="{55176CA0-4997-41CE-A016-DF6AC86F59CE}" sibTransId="{1BFFA025-A2E6-497D-9B3E-C1FDAF8A1BD0}"/>
    <dgm:cxn modelId="{191D0AA2-624C-47DA-B66B-6CB29AC9CE7B}" srcId="{484390B5-10DB-47D6-A8C6-3E07C60B1EA0}" destId="{D764A7F5-DB1C-4906-9C0A-A46A9E99F80F}" srcOrd="1" destOrd="0" parTransId="{8074C079-1890-4B41-B3DD-A8558DA79DF7}" sibTransId="{538812AE-04C8-4F8E-AF12-E7364B17C5C9}"/>
    <dgm:cxn modelId="{8D4A8A1A-C1C8-4BE0-8F1E-4307778E525E}" type="presParOf" srcId="{ED6180DA-F5A0-40A1-AB3E-9F0D1C156C90}" destId="{168A26EC-789D-41C3-9A3B-B0BCCA153226}" srcOrd="0" destOrd="0" presId="urn:microsoft.com/office/officeart/2005/8/layout/radial3"/>
    <dgm:cxn modelId="{17714EC5-895E-416A-ABF4-5E9046C9937E}" type="presParOf" srcId="{168A26EC-789D-41C3-9A3B-B0BCCA153226}" destId="{DA99440E-4DCB-4738-9128-B42C14B52463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DDF6D8-4558-4F08-968C-590A6FD0CC5C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FE6551B-27BF-4592-B5F7-DCB63F817B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access to user data (e.g. by requesting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login).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12FC1-2AAF-4C50-ACE4-5162E42B8E21}" type="parTrans" cxnId="{19B7DC4B-ECBC-479C-B21C-F16AA70DF221}">
      <dgm:prSet/>
      <dgm:spPr/>
      <dgm:t>
        <a:bodyPr/>
        <a:lstStyle/>
        <a:p>
          <a:endParaRPr lang="en-US"/>
        </a:p>
      </dgm:t>
    </dgm:pt>
    <dgm:pt modelId="{9A504D85-FC41-4D69-AA58-E39213B96DD6}" type="sibTrans" cxnId="{19B7DC4B-ECBC-479C-B21C-F16AA70DF221}">
      <dgm:prSet/>
      <dgm:spPr/>
      <dgm:t>
        <a:bodyPr/>
        <a:lstStyle/>
        <a:p>
          <a:endParaRPr lang="en-US"/>
        </a:p>
      </dgm:t>
    </dgm:pt>
    <dgm:pt modelId="{830E7A26-2403-4F30-A94E-D882241EDD6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Better use of the screen (not inside the browser window).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F03F65-42CF-4194-9A0C-D7038568FAF3}" type="parTrans" cxnId="{2760215E-8DBF-4780-92DE-310F6EFEFB1A}">
      <dgm:prSet/>
      <dgm:spPr/>
      <dgm:t>
        <a:bodyPr/>
        <a:lstStyle/>
        <a:p>
          <a:endParaRPr lang="en-US"/>
        </a:p>
      </dgm:t>
    </dgm:pt>
    <dgm:pt modelId="{36DD4782-B642-4F68-B80C-CEAA5A92823D}" type="sibTrans" cxnId="{2760215E-8DBF-4780-92DE-310F6EFEFB1A}">
      <dgm:prSet/>
      <dgm:spPr/>
      <dgm:t>
        <a:bodyPr/>
        <a:lstStyle/>
        <a:p>
          <a:endParaRPr lang="en-US"/>
        </a:p>
      </dgm:t>
    </dgm:pt>
    <dgm:pt modelId="{74252DD4-5D75-4F48-B6EF-7434C3629B7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Better use of 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smartphone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features/tools (e.g. camera, GPS).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8068CA-625B-4F00-BAF1-99C81B393BDF}" type="parTrans" cxnId="{9D66492F-193F-4643-9ADB-4B79C7EA6FCB}">
      <dgm:prSet/>
      <dgm:spPr/>
      <dgm:t>
        <a:bodyPr/>
        <a:lstStyle/>
        <a:p>
          <a:endParaRPr lang="en-US"/>
        </a:p>
      </dgm:t>
    </dgm:pt>
    <dgm:pt modelId="{C8782E58-8030-4F7C-B8A0-D8E5A3D525CF}" type="sibTrans" cxnId="{9D66492F-193F-4643-9ADB-4B79C7EA6FCB}">
      <dgm:prSet/>
      <dgm:spPr/>
      <dgm:t>
        <a:bodyPr/>
        <a:lstStyle/>
        <a:p>
          <a:endParaRPr lang="en-US"/>
        </a:p>
      </dgm:t>
    </dgm:pt>
    <dgm:pt modelId="{0DA8B8D9-E5B6-43B9-B921-8339C8FB3E5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access without an internet connection, </a:t>
          </a:r>
          <a:r>
            <a:rPr lang="en-US" sz="1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using 4G 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example.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F7F754-BA3C-487E-9AE0-179590D86776}" type="parTrans" cxnId="{1056F43B-047F-46AE-89CF-00780C98F576}">
      <dgm:prSet/>
      <dgm:spPr/>
      <dgm:t>
        <a:bodyPr/>
        <a:lstStyle/>
        <a:p>
          <a:endParaRPr lang="en-US"/>
        </a:p>
      </dgm:t>
    </dgm:pt>
    <dgm:pt modelId="{83F4CC79-3B55-447C-B1F9-6501D9091C85}" type="sibTrans" cxnId="{1056F43B-047F-46AE-89CF-00780C98F576}">
      <dgm:prSet/>
      <dgm:spPr/>
      <dgm:t>
        <a:bodyPr/>
        <a:lstStyle/>
        <a:p>
          <a:endParaRPr lang="en-US"/>
        </a:p>
      </dgm:t>
    </dgm:pt>
    <dgm:pt modelId="{165F56E8-4BA8-40D3-A9B6-717870C6905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control on how it is being shown.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03AE2C-E9E6-412A-BFEE-679A6475DDA4}" type="parTrans" cxnId="{92E7ACC0-A458-41EB-B255-269DDBC2DDBB}">
      <dgm:prSet/>
      <dgm:spPr/>
      <dgm:t>
        <a:bodyPr/>
        <a:lstStyle/>
        <a:p>
          <a:endParaRPr lang="en-US"/>
        </a:p>
      </dgm:t>
    </dgm:pt>
    <dgm:pt modelId="{FC404DC5-D075-4D39-92E4-4504D84D4D43}" type="sibTrans" cxnId="{92E7ACC0-A458-41EB-B255-269DDBC2DDBB}">
      <dgm:prSet/>
      <dgm:spPr/>
      <dgm:t>
        <a:bodyPr/>
        <a:lstStyle/>
        <a:p>
          <a:endParaRPr lang="en-US"/>
        </a:p>
      </dgm:t>
    </dgm:pt>
    <dgm:pt modelId="{99F55E9D-65D2-4C9F-9A21-9A4A3074B810}" type="pres">
      <dgm:prSet presAssocID="{9DDDF6D8-4558-4F08-968C-590A6FD0CC5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C816A10-77B3-4986-8896-99C4B232FD77}" type="pres">
      <dgm:prSet presAssocID="{9DDDF6D8-4558-4F08-968C-590A6FD0CC5C}" presName="pyramid" presStyleLbl="node1" presStyleIdx="0" presStyleCnt="1"/>
      <dgm:spPr/>
    </dgm:pt>
    <dgm:pt modelId="{03589BF5-D0D0-47F9-9B3F-3761DFC3CA11}" type="pres">
      <dgm:prSet presAssocID="{9DDDF6D8-4558-4F08-968C-590A6FD0CC5C}" presName="theList" presStyleCnt="0"/>
      <dgm:spPr/>
    </dgm:pt>
    <dgm:pt modelId="{A3DF92D1-A6B0-4153-ADBD-BAE9304ACD93}" type="pres">
      <dgm:prSet presAssocID="{CFE6551B-27BF-4592-B5F7-DCB63F817BD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9A405-BA2C-42F4-9506-B072899E86AB}" type="pres">
      <dgm:prSet presAssocID="{CFE6551B-27BF-4592-B5F7-DCB63F817BDE}" presName="aSpace" presStyleCnt="0"/>
      <dgm:spPr/>
    </dgm:pt>
    <dgm:pt modelId="{4394E79D-7B86-40AA-A6B4-D5A9CABE1FC4}" type="pres">
      <dgm:prSet presAssocID="{830E7A26-2403-4F30-A94E-D882241EDD62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16DC7-34FE-43E2-890A-E66D6A125629}" type="pres">
      <dgm:prSet presAssocID="{830E7A26-2403-4F30-A94E-D882241EDD62}" presName="aSpace" presStyleCnt="0"/>
      <dgm:spPr/>
    </dgm:pt>
    <dgm:pt modelId="{D28670D5-8CC3-477F-8155-AD86386CF191}" type="pres">
      <dgm:prSet presAssocID="{74252DD4-5D75-4F48-B6EF-7434C3629B77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6B2E7-F0DC-4651-920C-7695F3B45B72}" type="pres">
      <dgm:prSet presAssocID="{74252DD4-5D75-4F48-B6EF-7434C3629B77}" presName="aSpace" presStyleCnt="0"/>
      <dgm:spPr/>
    </dgm:pt>
    <dgm:pt modelId="{A0523B21-C3BE-4E7E-953A-C170CB10F3BA}" type="pres">
      <dgm:prSet presAssocID="{0DA8B8D9-E5B6-43B9-B921-8339C8FB3E5F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1A493-F783-49D5-8A38-3E99483340FB}" type="pres">
      <dgm:prSet presAssocID="{0DA8B8D9-E5B6-43B9-B921-8339C8FB3E5F}" presName="aSpace" presStyleCnt="0"/>
      <dgm:spPr/>
    </dgm:pt>
    <dgm:pt modelId="{8CB17771-9820-4C70-8229-B3B1322EC68B}" type="pres">
      <dgm:prSet presAssocID="{165F56E8-4BA8-40D3-A9B6-717870C6905E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32AAC-1618-41CC-959A-E102D9D91360}" type="pres">
      <dgm:prSet presAssocID="{165F56E8-4BA8-40D3-A9B6-717870C6905E}" presName="aSpace" presStyleCnt="0"/>
      <dgm:spPr/>
    </dgm:pt>
  </dgm:ptLst>
  <dgm:cxnLst>
    <dgm:cxn modelId="{41A689CD-107E-4AF8-9D6D-0C4D9F7A1311}" type="presOf" srcId="{830E7A26-2403-4F30-A94E-D882241EDD62}" destId="{4394E79D-7B86-40AA-A6B4-D5A9CABE1FC4}" srcOrd="0" destOrd="0" presId="urn:microsoft.com/office/officeart/2005/8/layout/pyramid2"/>
    <dgm:cxn modelId="{416E5176-D463-487E-A2AB-B91EE87D96C2}" type="presOf" srcId="{74252DD4-5D75-4F48-B6EF-7434C3629B77}" destId="{D28670D5-8CC3-477F-8155-AD86386CF191}" srcOrd="0" destOrd="0" presId="urn:microsoft.com/office/officeart/2005/8/layout/pyramid2"/>
    <dgm:cxn modelId="{A28E54F9-DCF9-43B6-BE7A-C2A5F3925CB7}" type="presOf" srcId="{CFE6551B-27BF-4592-B5F7-DCB63F817BDE}" destId="{A3DF92D1-A6B0-4153-ADBD-BAE9304ACD93}" srcOrd="0" destOrd="0" presId="urn:microsoft.com/office/officeart/2005/8/layout/pyramid2"/>
    <dgm:cxn modelId="{92E7ACC0-A458-41EB-B255-269DDBC2DDBB}" srcId="{9DDDF6D8-4558-4F08-968C-590A6FD0CC5C}" destId="{165F56E8-4BA8-40D3-A9B6-717870C6905E}" srcOrd="4" destOrd="0" parTransId="{DC03AE2C-E9E6-412A-BFEE-679A6475DDA4}" sibTransId="{FC404DC5-D075-4D39-92E4-4504D84D4D43}"/>
    <dgm:cxn modelId="{D99600BD-740B-4BBE-B996-DBA388D50AA7}" type="presOf" srcId="{9DDDF6D8-4558-4F08-968C-590A6FD0CC5C}" destId="{99F55E9D-65D2-4C9F-9A21-9A4A3074B810}" srcOrd="0" destOrd="0" presId="urn:microsoft.com/office/officeart/2005/8/layout/pyramid2"/>
    <dgm:cxn modelId="{2760215E-8DBF-4780-92DE-310F6EFEFB1A}" srcId="{9DDDF6D8-4558-4F08-968C-590A6FD0CC5C}" destId="{830E7A26-2403-4F30-A94E-D882241EDD62}" srcOrd="1" destOrd="0" parTransId="{32F03F65-42CF-4194-9A0C-D7038568FAF3}" sibTransId="{36DD4782-B642-4F68-B80C-CEAA5A92823D}"/>
    <dgm:cxn modelId="{492EB3C8-A601-483F-BC5D-3BA0A0C62C29}" type="presOf" srcId="{0DA8B8D9-E5B6-43B9-B921-8339C8FB3E5F}" destId="{A0523B21-C3BE-4E7E-953A-C170CB10F3BA}" srcOrd="0" destOrd="0" presId="urn:microsoft.com/office/officeart/2005/8/layout/pyramid2"/>
    <dgm:cxn modelId="{9D66492F-193F-4643-9ADB-4B79C7EA6FCB}" srcId="{9DDDF6D8-4558-4F08-968C-590A6FD0CC5C}" destId="{74252DD4-5D75-4F48-B6EF-7434C3629B77}" srcOrd="2" destOrd="0" parTransId="{748068CA-625B-4F00-BAF1-99C81B393BDF}" sibTransId="{C8782E58-8030-4F7C-B8A0-D8E5A3D525CF}"/>
    <dgm:cxn modelId="{1056F43B-047F-46AE-89CF-00780C98F576}" srcId="{9DDDF6D8-4558-4F08-968C-590A6FD0CC5C}" destId="{0DA8B8D9-E5B6-43B9-B921-8339C8FB3E5F}" srcOrd="3" destOrd="0" parTransId="{3CF7F754-BA3C-487E-9AE0-179590D86776}" sibTransId="{83F4CC79-3B55-447C-B1F9-6501D9091C85}"/>
    <dgm:cxn modelId="{6CCDA99C-F158-4D67-A343-E30EBBDD4AC7}" type="presOf" srcId="{165F56E8-4BA8-40D3-A9B6-717870C6905E}" destId="{8CB17771-9820-4C70-8229-B3B1322EC68B}" srcOrd="0" destOrd="0" presId="urn:microsoft.com/office/officeart/2005/8/layout/pyramid2"/>
    <dgm:cxn modelId="{19B7DC4B-ECBC-479C-B21C-F16AA70DF221}" srcId="{9DDDF6D8-4558-4F08-968C-590A6FD0CC5C}" destId="{CFE6551B-27BF-4592-B5F7-DCB63F817BDE}" srcOrd="0" destOrd="0" parTransId="{58412FC1-2AAF-4C50-ACE4-5162E42B8E21}" sibTransId="{9A504D85-FC41-4D69-AA58-E39213B96DD6}"/>
    <dgm:cxn modelId="{6176E5BE-FBAF-4B3B-863C-35C3C3F311B4}" type="presParOf" srcId="{99F55E9D-65D2-4C9F-9A21-9A4A3074B810}" destId="{7C816A10-77B3-4986-8896-99C4B232FD77}" srcOrd="0" destOrd="0" presId="urn:microsoft.com/office/officeart/2005/8/layout/pyramid2"/>
    <dgm:cxn modelId="{7F1BC17B-4F2D-4A43-9076-65BFB579637B}" type="presParOf" srcId="{99F55E9D-65D2-4C9F-9A21-9A4A3074B810}" destId="{03589BF5-D0D0-47F9-9B3F-3761DFC3CA11}" srcOrd="1" destOrd="0" presId="urn:microsoft.com/office/officeart/2005/8/layout/pyramid2"/>
    <dgm:cxn modelId="{6BCD0B60-75CD-408B-9C7A-01F5BCEC510D}" type="presParOf" srcId="{03589BF5-D0D0-47F9-9B3F-3761DFC3CA11}" destId="{A3DF92D1-A6B0-4153-ADBD-BAE9304ACD93}" srcOrd="0" destOrd="0" presId="urn:microsoft.com/office/officeart/2005/8/layout/pyramid2"/>
    <dgm:cxn modelId="{1977275C-D105-47F5-9749-8687B17E7E68}" type="presParOf" srcId="{03589BF5-D0D0-47F9-9B3F-3761DFC3CA11}" destId="{98A9A405-BA2C-42F4-9506-B072899E86AB}" srcOrd="1" destOrd="0" presId="urn:microsoft.com/office/officeart/2005/8/layout/pyramid2"/>
    <dgm:cxn modelId="{D5AA71E4-D15D-4AB8-A67D-714146A1E8DD}" type="presParOf" srcId="{03589BF5-D0D0-47F9-9B3F-3761DFC3CA11}" destId="{4394E79D-7B86-40AA-A6B4-D5A9CABE1FC4}" srcOrd="2" destOrd="0" presId="urn:microsoft.com/office/officeart/2005/8/layout/pyramid2"/>
    <dgm:cxn modelId="{7168C860-BFCA-4790-A77F-4A6852EFFAD6}" type="presParOf" srcId="{03589BF5-D0D0-47F9-9B3F-3761DFC3CA11}" destId="{5EA16DC7-34FE-43E2-890A-E66D6A125629}" srcOrd="3" destOrd="0" presId="urn:microsoft.com/office/officeart/2005/8/layout/pyramid2"/>
    <dgm:cxn modelId="{C6A6A552-074A-4956-A7F3-DFE564D40366}" type="presParOf" srcId="{03589BF5-D0D0-47F9-9B3F-3761DFC3CA11}" destId="{D28670D5-8CC3-477F-8155-AD86386CF191}" srcOrd="4" destOrd="0" presId="urn:microsoft.com/office/officeart/2005/8/layout/pyramid2"/>
    <dgm:cxn modelId="{C4BFF54F-7094-4FAD-9FE1-5C5CA0C1D459}" type="presParOf" srcId="{03589BF5-D0D0-47F9-9B3F-3761DFC3CA11}" destId="{D496B2E7-F0DC-4651-920C-7695F3B45B72}" srcOrd="5" destOrd="0" presId="urn:microsoft.com/office/officeart/2005/8/layout/pyramid2"/>
    <dgm:cxn modelId="{FFC22CC9-EECB-4EE5-9165-C2B10763C67D}" type="presParOf" srcId="{03589BF5-D0D0-47F9-9B3F-3761DFC3CA11}" destId="{A0523B21-C3BE-4E7E-953A-C170CB10F3BA}" srcOrd="6" destOrd="0" presId="urn:microsoft.com/office/officeart/2005/8/layout/pyramid2"/>
    <dgm:cxn modelId="{1E85BC19-05B8-44A7-B23E-225CAD909EBD}" type="presParOf" srcId="{03589BF5-D0D0-47F9-9B3F-3761DFC3CA11}" destId="{F9C1A493-F783-49D5-8A38-3E99483340FB}" srcOrd="7" destOrd="0" presId="urn:microsoft.com/office/officeart/2005/8/layout/pyramid2"/>
    <dgm:cxn modelId="{BCCAE3A4-A9EC-4EF5-B78A-87617172AA2C}" type="presParOf" srcId="{03589BF5-D0D0-47F9-9B3F-3761DFC3CA11}" destId="{8CB17771-9820-4C70-8229-B3B1322EC68B}" srcOrd="8" destOrd="0" presId="urn:microsoft.com/office/officeart/2005/8/layout/pyramid2"/>
    <dgm:cxn modelId="{A35CDFB6-9D5E-4143-9367-8F41190228DD}" type="presParOf" srcId="{03589BF5-D0D0-47F9-9B3F-3761DFC3CA11}" destId="{AE732AAC-1618-41CC-959A-E102D9D9136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63340E-E3B7-46E7-88EC-FFA2C452EE37}" type="doc">
      <dgm:prSet loTypeId="urn:microsoft.com/office/officeart/2005/8/layout/pyramid2" loCatId="pyramid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2EFE3E6-B5CF-485F-BD10-F3F5EE9F0CE7}">
      <dgm:prSet custT="1"/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Apps need to be downloaded.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5380B3-CC84-49AD-B65C-29521FEFC521}" type="parTrans" cxnId="{0CC7DB83-0CD3-43DB-9960-487E70D1F5ED}">
      <dgm:prSet/>
      <dgm:spPr/>
      <dgm:t>
        <a:bodyPr/>
        <a:lstStyle/>
        <a:p>
          <a:endParaRPr lang="en-US"/>
        </a:p>
      </dgm:t>
    </dgm:pt>
    <dgm:pt modelId="{DD1D5E7E-1090-4453-B95A-A62FA1D2BE85}" type="sibTrans" cxnId="{0CC7DB83-0CD3-43DB-9960-487E70D1F5ED}">
      <dgm:prSet/>
      <dgm:spPr/>
      <dgm:t>
        <a:bodyPr/>
        <a:lstStyle/>
        <a:p>
          <a:endParaRPr lang="en-US"/>
        </a:p>
      </dgm:t>
    </dgm:pt>
    <dgm:pt modelId="{7DF30770-920B-463B-AA3C-22AF38BCA9F1}">
      <dgm:prSet custT="1"/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Apps need to be upgraded.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2BE606-F80C-4A4D-A266-2A20BE4703C6}" type="parTrans" cxnId="{45126CE6-2B9C-4CED-A3E4-7368B3D3EA4E}">
      <dgm:prSet/>
      <dgm:spPr/>
      <dgm:t>
        <a:bodyPr/>
        <a:lstStyle/>
        <a:p>
          <a:endParaRPr lang="en-US"/>
        </a:p>
      </dgm:t>
    </dgm:pt>
    <dgm:pt modelId="{31AA0F37-CA06-40FD-BE03-6120FC82157F}" type="sibTrans" cxnId="{45126CE6-2B9C-4CED-A3E4-7368B3D3EA4E}">
      <dgm:prSet/>
      <dgm:spPr/>
      <dgm:t>
        <a:bodyPr/>
        <a:lstStyle/>
        <a:p>
          <a:endParaRPr lang="en-US"/>
        </a:p>
      </dgm:t>
    </dgm:pt>
    <dgm:pt modelId="{C5390262-E1B6-4213-A3EE-1E9CC83DD134}">
      <dgm:prSet custT="1"/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a low repeated usage of apps.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77B74E-9137-4092-9669-DBD083B9D921}" type="parTrans" cxnId="{27FD9075-6369-4471-B362-74C43F7E4291}">
      <dgm:prSet/>
      <dgm:spPr/>
      <dgm:t>
        <a:bodyPr/>
        <a:lstStyle/>
        <a:p>
          <a:endParaRPr lang="en-US"/>
        </a:p>
      </dgm:t>
    </dgm:pt>
    <dgm:pt modelId="{8C5D63A5-0CBE-425E-A639-CC1021ACB711}" type="sibTrans" cxnId="{27FD9075-6369-4471-B362-74C43F7E4291}">
      <dgm:prSet/>
      <dgm:spPr/>
      <dgm:t>
        <a:bodyPr/>
        <a:lstStyle/>
        <a:p>
          <a:endParaRPr lang="en-US"/>
        </a:p>
      </dgm:t>
    </dgm:pt>
    <dgm:pt modelId="{D6561C2E-E0F4-45CE-BD9B-D02C4A2B63FE}">
      <dgm:prSet custT="1"/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Needs to be built for each platform (</a:t>
          </a:r>
          <a:r>
            <a:rPr lang="en-US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iOS</a:t>
          </a:r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Android, Windows).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DAA0E5-D2A2-4600-8FBA-7C7D8CE61D09}" type="parTrans" cxnId="{817EC63A-D314-45A2-BD3A-50C394B48C05}">
      <dgm:prSet/>
      <dgm:spPr/>
      <dgm:t>
        <a:bodyPr/>
        <a:lstStyle/>
        <a:p>
          <a:endParaRPr lang="en-US"/>
        </a:p>
      </dgm:t>
    </dgm:pt>
    <dgm:pt modelId="{26EDF88B-A33F-4709-A080-A6E6FFE0840A}" type="sibTrans" cxnId="{817EC63A-D314-45A2-BD3A-50C394B48C05}">
      <dgm:prSet/>
      <dgm:spPr/>
      <dgm:t>
        <a:bodyPr/>
        <a:lstStyle/>
        <a:p>
          <a:endParaRPr lang="en-US"/>
        </a:p>
      </dgm:t>
    </dgm:pt>
    <dgm:pt modelId="{040D7925-D949-403F-AF4A-1A1F8C8E5EF6}">
      <dgm:prSet custT="1"/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Needs to be right the first time – reviews stay “forever”.</a:t>
          </a:r>
          <a:endParaRPr 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1CC770-7AEF-44C4-AA6D-66EBBBF6C673}" type="parTrans" cxnId="{56307A13-97D2-4F25-A5B6-72C410E59D2C}">
      <dgm:prSet/>
      <dgm:spPr/>
      <dgm:t>
        <a:bodyPr/>
        <a:lstStyle/>
        <a:p>
          <a:endParaRPr lang="en-US"/>
        </a:p>
      </dgm:t>
    </dgm:pt>
    <dgm:pt modelId="{85A02BF0-F459-4022-842C-1EC7398E2F13}" type="sibTrans" cxnId="{56307A13-97D2-4F25-A5B6-72C410E59D2C}">
      <dgm:prSet/>
      <dgm:spPr/>
      <dgm:t>
        <a:bodyPr/>
        <a:lstStyle/>
        <a:p>
          <a:endParaRPr lang="en-US"/>
        </a:p>
      </dgm:t>
    </dgm:pt>
    <dgm:pt modelId="{E20C647D-3C93-4548-856E-00E66A8C779E}" type="pres">
      <dgm:prSet presAssocID="{D163340E-E3B7-46E7-88EC-FFA2C452EE3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C1459FC-B1D5-4E50-A49E-E3E392468274}" type="pres">
      <dgm:prSet presAssocID="{D163340E-E3B7-46E7-88EC-FFA2C452EE37}" presName="pyramid" presStyleLbl="node1" presStyleIdx="0" presStyleCnt="1"/>
      <dgm:spPr/>
    </dgm:pt>
    <dgm:pt modelId="{99EC76A0-EF53-41C0-9E0D-864DB4104F74}" type="pres">
      <dgm:prSet presAssocID="{D163340E-E3B7-46E7-88EC-FFA2C452EE37}" presName="theList" presStyleCnt="0"/>
      <dgm:spPr/>
    </dgm:pt>
    <dgm:pt modelId="{294BB5A0-0C82-474C-AAA7-514487F517DE}" type="pres">
      <dgm:prSet presAssocID="{62EFE3E6-B5CF-485F-BD10-F3F5EE9F0CE7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781BA-E01A-4866-BAB3-11D0E7A767B6}" type="pres">
      <dgm:prSet presAssocID="{62EFE3E6-B5CF-485F-BD10-F3F5EE9F0CE7}" presName="aSpace" presStyleCnt="0"/>
      <dgm:spPr/>
    </dgm:pt>
    <dgm:pt modelId="{E4256297-EAF2-4E6E-9EBA-A11BC1B81CBA}" type="pres">
      <dgm:prSet presAssocID="{7DF30770-920B-463B-AA3C-22AF38BCA9F1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84466-4D12-4092-BBE8-421BF4215939}" type="pres">
      <dgm:prSet presAssocID="{7DF30770-920B-463B-AA3C-22AF38BCA9F1}" presName="aSpace" presStyleCnt="0"/>
      <dgm:spPr/>
    </dgm:pt>
    <dgm:pt modelId="{37DABB8A-F715-46A0-B3A6-0C94CFD0327B}" type="pres">
      <dgm:prSet presAssocID="{C5390262-E1B6-4213-A3EE-1E9CC83DD13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AD56A-7E67-4072-B902-FBFFAFF03DF6}" type="pres">
      <dgm:prSet presAssocID="{C5390262-E1B6-4213-A3EE-1E9CC83DD134}" presName="aSpace" presStyleCnt="0"/>
      <dgm:spPr/>
    </dgm:pt>
    <dgm:pt modelId="{798865A0-4DE6-4520-BC32-0D5B6C9B1C74}" type="pres">
      <dgm:prSet presAssocID="{D6561C2E-E0F4-45CE-BD9B-D02C4A2B63F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2D9BA-B65A-4132-9A6E-177FDBE256F2}" type="pres">
      <dgm:prSet presAssocID="{D6561C2E-E0F4-45CE-BD9B-D02C4A2B63FE}" presName="aSpace" presStyleCnt="0"/>
      <dgm:spPr/>
    </dgm:pt>
    <dgm:pt modelId="{364EA961-889E-4AF4-8F9E-DD77A9F87335}" type="pres">
      <dgm:prSet presAssocID="{040D7925-D949-403F-AF4A-1A1F8C8E5EF6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A86C2-2A85-489B-84D1-470C2F23B410}" type="pres">
      <dgm:prSet presAssocID="{040D7925-D949-403F-AF4A-1A1F8C8E5EF6}" presName="aSpace" presStyleCnt="0"/>
      <dgm:spPr/>
    </dgm:pt>
  </dgm:ptLst>
  <dgm:cxnLst>
    <dgm:cxn modelId="{19B8B4EB-E3DC-4752-824F-3CC9E200CFB3}" type="presOf" srcId="{62EFE3E6-B5CF-485F-BD10-F3F5EE9F0CE7}" destId="{294BB5A0-0C82-474C-AAA7-514487F517DE}" srcOrd="0" destOrd="0" presId="urn:microsoft.com/office/officeart/2005/8/layout/pyramid2"/>
    <dgm:cxn modelId="{817EC63A-D314-45A2-BD3A-50C394B48C05}" srcId="{D163340E-E3B7-46E7-88EC-FFA2C452EE37}" destId="{D6561C2E-E0F4-45CE-BD9B-D02C4A2B63FE}" srcOrd="3" destOrd="0" parTransId="{B3DAA0E5-D2A2-4600-8FBA-7C7D8CE61D09}" sibTransId="{26EDF88B-A33F-4709-A080-A6E6FFE0840A}"/>
    <dgm:cxn modelId="{B8DAEEF8-D06A-420F-ADC2-2FA0347BC2CB}" type="presOf" srcId="{040D7925-D949-403F-AF4A-1A1F8C8E5EF6}" destId="{364EA961-889E-4AF4-8F9E-DD77A9F87335}" srcOrd="0" destOrd="0" presId="urn:microsoft.com/office/officeart/2005/8/layout/pyramid2"/>
    <dgm:cxn modelId="{45126CE6-2B9C-4CED-A3E4-7368B3D3EA4E}" srcId="{D163340E-E3B7-46E7-88EC-FFA2C452EE37}" destId="{7DF30770-920B-463B-AA3C-22AF38BCA9F1}" srcOrd="1" destOrd="0" parTransId="{4B2BE606-F80C-4A4D-A266-2A20BE4703C6}" sibTransId="{31AA0F37-CA06-40FD-BE03-6120FC82157F}"/>
    <dgm:cxn modelId="{8BA6FBA8-6AFE-414F-A941-CA3B8BC0DC6F}" type="presOf" srcId="{D6561C2E-E0F4-45CE-BD9B-D02C4A2B63FE}" destId="{798865A0-4DE6-4520-BC32-0D5B6C9B1C74}" srcOrd="0" destOrd="0" presId="urn:microsoft.com/office/officeart/2005/8/layout/pyramid2"/>
    <dgm:cxn modelId="{0CC7DB83-0CD3-43DB-9960-487E70D1F5ED}" srcId="{D163340E-E3B7-46E7-88EC-FFA2C452EE37}" destId="{62EFE3E6-B5CF-485F-BD10-F3F5EE9F0CE7}" srcOrd="0" destOrd="0" parTransId="{735380B3-CC84-49AD-B65C-29521FEFC521}" sibTransId="{DD1D5E7E-1090-4453-B95A-A62FA1D2BE85}"/>
    <dgm:cxn modelId="{B8B8129F-5E12-420C-BD25-BC866F0BCB63}" type="presOf" srcId="{7DF30770-920B-463B-AA3C-22AF38BCA9F1}" destId="{E4256297-EAF2-4E6E-9EBA-A11BC1B81CBA}" srcOrd="0" destOrd="0" presId="urn:microsoft.com/office/officeart/2005/8/layout/pyramid2"/>
    <dgm:cxn modelId="{56307A13-97D2-4F25-A5B6-72C410E59D2C}" srcId="{D163340E-E3B7-46E7-88EC-FFA2C452EE37}" destId="{040D7925-D949-403F-AF4A-1A1F8C8E5EF6}" srcOrd="4" destOrd="0" parTransId="{FC1CC770-7AEF-44C4-AA6D-66EBBBF6C673}" sibTransId="{85A02BF0-F459-4022-842C-1EC7398E2F13}"/>
    <dgm:cxn modelId="{27FD9075-6369-4471-B362-74C43F7E4291}" srcId="{D163340E-E3B7-46E7-88EC-FFA2C452EE37}" destId="{C5390262-E1B6-4213-A3EE-1E9CC83DD134}" srcOrd="2" destOrd="0" parTransId="{DA77B74E-9137-4092-9669-DBD083B9D921}" sibTransId="{8C5D63A5-0CBE-425E-A639-CC1021ACB711}"/>
    <dgm:cxn modelId="{CA676B64-CD60-47AA-BB78-CA95AE58175C}" type="presOf" srcId="{D163340E-E3B7-46E7-88EC-FFA2C452EE37}" destId="{E20C647D-3C93-4548-856E-00E66A8C779E}" srcOrd="0" destOrd="0" presId="urn:microsoft.com/office/officeart/2005/8/layout/pyramid2"/>
    <dgm:cxn modelId="{7FE0DF45-6489-4613-AC91-334A7607AC1A}" type="presOf" srcId="{C5390262-E1B6-4213-A3EE-1E9CC83DD134}" destId="{37DABB8A-F715-46A0-B3A6-0C94CFD0327B}" srcOrd="0" destOrd="0" presId="urn:microsoft.com/office/officeart/2005/8/layout/pyramid2"/>
    <dgm:cxn modelId="{5F3DB75F-4134-4445-B724-07486A19F9AC}" type="presParOf" srcId="{E20C647D-3C93-4548-856E-00E66A8C779E}" destId="{7C1459FC-B1D5-4E50-A49E-E3E392468274}" srcOrd="0" destOrd="0" presId="urn:microsoft.com/office/officeart/2005/8/layout/pyramid2"/>
    <dgm:cxn modelId="{7FBBEC96-7983-4B3A-82FD-A960665EB532}" type="presParOf" srcId="{E20C647D-3C93-4548-856E-00E66A8C779E}" destId="{99EC76A0-EF53-41C0-9E0D-864DB4104F74}" srcOrd="1" destOrd="0" presId="urn:microsoft.com/office/officeart/2005/8/layout/pyramid2"/>
    <dgm:cxn modelId="{7B1DE143-EC8C-4033-B33F-1EF29539A575}" type="presParOf" srcId="{99EC76A0-EF53-41C0-9E0D-864DB4104F74}" destId="{294BB5A0-0C82-474C-AAA7-514487F517DE}" srcOrd="0" destOrd="0" presId="urn:microsoft.com/office/officeart/2005/8/layout/pyramid2"/>
    <dgm:cxn modelId="{1D511308-1CC0-46FC-A1CC-FEF8867C5095}" type="presParOf" srcId="{99EC76A0-EF53-41C0-9E0D-864DB4104F74}" destId="{CB8781BA-E01A-4866-BAB3-11D0E7A767B6}" srcOrd="1" destOrd="0" presId="urn:microsoft.com/office/officeart/2005/8/layout/pyramid2"/>
    <dgm:cxn modelId="{7F0E0C83-9799-45F2-B4CF-1A9F45342450}" type="presParOf" srcId="{99EC76A0-EF53-41C0-9E0D-864DB4104F74}" destId="{E4256297-EAF2-4E6E-9EBA-A11BC1B81CBA}" srcOrd="2" destOrd="0" presId="urn:microsoft.com/office/officeart/2005/8/layout/pyramid2"/>
    <dgm:cxn modelId="{9D4EB4B7-BF12-415E-8C36-7E5EEA6E1553}" type="presParOf" srcId="{99EC76A0-EF53-41C0-9E0D-864DB4104F74}" destId="{3A684466-4D12-4092-BBE8-421BF4215939}" srcOrd="3" destOrd="0" presId="urn:microsoft.com/office/officeart/2005/8/layout/pyramid2"/>
    <dgm:cxn modelId="{F8CDEAA7-CB53-4D40-954E-3858E25E4B9A}" type="presParOf" srcId="{99EC76A0-EF53-41C0-9E0D-864DB4104F74}" destId="{37DABB8A-F715-46A0-B3A6-0C94CFD0327B}" srcOrd="4" destOrd="0" presId="urn:microsoft.com/office/officeart/2005/8/layout/pyramid2"/>
    <dgm:cxn modelId="{18F1D624-4113-4E85-8964-A40A9C9D7613}" type="presParOf" srcId="{99EC76A0-EF53-41C0-9E0D-864DB4104F74}" destId="{520AD56A-7E67-4072-B902-FBFFAFF03DF6}" srcOrd="5" destOrd="0" presId="urn:microsoft.com/office/officeart/2005/8/layout/pyramid2"/>
    <dgm:cxn modelId="{8592E934-996F-4B42-9128-0B4268B92F98}" type="presParOf" srcId="{99EC76A0-EF53-41C0-9E0D-864DB4104F74}" destId="{798865A0-4DE6-4520-BC32-0D5B6C9B1C74}" srcOrd="6" destOrd="0" presId="urn:microsoft.com/office/officeart/2005/8/layout/pyramid2"/>
    <dgm:cxn modelId="{8D93E20B-BAD4-4B62-933D-618EBE160C44}" type="presParOf" srcId="{99EC76A0-EF53-41C0-9E0D-864DB4104F74}" destId="{05A2D9BA-B65A-4132-9A6E-177FDBE256F2}" srcOrd="7" destOrd="0" presId="urn:microsoft.com/office/officeart/2005/8/layout/pyramid2"/>
    <dgm:cxn modelId="{23B31483-1835-4060-940F-8039C63F022F}" type="presParOf" srcId="{99EC76A0-EF53-41C0-9E0D-864DB4104F74}" destId="{364EA961-889E-4AF4-8F9E-DD77A9F87335}" srcOrd="8" destOrd="0" presId="urn:microsoft.com/office/officeart/2005/8/layout/pyramid2"/>
    <dgm:cxn modelId="{E72ACD74-BAA2-4C6E-AB29-15188203F607}" type="presParOf" srcId="{99EC76A0-EF53-41C0-9E0D-864DB4104F74}" destId="{F58A86C2-2A85-489B-84D1-470C2F23B41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68C3A6-898E-4663-AB03-060DFAE0D30B}" type="doc">
      <dgm:prSet loTypeId="urn:microsoft.com/office/officeart/2005/8/layout/target3" loCatId="relationship" qsTypeId="urn:microsoft.com/office/officeart/2005/8/quickstyle/3d1" qsCatId="3D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38A37F65-D5C9-495E-84ED-F6457B2F5C7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Cloud Services and Infrastructure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1BD43-CD57-4920-B2A0-1F20B727D149}" type="parTrans" cxnId="{21CCEF98-B21D-4380-9DD3-C2B29456AE33}">
      <dgm:prSet/>
      <dgm:spPr/>
      <dgm:t>
        <a:bodyPr/>
        <a:lstStyle/>
        <a:p>
          <a:endParaRPr lang="en-US"/>
        </a:p>
      </dgm:t>
    </dgm:pt>
    <dgm:pt modelId="{11EA2C12-2B5D-42CE-AD62-5E7A5C259D1C}" type="sibTrans" cxnId="{21CCEF98-B21D-4380-9DD3-C2B29456AE33}">
      <dgm:prSet/>
      <dgm:spPr/>
      <dgm:t>
        <a:bodyPr/>
        <a:lstStyle/>
        <a:p>
          <a:endParaRPr lang="en-US"/>
        </a:p>
      </dgm:t>
    </dgm:pt>
    <dgm:pt modelId="{FBC428F1-B6AC-4886-A649-1BE37BC50008}">
      <dgm:prSet custT="1"/>
      <dgm:spPr>
        <a:solidFill>
          <a:srgbClr val="FFFF00"/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Advertizing Platforms and Services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148FD2-52FF-433B-AC09-B19FD78BA6F9}" type="parTrans" cxnId="{98277912-55A0-4E17-9D6F-AEF2677A0756}">
      <dgm:prSet/>
      <dgm:spPr/>
      <dgm:t>
        <a:bodyPr/>
        <a:lstStyle/>
        <a:p>
          <a:endParaRPr lang="en-US"/>
        </a:p>
      </dgm:t>
    </dgm:pt>
    <dgm:pt modelId="{820F283D-1805-4086-8FA4-92D9FEEA7BD1}" type="sibTrans" cxnId="{98277912-55A0-4E17-9D6F-AEF2677A0756}">
      <dgm:prSet/>
      <dgm:spPr/>
      <dgm:t>
        <a:bodyPr/>
        <a:lstStyle/>
        <a:p>
          <a:endParaRPr lang="en-US"/>
        </a:p>
      </dgm:t>
    </dgm:pt>
    <dgm:pt modelId="{DB13AA4A-02CB-417F-8C69-703BDD37E3B8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Analytics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8D7AC8-8860-4E05-A9FA-110303D0E812}" type="sibTrans" cxnId="{F242E758-4049-48DE-A8D7-02F4ADA386CE}">
      <dgm:prSet/>
      <dgm:spPr/>
      <dgm:t>
        <a:bodyPr/>
        <a:lstStyle/>
        <a:p>
          <a:endParaRPr lang="en-US"/>
        </a:p>
      </dgm:t>
    </dgm:pt>
    <dgm:pt modelId="{727A074D-12C0-4E3C-9E1B-96A50A58321A}" type="parTrans" cxnId="{F242E758-4049-48DE-A8D7-02F4ADA386CE}">
      <dgm:prSet/>
      <dgm:spPr/>
      <dgm:t>
        <a:bodyPr/>
        <a:lstStyle/>
        <a:p>
          <a:endParaRPr lang="en-US"/>
        </a:p>
      </dgm:t>
    </dgm:pt>
    <dgm:pt modelId="{BD13432C-4644-4922-B114-8C845C97287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and Monitoring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857639-EE6C-4852-B899-DDB018EF3BB3}" type="sibTrans" cxnId="{E799EFB9-1586-4375-9FFD-21536E2FC71F}">
      <dgm:prSet/>
      <dgm:spPr/>
      <dgm:t>
        <a:bodyPr/>
        <a:lstStyle/>
        <a:p>
          <a:endParaRPr lang="en-US"/>
        </a:p>
      </dgm:t>
    </dgm:pt>
    <dgm:pt modelId="{D1302BB3-B2C1-4573-8A72-CE796430B285}" type="parTrans" cxnId="{E799EFB9-1586-4375-9FFD-21536E2FC71F}">
      <dgm:prSet/>
      <dgm:spPr/>
      <dgm:t>
        <a:bodyPr/>
        <a:lstStyle/>
        <a:p>
          <a:endParaRPr lang="en-US"/>
        </a:p>
      </dgm:t>
    </dgm:pt>
    <dgm:pt modelId="{D5C8C5C6-C7E7-48AE-B5C0-E7925DCF382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95000"/>
              <a:lumOff val="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32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M-Commerce Platforms</a:t>
          </a:r>
          <a:endParaRPr lang="en-US" sz="3200" i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21E37E-7617-47EE-8D7B-18CB71E38934}" type="sibTrans" cxnId="{7E76A008-ABC0-43EA-AB27-43B5FE44A357}">
      <dgm:prSet/>
      <dgm:spPr/>
      <dgm:t>
        <a:bodyPr/>
        <a:lstStyle/>
        <a:p>
          <a:endParaRPr lang="en-US"/>
        </a:p>
      </dgm:t>
    </dgm:pt>
    <dgm:pt modelId="{BFA41178-6E04-4144-B3B4-4D9E27A33E86}" type="parTrans" cxnId="{7E76A008-ABC0-43EA-AB27-43B5FE44A357}">
      <dgm:prSet/>
      <dgm:spPr/>
      <dgm:t>
        <a:bodyPr/>
        <a:lstStyle/>
        <a:p>
          <a:endParaRPr lang="en-US"/>
        </a:p>
      </dgm:t>
    </dgm:pt>
    <dgm:pt modelId="{02CE8EA9-4E4F-4639-9C9D-7F403028ED26}" type="pres">
      <dgm:prSet presAssocID="{E968C3A6-898E-4663-AB03-060DFAE0D30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121625-941C-4510-A146-DB0863D026F9}" type="pres">
      <dgm:prSet presAssocID="{38A37F65-D5C9-495E-84ED-F6457B2F5C79}" presName="circle1" presStyleLbl="node1" presStyleIdx="0" presStyleCnt="5"/>
      <dgm:spPr/>
    </dgm:pt>
    <dgm:pt modelId="{5E86EE34-F223-47E6-AED8-637BF363BCE0}" type="pres">
      <dgm:prSet presAssocID="{38A37F65-D5C9-495E-84ED-F6457B2F5C79}" presName="space" presStyleCnt="0"/>
      <dgm:spPr/>
    </dgm:pt>
    <dgm:pt modelId="{52DC8511-210C-43B7-972A-C4FAC0D19667}" type="pres">
      <dgm:prSet presAssocID="{38A37F65-D5C9-495E-84ED-F6457B2F5C79}" presName="rect1" presStyleLbl="alignAcc1" presStyleIdx="0" presStyleCnt="5"/>
      <dgm:spPr/>
      <dgm:t>
        <a:bodyPr/>
        <a:lstStyle/>
        <a:p>
          <a:endParaRPr lang="en-US"/>
        </a:p>
      </dgm:t>
    </dgm:pt>
    <dgm:pt modelId="{BC9050FF-8D6B-43D3-9874-CE8F7141C1C4}" type="pres">
      <dgm:prSet presAssocID="{DB13AA4A-02CB-417F-8C69-703BDD37E3B8}" presName="vertSpace2" presStyleLbl="node1" presStyleIdx="0" presStyleCnt="5"/>
      <dgm:spPr/>
    </dgm:pt>
    <dgm:pt modelId="{D011AEFA-8B8A-4BE6-89E6-6698276BD76C}" type="pres">
      <dgm:prSet presAssocID="{DB13AA4A-02CB-417F-8C69-703BDD37E3B8}" presName="circle2" presStyleLbl="node1" presStyleIdx="1" presStyleCnt="5"/>
      <dgm:spPr/>
    </dgm:pt>
    <dgm:pt modelId="{8D942144-E993-4999-8015-910DB4F965F7}" type="pres">
      <dgm:prSet presAssocID="{DB13AA4A-02CB-417F-8C69-703BDD37E3B8}" presName="rect2" presStyleLbl="alignAcc1" presStyleIdx="1" presStyleCnt="5"/>
      <dgm:spPr/>
      <dgm:t>
        <a:bodyPr/>
        <a:lstStyle/>
        <a:p>
          <a:endParaRPr lang="en-US"/>
        </a:p>
      </dgm:t>
    </dgm:pt>
    <dgm:pt modelId="{0D80118B-509F-4D6F-A5C2-599DE0670C20}" type="pres">
      <dgm:prSet presAssocID="{BD13432C-4644-4922-B114-8C845C97287D}" presName="vertSpace3" presStyleLbl="node1" presStyleIdx="1" presStyleCnt="5"/>
      <dgm:spPr/>
    </dgm:pt>
    <dgm:pt modelId="{FB98C7FF-E1CA-48E9-AC15-5AB8D5FA8401}" type="pres">
      <dgm:prSet presAssocID="{BD13432C-4644-4922-B114-8C845C97287D}" presName="circle3" presStyleLbl="node1" presStyleIdx="2" presStyleCnt="5"/>
      <dgm:spPr/>
    </dgm:pt>
    <dgm:pt modelId="{255E334C-ACCD-4E2B-977E-699D0AD35408}" type="pres">
      <dgm:prSet presAssocID="{BD13432C-4644-4922-B114-8C845C97287D}" presName="rect3" presStyleLbl="alignAcc1" presStyleIdx="2" presStyleCnt="5"/>
      <dgm:spPr/>
      <dgm:t>
        <a:bodyPr/>
        <a:lstStyle/>
        <a:p>
          <a:endParaRPr lang="en-US"/>
        </a:p>
      </dgm:t>
    </dgm:pt>
    <dgm:pt modelId="{4EA8452E-5D19-400A-8FE6-648338C20483}" type="pres">
      <dgm:prSet presAssocID="{D5C8C5C6-C7E7-48AE-B5C0-E7925DCF3827}" presName="vertSpace4" presStyleLbl="node1" presStyleIdx="2" presStyleCnt="5"/>
      <dgm:spPr/>
    </dgm:pt>
    <dgm:pt modelId="{3A8B2129-CE26-40FD-BA69-84276BBEBDA0}" type="pres">
      <dgm:prSet presAssocID="{D5C8C5C6-C7E7-48AE-B5C0-E7925DCF3827}" presName="circle4" presStyleLbl="node1" presStyleIdx="3" presStyleCnt="5"/>
      <dgm:spPr/>
    </dgm:pt>
    <dgm:pt modelId="{F1CB5F65-B448-46AB-B104-044670C73E0B}" type="pres">
      <dgm:prSet presAssocID="{D5C8C5C6-C7E7-48AE-B5C0-E7925DCF3827}" presName="rect4" presStyleLbl="alignAcc1" presStyleIdx="3" presStyleCnt="5"/>
      <dgm:spPr/>
      <dgm:t>
        <a:bodyPr/>
        <a:lstStyle/>
        <a:p>
          <a:endParaRPr lang="en-US"/>
        </a:p>
      </dgm:t>
    </dgm:pt>
    <dgm:pt modelId="{43424DEC-DB1C-49A5-AF87-47DE3263D881}" type="pres">
      <dgm:prSet presAssocID="{FBC428F1-B6AC-4886-A649-1BE37BC50008}" presName="vertSpace5" presStyleLbl="node1" presStyleIdx="3" presStyleCnt="5"/>
      <dgm:spPr/>
    </dgm:pt>
    <dgm:pt modelId="{EBF34F40-FC7F-43E6-ABED-0369723F3FA6}" type="pres">
      <dgm:prSet presAssocID="{FBC428F1-B6AC-4886-A649-1BE37BC50008}" presName="circle5" presStyleLbl="node1" presStyleIdx="4" presStyleCnt="5"/>
      <dgm:spPr/>
    </dgm:pt>
    <dgm:pt modelId="{1D22131C-04B2-47F9-BEFA-38110FE8ACF8}" type="pres">
      <dgm:prSet presAssocID="{FBC428F1-B6AC-4886-A649-1BE37BC50008}" presName="rect5" presStyleLbl="alignAcc1" presStyleIdx="4" presStyleCnt="5"/>
      <dgm:spPr/>
      <dgm:t>
        <a:bodyPr/>
        <a:lstStyle/>
        <a:p>
          <a:endParaRPr lang="en-US"/>
        </a:p>
      </dgm:t>
    </dgm:pt>
    <dgm:pt modelId="{36F301A7-E542-424E-B9C2-204FC8960E32}" type="pres">
      <dgm:prSet presAssocID="{38A37F65-D5C9-495E-84ED-F6457B2F5C79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7AA03-5AD8-47CA-9D4E-F9CEEFB83BBC}" type="pres">
      <dgm:prSet presAssocID="{DB13AA4A-02CB-417F-8C69-703BDD37E3B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BF601-66B8-450B-AAE9-A5B0D10A03DF}" type="pres">
      <dgm:prSet presAssocID="{BD13432C-4644-4922-B114-8C845C97287D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CA7A0-A0BD-4DA2-BB54-7CCD346A4A00}" type="pres">
      <dgm:prSet presAssocID="{D5C8C5C6-C7E7-48AE-B5C0-E7925DCF3827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DC139-EB99-42F7-A3F3-258D0B6AB216}" type="pres">
      <dgm:prSet presAssocID="{FBC428F1-B6AC-4886-A649-1BE37BC5000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E513AC-DF43-4824-B1FB-79DCBB4E25F8}" type="presOf" srcId="{DB13AA4A-02CB-417F-8C69-703BDD37E3B8}" destId="{1C27AA03-5AD8-47CA-9D4E-F9CEEFB83BBC}" srcOrd="1" destOrd="0" presId="urn:microsoft.com/office/officeart/2005/8/layout/target3"/>
    <dgm:cxn modelId="{C09AD942-27DA-42EE-9F80-AEA45183D3F0}" type="presOf" srcId="{BD13432C-4644-4922-B114-8C845C97287D}" destId="{255E334C-ACCD-4E2B-977E-699D0AD35408}" srcOrd="0" destOrd="0" presId="urn:microsoft.com/office/officeart/2005/8/layout/target3"/>
    <dgm:cxn modelId="{E799EFB9-1586-4375-9FFD-21536E2FC71F}" srcId="{E968C3A6-898E-4663-AB03-060DFAE0D30B}" destId="{BD13432C-4644-4922-B114-8C845C97287D}" srcOrd="2" destOrd="0" parTransId="{D1302BB3-B2C1-4573-8A72-CE796430B285}" sibTransId="{5E857639-EE6C-4852-B899-DDB018EF3BB3}"/>
    <dgm:cxn modelId="{43FF849E-0E70-4B8F-B8DF-C91B28FAE577}" type="presOf" srcId="{D5C8C5C6-C7E7-48AE-B5C0-E7925DCF3827}" destId="{F1CB5F65-B448-46AB-B104-044670C73E0B}" srcOrd="0" destOrd="0" presId="urn:microsoft.com/office/officeart/2005/8/layout/target3"/>
    <dgm:cxn modelId="{7E76A008-ABC0-43EA-AB27-43B5FE44A357}" srcId="{E968C3A6-898E-4663-AB03-060DFAE0D30B}" destId="{D5C8C5C6-C7E7-48AE-B5C0-E7925DCF3827}" srcOrd="3" destOrd="0" parTransId="{BFA41178-6E04-4144-B3B4-4D9E27A33E86}" sibTransId="{8921E37E-7617-47EE-8D7B-18CB71E38934}"/>
    <dgm:cxn modelId="{BE9A0E07-8C72-49DB-81F2-B11C2FA4A5D3}" type="presOf" srcId="{E968C3A6-898E-4663-AB03-060DFAE0D30B}" destId="{02CE8EA9-4E4F-4639-9C9D-7F403028ED26}" srcOrd="0" destOrd="0" presId="urn:microsoft.com/office/officeart/2005/8/layout/target3"/>
    <dgm:cxn modelId="{98277912-55A0-4E17-9D6F-AEF2677A0756}" srcId="{E968C3A6-898E-4663-AB03-060DFAE0D30B}" destId="{FBC428F1-B6AC-4886-A649-1BE37BC50008}" srcOrd="4" destOrd="0" parTransId="{68148FD2-52FF-433B-AC09-B19FD78BA6F9}" sibTransId="{820F283D-1805-4086-8FA4-92D9FEEA7BD1}"/>
    <dgm:cxn modelId="{21CCEF98-B21D-4380-9DD3-C2B29456AE33}" srcId="{E968C3A6-898E-4663-AB03-060DFAE0D30B}" destId="{38A37F65-D5C9-495E-84ED-F6457B2F5C79}" srcOrd="0" destOrd="0" parTransId="{AE31BD43-CD57-4920-B2A0-1F20B727D149}" sibTransId="{11EA2C12-2B5D-42CE-AD62-5E7A5C259D1C}"/>
    <dgm:cxn modelId="{243F0DE7-B891-4A90-9554-3DAD7E78A9FF}" type="presOf" srcId="{D5C8C5C6-C7E7-48AE-B5C0-E7925DCF3827}" destId="{539CA7A0-A0BD-4DA2-BB54-7CCD346A4A00}" srcOrd="1" destOrd="0" presId="urn:microsoft.com/office/officeart/2005/8/layout/target3"/>
    <dgm:cxn modelId="{074147A5-14C4-4223-A75C-96D5332751B5}" type="presOf" srcId="{DB13AA4A-02CB-417F-8C69-703BDD37E3B8}" destId="{8D942144-E993-4999-8015-910DB4F965F7}" srcOrd="0" destOrd="0" presId="urn:microsoft.com/office/officeart/2005/8/layout/target3"/>
    <dgm:cxn modelId="{37E6C582-2502-4A26-99B7-7CDCDA9C145F}" type="presOf" srcId="{38A37F65-D5C9-495E-84ED-F6457B2F5C79}" destId="{36F301A7-E542-424E-B9C2-204FC8960E32}" srcOrd="1" destOrd="0" presId="urn:microsoft.com/office/officeart/2005/8/layout/target3"/>
    <dgm:cxn modelId="{CB5B7102-EBED-4686-B9AF-23F8851F26F3}" type="presOf" srcId="{BD13432C-4644-4922-B114-8C845C97287D}" destId="{72DBF601-66B8-450B-AAE9-A5B0D10A03DF}" srcOrd="1" destOrd="0" presId="urn:microsoft.com/office/officeart/2005/8/layout/target3"/>
    <dgm:cxn modelId="{8AA84BC9-E8CD-4865-86DD-AD114447612E}" type="presOf" srcId="{38A37F65-D5C9-495E-84ED-F6457B2F5C79}" destId="{52DC8511-210C-43B7-972A-C4FAC0D19667}" srcOrd="0" destOrd="0" presId="urn:microsoft.com/office/officeart/2005/8/layout/target3"/>
    <dgm:cxn modelId="{F8FAD53A-4ADB-43E1-AC74-338ABB0E91BA}" type="presOf" srcId="{FBC428F1-B6AC-4886-A649-1BE37BC50008}" destId="{028DC139-EB99-42F7-A3F3-258D0B6AB216}" srcOrd="1" destOrd="0" presId="urn:microsoft.com/office/officeart/2005/8/layout/target3"/>
    <dgm:cxn modelId="{F242E758-4049-48DE-A8D7-02F4ADA386CE}" srcId="{E968C3A6-898E-4663-AB03-060DFAE0D30B}" destId="{DB13AA4A-02CB-417F-8C69-703BDD37E3B8}" srcOrd="1" destOrd="0" parTransId="{727A074D-12C0-4E3C-9E1B-96A50A58321A}" sibTransId="{868D7AC8-8860-4E05-A9FA-110303D0E812}"/>
    <dgm:cxn modelId="{4529996F-EC71-4CF5-B3B7-2E9DFDA9FDD3}" type="presOf" srcId="{FBC428F1-B6AC-4886-A649-1BE37BC50008}" destId="{1D22131C-04B2-47F9-BEFA-38110FE8ACF8}" srcOrd="0" destOrd="0" presId="urn:microsoft.com/office/officeart/2005/8/layout/target3"/>
    <dgm:cxn modelId="{FEBD5113-CF96-4D7D-A477-4E11CA3C12AE}" type="presParOf" srcId="{02CE8EA9-4E4F-4639-9C9D-7F403028ED26}" destId="{0C121625-941C-4510-A146-DB0863D026F9}" srcOrd="0" destOrd="0" presId="urn:microsoft.com/office/officeart/2005/8/layout/target3"/>
    <dgm:cxn modelId="{930F5C2A-32AC-4699-BCD6-93AD985B8898}" type="presParOf" srcId="{02CE8EA9-4E4F-4639-9C9D-7F403028ED26}" destId="{5E86EE34-F223-47E6-AED8-637BF363BCE0}" srcOrd="1" destOrd="0" presId="urn:microsoft.com/office/officeart/2005/8/layout/target3"/>
    <dgm:cxn modelId="{5CB59145-822D-42D5-854E-438DD41675BF}" type="presParOf" srcId="{02CE8EA9-4E4F-4639-9C9D-7F403028ED26}" destId="{52DC8511-210C-43B7-972A-C4FAC0D19667}" srcOrd="2" destOrd="0" presId="urn:microsoft.com/office/officeart/2005/8/layout/target3"/>
    <dgm:cxn modelId="{A26340AD-D8D3-4031-8D94-EBB68605CCAD}" type="presParOf" srcId="{02CE8EA9-4E4F-4639-9C9D-7F403028ED26}" destId="{BC9050FF-8D6B-43D3-9874-CE8F7141C1C4}" srcOrd="3" destOrd="0" presId="urn:microsoft.com/office/officeart/2005/8/layout/target3"/>
    <dgm:cxn modelId="{8177D74F-AD1B-46C8-99CF-8EEB5E0D3D6A}" type="presParOf" srcId="{02CE8EA9-4E4F-4639-9C9D-7F403028ED26}" destId="{D011AEFA-8B8A-4BE6-89E6-6698276BD76C}" srcOrd="4" destOrd="0" presId="urn:microsoft.com/office/officeart/2005/8/layout/target3"/>
    <dgm:cxn modelId="{4F755E26-7A7C-4D06-B992-46BC22A6BD16}" type="presParOf" srcId="{02CE8EA9-4E4F-4639-9C9D-7F403028ED26}" destId="{8D942144-E993-4999-8015-910DB4F965F7}" srcOrd="5" destOrd="0" presId="urn:microsoft.com/office/officeart/2005/8/layout/target3"/>
    <dgm:cxn modelId="{28DF4B37-755E-434F-B251-CF997C8F0CD5}" type="presParOf" srcId="{02CE8EA9-4E4F-4639-9C9D-7F403028ED26}" destId="{0D80118B-509F-4D6F-A5C2-599DE0670C20}" srcOrd="6" destOrd="0" presId="urn:microsoft.com/office/officeart/2005/8/layout/target3"/>
    <dgm:cxn modelId="{BDAAD444-CCB6-4EF7-930D-541D18659722}" type="presParOf" srcId="{02CE8EA9-4E4F-4639-9C9D-7F403028ED26}" destId="{FB98C7FF-E1CA-48E9-AC15-5AB8D5FA8401}" srcOrd="7" destOrd="0" presId="urn:microsoft.com/office/officeart/2005/8/layout/target3"/>
    <dgm:cxn modelId="{5CFAD6CC-A3B1-400A-9CCC-F6B4F4017FF9}" type="presParOf" srcId="{02CE8EA9-4E4F-4639-9C9D-7F403028ED26}" destId="{255E334C-ACCD-4E2B-977E-699D0AD35408}" srcOrd="8" destOrd="0" presId="urn:microsoft.com/office/officeart/2005/8/layout/target3"/>
    <dgm:cxn modelId="{C6F5C68B-B9BD-457F-8EC9-8525F26C9EDA}" type="presParOf" srcId="{02CE8EA9-4E4F-4639-9C9D-7F403028ED26}" destId="{4EA8452E-5D19-400A-8FE6-648338C20483}" srcOrd="9" destOrd="0" presId="urn:microsoft.com/office/officeart/2005/8/layout/target3"/>
    <dgm:cxn modelId="{AA830CC7-A3E3-4153-B6AC-8F2A75BA69FE}" type="presParOf" srcId="{02CE8EA9-4E4F-4639-9C9D-7F403028ED26}" destId="{3A8B2129-CE26-40FD-BA69-84276BBEBDA0}" srcOrd="10" destOrd="0" presId="urn:microsoft.com/office/officeart/2005/8/layout/target3"/>
    <dgm:cxn modelId="{C6F71BC6-0B16-4651-B9F0-014D499B9A38}" type="presParOf" srcId="{02CE8EA9-4E4F-4639-9C9D-7F403028ED26}" destId="{F1CB5F65-B448-46AB-B104-044670C73E0B}" srcOrd="11" destOrd="0" presId="urn:microsoft.com/office/officeart/2005/8/layout/target3"/>
    <dgm:cxn modelId="{2BC5A2C0-2DEC-44AB-87D9-410EA1FFD8D9}" type="presParOf" srcId="{02CE8EA9-4E4F-4639-9C9D-7F403028ED26}" destId="{43424DEC-DB1C-49A5-AF87-47DE3263D881}" srcOrd="12" destOrd="0" presId="urn:microsoft.com/office/officeart/2005/8/layout/target3"/>
    <dgm:cxn modelId="{CB9CC36C-ED54-4560-90B4-4CAE10ECE463}" type="presParOf" srcId="{02CE8EA9-4E4F-4639-9C9D-7F403028ED26}" destId="{EBF34F40-FC7F-43E6-ABED-0369723F3FA6}" srcOrd="13" destOrd="0" presId="urn:microsoft.com/office/officeart/2005/8/layout/target3"/>
    <dgm:cxn modelId="{9117AE26-B46D-42BC-B509-4FA6E94A00E3}" type="presParOf" srcId="{02CE8EA9-4E4F-4639-9C9D-7F403028ED26}" destId="{1D22131C-04B2-47F9-BEFA-38110FE8ACF8}" srcOrd="14" destOrd="0" presId="urn:microsoft.com/office/officeart/2005/8/layout/target3"/>
    <dgm:cxn modelId="{C3D81DE3-8793-4D1A-B8F1-8E16222F81AA}" type="presParOf" srcId="{02CE8EA9-4E4F-4639-9C9D-7F403028ED26}" destId="{36F301A7-E542-424E-B9C2-204FC8960E32}" srcOrd="15" destOrd="0" presId="urn:microsoft.com/office/officeart/2005/8/layout/target3"/>
    <dgm:cxn modelId="{0F95F1E7-CAEF-4C8B-B126-515CBA706E78}" type="presParOf" srcId="{02CE8EA9-4E4F-4639-9C9D-7F403028ED26}" destId="{1C27AA03-5AD8-47CA-9D4E-F9CEEFB83BBC}" srcOrd="16" destOrd="0" presId="urn:microsoft.com/office/officeart/2005/8/layout/target3"/>
    <dgm:cxn modelId="{43811B6A-C522-45D2-9A99-E850F14F78D9}" type="presParOf" srcId="{02CE8EA9-4E4F-4639-9C9D-7F403028ED26}" destId="{72DBF601-66B8-450B-AAE9-A5B0D10A03DF}" srcOrd="17" destOrd="0" presId="urn:microsoft.com/office/officeart/2005/8/layout/target3"/>
    <dgm:cxn modelId="{FE4DB7E3-4B9D-454D-BAC2-A635DDEDB948}" type="presParOf" srcId="{02CE8EA9-4E4F-4639-9C9D-7F403028ED26}" destId="{539CA7A0-A0BD-4DA2-BB54-7CCD346A4A00}" srcOrd="18" destOrd="0" presId="urn:microsoft.com/office/officeart/2005/8/layout/target3"/>
    <dgm:cxn modelId="{AD051857-EEA2-46EB-B59C-1119C9F0933E}" type="presParOf" srcId="{02CE8EA9-4E4F-4639-9C9D-7F403028ED26}" destId="{028DC139-EB99-42F7-A3F3-258D0B6AB216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FA413A-EF6C-4AC3-8D01-38698BD53E26}" type="doc">
      <dgm:prSet loTypeId="urn:microsoft.com/office/officeart/2005/8/layout/bList2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013D48-1C0E-45CE-94B2-7F91BB69493B}">
      <dgm:prSet/>
      <dgm:spPr/>
      <dgm:t>
        <a:bodyPr/>
        <a:lstStyle/>
        <a:p>
          <a:pPr rtl="0"/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does Mobile Advertising Platform mean?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16A513-CF39-416E-B650-ADDD5419040A}" type="parTrans" cxnId="{62B0AE88-91A0-42BD-A475-DCDF18A5B7C1}">
      <dgm:prSet/>
      <dgm:spPr/>
      <dgm:t>
        <a:bodyPr/>
        <a:lstStyle/>
        <a:p>
          <a:endParaRPr lang="en-US"/>
        </a:p>
      </dgm:t>
    </dgm:pt>
    <dgm:pt modelId="{08A32988-F36F-492B-B337-911B32C1EB79}" type="sibTrans" cxnId="{62B0AE88-91A0-42BD-A475-DCDF18A5B7C1}">
      <dgm:prSet/>
      <dgm:spPr/>
      <dgm:t>
        <a:bodyPr/>
        <a:lstStyle/>
        <a:p>
          <a:endParaRPr lang="en-US"/>
        </a:p>
      </dgm:t>
    </dgm:pt>
    <dgm:pt modelId="{990D9A88-0C8A-4454-A411-71DD1D4262E2}">
      <dgm:prSet/>
      <dgm:spPr/>
      <dgm:t>
        <a:bodyPr/>
        <a:lstStyle/>
        <a:p>
          <a:pPr rtl="0"/>
          <a:r>
            <a:rPr lang="en-US" dirty="0" smtClean="0"/>
            <a:t>Mobile Advertising Platform is a third-party network that allows advertisers to publish text, graphic or animated advertisements on mobile websites and applications.</a:t>
          </a:r>
          <a:endParaRPr lang="en-US" dirty="0"/>
        </a:p>
      </dgm:t>
    </dgm:pt>
    <dgm:pt modelId="{3FD23524-D06C-48D4-B5A3-0C5FB7A59747}" type="parTrans" cxnId="{17AA18A0-7EA7-49B0-BC60-BD64D79FA0A8}">
      <dgm:prSet/>
      <dgm:spPr/>
      <dgm:t>
        <a:bodyPr/>
        <a:lstStyle/>
        <a:p>
          <a:endParaRPr lang="en-US"/>
        </a:p>
      </dgm:t>
    </dgm:pt>
    <dgm:pt modelId="{4D5BE29C-4C79-4496-B86D-AB7E39C2C854}" type="sibTrans" cxnId="{17AA18A0-7EA7-49B0-BC60-BD64D79FA0A8}">
      <dgm:prSet/>
      <dgm:spPr/>
      <dgm:t>
        <a:bodyPr/>
        <a:lstStyle/>
        <a:p>
          <a:endParaRPr lang="en-US"/>
        </a:p>
      </dgm:t>
    </dgm:pt>
    <dgm:pt modelId="{63E274DA-39EE-4F59-B703-F3294B5C89E7}" type="pres">
      <dgm:prSet presAssocID="{AEFA413A-EF6C-4AC3-8D01-38698BD53E2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8F312C-1B55-4D58-B93A-534D33D2C94A}" type="pres">
      <dgm:prSet presAssocID="{CC013D48-1C0E-45CE-94B2-7F91BB69493B}" presName="compNode" presStyleCnt="0"/>
      <dgm:spPr/>
    </dgm:pt>
    <dgm:pt modelId="{E9A3C9EB-849A-419D-8496-1E4829EA9A71}" type="pres">
      <dgm:prSet presAssocID="{CC013D48-1C0E-45CE-94B2-7F91BB69493B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6E4EC-9B2E-4103-867A-8044B77E40D4}" type="pres">
      <dgm:prSet presAssocID="{CC013D48-1C0E-45CE-94B2-7F91BB6949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86296-1B61-465D-8D1A-EC3FABBCE907}" type="pres">
      <dgm:prSet presAssocID="{CC013D48-1C0E-45CE-94B2-7F91BB69493B}" presName="parentRect" presStyleLbl="alignNode1" presStyleIdx="0" presStyleCnt="1" custScaleY="138347"/>
      <dgm:spPr/>
      <dgm:t>
        <a:bodyPr/>
        <a:lstStyle/>
        <a:p>
          <a:endParaRPr lang="en-US"/>
        </a:p>
      </dgm:t>
    </dgm:pt>
    <dgm:pt modelId="{E7B31A6F-3D86-443C-957C-AD672DA8051F}" type="pres">
      <dgm:prSet presAssocID="{CC013D48-1C0E-45CE-94B2-7F91BB69493B}" presName="adorn" presStyleLbl="fgAccFollowNode1" presStyleIdx="0" presStyleCnt="1" custLinFactNeighborX="-34324" custLinFactNeighborY="-272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FD42797-3C6A-43FE-9E2B-CE6380F400CF}" type="presOf" srcId="{CC013D48-1C0E-45CE-94B2-7F91BB69493B}" destId="{7E46E4EC-9B2E-4103-867A-8044B77E40D4}" srcOrd="0" destOrd="0" presId="urn:microsoft.com/office/officeart/2005/8/layout/bList2#1"/>
    <dgm:cxn modelId="{C8EF9CAF-81F5-4F51-B9F1-39EA8FAFDFCD}" type="presOf" srcId="{990D9A88-0C8A-4454-A411-71DD1D4262E2}" destId="{E9A3C9EB-849A-419D-8496-1E4829EA9A71}" srcOrd="0" destOrd="0" presId="urn:microsoft.com/office/officeart/2005/8/layout/bList2#1"/>
    <dgm:cxn modelId="{62B0AE88-91A0-42BD-A475-DCDF18A5B7C1}" srcId="{AEFA413A-EF6C-4AC3-8D01-38698BD53E26}" destId="{CC013D48-1C0E-45CE-94B2-7F91BB69493B}" srcOrd="0" destOrd="0" parTransId="{DF16A513-CF39-416E-B650-ADDD5419040A}" sibTransId="{08A32988-F36F-492B-B337-911B32C1EB79}"/>
    <dgm:cxn modelId="{17AA18A0-7EA7-49B0-BC60-BD64D79FA0A8}" srcId="{CC013D48-1C0E-45CE-94B2-7F91BB69493B}" destId="{990D9A88-0C8A-4454-A411-71DD1D4262E2}" srcOrd="0" destOrd="0" parTransId="{3FD23524-D06C-48D4-B5A3-0C5FB7A59747}" sibTransId="{4D5BE29C-4C79-4496-B86D-AB7E39C2C854}"/>
    <dgm:cxn modelId="{1E87BD9F-8025-4DC8-BAC2-C5841D3222C3}" type="presOf" srcId="{CC013D48-1C0E-45CE-94B2-7F91BB69493B}" destId="{38A86296-1B61-465D-8D1A-EC3FABBCE907}" srcOrd="1" destOrd="0" presId="urn:microsoft.com/office/officeart/2005/8/layout/bList2#1"/>
    <dgm:cxn modelId="{8FB98E9E-4F5B-4D01-9468-B14BFCD5C1C6}" type="presOf" srcId="{AEFA413A-EF6C-4AC3-8D01-38698BD53E26}" destId="{63E274DA-39EE-4F59-B703-F3294B5C89E7}" srcOrd="0" destOrd="0" presId="urn:microsoft.com/office/officeart/2005/8/layout/bList2#1"/>
    <dgm:cxn modelId="{BEE0E764-F628-42E3-88CE-F803FE3D585E}" type="presParOf" srcId="{63E274DA-39EE-4F59-B703-F3294B5C89E7}" destId="{788F312C-1B55-4D58-B93A-534D33D2C94A}" srcOrd="0" destOrd="0" presId="urn:microsoft.com/office/officeart/2005/8/layout/bList2#1"/>
    <dgm:cxn modelId="{A85CF2B0-C7B0-4E95-A9D4-DF9890BB1AB8}" type="presParOf" srcId="{788F312C-1B55-4D58-B93A-534D33D2C94A}" destId="{E9A3C9EB-849A-419D-8496-1E4829EA9A71}" srcOrd="0" destOrd="0" presId="urn:microsoft.com/office/officeart/2005/8/layout/bList2#1"/>
    <dgm:cxn modelId="{C3814C45-EC33-4D6D-B960-1EE5979D66BE}" type="presParOf" srcId="{788F312C-1B55-4D58-B93A-534D33D2C94A}" destId="{7E46E4EC-9B2E-4103-867A-8044B77E40D4}" srcOrd="1" destOrd="0" presId="urn:microsoft.com/office/officeart/2005/8/layout/bList2#1"/>
    <dgm:cxn modelId="{73E322A7-C65C-44B9-97EE-74E9EF331B30}" type="presParOf" srcId="{788F312C-1B55-4D58-B93A-534D33D2C94A}" destId="{38A86296-1B61-465D-8D1A-EC3FABBCE907}" srcOrd="2" destOrd="0" presId="urn:microsoft.com/office/officeart/2005/8/layout/bList2#1"/>
    <dgm:cxn modelId="{61E64152-75FA-4CAD-925D-2B063120F0E7}" type="presParOf" srcId="{788F312C-1B55-4D58-B93A-534D33D2C94A}" destId="{E7B31A6F-3D86-443C-957C-AD672DA8051F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DDF6D8-4558-4F08-968C-590A6FD0CC5C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FE6551B-27BF-4592-B5F7-DCB63F817BD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Effective advertisements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12FC1-2AAF-4C50-ACE4-5162E42B8E21}" type="parTrans" cxnId="{19B7DC4B-ECBC-479C-B21C-F16AA70DF221}">
      <dgm:prSet/>
      <dgm:spPr/>
      <dgm:t>
        <a:bodyPr/>
        <a:lstStyle/>
        <a:p>
          <a:endParaRPr lang="en-US"/>
        </a:p>
      </dgm:t>
    </dgm:pt>
    <dgm:pt modelId="{9A504D85-FC41-4D69-AA58-E39213B96DD6}" type="sibTrans" cxnId="{19B7DC4B-ECBC-479C-B21C-F16AA70DF221}">
      <dgm:prSet/>
      <dgm:spPr/>
      <dgm:t>
        <a:bodyPr/>
        <a:lstStyle/>
        <a:p>
          <a:endParaRPr lang="en-US"/>
        </a:p>
      </dgm:t>
    </dgm:pt>
    <dgm:pt modelId="{0E5B4F40-6E19-44FB-92AA-DE9E33A566F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Location based advertising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3698FB-3B71-49A2-9D4B-057FD950D4E9}" type="parTrans" cxnId="{623E10EE-6BDA-41C4-9E08-C15EC31C67A9}">
      <dgm:prSet/>
      <dgm:spPr/>
      <dgm:t>
        <a:bodyPr/>
        <a:lstStyle/>
        <a:p>
          <a:endParaRPr lang="en-US"/>
        </a:p>
      </dgm:t>
    </dgm:pt>
    <dgm:pt modelId="{AD30ABEC-8D71-4665-AAFA-89123549DB0E}" type="sibTrans" cxnId="{623E10EE-6BDA-41C4-9E08-C15EC31C67A9}">
      <dgm:prSet/>
      <dgm:spPr/>
      <dgm:t>
        <a:bodyPr/>
        <a:lstStyle/>
        <a:p>
          <a:endParaRPr lang="en-US"/>
        </a:p>
      </dgm:t>
    </dgm:pt>
    <dgm:pt modelId="{27BD4411-3DF6-4B37-8F59-9AD16FE9250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pPr rtl="0"/>
          <a:r>
            <a:rPr lang="en-US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options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367592-596C-4945-B6C0-3A986F7BF4FF}" type="parTrans" cxnId="{569359DB-9AA0-45E6-A6CC-57954A620724}">
      <dgm:prSet/>
      <dgm:spPr/>
      <dgm:t>
        <a:bodyPr/>
        <a:lstStyle/>
        <a:p>
          <a:endParaRPr lang="en-US"/>
        </a:p>
      </dgm:t>
    </dgm:pt>
    <dgm:pt modelId="{7927854C-9C88-4679-968B-9013153D8199}" type="sibTrans" cxnId="{569359DB-9AA0-45E6-A6CC-57954A620724}">
      <dgm:prSet/>
      <dgm:spPr/>
      <dgm:t>
        <a:bodyPr/>
        <a:lstStyle/>
        <a:p>
          <a:endParaRPr lang="en-US"/>
        </a:p>
      </dgm:t>
    </dgm:pt>
    <dgm:pt modelId="{99F55E9D-65D2-4C9F-9A21-9A4A3074B810}" type="pres">
      <dgm:prSet presAssocID="{9DDDF6D8-4558-4F08-968C-590A6FD0CC5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C816A10-77B3-4986-8896-99C4B232FD77}" type="pres">
      <dgm:prSet presAssocID="{9DDDF6D8-4558-4F08-968C-590A6FD0CC5C}" presName="pyramid" presStyleLbl="node1" presStyleIdx="0" presStyleCnt="1"/>
      <dgm:spPr/>
    </dgm:pt>
    <dgm:pt modelId="{03589BF5-D0D0-47F9-9B3F-3761DFC3CA11}" type="pres">
      <dgm:prSet presAssocID="{9DDDF6D8-4558-4F08-968C-590A6FD0CC5C}" presName="theList" presStyleCnt="0"/>
      <dgm:spPr/>
    </dgm:pt>
    <dgm:pt modelId="{A3DF92D1-A6B0-4153-ADBD-BAE9304ACD93}" type="pres">
      <dgm:prSet presAssocID="{CFE6551B-27BF-4592-B5F7-DCB63F817BD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9A405-BA2C-42F4-9506-B072899E86AB}" type="pres">
      <dgm:prSet presAssocID="{CFE6551B-27BF-4592-B5F7-DCB63F817BDE}" presName="aSpace" presStyleCnt="0"/>
      <dgm:spPr/>
    </dgm:pt>
    <dgm:pt modelId="{169C91F7-07E5-45F9-8A23-CDCDA4F67D8F}" type="pres">
      <dgm:prSet presAssocID="{0E5B4F40-6E19-44FB-92AA-DE9E33A566F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79C0-E555-4833-A9D3-B9E539E4C2E5}" type="pres">
      <dgm:prSet presAssocID="{0E5B4F40-6E19-44FB-92AA-DE9E33A566F6}" presName="aSpace" presStyleCnt="0"/>
      <dgm:spPr/>
    </dgm:pt>
    <dgm:pt modelId="{8FEA789C-9A6C-4349-9467-07BDCB3F9220}" type="pres">
      <dgm:prSet presAssocID="{27BD4411-3DF6-4B37-8F59-9AD16FE9250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1B4DB-6A1C-45F4-BA22-DB9620343133}" type="pres">
      <dgm:prSet presAssocID="{27BD4411-3DF6-4B37-8F59-9AD16FE92505}" presName="aSpace" presStyleCnt="0"/>
      <dgm:spPr/>
    </dgm:pt>
  </dgm:ptLst>
  <dgm:cxnLst>
    <dgm:cxn modelId="{04A996F5-2532-4F39-A92A-0B593EF1A883}" type="presOf" srcId="{CFE6551B-27BF-4592-B5F7-DCB63F817BDE}" destId="{A3DF92D1-A6B0-4153-ADBD-BAE9304ACD93}" srcOrd="0" destOrd="0" presId="urn:microsoft.com/office/officeart/2005/8/layout/pyramid2"/>
    <dgm:cxn modelId="{5088BD22-7D42-41E2-9455-B32815208710}" type="presOf" srcId="{0E5B4F40-6E19-44FB-92AA-DE9E33A566F6}" destId="{169C91F7-07E5-45F9-8A23-CDCDA4F67D8F}" srcOrd="0" destOrd="0" presId="urn:microsoft.com/office/officeart/2005/8/layout/pyramid2"/>
    <dgm:cxn modelId="{61CF090A-CEC3-447A-BAE7-0343ADA6956C}" type="presOf" srcId="{9DDDF6D8-4558-4F08-968C-590A6FD0CC5C}" destId="{99F55E9D-65D2-4C9F-9A21-9A4A3074B810}" srcOrd="0" destOrd="0" presId="urn:microsoft.com/office/officeart/2005/8/layout/pyramid2"/>
    <dgm:cxn modelId="{569359DB-9AA0-45E6-A6CC-57954A620724}" srcId="{9DDDF6D8-4558-4F08-968C-590A6FD0CC5C}" destId="{27BD4411-3DF6-4B37-8F59-9AD16FE92505}" srcOrd="2" destOrd="0" parTransId="{DF367592-596C-4945-B6C0-3A986F7BF4FF}" sibTransId="{7927854C-9C88-4679-968B-9013153D8199}"/>
    <dgm:cxn modelId="{623E10EE-6BDA-41C4-9E08-C15EC31C67A9}" srcId="{9DDDF6D8-4558-4F08-968C-590A6FD0CC5C}" destId="{0E5B4F40-6E19-44FB-92AA-DE9E33A566F6}" srcOrd="1" destOrd="0" parTransId="{303698FB-3B71-49A2-9D4B-057FD950D4E9}" sibTransId="{AD30ABEC-8D71-4665-AAFA-89123549DB0E}"/>
    <dgm:cxn modelId="{379CFCA8-1F37-48F8-850E-782C13CB08E5}" type="presOf" srcId="{27BD4411-3DF6-4B37-8F59-9AD16FE92505}" destId="{8FEA789C-9A6C-4349-9467-07BDCB3F9220}" srcOrd="0" destOrd="0" presId="urn:microsoft.com/office/officeart/2005/8/layout/pyramid2"/>
    <dgm:cxn modelId="{19B7DC4B-ECBC-479C-B21C-F16AA70DF221}" srcId="{9DDDF6D8-4558-4F08-968C-590A6FD0CC5C}" destId="{CFE6551B-27BF-4592-B5F7-DCB63F817BDE}" srcOrd="0" destOrd="0" parTransId="{58412FC1-2AAF-4C50-ACE4-5162E42B8E21}" sibTransId="{9A504D85-FC41-4D69-AA58-E39213B96DD6}"/>
    <dgm:cxn modelId="{EBD5F29F-1DA9-45AA-8691-C6F7657EAF98}" type="presParOf" srcId="{99F55E9D-65D2-4C9F-9A21-9A4A3074B810}" destId="{7C816A10-77B3-4986-8896-99C4B232FD77}" srcOrd="0" destOrd="0" presId="urn:microsoft.com/office/officeart/2005/8/layout/pyramid2"/>
    <dgm:cxn modelId="{65D1D7ED-D073-4AC0-9D2E-50B44D20DE38}" type="presParOf" srcId="{99F55E9D-65D2-4C9F-9A21-9A4A3074B810}" destId="{03589BF5-D0D0-47F9-9B3F-3761DFC3CA11}" srcOrd="1" destOrd="0" presId="urn:microsoft.com/office/officeart/2005/8/layout/pyramid2"/>
    <dgm:cxn modelId="{32C3CF1F-6686-4478-888E-14D66C59110E}" type="presParOf" srcId="{03589BF5-D0D0-47F9-9B3F-3761DFC3CA11}" destId="{A3DF92D1-A6B0-4153-ADBD-BAE9304ACD93}" srcOrd="0" destOrd="0" presId="urn:microsoft.com/office/officeart/2005/8/layout/pyramid2"/>
    <dgm:cxn modelId="{BA270CD3-63A0-42BD-ADB1-E35B18DD8E75}" type="presParOf" srcId="{03589BF5-D0D0-47F9-9B3F-3761DFC3CA11}" destId="{98A9A405-BA2C-42F4-9506-B072899E86AB}" srcOrd="1" destOrd="0" presId="urn:microsoft.com/office/officeart/2005/8/layout/pyramid2"/>
    <dgm:cxn modelId="{0F4C73BB-F417-44A5-9AAC-5383B17FEEC7}" type="presParOf" srcId="{03589BF5-D0D0-47F9-9B3F-3761DFC3CA11}" destId="{169C91F7-07E5-45F9-8A23-CDCDA4F67D8F}" srcOrd="2" destOrd="0" presId="urn:microsoft.com/office/officeart/2005/8/layout/pyramid2"/>
    <dgm:cxn modelId="{2307F65C-1CE4-4211-AA4E-7839BAA65440}" type="presParOf" srcId="{03589BF5-D0D0-47F9-9B3F-3761DFC3CA11}" destId="{E29079C0-E555-4833-A9D3-B9E539E4C2E5}" srcOrd="3" destOrd="0" presId="urn:microsoft.com/office/officeart/2005/8/layout/pyramid2"/>
    <dgm:cxn modelId="{88B4238F-435F-44C5-81D9-1BDCCA58EEFC}" type="presParOf" srcId="{03589BF5-D0D0-47F9-9B3F-3761DFC3CA11}" destId="{8FEA789C-9A6C-4349-9467-07BDCB3F9220}" srcOrd="4" destOrd="0" presId="urn:microsoft.com/office/officeart/2005/8/layout/pyramid2"/>
    <dgm:cxn modelId="{B828533F-996D-4939-8DB6-2069E41E1544}" type="presParOf" srcId="{03589BF5-D0D0-47F9-9B3F-3761DFC3CA11}" destId="{EF21B4DB-6A1C-45F4-BA22-DB962034313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121625-941C-4510-A146-DB0863D026F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DC8511-210C-43B7-972A-C4FAC0D1966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Cloud Services and Infrastructure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0"/>
        <a:ext cx="5966618" cy="724154"/>
      </dsp:txXfrm>
    </dsp:sp>
    <dsp:sp modelId="{D011AEFA-8B8A-4BE6-89E6-6698276BD76C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942144-E993-4999-8015-910DB4F965F7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Analytics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724154"/>
        <a:ext cx="5966618" cy="724154"/>
      </dsp:txXfrm>
    </dsp:sp>
    <dsp:sp modelId="{FB98C7FF-E1CA-48E9-AC15-5AB8D5FA8401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5E334C-ACCD-4E2B-977E-699D0AD35408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and Monitoring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1448308"/>
        <a:ext cx="5966618" cy="724154"/>
      </dsp:txXfrm>
    </dsp:sp>
    <dsp:sp modelId="{3A8B2129-CE26-40FD-BA69-84276BBEBDA0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B5F65-B448-46AB-B104-044670C73E0B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M-Commerce Platforms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2172462"/>
        <a:ext cx="5966618" cy="724154"/>
      </dsp:txXfrm>
    </dsp:sp>
    <dsp:sp modelId="{EBF34F40-FC7F-43E6-ABED-0369723F3FA6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2131C-04B2-47F9-BEFA-38110FE8ACF8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Advertizing Platforms and Services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2896616"/>
        <a:ext cx="5966618" cy="72415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459FC-B1D5-4E50-A49E-E3E392468274}">
      <dsp:nvSpPr>
        <dsp:cNvPr id="0" name=""/>
        <dsp:cNvSpPr/>
      </dsp:nvSpPr>
      <dsp:spPr>
        <a:xfrm>
          <a:off x="0" y="0"/>
          <a:ext cx="3514586" cy="4033838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BB5A0-0C82-474C-AAA7-514487F517DE}">
      <dsp:nvSpPr>
        <dsp:cNvPr id="0" name=""/>
        <dsp:cNvSpPr/>
      </dsp:nvSpPr>
      <dsp:spPr>
        <a:xfrm>
          <a:off x="1757293" y="405550"/>
          <a:ext cx="2284481" cy="9548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Lack of actual data on behavior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293" y="405550"/>
        <a:ext cx="2284481" cy="954885"/>
      </dsp:txXfrm>
    </dsp:sp>
    <dsp:sp modelId="{06494EE4-6632-4C94-9548-4626276A57E5}">
      <dsp:nvSpPr>
        <dsp:cNvPr id="0" name=""/>
        <dsp:cNvSpPr/>
      </dsp:nvSpPr>
      <dsp:spPr>
        <a:xfrm>
          <a:off x="1757293" y="1479796"/>
          <a:ext cx="2284481" cy="9548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Privacy Concerns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293" y="1479796"/>
        <a:ext cx="2284481" cy="954885"/>
      </dsp:txXfrm>
    </dsp:sp>
    <dsp:sp modelId="{BF6EEF6E-77E9-4B2E-8938-D2F009949608}">
      <dsp:nvSpPr>
        <dsp:cNvPr id="0" name=""/>
        <dsp:cNvSpPr/>
      </dsp:nvSpPr>
      <dsp:spPr>
        <a:xfrm>
          <a:off x="1757293" y="2554041"/>
          <a:ext cx="2284481" cy="9548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 of adaptation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293" y="2554041"/>
        <a:ext cx="2284481" cy="9548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BA3231-23A5-48F2-A373-CA735A47D6A8}">
      <dsp:nvSpPr>
        <dsp:cNvPr id="0" name=""/>
        <dsp:cNvSpPr/>
      </dsp:nvSpPr>
      <dsp:spPr>
        <a:xfrm>
          <a:off x="0" y="0"/>
          <a:ext cx="4038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With limited resources and a need for quality assurance, mobile application testing can be an intimidating task.</a:t>
          </a:r>
          <a:endParaRPr lang="en-US" sz="1600" kern="1200" dirty="0"/>
        </a:p>
      </dsp:txBody>
      <dsp:txXfrm>
        <a:off x="949156" y="0"/>
        <a:ext cx="3089443" cy="1414363"/>
      </dsp:txXfrm>
    </dsp:sp>
    <dsp:sp modelId="{271E6A40-FC8D-43A7-9F99-E992A74325D3}">
      <dsp:nvSpPr>
        <dsp:cNvPr id="0" name=""/>
        <dsp:cNvSpPr/>
      </dsp:nvSpPr>
      <dsp:spPr>
        <a:xfrm>
          <a:off x="141436" y="141436"/>
          <a:ext cx="8077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78BB1-959F-4119-BB7B-DFDB8B716BF8}">
      <dsp:nvSpPr>
        <dsp:cNvPr id="0" name=""/>
        <dsp:cNvSpPr/>
      </dsp:nvSpPr>
      <dsp:spPr>
        <a:xfrm>
          <a:off x="0" y="1555799"/>
          <a:ext cx="4038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Mobile app testing and monitoring provides companies with a way to discover and address the issues that affect mobile app performance, adoption and user retention.</a:t>
          </a:r>
          <a:endParaRPr lang="en-US" sz="1600" kern="1200" dirty="0"/>
        </a:p>
      </dsp:txBody>
      <dsp:txXfrm>
        <a:off x="949156" y="1555799"/>
        <a:ext cx="3089443" cy="1414363"/>
      </dsp:txXfrm>
    </dsp:sp>
    <dsp:sp modelId="{2CC267C1-445B-4617-BE4B-FCC1A07583FC}">
      <dsp:nvSpPr>
        <dsp:cNvPr id="0" name=""/>
        <dsp:cNvSpPr/>
      </dsp:nvSpPr>
      <dsp:spPr>
        <a:xfrm>
          <a:off x="141436" y="1697236"/>
          <a:ext cx="8077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AA81A-B1DD-4803-B532-762E36CE8E50}">
      <dsp:nvSpPr>
        <dsp:cNvPr id="0" name=""/>
        <dsp:cNvSpPr/>
      </dsp:nvSpPr>
      <dsp:spPr>
        <a:xfrm>
          <a:off x="0" y="3111599"/>
          <a:ext cx="4038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ability for customers to seamlessly access web-based services at any time, from any location, and on any mobile device is a key revenue enabler. </a:t>
          </a:r>
          <a:endParaRPr lang="en-US" sz="1600" kern="1200" dirty="0"/>
        </a:p>
      </dsp:txBody>
      <dsp:txXfrm>
        <a:off x="949156" y="3111599"/>
        <a:ext cx="3089443" cy="1414363"/>
      </dsp:txXfrm>
    </dsp:sp>
    <dsp:sp modelId="{096BD858-1AD2-4B73-AD36-76007CE398E3}">
      <dsp:nvSpPr>
        <dsp:cNvPr id="0" name=""/>
        <dsp:cNvSpPr/>
      </dsp:nvSpPr>
      <dsp:spPr>
        <a:xfrm>
          <a:off x="141436" y="3253035"/>
          <a:ext cx="8077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121625-941C-4510-A146-DB0863D026F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DC8511-210C-43B7-972A-C4FAC0D1966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Cloud Services and Infrastructure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0"/>
        <a:ext cx="5966618" cy="724154"/>
      </dsp:txXfrm>
    </dsp:sp>
    <dsp:sp modelId="{D011AEFA-8B8A-4BE6-89E6-6698276BD76C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942144-E993-4999-8015-910DB4F965F7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Analytics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724154"/>
        <a:ext cx="5966618" cy="724154"/>
      </dsp:txXfrm>
    </dsp:sp>
    <dsp:sp modelId="{FB98C7FF-E1CA-48E9-AC15-5AB8D5FA8401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5E334C-ACCD-4E2B-977E-699D0AD35408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and Monitoring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1448308"/>
        <a:ext cx="5966618" cy="724154"/>
      </dsp:txXfrm>
    </dsp:sp>
    <dsp:sp modelId="{3A8B2129-CE26-40FD-BA69-84276BBEBDA0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B5F65-B448-46AB-B104-044670C73E0B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M-Commerce Platforms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2172462"/>
        <a:ext cx="5966618" cy="724154"/>
      </dsp:txXfrm>
    </dsp:sp>
    <dsp:sp modelId="{EBF34F40-FC7F-43E6-ABED-0369723F3FA6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2131C-04B2-47F9-BEFA-38110FE8ACF8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Advertizing Platforms and Services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2896616"/>
        <a:ext cx="5966618" cy="7241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9440E-4DCB-4738-9128-B42C14B52463}">
      <dsp:nvSpPr>
        <dsp:cNvPr id="0" name=""/>
        <dsp:cNvSpPr/>
      </dsp:nvSpPr>
      <dsp:spPr>
        <a:xfrm>
          <a:off x="114299" y="228600"/>
          <a:ext cx="4876800" cy="4419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Mobile e-commerce (m-commerce) is a term that describes online sales transactions that use wireless electronic devices such as hand-held computers, mobile phones or laptops.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299" y="228600"/>
        <a:ext cx="4876800" cy="4419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816A10-77B3-4986-8896-99C4B232FD77}">
      <dsp:nvSpPr>
        <dsp:cNvPr id="0" name=""/>
        <dsp:cNvSpPr/>
      </dsp:nvSpPr>
      <dsp:spPr>
        <a:xfrm>
          <a:off x="0" y="0"/>
          <a:ext cx="3513206" cy="4144963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DF92D1-A6B0-4153-ADBD-BAE9304ACD93}">
      <dsp:nvSpPr>
        <dsp:cNvPr id="0" name=""/>
        <dsp:cNvSpPr/>
      </dsp:nvSpPr>
      <dsp:spPr>
        <a:xfrm>
          <a:off x="1756603" y="414901"/>
          <a:ext cx="2283584" cy="5893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Increased access to user data (e.g. by requesting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Facebook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login).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603" y="414901"/>
        <a:ext cx="2283584" cy="589361"/>
      </dsp:txXfrm>
    </dsp:sp>
    <dsp:sp modelId="{4394E79D-7B86-40AA-A6B4-D5A9CABE1FC4}">
      <dsp:nvSpPr>
        <dsp:cNvPr id="0" name=""/>
        <dsp:cNvSpPr/>
      </dsp:nvSpPr>
      <dsp:spPr>
        <a:xfrm>
          <a:off x="1756603" y="1077933"/>
          <a:ext cx="2283584" cy="5893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Better use of the screen (not inside the browser window).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603" y="1077933"/>
        <a:ext cx="2283584" cy="589361"/>
      </dsp:txXfrm>
    </dsp:sp>
    <dsp:sp modelId="{D28670D5-8CC3-477F-8155-AD86386CF191}">
      <dsp:nvSpPr>
        <dsp:cNvPr id="0" name=""/>
        <dsp:cNvSpPr/>
      </dsp:nvSpPr>
      <dsp:spPr>
        <a:xfrm>
          <a:off x="1756603" y="1740965"/>
          <a:ext cx="2283584" cy="5893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Better use of 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smartphone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features/tools (e.g. camera, GPS).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603" y="1740965"/>
        <a:ext cx="2283584" cy="589361"/>
      </dsp:txXfrm>
    </dsp:sp>
    <dsp:sp modelId="{A0523B21-C3BE-4E7E-953A-C170CB10F3BA}">
      <dsp:nvSpPr>
        <dsp:cNvPr id="0" name=""/>
        <dsp:cNvSpPr/>
      </dsp:nvSpPr>
      <dsp:spPr>
        <a:xfrm>
          <a:off x="1756603" y="2403997"/>
          <a:ext cx="2283584" cy="5893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 access without an internet connection, </a:t>
          </a:r>
          <a:r>
            <a:rPr lang="en-US" sz="1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using 4G 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example.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603" y="2403997"/>
        <a:ext cx="2283584" cy="589361"/>
      </dsp:txXfrm>
    </dsp:sp>
    <dsp:sp modelId="{8CB17771-9820-4C70-8229-B3B1322EC68B}">
      <dsp:nvSpPr>
        <dsp:cNvPr id="0" name=""/>
        <dsp:cNvSpPr/>
      </dsp:nvSpPr>
      <dsp:spPr>
        <a:xfrm>
          <a:off x="1756603" y="3067029"/>
          <a:ext cx="2283584" cy="58936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control on how it is being shown.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603" y="3067029"/>
        <a:ext cx="2283584" cy="58936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459FC-B1D5-4E50-A49E-E3E392468274}">
      <dsp:nvSpPr>
        <dsp:cNvPr id="0" name=""/>
        <dsp:cNvSpPr/>
      </dsp:nvSpPr>
      <dsp:spPr>
        <a:xfrm>
          <a:off x="0" y="0"/>
          <a:ext cx="3514586" cy="4033838"/>
        </a:xfrm>
        <a:prstGeom prst="triangl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BB5A0-0C82-474C-AAA7-514487F517DE}">
      <dsp:nvSpPr>
        <dsp:cNvPr id="0" name=""/>
        <dsp:cNvSpPr/>
      </dsp:nvSpPr>
      <dsp:spPr>
        <a:xfrm>
          <a:off x="1757293" y="403777"/>
          <a:ext cx="2284481" cy="5735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Apps need to be downloaded.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293" y="403777"/>
        <a:ext cx="2284481" cy="573561"/>
      </dsp:txXfrm>
    </dsp:sp>
    <dsp:sp modelId="{E4256297-EAF2-4E6E-9EBA-A11BC1B81CBA}">
      <dsp:nvSpPr>
        <dsp:cNvPr id="0" name=""/>
        <dsp:cNvSpPr/>
      </dsp:nvSpPr>
      <dsp:spPr>
        <a:xfrm>
          <a:off x="1757293" y="1049034"/>
          <a:ext cx="2284481" cy="5735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Apps need to be upgraded.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293" y="1049034"/>
        <a:ext cx="2284481" cy="573561"/>
      </dsp:txXfrm>
    </dsp:sp>
    <dsp:sp modelId="{37DABB8A-F715-46A0-B3A6-0C94CFD0327B}">
      <dsp:nvSpPr>
        <dsp:cNvPr id="0" name=""/>
        <dsp:cNvSpPr/>
      </dsp:nvSpPr>
      <dsp:spPr>
        <a:xfrm>
          <a:off x="1757293" y="1694290"/>
          <a:ext cx="2284481" cy="5735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There is a low repeated usage of apps.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293" y="1694290"/>
        <a:ext cx="2284481" cy="573561"/>
      </dsp:txXfrm>
    </dsp:sp>
    <dsp:sp modelId="{798865A0-4DE6-4520-BC32-0D5B6C9B1C74}">
      <dsp:nvSpPr>
        <dsp:cNvPr id="0" name=""/>
        <dsp:cNvSpPr/>
      </dsp:nvSpPr>
      <dsp:spPr>
        <a:xfrm>
          <a:off x="1757293" y="2339547"/>
          <a:ext cx="2284481" cy="5735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Needs to be built for each platform (</a:t>
          </a:r>
          <a:r>
            <a:rPr lang="en-US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iOS</a:t>
          </a: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Android, Windows).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293" y="2339547"/>
        <a:ext cx="2284481" cy="573561"/>
      </dsp:txXfrm>
    </dsp:sp>
    <dsp:sp modelId="{364EA961-889E-4AF4-8F9E-DD77A9F87335}">
      <dsp:nvSpPr>
        <dsp:cNvPr id="0" name=""/>
        <dsp:cNvSpPr/>
      </dsp:nvSpPr>
      <dsp:spPr>
        <a:xfrm>
          <a:off x="1757293" y="2984803"/>
          <a:ext cx="2284481" cy="5735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Needs to be right the first time – reviews stay “forever”.</a:t>
          </a:r>
          <a:endParaRPr 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293" y="2984803"/>
        <a:ext cx="2284481" cy="57356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121625-941C-4510-A146-DB0863D026F9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DC8511-210C-43B7-972A-C4FAC0D1966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Cloud Services and Infrastructure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0"/>
        <a:ext cx="5966618" cy="724154"/>
      </dsp:txXfrm>
    </dsp:sp>
    <dsp:sp modelId="{D011AEFA-8B8A-4BE6-89E6-6698276BD76C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942144-E993-4999-8015-910DB4F965F7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Analytics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724154"/>
        <a:ext cx="5966618" cy="724154"/>
      </dsp:txXfrm>
    </dsp:sp>
    <dsp:sp modelId="{FB98C7FF-E1CA-48E9-AC15-5AB8D5FA8401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5E334C-ACCD-4E2B-977E-699D0AD35408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and Monitoring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1448308"/>
        <a:ext cx="5966618" cy="724154"/>
      </dsp:txXfrm>
    </dsp:sp>
    <dsp:sp modelId="{3A8B2129-CE26-40FD-BA69-84276BBEBDA0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B5F65-B448-46AB-B104-044670C73E0B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M-Commerce Platforms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2172462"/>
        <a:ext cx="5966618" cy="724154"/>
      </dsp:txXfrm>
    </dsp:sp>
    <dsp:sp modelId="{EBF34F40-FC7F-43E6-ABED-0369723F3FA6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2131C-04B2-47F9-BEFA-38110FE8ACF8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Advertizing Platforms and Services</a:t>
          </a:r>
          <a:endParaRPr lang="en-US" sz="3200" i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2981" y="2896616"/>
        <a:ext cx="5966618" cy="7241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A3C9EB-849A-419D-8496-1E4829EA9A71}">
      <dsp:nvSpPr>
        <dsp:cNvPr id="0" name=""/>
        <dsp:cNvSpPr/>
      </dsp:nvSpPr>
      <dsp:spPr>
        <a:xfrm>
          <a:off x="848" y="123422"/>
          <a:ext cx="3726062" cy="27814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Mobile Advertising Platform is a third-party network that allows advertisers to publish text, graphic or animated advertisements on mobile websites and applications.</a:t>
          </a:r>
          <a:endParaRPr lang="en-US" sz="2400" kern="1200" dirty="0"/>
        </a:p>
      </dsp:txBody>
      <dsp:txXfrm>
        <a:off x="848" y="123422"/>
        <a:ext cx="3726062" cy="2781426"/>
      </dsp:txXfrm>
    </dsp:sp>
    <dsp:sp modelId="{38A86296-1B61-465D-8D1A-EC3FABBCE907}">
      <dsp:nvSpPr>
        <dsp:cNvPr id="0" name=""/>
        <dsp:cNvSpPr/>
      </dsp:nvSpPr>
      <dsp:spPr>
        <a:xfrm>
          <a:off x="848" y="2675531"/>
          <a:ext cx="3726062" cy="1654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What does Mobile Advertising Platform mean?</a:t>
          </a:r>
          <a:endParaRPr lang="en-US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8" y="2675531"/>
        <a:ext cx="2623987" cy="1654648"/>
      </dsp:txXfrm>
    </dsp:sp>
    <dsp:sp modelId="{E7B31A6F-3D86-443C-957C-AD672DA8051F}">
      <dsp:nvSpPr>
        <dsp:cNvPr id="0" name=""/>
        <dsp:cNvSpPr/>
      </dsp:nvSpPr>
      <dsp:spPr>
        <a:xfrm>
          <a:off x="2286003" y="2743202"/>
          <a:ext cx="1304121" cy="13041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816A10-77B3-4986-8896-99C4B232FD77}">
      <dsp:nvSpPr>
        <dsp:cNvPr id="0" name=""/>
        <dsp:cNvSpPr/>
      </dsp:nvSpPr>
      <dsp:spPr>
        <a:xfrm>
          <a:off x="0" y="0"/>
          <a:ext cx="3513206" cy="4144963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DF92D1-A6B0-4153-ADBD-BAE9304ACD93}">
      <dsp:nvSpPr>
        <dsp:cNvPr id="0" name=""/>
        <dsp:cNvSpPr/>
      </dsp:nvSpPr>
      <dsp:spPr>
        <a:xfrm>
          <a:off x="1756603" y="416722"/>
          <a:ext cx="2283584" cy="98119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Effective advertisements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603" y="416722"/>
        <a:ext cx="2283584" cy="981190"/>
      </dsp:txXfrm>
    </dsp:sp>
    <dsp:sp modelId="{169C91F7-07E5-45F9-8A23-CDCDA4F67D8F}">
      <dsp:nvSpPr>
        <dsp:cNvPr id="0" name=""/>
        <dsp:cNvSpPr/>
      </dsp:nvSpPr>
      <dsp:spPr>
        <a:xfrm>
          <a:off x="1756603" y="1520561"/>
          <a:ext cx="2283584" cy="98119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Location based advertising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603" y="1520561"/>
        <a:ext cx="2283584" cy="981190"/>
      </dsp:txXfrm>
    </dsp:sp>
    <dsp:sp modelId="{8FEA789C-9A6C-4349-9467-07BDCB3F9220}">
      <dsp:nvSpPr>
        <dsp:cNvPr id="0" name=""/>
        <dsp:cNvSpPr/>
      </dsp:nvSpPr>
      <dsp:spPr>
        <a:xfrm>
          <a:off x="1756603" y="2624401"/>
          <a:ext cx="2283584" cy="98119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More options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6603" y="2624401"/>
        <a:ext cx="2283584" cy="981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C3CCD-0A0E-44ED-A128-EAF2010F1883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B5361-4322-4E34-A2EF-7F70F0E2C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278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41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041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5361-4322-4E34-A2EF-7F70F0E2C9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2E-EB23-4DAC-8F6B-8D6DDDD7ACB2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9351-DA35-4C63-927B-47C693F1E810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D62-EE16-431F-A239-6B55A1CC49AC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97A7-9E25-494B-B264-68BE18509210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DB52B-4C13-44F3-B691-102A1BB75FF3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2DAC-DDE4-417B-A293-561C6E075FFB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D2C8-D4C5-4D5D-975E-06452E223B31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8D55-7E04-43B6-9B73-9E9F5E3FD75D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3F8C-0838-482B-91EF-BC38A070D96F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F5062-C110-4AF1-8E29-19ABBD004C80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5F9A-C392-49D8-9E79-841480D5F64D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4F14-C0B4-409B-9BF9-5A36A76FA337}" type="datetime1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NataliaS@portnov.com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F6BE-9E20-4853-8F15-771326FC3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PerfectoMobile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rtvz9yrw95Y" TargetMode="External"/><Relationship Id="rId4" Type="http://schemas.openxmlformats.org/officeDocument/2006/relationships/hyperlink" Target="https://en.wikipedia.org/wiki/Keynote_System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524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Applications Testing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4" name="Picture 3" descr="Capture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209800"/>
            <a:ext cx="4419600" cy="338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: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Mobile Advertising Platforms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972144067"/>
              </p:ext>
            </p:extLst>
          </p:nvPr>
        </p:nvGraphicFramePr>
        <p:xfrm>
          <a:off x="457200" y="2133600"/>
          <a:ext cx="4040188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Content Placeholder 2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733787072"/>
              </p:ext>
            </p:extLst>
          </p:nvPr>
        </p:nvGraphicFramePr>
        <p:xfrm>
          <a:off x="4645025" y="2133600"/>
          <a:ext cx="4041775" cy="403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 lvl="2">
              <a:lnSpc>
                <a:spcPct val="9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 </a:t>
            </a: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dirty="0" smtClean="0"/>
              <a:t>PROS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0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15240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Applications Testing</a:t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solidFill>
                  <a:srgbClr val="FFC000"/>
                </a:solidFill>
                <a:sym typeface="Wingdings" pitchFamily="2" charset="2"/>
              </a:rPr>
              <a:t> </a:t>
            </a:r>
            <a:r>
              <a:rPr lang="en-US" b="1" u="sng" dirty="0" smtClean="0">
                <a:solidFill>
                  <a:srgbClr val="FFC000"/>
                </a:solidFill>
              </a:rPr>
              <a:t>You have survived part I </a:t>
            </a:r>
            <a:r>
              <a:rPr lang="en-US" b="1" u="sng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NataliaS@portnov.com</a:t>
            </a:r>
            <a:endParaRPr lang="en-US"/>
          </a:p>
        </p:txBody>
      </p:sp>
      <p:pic>
        <p:nvPicPr>
          <p:cNvPr id="7" name="Picture 6" descr="Capture1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828800"/>
            <a:ext cx="8534400" cy="460121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 lvl="2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: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and Monitoring 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 lvl="2">
              <a:lnSpc>
                <a:spcPct val="9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 </a:t>
            </a: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18" name="Content Placeholder 17" descr="Capture132.PN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724400" y="1981200"/>
            <a:ext cx="2514600" cy="990600"/>
          </a:xfrm>
          <a:prstGeom prst="flowChartPunchedTap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Capture13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0600" y="3429000"/>
            <a:ext cx="1676400" cy="1447800"/>
          </a:xfrm>
          <a:prstGeom prst="flowChartPunchedTap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Capture13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91400" y="1676400"/>
            <a:ext cx="1295400" cy="1238338"/>
          </a:xfrm>
          <a:prstGeom prst="flowChartPunchedTap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Capture13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3124200"/>
            <a:ext cx="1676400" cy="1524000"/>
          </a:xfrm>
          <a:prstGeom prst="flowChartPunchedTap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Capture1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67400" y="4953000"/>
            <a:ext cx="1905000" cy="1143000"/>
          </a:xfrm>
          <a:prstGeom prst="flowChartPunchedTap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: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and Monitoring : HOMEWORK 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Perfecto Mobile</a:t>
            </a:r>
            <a:r>
              <a:rPr lang="en-US" sz="1800" dirty="0" smtClean="0"/>
              <a:t> is a global provider of cloud-based testing, automation and monitoring solutions for </a:t>
            </a:r>
            <a:r>
              <a:rPr lang="en-US" sz="1800" b="1" dirty="0" smtClean="0"/>
              <a:t>mobile</a:t>
            </a:r>
            <a:r>
              <a:rPr lang="en-US" sz="1800" dirty="0" smtClean="0"/>
              <a:t> applications and websites utilizing a wide selection of REAL and emulated </a:t>
            </a:r>
            <a:r>
              <a:rPr lang="en-US" sz="1800" b="1" dirty="0" smtClean="0"/>
              <a:t>mobile</a:t>
            </a:r>
            <a:r>
              <a:rPr lang="en-US" sz="1800" dirty="0" smtClean="0"/>
              <a:t> devices. </a:t>
            </a:r>
          </a:p>
          <a:p>
            <a:endParaRPr lang="en-US" sz="1800" dirty="0" smtClean="0"/>
          </a:p>
          <a:p>
            <a:r>
              <a:rPr lang="en-US" sz="1800" dirty="0" smtClean="0"/>
              <a:t>Please use this link to get familiar with this tool :</a:t>
            </a:r>
          </a:p>
          <a:p>
            <a:r>
              <a:rPr lang="en-US" sz="1800" dirty="0" smtClean="0">
                <a:hlinkClick r:id="rId3"/>
              </a:rPr>
              <a:t>https://www.youtube.com/user/PerfectoMobile</a:t>
            </a:r>
            <a:endParaRPr lang="en-US" sz="1800" dirty="0" smtClean="0"/>
          </a:p>
          <a:p>
            <a:endParaRPr lang="en-US" sz="2000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Keynote </a:t>
            </a:r>
            <a:r>
              <a:rPr lang="en-US" sz="1800" b="1" dirty="0" err="1" smtClean="0"/>
              <a:t>DeviceAnywhere</a:t>
            </a:r>
            <a:r>
              <a:rPr lang="en-US" sz="1800" dirty="0" smtClean="0"/>
              <a:t>, now known as Keynote Mobile Testing, is a solution made by </a:t>
            </a:r>
            <a:r>
              <a:rPr lang="en-US" sz="1800" dirty="0" smtClean="0">
                <a:hlinkClick r:id="rId4" tooltip="Keynote Systems"/>
              </a:rPr>
              <a:t>Keynote Systems</a:t>
            </a:r>
            <a:r>
              <a:rPr lang="en-US" sz="1800" dirty="0" smtClean="0"/>
              <a:t>, Inc. that provides a service for planning, testing and monitoring the functionality, usability, performance and availability of mobile apps and websites</a:t>
            </a:r>
          </a:p>
          <a:p>
            <a:r>
              <a:rPr lang="en-US" sz="1800" dirty="0" smtClean="0"/>
              <a:t>Please use this link to get familiar with this tool :</a:t>
            </a:r>
          </a:p>
          <a:p>
            <a:r>
              <a:rPr lang="en-US" sz="2000" dirty="0" smtClean="0">
                <a:hlinkClick r:id="rId5"/>
              </a:rPr>
              <a:t>https://www.youtube.com/watch?v=rtvz9yrw95Y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 lvl="2">
              <a:lnSpc>
                <a:spcPct val="9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 </a:t>
            </a: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16" name="Picture 15" descr="Capture14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400" y="5410200"/>
            <a:ext cx="3733800" cy="106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Capture1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4600" y="5410200"/>
            <a:ext cx="3429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 lvl="2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: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M-Commerce Platforms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/>
              <a:t>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 lvl="2">
              <a:lnSpc>
                <a:spcPct val="9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 </a:t>
            </a: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1"/>
          </p:nvPr>
        </p:nvGraphicFramePr>
        <p:xfrm>
          <a:off x="152400" y="1600200"/>
          <a:ext cx="5105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Picture 22" descr="Capture14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1524000"/>
            <a:ext cx="3429000" cy="29718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 descr="Capture14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4495800"/>
            <a:ext cx="3429000" cy="22098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: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M-Commerce Platforms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</p:nvPr>
        </p:nvGraphicFramePr>
        <p:xfrm>
          <a:off x="457200" y="2133600"/>
          <a:ext cx="4040188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Content Placeholder 21"/>
          <p:cNvGraphicFramePr>
            <a:graphicFrameLocks noGrp="1"/>
          </p:cNvGraphicFramePr>
          <p:nvPr>
            <p:ph sz="quarter" idx="4"/>
          </p:nvPr>
        </p:nvGraphicFramePr>
        <p:xfrm>
          <a:off x="4645025" y="2133600"/>
          <a:ext cx="4041775" cy="403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 lvl="2">
              <a:lnSpc>
                <a:spcPct val="9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 </a:t>
            </a: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dirty="0" smtClean="0"/>
              <a:t>PROS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172027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143000"/>
            <a:ext cx="8610600" cy="545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 lvl="2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99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63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5400" b="1" dirty="0" smtClean="0">
                <a:solidFill>
                  <a:schemeClr val="tx1"/>
                </a:solidFill>
              </a:rPr>
              <a:t/>
            </a:r>
            <a:br>
              <a:rPr lang="en-US" sz="5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 : </a:t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Mobile Advertising Platforms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Tahoma" charset="0"/>
                <a:cs typeface="Tahoma" charset="0"/>
              </a:rPr>
            </a:br>
            <a:r>
              <a:rPr lang="en-US" sz="4900" b="1" dirty="0" smtClean="0">
                <a:solidFill>
                  <a:schemeClr val="tx1"/>
                </a:solidFill>
              </a:rPr>
              <a:t/>
            </a:r>
            <a:br>
              <a:rPr lang="en-US" sz="4900" b="1" dirty="0" smtClean="0">
                <a:solidFill>
                  <a:schemeClr val="tx1"/>
                </a:solidFill>
              </a:rPr>
            </a:br>
            <a: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06986051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/>
              <a:t>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Copyright NataliaS@portnov.com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6BE-9E20-4853-8F15-771326FC309D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768" y="457200"/>
            <a:ext cx="8610600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Tahoma" charset="0"/>
                <a:cs typeface="Tahoma" charset="0"/>
              </a:rPr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 typeface="Wingdings" pitchFamily="2" charset="2"/>
              <a:buChar char="v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  <a:p>
            <a:pPr lvl="2">
              <a:lnSpc>
                <a:spcPct val="9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 </a:t>
            </a: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55201"/>
            <a:ext cx="4191000" cy="4800600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641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9124</TotalTime>
  <Words>382</Words>
  <Application>Microsoft Office PowerPoint</Application>
  <PresentationFormat>On-screen Show (4:3)</PresentationFormat>
  <Paragraphs>172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WELCOME  Mobile Applications Testing </vt:lpstr>
      <vt:lpstr>    SERVICES        </vt:lpstr>
      <vt:lpstr>    SERVICES :   Testing and Monitoring          </vt:lpstr>
      <vt:lpstr>    SERVICES :   Testing and Monitoring : HOMEWORK          </vt:lpstr>
      <vt:lpstr>    SERVICES        </vt:lpstr>
      <vt:lpstr>    SERVICES :   M-Commerce Platforms        </vt:lpstr>
      <vt:lpstr>    SERVICES :   M-Commerce Platforms         </vt:lpstr>
      <vt:lpstr>    SERVICES        </vt:lpstr>
      <vt:lpstr>    SERVICES :   Mobile Advertising Platforms        </vt:lpstr>
      <vt:lpstr>    SERVICES :   Mobile Advertising Platforms         </vt:lpstr>
      <vt:lpstr> Mobile Applications Testing  You have survived part I 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Natalia</dc:creator>
  <cp:lastModifiedBy>Natalia</cp:lastModifiedBy>
  <cp:revision>615</cp:revision>
  <dcterms:created xsi:type="dcterms:W3CDTF">2016-10-20T18:18:55Z</dcterms:created>
  <dcterms:modified xsi:type="dcterms:W3CDTF">2016-11-09T01:23:40Z</dcterms:modified>
</cp:coreProperties>
</file>