
<file path=[Content_Types].xml><?xml version="1.0" encoding="utf-8"?>
<Types xmlns="http://schemas.openxmlformats.org/package/2006/content-types">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notesSlides/notesSlide12.xml" ContentType="application/vnd.openxmlformats-officedocument.presentationml.notesSlid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notesSlides/notesSlide7.xml" ContentType="application/vnd.openxmlformats-officedocument.presentationml.notesSlide+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colors16.xml" ContentType="application/vnd.openxmlformats-officedocument.drawingml.diagramColor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notesSlides/notesSlide3.xml" ContentType="application/vnd.openxmlformats-officedocument.presentationml.notesSlide+xml"/>
  <Override PartName="/ppt/diagrams/colors12.xml" ContentType="application/vnd.openxmlformats-officedocument.drawingml.diagramColors+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quickStyle12.xml" ContentType="application/vnd.openxmlformats-officedocument.drawingml.diagramStyle+xml"/>
  <Override PartName="/ppt/notesSlides/notesSlide11.xml" ContentType="application/vnd.openxmlformats-officedocument.presentationml.notesSlide+xml"/>
  <Override PartName="/ppt/diagrams/drawing13.xml" ContentType="application/vnd.ms-office.drawingml.diagramDrawing+xml"/>
  <Override PartName="/ppt/diagrams/layout16.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9.xml" ContentType="application/vnd.openxmlformats-officedocument.presentationml.notesSlide+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notesSlides/notesSlide10.xml" ContentType="application/vnd.openxmlformats-officedocument.presentationml.notesSlide+xml"/>
  <Override PartName="/ppt/diagrams/drawing12.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344" r:id="rId3"/>
    <p:sldId id="345" r:id="rId4"/>
    <p:sldId id="348" r:id="rId5"/>
    <p:sldId id="349" r:id="rId6"/>
    <p:sldId id="357" r:id="rId7"/>
    <p:sldId id="367" r:id="rId8"/>
    <p:sldId id="372" r:id="rId9"/>
    <p:sldId id="373" r:id="rId10"/>
    <p:sldId id="366" r:id="rId11"/>
    <p:sldId id="358" r:id="rId12"/>
    <p:sldId id="368" r:id="rId13"/>
    <p:sldId id="369" r:id="rId14"/>
    <p:sldId id="362" r:id="rId15"/>
    <p:sldId id="359" r:id="rId16"/>
    <p:sldId id="360" r:id="rId17"/>
    <p:sldId id="36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375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3" autoAdjust="0"/>
    <p:restoredTop sz="94638" autoAdjust="0"/>
  </p:normalViewPr>
  <p:slideViewPr>
    <p:cSldViewPr>
      <p:cViewPr varScale="1">
        <p:scale>
          <a:sx n="86" d="100"/>
          <a:sy n="86" d="100"/>
        </p:scale>
        <p:origin x="-145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5.xml.rels><?xml version="1.0" encoding="UTF-8" standalone="yes"?>
<Relationships xmlns="http://schemas.openxmlformats.org/package/2006/relationships"><Relationship Id="rId3" Type="http://schemas.openxmlformats.org/officeDocument/2006/relationships/hyperlink" Target="http://www.atinternet.com/en/glossary/web-analytics-2" TargetMode="External"/><Relationship Id="rId2" Type="http://schemas.openxmlformats.org/officeDocument/2006/relationships/hyperlink" Target="http://www.atinternet.com/en/glossary/digital-analytics-2" TargetMode="External"/><Relationship Id="rId1" Type="http://schemas.openxmlformats.org/officeDocument/2006/relationships/hyperlink" Target="http://www.atinternet.com/en/glossary/app-analytics-2" TargetMode="External"/><Relationship Id="rId4" Type="http://schemas.openxmlformats.org/officeDocument/2006/relationships/image" Target="../media/image19.png"/></Relationships>
</file>

<file path=ppt/diagrams/_rels/data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flickr.com/services/api/" TargetMode="Externa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hyperlink" Target="https://developers.google.com/youtube/" TargetMode="External"/><Relationship Id="rId1" Type="http://schemas.openxmlformats.org/officeDocument/2006/relationships/hyperlink" Target="https://developers.google.com/maps/" TargetMode="External"/><Relationship Id="rId6" Type="http://schemas.openxmlformats.org/officeDocument/2006/relationships/hyperlink" Target="https://userengage.io/en-us/?ref=maria-basyk" TargetMode="External"/><Relationship Id="rId11" Type="http://schemas.openxmlformats.org/officeDocument/2006/relationships/image" Target="../media/image7.png"/><Relationship Id="rId5" Type="http://schemas.openxmlformats.org/officeDocument/2006/relationships/hyperlink" Target="https://affiliate-program.amazon.com/gp/advertising/api/detail/main.html" TargetMode="External"/><Relationship Id="rId10" Type="http://schemas.openxmlformats.org/officeDocument/2006/relationships/image" Target="../media/image6.png"/><Relationship Id="rId4" Type="http://schemas.openxmlformats.org/officeDocument/2006/relationships/hyperlink" Target="https://dev.twitter.com/" TargetMode="External"/><Relationship Id="rId9" Type="http://schemas.openxmlformats.org/officeDocument/2006/relationships/image" Target="../media/image5.png"/></Relationships>
</file>

<file path=ppt/diagrams/_rels/data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rawing15.xml.rels><?xml version="1.0" encoding="UTF-8" standalone="yes"?>
<Relationships xmlns="http://schemas.openxmlformats.org/package/2006/relationships"><Relationship Id="rId3" Type="http://schemas.openxmlformats.org/officeDocument/2006/relationships/hyperlink" Target="http://www.atinternet.com/en/glossary/digital-analytics-2" TargetMode="External"/><Relationship Id="rId2" Type="http://schemas.openxmlformats.org/officeDocument/2006/relationships/hyperlink" Target="http://www.atinternet.com/en/glossary/app-analytics-2" TargetMode="External"/><Relationship Id="rId1" Type="http://schemas.openxmlformats.org/officeDocument/2006/relationships/image" Target="../media/image19.png"/><Relationship Id="rId4" Type="http://schemas.openxmlformats.org/officeDocument/2006/relationships/hyperlink" Target="http://www.atinternet.com/en/glossary/web-analytics-2" TargetMode="External"/></Relationships>
</file>

<file path=ppt/diagrams/_rels/drawing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developers.google.com/youtube/" TargetMode="External"/><Relationship Id="rId7" Type="http://schemas.openxmlformats.org/officeDocument/2006/relationships/hyperlink" Target="https://dev.twitter.com/" TargetMode="External"/><Relationship Id="rId12"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hyperlink" Target="https://developers.google.com/maps/" TargetMode="External"/><Relationship Id="rId6" Type="http://schemas.openxmlformats.org/officeDocument/2006/relationships/image" Target="../media/image5.png"/><Relationship Id="rId11" Type="http://schemas.openxmlformats.org/officeDocument/2006/relationships/hyperlink" Target="https://userengage.io/en-us/?ref=maria-basyk" TargetMode="External"/><Relationship Id="rId5" Type="http://schemas.openxmlformats.org/officeDocument/2006/relationships/hyperlink" Target="http://www.flickr.com/services/api/" TargetMode="Externa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hyperlink" Target="https://affiliate-program.amazon.com/gp/advertising/api/detail/main.html" TargetMode="External"/></Relationships>
</file>

<file path=ppt/diagrams/_rels/drawing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A8B293-EBC7-4D1E-9BA6-54F00BCB17DD}"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2F5F098E-EF7B-4753-80A5-59E67181F8D1}">
      <dgm:prSet custT="1">
        <dgm:style>
          <a:lnRef idx="0">
            <a:schemeClr val="accent1"/>
          </a:lnRef>
          <a:fillRef idx="3">
            <a:schemeClr val="accent1"/>
          </a:fillRef>
          <a:effectRef idx="3">
            <a:schemeClr val="accent1"/>
          </a:effectRef>
          <a:fontRef idx="minor">
            <a:schemeClr val="lt1"/>
          </a:fontRef>
        </dgm:style>
      </dgm:prSet>
      <dgm:spPr/>
      <dgm:t>
        <a:bodyPr/>
        <a:lstStyle/>
        <a:p>
          <a:pPr algn="l" rtl="0"/>
          <a:r>
            <a:rPr lang="en-US" sz="3600" b="0" dirty="0" smtClean="0">
              <a:solidFill>
                <a:schemeClr val="accent5">
                  <a:lumMod val="60000"/>
                  <a:lumOff val="40000"/>
                </a:schemeClr>
              </a:solidFill>
            </a:rPr>
            <a:t>Network</a:t>
          </a:r>
          <a:endParaRPr lang="en-US" sz="3600" b="0" dirty="0">
            <a:solidFill>
              <a:schemeClr val="accent5">
                <a:lumMod val="60000"/>
                <a:lumOff val="40000"/>
              </a:schemeClr>
            </a:solidFill>
          </a:endParaRPr>
        </a:p>
      </dgm:t>
    </dgm:pt>
    <dgm:pt modelId="{04C923F3-21A2-4C29-86F2-CCA632C61987}" type="parTrans" cxnId="{97CFDC7F-EB05-4BFB-8738-413B1FAF3109}">
      <dgm:prSet/>
      <dgm:spPr/>
      <dgm:t>
        <a:bodyPr/>
        <a:lstStyle/>
        <a:p>
          <a:pPr algn="ctr"/>
          <a:endParaRPr lang="en-US"/>
        </a:p>
      </dgm:t>
    </dgm:pt>
    <dgm:pt modelId="{D73A95DD-EEBF-4E72-AB5B-57C9F8AF45AE}" type="sibTrans" cxnId="{97CFDC7F-EB05-4BFB-8738-413B1FAF3109}">
      <dgm:prSet/>
      <dgm:spPr/>
      <dgm:t>
        <a:bodyPr/>
        <a:lstStyle/>
        <a:p>
          <a:pPr algn="ctr"/>
          <a:endParaRPr lang="en-US"/>
        </a:p>
      </dgm:t>
    </dgm:pt>
    <dgm:pt modelId="{4C361E29-635B-4459-92D2-0C7CAD268889}">
      <dgm:prSet custT="1">
        <dgm:style>
          <a:lnRef idx="0">
            <a:schemeClr val="accent1"/>
          </a:lnRef>
          <a:fillRef idx="3">
            <a:schemeClr val="accent1"/>
          </a:fillRef>
          <a:effectRef idx="3">
            <a:schemeClr val="accent1"/>
          </a:effectRef>
          <a:fontRef idx="minor">
            <a:schemeClr val="lt1"/>
          </a:fontRef>
        </dgm:style>
      </dgm:prSet>
      <dgm:spPr/>
      <dgm:t>
        <a:bodyPr/>
        <a:lstStyle/>
        <a:p>
          <a:pPr algn="l" rtl="0"/>
          <a:r>
            <a:rPr lang="en-US" sz="3600" b="0" dirty="0" smtClean="0">
              <a:solidFill>
                <a:schemeClr val="accent5">
                  <a:lumMod val="60000"/>
                  <a:lumOff val="40000"/>
                </a:schemeClr>
              </a:solidFill>
            </a:rPr>
            <a:t>Manufactures</a:t>
          </a:r>
          <a:endParaRPr lang="en-US" sz="3600" b="0" dirty="0">
            <a:solidFill>
              <a:schemeClr val="accent5">
                <a:lumMod val="60000"/>
                <a:lumOff val="40000"/>
              </a:schemeClr>
            </a:solidFill>
          </a:endParaRPr>
        </a:p>
      </dgm:t>
    </dgm:pt>
    <dgm:pt modelId="{22F3D6C7-E160-4534-B80B-E30E07EB38A2}" type="parTrans" cxnId="{A823CDEA-84AA-4859-9971-524C6717D319}">
      <dgm:prSet/>
      <dgm:spPr/>
      <dgm:t>
        <a:bodyPr/>
        <a:lstStyle/>
        <a:p>
          <a:pPr algn="ctr"/>
          <a:endParaRPr lang="en-US"/>
        </a:p>
      </dgm:t>
    </dgm:pt>
    <dgm:pt modelId="{663ACBFC-1948-4B83-A5AE-6248B3E1646B}" type="sibTrans" cxnId="{A823CDEA-84AA-4859-9971-524C6717D319}">
      <dgm:prSet/>
      <dgm:spPr/>
      <dgm:t>
        <a:bodyPr/>
        <a:lstStyle/>
        <a:p>
          <a:pPr algn="ctr"/>
          <a:endParaRPr lang="en-US"/>
        </a:p>
      </dgm:t>
    </dgm:pt>
    <dgm:pt modelId="{7C46D396-9481-4100-972B-32D5664D1577}">
      <dgm:prSet custT="1">
        <dgm:style>
          <a:lnRef idx="0">
            <a:schemeClr val="accent1"/>
          </a:lnRef>
          <a:fillRef idx="3">
            <a:schemeClr val="accent1"/>
          </a:fillRef>
          <a:effectRef idx="3">
            <a:schemeClr val="accent1"/>
          </a:effectRef>
          <a:fontRef idx="minor">
            <a:schemeClr val="lt1"/>
          </a:fontRef>
        </dgm:style>
      </dgm:prSet>
      <dgm:spPr/>
      <dgm:t>
        <a:bodyPr/>
        <a:lstStyle/>
        <a:p>
          <a:pPr algn="l" rtl="0"/>
          <a:r>
            <a:rPr lang="en-US" sz="3600" b="0" dirty="0" smtClean="0">
              <a:solidFill>
                <a:schemeClr val="accent5">
                  <a:lumMod val="60000"/>
                  <a:lumOff val="40000"/>
                </a:schemeClr>
              </a:solidFill>
            </a:rPr>
            <a:t>Devices</a:t>
          </a:r>
          <a:endParaRPr lang="en-US" sz="3600" b="0" dirty="0">
            <a:solidFill>
              <a:schemeClr val="accent5">
                <a:lumMod val="60000"/>
                <a:lumOff val="40000"/>
              </a:schemeClr>
            </a:solidFill>
          </a:endParaRPr>
        </a:p>
      </dgm:t>
    </dgm:pt>
    <dgm:pt modelId="{C90341FE-5C89-43F6-9A9D-895D0616A22A}" type="parTrans" cxnId="{37BB92F7-319F-4737-9557-F0AA3B510557}">
      <dgm:prSet/>
      <dgm:spPr/>
      <dgm:t>
        <a:bodyPr/>
        <a:lstStyle/>
        <a:p>
          <a:pPr algn="ctr"/>
          <a:endParaRPr lang="en-US"/>
        </a:p>
      </dgm:t>
    </dgm:pt>
    <dgm:pt modelId="{116AB8CD-DA36-4616-BD48-79D6DF095DE5}" type="sibTrans" cxnId="{37BB92F7-319F-4737-9557-F0AA3B510557}">
      <dgm:prSet/>
      <dgm:spPr/>
      <dgm:t>
        <a:bodyPr/>
        <a:lstStyle/>
        <a:p>
          <a:pPr algn="ctr"/>
          <a:endParaRPr lang="en-US"/>
        </a:p>
      </dgm:t>
    </dgm:pt>
    <dgm:pt modelId="{E0FCBA0D-A3AE-4111-8793-788CB31F8B0C}">
      <dgm:prSet custT="1">
        <dgm:style>
          <a:lnRef idx="0">
            <a:schemeClr val="accent1"/>
          </a:lnRef>
          <a:fillRef idx="3">
            <a:schemeClr val="accent1"/>
          </a:fillRef>
          <a:effectRef idx="3">
            <a:schemeClr val="accent1"/>
          </a:effectRef>
          <a:fontRef idx="minor">
            <a:schemeClr val="lt1"/>
          </a:fontRef>
        </dgm:style>
      </dgm:prSet>
      <dgm:spPr/>
      <dgm:t>
        <a:bodyPr/>
        <a:lstStyle/>
        <a:p>
          <a:pPr algn="l" rtl="0"/>
          <a:r>
            <a:rPr lang="en-US" sz="3600" b="0" dirty="0" smtClean="0">
              <a:solidFill>
                <a:schemeClr val="accent5">
                  <a:lumMod val="60000"/>
                  <a:lumOff val="40000"/>
                </a:schemeClr>
              </a:solidFill>
            </a:rPr>
            <a:t>Platforms/OS</a:t>
          </a:r>
          <a:endParaRPr lang="en-US" sz="3600" b="0" dirty="0">
            <a:solidFill>
              <a:schemeClr val="accent5">
                <a:lumMod val="60000"/>
                <a:lumOff val="40000"/>
              </a:schemeClr>
            </a:solidFill>
          </a:endParaRPr>
        </a:p>
      </dgm:t>
    </dgm:pt>
    <dgm:pt modelId="{40486A23-78A9-4399-9CC9-9FF54845F4DA}" type="parTrans" cxnId="{5068A561-6412-4742-93D5-BD9178C7E57E}">
      <dgm:prSet/>
      <dgm:spPr/>
      <dgm:t>
        <a:bodyPr/>
        <a:lstStyle/>
        <a:p>
          <a:pPr algn="ctr"/>
          <a:endParaRPr lang="en-US"/>
        </a:p>
      </dgm:t>
    </dgm:pt>
    <dgm:pt modelId="{5207BC09-ABB5-489A-B7C3-1F01478CB48A}" type="sibTrans" cxnId="{5068A561-6412-4742-93D5-BD9178C7E57E}">
      <dgm:prSet/>
      <dgm:spPr/>
      <dgm:t>
        <a:bodyPr/>
        <a:lstStyle/>
        <a:p>
          <a:pPr algn="ctr"/>
          <a:endParaRPr lang="en-US"/>
        </a:p>
      </dgm:t>
    </dgm:pt>
    <dgm:pt modelId="{D99EBB38-16AE-42B8-BEF8-63A96EEE7374}">
      <dgm:prSet custT="1">
        <dgm:style>
          <a:lnRef idx="0">
            <a:schemeClr val="accent1"/>
          </a:lnRef>
          <a:fillRef idx="3">
            <a:schemeClr val="accent1"/>
          </a:fillRef>
          <a:effectRef idx="3">
            <a:schemeClr val="accent1"/>
          </a:effectRef>
          <a:fontRef idx="minor">
            <a:schemeClr val="lt1"/>
          </a:fontRef>
        </dgm:style>
      </dgm:prSet>
      <dgm:spPr/>
      <dgm:t>
        <a:bodyPr/>
        <a:lstStyle/>
        <a:p>
          <a:pPr algn="l" rtl="0"/>
          <a:r>
            <a:rPr lang="en-US" sz="3600" b="0" dirty="0" smtClean="0">
              <a:solidFill>
                <a:schemeClr val="accent5">
                  <a:lumMod val="60000"/>
                  <a:lumOff val="40000"/>
                </a:schemeClr>
              </a:solidFill>
            </a:rPr>
            <a:t>Frameworks</a:t>
          </a:r>
          <a:endParaRPr lang="en-US" sz="3600" b="0" dirty="0">
            <a:solidFill>
              <a:schemeClr val="accent5">
                <a:lumMod val="60000"/>
                <a:lumOff val="40000"/>
              </a:schemeClr>
            </a:solidFill>
          </a:endParaRPr>
        </a:p>
      </dgm:t>
    </dgm:pt>
    <dgm:pt modelId="{9F113485-E6EF-4028-A4EE-C58134A5127F}" type="parTrans" cxnId="{DF80206F-D531-4A76-9A31-D3976034396D}">
      <dgm:prSet/>
      <dgm:spPr/>
      <dgm:t>
        <a:bodyPr/>
        <a:lstStyle/>
        <a:p>
          <a:pPr algn="ctr"/>
          <a:endParaRPr lang="en-US"/>
        </a:p>
      </dgm:t>
    </dgm:pt>
    <dgm:pt modelId="{FC9D01A5-01C9-45C5-8C84-BAF7F7ABDACC}" type="sibTrans" cxnId="{DF80206F-D531-4A76-9A31-D3976034396D}">
      <dgm:prSet/>
      <dgm:spPr/>
      <dgm:t>
        <a:bodyPr/>
        <a:lstStyle/>
        <a:p>
          <a:pPr algn="ctr"/>
          <a:endParaRPr lang="en-US"/>
        </a:p>
      </dgm:t>
    </dgm:pt>
    <dgm:pt modelId="{90D5E524-F3E6-4D86-B8F9-90C68E81FCB0}">
      <dgm:prSet custT="1">
        <dgm:style>
          <a:lnRef idx="0">
            <a:schemeClr val="accent1"/>
          </a:lnRef>
          <a:fillRef idx="3">
            <a:schemeClr val="accent1"/>
          </a:fillRef>
          <a:effectRef idx="3">
            <a:schemeClr val="accent1"/>
          </a:effectRef>
          <a:fontRef idx="minor">
            <a:schemeClr val="lt1"/>
          </a:fontRef>
        </dgm:style>
      </dgm:prSet>
      <dgm:spPr/>
      <dgm:t>
        <a:bodyPr/>
        <a:lstStyle/>
        <a:p>
          <a:pPr algn="l" rtl="0"/>
          <a:r>
            <a:rPr lang="en-US" sz="3200" b="1" dirty="0" smtClean="0">
              <a:solidFill>
                <a:srgbClr val="FFFF00"/>
              </a:solidFill>
            </a:rPr>
            <a:t>API-Apps</a:t>
          </a:r>
          <a:endParaRPr lang="en-US" sz="3200" b="1" dirty="0">
            <a:solidFill>
              <a:srgbClr val="FFFF00"/>
            </a:solidFill>
          </a:endParaRPr>
        </a:p>
      </dgm:t>
    </dgm:pt>
    <dgm:pt modelId="{2305C1FE-74D5-42E3-9402-AAEE2D41E3CB}" type="parTrans" cxnId="{27E225CB-71D7-4A34-9068-84C556E4943E}">
      <dgm:prSet/>
      <dgm:spPr/>
      <dgm:t>
        <a:bodyPr/>
        <a:lstStyle/>
        <a:p>
          <a:pPr algn="ctr"/>
          <a:endParaRPr lang="en-US"/>
        </a:p>
      </dgm:t>
    </dgm:pt>
    <dgm:pt modelId="{3409E0D5-0FAB-4511-9A68-F65441AA5A54}" type="sibTrans" cxnId="{27E225CB-71D7-4A34-9068-84C556E4943E}">
      <dgm:prSet/>
      <dgm:spPr/>
      <dgm:t>
        <a:bodyPr/>
        <a:lstStyle/>
        <a:p>
          <a:pPr algn="ctr"/>
          <a:endParaRPr lang="en-US"/>
        </a:p>
      </dgm:t>
    </dgm:pt>
    <dgm:pt modelId="{BC36815E-5816-4433-9585-764EDE5A3D60}">
      <dgm:prSet custT="1">
        <dgm:style>
          <a:lnRef idx="0">
            <a:schemeClr val="accent1"/>
          </a:lnRef>
          <a:fillRef idx="3">
            <a:schemeClr val="accent1"/>
          </a:fillRef>
          <a:effectRef idx="3">
            <a:schemeClr val="accent1"/>
          </a:effectRef>
          <a:fontRef idx="minor">
            <a:schemeClr val="lt1"/>
          </a:fontRef>
        </dgm:style>
      </dgm:prSet>
      <dgm:spPr/>
      <dgm:t>
        <a:bodyPr/>
        <a:lstStyle/>
        <a:p>
          <a:pPr algn="l" rtl="0"/>
          <a:r>
            <a:rPr lang="en-US" sz="3600" dirty="0" smtClean="0">
              <a:solidFill>
                <a:schemeClr val="accent5">
                  <a:lumMod val="60000"/>
                  <a:lumOff val="40000"/>
                </a:schemeClr>
              </a:solidFill>
            </a:rPr>
            <a:t>Services </a:t>
          </a:r>
          <a:endParaRPr lang="en-US" sz="3600" dirty="0">
            <a:solidFill>
              <a:schemeClr val="accent5">
                <a:lumMod val="60000"/>
                <a:lumOff val="40000"/>
              </a:schemeClr>
            </a:solidFill>
          </a:endParaRPr>
        </a:p>
      </dgm:t>
    </dgm:pt>
    <dgm:pt modelId="{A7C4D95B-C16C-414D-B06C-1A427F449D22}" type="parTrans" cxnId="{503339FF-4291-4AC8-B977-1F78797A0934}">
      <dgm:prSet/>
      <dgm:spPr/>
      <dgm:t>
        <a:bodyPr/>
        <a:lstStyle/>
        <a:p>
          <a:pPr algn="ctr"/>
          <a:endParaRPr lang="en-US"/>
        </a:p>
      </dgm:t>
    </dgm:pt>
    <dgm:pt modelId="{F3C8B9E4-892A-4349-9377-6C2E9F18F40C}" type="sibTrans" cxnId="{503339FF-4291-4AC8-B977-1F78797A0934}">
      <dgm:prSet/>
      <dgm:spPr/>
      <dgm:t>
        <a:bodyPr/>
        <a:lstStyle/>
        <a:p>
          <a:pPr algn="ctr"/>
          <a:endParaRPr lang="en-US"/>
        </a:p>
      </dgm:t>
    </dgm:pt>
    <dgm:pt modelId="{7E407E04-E628-4236-8988-4B04DFEB7002}">
      <dgm:prSet custT="1">
        <dgm:style>
          <a:lnRef idx="0">
            <a:schemeClr val="accent1"/>
          </a:lnRef>
          <a:fillRef idx="3">
            <a:schemeClr val="accent1"/>
          </a:fillRef>
          <a:effectRef idx="3">
            <a:schemeClr val="accent1"/>
          </a:effectRef>
          <a:fontRef idx="minor">
            <a:schemeClr val="lt1"/>
          </a:fontRef>
        </dgm:style>
      </dgm:prSet>
      <dgm:spPr/>
      <dgm:t>
        <a:bodyPr/>
        <a:lstStyle/>
        <a:p>
          <a:pPr algn="l" rtl="0"/>
          <a:r>
            <a:rPr lang="en-US" sz="3600" b="0" baseline="0" dirty="0" smtClean="0">
              <a:solidFill>
                <a:schemeClr val="accent5">
                  <a:lumMod val="60000"/>
                  <a:lumOff val="40000"/>
                </a:schemeClr>
              </a:solidFill>
              <a:effectLst/>
            </a:rPr>
            <a:t>Mobile World Statistics </a:t>
          </a:r>
          <a:endParaRPr lang="en-US" sz="3600" b="0" baseline="0" dirty="0">
            <a:solidFill>
              <a:schemeClr val="accent5">
                <a:lumMod val="60000"/>
                <a:lumOff val="40000"/>
              </a:schemeClr>
            </a:solidFill>
            <a:effectLst/>
          </a:endParaRPr>
        </a:p>
      </dgm:t>
    </dgm:pt>
    <dgm:pt modelId="{6E0DF960-205A-4102-BD9F-CB27FFC85EFD}" type="parTrans" cxnId="{571014DE-1970-4285-BDE1-14B27B6E9FC6}">
      <dgm:prSet/>
      <dgm:spPr/>
      <dgm:t>
        <a:bodyPr/>
        <a:lstStyle/>
        <a:p>
          <a:endParaRPr lang="en-US"/>
        </a:p>
      </dgm:t>
    </dgm:pt>
    <dgm:pt modelId="{8FB63DB8-D5EF-4FC3-9E64-C71CCB465F68}" type="sibTrans" cxnId="{571014DE-1970-4285-BDE1-14B27B6E9FC6}">
      <dgm:prSet/>
      <dgm:spPr/>
      <dgm:t>
        <a:bodyPr/>
        <a:lstStyle/>
        <a:p>
          <a:endParaRPr lang="en-US"/>
        </a:p>
      </dgm:t>
    </dgm:pt>
    <dgm:pt modelId="{E3C017CE-529E-47FE-A21F-64EEC7DF3F6B}">
      <dgm:prSet custT="1">
        <dgm:style>
          <a:lnRef idx="0">
            <a:schemeClr val="accent1"/>
          </a:lnRef>
          <a:fillRef idx="3">
            <a:schemeClr val="accent1"/>
          </a:fillRef>
          <a:effectRef idx="3">
            <a:schemeClr val="accent1"/>
          </a:effectRef>
          <a:fontRef idx="minor">
            <a:schemeClr val="lt1"/>
          </a:fontRef>
        </dgm:style>
      </dgm:prSet>
      <dgm:spPr/>
      <dgm:t>
        <a:bodyPr/>
        <a:lstStyle/>
        <a:p>
          <a:pPr algn="l" rtl="0"/>
          <a:r>
            <a:rPr lang="en-US" sz="3600" b="0" baseline="0" dirty="0" smtClean="0">
              <a:solidFill>
                <a:schemeClr val="accent5">
                  <a:lumMod val="60000"/>
                  <a:lumOff val="40000"/>
                </a:schemeClr>
              </a:solidFill>
              <a:effectLst/>
            </a:rPr>
            <a:t>Carriers/Service Providers</a:t>
          </a:r>
          <a:endParaRPr lang="en-US" sz="3600" b="0" baseline="0" dirty="0">
            <a:solidFill>
              <a:schemeClr val="accent5">
                <a:lumMod val="60000"/>
                <a:lumOff val="40000"/>
              </a:schemeClr>
            </a:solidFill>
            <a:effectLst/>
          </a:endParaRPr>
        </a:p>
      </dgm:t>
    </dgm:pt>
    <dgm:pt modelId="{A43C1D8A-526B-4628-873F-104955FAE46D}" type="sibTrans" cxnId="{47435029-87FF-4A80-AF85-F983E91E5BFF}">
      <dgm:prSet/>
      <dgm:spPr/>
      <dgm:t>
        <a:bodyPr/>
        <a:lstStyle/>
        <a:p>
          <a:pPr algn="ctr"/>
          <a:endParaRPr lang="en-US"/>
        </a:p>
      </dgm:t>
    </dgm:pt>
    <dgm:pt modelId="{549A2267-8381-47F4-A5C0-D20D3A86A22F}" type="parTrans" cxnId="{47435029-87FF-4A80-AF85-F983E91E5BFF}">
      <dgm:prSet/>
      <dgm:spPr/>
      <dgm:t>
        <a:bodyPr/>
        <a:lstStyle/>
        <a:p>
          <a:pPr algn="ctr"/>
          <a:endParaRPr lang="en-US"/>
        </a:p>
      </dgm:t>
    </dgm:pt>
    <dgm:pt modelId="{02960016-3D9F-46BB-9999-EC514157500F}" type="pres">
      <dgm:prSet presAssocID="{11A8B293-EBC7-4D1E-9BA6-54F00BCB17DD}" presName="Name0" presStyleCnt="0">
        <dgm:presLayoutVars>
          <dgm:chPref val="3"/>
          <dgm:dir/>
          <dgm:animLvl val="lvl"/>
          <dgm:resizeHandles/>
        </dgm:presLayoutVars>
      </dgm:prSet>
      <dgm:spPr/>
      <dgm:t>
        <a:bodyPr/>
        <a:lstStyle/>
        <a:p>
          <a:endParaRPr lang="en-US"/>
        </a:p>
      </dgm:t>
    </dgm:pt>
    <dgm:pt modelId="{C9CB3D63-9FCD-46E1-B496-240C4A77F2A1}" type="pres">
      <dgm:prSet presAssocID="{7E407E04-E628-4236-8988-4B04DFEB7002}" presName="horFlow" presStyleCnt="0"/>
      <dgm:spPr/>
    </dgm:pt>
    <dgm:pt modelId="{A732CCC7-7E8F-4676-9F9C-63FC6C3495A7}" type="pres">
      <dgm:prSet presAssocID="{7E407E04-E628-4236-8988-4B04DFEB7002}" presName="bigChev" presStyleLbl="node1" presStyleIdx="0" presStyleCnt="9" custScaleX="762756"/>
      <dgm:spPr/>
      <dgm:t>
        <a:bodyPr/>
        <a:lstStyle/>
        <a:p>
          <a:endParaRPr lang="en-US"/>
        </a:p>
      </dgm:t>
    </dgm:pt>
    <dgm:pt modelId="{B35ADF51-9A9E-4DED-A4ED-620B71E52E12}" type="pres">
      <dgm:prSet presAssocID="{7E407E04-E628-4236-8988-4B04DFEB7002}" presName="vSp" presStyleCnt="0"/>
      <dgm:spPr/>
    </dgm:pt>
    <dgm:pt modelId="{168EAC1F-03CE-4798-9B72-CDAE5E22D935}" type="pres">
      <dgm:prSet presAssocID="{E3C017CE-529E-47FE-A21F-64EEC7DF3F6B}" presName="horFlow" presStyleCnt="0"/>
      <dgm:spPr/>
    </dgm:pt>
    <dgm:pt modelId="{D8FB0E70-CD85-4DE7-99BF-6E3E9453E4F9}" type="pres">
      <dgm:prSet presAssocID="{E3C017CE-529E-47FE-A21F-64EEC7DF3F6B}" presName="bigChev" presStyleLbl="node1" presStyleIdx="1" presStyleCnt="9" custScaleX="762756"/>
      <dgm:spPr/>
      <dgm:t>
        <a:bodyPr/>
        <a:lstStyle/>
        <a:p>
          <a:endParaRPr lang="en-US"/>
        </a:p>
      </dgm:t>
    </dgm:pt>
    <dgm:pt modelId="{DD311FD1-962D-4937-B172-301C2BB6AB5B}" type="pres">
      <dgm:prSet presAssocID="{E3C017CE-529E-47FE-A21F-64EEC7DF3F6B}" presName="vSp" presStyleCnt="0"/>
      <dgm:spPr/>
    </dgm:pt>
    <dgm:pt modelId="{6C52A559-76D6-4786-B8C9-08539F561882}" type="pres">
      <dgm:prSet presAssocID="{2F5F098E-EF7B-4753-80A5-59E67181F8D1}" presName="horFlow" presStyleCnt="0"/>
      <dgm:spPr/>
    </dgm:pt>
    <dgm:pt modelId="{3D2822C3-EC46-4092-AF3B-D3B6ACE7E688}" type="pres">
      <dgm:prSet presAssocID="{2F5F098E-EF7B-4753-80A5-59E67181F8D1}" presName="bigChev" presStyleLbl="node1" presStyleIdx="2" presStyleCnt="9" custScaleX="762756"/>
      <dgm:spPr/>
      <dgm:t>
        <a:bodyPr/>
        <a:lstStyle/>
        <a:p>
          <a:endParaRPr lang="en-US"/>
        </a:p>
      </dgm:t>
    </dgm:pt>
    <dgm:pt modelId="{50550F92-FC23-4769-8784-4F455C5ADC8C}" type="pres">
      <dgm:prSet presAssocID="{2F5F098E-EF7B-4753-80A5-59E67181F8D1}" presName="vSp" presStyleCnt="0"/>
      <dgm:spPr/>
    </dgm:pt>
    <dgm:pt modelId="{6E4E6D52-9D12-48F7-894C-A8EC28285CE2}" type="pres">
      <dgm:prSet presAssocID="{4C361E29-635B-4459-92D2-0C7CAD268889}" presName="horFlow" presStyleCnt="0"/>
      <dgm:spPr/>
    </dgm:pt>
    <dgm:pt modelId="{4558A271-7FD4-4E05-B8D6-5A561EA40C82}" type="pres">
      <dgm:prSet presAssocID="{4C361E29-635B-4459-92D2-0C7CAD268889}" presName="bigChev" presStyleLbl="node1" presStyleIdx="3" presStyleCnt="9" custScaleX="762756"/>
      <dgm:spPr/>
      <dgm:t>
        <a:bodyPr/>
        <a:lstStyle/>
        <a:p>
          <a:endParaRPr lang="en-US"/>
        </a:p>
      </dgm:t>
    </dgm:pt>
    <dgm:pt modelId="{AB512C13-D1EF-4A14-AE1B-9664ED7D5D6C}" type="pres">
      <dgm:prSet presAssocID="{4C361E29-635B-4459-92D2-0C7CAD268889}" presName="vSp" presStyleCnt="0"/>
      <dgm:spPr/>
    </dgm:pt>
    <dgm:pt modelId="{ABBE80C7-85A8-4838-AEA3-1B22D4E41D9A}" type="pres">
      <dgm:prSet presAssocID="{7C46D396-9481-4100-972B-32D5664D1577}" presName="horFlow" presStyleCnt="0"/>
      <dgm:spPr/>
    </dgm:pt>
    <dgm:pt modelId="{2F26AEE6-3117-4C1A-AC1A-F6397C6C4984}" type="pres">
      <dgm:prSet presAssocID="{7C46D396-9481-4100-972B-32D5664D1577}" presName="bigChev" presStyleLbl="node1" presStyleIdx="4" presStyleCnt="9" custScaleX="762756"/>
      <dgm:spPr/>
      <dgm:t>
        <a:bodyPr/>
        <a:lstStyle/>
        <a:p>
          <a:endParaRPr lang="en-US"/>
        </a:p>
      </dgm:t>
    </dgm:pt>
    <dgm:pt modelId="{ABEC54FE-7023-4629-975F-12AF40F92202}" type="pres">
      <dgm:prSet presAssocID="{7C46D396-9481-4100-972B-32D5664D1577}" presName="vSp" presStyleCnt="0"/>
      <dgm:spPr/>
    </dgm:pt>
    <dgm:pt modelId="{B498117A-6BB6-4298-BBFB-1743405D0B0D}" type="pres">
      <dgm:prSet presAssocID="{E0FCBA0D-A3AE-4111-8793-788CB31F8B0C}" presName="horFlow" presStyleCnt="0"/>
      <dgm:spPr/>
    </dgm:pt>
    <dgm:pt modelId="{D730A910-0E17-4A87-8D52-69A95553E101}" type="pres">
      <dgm:prSet presAssocID="{E0FCBA0D-A3AE-4111-8793-788CB31F8B0C}" presName="bigChev" presStyleLbl="node1" presStyleIdx="5" presStyleCnt="9" custScaleX="762756"/>
      <dgm:spPr/>
      <dgm:t>
        <a:bodyPr/>
        <a:lstStyle/>
        <a:p>
          <a:endParaRPr lang="en-US"/>
        </a:p>
      </dgm:t>
    </dgm:pt>
    <dgm:pt modelId="{0EE84806-B2D0-4832-9E88-C0EFC353B88F}" type="pres">
      <dgm:prSet presAssocID="{E0FCBA0D-A3AE-4111-8793-788CB31F8B0C}" presName="vSp" presStyleCnt="0"/>
      <dgm:spPr/>
    </dgm:pt>
    <dgm:pt modelId="{D054B7CB-1C63-4E29-8EBE-FDC1E68B8D58}" type="pres">
      <dgm:prSet presAssocID="{D99EBB38-16AE-42B8-BEF8-63A96EEE7374}" presName="horFlow" presStyleCnt="0"/>
      <dgm:spPr/>
    </dgm:pt>
    <dgm:pt modelId="{B000E91A-BA77-4CB9-A05D-1DC41E0F2DA9}" type="pres">
      <dgm:prSet presAssocID="{D99EBB38-16AE-42B8-BEF8-63A96EEE7374}" presName="bigChev" presStyleLbl="node1" presStyleIdx="6" presStyleCnt="9" custScaleX="762756"/>
      <dgm:spPr/>
      <dgm:t>
        <a:bodyPr/>
        <a:lstStyle/>
        <a:p>
          <a:endParaRPr lang="en-US"/>
        </a:p>
      </dgm:t>
    </dgm:pt>
    <dgm:pt modelId="{EA3EF4EA-9B74-4F71-973D-44E70086B63C}" type="pres">
      <dgm:prSet presAssocID="{D99EBB38-16AE-42B8-BEF8-63A96EEE7374}" presName="vSp" presStyleCnt="0"/>
      <dgm:spPr/>
    </dgm:pt>
    <dgm:pt modelId="{64AF5CF7-9E66-4750-B73E-72779635E8D8}" type="pres">
      <dgm:prSet presAssocID="{90D5E524-F3E6-4D86-B8F9-90C68E81FCB0}" presName="horFlow" presStyleCnt="0"/>
      <dgm:spPr/>
    </dgm:pt>
    <dgm:pt modelId="{609AEEF3-B635-4B0E-A533-D37204F98B6A}" type="pres">
      <dgm:prSet presAssocID="{90D5E524-F3E6-4D86-B8F9-90C68E81FCB0}" presName="bigChev" presStyleLbl="node1" presStyleIdx="7" presStyleCnt="9" custScaleX="762756"/>
      <dgm:spPr/>
      <dgm:t>
        <a:bodyPr/>
        <a:lstStyle/>
        <a:p>
          <a:endParaRPr lang="en-US"/>
        </a:p>
      </dgm:t>
    </dgm:pt>
    <dgm:pt modelId="{5C8BD36C-F83E-4195-BCA3-E6CF6E918218}" type="pres">
      <dgm:prSet presAssocID="{90D5E524-F3E6-4D86-B8F9-90C68E81FCB0}" presName="vSp" presStyleCnt="0"/>
      <dgm:spPr/>
    </dgm:pt>
    <dgm:pt modelId="{E772EBCE-C0BD-4AD8-8F76-BE587163485F}" type="pres">
      <dgm:prSet presAssocID="{BC36815E-5816-4433-9585-764EDE5A3D60}" presName="horFlow" presStyleCnt="0"/>
      <dgm:spPr/>
    </dgm:pt>
    <dgm:pt modelId="{F538668E-342E-4C87-B69D-3DBDB4540036}" type="pres">
      <dgm:prSet presAssocID="{BC36815E-5816-4433-9585-764EDE5A3D60}" presName="bigChev" presStyleLbl="node1" presStyleIdx="8" presStyleCnt="9" custScaleX="762756"/>
      <dgm:spPr/>
      <dgm:t>
        <a:bodyPr/>
        <a:lstStyle/>
        <a:p>
          <a:endParaRPr lang="en-US"/>
        </a:p>
      </dgm:t>
    </dgm:pt>
  </dgm:ptLst>
  <dgm:cxnLst>
    <dgm:cxn modelId="{37BB92F7-319F-4737-9557-F0AA3B510557}" srcId="{11A8B293-EBC7-4D1E-9BA6-54F00BCB17DD}" destId="{7C46D396-9481-4100-972B-32D5664D1577}" srcOrd="4" destOrd="0" parTransId="{C90341FE-5C89-43F6-9A9D-895D0616A22A}" sibTransId="{116AB8CD-DA36-4616-BD48-79D6DF095DE5}"/>
    <dgm:cxn modelId="{5068A561-6412-4742-93D5-BD9178C7E57E}" srcId="{11A8B293-EBC7-4D1E-9BA6-54F00BCB17DD}" destId="{E0FCBA0D-A3AE-4111-8793-788CB31F8B0C}" srcOrd="5" destOrd="0" parTransId="{40486A23-78A9-4399-9CC9-9FF54845F4DA}" sibTransId="{5207BC09-ABB5-489A-B7C3-1F01478CB48A}"/>
    <dgm:cxn modelId="{47435029-87FF-4A80-AF85-F983E91E5BFF}" srcId="{11A8B293-EBC7-4D1E-9BA6-54F00BCB17DD}" destId="{E3C017CE-529E-47FE-A21F-64EEC7DF3F6B}" srcOrd="1" destOrd="0" parTransId="{549A2267-8381-47F4-A5C0-D20D3A86A22F}" sibTransId="{A43C1D8A-526B-4628-873F-104955FAE46D}"/>
    <dgm:cxn modelId="{B43FC1E8-A1D1-4207-ADDB-1371709C9137}" type="presOf" srcId="{90D5E524-F3E6-4D86-B8F9-90C68E81FCB0}" destId="{609AEEF3-B635-4B0E-A533-D37204F98B6A}" srcOrd="0" destOrd="0" presId="urn:microsoft.com/office/officeart/2005/8/layout/lProcess3"/>
    <dgm:cxn modelId="{C65359EA-D80D-4420-AB1B-289C85A075FF}" type="presOf" srcId="{2F5F098E-EF7B-4753-80A5-59E67181F8D1}" destId="{3D2822C3-EC46-4092-AF3B-D3B6ACE7E688}" srcOrd="0" destOrd="0" presId="urn:microsoft.com/office/officeart/2005/8/layout/lProcess3"/>
    <dgm:cxn modelId="{27E225CB-71D7-4A34-9068-84C556E4943E}" srcId="{11A8B293-EBC7-4D1E-9BA6-54F00BCB17DD}" destId="{90D5E524-F3E6-4D86-B8F9-90C68E81FCB0}" srcOrd="7" destOrd="0" parTransId="{2305C1FE-74D5-42E3-9402-AAEE2D41E3CB}" sibTransId="{3409E0D5-0FAB-4511-9A68-F65441AA5A54}"/>
    <dgm:cxn modelId="{E9333A63-1294-4A20-AAF8-777B3FB403F0}" type="presOf" srcId="{E3C017CE-529E-47FE-A21F-64EEC7DF3F6B}" destId="{D8FB0E70-CD85-4DE7-99BF-6E3E9453E4F9}" srcOrd="0" destOrd="0" presId="urn:microsoft.com/office/officeart/2005/8/layout/lProcess3"/>
    <dgm:cxn modelId="{A823CDEA-84AA-4859-9971-524C6717D319}" srcId="{11A8B293-EBC7-4D1E-9BA6-54F00BCB17DD}" destId="{4C361E29-635B-4459-92D2-0C7CAD268889}" srcOrd="3" destOrd="0" parTransId="{22F3D6C7-E160-4534-B80B-E30E07EB38A2}" sibTransId="{663ACBFC-1948-4B83-A5AE-6248B3E1646B}"/>
    <dgm:cxn modelId="{95E344EE-81C3-4741-9AFD-26DDCB9B2497}" type="presOf" srcId="{E0FCBA0D-A3AE-4111-8793-788CB31F8B0C}" destId="{D730A910-0E17-4A87-8D52-69A95553E101}" srcOrd="0" destOrd="0" presId="urn:microsoft.com/office/officeart/2005/8/layout/lProcess3"/>
    <dgm:cxn modelId="{571014DE-1970-4285-BDE1-14B27B6E9FC6}" srcId="{11A8B293-EBC7-4D1E-9BA6-54F00BCB17DD}" destId="{7E407E04-E628-4236-8988-4B04DFEB7002}" srcOrd="0" destOrd="0" parTransId="{6E0DF960-205A-4102-BD9F-CB27FFC85EFD}" sibTransId="{8FB63DB8-D5EF-4FC3-9E64-C71CCB465F68}"/>
    <dgm:cxn modelId="{DE0CFB96-A1B3-4E44-8BEC-8A51906E26E0}" type="presOf" srcId="{11A8B293-EBC7-4D1E-9BA6-54F00BCB17DD}" destId="{02960016-3D9F-46BB-9999-EC514157500F}" srcOrd="0" destOrd="0" presId="urn:microsoft.com/office/officeart/2005/8/layout/lProcess3"/>
    <dgm:cxn modelId="{4AB5403A-0022-49F6-A9BC-F45300893A1D}" type="presOf" srcId="{D99EBB38-16AE-42B8-BEF8-63A96EEE7374}" destId="{B000E91A-BA77-4CB9-A05D-1DC41E0F2DA9}" srcOrd="0" destOrd="0" presId="urn:microsoft.com/office/officeart/2005/8/layout/lProcess3"/>
    <dgm:cxn modelId="{97CFDC7F-EB05-4BFB-8738-413B1FAF3109}" srcId="{11A8B293-EBC7-4D1E-9BA6-54F00BCB17DD}" destId="{2F5F098E-EF7B-4753-80A5-59E67181F8D1}" srcOrd="2" destOrd="0" parTransId="{04C923F3-21A2-4C29-86F2-CCA632C61987}" sibTransId="{D73A95DD-EEBF-4E72-AB5B-57C9F8AF45AE}"/>
    <dgm:cxn modelId="{3971B00A-1713-4861-B6FA-5E618EB7B993}" type="presOf" srcId="{7C46D396-9481-4100-972B-32D5664D1577}" destId="{2F26AEE6-3117-4C1A-AC1A-F6397C6C4984}" srcOrd="0" destOrd="0" presId="urn:microsoft.com/office/officeart/2005/8/layout/lProcess3"/>
    <dgm:cxn modelId="{DF80206F-D531-4A76-9A31-D3976034396D}" srcId="{11A8B293-EBC7-4D1E-9BA6-54F00BCB17DD}" destId="{D99EBB38-16AE-42B8-BEF8-63A96EEE7374}" srcOrd="6" destOrd="0" parTransId="{9F113485-E6EF-4028-A4EE-C58134A5127F}" sibTransId="{FC9D01A5-01C9-45C5-8C84-BAF7F7ABDACC}"/>
    <dgm:cxn modelId="{DC8E7EAB-0CBB-44D8-B20D-B5C6B4AEB4AB}" type="presOf" srcId="{BC36815E-5816-4433-9585-764EDE5A3D60}" destId="{F538668E-342E-4C87-B69D-3DBDB4540036}" srcOrd="0" destOrd="0" presId="urn:microsoft.com/office/officeart/2005/8/layout/lProcess3"/>
    <dgm:cxn modelId="{503339FF-4291-4AC8-B977-1F78797A0934}" srcId="{11A8B293-EBC7-4D1E-9BA6-54F00BCB17DD}" destId="{BC36815E-5816-4433-9585-764EDE5A3D60}" srcOrd="8" destOrd="0" parTransId="{A7C4D95B-C16C-414D-B06C-1A427F449D22}" sibTransId="{F3C8B9E4-892A-4349-9377-6C2E9F18F40C}"/>
    <dgm:cxn modelId="{11905D3A-9A12-455C-9658-E572CBA072AE}" type="presOf" srcId="{4C361E29-635B-4459-92D2-0C7CAD268889}" destId="{4558A271-7FD4-4E05-B8D6-5A561EA40C82}" srcOrd="0" destOrd="0" presId="urn:microsoft.com/office/officeart/2005/8/layout/lProcess3"/>
    <dgm:cxn modelId="{F236E73B-06E2-407E-B936-78B9515E8B17}" type="presOf" srcId="{7E407E04-E628-4236-8988-4B04DFEB7002}" destId="{A732CCC7-7E8F-4676-9F9C-63FC6C3495A7}" srcOrd="0" destOrd="0" presId="urn:microsoft.com/office/officeart/2005/8/layout/lProcess3"/>
    <dgm:cxn modelId="{430712EB-0F46-4B3B-A64A-5EA55762F945}" type="presParOf" srcId="{02960016-3D9F-46BB-9999-EC514157500F}" destId="{C9CB3D63-9FCD-46E1-B496-240C4A77F2A1}" srcOrd="0" destOrd="0" presId="urn:microsoft.com/office/officeart/2005/8/layout/lProcess3"/>
    <dgm:cxn modelId="{82ED6370-C658-4478-91FB-892BE03F249E}" type="presParOf" srcId="{C9CB3D63-9FCD-46E1-B496-240C4A77F2A1}" destId="{A732CCC7-7E8F-4676-9F9C-63FC6C3495A7}" srcOrd="0" destOrd="0" presId="urn:microsoft.com/office/officeart/2005/8/layout/lProcess3"/>
    <dgm:cxn modelId="{54E1CDD8-81ED-4C43-A604-342B9811B012}" type="presParOf" srcId="{02960016-3D9F-46BB-9999-EC514157500F}" destId="{B35ADF51-9A9E-4DED-A4ED-620B71E52E12}" srcOrd="1" destOrd="0" presId="urn:microsoft.com/office/officeart/2005/8/layout/lProcess3"/>
    <dgm:cxn modelId="{5AB2DC53-1D47-4556-A28E-8A2763C32D5A}" type="presParOf" srcId="{02960016-3D9F-46BB-9999-EC514157500F}" destId="{168EAC1F-03CE-4798-9B72-CDAE5E22D935}" srcOrd="2" destOrd="0" presId="urn:microsoft.com/office/officeart/2005/8/layout/lProcess3"/>
    <dgm:cxn modelId="{31CC6596-FE69-49CF-815F-48120511C9C0}" type="presParOf" srcId="{168EAC1F-03CE-4798-9B72-CDAE5E22D935}" destId="{D8FB0E70-CD85-4DE7-99BF-6E3E9453E4F9}" srcOrd="0" destOrd="0" presId="urn:microsoft.com/office/officeart/2005/8/layout/lProcess3"/>
    <dgm:cxn modelId="{CE530B45-688D-4EC8-BF13-A133DA31D480}" type="presParOf" srcId="{02960016-3D9F-46BB-9999-EC514157500F}" destId="{DD311FD1-962D-4937-B172-301C2BB6AB5B}" srcOrd="3" destOrd="0" presId="urn:microsoft.com/office/officeart/2005/8/layout/lProcess3"/>
    <dgm:cxn modelId="{7D89F11A-5966-4B06-8483-8867AE1A5939}" type="presParOf" srcId="{02960016-3D9F-46BB-9999-EC514157500F}" destId="{6C52A559-76D6-4786-B8C9-08539F561882}" srcOrd="4" destOrd="0" presId="urn:microsoft.com/office/officeart/2005/8/layout/lProcess3"/>
    <dgm:cxn modelId="{D74ADB72-BF46-4D60-9A64-217166AAEAE7}" type="presParOf" srcId="{6C52A559-76D6-4786-B8C9-08539F561882}" destId="{3D2822C3-EC46-4092-AF3B-D3B6ACE7E688}" srcOrd="0" destOrd="0" presId="urn:microsoft.com/office/officeart/2005/8/layout/lProcess3"/>
    <dgm:cxn modelId="{18F6783E-615F-4B1C-904A-B999DBD74559}" type="presParOf" srcId="{02960016-3D9F-46BB-9999-EC514157500F}" destId="{50550F92-FC23-4769-8784-4F455C5ADC8C}" srcOrd="5" destOrd="0" presId="urn:microsoft.com/office/officeart/2005/8/layout/lProcess3"/>
    <dgm:cxn modelId="{F361DD65-2103-4DC1-A717-42170E3036CB}" type="presParOf" srcId="{02960016-3D9F-46BB-9999-EC514157500F}" destId="{6E4E6D52-9D12-48F7-894C-A8EC28285CE2}" srcOrd="6" destOrd="0" presId="urn:microsoft.com/office/officeart/2005/8/layout/lProcess3"/>
    <dgm:cxn modelId="{B2EF5D43-0715-48BA-8F22-E8E7CEEA9B40}" type="presParOf" srcId="{6E4E6D52-9D12-48F7-894C-A8EC28285CE2}" destId="{4558A271-7FD4-4E05-B8D6-5A561EA40C82}" srcOrd="0" destOrd="0" presId="urn:microsoft.com/office/officeart/2005/8/layout/lProcess3"/>
    <dgm:cxn modelId="{B84431E5-5C78-4031-A8EE-1F7A05043E58}" type="presParOf" srcId="{02960016-3D9F-46BB-9999-EC514157500F}" destId="{AB512C13-D1EF-4A14-AE1B-9664ED7D5D6C}" srcOrd="7" destOrd="0" presId="urn:microsoft.com/office/officeart/2005/8/layout/lProcess3"/>
    <dgm:cxn modelId="{9A9B77B8-5441-43D2-859E-939FECEBFA70}" type="presParOf" srcId="{02960016-3D9F-46BB-9999-EC514157500F}" destId="{ABBE80C7-85A8-4838-AEA3-1B22D4E41D9A}" srcOrd="8" destOrd="0" presId="urn:microsoft.com/office/officeart/2005/8/layout/lProcess3"/>
    <dgm:cxn modelId="{6B2D4AF0-C06E-4533-AD14-9B8600D4D300}" type="presParOf" srcId="{ABBE80C7-85A8-4838-AEA3-1B22D4E41D9A}" destId="{2F26AEE6-3117-4C1A-AC1A-F6397C6C4984}" srcOrd="0" destOrd="0" presId="urn:microsoft.com/office/officeart/2005/8/layout/lProcess3"/>
    <dgm:cxn modelId="{FB5B004B-F8E2-42CB-A1BE-AD38CD87F137}" type="presParOf" srcId="{02960016-3D9F-46BB-9999-EC514157500F}" destId="{ABEC54FE-7023-4629-975F-12AF40F92202}" srcOrd="9" destOrd="0" presId="urn:microsoft.com/office/officeart/2005/8/layout/lProcess3"/>
    <dgm:cxn modelId="{01AFE9D3-1893-4984-9A06-577FDA1566DC}" type="presParOf" srcId="{02960016-3D9F-46BB-9999-EC514157500F}" destId="{B498117A-6BB6-4298-BBFB-1743405D0B0D}" srcOrd="10" destOrd="0" presId="urn:microsoft.com/office/officeart/2005/8/layout/lProcess3"/>
    <dgm:cxn modelId="{FAE4D997-FD51-408D-90BA-2973C80E2AEF}" type="presParOf" srcId="{B498117A-6BB6-4298-BBFB-1743405D0B0D}" destId="{D730A910-0E17-4A87-8D52-69A95553E101}" srcOrd="0" destOrd="0" presId="urn:microsoft.com/office/officeart/2005/8/layout/lProcess3"/>
    <dgm:cxn modelId="{71CA0B5A-0454-42DA-8042-44EB5E8CA32D}" type="presParOf" srcId="{02960016-3D9F-46BB-9999-EC514157500F}" destId="{0EE84806-B2D0-4832-9E88-C0EFC353B88F}" srcOrd="11" destOrd="0" presId="urn:microsoft.com/office/officeart/2005/8/layout/lProcess3"/>
    <dgm:cxn modelId="{E469696A-029F-4765-962E-4505F6D3B719}" type="presParOf" srcId="{02960016-3D9F-46BB-9999-EC514157500F}" destId="{D054B7CB-1C63-4E29-8EBE-FDC1E68B8D58}" srcOrd="12" destOrd="0" presId="urn:microsoft.com/office/officeart/2005/8/layout/lProcess3"/>
    <dgm:cxn modelId="{463A7082-4705-4D30-8A7D-C4DA58DC1B9B}" type="presParOf" srcId="{D054B7CB-1C63-4E29-8EBE-FDC1E68B8D58}" destId="{B000E91A-BA77-4CB9-A05D-1DC41E0F2DA9}" srcOrd="0" destOrd="0" presId="urn:microsoft.com/office/officeart/2005/8/layout/lProcess3"/>
    <dgm:cxn modelId="{B6DDD20D-B5BA-465A-A98B-22FB2E3EE668}" type="presParOf" srcId="{02960016-3D9F-46BB-9999-EC514157500F}" destId="{EA3EF4EA-9B74-4F71-973D-44E70086B63C}" srcOrd="13" destOrd="0" presId="urn:microsoft.com/office/officeart/2005/8/layout/lProcess3"/>
    <dgm:cxn modelId="{140FBB9D-6D10-4A31-921F-F83557D9D750}" type="presParOf" srcId="{02960016-3D9F-46BB-9999-EC514157500F}" destId="{64AF5CF7-9E66-4750-B73E-72779635E8D8}" srcOrd="14" destOrd="0" presId="urn:microsoft.com/office/officeart/2005/8/layout/lProcess3"/>
    <dgm:cxn modelId="{82BF0101-2B6E-4E78-8587-79263B68313D}" type="presParOf" srcId="{64AF5CF7-9E66-4750-B73E-72779635E8D8}" destId="{609AEEF3-B635-4B0E-A533-D37204F98B6A}" srcOrd="0" destOrd="0" presId="urn:microsoft.com/office/officeart/2005/8/layout/lProcess3"/>
    <dgm:cxn modelId="{A8AAD05C-8141-40A9-B252-767A91EA1060}" type="presParOf" srcId="{02960016-3D9F-46BB-9999-EC514157500F}" destId="{5C8BD36C-F83E-4195-BCA3-E6CF6E918218}" srcOrd="15" destOrd="0" presId="urn:microsoft.com/office/officeart/2005/8/layout/lProcess3"/>
    <dgm:cxn modelId="{400D4546-C4BD-42C7-9F32-BFFA45CC8325}" type="presParOf" srcId="{02960016-3D9F-46BB-9999-EC514157500F}" destId="{E772EBCE-C0BD-4AD8-8F76-BE587163485F}" srcOrd="16" destOrd="0" presId="urn:microsoft.com/office/officeart/2005/8/layout/lProcess3"/>
    <dgm:cxn modelId="{45663D47-2D20-4F3A-966E-AE852209564D}" type="presParOf" srcId="{E772EBCE-C0BD-4AD8-8F76-BE587163485F}" destId="{F538668E-342E-4C87-B69D-3DBDB4540036}" srcOrd="0"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9BA3A11-D710-4727-8E51-D1E3C618575A}" type="doc">
      <dgm:prSet loTypeId="urn:microsoft.com/office/officeart/2005/8/layout/venn1" loCatId="relationship" qsTypeId="urn:microsoft.com/office/officeart/2005/8/quickstyle/3d7" qsCatId="3D" csTypeId="urn:microsoft.com/office/officeart/2005/8/colors/accent3_5" csCatId="accent3" phldr="1"/>
      <dgm:spPr/>
      <dgm:t>
        <a:bodyPr/>
        <a:lstStyle/>
        <a:p>
          <a:endParaRPr lang="en-US"/>
        </a:p>
      </dgm:t>
    </dgm:pt>
    <dgm:pt modelId="{796D7A24-3B1C-4FFE-A465-A3E9715DBE34}">
      <dgm:prSet custT="1"/>
      <dgm:spPr/>
      <dgm:t>
        <a:bodyPr/>
        <a:lstStyle/>
        <a:p>
          <a:pPr rtl="0"/>
          <a:r>
            <a:rPr lang="en-US" sz="1700" b="0" dirty="0" smtClean="0"/>
            <a:t>According to the survey, mobile cloud computing is emerging as one of the most important branches of cloud </a:t>
          </a:r>
          <a:r>
            <a:rPr lang="en-US" sz="1800" b="0" dirty="0" smtClean="0"/>
            <a:t>computing</a:t>
          </a:r>
          <a:r>
            <a:rPr lang="en-US" sz="1700" b="0" dirty="0" smtClean="0"/>
            <a:t>, and is still in its infancy. Therefore it‘s highly relevant to clarify the confusion that has arisen around mobile cloud computing.</a:t>
          </a:r>
          <a:endParaRPr lang="en-US" sz="1700" b="1" dirty="0"/>
        </a:p>
      </dgm:t>
    </dgm:pt>
    <dgm:pt modelId="{B902A956-C2A6-453F-A29F-FFD13963240E}" type="parTrans" cxnId="{BC901DFD-64BA-45DD-88A6-23FA5799758B}">
      <dgm:prSet/>
      <dgm:spPr/>
      <dgm:t>
        <a:bodyPr/>
        <a:lstStyle/>
        <a:p>
          <a:endParaRPr lang="en-US"/>
        </a:p>
      </dgm:t>
    </dgm:pt>
    <dgm:pt modelId="{EA985A47-60CD-4069-849C-C37D0EC937EC}" type="sibTrans" cxnId="{BC901DFD-64BA-45DD-88A6-23FA5799758B}">
      <dgm:prSet/>
      <dgm:spPr/>
      <dgm:t>
        <a:bodyPr/>
        <a:lstStyle/>
        <a:p>
          <a:endParaRPr lang="en-US"/>
        </a:p>
      </dgm:t>
    </dgm:pt>
    <dgm:pt modelId="{B76D47B9-66CF-41CA-8378-D9753FAC272F}" type="pres">
      <dgm:prSet presAssocID="{99BA3A11-D710-4727-8E51-D1E3C618575A}" presName="compositeShape" presStyleCnt="0">
        <dgm:presLayoutVars>
          <dgm:chMax val="7"/>
          <dgm:dir/>
          <dgm:resizeHandles val="exact"/>
        </dgm:presLayoutVars>
      </dgm:prSet>
      <dgm:spPr/>
      <dgm:t>
        <a:bodyPr/>
        <a:lstStyle/>
        <a:p>
          <a:endParaRPr lang="en-US"/>
        </a:p>
      </dgm:t>
    </dgm:pt>
    <dgm:pt modelId="{EEB1CCBD-B09B-43E9-AEBD-63F184C04801}" type="pres">
      <dgm:prSet presAssocID="{796D7A24-3B1C-4FFE-A465-A3E9715DBE34}" presName="circ1TxSh" presStyleLbl="vennNode1" presStyleIdx="0" presStyleCnt="1" custScaleX="177390" custLinFactNeighborX="-24967" custLinFactNeighborY="-431"/>
      <dgm:spPr/>
      <dgm:t>
        <a:bodyPr/>
        <a:lstStyle/>
        <a:p>
          <a:endParaRPr lang="en-US"/>
        </a:p>
      </dgm:t>
    </dgm:pt>
  </dgm:ptLst>
  <dgm:cxnLst>
    <dgm:cxn modelId="{6FFB4B35-2910-4BFE-A11C-347734AAF40A}" type="presOf" srcId="{796D7A24-3B1C-4FFE-A465-A3E9715DBE34}" destId="{EEB1CCBD-B09B-43E9-AEBD-63F184C04801}" srcOrd="0" destOrd="0" presId="urn:microsoft.com/office/officeart/2005/8/layout/venn1"/>
    <dgm:cxn modelId="{016F79DD-FDDB-4B12-84A1-20691DC00D97}" type="presOf" srcId="{99BA3A11-D710-4727-8E51-D1E3C618575A}" destId="{B76D47B9-66CF-41CA-8378-D9753FAC272F}" srcOrd="0" destOrd="0" presId="urn:microsoft.com/office/officeart/2005/8/layout/venn1"/>
    <dgm:cxn modelId="{BC901DFD-64BA-45DD-88A6-23FA5799758B}" srcId="{99BA3A11-D710-4727-8E51-D1E3C618575A}" destId="{796D7A24-3B1C-4FFE-A465-A3E9715DBE34}" srcOrd="0" destOrd="0" parTransId="{B902A956-C2A6-453F-A29F-FFD13963240E}" sibTransId="{EA985A47-60CD-4069-849C-C37D0EC937EC}"/>
    <dgm:cxn modelId="{2255FF69-B704-48E9-B85A-B588C00F3BA1}" type="presParOf" srcId="{B76D47B9-66CF-41CA-8378-D9753FAC272F}" destId="{EEB1CCBD-B09B-43E9-AEBD-63F184C04801}" srcOrd="0" destOrd="0" presId="urn:microsoft.com/office/officeart/2005/8/layout/venn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B50BA95-D8D0-4B8F-9F29-3081AC4DFFA5}" type="doc">
      <dgm:prSet loTypeId="urn:microsoft.com/office/officeart/2005/8/layout/venn3" loCatId="relationship" qsTypeId="urn:microsoft.com/office/officeart/2005/8/quickstyle/3d3" qsCatId="3D" csTypeId="urn:microsoft.com/office/officeart/2005/8/colors/accent6_5" csCatId="accent6" phldr="1"/>
      <dgm:spPr/>
      <dgm:t>
        <a:bodyPr/>
        <a:lstStyle/>
        <a:p>
          <a:endParaRPr lang="en-US"/>
        </a:p>
      </dgm:t>
    </dgm:pt>
    <dgm:pt modelId="{4CB2F2B1-DC06-4F49-8D46-F7B3A517C899}">
      <dgm:prSet/>
      <dgm:spPr>
        <a:solidFill>
          <a:schemeClr val="accent6">
            <a:lumMod val="50000"/>
            <a:alpha val="50000"/>
          </a:schemeClr>
        </a:solidFill>
      </dgm:spPr>
      <dgm:t>
        <a:bodyPr/>
        <a:lstStyle/>
        <a:p>
          <a:pPr rtl="0"/>
          <a:r>
            <a:rPr lang="en-US" dirty="0" smtClean="0"/>
            <a:t>A mobile cloud should be able to sync a wide variety of data and content, between any source and device.</a:t>
          </a:r>
          <a:endParaRPr lang="en-US" dirty="0"/>
        </a:p>
      </dgm:t>
    </dgm:pt>
    <dgm:pt modelId="{0E7B9B8E-AAED-43E9-B4AF-FBB6726600AA}" type="parTrans" cxnId="{A623DC55-FE69-4EA3-AB95-25FB20C8E3BB}">
      <dgm:prSet/>
      <dgm:spPr/>
      <dgm:t>
        <a:bodyPr/>
        <a:lstStyle/>
        <a:p>
          <a:endParaRPr lang="en-US"/>
        </a:p>
      </dgm:t>
    </dgm:pt>
    <dgm:pt modelId="{3BB1F050-8B2C-4FC5-AD34-D6184AF3A10F}" type="sibTrans" cxnId="{A623DC55-FE69-4EA3-AB95-25FB20C8E3BB}">
      <dgm:prSet/>
      <dgm:spPr/>
      <dgm:t>
        <a:bodyPr/>
        <a:lstStyle/>
        <a:p>
          <a:endParaRPr lang="en-US"/>
        </a:p>
      </dgm:t>
    </dgm:pt>
    <dgm:pt modelId="{7720F7A8-1DE8-4720-871A-0E552AB0E106}">
      <dgm:prSet/>
      <dgm:spPr>
        <a:solidFill>
          <a:schemeClr val="accent6">
            <a:lumMod val="50000"/>
            <a:alpha val="65000"/>
          </a:schemeClr>
        </a:solidFill>
        <a:ln>
          <a:solidFill>
            <a:schemeClr val="accent4">
              <a:lumMod val="50000"/>
            </a:schemeClr>
          </a:solidFill>
        </a:ln>
      </dgm:spPr>
      <dgm:t>
        <a:bodyPr/>
        <a:lstStyle/>
        <a:p>
          <a:pPr rtl="0"/>
          <a:r>
            <a:rPr lang="en-US" dirty="0" smtClean="0"/>
            <a:t>Even with fast 4G networks, there will still be pockets of non-networked areas and times when devices are offline, and people will still want access to their data and content.</a:t>
          </a:r>
          <a:endParaRPr lang="en-US" dirty="0"/>
        </a:p>
      </dgm:t>
    </dgm:pt>
    <dgm:pt modelId="{4B0170FC-68E2-4EBC-B0F0-1706F5C9A699}" type="parTrans" cxnId="{1CE16881-A333-41E4-BE61-1BDDF7DD0BEE}">
      <dgm:prSet/>
      <dgm:spPr/>
      <dgm:t>
        <a:bodyPr/>
        <a:lstStyle/>
        <a:p>
          <a:endParaRPr lang="en-US"/>
        </a:p>
      </dgm:t>
    </dgm:pt>
    <dgm:pt modelId="{94BF94D2-3C39-4FF6-B775-37BD1BF086DC}" type="sibTrans" cxnId="{1CE16881-A333-41E4-BE61-1BDDF7DD0BEE}">
      <dgm:prSet/>
      <dgm:spPr/>
      <dgm:t>
        <a:bodyPr/>
        <a:lstStyle/>
        <a:p>
          <a:endParaRPr lang="en-US"/>
        </a:p>
      </dgm:t>
    </dgm:pt>
    <dgm:pt modelId="{DAA45F4F-DEAD-4987-9D64-A318DCB99FC9}">
      <dgm:prSet/>
      <dgm:spPr>
        <a:solidFill>
          <a:schemeClr val="accent6">
            <a:lumMod val="50000"/>
            <a:alpha val="80000"/>
          </a:schemeClr>
        </a:solidFill>
      </dgm:spPr>
      <dgm:t>
        <a:bodyPr/>
        <a:lstStyle/>
        <a:p>
          <a:pPr rtl="0"/>
          <a:r>
            <a:rPr lang="en-US" dirty="0" smtClean="0"/>
            <a:t>Furthermore, for a good user experience, it is necessary for many apps to access local device</a:t>
          </a:r>
          <a:endParaRPr lang="en-US" dirty="0"/>
        </a:p>
      </dgm:t>
    </dgm:pt>
    <dgm:pt modelId="{19EF2B22-6A1C-41E8-AAE1-421A1412E676}" type="parTrans" cxnId="{8D8A7081-F1BA-4BAA-83A0-793BB0D53D98}">
      <dgm:prSet/>
      <dgm:spPr/>
      <dgm:t>
        <a:bodyPr/>
        <a:lstStyle/>
        <a:p>
          <a:endParaRPr lang="en-US"/>
        </a:p>
      </dgm:t>
    </dgm:pt>
    <dgm:pt modelId="{710F486A-1BEC-423D-8CAC-8592655DB589}" type="sibTrans" cxnId="{8D8A7081-F1BA-4BAA-83A0-793BB0D53D98}">
      <dgm:prSet/>
      <dgm:spPr/>
      <dgm:t>
        <a:bodyPr/>
        <a:lstStyle/>
        <a:p>
          <a:endParaRPr lang="en-US"/>
        </a:p>
      </dgm:t>
    </dgm:pt>
    <dgm:pt modelId="{05ACDA27-1CFB-451B-BB9F-317292B63D3B}" type="pres">
      <dgm:prSet presAssocID="{0B50BA95-D8D0-4B8F-9F29-3081AC4DFFA5}" presName="Name0" presStyleCnt="0">
        <dgm:presLayoutVars>
          <dgm:dir/>
          <dgm:resizeHandles val="exact"/>
        </dgm:presLayoutVars>
      </dgm:prSet>
      <dgm:spPr/>
      <dgm:t>
        <a:bodyPr/>
        <a:lstStyle/>
        <a:p>
          <a:endParaRPr lang="en-US"/>
        </a:p>
      </dgm:t>
    </dgm:pt>
    <dgm:pt modelId="{46784E8A-B1AB-4DFC-90BD-E31AF91470EA}" type="pres">
      <dgm:prSet presAssocID="{4CB2F2B1-DC06-4F49-8D46-F7B3A517C899}" presName="Name5" presStyleLbl="vennNode1" presStyleIdx="0" presStyleCnt="3">
        <dgm:presLayoutVars>
          <dgm:bulletEnabled val="1"/>
        </dgm:presLayoutVars>
      </dgm:prSet>
      <dgm:spPr/>
      <dgm:t>
        <a:bodyPr/>
        <a:lstStyle/>
        <a:p>
          <a:endParaRPr lang="en-US"/>
        </a:p>
      </dgm:t>
    </dgm:pt>
    <dgm:pt modelId="{9008C08B-1A66-4FFC-8807-B4FF05253965}" type="pres">
      <dgm:prSet presAssocID="{3BB1F050-8B2C-4FC5-AD34-D6184AF3A10F}" presName="space" presStyleCnt="0"/>
      <dgm:spPr/>
    </dgm:pt>
    <dgm:pt modelId="{06A662AB-1421-4013-B795-E319FD0AF6CD}" type="pres">
      <dgm:prSet presAssocID="{7720F7A8-1DE8-4720-871A-0E552AB0E106}" presName="Name5" presStyleLbl="vennNode1" presStyleIdx="1" presStyleCnt="3">
        <dgm:presLayoutVars>
          <dgm:bulletEnabled val="1"/>
        </dgm:presLayoutVars>
      </dgm:prSet>
      <dgm:spPr/>
      <dgm:t>
        <a:bodyPr/>
        <a:lstStyle/>
        <a:p>
          <a:endParaRPr lang="en-US"/>
        </a:p>
      </dgm:t>
    </dgm:pt>
    <dgm:pt modelId="{AEB0F000-0088-442D-ACC9-7B05864192E7}" type="pres">
      <dgm:prSet presAssocID="{94BF94D2-3C39-4FF6-B775-37BD1BF086DC}" presName="space" presStyleCnt="0"/>
      <dgm:spPr/>
    </dgm:pt>
    <dgm:pt modelId="{7C097CF7-5FE6-432D-BE69-20B1A456491A}" type="pres">
      <dgm:prSet presAssocID="{DAA45F4F-DEAD-4987-9D64-A318DCB99FC9}" presName="Name5" presStyleLbl="vennNode1" presStyleIdx="2" presStyleCnt="3">
        <dgm:presLayoutVars>
          <dgm:bulletEnabled val="1"/>
        </dgm:presLayoutVars>
      </dgm:prSet>
      <dgm:spPr/>
      <dgm:t>
        <a:bodyPr/>
        <a:lstStyle/>
        <a:p>
          <a:endParaRPr lang="en-US"/>
        </a:p>
      </dgm:t>
    </dgm:pt>
  </dgm:ptLst>
  <dgm:cxnLst>
    <dgm:cxn modelId="{1CE16881-A333-41E4-BE61-1BDDF7DD0BEE}" srcId="{0B50BA95-D8D0-4B8F-9F29-3081AC4DFFA5}" destId="{7720F7A8-1DE8-4720-871A-0E552AB0E106}" srcOrd="1" destOrd="0" parTransId="{4B0170FC-68E2-4EBC-B0F0-1706F5C9A699}" sibTransId="{94BF94D2-3C39-4FF6-B775-37BD1BF086DC}"/>
    <dgm:cxn modelId="{E2CDEB92-2647-4C23-AA2B-A8C59383E15F}" type="presOf" srcId="{7720F7A8-1DE8-4720-871A-0E552AB0E106}" destId="{06A662AB-1421-4013-B795-E319FD0AF6CD}" srcOrd="0" destOrd="0" presId="urn:microsoft.com/office/officeart/2005/8/layout/venn3"/>
    <dgm:cxn modelId="{93CFAE1D-30DC-4903-9ECA-AC96B6D5B478}" type="presOf" srcId="{DAA45F4F-DEAD-4987-9D64-A318DCB99FC9}" destId="{7C097CF7-5FE6-432D-BE69-20B1A456491A}" srcOrd="0" destOrd="0" presId="urn:microsoft.com/office/officeart/2005/8/layout/venn3"/>
    <dgm:cxn modelId="{07D16608-5836-41D1-9E75-AE5491C5335F}" type="presOf" srcId="{4CB2F2B1-DC06-4F49-8D46-F7B3A517C899}" destId="{46784E8A-B1AB-4DFC-90BD-E31AF91470EA}" srcOrd="0" destOrd="0" presId="urn:microsoft.com/office/officeart/2005/8/layout/venn3"/>
    <dgm:cxn modelId="{8D8A7081-F1BA-4BAA-83A0-793BB0D53D98}" srcId="{0B50BA95-D8D0-4B8F-9F29-3081AC4DFFA5}" destId="{DAA45F4F-DEAD-4987-9D64-A318DCB99FC9}" srcOrd="2" destOrd="0" parTransId="{19EF2B22-6A1C-41E8-AAE1-421A1412E676}" sibTransId="{710F486A-1BEC-423D-8CAC-8592655DB589}"/>
    <dgm:cxn modelId="{A8A42552-064E-4E8C-8338-38B75FF22FD7}" type="presOf" srcId="{0B50BA95-D8D0-4B8F-9F29-3081AC4DFFA5}" destId="{05ACDA27-1CFB-451B-BB9F-317292B63D3B}" srcOrd="0" destOrd="0" presId="urn:microsoft.com/office/officeart/2005/8/layout/venn3"/>
    <dgm:cxn modelId="{A623DC55-FE69-4EA3-AB95-25FB20C8E3BB}" srcId="{0B50BA95-D8D0-4B8F-9F29-3081AC4DFFA5}" destId="{4CB2F2B1-DC06-4F49-8D46-F7B3A517C899}" srcOrd="0" destOrd="0" parTransId="{0E7B9B8E-AAED-43E9-B4AF-FBB6726600AA}" sibTransId="{3BB1F050-8B2C-4FC5-AD34-D6184AF3A10F}"/>
    <dgm:cxn modelId="{FC07F792-D778-44BE-AC57-1BEB31117FB2}" type="presParOf" srcId="{05ACDA27-1CFB-451B-BB9F-317292B63D3B}" destId="{46784E8A-B1AB-4DFC-90BD-E31AF91470EA}" srcOrd="0" destOrd="0" presId="urn:microsoft.com/office/officeart/2005/8/layout/venn3"/>
    <dgm:cxn modelId="{CC132316-7C79-4A7B-B269-3B23EFAFACE7}" type="presParOf" srcId="{05ACDA27-1CFB-451B-BB9F-317292B63D3B}" destId="{9008C08B-1A66-4FFC-8807-B4FF05253965}" srcOrd="1" destOrd="0" presId="urn:microsoft.com/office/officeart/2005/8/layout/venn3"/>
    <dgm:cxn modelId="{F1D0A95A-AC10-483A-B132-B193043E190C}" type="presParOf" srcId="{05ACDA27-1CFB-451B-BB9F-317292B63D3B}" destId="{06A662AB-1421-4013-B795-E319FD0AF6CD}" srcOrd="2" destOrd="0" presId="urn:microsoft.com/office/officeart/2005/8/layout/venn3"/>
    <dgm:cxn modelId="{F7DE6F4F-022D-4C5A-9E15-B221EE2FB690}" type="presParOf" srcId="{05ACDA27-1CFB-451B-BB9F-317292B63D3B}" destId="{AEB0F000-0088-442D-ACC9-7B05864192E7}" srcOrd="3" destOrd="0" presId="urn:microsoft.com/office/officeart/2005/8/layout/venn3"/>
    <dgm:cxn modelId="{14B467A2-62F0-4D31-8F32-E49136E65CFB}" type="presParOf" srcId="{05ACDA27-1CFB-451B-BB9F-317292B63D3B}" destId="{7C097CF7-5FE6-432D-BE69-20B1A456491A}" srcOrd="4" destOrd="0" presId="urn:microsoft.com/office/officeart/2005/8/layout/venn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FC20582-2C1D-4E06-B712-619A800CD552}"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0BFD3FE9-EFF4-49C3-8FBD-365E7231069A}">
      <dgm:prSet custT="1">
        <dgm:style>
          <a:lnRef idx="0">
            <a:schemeClr val="accent1"/>
          </a:lnRef>
          <a:fillRef idx="3">
            <a:schemeClr val="accent1"/>
          </a:fillRef>
          <a:effectRef idx="3">
            <a:schemeClr val="accent1"/>
          </a:effectRef>
          <a:fontRef idx="minor">
            <a:schemeClr val="lt1"/>
          </a:fontRef>
        </dgm:style>
      </dgm:prSet>
      <dgm:spPr>
        <a:solidFill>
          <a:schemeClr val="accent1">
            <a:shade val="51000"/>
            <a:satMod val="130000"/>
          </a:schemeClr>
        </a:solidFill>
        <a:ln>
          <a:solidFill>
            <a:schemeClr val="bg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sz="2400" b="0" dirty="0" smtClean="0">
              <a:effectLst>
                <a:outerShdw blurRad="38100" dist="38100" dir="2700000" algn="tl">
                  <a:srgbClr val="000000">
                    <a:alpha val="43137"/>
                  </a:srgbClr>
                </a:outerShdw>
              </a:effectLst>
            </a:rPr>
            <a:t>An important aspect of a mobile cloud platform is the ability to remotely manage devices over the air, in terms of provisioning devices, performing diagnostics, updating software and settings, and remotely locking devices and erasing data for security reasons. </a:t>
          </a:r>
          <a:endParaRPr lang="en-US" sz="2400" b="0" dirty="0">
            <a:effectLst>
              <a:outerShdw blurRad="38100" dist="38100" dir="2700000" algn="tl">
                <a:srgbClr val="000000">
                  <a:alpha val="43137"/>
                </a:srgbClr>
              </a:outerShdw>
            </a:effectLst>
          </a:endParaRPr>
        </a:p>
      </dgm:t>
    </dgm:pt>
    <dgm:pt modelId="{8EBCB469-83E1-42B9-9E5B-7F13DC1A546A}" type="parTrans" cxnId="{56EACB84-CF6A-4439-B75F-2A07412360E1}">
      <dgm:prSet/>
      <dgm:spPr/>
      <dgm:t>
        <a:bodyPr/>
        <a:lstStyle/>
        <a:p>
          <a:endParaRPr lang="en-US"/>
        </a:p>
      </dgm:t>
    </dgm:pt>
    <dgm:pt modelId="{B9894DD1-6F78-4646-97D4-F5AF6778F8E7}" type="sibTrans" cxnId="{56EACB84-CF6A-4439-B75F-2A07412360E1}">
      <dgm:prSet/>
      <dgm:spPr/>
      <dgm:t>
        <a:bodyPr/>
        <a:lstStyle/>
        <a:p>
          <a:endParaRPr lang="en-US"/>
        </a:p>
      </dgm:t>
    </dgm:pt>
    <dgm:pt modelId="{CFFE439A-B44D-4377-B758-B5A5E086FB5F}">
      <dgm:prSet custT="1">
        <dgm:style>
          <a:lnRef idx="0">
            <a:schemeClr val="accent1"/>
          </a:lnRef>
          <a:fillRef idx="3">
            <a:schemeClr val="accent1"/>
          </a:fillRef>
          <a:effectRef idx="3">
            <a:schemeClr val="accent1"/>
          </a:effectRef>
          <a:fontRef idx="minor">
            <a:schemeClr val="lt1"/>
          </a:fontRef>
        </dgm:style>
      </dgm:prSet>
      <dgm:spPr>
        <a:solidFill>
          <a:schemeClr val="accent1">
            <a:shade val="51000"/>
            <a:satMod val="130000"/>
          </a:schemeClr>
        </a:solidFill>
        <a:ln>
          <a:solidFill>
            <a:schemeClr val="bg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sz="2400" b="0" dirty="0" smtClean="0">
              <a:effectLst>
                <a:outerShdw blurRad="38100" dist="38100" dir="2700000" algn="tl">
                  <a:srgbClr val="000000">
                    <a:alpha val="43137"/>
                  </a:srgbClr>
                </a:outerShdw>
              </a:effectLst>
            </a:rPr>
            <a:t>These functions are typically found today with higher end </a:t>
          </a:r>
          <a:r>
            <a:rPr lang="en-US" sz="2400" b="0" dirty="0" err="1" smtClean="0">
              <a:effectLst>
                <a:outerShdw blurRad="38100" dist="38100" dir="2700000" algn="tl">
                  <a:srgbClr val="000000">
                    <a:alpha val="43137"/>
                  </a:srgbClr>
                </a:outerShdw>
              </a:effectLst>
            </a:rPr>
            <a:t>SmartPhones</a:t>
          </a:r>
          <a:r>
            <a:rPr lang="en-US" sz="2400" b="0" dirty="0" smtClean="0">
              <a:effectLst>
                <a:outerShdw blurRad="38100" dist="38100" dir="2700000" algn="tl">
                  <a:srgbClr val="000000">
                    <a:alpha val="43137"/>
                  </a:srgbClr>
                </a:outerShdw>
              </a:effectLst>
            </a:rPr>
            <a:t> such as </a:t>
          </a:r>
          <a:r>
            <a:rPr lang="en-US" sz="2400" b="0" dirty="0" err="1" smtClean="0">
              <a:effectLst>
                <a:outerShdw blurRad="38100" dist="38100" dir="2700000" algn="tl">
                  <a:srgbClr val="000000">
                    <a:alpha val="43137"/>
                  </a:srgbClr>
                </a:outerShdw>
              </a:effectLst>
            </a:rPr>
            <a:t>BlackBerries</a:t>
          </a:r>
          <a:r>
            <a:rPr lang="en-US" sz="2400" b="0" dirty="0" smtClean="0">
              <a:effectLst>
                <a:outerShdw blurRad="38100" dist="38100" dir="2700000" algn="tl">
                  <a:srgbClr val="000000">
                    <a:alpha val="43137"/>
                  </a:srgbClr>
                </a:outerShdw>
              </a:effectLst>
            </a:rPr>
            <a:t> and </a:t>
          </a:r>
          <a:r>
            <a:rPr lang="en-US" sz="2400" b="0" dirty="0" err="1" smtClean="0">
              <a:effectLst>
                <a:outerShdw blurRad="38100" dist="38100" dir="2700000" algn="tl">
                  <a:srgbClr val="000000">
                    <a:alpha val="43137"/>
                  </a:srgbClr>
                </a:outerShdw>
              </a:effectLst>
            </a:rPr>
            <a:t>iPhones</a:t>
          </a:r>
          <a:r>
            <a:rPr lang="en-US" sz="2400" b="0" dirty="0" smtClean="0">
              <a:effectLst>
                <a:outerShdw blurRad="38100" dist="38100" dir="2700000" algn="tl">
                  <a:srgbClr val="000000">
                    <a:alpha val="43137"/>
                  </a:srgbClr>
                </a:outerShdw>
              </a:effectLst>
            </a:rPr>
            <a:t>, but they are increasingly becoming expected with other types of portable devices.</a:t>
          </a:r>
          <a:endParaRPr lang="en-US" sz="2400" b="0" dirty="0">
            <a:effectLst>
              <a:outerShdw blurRad="38100" dist="38100" dir="2700000" algn="tl">
                <a:srgbClr val="000000">
                  <a:alpha val="43137"/>
                </a:srgbClr>
              </a:outerShdw>
            </a:effectLst>
          </a:endParaRPr>
        </a:p>
      </dgm:t>
    </dgm:pt>
    <dgm:pt modelId="{627B56F2-AFFF-4DDE-B624-D510D5B939A3}" type="parTrans" cxnId="{99F19DAB-D443-4525-A589-91505924DF17}">
      <dgm:prSet/>
      <dgm:spPr/>
      <dgm:t>
        <a:bodyPr/>
        <a:lstStyle/>
        <a:p>
          <a:endParaRPr lang="en-US"/>
        </a:p>
      </dgm:t>
    </dgm:pt>
    <dgm:pt modelId="{90406480-F076-4A06-901C-8BB661106EFA}" type="sibTrans" cxnId="{99F19DAB-D443-4525-A589-91505924DF17}">
      <dgm:prSet/>
      <dgm:spPr/>
      <dgm:t>
        <a:bodyPr/>
        <a:lstStyle/>
        <a:p>
          <a:endParaRPr lang="en-US"/>
        </a:p>
      </dgm:t>
    </dgm:pt>
    <dgm:pt modelId="{D5637AAA-3655-4F84-9AE8-1B3739CE125D}" type="pres">
      <dgm:prSet presAssocID="{1FC20582-2C1D-4E06-B712-619A800CD552}" presName="linear" presStyleCnt="0">
        <dgm:presLayoutVars>
          <dgm:animLvl val="lvl"/>
          <dgm:resizeHandles val="exact"/>
        </dgm:presLayoutVars>
      </dgm:prSet>
      <dgm:spPr/>
      <dgm:t>
        <a:bodyPr/>
        <a:lstStyle/>
        <a:p>
          <a:endParaRPr lang="en-US"/>
        </a:p>
      </dgm:t>
    </dgm:pt>
    <dgm:pt modelId="{EB7B9F88-7B8E-4FD9-87A7-732F89026F9A}" type="pres">
      <dgm:prSet presAssocID="{0BFD3FE9-EFF4-49C3-8FBD-365E7231069A}" presName="parentText" presStyleLbl="node1" presStyleIdx="0" presStyleCnt="2">
        <dgm:presLayoutVars>
          <dgm:chMax val="0"/>
          <dgm:bulletEnabled val="1"/>
        </dgm:presLayoutVars>
      </dgm:prSet>
      <dgm:spPr/>
      <dgm:t>
        <a:bodyPr/>
        <a:lstStyle/>
        <a:p>
          <a:endParaRPr lang="en-US"/>
        </a:p>
      </dgm:t>
    </dgm:pt>
    <dgm:pt modelId="{74A30364-B400-44BC-B5E8-0E466E51C6D4}" type="pres">
      <dgm:prSet presAssocID="{B9894DD1-6F78-4646-97D4-F5AF6778F8E7}" presName="spacer" presStyleCnt="0"/>
      <dgm:spPr/>
    </dgm:pt>
    <dgm:pt modelId="{0E653C37-770A-4EDA-9C05-B75486C76350}" type="pres">
      <dgm:prSet presAssocID="{CFFE439A-B44D-4377-B758-B5A5E086FB5F}" presName="parentText" presStyleLbl="node1" presStyleIdx="1" presStyleCnt="2">
        <dgm:presLayoutVars>
          <dgm:chMax val="0"/>
          <dgm:bulletEnabled val="1"/>
        </dgm:presLayoutVars>
      </dgm:prSet>
      <dgm:spPr/>
      <dgm:t>
        <a:bodyPr/>
        <a:lstStyle/>
        <a:p>
          <a:endParaRPr lang="en-US"/>
        </a:p>
      </dgm:t>
    </dgm:pt>
  </dgm:ptLst>
  <dgm:cxnLst>
    <dgm:cxn modelId="{56EACB84-CF6A-4439-B75F-2A07412360E1}" srcId="{1FC20582-2C1D-4E06-B712-619A800CD552}" destId="{0BFD3FE9-EFF4-49C3-8FBD-365E7231069A}" srcOrd="0" destOrd="0" parTransId="{8EBCB469-83E1-42B9-9E5B-7F13DC1A546A}" sibTransId="{B9894DD1-6F78-4646-97D4-F5AF6778F8E7}"/>
    <dgm:cxn modelId="{6C4A1AE6-427A-4344-ABE0-DAD07ACE0579}" type="presOf" srcId="{0BFD3FE9-EFF4-49C3-8FBD-365E7231069A}" destId="{EB7B9F88-7B8E-4FD9-87A7-732F89026F9A}" srcOrd="0" destOrd="0" presId="urn:microsoft.com/office/officeart/2005/8/layout/vList2"/>
    <dgm:cxn modelId="{08A6C9D3-A7AC-4A77-A57B-473AC0066A5B}" type="presOf" srcId="{CFFE439A-B44D-4377-B758-B5A5E086FB5F}" destId="{0E653C37-770A-4EDA-9C05-B75486C76350}" srcOrd="0" destOrd="0" presId="urn:microsoft.com/office/officeart/2005/8/layout/vList2"/>
    <dgm:cxn modelId="{DF3380A3-ED76-4763-898A-4FDEC831CF98}" type="presOf" srcId="{1FC20582-2C1D-4E06-B712-619A800CD552}" destId="{D5637AAA-3655-4F84-9AE8-1B3739CE125D}" srcOrd="0" destOrd="0" presId="urn:microsoft.com/office/officeart/2005/8/layout/vList2"/>
    <dgm:cxn modelId="{99F19DAB-D443-4525-A589-91505924DF17}" srcId="{1FC20582-2C1D-4E06-B712-619A800CD552}" destId="{CFFE439A-B44D-4377-B758-B5A5E086FB5F}" srcOrd="1" destOrd="0" parTransId="{627B56F2-AFFF-4DDE-B624-D510D5B939A3}" sibTransId="{90406480-F076-4A06-901C-8BB661106EFA}"/>
    <dgm:cxn modelId="{543BD3E9-8DCE-47D7-850F-88A873C81169}" type="presParOf" srcId="{D5637AAA-3655-4F84-9AE8-1B3739CE125D}" destId="{EB7B9F88-7B8E-4FD9-87A7-732F89026F9A}" srcOrd="0" destOrd="0" presId="urn:microsoft.com/office/officeart/2005/8/layout/vList2"/>
    <dgm:cxn modelId="{10299397-4885-416C-8CAE-5E2F8067973F}" type="presParOf" srcId="{D5637AAA-3655-4F84-9AE8-1B3739CE125D}" destId="{74A30364-B400-44BC-B5E8-0E466E51C6D4}" srcOrd="1" destOrd="0" presId="urn:microsoft.com/office/officeart/2005/8/layout/vList2"/>
    <dgm:cxn modelId="{69874A35-0541-4F8F-A3FE-0A0B57DD4D2E}" type="presParOf" srcId="{D5637AAA-3655-4F84-9AE8-1B3739CE125D}" destId="{0E653C37-770A-4EDA-9C05-B75486C76350}"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968C3A6-898E-4663-AB03-060DFAE0D30B}" type="doc">
      <dgm:prSet loTypeId="urn:microsoft.com/office/officeart/2005/8/layout/target3" loCatId="relationship" qsTypeId="urn:microsoft.com/office/officeart/2005/8/quickstyle/3d1" qsCatId="3D" csTypeId="urn:microsoft.com/office/officeart/2005/8/colors/colorful1" csCatId="colorful" phldr="1"/>
      <dgm:spPr/>
      <dgm:t>
        <a:bodyPr/>
        <a:lstStyle/>
        <a:p>
          <a:endParaRPr lang="en-US"/>
        </a:p>
      </dgm:t>
    </dgm:pt>
    <dgm:pt modelId="{38A37F65-D5C9-495E-84ED-F6457B2F5C79}">
      <dgm:prSet custT="1"/>
      <dgm:spPr>
        <a:solidFill>
          <a:schemeClr val="accent1">
            <a:lumMod val="20000"/>
            <a:lumOff val="80000"/>
          </a:schemeClr>
        </a:solidFill>
        <a:ln>
          <a:solidFill>
            <a:schemeClr val="tx1">
              <a:lumMod val="95000"/>
              <a:lumOff val="5000"/>
            </a:schemeClr>
          </a:solidFill>
        </a:ln>
        <a:effectLst>
          <a:outerShdw blurRad="50800" dist="38100" dir="5400000" algn="t" rotWithShape="0">
            <a:prstClr val="black">
              <a:alpha val="40000"/>
            </a:prstClr>
          </a:outerShdw>
        </a:effectLst>
      </dgm:spPr>
      <dgm:t>
        <a:bodyPr/>
        <a:lstStyle/>
        <a:p>
          <a:pPr rtl="0"/>
          <a:r>
            <a:rPr lang="en-US" sz="3200" i="1" dirty="0" smtClean="0">
              <a:solidFill>
                <a:schemeClr val="tx2">
                  <a:lumMod val="50000"/>
                </a:schemeClr>
              </a:solidFill>
              <a:effectLst>
                <a:outerShdw blurRad="38100" dist="38100" dir="2700000" algn="tl">
                  <a:srgbClr val="000000">
                    <a:alpha val="43137"/>
                  </a:srgbClr>
                </a:outerShdw>
              </a:effectLst>
            </a:rPr>
            <a:t>Cloud Services and Infrastructure</a:t>
          </a:r>
          <a:endParaRPr lang="en-US" sz="3200" i="1" dirty="0">
            <a:solidFill>
              <a:schemeClr val="tx2">
                <a:lumMod val="50000"/>
              </a:schemeClr>
            </a:solidFill>
            <a:effectLst>
              <a:outerShdw blurRad="38100" dist="38100" dir="2700000" algn="tl">
                <a:srgbClr val="000000">
                  <a:alpha val="43137"/>
                </a:srgbClr>
              </a:outerShdw>
            </a:effectLst>
          </a:endParaRPr>
        </a:p>
      </dgm:t>
    </dgm:pt>
    <dgm:pt modelId="{AE31BD43-CD57-4920-B2A0-1F20B727D149}" type="parTrans" cxnId="{21CCEF98-B21D-4380-9DD3-C2B29456AE33}">
      <dgm:prSet/>
      <dgm:spPr/>
      <dgm:t>
        <a:bodyPr/>
        <a:lstStyle/>
        <a:p>
          <a:endParaRPr lang="en-US"/>
        </a:p>
      </dgm:t>
    </dgm:pt>
    <dgm:pt modelId="{11EA2C12-2B5D-42CE-AD62-5E7A5C259D1C}" type="sibTrans" cxnId="{21CCEF98-B21D-4380-9DD3-C2B29456AE33}">
      <dgm:prSet/>
      <dgm:spPr/>
      <dgm:t>
        <a:bodyPr/>
        <a:lstStyle/>
        <a:p>
          <a:endParaRPr lang="en-US"/>
        </a:p>
      </dgm:t>
    </dgm:pt>
    <dgm:pt modelId="{FBC428F1-B6AC-4886-A649-1BE37BC50008}">
      <dgm:prSet custT="1"/>
      <dgm:spPr>
        <a:solidFill>
          <a:schemeClr val="accent1">
            <a:lumMod val="20000"/>
            <a:lumOff val="80000"/>
          </a:schemeClr>
        </a:solidFill>
        <a:ln>
          <a:solidFill>
            <a:schemeClr val="tx1">
              <a:lumMod val="95000"/>
              <a:lumOff val="5000"/>
            </a:schemeClr>
          </a:solidFill>
        </a:ln>
        <a:effectLst>
          <a:outerShdw blurRad="50800" dist="38100" dir="5400000" algn="t" rotWithShape="0">
            <a:prstClr val="black">
              <a:alpha val="40000"/>
            </a:prstClr>
          </a:outerShdw>
        </a:effectLst>
      </dgm:spPr>
      <dgm:t>
        <a:bodyPr/>
        <a:lstStyle/>
        <a:p>
          <a:pPr rtl="0"/>
          <a:r>
            <a:rPr lang="en-US" sz="3200" i="1" dirty="0" smtClean="0">
              <a:solidFill>
                <a:schemeClr val="tx2">
                  <a:lumMod val="50000"/>
                </a:schemeClr>
              </a:solidFill>
              <a:effectLst>
                <a:outerShdw blurRad="38100" dist="38100" dir="2700000" algn="tl">
                  <a:srgbClr val="000000">
                    <a:alpha val="43137"/>
                  </a:srgbClr>
                </a:outerShdw>
              </a:effectLst>
            </a:rPr>
            <a:t>Advertizing Platforms and Services</a:t>
          </a:r>
          <a:endParaRPr lang="en-US" sz="3200" i="1" dirty="0">
            <a:solidFill>
              <a:schemeClr val="tx2">
                <a:lumMod val="50000"/>
              </a:schemeClr>
            </a:solidFill>
            <a:effectLst>
              <a:outerShdw blurRad="38100" dist="38100" dir="2700000" algn="tl">
                <a:srgbClr val="000000">
                  <a:alpha val="43137"/>
                </a:srgbClr>
              </a:outerShdw>
            </a:effectLst>
          </a:endParaRPr>
        </a:p>
      </dgm:t>
    </dgm:pt>
    <dgm:pt modelId="{68148FD2-52FF-433B-AC09-B19FD78BA6F9}" type="parTrans" cxnId="{98277912-55A0-4E17-9D6F-AEF2677A0756}">
      <dgm:prSet/>
      <dgm:spPr/>
      <dgm:t>
        <a:bodyPr/>
        <a:lstStyle/>
        <a:p>
          <a:endParaRPr lang="en-US"/>
        </a:p>
      </dgm:t>
    </dgm:pt>
    <dgm:pt modelId="{820F283D-1805-4086-8FA4-92D9FEEA7BD1}" type="sibTrans" cxnId="{98277912-55A0-4E17-9D6F-AEF2677A0756}">
      <dgm:prSet/>
      <dgm:spPr/>
      <dgm:t>
        <a:bodyPr/>
        <a:lstStyle/>
        <a:p>
          <a:endParaRPr lang="en-US"/>
        </a:p>
      </dgm:t>
    </dgm:pt>
    <dgm:pt modelId="{DB13AA4A-02CB-417F-8C69-703BDD37E3B8}">
      <dgm:prSet custT="1"/>
      <dgm:spPr>
        <a:solidFill>
          <a:srgbClr val="FFFF00"/>
        </a:solidFill>
        <a:ln>
          <a:solidFill>
            <a:schemeClr val="tx1">
              <a:lumMod val="95000"/>
              <a:lumOff val="5000"/>
            </a:schemeClr>
          </a:solidFill>
        </a:ln>
        <a:effectLst>
          <a:outerShdw blurRad="50800" dist="38100" dir="5400000" algn="t" rotWithShape="0">
            <a:prstClr val="black">
              <a:alpha val="40000"/>
            </a:prstClr>
          </a:outerShdw>
        </a:effectLst>
      </dgm:spPr>
      <dgm:t>
        <a:bodyPr/>
        <a:lstStyle/>
        <a:p>
          <a:pPr rtl="0"/>
          <a:r>
            <a:rPr lang="en-US" sz="3200" i="1" dirty="0" smtClean="0">
              <a:solidFill>
                <a:schemeClr val="tx2">
                  <a:lumMod val="50000"/>
                </a:schemeClr>
              </a:solidFill>
              <a:effectLst>
                <a:outerShdw blurRad="38100" dist="38100" dir="2700000" algn="tl">
                  <a:srgbClr val="000000">
                    <a:alpha val="43137"/>
                  </a:srgbClr>
                </a:outerShdw>
              </a:effectLst>
            </a:rPr>
            <a:t>Analytics</a:t>
          </a:r>
          <a:endParaRPr lang="en-US" sz="3200" i="1" dirty="0">
            <a:solidFill>
              <a:schemeClr val="tx2">
                <a:lumMod val="50000"/>
              </a:schemeClr>
            </a:solidFill>
            <a:effectLst>
              <a:outerShdw blurRad="38100" dist="38100" dir="2700000" algn="tl">
                <a:srgbClr val="000000">
                  <a:alpha val="43137"/>
                </a:srgbClr>
              </a:outerShdw>
            </a:effectLst>
          </a:endParaRPr>
        </a:p>
      </dgm:t>
    </dgm:pt>
    <dgm:pt modelId="{868D7AC8-8860-4E05-A9FA-110303D0E812}" type="sibTrans" cxnId="{F242E758-4049-48DE-A8D7-02F4ADA386CE}">
      <dgm:prSet/>
      <dgm:spPr/>
      <dgm:t>
        <a:bodyPr/>
        <a:lstStyle/>
        <a:p>
          <a:endParaRPr lang="en-US"/>
        </a:p>
      </dgm:t>
    </dgm:pt>
    <dgm:pt modelId="{727A074D-12C0-4E3C-9E1B-96A50A58321A}" type="parTrans" cxnId="{F242E758-4049-48DE-A8D7-02F4ADA386CE}">
      <dgm:prSet/>
      <dgm:spPr/>
      <dgm:t>
        <a:bodyPr/>
        <a:lstStyle/>
        <a:p>
          <a:endParaRPr lang="en-US"/>
        </a:p>
      </dgm:t>
    </dgm:pt>
    <dgm:pt modelId="{BD13432C-4644-4922-B114-8C845C97287D}">
      <dgm:prSet custT="1"/>
      <dgm:spPr>
        <a:solidFill>
          <a:schemeClr val="accent1">
            <a:lumMod val="20000"/>
            <a:lumOff val="80000"/>
          </a:schemeClr>
        </a:solidFill>
        <a:ln>
          <a:solidFill>
            <a:schemeClr val="tx1">
              <a:lumMod val="95000"/>
              <a:lumOff val="5000"/>
            </a:schemeClr>
          </a:solidFill>
        </a:ln>
        <a:effectLst>
          <a:outerShdw blurRad="50800" dist="38100" dir="5400000" algn="t" rotWithShape="0">
            <a:prstClr val="black">
              <a:alpha val="40000"/>
            </a:prstClr>
          </a:outerShdw>
        </a:effectLst>
      </dgm:spPr>
      <dgm:t>
        <a:bodyPr/>
        <a:lstStyle/>
        <a:p>
          <a:pPr rtl="0"/>
          <a:r>
            <a:rPr lang="en-US" sz="3200" i="1" dirty="0" smtClean="0">
              <a:solidFill>
                <a:schemeClr val="tx2">
                  <a:lumMod val="50000"/>
                </a:schemeClr>
              </a:solidFill>
              <a:effectLst>
                <a:outerShdw blurRad="38100" dist="38100" dir="2700000" algn="tl">
                  <a:srgbClr val="000000">
                    <a:alpha val="43137"/>
                  </a:srgbClr>
                </a:outerShdw>
              </a:effectLst>
            </a:rPr>
            <a:t>Testing and Monitoring</a:t>
          </a:r>
          <a:endParaRPr lang="en-US" sz="3200" i="1" dirty="0">
            <a:solidFill>
              <a:schemeClr val="tx2">
                <a:lumMod val="50000"/>
              </a:schemeClr>
            </a:solidFill>
            <a:effectLst>
              <a:outerShdw blurRad="38100" dist="38100" dir="2700000" algn="tl">
                <a:srgbClr val="000000">
                  <a:alpha val="43137"/>
                </a:srgbClr>
              </a:outerShdw>
            </a:effectLst>
          </a:endParaRPr>
        </a:p>
      </dgm:t>
    </dgm:pt>
    <dgm:pt modelId="{5E857639-EE6C-4852-B899-DDB018EF3BB3}" type="sibTrans" cxnId="{E799EFB9-1586-4375-9FFD-21536E2FC71F}">
      <dgm:prSet/>
      <dgm:spPr/>
      <dgm:t>
        <a:bodyPr/>
        <a:lstStyle/>
        <a:p>
          <a:endParaRPr lang="en-US"/>
        </a:p>
      </dgm:t>
    </dgm:pt>
    <dgm:pt modelId="{D1302BB3-B2C1-4573-8A72-CE796430B285}" type="parTrans" cxnId="{E799EFB9-1586-4375-9FFD-21536E2FC71F}">
      <dgm:prSet/>
      <dgm:spPr/>
      <dgm:t>
        <a:bodyPr/>
        <a:lstStyle/>
        <a:p>
          <a:endParaRPr lang="en-US"/>
        </a:p>
      </dgm:t>
    </dgm:pt>
    <dgm:pt modelId="{D5C8C5C6-C7E7-48AE-B5C0-E7925DCF3827}">
      <dgm:prSet custT="1"/>
      <dgm:spPr>
        <a:solidFill>
          <a:schemeClr val="accent1">
            <a:lumMod val="20000"/>
            <a:lumOff val="80000"/>
          </a:schemeClr>
        </a:solidFill>
        <a:ln>
          <a:solidFill>
            <a:schemeClr val="tx1">
              <a:lumMod val="95000"/>
              <a:lumOff val="5000"/>
            </a:schemeClr>
          </a:solidFill>
        </a:ln>
        <a:effectLst>
          <a:outerShdw blurRad="50800" dist="38100" dir="5400000" algn="t" rotWithShape="0">
            <a:prstClr val="black">
              <a:alpha val="40000"/>
            </a:prstClr>
          </a:outerShdw>
        </a:effectLst>
      </dgm:spPr>
      <dgm:t>
        <a:bodyPr/>
        <a:lstStyle/>
        <a:p>
          <a:pPr rtl="0"/>
          <a:r>
            <a:rPr lang="en-US" sz="3200" i="1" dirty="0" smtClean="0">
              <a:solidFill>
                <a:schemeClr val="tx2">
                  <a:lumMod val="50000"/>
                </a:schemeClr>
              </a:solidFill>
              <a:effectLst>
                <a:outerShdw blurRad="38100" dist="38100" dir="2700000" algn="tl">
                  <a:srgbClr val="000000">
                    <a:alpha val="43137"/>
                  </a:srgbClr>
                </a:outerShdw>
              </a:effectLst>
            </a:rPr>
            <a:t>M-Commerce Platforms</a:t>
          </a:r>
          <a:endParaRPr lang="en-US" sz="3200" i="1" dirty="0">
            <a:solidFill>
              <a:schemeClr val="tx2">
                <a:lumMod val="50000"/>
              </a:schemeClr>
            </a:solidFill>
            <a:effectLst>
              <a:outerShdw blurRad="38100" dist="38100" dir="2700000" algn="tl">
                <a:srgbClr val="000000">
                  <a:alpha val="43137"/>
                </a:srgbClr>
              </a:outerShdw>
            </a:effectLst>
          </a:endParaRPr>
        </a:p>
      </dgm:t>
    </dgm:pt>
    <dgm:pt modelId="{8921E37E-7617-47EE-8D7B-18CB71E38934}" type="sibTrans" cxnId="{7E76A008-ABC0-43EA-AB27-43B5FE44A357}">
      <dgm:prSet/>
      <dgm:spPr/>
      <dgm:t>
        <a:bodyPr/>
        <a:lstStyle/>
        <a:p>
          <a:endParaRPr lang="en-US"/>
        </a:p>
      </dgm:t>
    </dgm:pt>
    <dgm:pt modelId="{BFA41178-6E04-4144-B3B4-4D9E27A33E86}" type="parTrans" cxnId="{7E76A008-ABC0-43EA-AB27-43B5FE44A357}">
      <dgm:prSet/>
      <dgm:spPr/>
      <dgm:t>
        <a:bodyPr/>
        <a:lstStyle/>
        <a:p>
          <a:endParaRPr lang="en-US"/>
        </a:p>
      </dgm:t>
    </dgm:pt>
    <dgm:pt modelId="{02CE8EA9-4E4F-4639-9C9D-7F403028ED26}" type="pres">
      <dgm:prSet presAssocID="{E968C3A6-898E-4663-AB03-060DFAE0D30B}" presName="Name0" presStyleCnt="0">
        <dgm:presLayoutVars>
          <dgm:chMax val="7"/>
          <dgm:dir/>
          <dgm:animLvl val="lvl"/>
          <dgm:resizeHandles val="exact"/>
        </dgm:presLayoutVars>
      </dgm:prSet>
      <dgm:spPr/>
      <dgm:t>
        <a:bodyPr/>
        <a:lstStyle/>
        <a:p>
          <a:endParaRPr lang="en-US"/>
        </a:p>
      </dgm:t>
    </dgm:pt>
    <dgm:pt modelId="{0C121625-941C-4510-A146-DB0863D026F9}" type="pres">
      <dgm:prSet presAssocID="{38A37F65-D5C9-495E-84ED-F6457B2F5C79}" presName="circle1" presStyleLbl="node1" presStyleIdx="0" presStyleCnt="5"/>
      <dgm:spPr/>
    </dgm:pt>
    <dgm:pt modelId="{5E86EE34-F223-47E6-AED8-637BF363BCE0}" type="pres">
      <dgm:prSet presAssocID="{38A37F65-D5C9-495E-84ED-F6457B2F5C79}" presName="space" presStyleCnt="0"/>
      <dgm:spPr/>
    </dgm:pt>
    <dgm:pt modelId="{52DC8511-210C-43B7-972A-C4FAC0D19667}" type="pres">
      <dgm:prSet presAssocID="{38A37F65-D5C9-495E-84ED-F6457B2F5C79}" presName="rect1" presStyleLbl="alignAcc1" presStyleIdx="0" presStyleCnt="5"/>
      <dgm:spPr/>
      <dgm:t>
        <a:bodyPr/>
        <a:lstStyle/>
        <a:p>
          <a:endParaRPr lang="en-US"/>
        </a:p>
      </dgm:t>
    </dgm:pt>
    <dgm:pt modelId="{BC9050FF-8D6B-43D3-9874-CE8F7141C1C4}" type="pres">
      <dgm:prSet presAssocID="{DB13AA4A-02CB-417F-8C69-703BDD37E3B8}" presName="vertSpace2" presStyleLbl="node1" presStyleIdx="0" presStyleCnt="5"/>
      <dgm:spPr/>
    </dgm:pt>
    <dgm:pt modelId="{D011AEFA-8B8A-4BE6-89E6-6698276BD76C}" type="pres">
      <dgm:prSet presAssocID="{DB13AA4A-02CB-417F-8C69-703BDD37E3B8}" presName="circle2" presStyleLbl="node1" presStyleIdx="1" presStyleCnt="5"/>
      <dgm:spPr/>
    </dgm:pt>
    <dgm:pt modelId="{8D942144-E993-4999-8015-910DB4F965F7}" type="pres">
      <dgm:prSet presAssocID="{DB13AA4A-02CB-417F-8C69-703BDD37E3B8}" presName="rect2" presStyleLbl="alignAcc1" presStyleIdx="1" presStyleCnt="5"/>
      <dgm:spPr/>
      <dgm:t>
        <a:bodyPr/>
        <a:lstStyle/>
        <a:p>
          <a:endParaRPr lang="en-US"/>
        </a:p>
      </dgm:t>
    </dgm:pt>
    <dgm:pt modelId="{0D80118B-509F-4D6F-A5C2-599DE0670C20}" type="pres">
      <dgm:prSet presAssocID="{BD13432C-4644-4922-B114-8C845C97287D}" presName="vertSpace3" presStyleLbl="node1" presStyleIdx="1" presStyleCnt="5"/>
      <dgm:spPr/>
    </dgm:pt>
    <dgm:pt modelId="{FB98C7FF-E1CA-48E9-AC15-5AB8D5FA8401}" type="pres">
      <dgm:prSet presAssocID="{BD13432C-4644-4922-B114-8C845C97287D}" presName="circle3" presStyleLbl="node1" presStyleIdx="2" presStyleCnt="5"/>
      <dgm:spPr/>
    </dgm:pt>
    <dgm:pt modelId="{255E334C-ACCD-4E2B-977E-699D0AD35408}" type="pres">
      <dgm:prSet presAssocID="{BD13432C-4644-4922-B114-8C845C97287D}" presName="rect3" presStyleLbl="alignAcc1" presStyleIdx="2" presStyleCnt="5"/>
      <dgm:spPr/>
      <dgm:t>
        <a:bodyPr/>
        <a:lstStyle/>
        <a:p>
          <a:endParaRPr lang="en-US"/>
        </a:p>
      </dgm:t>
    </dgm:pt>
    <dgm:pt modelId="{4EA8452E-5D19-400A-8FE6-648338C20483}" type="pres">
      <dgm:prSet presAssocID="{D5C8C5C6-C7E7-48AE-B5C0-E7925DCF3827}" presName="vertSpace4" presStyleLbl="node1" presStyleIdx="2" presStyleCnt="5"/>
      <dgm:spPr/>
    </dgm:pt>
    <dgm:pt modelId="{3A8B2129-CE26-40FD-BA69-84276BBEBDA0}" type="pres">
      <dgm:prSet presAssocID="{D5C8C5C6-C7E7-48AE-B5C0-E7925DCF3827}" presName="circle4" presStyleLbl="node1" presStyleIdx="3" presStyleCnt="5"/>
      <dgm:spPr/>
    </dgm:pt>
    <dgm:pt modelId="{F1CB5F65-B448-46AB-B104-044670C73E0B}" type="pres">
      <dgm:prSet presAssocID="{D5C8C5C6-C7E7-48AE-B5C0-E7925DCF3827}" presName="rect4" presStyleLbl="alignAcc1" presStyleIdx="3" presStyleCnt="5"/>
      <dgm:spPr/>
      <dgm:t>
        <a:bodyPr/>
        <a:lstStyle/>
        <a:p>
          <a:endParaRPr lang="en-US"/>
        </a:p>
      </dgm:t>
    </dgm:pt>
    <dgm:pt modelId="{43424DEC-DB1C-49A5-AF87-47DE3263D881}" type="pres">
      <dgm:prSet presAssocID="{FBC428F1-B6AC-4886-A649-1BE37BC50008}" presName="vertSpace5" presStyleLbl="node1" presStyleIdx="3" presStyleCnt="5"/>
      <dgm:spPr/>
    </dgm:pt>
    <dgm:pt modelId="{EBF34F40-FC7F-43E6-ABED-0369723F3FA6}" type="pres">
      <dgm:prSet presAssocID="{FBC428F1-B6AC-4886-A649-1BE37BC50008}" presName="circle5" presStyleLbl="node1" presStyleIdx="4" presStyleCnt="5"/>
      <dgm:spPr/>
    </dgm:pt>
    <dgm:pt modelId="{1D22131C-04B2-47F9-BEFA-38110FE8ACF8}" type="pres">
      <dgm:prSet presAssocID="{FBC428F1-B6AC-4886-A649-1BE37BC50008}" presName="rect5" presStyleLbl="alignAcc1" presStyleIdx="4" presStyleCnt="5"/>
      <dgm:spPr/>
      <dgm:t>
        <a:bodyPr/>
        <a:lstStyle/>
        <a:p>
          <a:endParaRPr lang="en-US"/>
        </a:p>
      </dgm:t>
    </dgm:pt>
    <dgm:pt modelId="{36F301A7-E542-424E-B9C2-204FC8960E32}" type="pres">
      <dgm:prSet presAssocID="{38A37F65-D5C9-495E-84ED-F6457B2F5C79}" presName="rect1ParTxNoCh" presStyleLbl="alignAcc1" presStyleIdx="4" presStyleCnt="5">
        <dgm:presLayoutVars>
          <dgm:chMax val="1"/>
          <dgm:bulletEnabled val="1"/>
        </dgm:presLayoutVars>
      </dgm:prSet>
      <dgm:spPr/>
      <dgm:t>
        <a:bodyPr/>
        <a:lstStyle/>
        <a:p>
          <a:endParaRPr lang="en-US"/>
        </a:p>
      </dgm:t>
    </dgm:pt>
    <dgm:pt modelId="{1C27AA03-5AD8-47CA-9D4E-F9CEEFB83BBC}" type="pres">
      <dgm:prSet presAssocID="{DB13AA4A-02CB-417F-8C69-703BDD37E3B8}" presName="rect2ParTxNoCh" presStyleLbl="alignAcc1" presStyleIdx="4" presStyleCnt="5">
        <dgm:presLayoutVars>
          <dgm:chMax val="1"/>
          <dgm:bulletEnabled val="1"/>
        </dgm:presLayoutVars>
      </dgm:prSet>
      <dgm:spPr/>
      <dgm:t>
        <a:bodyPr/>
        <a:lstStyle/>
        <a:p>
          <a:endParaRPr lang="en-US"/>
        </a:p>
      </dgm:t>
    </dgm:pt>
    <dgm:pt modelId="{72DBF601-66B8-450B-AAE9-A5B0D10A03DF}" type="pres">
      <dgm:prSet presAssocID="{BD13432C-4644-4922-B114-8C845C97287D}" presName="rect3ParTxNoCh" presStyleLbl="alignAcc1" presStyleIdx="4" presStyleCnt="5">
        <dgm:presLayoutVars>
          <dgm:chMax val="1"/>
          <dgm:bulletEnabled val="1"/>
        </dgm:presLayoutVars>
      </dgm:prSet>
      <dgm:spPr/>
      <dgm:t>
        <a:bodyPr/>
        <a:lstStyle/>
        <a:p>
          <a:endParaRPr lang="en-US"/>
        </a:p>
      </dgm:t>
    </dgm:pt>
    <dgm:pt modelId="{539CA7A0-A0BD-4DA2-BB54-7CCD346A4A00}" type="pres">
      <dgm:prSet presAssocID="{D5C8C5C6-C7E7-48AE-B5C0-E7925DCF3827}" presName="rect4ParTxNoCh" presStyleLbl="alignAcc1" presStyleIdx="4" presStyleCnt="5">
        <dgm:presLayoutVars>
          <dgm:chMax val="1"/>
          <dgm:bulletEnabled val="1"/>
        </dgm:presLayoutVars>
      </dgm:prSet>
      <dgm:spPr/>
      <dgm:t>
        <a:bodyPr/>
        <a:lstStyle/>
        <a:p>
          <a:endParaRPr lang="en-US"/>
        </a:p>
      </dgm:t>
    </dgm:pt>
    <dgm:pt modelId="{028DC139-EB99-42F7-A3F3-258D0B6AB216}" type="pres">
      <dgm:prSet presAssocID="{FBC428F1-B6AC-4886-A649-1BE37BC50008}" presName="rect5ParTxNoCh" presStyleLbl="alignAcc1" presStyleIdx="4" presStyleCnt="5">
        <dgm:presLayoutVars>
          <dgm:chMax val="1"/>
          <dgm:bulletEnabled val="1"/>
        </dgm:presLayoutVars>
      </dgm:prSet>
      <dgm:spPr/>
      <dgm:t>
        <a:bodyPr/>
        <a:lstStyle/>
        <a:p>
          <a:endParaRPr lang="en-US"/>
        </a:p>
      </dgm:t>
    </dgm:pt>
  </dgm:ptLst>
  <dgm:cxnLst>
    <dgm:cxn modelId="{404FC7F1-774D-4B01-B6D9-78FAB329E441}" type="presOf" srcId="{D5C8C5C6-C7E7-48AE-B5C0-E7925DCF3827}" destId="{539CA7A0-A0BD-4DA2-BB54-7CCD346A4A00}" srcOrd="1" destOrd="0" presId="urn:microsoft.com/office/officeart/2005/8/layout/target3"/>
    <dgm:cxn modelId="{E799EFB9-1586-4375-9FFD-21536E2FC71F}" srcId="{E968C3A6-898E-4663-AB03-060DFAE0D30B}" destId="{BD13432C-4644-4922-B114-8C845C97287D}" srcOrd="2" destOrd="0" parTransId="{D1302BB3-B2C1-4573-8A72-CE796430B285}" sibTransId="{5E857639-EE6C-4852-B899-DDB018EF3BB3}"/>
    <dgm:cxn modelId="{7E76A008-ABC0-43EA-AB27-43B5FE44A357}" srcId="{E968C3A6-898E-4663-AB03-060DFAE0D30B}" destId="{D5C8C5C6-C7E7-48AE-B5C0-E7925DCF3827}" srcOrd="3" destOrd="0" parTransId="{BFA41178-6E04-4144-B3B4-4D9E27A33E86}" sibTransId="{8921E37E-7617-47EE-8D7B-18CB71E38934}"/>
    <dgm:cxn modelId="{D0D9DBB3-CF93-485E-9475-95D91832BB3D}" type="presOf" srcId="{BD13432C-4644-4922-B114-8C845C97287D}" destId="{255E334C-ACCD-4E2B-977E-699D0AD35408}" srcOrd="0" destOrd="0" presId="urn:microsoft.com/office/officeart/2005/8/layout/target3"/>
    <dgm:cxn modelId="{5102DA19-4FE6-4E7E-A944-86C142B2DF5E}" type="presOf" srcId="{D5C8C5C6-C7E7-48AE-B5C0-E7925DCF3827}" destId="{F1CB5F65-B448-46AB-B104-044670C73E0B}" srcOrd="0" destOrd="0" presId="urn:microsoft.com/office/officeart/2005/8/layout/target3"/>
    <dgm:cxn modelId="{0C0AD10B-1E58-4164-A0CF-B0D99236E014}" type="presOf" srcId="{38A37F65-D5C9-495E-84ED-F6457B2F5C79}" destId="{52DC8511-210C-43B7-972A-C4FAC0D19667}" srcOrd="0" destOrd="0" presId="urn:microsoft.com/office/officeart/2005/8/layout/target3"/>
    <dgm:cxn modelId="{A8E4EC80-B989-471A-BBDE-16761006A543}" type="presOf" srcId="{FBC428F1-B6AC-4886-A649-1BE37BC50008}" destId="{1D22131C-04B2-47F9-BEFA-38110FE8ACF8}" srcOrd="0" destOrd="0" presId="urn:microsoft.com/office/officeart/2005/8/layout/target3"/>
    <dgm:cxn modelId="{98277912-55A0-4E17-9D6F-AEF2677A0756}" srcId="{E968C3A6-898E-4663-AB03-060DFAE0D30B}" destId="{FBC428F1-B6AC-4886-A649-1BE37BC50008}" srcOrd="4" destOrd="0" parTransId="{68148FD2-52FF-433B-AC09-B19FD78BA6F9}" sibTransId="{820F283D-1805-4086-8FA4-92D9FEEA7BD1}"/>
    <dgm:cxn modelId="{21CCEF98-B21D-4380-9DD3-C2B29456AE33}" srcId="{E968C3A6-898E-4663-AB03-060DFAE0D30B}" destId="{38A37F65-D5C9-495E-84ED-F6457B2F5C79}" srcOrd="0" destOrd="0" parTransId="{AE31BD43-CD57-4920-B2A0-1F20B727D149}" sibTransId="{11EA2C12-2B5D-42CE-AD62-5E7A5C259D1C}"/>
    <dgm:cxn modelId="{21C1DC3A-AFEF-4CD3-9865-560E5C170FDA}" type="presOf" srcId="{FBC428F1-B6AC-4886-A649-1BE37BC50008}" destId="{028DC139-EB99-42F7-A3F3-258D0B6AB216}" srcOrd="1" destOrd="0" presId="urn:microsoft.com/office/officeart/2005/8/layout/target3"/>
    <dgm:cxn modelId="{B6173B33-03AC-4231-82D6-701FF16DEBC6}" type="presOf" srcId="{BD13432C-4644-4922-B114-8C845C97287D}" destId="{72DBF601-66B8-450B-AAE9-A5B0D10A03DF}" srcOrd="1" destOrd="0" presId="urn:microsoft.com/office/officeart/2005/8/layout/target3"/>
    <dgm:cxn modelId="{D5C325CF-C120-4FC2-9A22-10E3DB4DEFE5}" type="presOf" srcId="{DB13AA4A-02CB-417F-8C69-703BDD37E3B8}" destId="{8D942144-E993-4999-8015-910DB4F965F7}" srcOrd="0" destOrd="0" presId="urn:microsoft.com/office/officeart/2005/8/layout/target3"/>
    <dgm:cxn modelId="{D874AD64-7078-47E5-90FF-562D97D6DF14}" type="presOf" srcId="{38A37F65-D5C9-495E-84ED-F6457B2F5C79}" destId="{36F301A7-E542-424E-B9C2-204FC8960E32}" srcOrd="1" destOrd="0" presId="urn:microsoft.com/office/officeart/2005/8/layout/target3"/>
    <dgm:cxn modelId="{F9B337C0-1629-4BCD-BD20-D98FBBB8D3D2}" type="presOf" srcId="{DB13AA4A-02CB-417F-8C69-703BDD37E3B8}" destId="{1C27AA03-5AD8-47CA-9D4E-F9CEEFB83BBC}" srcOrd="1" destOrd="0" presId="urn:microsoft.com/office/officeart/2005/8/layout/target3"/>
    <dgm:cxn modelId="{8FBD8BD5-0455-4C36-8FA3-F388B519CCF8}" type="presOf" srcId="{E968C3A6-898E-4663-AB03-060DFAE0D30B}" destId="{02CE8EA9-4E4F-4639-9C9D-7F403028ED26}" srcOrd="0" destOrd="0" presId="urn:microsoft.com/office/officeart/2005/8/layout/target3"/>
    <dgm:cxn modelId="{F242E758-4049-48DE-A8D7-02F4ADA386CE}" srcId="{E968C3A6-898E-4663-AB03-060DFAE0D30B}" destId="{DB13AA4A-02CB-417F-8C69-703BDD37E3B8}" srcOrd="1" destOrd="0" parTransId="{727A074D-12C0-4E3C-9E1B-96A50A58321A}" sibTransId="{868D7AC8-8860-4E05-A9FA-110303D0E812}"/>
    <dgm:cxn modelId="{43CD1281-D04C-45C2-9CF8-18A455154CC7}" type="presParOf" srcId="{02CE8EA9-4E4F-4639-9C9D-7F403028ED26}" destId="{0C121625-941C-4510-A146-DB0863D026F9}" srcOrd="0" destOrd="0" presId="urn:microsoft.com/office/officeart/2005/8/layout/target3"/>
    <dgm:cxn modelId="{D7EF8A87-07CC-41A6-8BE8-579A1E2C72BC}" type="presParOf" srcId="{02CE8EA9-4E4F-4639-9C9D-7F403028ED26}" destId="{5E86EE34-F223-47E6-AED8-637BF363BCE0}" srcOrd="1" destOrd="0" presId="urn:microsoft.com/office/officeart/2005/8/layout/target3"/>
    <dgm:cxn modelId="{BA598117-D48F-4BD1-B51B-E93701417E88}" type="presParOf" srcId="{02CE8EA9-4E4F-4639-9C9D-7F403028ED26}" destId="{52DC8511-210C-43B7-972A-C4FAC0D19667}" srcOrd="2" destOrd="0" presId="urn:microsoft.com/office/officeart/2005/8/layout/target3"/>
    <dgm:cxn modelId="{31C53F62-EAD1-45BB-8AFB-060C33C6EB64}" type="presParOf" srcId="{02CE8EA9-4E4F-4639-9C9D-7F403028ED26}" destId="{BC9050FF-8D6B-43D3-9874-CE8F7141C1C4}" srcOrd="3" destOrd="0" presId="urn:microsoft.com/office/officeart/2005/8/layout/target3"/>
    <dgm:cxn modelId="{FEBDF94B-BDF6-404A-836F-5C66F387380A}" type="presParOf" srcId="{02CE8EA9-4E4F-4639-9C9D-7F403028ED26}" destId="{D011AEFA-8B8A-4BE6-89E6-6698276BD76C}" srcOrd="4" destOrd="0" presId="urn:microsoft.com/office/officeart/2005/8/layout/target3"/>
    <dgm:cxn modelId="{28EEB75D-1B7F-472E-92EF-42B7A45B2253}" type="presParOf" srcId="{02CE8EA9-4E4F-4639-9C9D-7F403028ED26}" destId="{8D942144-E993-4999-8015-910DB4F965F7}" srcOrd="5" destOrd="0" presId="urn:microsoft.com/office/officeart/2005/8/layout/target3"/>
    <dgm:cxn modelId="{CD23EC62-0D33-4CE0-9E03-E3F5FAA02283}" type="presParOf" srcId="{02CE8EA9-4E4F-4639-9C9D-7F403028ED26}" destId="{0D80118B-509F-4D6F-A5C2-599DE0670C20}" srcOrd="6" destOrd="0" presId="urn:microsoft.com/office/officeart/2005/8/layout/target3"/>
    <dgm:cxn modelId="{D07DB49A-995F-4B77-A13A-F7C30AAB4B5D}" type="presParOf" srcId="{02CE8EA9-4E4F-4639-9C9D-7F403028ED26}" destId="{FB98C7FF-E1CA-48E9-AC15-5AB8D5FA8401}" srcOrd="7" destOrd="0" presId="urn:microsoft.com/office/officeart/2005/8/layout/target3"/>
    <dgm:cxn modelId="{7B07D00D-667C-4040-800C-16BEC533591F}" type="presParOf" srcId="{02CE8EA9-4E4F-4639-9C9D-7F403028ED26}" destId="{255E334C-ACCD-4E2B-977E-699D0AD35408}" srcOrd="8" destOrd="0" presId="urn:microsoft.com/office/officeart/2005/8/layout/target3"/>
    <dgm:cxn modelId="{A48921CC-F27A-4444-8211-38557341139B}" type="presParOf" srcId="{02CE8EA9-4E4F-4639-9C9D-7F403028ED26}" destId="{4EA8452E-5D19-400A-8FE6-648338C20483}" srcOrd="9" destOrd="0" presId="urn:microsoft.com/office/officeart/2005/8/layout/target3"/>
    <dgm:cxn modelId="{3D38614D-3DC7-480D-82D0-4FBFDBD8CFC3}" type="presParOf" srcId="{02CE8EA9-4E4F-4639-9C9D-7F403028ED26}" destId="{3A8B2129-CE26-40FD-BA69-84276BBEBDA0}" srcOrd="10" destOrd="0" presId="urn:microsoft.com/office/officeart/2005/8/layout/target3"/>
    <dgm:cxn modelId="{256BAEDB-575A-40C5-8892-C051094B744A}" type="presParOf" srcId="{02CE8EA9-4E4F-4639-9C9D-7F403028ED26}" destId="{F1CB5F65-B448-46AB-B104-044670C73E0B}" srcOrd="11" destOrd="0" presId="urn:microsoft.com/office/officeart/2005/8/layout/target3"/>
    <dgm:cxn modelId="{BF6F8EF8-EA4B-4784-8F10-BD147210929A}" type="presParOf" srcId="{02CE8EA9-4E4F-4639-9C9D-7F403028ED26}" destId="{43424DEC-DB1C-49A5-AF87-47DE3263D881}" srcOrd="12" destOrd="0" presId="urn:microsoft.com/office/officeart/2005/8/layout/target3"/>
    <dgm:cxn modelId="{A6647CCD-34D7-4F73-8950-87F6E76014C3}" type="presParOf" srcId="{02CE8EA9-4E4F-4639-9C9D-7F403028ED26}" destId="{EBF34F40-FC7F-43E6-ABED-0369723F3FA6}" srcOrd="13" destOrd="0" presId="urn:microsoft.com/office/officeart/2005/8/layout/target3"/>
    <dgm:cxn modelId="{2BD59B23-1198-4EB4-85AC-F30B918E9743}" type="presParOf" srcId="{02CE8EA9-4E4F-4639-9C9D-7F403028ED26}" destId="{1D22131C-04B2-47F9-BEFA-38110FE8ACF8}" srcOrd="14" destOrd="0" presId="urn:microsoft.com/office/officeart/2005/8/layout/target3"/>
    <dgm:cxn modelId="{F61F25F6-9977-465E-A068-E9A7F6E704CC}" type="presParOf" srcId="{02CE8EA9-4E4F-4639-9C9D-7F403028ED26}" destId="{36F301A7-E542-424E-B9C2-204FC8960E32}" srcOrd="15" destOrd="0" presId="urn:microsoft.com/office/officeart/2005/8/layout/target3"/>
    <dgm:cxn modelId="{43E0997F-A5CE-4BE4-87FA-FE5E46F2741A}" type="presParOf" srcId="{02CE8EA9-4E4F-4639-9C9D-7F403028ED26}" destId="{1C27AA03-5AD8-47CA-9D4E-F9CEEFB83BBC}" srcOrd="16" destOrd="0" presId="urn:microsoft.com/office/officeart/2005/8/layout/target3"/>
    <dgm:cxn modelId="{ABED2B1C-79C0-4237-915A-43CC67D1D562}" type="presParOf" srcId="{02CE8EA9-4E4F-4639-9C9D-7F403028ED26}" destId="{72DBF601-66B8-450B-AAE9-A5B0D10A03DF}" srcOrd="17" destOrd="0" presId="urn:microsoft.com/office/officeart/2005/8/layout/target3"/>
    <dgm:cxn modelId="{58B7022B-C3C7-43A8-840E-C2E35AB622BE}" type="presParOf" srcId="{02CE8EA9-4E4F-4639-9C9D-7F403028ED26}" destId="{539CA7A0-A0BD-4DA2-BB54-7CCD346A4A00}" srcOrd="18" destOrd="0" presId="urn:microsoft.com/office/officeart/2005/8/layout/target3"/>
    <dgm:cxn modelId="{22C0FFF4-6896-4791-B7FE-F578B87CD7DE}" type="presParOf" srcId="{02CE8EA9-4E4F-4639-9C9D-7F403028ED26}" destId="{028DC139-EB99-42F7-A3F3-258D0B6AB216}" srcOrd="19"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7353946-AABE-419A-AC24-18DBC04C63F3}"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US"/>
        </a:p>
      </dgm:t>
    </dgm:pt>
    <dgm:pt modelId="{5EB40394-3492-4D49-BB1D-3CFE5EB918F7}">
      <dgm:prSet custT="1"/>
      <dgm:spPr>
        <a:ln>
          <a:solidFill>
            <a:schemeClr val="accent3">
              <a:lumMod val="50000"/>
            </a:schemeClr>
          </a:solidFill>
        </a:ln>
        <a:effectLst>
          <a:outerShdw blurRad="44450" dist="27940" dir="5400000" algn="ctr">
            <a:srgbClr val="000000">
              <a:alpha val="32000"/>
            </a:srgbClr>
          </a:outerShdw>
          <a:reflection blurRad="6350" stA="50000" endA="300" endPos="90000" dir="5400000" sy="-100000" algn="bl" rotWithShape="0"/>
        </a:effectLst>
        <a:scene3d>
          <a:camera prst="orthographicFront">
            <a:rot lat="0" lon="0" rev="0"/>
          </a:camera>
          <a:lightRig rig="balanced" dir="t">
            <a:rot lat="0" lon="0" rev="8700000"/>
          </a:lightRig>
        </a:scene3d>
        <a:sp3d>
          <a:bevelT w="190500" h="38100"/>
        </a:sp3d>
      </dgm:spPr>
      <dgm:t>
        <a:bodyPr anchor="ctr"/>
        <a:lstStyle/>
        <a:p>
          <a:pPr algn="l" rtl="0"/>
          <a:r>
            <a:rPr lang="en-US" sz="2000" dirty="0" smtClean="0">
              <a:effectLst>
                <a:outerShdw blurRad="38100" dist="38100" dir="2700000" algn="tl">
                  <a:srgbClr val="000000">
                    <a:alpha val="43137"/>
                  </a:srgbClr>
                </a:outerShdw>
              </a:effectLst>
            </a:rPr>
            <a:t>Mobile </a:t>
          </a:r>
          <a:r>
            <a:rPr lang="en-US" sz="2000" b="1" dirty="0" smtClean="0">
              <a:effectLst>
                <a:outerShdw blurRad="38100" dist="38100" dir="2700000" algn="tl">
                  <a:srgbClr val="000000">
                    <a:alpha val="43137"/>
                  </a:srgbClr>
                </a:outerShdw>
              </a:effectLst>
            </a:rPr>
            <a:t>ANALYTICS</a:t>
          </a:r>
          <a:r>
            <a:rPr lang="en-US" sz="2000" dirty="0" smtClean="0">
              <a:effectLst>
                <a:outerShdw blurRad="38100" dist="38100" dir="2700000" algn="tl">
                  <a:srgbClr val="000000">
                    <a:alpha val="43137"/>
                  </a:srgbClr>
                </a:outerShdw>
              </a:effectLst>
            </a:rPr>
            <a:t> involves measuring and analyzing data generated by mobile platforms and properties, such as mobile sites and mobile applications</a:t>
          </a:r>
          <a:endParaRPr lang="en-US" sz="2000" dirty="0">
            <a:effectLst>
              <a:outerShdw blurRad="38100" dist="38100" dir="2700000" algn="tl">
                <a:srgbClr val="000000">
                  <a:alpha val="43137"/>
                </a:srgbClr>
              </a:outerShdw>
            </a:effectLst>
          </a:endParaRPr>
        </a:p>
      </dgm:t>
    </dgm:pt>
    <dgm:pt modelId="{2E841681-7197-49AB-94BE-937D5CF4B2F9}" type="parTrans" cxnId="{C1E02564-1160-4738-93B4-42A7F683B74C}">
      <dgm:prSet/>
      <dgm:spPr/>
      <dgm:t>
        <a:bodyPr/>
        <a:lstStyle/>
        <a:p>
          <a:endParaRPr lang="en-US">
            <a:effectLst>
              <a:outerShdw blurRad="38100" dist="38100" dir="2700000" algn="tl">
                <a:srgbClr val="000000">
                  <a:alpha val="43137"/>
                </a:srgbClr>
              </a:outerShdw>
            </a:effectLst>
          </a:endParaRPr>
        </a:p>
      </dgm:t>
    </dgm:pt>
    <dgm:pt modelId="{4350ECA1-87B7-4A03-9F9C-DFF4014AAED7}" type="sibTrans" cxnId="{C1E02564-1160-4738-93B4-42A7F683B74C}">
      <dgm:prSet/>
      <dgm:spPr/>
      <dgm:t>
        <a:bodyPr/>
        <a:lstStyle/>
        <a:p>
          <a:endParaRPr lang="en-US">
            <a:effectLst>
              <a:outerShdw blurRad="38100" dist="38100" dir="2700000" algn="tl">
                <a:srgbClr val="000000">
                  <a:alpha val="43137"/>
                </a:srgbClr>
              </a:outerShdw>
            </a:effectLst>
          </a:endParaRPr>
        </a:p>
      </dgm:t>
    </dgm:pt>
    <dgm:pt modelId="{D3B00212-BE2D-4E79-9EEC-CAE20F1D55B6}">
      <dgm:prSet custT="1"/>
      <dgm:spPr/>
      <dgm:t>
        <a:bodyPr/>
        <a:lstStyle/>
        <a:p>
          <a:pPr rtl="0"/>
          <a:r>
            <a:rPr lang="en-US" sz="2000" dirty="0" smtClean="0">
              <a:effectLst>
                <a:outerShdw blurRad="38100" dist="38100" dir="2700000" algn="tl">
                  <a:srgbClr val="000000">
                    <a:alpha val="43137"/>
                  </a:srgbClr>
                </a:outerShdw>
              </a:effectLst>
            </a:rPr>
            <a:t> It tracks, measures and understands how mobile users are interacting with mobile sites and mobile apps.</a:t>
          </a:r>
          <a:endParaRPr lang="en-US" sz="2000" dirty="0">
            <a:effectLst>
              <a:outerShdw blurRad="38100" dist="38100" dir="2700000" algn="tl">
                <a:srgbClr val="000000">
                  <a:alpha val="43137"/>
                </a:srgbClr>
              </a:outerShdw>
            </a:effectLst>
          </a:endParaRPr>
        </a:p>
      </dgm:t>
    </dgm:pt>
    <dgm:pt modelId="{9B3929EF-3731-4759-BA06-69B22A7E7010}" type="parTrans" cxnId="{DDC390EC-A81B-4EF6-AE31-D117AD3597AF}">
      <dgm:prSet/>
      <dgm:spPr/>
      <dgm:t>
        <a:bodyPr/>
        <a:lstStyle/>
        <a:p>
          <a:endParaRPr lang="en-US"/>
        </a:p>
      </dgm:t>
    </dgm:pt>
    <dgm:pt modelId="{464B2EE4-14DE-4A20-BB9B-7B9F8249825D}" type="sibTrans" cxnId="{DDC390EC-A81B-4EF6-AE31-D117AD3597AF}">
      <dgm:prSet/>
      <dgm:spPr/>
      <dgm:t>
        <a:bodyPr/>
        <a:lstStyle/>
        <a:p>
          <a:endParaRPr lang="en-US"/>
        </a:p>
      </dgm:t>
    </dgm:pt>
    <dgm:pt modelId="{636738DD-ED73-488E-B0FA-C033D7C35A3C}" type="pres">
      <dgm:prSet presAssocID="{77353946-AABE-419A-AC24-18DBC04C63F3}" presName="linear" presStyleCnt="0">
        <dgm:presLayoutVars>
          <dgm:animLvl val="lvl"/>
          <dgm:resizeHandles val="exact"/>
        </dgm:presLayoutVars>
      </dgm:prSet>
      <dgm:spPr/>
      <dgm:t>
        <a:bodyPr/>
        <a:lstStyle/>
        <a:p>
          <a:endParaRPr lang="en-US"/>
        </a:p>
      </dgm:t>
    </dgm:pt>
    <dgm:pt modelId="{D0DBE522-6117-4381-BD69-8BE525836605}" type="pres">
      <dgm:prSet presAssocID="{5EB40394-3492-4D49-BB1D-3CFE5EB918F7}" presName="parentText" presStyleLbl="node1" presStyleIdx="0" presStyleCnt="2" custScaleY="127221">
        <dgm:presLayoutVars>
          <dgm:chMax val="0"/>
          <dgm:bulletEnabled val="1"/>
        </dgm:presLayoutVars>
      </dgm:prSet>
      <dgm:spPr/>
      <dgm:t>
        <a:bodyPr/>
        <a:lstStyle/>
        <a:p>
          <a:endParaRPr lang="en-US"/>
        </a:p>
      </dgm:t>
    </dgm:pt>
    <dgm:pt modelId="{D6631F15-99E8-4543-B796-4B8B20DEE1A6}" type="pres">
      <dgm:prSet presAssocID="{4350ECA1-87B7-4A03-9F9C-DFF4014AAED7}" presName="spacer" presStyleCnt="0"/>
      <dgm:spPr/>
    </dgm:pt>
    <dgm:pt modelId="{B2A8CBFB-B1ED-4B39-B1BE-8C4EC7BD96A7}" type="pres">
      <dgm:prSet presAssocID="{D3B00212-BE2D-4E79-9EEC-CAE20F1D55B6}" presName="parentText" presStyleLbl="node1" presStyleIdx="1" presStyleCnt="2">
        <dgm:presLayoutVars>
          <dgm:chMax val="0"/>
          <dgm:bulletEnabled val="1"/>
        </dgm:presLayoutVars>
      </dgm:prSet>
      <dgm:spPr/>
      <dgm:t>
        <a:bodyPr/>
        <a:lstStyle/>
        <a:p>
          <a:endParaRPr lang="en-US"/>
        </a:p>
      </dgm:t>
    </dgm:pt>
  </dgm:ptLst>
  <dgm:cxnLst>
    <dgm:cxn modelId="{C1E02564-1160-4738-93B4-42A7F683B74C}" srcId="{77353946-AABE-419A-AC24-18DBC04C63F3}" destId="{5EB40394-3492-4D49-BB1D-3CFE5EB918F7}" srcOrd="0" destOrd="0" parTransId="{2E841681-7197-49AB-94BE-937D5CF4B2F9}" sibTransId="{4350ECA1-87B7-4A03-9F9C-DFF4014AAED7}"/>
    <dgm:cxn modelId="{154273A1-9B4F-480B-BACC-0A4A6CDB8F1E}" type="presOf" srcId="{5EB40394-3492-4D49-BB1D-3CFE5EB918F7}" destId="{D0DBE522-6117-4381-BD69-8BE525836605}" srcOrd="0" destOrd="0" presId="urn:microsoft.com/office/officeart/2005/8/layout/vList2"/>
    <dgm:cxn modelId="{328E271F-DA74-4400-AE9C-F5DCB74A54A3}" type="presOf" srcId="{D3B00212-BE2D-4E79-9EEC-CAE20F1D55B6}" destId="{B2A8CBFB-B1ED-4B39-B1BE-8C4EC7BD96A7}" srcOrd="0" destOrd="0" presId="urn:microsoft.com/office/officeart/2005/8/layout/vList2"/>
    <dgm:cxn modelId="{EB18C2E9-2FDF-4FE6-A40E-FCB54F2CC7C1}" type="presOf" srcId="{77353946-AABE-419A-AC24-18DBC04C63F3}" destId="{636738DD-ED73-488E-B0FA-C033D7C35A3C}" srcOrd="0" destOrd="0" presId="urn:microsoft.com/office/officeart/2005/8/layout/vList2"/>
    <dgm:cxn modelId="{DDC390EC-A81B-4EF6-AE31-D117AD3597AF}" srcId="{77353946-AABE-419A-AC24-18DBC04C63F3}" destId="{D3B00212-BE2D-4E79-9EEC-CAE20F1D55B6}" srcOrd="1" destOrd="0" parTransId="{9B3929EF-3731-4759-BA06-69B22A7E7010}" sibTransId="{464B2EE4-14DE-4A20-BB9B-7B9F8249825D}"/>
    <dgm:cxn modelId="{38F3351B-8D2F-4DB6-AFF7-C99552694AA7}" type="presParOf" srcId="{636738DD-ED73-488E-B0FA-C033D7C35A3C}" destId="{D0DBE522-6117-4381-BD69-8BE525836605}" srcOrd="0" destOrd="0" presId="urn:microsoft.com/office/officeart/2005/8/layout/vList2"/>
    <dgm:cxn modelId="{CA16CBAA-B819-46F7-908A-87C45B9998D8}" type="presParOf" srcId="{636738DD-ED73-488E-B0FA-C033D7C35A3C}" destId="{D6631F15-99E8-4543-B796-4B8B20DEE1A6}" srcOrd="1" destOrd="0" presId="urn:microsoft.com/office/officeart/2005/8/layout/vList2"/>
    <dgm:cxn modelId="{85E6B278-9D44-432B-8C62-E086E3E91C4F}" type="presParOf" srcId="{636738DD-ED73-488E-B0FA-C033D7C35A3C}" destId="{B2A8CBFB-B1ED-4B39-B1BE-8C4EC7BD96A7}"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04DEDC4-B88B-438E-88C6-B60F69B3C2B5}" type="doc">
      <dgm:prSet loTypeId="urn:microsoft.com/office/officeart/2005/8/layout/radial2" loCatId="relationship" qsTypeId="urn:microsoft.com/office/officeart/2005/8/quickstyle/3d3" qsCatId="3D" csTypeId="urn:microsoft.com/office/officeart/2005/8/colors/accent3_2" csCatId="accent3" phldr="1"/>
      <dgm:spPr/>
      <dgm:t>
        <a:bodyPr/>
        <a:lstStyle/>
        <a:p>
          <a:endParaRPr lang="en-US"/>
        </a:p>
      </dgm:t>
    </dgm:pt>
    <dgm:pt modelId="{C267B79C-D922-4CEE-BBB1-BE18E2720A64}">
      <dgm:prSet custT="1"/>
      <dgm:spPr>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2400" b="1" u="none" dirty="0" smtClean="0">
              <a:effectLst>
                <a:outerShdw blurRad="38100" dist="38100" dir="2700000" algn="tl">
                  <a:srgbClr val="000000">
                    <a:alpha val="43137"/>
                  </a:srgbClr>
                </a:outerShdw>
              </a:effectLst>
              <a:hlinkClick xmlns:r="http://schemas.openxmlformats.org/officeDocument/2006/relationships" r:id="rId1"/>
            </a:rPr>
            <a:t>app analytics</a:t>
          </a:r>
          <a:endParaRPr lang="en-US" sz="2400" u="none" dirty="0">
            <a:effectLst>
              <a:outerShdw blurRad="38100" dist="38100" dir="2700000" algn="tl">
                <a:srgbClr val="000000">
                  <a:alpha val="43137"/>
                </a:srgbClr>
              </a:outerShdw>
            </a:effectLst>
          </a:endParaRPr>
        </a:p>
      </dgm:t>
    </dgm:pt>
    <dgm:pt modelId="{3D1AFAEF-DFC6-4B27-A45B-427A34730C14}" type="parTrans" cxnId="{47D76D73-9BD9-489F-827E-392311DE5216}">
      <dgm:prSet/>
      <dgm:spPr/>
      <dgm:t>
        <a:bodyPr/>
        <a:lstStyle/>
        <a:p>
          <a:endParaRPr lang="en-US"/>
        </a:p>
      </dgm:t>
    </dgm:pt>
    <dgm:pt modelId="{59793AC5-FDFE-4506-A8DC-77DC2FC8A3FF}" type="sibTrans" cxnId="{47D76D73-9BD9-489F-827E-392311DE5216}">
      <dgm:prSet/>
      <dgm:spPr/>
      <dgm:t>
        <a:bodyPr/>
        <a:lstStyle/>
        <a:p>
          <a:endParaRPr lang="en-US"/>
        </a:p>
      </dgm:t>
    </dgm:pt>
    <dgm:pt modelId="{E49F6B91-FF89-48E7-9C9C-684A928213CC}">
      <dgm:prSet custT="1"/>
      <dgm:spPr>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2400" b="1" u="none" dirty="0" smtClean="0">
              <a:effectLst>
                <a:outerShdw blurRad="38100" dist="38100" dir="2700000" algn="tl">
                  <a:srgbClr val="000000">
                    <a:alpha val="43137"/>
                  </a:srgbClr>
                </a:outerShdw>
              </a:effectLst>
              <a:hlinkClick xmlns:r="http://schemas.openxmlformats.org/officeDocument/2006/relationships" r:id="rId2"/>
            </a:rPr>
            <a:t>digital analytics</a:t>
          </a:r>
          <a:r>
            <a:rPr lang="en-US" sz="2400" u="none" dirty="0" smtClean="0">
              <a:effectLst>
                <a:outerShdw blurRad="38100" dist="38100" dir="2700000" algn="tl">
                  <a:srgbClr val="000000">
                    <a:alpha val="43137"/>
                  </a:srgbClr>
                </a:outerShdw>
              </a:effectLst>
            </a:rPr>
            <a:t> </a:t>
          </a:r>
          <a:endParaRPr lang="en-US" sz="2400" u="none" dirty="0">
            <a:effectLst>
              <a:outerShdw blurRad="38100" dist="38100" dir="2700000" algn="tl">
                <a:srgbClr val="000000">
                  <a:alpha val="43137"/>
                </a:srgbClr>
              </a:outerShdw>
            </a:effectLst>
          </a:endParaRPr>
        </a:p>
      </dgm:t>
    </dgm:pt>
    <dgm:pt modelId="{4E044B58-77E1-492E-9CE0-77F0C901F528}" type="parTrans" cxnId="{42628370-B9E6-4257-9326-87CD004C5C01}">
      <dgm:prSet/>
      <dgm:spPr/>
      <dgm:t>
        <a:bodyPr/>
        <a:lstStyle/>
        <a:p>
          <a:endParaRPr lang="en-US"/>
        </a:p>
      </dgm:t>
    </dgm:pt>
    <dgm:pt modelId="{8F92115F-B2B3-4471-9584-571C0BF6A64A}" type="sibTrans" cxnId="{42628370-B9E6-4257-9326-87CD004C5C01}">
      <dgm:prSet/>
      <dgm:spPr/>
      <dgm:t>
        <a:bodyPr/>
        <a:lstStyle/>
        <a:p>
          <a:endParaRPr lang="en-US"/>
        </a:p>
      </dgm:t>
    </dgm:pt>
    <dgm:pt modelId="{F94E44EA-444D-4DA2-9BAC-E8B986A40A75}">
      <dgm:prSet custT="1"/>
      <dgm:spPr>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2400" b="1" u="none" dirty="0" smtClean="0">
              <a:effectLst>
                <a:outerShdw blurRad="38100" dist="38100" dir="2700000" algn="tl">
                  <a:srgbClr val="000000">
                    <a:alpha val="43137"/>
                  </a:srgbClr>
                </a:outerShdw>
              </a:effectLst>
              <a:hlinkClick xmlns:r="http://schemas.openxmlformats.org/officeDocument/2006/relationships" r:id="rId3"/>
            </a:rPr>
            <a:t>web analytics</a:t>
          </a:r>
          <a:r>
            <a:rPr lang="en-US" sz="2400" b="1" u="none" dirty="0" smtClean="0">
              <a:effectLst>
                <a:outerShdw blurRad="38100" dist="38100" dir="2700000" algn="tl">
                  <a:srgbClr val="000000">
                    <a:alpha val="43137"/>
                  </a:srgbClr>
                </a:outerShdw>
              </a:effectLst>
            </a:rPr>
            <a:t> </a:t>
          </a:r>
          <a:endParaRPr lang="en-US" sz="2400" u="none" dirty="0">
            <a:effectLst>
              <a:outerShdw blurRad="38100" dist="38100" dir="2700000" algn="tl">
                <a:srgbClr val="000000">
                  <a:alpha val="43137"/>
                </a:srgbClr>
              </a:outerShdw>
            </a:effectLst>
          </a:endParaRPr>
        </a:p>
      </dgm:t>
    </dgm:pt>
    <dgm:pt modelId="{F18350B5-6990-4DC1-A938-C8BFC602E25F}" type="parTrans" cxnId="{C84C03E3-3D94-4E58-9A84-51734EFA5D2B}">
      <dgm:prSet/>
      <dgm:spPr/>
      <dgm:t>
        <a:bodyPr/>
        <a:lstStyle/>
        <a:p>
          <a:endParaRPr lang="en-US"/>
        </a:p>
      </dgm:t>
    </dgm:pt>
    <dgm:pt modelId="{3A347DA7-FF65-4B5A-B221-8D91C58BCE54}" type="sibTrans" cxnId="{C84C03E3-3D94-4E58-9A84-51734EFA5D2B}">
      <dgm:prSet/>
      <dgm:spPr/>
      <dgm:t>
        <a:bodyPr/>
        <a:lstStyle/>
        <a:p>
          <a:endParaRPr lang="en-US"/>
        </a:p>
      </dgm:t>
    </dgm:pt>
    <dgm:pt modelId="{5FECADD0-ABBF-4BB4-A817-B816DD3965FC}" type="pres">
      <dgm:prSet presAssocID="{804DEDC4-B88B-438E-88C6-B60F69B3C2B5}" presName="composite" presStyleCnt="0">
        <dgm:presLayoutVars>
          <dgm:chMax val="5"/>
          <dgm:dir/>
          <dgm:animLvl val="ctr"/>
          <dgm:resizeHandles val="exact"/>
        </dgm:presLayoutVars>
      </dgm:prSet>
      <dgm:spPr/>
      <dgm:t>
        <a:bodyPr/>
        <a:lstStyle/>
        <a:p>
          <a:endParaRPr lang="en-US"/>
        </a:p>
      </dgm:t>
    </dgm:pt>
    <dgm:pt modelId="{8EC275D8-A4FB-4FF5-9FCD-A4A888DBAA04}" type="pres">
      <dgm:prSet presAssocID="{804DEDC4-B88B-438E-88C6-B60F69B3C2B5}" presName="cycle" presStyleCnt="0"/>
      <dgm:spPr/>
    </dgm:pt>
    <dgm:pt modelId="{785F2987-2AC7-4BB6-987B-2073ECD74DD1}" type="pres">
      <dgm:prSet presAssocID="{804DEDC4-B88B-438E-88C6-B60F69B3C2B5}" presName="centerShape" presStyleCnt="0"/>
      <dgm:spPr/>
    </dgm:pt>
    <dgm:pt modelId="{87361D81-453C-41D1-B379-7B431124D2CF}" type="pres">
      <dgm:prSet presAssocID="{804DEDC4-B88B-438E-88C6-B60F69B3C2B5}" presName="connSite" presStyleLbl="node1" presStyleIdx="0" presStyleCnt="4"/>
      <dgm:spPr/>
    </dgm:pt>
    <dgm:pt modelId="{D47219BB-D3F2-4C87-8C5B-D7E16DA98242}" type="pres">
      <dgm:prSet presAssocID="{804DEDC4-B88B-438E-88C6-B60F69B3C2B5}" presName="visible" presStyleLbl="node1" presStyleIdx="0" presStyleCnt="4" custScaleX="361742" custScaleY="255987"/>
      <dgm:spPr>
        <a:blipFill rotWithShape="0">
          <a:blip xmlns:r="http://schemas.openxmlformats.org/officeDocument/2006/relationships" r:embed="rId4"/>
          <a:stretch>
            <a:fillRect/>
          </a:stretch>
        </a:blip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p>
      </dgm:t>
    </dgm:pt>
    <dgm:pt modelId="{48FEDC27-71D0-44AD-A028-8346E18D200F}" type="pres">
      <dgm:prSet presAssocID="{3D1AFAEF-DFC6-4B27-A45B-427A34730C14}" presName="Name25" presStyleLbl="parChTrans1D1" presStyleIdx="0" presStyleCnt="3" custScaleX="2000000" custScaleY="255985"/>
      <dgm:spPr/>
      <dgm:t>
        <a:bodyPr/>
        <a:lstStyle/>
        <a:p>
          <a:endParaRPr lang="en-US"/>
        </a:p>
      </dgm:t>
    </dgm:pt>
    <dgm:pt modelId="{DBAA687E-77D1-4B80-99C9-21F4299DC64D}" type="pres">
      <dgm:prSet presAssocID="{C267B79C-D922-4CEE-BBB1-BE18E2720A64}" presName="node" presStyleCnt="0"/>
      <dgm:spPr/>
    </dgm:pt>
    <dgm:pt modelId="{7B3528DA-8A82-4A08-BF8E-6DF7F84A8288}" type="pres">
      <dgm:prSet presAssocID="{C267B79C-D922-4CEE-BBB1-BE18E2720A64}" presName="parentNode" presStyleLbl="node1" presStyleIdx="1" presStyleCnt="4" custScaleX="814681" custScaleY="255987">
        <dgm:presLayoutVars>
          <dgm:chMax val="1"/>
          <dgm:bulletEnabled val="1"/>
        </dgm:presLayoutVars>
      </dgm:prSet>
      <dgm:spPr/>
      <dgm:t>
        <a:bodyPr/>
        <a:lstStyle/>
        <a:p>
          <a:endParaRPr lang="en-US"/>
        </a:p>
      </dgm:t>
    </dgm:pt>
    <dgm:pt modelId="{0F09028A-258C-47F0-A465-7DDC5ACEF502}" type="pres">
      <dgm:prSet presAssocID="{C267B79C-D922-4CEE-BBB1-BE18E2720A64}" presName="childNode" presStyleLbl="revTx" presStyleIdx="0" presStyleCnt="0">
        <dgm:presLayoutVars>
          <dgm:bulletEnabled val="1"/>
        </dgm:presLayoutVars>
      </dgm:prSet>
      <dgm:spPr/>
    </dgm:pt>
    <dgm:pt modelId="{08586BF6-7EEC-446B-AFF5-AFD3FC1F1961}" type="pres">
      <dgm:prSet presAssocID="{4E044B58-77E1-492E-9CE0-77F0C901F528}" presName="Name25" presStyleLbl="parChTrans1D1" presStyleIdx="1" presStyleCnt="3" custScaleX="2000000" custScaleY="255985"/>
      <dgm:spPr/>
      <dgm:t>
        <a:bodyPr/>
        <a:lstStyle/>
        <a:p>
          <a:endParaRPr lang="en-US"/>
        </a:p>
      </dgm:t>
    </dgm:pt>
    <dgm:pt modelId="{D8898468-3CBC-472E-9E40-EECF35A377AD}" type="pres">
      <dgm:prSet presAssocID="{E49F6B91-FF89-48E7-9C9C-684A928213CC}" presName="node" presStyleCnt="0"/>
      <dgm:spPr/>
    </dgm:pt>
    <dgm:pt modelId="{5CA57A9B-EFE0-406F-9E7B-21A7AB8D3047}" type="pres">
      <dgm:prSet presAssocID="{E49F6B91-FF89-48E7-9C9C-684A928213CC}" presName="parentNode" presStyleLbl="node1" presStyleIdx="2" presStyleCnt="4" custScaleX="814681" custScaleY="255987">
        <dgm:presLayoutVars>
          <dgm:chMax val="1"/>
          <dgm:bulletEnabled val="1"/>
        </dgm:presLayoutVars>
      </dgm:prSet>
      <dgm:spPr/>
      <dgm:t>
        <a:bodyPr/>
        <a:lstStyle/>
        <a:p>
          <a:endParaRPr lang="en-US"/>
        </a:p>
      </dgm:t>
    </dgm:pt>
    <dgm:pt modelId="{F97C34DE-6EBE-429C-AAAC-211B003D636D}" type="pres">
      <dgm:prSet presAssocID="{E49F6B91-FF89-48E7-9C9C-684A928213CC}" presName="childNode" presStyleLbl="revTx" presStyleIdx="0" presStyleCnt="0">
        <dgm:presLayoutVars>
          <dgm:bulletEnabled val="1"/>
        </dgm:presLayoutVars>
      </dgm:prSet>
      <dgm:spPr/>
    </dgm:pt>
    <dgm:pt modelId="{163AA7F7-5050-43C2-B0CF-F110E70B1122}" type="pres">
      <dgm:prSet presAssocID="{F18350B5-6990-4DC1-A938-C8BFC602E25F}" presName="Name25" presStyleLbl="parChTrans1D1" presStyleIdx="2" presStyleCnt="3" custScaleX="2000000" custScaleY="255985"/>
      <dgm:spPr/>
      <dgm:t>
        <a:bodyPr/>
        <a:lstStyle/>
        <a:p>
          <a:endParaRPr lang="en-US"/>
        </a:p>
      </dgm:t>
    </dgm:pt>
    <dgm:pt modelId="{6CECEAD6-450F-48C4-A1E9-C5674AEDBE6A}" type="pres">
      <dgm:prSet presAssocID="{F94E44EA-444D-4DA2-9BAC-E8B986A40A75}" presName="node" presStyleCnt="0"/>
      <dgm:spPr/>
    </dgm:pt>
    <dgm:pt modelId="{837620EB-0C4B-47EE-9DA6-00B704E9B824}" type="pres">
      <dgm:prSet presAssocID="{F94E44EA-444D-4DA2-9BAC-E8B986A40A75}" presName="parentNode" presStyleLbl="node1" presStyleIdx="3" presStyleCnt="4" custScaleX="814681" custScaleY="255987">
        <dgm:presLayoutVars>
          <dgm:chMax val="1"/>
          <dgm:bulletEnabled val="1"/>
        </dgm:presLayoutVars>
      </dgm:prSet>
      <dgm:spPr/>
      <dgm:t>
        <a:bodyPr/>
        <a:lstStyle/>
        <a:p>
          <a:endParaRPr lang="en-US"/>
        </a:p>
      </dgm:t>
    </dgm:pt>
    <dgm:pt modelId="{DC7D61F4-52DB-4846-AD64-38EBD3341967}" type="pres">
      <dgm:prSet presAssocID="{F94E44EA-444D-4DA2-9BAC-E8B986A40A75}" presName="childNode" presStyleLbl="revTx" presStyleIdx="0" presStyleCnt="0">
        <dgm:presLayoutVars>
          <dgm:bulletEnabled val="1"/>
        </dgm:presLayoutVars>
      </dgm:prSet>
      <dgm:spPr/>
    </dgm:pt>
  </dgm:ptLst>
  <dgm:cxnLst>
    <dgm:cxn modelId="{C825B60D-1F47-4879-8940-573ACE4AB54B}" type="presOf" srcId="{C267B79C-D922-4CEE-BBB1-BE18E2720A64}" destId="{7B3528DA-8A82-4A08-BF8E-6DF7F84A8288}" srcOrd="0" destOrd="0" presId="urn:microsoft.com/office/officeart/2005/8/layout/radial2"/>
    <dgm:cxn modelId="{DD5BF157-0E0D-4B8A-AEE9-80718B5FD858}" type="presOf" srcId="{804DEDC4-B88B-438E-88C6-B60F69B3C2B5}" destId="{5FECADD0-ABBF-4BB4-A817-B816DD3965FC}" srcOrd="0" destOrd="0" presId="urn:microsoft.com/office/officeart/2005/8/layout/radial2"/>
    <dgm:cxn modelId="{42628370-B9E6-4257-9326-87CD004C5C01}" srcId="{804DEDC4-B88B-438E-88C6-B60F69B3C2B5}" destId="{E49F6B91-FF89-48E7-9C9C-684A928213CC}" srcOrd="1" destOrd="0" parTransId="{4E044B58-77E1-492E-9CE0-77F0C901F528}" sibTransId="{8F92115F-B2B3-4471-9584-571C0BF6A64A}"/>
    <dgm:cxn modelId="{47D76D73-9BD9-489F-827E-392311DE5216}" srcId="{804DEDC4-B88B-438E-88C6-B60F69B3C2B5}" destId="{C267B79C-D922-4CEE-BBB1-BE18E2720A64}" srcOrd="0" destOrd="0" parTransId="{3D1AFAEF-DFC6-4B27-A45B-427A34730C14}" sibTransId="{59793AC5-FDFE-4506-A8DC-77DC2FC8A3FF}"/>
    <dgm:cxn modelId="{4F3D6B9C-CE66-4FD3-A743-2F8277B32202}" type="presOf" srcId="{F18350B5-6990-4DC1-A938-C8BFC602E25F}" destId="{163AA7F7-5050-43C2-B0CF-F110E70B1122}" srcOrd="0" destOrd="0" presId="urn:microsoft.com/office/officeart/2005/8/layout/radial2"/>
    <dgm:cxn modelId="{8AA2411E-2A46-4C49-B359-A8D4080DB5B8}" type="presOf" srcId="{3D1AFAEF-DFC6-4B27-A45B-427A34730C14}" destId="{48FEDC27-71D0-44AD-A028-8346E18D200F}" srcOrd="0" destOrd="0" presId="urn:microsoft.com/office/officeart/2005/8/layout/radial2"/>
    <dgm:cxn modelId="{C84C03E3-3D94-4E58-9A84-51734EFA5D2B}" srcId="{804DEDC4-B88B-438E-88C6-B60F69B3C2B5}" destId="{F94E44EA-444D-4DA2-9BAC-E8B986A40A75}" srcOrd="2" destOrd="0" parTransId="{F18350B5-6990-4DC1-A938-C8BFC602E25F}" sibTransId="{3A347DA7-FF65-4B5A-B221-8D91C58BCE54}"/>
    <dgm:cxn modelId="{14C534C1-0143-426E-AEBB-B5E7BEA94BD1}" type="presOf" srcId="{F94E44EA-444D-4DA2-9BAC-E8B986A40A75}" destId="{837620EB-0C4B-47EE-9DA6-00B704E9B824}" srcOrd="0" destOrd="0" presId="urn:microsoft.com/office/officeart/2005/8/layout/radial2"/>
    <dgm:cxn modelId="{1C0B7097-5ACB-48AA-9118-0CF2142A90E5}" type="presOf" srcId="{E49F6B91-FF89-48E7-9C9C-684A928213CC}" destId="{5CA57A9B-EFE0-406F-9E7B-21A7AB8D3047}" srcOrd="0" destOrd="0" presId="urn:microsoft.com/office/officeart/2005/8/layout/radial2"/>
    <dgm:cxn modelId="{C6068567-512D-4618-A1AD-3CED99D10E73}" type="presOf" srcId="{4E044B58-77E1-492E-9CE0-77F0C901F528}" destId="{08586BF6-7EEC-446B-AFF5-AFD3FC1F1961}" srcOrd="0" destOrd="0" presId="urn:microsoft.com/office/officeart/2005/8/layout/radial2"/>
    <dgm:cxn modelId="{73FA9845-4558-472B-B290-46A3B733DC34}" type="presParOf" srcId="{5FECADD0-ABBF-4BB4-A817-B816DD3965FC}" destId="{8EC275D8-A4FB-4FF5-9FCD-A4A888DBAA04}" srcOrd="0" destOrd="0" presId="urn:microsoft.com/office/officeart/2005/8/layout/radial2"/>
    <dgm:cxn modelId="{673C6214-D3A7-48C4-85A6-96AEA83397F5}" type="presParOf" srcId="{8EC275D8-A4FB-4FF5-9FCD-A4A888DBAA04}" destId="{785F2987-2AC7-4BB6-987B-2073ECD74DD1}" srcOrd="0" destOrd="0" presId="urn:microsoft.com/office/officeart/2005/8/layout/radial2"/>
    <dgm:cxn modelId="{A2C3D7E2-3BDD-4B01-846B-12CABA756C3B}" type="presParOf" srcId="{785F2987-2AC7-4BB6-987B-2073ECD74DD1}" destId="{87361D81-453C-41D1-B379-7B431124D2CF}" srcOrd="0" destOrd="0" presId="urn:microsoft.com/office/officeart/2005/8/layout/radial2"/>
    <dgm:cxn modelId="{B74C72EF-D3BC-4FCC-A36D-504F92EC742C}" type="presParOf" srcId="{785F2987-2AC7-4BB6-987B-2073ECD74DD1}" destId="{D47219BB-D3F2-4C87-8C5B-D7E16DA98242}" srcOrd="1" destOrd="0" presId="urn:microsoft.com/office/officeart/2005/8/layout/radial2"/>
    <dgm:cxn modelId="{6CB61797-3A03-4F48-9382-2E472F4358B5}" type="presParOf" srcId="{8EC275D8-A4FB-4FF5-9FCD-A4A888DBAA04}" destId="{48FEDC27-71D0-44AD-A028-8346E18D200F}" srcOrd="1" destOrd="0" presId="urn:microsoft.com/office/officeart/2005/8/layout/radial2"/>
    <dgm:cxn modelId="{A6856004-AAB5-409A-B2C4-BB034F0A1F92}" type="presParOf" srcId="{8EC275D8-A4FB-4FF5-9FCD-A4A888DBAA04}" destId="{DBAA687E-77D1-4B80-99C9-21F4299DC64D}" srcOrd="2" destOrd="0" presId="urn:microsoft.com/office/officeart/2005/8/layout/radial2"/>
    <dgm:cxn modelId="{FD3BA1CB-AD22-4768-986B-E18E1567FE6D}" type="presParOf" srcId="{DBAA687E-77D1-4B80-99C9-21F4299DC64D}" destId="{7B3528DA-8A82-4A08-BF8E-6DF7F84A8288}" srcOrd="0" destOrd="0" presId="urn:microsoft.com/office/officeart/2005/8/layout/radial2"/>
    <dgm:cxn modelId="{40B38C23-4104-4033-AAE7-779FE3A2A304}" type="presParOf" srcId="{DBAA687E-77D1-4B80-99C9-21F4299DC64D}" destId="{0F09028A-258C-47F0-A465-7DDC5ACEF502}" srcOrd="1" destOrd="0" presId="urn:microsoft.com/office/officeart/2005/8/layout/radial2"/>
    <dgm:cxn modelId="{FCCE4773-AD7D-4BA2-8BFA-F8B1AE37195B}" type="presParOf" srcId="{8EC275D8-A4FB-4FF5-9FCD-A4A888DBAA04}" destId="{08586BF6-7EEC-446B-AFF5-AFD3FC1F1961}" srcOrd="3" destOrd="0" presId="urn:microsoft.com/office/officeart/2005/8/layout/radial2"/>
    <dgm:cxn modelId="{182E95A6-8395-4BCD-9055-D11B4B229044}" type="presParOf" srcId="{8EC275D8-A4FB-4FF5-9FCD-A4A888DBAA04}" destId="{D8898468-3CBC-472E-9E40-EECF35A377AD}" srcOrd="4" destOrd="0" presId="urn:microsoft.com/office/officeart/2005/8/layout/radial2"/>
    <dgm:cxn modelId="{3EFD33B0-F842-431C-8EF3-0CAD429FDD7E}" type="presParOf" srcId="{D8898468-3CBC-472E-9E40-EECF35A377AD}" destId="{5CA57A9B-EFE0-406F-9E7B-21A7AB8D3047}" srcOrd="0" destOrd="0" presId="urn:microsoft.com/office/officeart/2005/8/layout/radial2"/>
    <dgm:cxn modelId="{83040BFF-E354-4EC3-8E18-BE562F62A3D5}" type="presParOf" srcId="{D8898468-3CBC-472E-9E40-EECF35A377AD}" destId="{F97C34DE-6EBE-429C-AAAC-211B003D636D}" srcOrd="1" destOrd="0" presId="urn:microsoft.com/office/officeart/2005/8/layout/radial2"/>
    <dgm:cxn modelId="{A31EF7C0-5090-4561-893D-7FEB51883E8E}" type="presParOf" srcId="{8EC275D8-A4FB-4FF5-9FCD-A4A888DBAA04}" destId="{163AA7F7-5050-43C2-B0CF-F110E70B1122}" srcOrd="5" destOrd="0" presId="urn:microsoft.com/office/officeart/2005/8/layout/radial2"/>
    <dgm:cxn modelId="{18AD0225-EDE9-4D6C-9EDD-23DA3E59E0AE}" type="presParOf" srcId="{8EC275D8-A4FB-4FF5-9FCD-A4A888DBAA04}" destId="{6CECEAD6-450F-48C4-A1E9-C5674AEDBE6A}" srcOrd="6" destOrd="0" presId="urn:microsoft.com/office/officeart/2005/8/layout/radial2"/>
    <dgm:cxn modelId="{7E6AD006-320A-4E5F-81C9-67D35E251364}" type="presParOf" srcId="{6CECEAD6-450F-48C4-A1E9-C5674AEDBE6A}" destId="{837620EB-0C4B-47EE-9DA6-00B704E9B824}" srcOrd="0" destOrd="0" presId="urn:microsoft.com/office/officeart/2005/8/layout/radial2"/>
    <dgm:cxn modelId="{CB267B2F-5009-433B-8D25-57167BBE6EBB}" type="presParOf" srcId="{6CECEAD6-450F-48C4-A1E9-C5674AEDBE6A}" destId="{DC7D61F4-52DB-4846-AD64-38EBD3341967}" srcOrd="1" destOrd="0" presId="urn:microsoft.com/office/officeart/2005/8/layout/radial2"/>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3575304-4D3D-4394-B7BF-E7C14A047FA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9A2CDD2-0098-4C57-A2A1-E32B1318AA2E}">
      <dgm:prSet custT="1"/>
      <dgm:spPr>
        <a:ln>
          <a:solidFill>
            <a:schemeClr val="tx2">
              <a:lumMod val="75000"/>
            </a:schemeClr>
          </a:solidFill>
        </a:ln>
      </dgm:spPr>
      <dgm:t>
        <a:bodyPr/>
        <a:lstStyle/>
        <a:p>
          <a:pPr algn="l" rtl="0"/>
          <a:r>
            <a:rPr lang="en-US" sz="2000" b="0" i="1" dirty="0" smtClean="0">
              <a:effectLst/>
            </a:rPr>
            <a:t>App analytics, or mobile app analytics, is the measurement and analysis of data generated when users interact with your mobile applications</a:t>
          </a:r>
          <a:endParaRPr lang="en-US" sz="2000" b="0" i="1" dirty="0">
            <a:effectLst/>
          </a:endParaRPr>
        </a:p>
      </dgm:t>
    </dgm:pt>
    <dgm:pt modelId="{16BCD809-19DE-4F72-8A8E-D875759B4EDD}" type="parTrans" cxnId="{8EC894D1-0994-4F17-B5B9-57B55EFDE4C7}">
      <dgm:prSet/>
      <dgm:spPr/>
      <dgm:t>
        <a:bodyPr/>
        <a:lstStyle/>
        <a:p>
          <a:endParaRPr lang="en-US"/>
        </a:p>
      </dgm:t>
    </dgm:pt>
    <dgm:pt modelId="{96919383-2660-4049-BC87-BF473E8B1F3B}" type="sibTrans" cxnId="{8EC894D1-0994-4F17-B5B9-57B55EFDE4C7}">
      <dgm:prSet/>
      <dgm:spPr/>
      <dgm:t>
        <a:bodyPr/>
        <a:lstStyle/>
        <a:p>
          <a:endParaRPr lang="en-US"/>
        </a:p>
      </dgm:t>
    </dgm:pt>
    <dgm:pt modelId="{ABC90CFD-4CDA-4BB0-BDB3-8D21A4924A68}">
      <dgm:prSet custT="1"/>
      <dgm:spPr>
        <a:ln>
          <a:solidFill>
            <a:schemeClr val="tx2">
              <a:lumMod val="75000"/>
            </a:schemeClr>
          </a:solidFill>
        </a:ln>
      </dgm:spPr>
      <dgm:t>
        <a:bodyPr/>
        <a:lstStyle/>
        <a:p>
          <a:pPr algn="l" rtl="0"/>
          <a:r>
            <a:rPr lang="en-US" sz="2000" b="0" i="1" dirty="0" smtClean="0">
              <a:effectLst/>
            </a:rPr>
            <a:t>Digital analytics encompasses the collection, measurement, analysis, visualization and interpretation of digital data illustrating user behavior on websites, mobile sites and mobile applications.</a:t>
          </a:r>
          <a:endParaRPr lang="en-US" sz="2000" b="0" i="1" dirty="0">
            <a:effectLst/>
          </a:endParaRPr>
        </a:p>
      </dgm:t>
    </dgm:pt>
    <dgm:pt modelId="{D63E257D-FA1E-48AB-9007-104C80A85A58}" type="parTrans" cxnId="{97463190-BD4A-47FD-A46A-72638D938105}">
      <dgm:prSet/>
      <dgm:spPr/>
      <dgm:t>
        <a:bodyPr/>
        <a:lstStyle/>
        <a:p>
          <a:endParaRPr lang="en-US"/>
        </a:p>
      </dgm:t>
    </dgm:pt>
    <dgm:pt modelId="{282BC8B1-4728-4C39-8722-4F26DC1C6851}" type="sibTrans" cxnId="{97463190-BD4A-47FD-A46A-72638D938105}">
      <dgm:prSet/>
      <dgm:spPr/>
      <dgm:t>
        <a:bodyPr/>
        <a:lstStyle/>
        <a:p>
          <a:endParaRPr lang="en-US"/>
        </a:p>
      </dgm:t>
    </dgm:pt>
    <dgm:pt modelId="{F3E19BCB-7E37-4724-AA40-1B3638AF9C44}">
      <dgm:prSet custT="1"/>
      <dgm:spPr>
        <a:ln>
          <a:solidFill>
            <a:schemeClr val="tx2">
              <a:lumMod val="75000"/>
            </a:schemeClr>
          </a:solidFill>
        </a:ln>
      </dgm:spPr>
      <dgm:t>
        <a:bodyPr/>
        <a:lstStyle/>
        <a:p>
          <a:pPr algn="l" rtl="0"/>
          <a:r>
            <a:rPr lang="en-US" sz="2000" b="0" i="1" dirty="0" smtClean="0">
              <a:effectLst/>
            </a:rPr>
            <a:t>Web analytics groups together the measurement, collection, analysis and presentation of data from the Internet in order to understand and optimize how websites are used. </a:t>
          </a:r>
          <a:endParaRPr lang="en-US" sz="2000" b="0" i="1" dirty="0">
            <a:effectLst/>
          </a:endParaRPr>
        </a:p>
      </dgm:t>
    </dgm:pt>
    <dgm:pt modelId="{AEDC84B7-65E0-4420-A87B-91E16B1D0261}" type="parTrans" cxnId="{711163AD-40DA-4CCA-8008-99A8E3A1DFEE}">
      <dgm:prSet/>
      <dgm:spPr/>
      <dgm:t>
        <a:bodyPr/>
        <a:lstStyle/>
        <a:p>
          <a:endParaRPr lang="en-US"/>
        </a:p>
      </dgm:t>
    </dgm:pt>
    <dgm:pt modelId="{B2BB237A-CA80-4BF9-B995-56E7FEA4168D}" type="sibTrans" cxnId="{711163AD-40DA-4CCA-8008-99A8E3A1DFEE}">
      <dgm:prSet/>
      <dgm:spPr/>
      <dgm:t>
        <a:bodyPr/>
        <a:lstStyle/>
        <a:p>
          <a:endParaRPr lang="en-US"/>
        </a:p>
      </dgm:t>
    </dgm:pt>
    <dgm:pt modelId="{3D9651D1-9C24-42D7-A40C-2AB0E03AB2AF}" type="pres">
      <dgm:prSet presAssocID="{B3575304-4D3D-4394-B7BF-E7C14A047FA8}" presName="Name0" presStyleCnt="0">
        <dgm:presLayoutVars>
          <dgm:dir/>
          <dgm:animLvl val="lvl"/>
          <dgm:resizeHandles val="exact"/>
        </dgm:presLayoutVars>
      </dgm:prSet>
      <dgm:spPr/>
      <dgm:t>
        <a:bodyPr/>
        <a:lstStyle/>
        <a:p>
          <a:endParaRPr lang="en-US"/>
        </a:p>
      </dgm:t>
    </dgm:pt>
    <dgm:pt modelId="{C68C3663-00B2-4306-80FB-E759A69DB325}" type="pres">
      <dgm:prSet presAssocID="{19A2CDD2-0098-4C57-A2A1-E32B1318AA2E}" presName="linNode" presStyleCnt="0"/>
      <dgm:spPr/>
    </dgm:pt>
    <dgm:pt modelId="{AC5E36A5-2FBD-46D4-9B4E-AE9351F2C700}" type="pres">
      <dgm:prSet presAssocID="{19A2CDD2-0098-4C57-A2A1-E32B1318AA2E}" presName="parentText" presStyleLbl="node1" presStyleIdx="0" presStyleCnt="3" custScaleX="154319" custLinFactNeighborX="61729" custLinFactNeighborY="5080">
        <dgm:presLayoutVars>
          <dgm:chMax val="1"/>
          <dgm:bulletEnabled val="1"/>
        </dgm:presLayoutVars>
      </dgm:prSet>
      <dgm:spPr/>
      <dgm:t>
        <a:bodyPr/>
        <a:lstStyle/>
        <a:p>
          <a:endParaRPr lang="en-US"/>
        </a:p>
      </dgm:t>
    </dgm:pt>
    <dgm:pt modelId="{42B7C937-F9AD-4EA1-8507-E1EC16D68594}" type="pres">
      <dgm:prSet presAssocID="{96919383-2660-4049-BC87-BF473E8B1F3B}" presName="sp" presStyleCnt="0"/>
      <dgm:spPr/>
    </dgm:pt>
    <dgm:pt modelId="{3D3B72DE-1EAD-4BB5-9B50-3FB1DA5D3021}" type="pres">
      <dgm:prSet presAssocID="{ABC90CFD-4CDA-4BB0-BDB3-8D21A4924A68}" presName="linNode" presStyleCnt="0"/>
      <dgm:spPr/>
    </dgm:pt>
    <dgm:pt modelId="{CAE270D3-465D-413F-8F71-A4E6FA14AB90}" type="pres">
      <dgm:prSet presAssocID="{ABC90CFD-4CDA-4BB0-BDB3-8D21A4924A68}" presName="parentText" presStyleLbl="node1" presStyleIdx="1" presStyleCnt="3" custScaleX="154320" custScaleY="99109" custLinFactNeighborX="84877" custLinFactNeighborY="4559">
        <dgm:presLayoutVars>
          <dgm:chMax val="1"/>
          <dgm:bulletEnabled val="1"/>
        </dgm:presLayoutVars>
      </dgm:prSet>
      <dgm:spPr/>
      <dgm:t>
        <a:bodyPr/>
        <a:lstStyle/>
        <a:p>
          <a:endParaRPr lang="en-US"/>
        </a:p>
      </dgm:t>
    </dgm:pt>
    <dgm:pt modelId="{9F710391-F0F6-40A2-9048-6C7F4FEE0A26}" type="pres">
      <dgm:prSet presAssocID="{282BC8B1-4728-4C39-8722-4F26DC1C6851}" presName="sp" presStyleCnt="0"/>
      <dgm:spPr/>
    </dgm:pt>
    <dgm:pt modelId="{16AF4815-9880-4C01-89DC-B9C2C09C7FEC}" type="pres">
      <dgm:prSet presAssocID="{F3E19BCB-7E37-4724-AA40-1B3638AF9C44}" presName="linNode" presStyleCnt="0"/>
      <dgm:spPr/>
    </dgm:pt>
    <dgm:pt modelId="{98E6CCF5-021D-4B87-8898-D4E8BB9CB78A}" type="pres">
      <dgm:prSet presAssocID="{F3E19BCB-7E37-4724-AA40-1B3638AF9C44}" presName="parentText" presStyleLbl="node1" presStyleIdx="2" presStyleCnt="3" custScaleX="154322" custLinFactNeighborX="84877" custLinFactNeighborY="4559">
        <dgm:presLayoutVars>
          <dgm:chMax val="1"/>
          <dgm:bulletEnabled val="1"/>
        </dgm:presLayoutVars>
      </dgm:prSet>
      <dgm:spPr/>
      <dgm:t>
        <a:bodyPr/>
        <a:lstStyle/>
        <a:p>
          <a:endParaRPr lang="en-US"/>
        </a:p>
      </dgm:t>
    </dgm:pt>
  </dgm:ptLst>
  <dgm:cxnLst>
    <dgm:cxn modelId="{E8D38098-C339-42C5-AA03-38BC5C825C29}" type="presOf" srcId="{B3575304-4D3D-4394-B7BF-E7C14A047FA8}" destId="{3D9651D1-9C24-42D7-A40C-2AB0E03AB2AF}" srcOrd="0" destOrd="0" presId="urn:microsoft.com/office/officeart/2005/8/layout/vList5"/>
    <dgm:cxn modelId="{97463190-BD4A-47FD-A46A-72638D938105}" srcId="{B3575304-4D3D-4394-B7BF-E7C14A047FA8}" destId="{ABC90CFD-4CDA-4BB0-BDB3-8D21A4924A68}" srcOrd="1" destOrd="0" parTransId="{D63E257D-FA1E-48AB-9007-104C80A85A58}" sibTransId="{282BC8B1-4728-4C39-8722-4F26DC1C6851}"/>
    <dgm:cxn modelId="{8EC894D1-0994-4F17-B5B9-57B55EFDE4C7}" srcId="{B3575304-4D3D-4394-B7BF-E7C14A047FA8}" destId="{19A2CDD2-0098-4C57-A2A1-E32B1318AA2E}" srcOrd="0" destOrd="0" parTransId="{16BCD809-19DE-4F72-8A8E-D875759B4EDD}" sibTransId="{96919383-2660-4049-BC87-BF473E8B1F3B}"/>
    <dgm:cxn modelId="{4BA61459-EC2A-4AEA-B0EA-BD13513370B4}" type="presOf" srcId="{19A2CDD2-0098-4C57-A2A1-E32B1318AA2E}" destId="{AC5E36A5-2FBD-46D4-9B4E-AE9351F2C700}" srcOrd="0" destOrd="0" presId="urn:microsoft.com/office/officeart/2005/8/layout/vList5"/>
    <dgm:cxn modelId="{EE353DF1-239C-43FB-8E68-0B9E615C22F3}" type="presOf" srcId="{ABC90CFD-4CDA-4BB0-BDB3-8D21A4924A68}" destId="{CAE270D3-465D-413F-8F71-A4E6FA14AB90}" srcOrd="0" destOrd="0" presId="urn:microsoft.com/office/officeart/2005/8/layout/vList5"/>
    <dgm:cxn modelId="{6B9F16CD-5381-4340-9F8B-E725B0B4A3C4}" type="presOf" srcId="{F3E19BCB-7E37-4724-AA40-1B3638AF9C44}" destId="{98E6CCF5-021D-4B87-8898-D4E8BB9CB78A}" srcOrd="0" destOrd="0" presId="urn:microsoft.com/office/officeart/2005/8/layout/vList5"/>
    <dgm:cxn modelId="{711163AD-40DA-4CCA-8008-99A8E3A1DFEE}" srcId="{B3575304-4D3D-4394-B7BF-E7C14A047FA8}" destId="{F3E19BCB-7E37-4724-AA40-1B3638AF9C44}" srcOrd="2" destOrd="0" parTransId="{AEDC84B7-65E0-4420-A87B-91E16B1D0261}" sibTransId="{B2BB237A-CA80-4BF9-B995-56E7FEA4168D}"/>
    <dgm:cxn modelId="{9EBBE3DC-CFF5-4687-9A15-D71CFC641119}" type="presParOf" srcId="{3D9651D1-9C24-42D7-A40C-2AB0E03AB2AF}" destId="{C68C3663-00B2-4306-80FB-E759A69DB325}" srcOrd="0" destOrd="0" presId="urn:microsoft.com/office/officeart/2005/8/layout/vList5"/>
    <dgm:cxn modelId="{EF91B0B9-D1C0-4693-A5DE-94D63D0427A1}" type="presParOf" srcId="{C68C3663-00B2-4306-80FB-E759A69DB325}" destId="{AC5E36A5-2FBD-46D4-9B4E-AE9351F2C700}" srcOrd="0" destOrd="0" presId="urn:microsoft.com/office/officeart/2005/8/layout/vList5"/>
    <dgm:cxn modelId="{A26DCEC0-55ED-42CF-B55A-45F1D99ACCC6}" type="presParOf" srcId="{3D9651D1-9C24-42D7-A40C-2AB0E03AB2AF}" destId="{42B7C937-F9AD-4EA1-8507-E1EC16D68594}" srcOrd="1" destOrd="0" presId="urn:microsoft.com/office/officeart/2005/8/layout/vList5"/>
    <dgm:cxn modelId="{C79342E3-E643-466C-B559-3D6C1984FA17}" type="presParOf" srcId="{3D9651D1-9C24-42D7-A40C-2AB0E03AB2AF}" destId="{3D3B72DE-1EAD-4BB5-9B50-3FB1DA5D3021}" srcOrd="2" destOrd="0" presId="urn:microsoft.com/office/officeart/2005/8/layout/vList5"/>
    <dgm:cxn modelId="{CBD92E69-38E9-46D8-818C-54463E9EDC98}" type="presParOf" srcId="{3D3B72DE-1EAD-4BB5-9B50-3FB1DA5D3021}" destId="{CAE270D3-465D-413F-8F71-A4E6FA14AB90}" srcOrd="0" destOrd="0" presId="urn:microsoft.com/office/officeart/2005/8/layout/vList5"/>
    <dgm:cxn modelId="{1ED2F79F-BEC9-4572-9C73-C1069F46F84D}" type="presParOf" srcId="{3D9651D1-9C24-42D7-A40C-2AB0E03AB2AF}" destId="{9F710391-F0F6-40A2-9048-6C7F4FEE0A26}" srcOrd="3" destOrd="0" presId="urn:microsoft.com/office/officeart/2005/8/layout/vList5"/>
    <dgm:cxn modelId="{2F897FB0-47C1-42E1-BCAD-449C9541C84D}" type="presParOf" srcId="{3D9651D1-9C24-42D7-A40C-2AB0E03AB2AF}" destId="{16AF4815-9880-4C01-89DC-B9C2C09C7FEC}" srcOrd="4" destOrd="0" presId="urn:microsoft.com/office/officeart/2005/8/layout/vList5"/>
    <dgm:cxn modelId="{8BD22180-FA34-41CE-B8CD-C095FF2B7521}" type="presParOf" srcId="{16AF4815-9880-4C01-89DC-B9C2C09C7FEC}" destId="{98E6CCF5-021D-4B87-8898-D4E8BB9CB78A}"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978736-35B7-4B03-88EA-35C84010D8AC}"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227CD2AC-4310-4E05-B5E8-49483C034311}">
      <dgm:prSet/>
      <dgm:spPr/>
      <dgm:t>
        <a:bodyPr/>
        <a:lstStyle/>
        <a:p>
          <a:pPr rtl="0"/>
          <a:endParaRPr lang="en-US" dirty="0"/>
        </a:p>
      </dgm:t>
    </dgm:pt>
    <dgm:pt modelId="{54B7F047-F87E-4725-8DD9-1F4CF020D51A}" type="parTrans" cxnId="{2CEAA36A-FD2E-4BB7-8E09-5429D9750EE1}">
      <dgm:prSet/>
      <dgm:spPr/>
      <dgm:t>
        <a:bodyPr/>
        <a:lstStyle/>
        <a:p>
          <a:endParaRPr lang="en-US"/>
        </a:p>
      </dgm:t>
    </dgm:pt>
    <dgm:pt modelId="{DC241709-A612-4A43-82C4-E23A187CB0C7}" type="sibTrans" cxnId="{2CEAA36A-FD2E-4BB7-8E09-5429D9750EE1}">
      <dgm:prSet/>
      <dgm:spPr/>
      <dgm:t>
        <a:bodyPr/>
        <a:lstStyle/>
        <a:p>
          <a:endParaRPr lang="en-US"/>
        </a:p>
      </dgm:t>
    </dgm:pt>
    <dgm:pt modelId="{FB997FE0-B28B-4F52-B383-DE8C5DAFDD12}" type="pres">
      <dgm:prSet presAssocID="{2C978736-35B7-4B03-88EA-35C84010D8AC}" presName="compositeShape" presStyleCnt="0">
        <dgm:presLayoutVars>
          <dgm:chMax val="2"/>
          <dgm:dir/>
          <dgm:resizeHandles val="exact"/>
        </dgm:presLayoutVars>
      </dgm:prSet>
      <dgm:spPr/>
      <dgm:t>
        <a:bodyPr/>
        <a:lstStyle/>
        <a:p>
          <a:endParaRPr lang="en-US"/>
        </a:p>
      </dgm:t>
    </dgm:pt>
    <dgm:pt modelId="{1E73ABF4-1ED6-4E1F-9D42-8231D88EAEE0}" type="pres">
      <dgm:prSet presAssocID="{227CD2AC-4310-4E05-B5E8-49483C034311}" presName="downArrow" presStyleLbl="node1" presStyleIdx="0" presStyleCnt="1" custAng="0" custScaleX="52830" custScaleY="60071" custLinFactNeighborX="-10000" custLinFactNeighborY="-24110"/>
      <dgm:spPr>
        <a:prstGeom prst="downArrow">
          <a:avLst/>
        </a:prstGeom>
        <a:solidFill>
          <a:schemeClr val="accent1">
            <a:lumMod val="40000"/>
            <a:lumOff val="60000"/>
          </a:schemeClr>
        </a:solidFill>
        <a:ln>
          <a:solidFill>
            <a:schemeClr val="tx2">
              <a:lumMod val="75000"/>
            </a:schemeClr>
          </a:solidFill>
        </a:ln>
      </dgm:spPr>
    </dgm:pt>
    <dgm:pt modelId="{E3E35ABA-455B-4201-9121-39BB609203D4}" type="pres">
      <dgm:prSet presAssocID="{227CD2AC-4310-4E05-B5E8-49483C034311}" presName="downArrowText" presStyleLbl="revTx" presStyleIdx="0" presStyleCnt="1" custScaleX="111321" custScaleY="54893" custLinFactNeighborX="-9434" custLinFactNeighborY="-39390">
        <dgm:presLayoutVars>
          <dgm:bulletEnabled val="1"/>
        </dgm:presLayoutVars>
      </dgm:prSet>
      <dgm:spPr/>
      <dgm:t>
        <a:bodyPr/>
        <a:lstStyle/>
        <a:p>
          <a:endParaRPr lang="en-US"/>
        </a:p>
      </dgm:t>
    </dgm:pt>
  </dgm:ptLst>
  <dgm:cxnLst>
    <dgm:cxn modelId="{2CEAA36A-FD2E-4BB7-8E09-5429D9750EE1}" srcId="{2C978736-35B7-4B03-88EA-35C84010D8AC}" destId="{227CD2AC-4310-4E05-B5E8-49483C034311}" srcOrd="0" destOrd="0" parTransId="{54B7F047-F87E-4725-8DD9-1F4CF020D51A}" sibTransId="{DC241709-A612-4A43-82C4-E23A187CB0C7}"/>
    <dgm:cxn modelId="{662BF9CF-9076-4DBD-A203-82347F4FF38E}" type="presOf" srcId="{227CD2AC-4310-4E05-B5E8-49483C034311}" destId="{E3E35ABA-455B-4201-9121-39BB609203D4}" srcOrd="0" destOrd="0" presId="urn:microsoft.com/office/officeart/2005/8/layout/arrow3"/>
    <dgm:cxn modelId="{02096BDE-610B-4E04-9E8C-AC130B010218}" type="presOf" srcId="{2C978736-35B7-4B03-88EA-35C84010D8AC}" destId="{FB997FE0-B28B-4F52-B383-DE8C5DAFDD12}" srcOrd="0" destOrd="0" presId="urn:microsoft.com/office/officeart/2005/8/layout/arrow3"/>
    <dgm:cxn modelId="{199824FC-4C0F-4AB8-8E7D-4C4CAFCD437F}" type="presParOf" srcId="{FB997FE0-B28B-4F52-B383-DE8C5DAFDD12}" destId="{1E73ABF4-1ED6-4E1F-9D42-8231D88EAEE0}" srcOrd="0" destOrd="0" presId="urn:microsoft.com/office/officeart/2005/8/layout/arrow3"/>
    <dgm:cxn modelId="{6972100B-393E-4467-92A3-0979CC3DF423}" type="presParOf" srcId="{FB997FE0-B28B-4F52-B383-DE8C5DAFDD12}" destId="{E3E35ABA-455B-4201-9121-39BB609203D4}" srcOrd="1" destOrd="0" presId="urn:microsoft.com/office/officeart/2005/8/layout/arrow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34B4BF-C83E-4C40-B19F-5ADA698A47C0}" type="doc">
      <dgm:prSet loTypeId="urn:microsoft.com/office/officeart/2005/8/layout/vList2" loCatId="list" qsTypeId="urn:microsoft.com/office/officeart/2005/8/quickstyle/3d2" qsCatId="3D" csTypeId="urn:microsoft.com/office/officeart/2005/8/colors/accent0_1" csCatId="mainScheme" phldr="1"/>
      <dgm:spPr/>
      <dgm:t>
        <a:bodyPr/>
        <a:lstStyle/>
        <a:p>
          <a:endParaRPr lang="en-US"/>
        </a:p>
      </dgm:t>
    </dgm:pt>
    <dgm:pt modelId="{2011E68B-EB3A-46A1-92E9-ECBB1F6A4880}">
      <dgm:prSet/>
      <dgm:spPr>
        <a:ln>
          <a:solidFill>
            <a:schemeClr val="tx1">
              <a:lumMod val="75000"/>
              <a:lumOff val="25000"/>
            </a:schemeClr>
          </a:solidFill>
        </a:ln>
      </dgm:spPr>
      <dgm:t>
        <a:bodyPr/>
        <a:lstStyle/>
        <a:p>
          <a:pPr rtl="0"/>
          <a:r>
            <a:rPr lang="en-US" dirty="0" smtClean="0"/>
            <a:t>Application Programming interface (API) is a set of functions, classes, libraries, or packages (a.k.a. frameworks) </a:t>
          </a:r>
          <a:endParaRPr lang="en-US" dirty="0"/>
        </a:p>
      </dgm:t>
    </dgm:pt>
    <dgm:pt modelId="{F7CC616A-E222-4C82-87DD-3AC459141C06}" type="parTrans" cxnId="{3F9149EA-5369-4DCD-96DF-B2E762B79F8B}">
      <dgm:prSet/>
      <dgm:spPr/>
      <dgm:t>
        <a:bodyPr/>
        <a:lstStyle/>
        <a:p>
          <a:endParaRPr lang="en-US"/>
        </a:p>
      </dgm:t>
    </dgm:pt>
    <dgm:pt modelId="{4B8753CE-2C15-4707-8246-1B26683B3127}" type="sibTrans" cxnId="{3F9149EA-5369-4DCD-96DF-B2E762B79F8B}">
      <dgm:prSet/>
      <dgm:spPr/>
      <dgm:t>
        <a:bodyPr/>
        <a:lstStyle/>
        <a:p>
          <a:endParaRPr lang="en-US"/>
        </a:p>
      </dgm:t>
    </dgm:pt>
    <dgm:pt modelId="{E372F215-2B90-4EA9-87E7-AA7D3E7CFCB3}">
      <dgm:prSet/>
      <dgm:spPr>
        <a:ln>
          <a:solidFill>
            <a:schemeClr val="tx1"/>
          </a:solidFill>
        </a:ln>
      </dgm:spPr>
      <dgm:t>
        <a:bodyPr/>
        <a:lstStyle/>
        <a:p>
          <a:pPr rtl="0"/>
          <a:r>
            <a:rPr lang="en-US" dirty="0" smtClean="0"/>
            <a:t>API allowing developers access an application’s services by using  the programming languages </a:t>
          </a:r>
          <a:endParaRPr lang="en-US" dirty="0"/>
        </a:p>
      </dgm:t>
    </dgm:pt>
    <dgm:pt modelId="{A4A05B74-B5F0-4F4C-9C02-A7CB72DF659C}" type="parTrans" cxnId="{6C9BF600-03D0-422A-893B-C5FAB8E75C0B}">
      <dgm:prSet/>
      <dgm:spPr/>
      <dgm:t>
        <a:bodyPr/>
        <a:lstStyle/>
        <a:p>
          <a:endParaRPr lang="en-US"/>
        </a:p>
      </dgm:t>
    </dgm:pt>
    <dgm:pt modelId="{45C34D03-DE9F-4990-B6D5-B296B070C5CC}" type="sibTrans" cxnId="{6C9BF600-03D0-422A-893B-C5FAB8E75C0B}">
      <dgm:prSet/>
      <dgm:spPr/>
      <dgm:t>
        <a:bodyPr/>
        <a:lstStyle/>
        <a:p>
          <a:endParaRPr lang="en-US"/>
        </a:p>
      </dgm:t>
    </dgm:pt>
    <dgm:pt modelId="{84E0A155-D550-4A9C-A0FA-D6616E7FA3D2}">
      <dgm:prSet/>
      <dgm:spPr>
        <a:ln>
          <a:solidFill>
            <a:schemeClr val="tx1"/>
          </a:solidFill>
        </a:ln>
      </dgm:spPr>
      <dgm:t>
        <a:bodyPr/>
        <a:lstStyle/>
        <a:p>
          <a:pPr rtl="0"/>
          <a:r>
            <a:rPr lang="en-US" dirty="0" smtClean="0"/>
            <a:t>An API may include specifications for routines, data structures, object classes, and variables </a:t>
          </a:r>
          <a:endParaRPr lang="en-US" dirty="0"/>
        </a:p>
      </dgm:t>
    </dgm:pt>
    <dgm:pt modelId="{E12A5912-2FEF-4624-B62A-CB33FB861209}" type="parTrans" cxnId="{A82AF4DB-4C01-473A-826E-941DB181720C}">
      <dgm:prSet/>
      <dgm:spPr/>
      <dgm:t>
        <a:bodyPr/>
        <a:lstStyle/>
        <a:p>
          <a:endParaRPr lang="en-US"/>
        </a:p>
      </dgm:t>
    </dgm:pt>
    <dgm:pt modelId="{9F4E039A-3619-4625-9443-E7D858E83C22}" type="sibTrans" cxnId="{A82AF4DB-4C01-473A-826E-941DB181720C}">
      <dgm:prSet/>
      <dgm:spPr/>
      <dgm:t>
        <a:bodyPr/>
        <a:lstStyle/>
        <a:p>
          <a:endParaRPr lang="en-US"/>
        </a:p>
      </dgm:t>
    </dgm:pt>
    <dgm:pt modelId="{1DB04CAD-C8F7-417D-B9FB-C6D753A28CFE}" type="pres">
      <dgm:prSet presAssocID="{AD34B4BF-C83E-4C40-B19F-5ADA698A47C0}" presName="linear" presStyleCnt="0">
        <dgm:presLayoutVars>
          <dgm:animLvl val="lvl"/>
          <dgm:resizeHandles val="exact"/>
        </dgm:presLayoutVars>
      </dgm:prSet>
      <dgm:spPr/>
      <dgm:t>
        <a:bodyPr/>
        <a:lstStyle/>
        <a:p>
          <a:endParaRPr lang="en-US"/>
        </a:p>
      </dgm:t>
    </dgm:pt>
    <dgm:pt modelId="{CBC4A4F1-C9D0-4583-8BC1-F7D2A041D2F8}" type="pres">
      <dgm:prSet presAssocID="{2011E68B-EB3A-46A1-92E9-ECBB1F6A4880}" presName="parentText" presStyleLbl="node1" presStyleIdx="0" presStyleCnt="3">
        <dgm:presLayoutVars>
          <dgm:chMax val="0"/>
          <dgm:bulletEnabled val="1"/>
        </dgm:presLayoutVars>
      </dgm:prSet>
      <dgm:spPr/>
      <dgm:t>
        <a:bodyPr/>
        <a:lstStyle/>
        <a:p>
          <a:endParaRPr lang="en-US"/>
        </a:p>
      </dgm:t>
    </dgm:pt>
    <dgm:pt modelId="{F075ACBD-79D4-4283-A241-A29BB0B1058D}" type="pres">
      <dgm:prSet presAssocID="{4B8753CE-2C15-4707-8246-1B26683B3127}" presName="spacer" presStyleCnt="0"/>
      <dgm:spPr/>
    </dgm:pt>
    <dgm:pt modelId="{E6954D2F-7482-432F-8DC8-3D9FFB1F0A20}" type="pres">
      <dgm:prSet presAssocID="{E372F215-2B90-4EA9-87E7-AA7D3E7CFCB3}" presName="parentText" presStyleLbl="node1" presStyleIdx="1" presStyleCnt="3">
        <dgm:presLayoutVars>
          <dgm:chMax val="0"/>
          <dgm:bulletEnabled val="1"/>
        </dgm:presLayoutVars>
      </dgm:prSet>
      <dgm:spPr/>
      <dgm:t>
        <a:bodyPr/>
        <a:lstStyle/>
        <a:p>
          <a:endParaRPr lang="en-US"/>
        </a:p>
      </dgm:t>
    </dgm:pt>
    <dgm:pt modelId="{DDFB2FCF-8C46-469E-935F-90DE03D9217B}" type="pres">
      <dgm:prSet presAssocID="{45C34D03-DE9F-4990-B6D5-B296B070C5CC}" presName="spacer" presStyleCnt="0"/>
      <dgm:spPr/>
    </dgm:pt>
    <dgm:pt modelId="{0EADE22E-8BB4-471B-91A5-9A70A42503CF}" type="pres">
      <dgm:prSet presAssocID="{84E0A155-D550-4A9C-A0FA-D6616E7FA3D2}" presName="parentText" presStyleLbl="node1" presStyleIdx="2" presStyleCnt="3">
        <dgm:presLayoutVars>
          <dgm:chMax val="0"/>
          <dgm:bulletEnabled val="1"/>
        </dgm:presLayoutVars>
      </dgm:prSet>
      <dgm:spPr/>
      <dgm:t>
        <a:bodyPr/>
        <a:lstStyle/>
        <a:p>
          <a:endParaRPr lang="en-US"/>
        </a:p>
      </dgm:t>
    </dgm:pt>
  </dgm:ptLst>
  <dgm:cxnLst>
    <dgm:cxn modelId="{A82AF4DB-4C01-473A-826E-941DB181720C}" srcId="{AD34B4BF-C83E-4C40-B19F-5ADA698A47C0}" destId="{84E0A155-D550-4A9C-A0FA-D6616E7FA3D2}" srcOrd="2" destOrd="0" parTransId="{E12A5912-2FEF-4624-B62A-CB33FB861209}" sibTransId="{9F4E039A-3619-4625-9443-E7D858E83C22}"/>
    <dgm:cxn modelId="{4A2D227A-2F88-4390-BA72-CC579CAAE4D6}" type="presOf" srcId="{E372F215-2B90-4EA9-87E7-AA7D3E7CFCB3}" destId="{E6954D2F-7482-432F-8DC8-3D9FFB1F0A20}" srcOrd="0" destOrd="0" presId="urn:microsoft.com/office/officeart/2005/8/layout/vList2"/>
    <dgm:cxn modelId="{3F9149EA-5369-4DCD-96DF-B2E762B79F8B}" srcId="{AD34B4BF-C83E-4C40-B19F-5ADA698A47C0}" destId="{2011E68B-EB3A-46A1-92E9-ECBB1F6A4880}" srcOrd="0" destOrd="0" parTransId="{F7CC616A-E222-4C82-87DD-3AC459141C06}" sibTransId="{4B8753CE-2C15-4707-8246-1B26683B3127}"/>
    <dgm:cxn modelId="{881B5E89-7850-4E84-9815-AADAEC826EC3}" type="presOf" srcId="{AD34B4BF-C83E-4C40-B19F-5ADA698A47C0}" destId="{1DB04CAD-C8F7-417D-B9FB-C6D753A28CFE}" srcOrd="0" destOrd="0" presId="urn:microsoft.com/office/officeart/2005/8/layout/vList2"/>
    <dgm:cxn modelId="{C31B379D-8C6D-4941-BC22-80DF67A64387}" type="presOf" srcId="{84E0A155-D550-4A9C-A0FA-D6616E7FA3D2}" destId="{0EADE22E-8BB4-471B-91A5-9A70A42503CF}" srcOrd="0" destOrd="0" presId="urn:microsoft.com/office/officeart/2005/8/layout/vList2"/>
    <dgm:cxn modelId="{6C9BF600-03D0-422A-893B-C5FAB8E75C0B}" srcId="{AD34B4BF-C83E-4C40-B19F-5ADA698A47C0}" destId="{E372F215-2B90-4EA9-87E7-AA7D3E7CFCB3}" srcOrd="1" destOrd="0" parTransId="{A4A05B74-B5F0-4F4C-9C02-A7CB72DF659C}" sibTransId="{45C34D03-DE9F-4990-B6D5-B296B070C5CC}"/>
    <dgm:cxn modelId="{A714B71A-3303-4D42-B517-CE33B807822D}" type="presOf" srcId="{2011E68B-EB3A-46A1-92E9-ECBB1F6A4880}" destId="{CBC4A4F1-C9D0-4583-8BC1-F7D2A041D2F8}" srcOrd="0" destOrd="0" presId="urn:microsoft.com/office/officeart/2005/8/layout/vList2"/>
    <dgm:cxn modelId="{6548D0D1-8D63-4CEA-B64B-8BA1ECB895A8}" type="presParOf" srcId="{1DB04CAD-C8F7-417D-B9FB-C6D753A28CFE}" destId="{CBC4A4F1-C9D0-4583-8BC1-F7D2A041D2F8}" srcOrd="0" destOrd="0" presId="urn:microsoft.com/office/officeart/2005/8/layout/vList2"/>
    <dgm:cxn modelId="{4347683A-5602-4315-A356-FACB031A08DF}" type="presParOf" srcId="{1DB04CAD-C8F7-417D-B9FB-C6D753A28CFE}" destId="{F075ACBD-79D4-4283-A241-A29BB0B1058D}" srcOrd="1" destOrd="0" presId="urn:microsoft.com/office/officeart/2005/8/layout/vList2"/>
    <dgm:cxn modelId="{742C06A1-D024-4D3E-8FE7-541912BE5150}" type="presParOf" srcId="{1DB04CAD-C8F7-417D-B9FB-C6D753A28CFE}" destId="{E6954D2F-7482-432F-8DC8-3D9FFB1F0A20}" srcOrd="2" destOrd="0" presId="urn:microsoft.com/office/officeart/2005/8/layout/vList2"/>
    <dgm:cxn modelId="{8E0CB277-FD1E-4DCB-A7EC-FA6A8E66F320}" type="presParOf" srcId="{1DB04CAD-C8F7-417D-B9FB-C6D753A28CFE}" destId="{DDFB2FCF-8C46-469E-935F-90DE03D9217B}" srcOrd="3" destOrd="0" presId="urn:microsoft.com/office/officeart/2005/8/layout/vList2"/>
    <dgm:cxn modelId="{506607B4-5D6D-4701-92C0-0F8751499BE0}" type="presParOf" srcId="{1DB04CAD-C8F7-417D-B9FB-C6D753A28CFE}" destId="{0EADE22E-8BB4-471B-91A5-9A70A42503CF}" srcOrd="4"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0B6DC4-FE91-43C5-8E4C-5F86073728F8}" type="doc">
      <dgm:prSet loTypeId="urn:microsoft.com/office/officeart/2005/8/layout/vList4" loCatId="list" qsTypeId="urn:microsoft.com/office/officeart/2005/8/quickstyle/simple1" qsCatId="simple" csTypeId="urn:microsoft.com/office/officeart/2005/8/colors/accent1_1" csCatId="accent1" phldr="1"/>
      <dgm:spPr/>
      <dgm:t>
        <a:bodyPr/>
        <a:lstStyle/>
        <a:p>
          <a:endParaRPr lang="en-US"/>
        </a:p>
      </dgm:t>
    </dgm:pt>
    <dgm:pt modelId="{7BA92798-B881-47F1-BE70-64E6D504329A}">
      <dgm:prSet custT="1">
        <dgm:style>
          <a:lnRef idx="1">
            <a:schemeClr val="accent6"/>
          </a:lnRef>
          <a:fillRef idx="2">
            <a:schemeClr val="accent6"/>
          </a:fillRef>
          <a:effectRef idx="1">
            <a:schemeClr val="accent6"/>
          </a:effectRef>
          <a:fontRef idx="minor">
            <a:schemeClr val="dk1"/>
          </a:fontRef>
        </dgm:style>
      </dgm:prSet>
      <dgm:spPr>
        <a:effectLst>
          <a:glow rad="139700">
            <a:schemeClr val="accent5">
              <a:satMod val="175000"/>
              <a:alpha val="40000"/>
            </a:schemeClr>
          </a:glow>
        </a:effectLst>
      </dgm:spPr>
      <dgm:t>
        <a:bodyPr/>
        <a:lstStyle/>
        <a:p>
          <a:pPr algn="l" rtl="0"/>
          <a:r>
            <a:rPr lang="en-US" sz="1800" b="1" i="1" dirty="0" smtClean="0">
              <a:latin typeface="Times New Roman" pitchFamily="18" charset="0"/>
              <a:cs typeface="Times New Roman" pitchFamily="18" charset="0"/>
              <a:hlinkClick xmlns:r="http://schemas.openxmlformats.org/officeDocument/2006/relationships" r:id="rId1"/>
            </a:rPr>
            <a:t>Google Maps API</a:t>
          </a:r>
          <a:r>
            <a:rPr lang="en-US" sz="1800" b="1" i="1" dirty="0" smtClean="0">
              <a:latin typeface="Times New Roman" pitchFamily="18" charset="0"/>
              <a:cs typeface="Times New Roman" pitchFamily="18" charset="0"/>
            </a:rPr>
            <a:t>:    Google Maps APIs lets developers embed Google Maps on </a:t>
          </a:r>
          <a:r>
            <a:rPr lang="en-US" sz="1800" b="1" i="1" dirty="0" err="1" smtClean="0">
              <a:latin typeface="Times New Roman" pitchFamily="18" charset="0"/>
              <a:cs typeface="Times New Roman" pitchFamily="18" charset="0"/>
            </a:rPr>
            <a:t>webpages</a:t>
          </a:r>
          <a:r>
            <a:rPr lang="en-US" sz="1800" b="1" i="1" dirty="0" smtClean="0">
              <a:latin typeface="Times New Roman" pitchFamily="18" charset="0"/>
              <a:cs typeface="Times New Roman" pitchFamily="18" charset="0"/>
            </a:rPr>
            <a:t> using a JavaScript or </a:t>
          </a:r>
          <a:r>
            <a:rPr lang="en-US" sz="1800" b="1" i="1" dirty="0" err="1" smtClean="0">
              <a:latin typeface="Times New Roman" pitchFamily="18" charset="0"/>
              <a:cs typeface="Times New Roman" pitchFamily="18" charset="0"/>
            </a:rPr>
            <a:t>FlashInterface</a:t>
          </a:r>
          <a:r>
            <a:rPr lang="en-US" sz="1800" b="1" i="1" dirty="0" smtClean="0">
              <a:latin typeface="Times New Roman" pitchFamily="18" charset="0"/>
              <a:cs typeface="Times New Roman" pitchFamily="18" charset="0"/>
            </a:rPr>
            <a:t>  </a:t>
          </a:r>
          <a:endParaRPr lang="en-US" sz="1800" b="1" i="1" dirty="0">
            <a:latin typeface="Times New Roman" pitchFamily="18" charset="0"/>
            <a:cs typeface="Times New Roman" pitchFamily="18" charset="0"/>
          </a:endParaRPr>
        </a:p>
      </dgm:t>
    </dgm:pt>
    <dgm:pt modelId="{921AA854-8F11-487E-89D2-18848F89BB41}" type="parTrans" cxnId="{E32D5946-4B02-4F70-A41D-A85A9DE0055E}">
      <dgm:prSet/>
      <dgm:spPr/>
      <dgm:t>
        <a:bodyPr/>
        <a:lstStyle/>
        <a:p>
          <a:endParaRPr lang="en-US"/>
        </a:p>
      </dgm:t>
    </dgm:pt>
    <dgm:pt modelId="{94F5DC7B-4A3F-41C8-B8E8-CDB121FA14F1}" type="sibTrans" cxnId="{E32D5946-4B02-4F70-A41D-A85A9DE0055E}">
      <dgm:prSet/>
      <dgm:spPr/>
      <dgm:t>
        <a:bodyPr/>
        <a:lstStyle/>
        <a:p>
          <a:endParaRPr lang="en-US"/>
        </a:p>
      </dgm:t>
    </dgm:pt>
    <dgm:pt modelId="{39F3036C-5911-4648-9481-3363A503AE40}">
      <dgm:prSet custT="1">
        <dgm:style>
          <a:lnRef idx="1">
            <a:schemeClr val="accent6"/>
          </a:lnRef>
          <a:fillRef idx="2">
            <a:schemeClr val="accent6"/>
          </a:fillRef>
          <a:effectRef idx="1">
            <a:schemeClr val="accent6"/>
          </a:effectRef>
          <a:fontRef idx="minor">
            <a:schemeClr val="dk1"/>
          </a:fontRef>
        </dgm:style>
      </dgm:prSet>
      <dgm:spPr>
        <a:effectLst>
          <a:glow rad="139700">
            <a:schemeClr val="accent5">
              <a:satMod val="175000"/>
              <a:alpha val="40000"/>
            </a:schemeClr>
          </a:glow>
        </a:effectLst>
      </dgm:spPr>
      <dgm:t>
        <a:bodyPr/>
        <a:lstStyle/>
        <a:p>
          <a:pPr algn="l" rtl="0"/>
          <a:r>
            <a:rPr lang="en-US" sz="1800" b="1" i="1" dirty="0" smtClean="0">
              <a:latin typeface="Times New Roman" pitchFamily="18" charset="0"/>
              <a:cs typeface="Times New Roman" pitchFamily="18" charset="0"/>
              <a:hlinkClick xmlns:r="http://schemas.openxmlformats.org/officeDocument/2006/relationships" r:id="rId2"/>
            </a:rPr>
            <a:t> YouTube APIs</a:t>
          </a:r>
          <a:r>
            <a:rPr lang="en-US" sz="1800" b="1" i="1" dirty="0" smtClean="0">
              <a:latin typeface="Times New Roman" pitchFamily="18" charset="0"/>
              <a:cs typeface="Times New Roman" pitchFamily="18" charset="0"/>
            </a:rPr>
            <a:t>:       YouTube API: Google's APIs lets developers integrate YouTube videos and functionality into  websites or  applications  </a:t>
          </a:r>
          <a:endParaRPr lang="en-US" sz="1800" b="1" i="1" dirty="0">
            <a:latin typeface="Times New Roman" pitchFamily="18" charset="0"/>
            <a:cs typeface="Times New Roman" pitchFamily="18" charset="0"/>
          </a:endParaRPr>
        </a:p>
      </dgm:t>
    </dgm:pt>
    <dgm:pt modelId="{35AFD34B-C853-454D-A70E-46EA7CF8003D}" type="parTrans" cxnId="{F1194EDC-5596-4F43-9FE6-91D5BA7C58E9}">
      <dgm:prSet/>
      <dgm:spPr/>
      <dgm:t>
        <a:bodyPr/>
        <a:lstStyle/>
        <a:p>
          <a:endParaRPr lang="en-US"/>
        </a:p>
      </dgm:t>
    </dgm:pt>
    <dgm:pt modelId="{5E1AEF0A-8102-4E81-8BBD-3C53BF738E87}" type="sibTrans" cxnId="{F1194EDC-5596-4F43-9FE6-91D5BA7C58E9}">
      <dgm:prSet/>
      <dgm:spPr/>
      <dgm:t>
        <a:bodyPr/>
        <a:lstStyle/>
        <a:p>
          <a:endParaRPr lang="en-US"/>
        </a:p>
      </dgm:t>
    </dgm:pt>
    <dgm:pt modelId="{4CDBA976-A247-4A09-B34A-D28DC8CD4E1A}">
      <dgm:prSet custT="1">
        <dgm:style>
          <a:lnRef idx="1">
            <a:schemeClr val="accent6"/>
          </a:lnRef>
          <a:fillRef idx="2">
            <a:schemeClr val="accent6"/>
          </a:fillRef>
          <a:effectRef idx="1">
            <a:schemeClr val="accent6"/>
          </a:effectRef>
          <a:fontRef idx="minor">
            <a:schemeClr val="dk1"/>
          </a:fontRef>
        </dgm:style>
      </dgm:prSet>
      <dgm:spPr>
        <a:ln>
          <a:noFill/>
        </a:ln>
        <a:effectLst>
          <a:glow rad="1397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rtl="0"/>
          <a:r>
            <a:rPr lang="en-US" sz="1800" b="1" i="1" dirty="0" smtClean="0">
              <a:latin typeface="Times New Roman" pitchFamily="18" charset="0"/>
              <a:cs typeface="Times New Roman" pitchFamily="18" charset="0"/>
            </a:rPr>
            <a:t> </a:t>
          </a:r>
          <a:r>
            <a:rPr lang="en-US" sz="1800" b="1" i="1" dirty="0" err="1" smtClean="0">
              <a:latin typeface="Times New Roman" pitchFamily="18" charset="0"/>
              <a:cs typeface="Times New Roman" pitchFamily="18" charset="0"/>
              <a:hlinkClick xmlns:r="http://schemas.openxmlformats.org/officeDocument/2006/relationships" r:id="rId3"/>
            </a:rPr>
            <a:t>Flickr</a:t>
          </a:r>
          <a:r>
            <a:rPr lang="en-US" sz="1800" b="1" i="1" dirty="0" smtClean="0">
              <a:latin typeface="Times New Roman" pitchFamily="18" charset="0"/>
              <a:cs typeface="Times New Roman" pitchFamily="18" charset="0"/>
              <a:hlinkClick xmlns:r="http://schemas.openxmlformats.org/officeDocument/2006/relationships" r:id="rId3"/>
            </a:rPr>
            <a:t> API</a:t>
          </a:r>
          <a:r>
            <a:rPr lang="en-US" sz="1800" b="1" i="1" dirty="0" smtClean="0">
              <a:latin typeface="Times New Roman" pitchFamily="18" charset="0"/>
              <a:cs typeface="Times New Roman" pitchFamily="18" charset="0"/>
            </a:rPr>
            <a:t>:     The </a:t>
          </a:r>
          <a:r>
            <a:rPr lang="en-US" sz="1800" b="1" i="1" dirty="0" err="1" smtClean="0">
              <a:latin typeface="Times New Roman" pitchFamily="18" charset="0"/>
              <a:cs typeface="Times New Roman" pitchFamily="18" charset="0"/>
            </a:rPr>
            <a:t>Flickr</a:t>
          </a:r>
          <a:r>
            <a:rPr lang="en-US" sz="1800" b="1" i="1" dirty="0" smtClean="0">
              <a:latin typeface="Times New Roman" pitchFamily="18" charset="0"/>
              <a:cs typeface="Times New Roman" pitchFamily="18" charset="0"/>
            </a:rPr>
            <a:t> API is used by developers to access the Flick photo sharing community </a:t>
          </a:r>
          <a:r>
            <a:rPr lang="en-US" sz="1800" b="1" i="1" dirty="0" err="1" smtClean="0">
              <a:latin typeface="Times New Roman" pitchFamily="18" charset="0"/>
              <a:cs typeface="Times New Roman" pitchFamily="18" charset="0"/>
            </a:rPr>
            <a:t>datThe</a:t>
          </a:r>
          <a:r>
            <a:rPr lang="en-US" sz="1800" b="1" i="1" dirty="0" smtClean="0">
              <a:latin typeface="Times New Roman" pitchFamily="18" charset="0"/>
              <a:cs typeface="Times New Roman" pitchFamily="18" charset="0"/>
            </a:rPr>
            <a:t> </a:t>
          </a:r>
          <a:r>
            <a:rPr lang="en-US" sz="1800" b="1" i="1" dirty="0" err="1" smtClean="0">
              <a:latin typeface="Times New Roman" pitchFamily="18" charset="0"/>
              <a:cs typeface="Times New Roman" pitchFamily="18" charset="0"/>
            </a:rPr>
            <a:t>Flickr</a:t>
          </a:r>
          <a:r>
            <a:rPr lang="en-US" sz="1800" b="1" i="1" dirty="0" smtClean="0">
              <a:latin typeface="Times New Roman" pitchFamily="18" charset="0"/>
              <a:cs typeface="Times New Roman" pitchFamily="18" charset="0"/>
            </a:rPr>
            <a:t> API consists of a set of callable methods, and some API endpoints</a:t>
          </a:r>
          <a:endParaRPr lang="en-US" sz="1800" b="1" i="1" dirty="0">
            <a:latin typeface="Times New Roman" pitchFamily="18" charset="0"/>
            <a:cs typeface="Times New Roman" pitchFamily="18" charset="0"/>
          </a:endParaRPr>
        </a:p>
      </dgm:t>
    </dgm:pt>
    <dgm:pt modelId="{70C7AA35-FB6D-4651-B61F-C1D5F16DDC11}" type="parTrans" cxnId="{78B4251C-DB2D-4967-9474-009EF50200F2}">
      <dgm:prSet/>
      <dgm:spPr/>
      <dgm:t>
        <a:bodyPr/>
        <a:lstStyle/>
        <a:p>
          <a:endParaRPr lang="en-US"/>
        </a:p>
      </dgm:t>
    </dgm:pt>
    <dgm:pt modelId="{034E8EF4-0CA9-4068-9F90-F5CE1783F1F7}" type="sibTrans" cxnId="{78B4251C-DB2D-4967-9474-009EF50200F2}">
      <dgm:prSet/>
      <dgm:spPr/>
      <dgm:t>
        <a:bodyPr/>
        <a:lstStyle/>
        <a:p>
          <a:endParaRPr lang="en-US"/>
        </a:p>
      </dgm:t>
    </dgm:pt>
    <dgm:pt modelId="{7A68283D-7C82-4825-910F-CFCA98C50EF2}">
      <dgm:prSet custT="1">
        <dgm:style>
          <a:lnRef idx="1">
            <a:schemeClr val="accent6"/>
          </a:lnRef>
          <a:fillRef idx="2">
            <a:schemeClr val="accent6"/>
          </a:fillRef>
          <a:effectRef idx="1">
            <a:schemeClr val="accent6"/>
          </a:effectRef>
          <a:fontRef idx="minor">
            <a:schemeClr val="dk1"/>
          </a:fontRef>
        </dgm:style>
      </dgm:prSet>
      <dgm:spPr>
        <a:effectLst>
          <a:glow rad="139700">
            <a:schemeClr val="accent5">
              <a:satMod val="175000"/>
              <a:alpha val="40000"/>
            </a:schemeClr>
          </a:glow>
        </a:effectLst>
      </dgm:spPr>
      <dgm:t>
        <a:bodyPr/>
        <a:lstStyle/>
        <a:p>
          <a:pPr algn="l" rtl="0"/>
          <a:r>
            <a:rPr lang="en-US" sz="1800" b="1" i="1" dirty="0" smtClean="0">
              <a:latin typeface="Times New Roman" pitchFamily="18" charset="0"/>
              <a:cs typeface="Times New Roman" pitchFamily="18" charset="0"/>
            </a:rPr>
            <a:t> </a:t>
          </a:r>
          <a:r>
            <a:rPr lang="en-US" sz="1800" b="1" i="1" dirty="0" smtClean="0">
              <a:latin typeface="Times New Roman" pitchFamily="18" charset="0"/>
              <a:cs typeface="Times New Roman" pitchFamily="18" charset="0"/>
              <a:hlinkClick xmlns:r="http://schemas.openxmlformats.org/officeDocument/2006/relationships" r:id="rId4"/>
            </a:rPr>
            <a:t>Twitter APIs</a:t>
          </a:r>
          <a:r>
            <a:rPr lang="en-US" sz="1800" b="1" i="1" dirty="0" smtClean="0">
              <a:latin typeface="Times New Roman" pitchFamily="18" charset="0"/>
              <a:cs typeface="Times New Roman" pitchFamily="18" charset="0"/>
            </a:rPr>
            <a:t>:   Twitter offers two APIs. The REST API  and Search API  </a:t>
          </a:r>
          <a:endParaRPr lang="en-US" sz="1800" b="1" i="1" dirty="0">
            <a:latin typeface="Times New Roman" pitchFamily="18" charset="0"/>
            <a:cs typeface="Times New Roman" pitchFamily="18" charset="0"/>
          </a:endParaRPr>
        </a:p>
      </dgm:t>
    </dgm:pt>
    <dgm:pt modelId="{2226A1FD-74A1-43C8-B946-D44D1DB7D38E}" type="parTrans" cxnId="{5B41BD93-1835-4424-BD3F-FB159E7F662A}">
      <dgm:prSet/>
      <dgm:spPr/>
      <dgm:t>
        <a:bodyPr/>
        <a:lstStyle/>
        <a:p>
          <a:endParaRPr lang="en-US"/>
        </a:p>
      </dgm:t>
    </dgm:pt>
    <dgm:pt modelId="{55646827-4822-4755-B3EE-F0B5F1049E3A}" type="sibTrans" cxnId="{5B41BD93-1835-4424-BD3F-FB159E7F662A}">
      <dgm:prSet/>
      <dgm:spPr/>
      <dgm:t>
        <a:bodyPr/>
        <a:lstStyle/>
        <a:p>
          <a:endParaRPr lang="en-US"/>
        </a:p>
      </dgm:t>
    </dgm:pt>
    <dgm:pt modelId="{C440215D-CC52-4130-9AA0-B99AB4B7F9D1}">
      <dgm:prSet custT="1">
        <dgm:style>
          <a:lnRef idx="1">
            <a:schemeClr val="accent6"/>
          </a:lnRef>
          <a:fillRef idx="2">
            <a:schemeClr val="accent6"/>
          </a:fillRef>
          <a:effectRef idx="1">
            <a:schemeClr val="accent6"/>
          </a:effectRef>
          <a:fontRef idx="minor">
            <a:schemeClr val="dk1"/>
          </a:fontRef>
        </dgm:style>
      </dgm:prSet>
      <dgm:spPr>
        <a:effectLst>
          <a:glow rad="139700">
            <a:schemeClr val="accent5">
              <a:satMod val="175000"/>
              <a:alpha val="40000"/>
            </a:schemeClr>
          </a:glow>
        </a:effectLst>
      </dgm:spPr>
      <dgm:t>
        <a:bodyPr/>
        <a:lstStyle/>
        <a:p>
          <a:pPr algn="l" rtl="0"/>
          <a:r>
            <a:rPr lang="en-US" sz="1800" b="1" i="1" dirty="0" smtClean="0">
              <a:latin typeface="Times New Roman" pitchFamily="18" charset="0"/>
              <a:cs typeface="Times New Roman" pitchFamily="18" charset="0"/>
              <a:hlinkClick xmlns:r="http://schemas.openxmlformats.org/officeDocument/2006/relationships" r:id="rId5"/>
            </a:rPr>
            <a:t>Amazon Product Advertising API</a:t>
          </a:r>
          <a:r>
            <a:rPr lang="en-US" sz="1800" b="1" i="1" dirty="0" smtClean="0">
              <a:latin typeface="Times New Roman" pitchFamily="18" charset="0"/>
              <a:cs typeface="Times New Roman" pitchFamily="18" charset="0"/>
            </a:rPr>
            <a:t>:  Amazon's Product Advertising API gives developers access to product selection and discovery  </a:t>
          </a:r>
          <a:endParaRPr lang="en-US" sz="1800" b="1" i="1" dirty="0">
            <a:latin typeface="Times New Roman" pitchFamily="18" charset="0"/>
            <a:cs typeface="Times New Roman" pitchFamily="18" charset="0"/>
          </a:endParaRPr>
        </a:p>
      </dgm:t>
    </dgm:pt>
    <dgm:pt modelId="{D12E4325-F21C-470B-BA0E-BBA4AC902923}" type="parTrans" cxnId="{32A05CD1-07F6-4EFD-AA36-6DC252EF0301}">
      <dgm:prSet/>
      <dgm:spPr/>
      <dgm:t>
        <a:bodyPr/>
        <a:lstStyle/>
        <a:p>
          <a:endParaRPr lang="en-US"/>
        </a:p>
      </dgm:t>
    </dgm:pt>
    <dgm:pt modelId="{D4B4E4F2-D83A-492E-B29C-3233BAF6F529}" type="sibTrans" cxnId="{32A05CD1-07F6-4EFD-AA36-6DC252EF0301}">
      <dgm:prSet/>
      <dgm:spPr/>
      <dgm:t>
        <a:bodyPr/>
        <a:lstStyle/>
        <a:p>
          <a:endParaRPr lang="en-US"/>
        </a:p>
      </dgm:t>
    </dgm:pt>
    <dgm:pt modelId="{E7CD153D-C96F-48B7-85CB-A3CA9A661261}">
      <dgm:prSet custT="1">
        <dgm:style>
          <a:lnRef idx="1">
            <a:schemeClr val="accent6"/>
          </a:lnRef>
          <a:fillRef idx="2">
            <a:schemeClr val="accent6"/>
          </a:fillRef>
          <a:effectRef idx="1">
            <a:schemeClr val="accent6"/>
          </a:effectRef>
          <a:fontRef idx="minor">
            <a:schemeClr val="dk1"/>
          </a:fontRef>
        </dgm:style>
      </dgm:prSet>
      <dgm:spPr>
        <a:effectLst>
          <a:glow rad="139700">
            <a:schemeClr val="accent5">
              <a:satMod val="175000"/>
              <a:alpha val="40000"/>
            </a:schemeClr>
          </a:glow>
        </a:effectLst>
      </dgm:spPr>
      <dgm:t>
        <a:bodyPr/>
        <a:lstStyle/>
        <a:p>
          <a:pPr algn="l" rtl="0"/>
          <a:r>
            <a:rPr lang="en-US" sz="1800" b="1" i="1" dirty="0" smtClean="0">
              <a:latin typeface="Times New Roman" pitchFamily="18" charset="0"/>
              <a:cs typeface="Times New Roman" pitchFamily="18" charset="0"/>
            </a:rPr>
            <a:t> </a:t>
          </a:r>
          <a:r>
            <a:rPr lang="en-US" sz="1800" b="1" i="1" dirty="0" err="1" smtClean="0">
              <a:latin typeface="Times New Roman" pitchFamily="18" charset="0"/>
              <a:cs typeface="Times New Roman" pitchFamily="18" charset="0"/>
              <a:hlinkClick xmlns:r="http://schemas.openxmlformats.org/officeDocument/2006/relationships" r:id="rId6"/>
            </a:rPr>
            <a:t>UserEngage</a:t>
          </a:r>
          <a:r>
            <a:rPr lang="en-US" sz="1800" b="1" i="1" dirty="0" smtClean="0">
              <a:latin typeface="Times New Roman" pitchFamily="18" charset="0"/>
              <a:cs typeface="Times New Roman" pitchFamily="18" charset="0"/>
            </a:rPr>
            <a:t> :  Engagement tool, marketing automation platform that tracts you visitors  </a:t>
          </a:r>
          <a:endParaRPr lang="en-US" sz="1800" b="1" i="1" dirty="0">
            <a:latin typeface="Times New Roman" pitchFamily="18" charset="0"/>
            <a:cs typeface="Times New Roman" pitchFamily="18" charset="0"/>
          </a:endParaRPr>
        </a:p>
      </dgm:t>
    </dgm:pt>
    <dgm:pt modelId="{D0CED898-7A94-490E-851E-79910863C9D2}" type="parTrans" cxnId="{14C62152-2370-4DDB-9800-D643F3EC174A}">
      <dgm:prSet/>
      <dgm:spPr/>
      <dgm:t>
        <a:bodyPr/>
        <a:lstStyle/>
        <a:p>
          <a:endParaRPr lang="en-US"/>
        </a:p>
      </dgm:t>
    </dgm:pt>
    <dgm:pt modelId="{2FA4C367-6AB4-40D8-84B1-A49BAA2F0AE1}" type="sibTrans" cxnId="{14C62152-2370-4DDB-9800-D643F3EC174A}">
      <dgm:prSet/>
      <dgm:spPr/>
      <dgm:t>
        <a:bodyPr/>
        <a:lstStyle/>
        <a:p>
          <a:endParaRPr lang="en-US"/>
        </a:p>
      </dgm:t>
    </dgm:pt>
    <dgm:pt modelId="{E8DEC504-76F3-4E55-93F7-DA0D1364D519}" type="pres">
      <dgm:prSet presAssocID="{D40B6DC4-FE91-43C5-8E4C-5F86073728F8}" presName="linear" presStyleCnt="0">
        <dgm:presLayoutVars>
          <dgm:dir/>
          <dgm:resizeHandles val="exact"/>
        </dgm:presLayoutVars>
      </dgm:prSet>
      <dgm:spPr/>
      <dgm:t>
        <a:bodyPr/>
        <a:lstStyle/>
        <a:p>
          <a:endParaRPr lang="en-US"/>
        </a:p>
      </dgm:t>
    </dgm:pt>
    <dgm:pt modelId="{8A6FC012-2B07-4A85-B911-D13C9BEFA28E}" type="pres">
      <dgm:prSet presAssocID="{7BA92798-B881-47F1-BE70-64E6D504329A}" presName="comp" presStyleCnt="0"/>
      <dgm:spPr/>
    </dgm:pt>
    <dgm:pt modelId="{645AEA1D-49FB-40BD-B05D-B07689AB5B9B}" type="pres">
      <dgm:prSet presAssocID="{7BA92798-B881-47F1-BE70-64E6D504329A}" presName="box" presStyleLbl="node1" presStyleIdx="0" presStyleCnt="6"/>
      <dgm:spPr/>
      <dgm:t>
        <a:bodyPr/>
        <a:lstStyle/>
        <a:p>
          <a:endParaRPr lang="en-US"/>
        </a:p>
      </dgm:t>
    </dgm:pt>
    <dgm:pt modelId="{F5943A31-C127-49D3-B2FF-60B0FC627C04}" type="pres">
      <dgm:prSet presAssocID="{7BA92798-B881-47F1-BE70-64E6D504329A}" presName="img" presStyleLbl="fgImgPlace1" presStyleIdx="0" presStyleCnt="6" custScaleX="70812" custScaleY="37191" custLinFactNeighborX="-18224" custLinFactNeighborY="-1855"/>
      <dgm:spPr>
        <a:blipFill rotWithShape="0">
          <a:blip xmlns:r="http://schemas.openxmlformats.org/officeDocument/2006/relationships" r:embed="rId7"/>
          <a:stretch>
            <a:fillRect/>
          </a:stretch>
        </a:blipFill>
      </dgm:spPr>
      <dgm:t>
        <a:bodyPr/>
        <a:lstStyle/>
        <a:p>
          <a:endParaRPr lang="en-US"/>
        </a:p>
      </dgm:t>
    </dgm:pt>
    <dgm:pt modelId="{D840B458-8505-487B-9195-B2A95C076162}" type="pres">
      <dgm:prSet presAssocID="{7BA92798-B881-47F1-BE70-64E6D504329A}" presName="text" presStyleLbl="node1" presStyleIdx="0" presStyleCnt="6">
        <dgm:presLayoutVars>
          <dgm:bulletEnabled val="1"/>
        </dgm:presLayoutVars>
      </dgm:prSet>
      <dgm:spPr/>
      <dgm:t>
        <a:bodyPr/>
        <a:lstStyle/>
        <a:p>
          <a:endParaRPr lang="en-US"/>
        </a:p>
      </dgm:t>
    </dgm:pt>
    <dgm:pt modelId="{8E9EC2CF-071C-4858-A588-4B066D1BE37D}" type="pres">
      <dgm:prSet presAssocID="{94F5DC7B-4A3F-41C8-B8E8-CDB121FA14F1}" presName="spacer" presStyleCnt="0"/>
      <dgm:spPr/>
    </dgm:pt>
    <dgm:pt modelId="{68B1C23D-15C0-43DB-BBAC-5D283B0E60FE}" type="pres">
      <dgm:prSet presAssocID="{39F3036C-5911-4648-9481-3363A503AE40}" presName="comp" presStyleCnt="0"/>
      <dgm:spPr/>
    </dgm:pt>
    <dgm:pt modelId="{FB5F27E0-BB67-4A20-9452-96EDCB37A0F2}" type="pres">
      <dgm:prSet presAssocID="{39F3036C-5911-4648-9481-3363A503AE40}" presName="box" presStyleLbl="node1" presStyleIdx="1" presStyleCnt="6"/>
      <dgm:spPr/>
      <dgm:t>
        <a:bodyPr/>
        <a:lstStyle/>
        <a:p>
          <a:endParaRPr lang="en-US"/>
        </a:p>
      </dgm:t>
    </dgm:pt>
    <dgm:pt modelId="{7CA5984C-32A7-4B51-B575-8864982A13DF}" type="pres">
      <dgm:prSet presAssocID="{39F3036C-5911-4648-9481-3363A503AE40}" presName="img" presStyleLbl="fgImgPlace1" presStyleIdx="1" presStyleCnt="6" custScaleX="72252" custScaleY="118925" custLinFactNeighborX="-18224" custLinFactNeighborY="510"/>
      <dgm:spPr>
        <a:blipFill rotWithShape="0">
          <a:blip xmlns:r="http://schemas.openxmlformats.org/officeDocument/2006/relationships" r:embed="rId8"/>
          <a:stretch>
            <a:fillRect/>
          </a:stretch>
        </a:blipFill>
      </dgm:spPr>
    </dgm:pt>
    <dgm:pt modelId="{209A668E-597E-4182-BA28-4646FBE7A523}" type="pres">
      <dgm:prSet presAssocID="{39F3036C-5911-4648-9481-3363A503AE40}" presName="text" presStyleLbl="node1" presStyleIdx="1" presStyleCnt="6">
        <dgm:presLayoutVars>
          <dgm:bulletEnabled val="1"/>
        </dgm:presLayoutVars>
      </dgm:prSet>
      <dgm:spPr/>
      <dgm:t>
        <a:bodyPr/>
        <a:lstStyle/>
        <a:p>
          <a:endParaRPr lang="en-US"/>
        </a:p>
      </dgm:t>
    </dgm:pt>
    <dgm:pt modelId="{BA520D30-B896-4606-8CE2-9B5F35CE6EDF}" type="pres">
      <dgm:prSet presAssocID="{5E1AEF0A-8102-4E81-8BBD-3C53BF738E87}" presName="spacer" presStyleCnt="0"/>
      <dgm:spPr/>
    </dgm:pt>
    <dgm:pt modelId="{976865F8-349B-4241-B8A5-7C165AB19622}" type="pres">
      <dgm:prSet presAssocID="{4CDBA976-A247-4A09-B34A-D28DC8CD4E1A}" presName="comp" presStyleCnt="0"/>
      <dgm:spPr/>
    </dgm:pt>
    <dgm:pt modelId="{3C489871-D619-4AB3-8260-CFDA3E62BA42}" type="pres">
      <dgm:prSet presAssocID="{4CDBA976-A247-4A09-B34A-D28DC8CD4E1A}" presName="box" presStyleLbl="node1" presStyleIdx="2" presStyleCnt="6"/>
      <dgm:spPr/>
      <dgm:t>
        <a:bodyPr/>
        <a:lstStyle/>
        <a:p>
          <a:endParaRPr lang="en-US"/>
        </a:p>
      </dgm:t>
    </dgm:pt>
    <dgm:pt modelId="{C0789995-DDAA-49BB-94F2-76CD276C5ABB}" type="pres">
      <dgm:prSet presAssocID="{4CDBA976-A247-4A09-B34A-D28DC8CD4E1A}" presName="img" presStyleLbl="fgImgPlace1" presStyleIdx="2" presStyleCnt="6" custScaleX="71429" custScaleY="127771" custLinFactNeighborX="-18622" custLinFactNeighborY="-473"/>
      <dgm:spPr>
        <a:blipFill rotWithShape="0">
          <a:blip xmlns:r="http://schemas.openxmlformats.org/officeDocument/2006/relationships" r:embed="rId9"/>
          <a:stretch>
            <a:fillRect/>
          </a:stretch>
        </a:blipFill>
      </dgm:spPr>
    </dgm:pt>
    <dgm:pt modelId="{E4E8A6A7-C46B-4FEB-8715-286466C90052}" type="pres">
      <dgm:prSet presAssocID="{4CDBA976-A247-4A09-B34A-D28DC8CD4E1A}" presName="text" presStyleLbl="node1" presStyleIdx="2" presStyleCnt="6">
        <dgm:presLayoutVars>
          <dgm:bulletEnabled val="1"/>
        </dgm:presLayoutVars>
      </dgm:prSet>
      <dgm:spPr/>
      <dgm:t>
        <a:bodyPr/>
        <a:lstStyle/>
        <a:p>
          <a:endParaRPr lang="en-US"/>
        </a:p>
      </dgm:t>
    </dgm:pt>
    <dgm:pt modelId="{8C6D5CB3-DE38-47B1-A246-E1D88B2F40CB}" type="pres">
      <dgm:prSet presAssocID="{034E8EF4-0CA9-4068-9F90-F5CE1783F1F7}" presName="spacer" presStyleCnt="0"/>
      <dgm:spPr/>
    </dgm:pt>
    <dgm:pt modelId="{A3AA3ABA-3A9D-4BA6-8CC1-1F81BF82701D}" type="pres">
      <dgm:prSet presAssocID="{7A68283D-7C82-4825-910F-CFCA98C50EF2}" presName="comp" presStyleCnt="0"/>
      <dgm:spPr/>
    </dgm:pt>
    <dgm:pt modelId="{C9E771C7-D22D-40E5-8B25-13D5AC7FE6FD}" type="pres">
      <dgm:prSet presAssocID="{7A68283D-7C82-4825-910F-CFCA98C50EF2}" presName="box" presStyleLbl="node1" presStyleIdx="3" presStyleCnt="6"/>
      <dgm:spPr/>
      <dgm:t>
        <a:bodyPr/>
        <a:lstStyle/>
        <a:p>
          <a:endParaRPr lang="en-US"/>
        </a:p>
      </dgm:t>
    </dgm:pt>
    <dgm:pt modelId="{1CE3809C-5352-435A-969F-DAE50B346F55}" type="pres">
      <dgm:prSet presAssocID="{7A68283D-7C82-4825-910F-CFCA98C50EF2}" presName="img" presStyleLbl="fgImgPlace1" presStyleIdx="3" presStyleCnt="6" custScaleX="72281" custScaleY="119622" custLinFactNeighborX="-27720" custLinFactNeighborY="-2255"/>
      <dgm:spPr>
        <a:blipFill rotWithShape="0">
          <a:blip xmlns:r="http://schemas.openxmlformats.org/officeDocument/2006/relationships" r:embed="rId10"/>
          <a:stretch>
            <a:fillRect/>
          </a:stretch>
        </a:blipFill>
        <a:ln>
          <a:solidFill>
            <a:schemeClr val="tx1"/>
          </a:solidFill>
        </a:ln>
      </dgm:spPr>
    </dgm:pt>
    <dgm:pt modelId="{F83F9F87-EE8D-4070-B725-CEBC39F55C1A}" type="pres">
      <dgm:prSet presAssocID="{7A68283D-7C82-4825-910F-CFCA98C50EF2}" presName="text" presStyleLbl="node1" presStyleIdx="3" presStyleCnt="6">
        <dgm:presLayoutVars>
          <dgm:bulletEnabled val="1"/>
        </dgm:presLayoutVars>
      </dgm:prSet>
      <dgm:spPr/>
      <dgm:t>
        <a:bodyPr/>
        <a:lstStyle/>
        <a:p>
          <a:endParaRPr lang="en-US"/>
        </a:p>
      </dgm:t>
    </dgm:pt>
    <dgm:pt modelId="{71AE31D0-F2B8-41E8-9592-00A7F7591F38}" type="pres">
      <dgm:prSet presAssocID="{55646827-4822-4755-B3EE-F0B5F1049E3A}" presName="spacer" presStyleCnt="0"/>
      <dgm:spPr/>
    </dgm:pt>
    <dgm:pt modelId="{17FB695C-BD5E-4DCC-A98A-3B46162F5672}" type="pres">
      <dgm:prSet presAssocID="{C440215D-CC52-4130-9AA0-B99AB4B7F9D1}" presName="comp" presStyleCnt="0"/>
      <dgm:spPr/>
    </dgm:pt>
    <dgm:pt modelId="{8C74CF8E-D786-4B8D-8677-87E6B89DDC4A}" type="pres">
      <dgm:prSet presAssocID="{C440215D-CC52-4130-9AA0-B99AB4B7F9D1}" presName="box" presStyleLbl="node1" presStyleIdx="4" presStyleCnt="6"/>
      <dgm:spPr/>
      <dgm:t>
        <a:bodyPr/>
        <a:lstStyle/>
        <a:p>
          <a:endParaRPr lang="en-US"/>
        </a:p>
      </dgm:t>
    </dgm:pt>
    <dgm:pt modelId="{3A22F47C-2971-433D-A86F-E908FDBF22AF}" type="pres">
      <dgm:prSet presAssocID="{C440215D-CC52-4130-9AA0-B99AB4B7F9D1}" presName="img" presStyleLbl="fgImgPlace1" presStyleIdx="4" presStyleCnt="6" custScaleX="72279" custScaleY="136303" custLinFactNeighborX="-18197" custLinFactNeighborY="-2492"/>
      <dgm:spPr>
        <a:blipFill rotWithShape="0">
          <a:blip xmlns:r="http://schemas.openxmlformats.org/officeDocument/2006/relationships" r:embed="rId11"/>
          <a:stretch>
            <a:fillRect/>
          </a:stretch>
        </a:blipFill>
        <a:ln>
          <a:solidFill>
            <a:schemeClr val="tx1"/>
          </a:solidFill>
        </a:ln>
      </dgm:spPr>
    </dgm:pt>
    <dgm:pt modelId="{951B8B8A-9366-4CB4-A3CB-81106931F14E}" type="pres">
      <dgm:prSet presAssocID="{C440215D-CC52-4130-9AA0-B99AB4B7F9D1}" presName="text" presStyleLbl="node1" presStyleIdx="4" presStyleCnt="6">
        <dgm:presLayoutVars>
          <dgm:bulletEnabled val="1"/>
        </dgm:presLayoutVars>
      </dgm:prSet>
      <dgm:spPr/>
      <dgm:t>
        <a:bodyPr/>
        <a:lstStyle/>
        <a:p>
          <a:endParaRPr lang="en-US"/>
        </a:p>
      </dgm:t>
    </dgm:pt>
    <dgm:pt modelId="{5AB61713-EBDE-41B3-9B56-EE908F6D21CF}" type="pres">
      <dgm:prSet presAssocID="{D4B4E4F2-D83A-492E-B29C-3233BAF6F529}" presName="spacer" presStyleCnt="0"/>
      <dgm:spPr/>
    </dgm:pt>
    <dgm:pt modelId="{FB286DE0-287F-404D-9D97-7DDDA1503FC5}" type="pres">
      <dgm:prSet presAssocID="{E7CD153D-C96F-48B7-85CB-A3CA9A661261}" presName="comp" presStyleCnt="0"/>
      <dgm:spPr/>
    </dgm:pt>
    <dgm:pt modelId="{E3C0CF6D-640D-4FCF-84F6-69CED547773A}" type="pres">
      <dgm:prSet presAssocID="{E7CD153D-C96F-48B7-85CB-A3CA9A661261}" presName="box" presStyleLbl="node1" presStyleIdx="5" presStyleCnt="6"/>
      <dgm:spPr/>
      <dgm:t>
        <a:bodyPr/>
        <a:lstStyle/>
        <a:p>
          <a:endParaRPr lang="en-US"/>
        </a:p>
      </dgm:t>
    </dgm:pt>
    <dgm:pt modelId="{BE49D89C-393B-45CC-A4BC-221E039240F5}" type="pres">
      <dgm:prSet presAssocID="{E7CD153D-C96F-48B7-85CB-A3CA9A661261}" presName="img" presStyleLbl="fgImgPlace1" presStyleIdx="5" presStyleCnt="6" custScaleX="72404" custScaleY="130363" custLinFactNeighborX="-18072" custLinFactNeighborY="-7206"/>
      <dgm:spPr>
        <a:blipFill rotWithShape="0">
          <a:blip xmlns:r="http://schemas.openxmlformats.org/officeDocument/2006/relationships" r:embed="rId12"/>
          <a:stretch>
            <a:fillRect/>
          </a:stretch>
        </a:blipFill>
        <a:ln>
          <a:solidFill>
            <a:schemeClr val="tx1"/>
          </a:solidFill>
        </a:ln>
      </dgm:spPr>
    </dgm:pt>
    <dgm:pt modelId="{6FD86B6C-17FD-426E-BC23-AA57D8A51052}" type="pres">
      <dgm:prSet presAssocID="{E7CD153D-C96F-48B7-85CB-A3CA9A661261}" presName="text" presStyleLbl="node1" presStyleIdx="5" presStyleCnt="6">
        <dgm:presLayoutVars>
          <dgm:bulletEnabled val="1"/>
        </dgm:presLayoutVars>
      </dgm:prSet>
      <dgm:spPr/>
      <dgm:t>
        <a:bodyPr/>
        <a:lstStyle/>
        <a:p>
          <a:endParaRPr lang="en-US"/>
        </a:p>
      </dgm:t>
    </dgm:pt>
  </dgm:ptLst>
  <dgm:cxnLst>
    <dgm:cxn modelId="{E32D5946-4B02-4F70-A41D-A85A9DE0055E}" srcId="{D40B6DC4-FE91-43C5-8E4C-5F86073728F8}" destId="{7BA92798-B881-47F1-BE70-64E6D504329A}" srcOrd="0" destOrd="0" parTransId="{921AA854-8F11-487E-89D2-18848F89BB41}" sibTransId="{94F5DC7B-4A3F-41C8-B8E8-CDB121FA14F1}"/>
    <dgm:cxn modelId="{32A05CD1-07F6-4EFD-AA36-6DC252EF0301}" srcId="{D40B6DC4-FE91-43C5-8E4C-5F86073728F8}" destId="{C440215D-CC52-4130-9AA0-B99AB4B7F9D1}" srcOrd="4" destOrd="0" parTransId="{D12E4325-F21C-470B-BA0E-BBA4AC902923}" sibTransId="{D4B4E4F2-D83A-492E-B29C-3233BAF6F529}"/>
    <dgm:cxn modelId="{5B41BD93-1835-4424-BD3F-FB159E7F662A}" srcId="{D40B6DC4-FE91-43C5-8E4C-5F86073728F8}" destId="{7A68283D-7C82-4825-910F-CFCA98C50EF2}" srcOrd="3" destOrd="0" parTransId="{2226A1FD-74A1-43C8-B946-D44D1DB7D38E}" sibTransId="{55646827-4822-4755-B3EE-F0B5F1049E3A}"/>
    <dgm:cxn modelId="{C0A6D5A0-787E-494F-BA4B-F053869D9F8D}" type="presOf" srcId="{39F3036C-5911-4648-9481-3363A503AE40}" destId="{FB5F27E0-BB67-4A20-9452-96EDCB37A0F2}" srcOrd="0" destOrd="0" presId="urn:microsoft.com/office/officeart/2005/8/layout/vList4"/>
    <dgm:cxn modelId="{3185D49D-AA82-436F-A9FD-5C18D385A5C4}" type="presOf" srcId="{7A68283D-7C82-4825-910F-CFCA98C50EF2}" destId="{F83F9F87-EE8D-4070-B725-CEBC39F55C1A}" srcOrd="1" destOrd="0" presId="urn:microsoft.com/office/officeart/2005/8/layout/vList4"/>
    <dgm:cxn modelId="{DA32A0AA-507C-400D-9B22-7969C85EEE60}" type="presOf" srcId="{E7CD153D-C96F-48B7-85CB-A3CA9A661261}" destId="{6FD86B6C-17FD-426E-BC23-AA57D8A51052}" srcOrd="1" destOrd="0" presId="urn:microsoft.com/office/officeart/2005/8/layout/vList4"/>
    <dgm:cxn modelId="{FF9CEAF9-20BA-4137-B6BB-48B827361C1A}" type="presOf" srcId="{E7CD153D-C96F-48B7-85CB-A3CA9A661261}" destId="{E3C0CF6D-640D-4FCF-84F6-69CED547773A}" srcOrd="0" destOrd="0" presId="urn:microsoft.com/office/officeart/2005/8/layout/vList4"/>
    <dgm:cxn modelId="{6EF50C7D-1777-4A5A-B3A4-988C1095C04C}" type="presOf" srcId="{39F3036C-5911-4648-9481-3363A503AE40}" destId="{209A668E-597E-4182-BA28-4646FBE7A523}" srcOrd="1" destOrd="0" presId="urn:microsoft.com/office/officeart/2005/8/layout/vList4"/>
    <dgm:cxn modelId="{78B4251C-DB2D-4967-9474-009EF50200F2}" srcId="{D40B6DC4-FE91-43C5-8E4C-5F86073728F8}" destId="{4CDBA976-A247-4A09-B34A-D28DC8CD4E1A}" srcOrd="2" destOrd="0" parTransId="{70C7AA35-FB6D-4651-B61F-C1D5F16DDC11}" sibTransId="{034E8EF4-0CA9-4068-9F90-F5CE1783F1F7}"/>
    <dgm:cxn modelId="{CC566936-8CA8-4545-B2CC-C0AE91AD7068}" type="presOf" srcId="{D40B6DC4-FE91-43C5-8E4C-5F86073728F8}" destId="{E8DEC504-76F3-4E55-93F7-DA0D1364D519}" srcOrd="0" destOrd="0" presId="urn:microsoft.com/office/officeart/2005/8/layout/vList4"/>
    <dgm:cxn modelId="{F432CC64-362D-40D0-B895-89DD5168CEA9}" type="presOf" srcId="{4CDBA976-A247-4A09-B34A-D28DC8CD4E1A}" destId="{3C489871-D619-4AB3-8260-CFDA3E62BA42}" srcOrd="0" destOrd="0" presId="urn:microsoft.com/office/officeart/2005/8/layout/vList4"/>
    <dgm:cxn modelId="{DF3A35F5-DFED-4BCE-9DB4-7C68DAED1253}" type="presOf" srcId="{7BA92798-B881-47F1-BE70-64E6D504329A}" destId="{645AEA1D-49FB-40BD-B05D-B07689AB5B9B}" srcOrd="0" destOrd="0" presId="urn:microsoft.com/office/officeart/2005/8/layout/vList4"/>
    <dgm:cxn modelId="{F1194EDC-5596-4F43-9FE6-91D5BA7C58E9}" srcId="{D40B6DC4-FE91-43C5-8E4C-5F86073728F8}" destId="{39F3036C-5911-4648-9481-3363A503AE40}" srcOrd="1" destOrd="0" parTransId="{35AFD34B-C853-454D-A70E-46EA7CF8003D}" sibTransId="{5E1AEF0A-8102-4E81-8BBD-3C53BF738E87}"/>
    <dgm:cxn modelId="{08EF7EAF-8AC4-4DDB-99C1-FC5A12875313}" type="presOf" srcId="{C440215D-CC52-4130-9AA0-B99AB4B7F9D1}" destId="{951B8B8A-9366-4CB4-A3CB-81106931F14E}" srcOrd="1" destOrd="0" presId="urn:microsoft.com/office/officeart/2005/8/layout/vList4"/>
    <dgm:cxn modelId="{781C3EDC-A004-48D8-8C36-91C9E6E143E8}" type="presOf" srcId="{C440215D-CC52-4130-9AA0-B99AB4B7F9D1}" destId="{8C74CF8E-D786-4B8D-8677-87E6B89DDC4A}" srcOrd="0" destOrd="0" presId="urn:microsoft.com/office/officeart/2005/8/layout/vList4"/>
    <dgm:cxn modelId="{0A2553E6-56D4-475E-8E3C-AF0C945A06DD}" type="presOf" srcId="{4CDBA976-A247-4A09-B34A-D28DC8CD4E1A}" destId="{E4E8A6A7-C46B-4FEB-8715-286466C90052}" srcOrd="1" destOrd="0" presId="urn:microsoft.com/office/officeart/2005/8/layout/vList4"/>
    <dgm:cxn modelId="{14C62152-2370-4DDB-9800-D643F3EC174A}" srcId="{D40B6DC4-FE91-43C5-8E4C-5F86073728F8}" destId="{E7CD153D-C96F-48B7-85CB-A3CA9A661261}" srcOrd="5" destOrd="0" parTransId="{D0CED898-7A94-490E-851E-79910863C9D2}" sibTransId="{2FA4C367-6AB4-40D8-84B1-A49BAA2F0AE1}"/>
    <dgm:cxn modelId="{3FAC33F3-CB65-4C17-93EE-2AE73525D853}" type="presOf" srcId="{7BA92798-B881-47F1-BE70-64E6D504329A}" destId="{D840B458-8505-487B-9195-B2A95C076162}" srcOrd="1" destOrd="0" presId="urn:microsoft.com/office/officeart/2005/8/layout/vList4"/>
    <dgm:cxn modelId="{94DCF34A-2F95-417A-BF84-C8668088C7A5}" type="presOf" srcId="{7A68283D-7C82-4825-910F-CFCA98C50EF2}" destId="{C9E771C7-D22D-40E5-8B25-13D5AC7FE6FD}" srcOrd="0" destOrd="0" presId="urn:microsoft.com/office/officeart/2005/8/layout/vList4"/>
    <dgm:cxn modelId="{68DBB7A9-3AA9-496B-99B1-EBF273433C4E}" type="presParOf" srcId="{E8DEC504-76F3-4E55-93F7-DA0D1364D519}" destId="{8A6FC012-2B07-4A85-B911-D13C9BEFA28E}" srcOrd="0" destOrd="0" presId="urn:microsoft.com/office/officeart/2005/8/layout/vList4"/>
    <dgm:cxn modelId="{80E60B7D-7902-44FE-9495-84979F2FAE21}" type="presParOf" srcId="{8A6FC012-2B07-4A85-B911-D13C9BEFA28E}" destId="{645AEA1D-49FB-40BD-B05D-B07689AB5B9B}" srcOrd="0" destOrd="0" presId="urn:microsoft.com/office/officeart/2005/8/layout/vList4"/>
    <dgm:cxn modelId="{753CD6B6-6B1D-4901-BE39-F784936D0FF2}" type="presParOf" srcId="{8A6FC012-2B07-4A85-B911-D13C9BEFA28E}" destId="{F5943A31-C127-49D3-B2FF-60B0FC627C04}" srcOrd="1" destOrd="0" presId="urn:microsoft.com/office/officeart/2005/8/layout/vList4"/>
    <dgm:cxn modelId="{0C6CDE94-9256-4D10-81A2-9E807921F565}" type="presParOf" srcId="{8A6FC012-2B07-4A85-B911-D13C9BEFA28E}" destId="{D840B458-8505-487B-9195-B2A95C076162}" srcOrd="2" destOrd="0" presId="urn:microsoft.com/office/officeart/2005/8/layout/vList4"/>
    <dgm:cxn modelId="{1B15D1B9-40F7-45F0-A79E-F0E84099694F}" type="presParOf" srcId="{E8DEC504-76F3-4E55-93F7-DA0D1364D519}" destId="{8E9EC2CF-071C-4858-A588-4B066D1BE37D}" srcOrd="1" destOrd="0" presId="urn:microsoft.com/office/officeart/2005/8/layout/vList4"/>
    <dgm:cxn modelId="{8DE80764-F437-4D47-A6E7-6F7AF163B6F9}" type="presParOf" srcId="{E8DEC504-76F3-4E55-93F7-DA0D1364D519}" destId="{68B1C23D-15C0-43DB-BBAC-5D283B0E60FE}" srcOrd="2" destOrd="0" presId="urn:microsoft.com/office/officeart/2005/8/layout/vList4"/>
    <dgm:cxn modelId="{CF8D2FA6-017F-4AD6-9BFE-6691E2EBECE6}" type="presParOf" srcId="{68B1C23D-15C0-43DB-BBAC-5D283B0E60FE}" destId="{FB5F27E0-BB67-4A20-9452-96EDCB37A0F2}" srcOrd="0" destOrd="0" presId="urn:microsoft.com/office/officeart/2005/8/layout/vList4"/>
    <dgm:cxn modelId="{B5B206C2-C2BF-42B8-9FEC-E996A8821E23}" type="presParOf" srcId="{68B1C23D-15C0-43DB-BBAC-5D283B0E60FE}" destId="{7CA5984C-32A7-4B51-B575-8864982A13DF}" srcOrd="1" destOrd="0" presId="urn:microsoft.com/office/officeart/2005/8/layout/vList4"/>
    <dgm:cxn modelId="{FBD259F6-69D9-4FD2-A64D-F510C389AB37}" type="presParOf" srcId="{68B1C23D-15C0-43DB-BBAC-5D283B0E60FE}" destId="{209A668E-597E-4182-BA28-4646FBE7A523}" srcOrd="2" destOrd="0" presId="urn:microsoft.com/office/officeart/2005/8/layout/vList4"/>
    <dgm:cxn modelId="{5299E364-3282-4FDE-94D1-CB7B61F540AB}" type="presParOf" srcId="{E8DEC504-76F3-4E55-93F7-DA0D1364D519}" destId="{BA520D30-B896-4606-8CE2-9B5F35CE6EDF}" srcOrd="3" destOrd="0" presId="urn:microsoft.com/office/officeart/2005/8/layout/vList4"/>
    <dgm:cxn modelId="{9305D994-ECFF-4907-BFFE-8807DDB03737}" type="presParOf" srcId="{E8DEC504-76F3-4E55-93F7-DA0D1364D519}" destId="{976865F8-349B-4241-B8A5-7C165AB19622}" srcOrd="4" destOrd="0" presId="urn:microsoft.com/office/officeart/2005/8/layout/vList4"/>
    <dgm:cxn modelId="{4D6D987A-AB02-4804-A332-5EAE8599AE99}" type="presParOf" srcId="{976865F8-349B-4241-B8A5-7C165AB19622}" destId="{3C489871-D619-4AB3-8260-CFDA3E62BA42}" srcOrd="0" destOrd="0" presId="urn:microsoft.com/office/officeart/2005/8/layout/vList4"/>
    <dgm:cxn modelId="{345B1F94-F441-4F38-8BAC-7AD19C92E08A}" type="presParOf" srcId="{976865F8-349B-4241-B8A5-7C165AB19622}" destId="{C0789995-DDAA-49BB-94F2-76CD276C5ABB}" srcOrd="1" destOrd="0" presId="urn:microsoft.com/office/officeart/2005/8/layout/vList4"/>
    <dgm:cxn modelId="{2E585277-EA08-4B36-B790-C1E819DAD473}" type="presParOf" srcId="{976865F8-349B-4241-B8A5-7C165AB19622}" destId="{E4E8A6A7-C46B-4FEB-8715-286466C90052}" srcOrd="2" destOrd="0" presId="urn:microsoft.com/office/officeart/2005/8/layout/vList4"/>
    <dgm:cxn modelId="{8AE48DB3-6627-4EB7-A719-3E510AF08A8B}" type="presParOf" srcId="{E8DEC504-76F3-4E55-93F7-DA0D1364D519}" destId="{8C6D5CB3-DE38-47B1-A246-E1D88B2F40CB}" srcOrd="5" destOrd="0" presId="urn:microsoft.com/office/officeart/2005/8/layout/vList4"/>
    <dgm:cxn modelId="{D6DFAEB2-6E4D-46FC-84E0-FA5BAC567AC8}" type="presParOf" srcId="{E8DEC504-76F3-4E55-93F7-DA0D1364D519}" destId="{A3AA3ABA-3A9D-4BA6-8CC1-1F81BF82701D}" srcOrd="6" destOrd="0" presId="urn:microsoft.com/office/officeart/2005/8/layout/vList4"/>
    <dgm:cxn modelId="{EE4A370A-8577-4BF1-AB70-36B9B25D2903}" type="presParOf" srcId="{A3AA3ABA-3A9D-4BA6-8CC1-1F81BF82701D}" destId="{C9E771C7-D22D-40E5-8B25-13D5AC7FE6FD}" srcOrd="0" destOrd="0" presId="urn:microsoft.com/office/officeart/2005/8/layout/vList4"/>
    <dgm:cxn modelId="{CF9E20AA-F2B2-412B-B958-0C9FFFFC3820}" type="presParOf" srcId="{A3AA3ABA-3A9D-4BA6-8CC1-1F81BF82701D}" destId="{1CE3809C-5352-435A-969F-DAE50B346F55}" srcOrd="1" destOrd="0" presId="urn:microsoft.com/office/officeart/2005/8/layout/vList4"/>
    <dgm:cxn modelId="{34CA7BF0-E4F1-455C-852A-1F5C1C380A27}" type="presParOf" srcId="{A3AA3ABA-3A9D-4BA6-8CC1-1F81BF82701D}" destId="{F83F9F87-EE8D-4070-B725-CEBC39F55C1A}" srcOrd="2" destOrd="0" presId="urn:microsoft.com/office/officeart/2005/8/layout/vList4"/>
    <dgm:cxn modelId="{2DAF32EE-150E-4184-9FF1-1479EF6172B7}" type="presParOf" srcId="{E8DEC504-76F3-4E55-93F7-DA0D1364D519}" destId="{71AE31D0-F2B8-41E8-9592-00A7F7591F38}" srcOrd="7" destOrd="0" presId="urn:microsoft.com/office/officeart/2005/8/layout/vList4"/>
    <dgm:cxn modelId="{FD8F240D-E51C-49A7-BEFD-D88A013F3713}" type="presParOf" srcId="{E8DEC504-76F3-4E55-93F7-DA0D1364D519}" destId="{17FB695C-BD5E-4DCC-A98A-3B46162F5672}" srcOrd="8" destOrd="0" presId="urn:microsoft.com/office/officeart/2005/8/layout/vList4"/>
    <dgm:cxn modelId="{3F5A240D-A4E5-4479-B63D-A4D6BE76BB4D}" type="presParOf" srcId="{17FB695C-BD5E-4DCC-A98A-3B46162F5672}" destId="{8C74CF8E-D786-4B8D-8677-87E6B89DDC4A}" srcOrd="0" destOrd="0" presId="urn:microsoft.com/office/officeart/2005/8/layout/vList4"/>
    <dgm:cxn modelId="{166673FB-89CD-4F63-8047-D27BC37097DF}" type="presParOf" srcId="{17FB695C-BD5E-4DCC-A98A-3B46162F5672}" destId="{3A22F47C-2971-433D-A86F-E908FDBF22AF}" srcOrd="1" destOrd="0" presId="urn:microsoft.com/office/officeart/2005/8/layout/vList4"/>
    <dgm:cxn modelId="{3EA5FABF-D568-4A4E-AC89-141B91162BD6}" type="presParOf" srcId="{17FB695C-BD5E-4DCC-A98A-3B46162F5672}" destId="{951B8B8A-9366-4CB4-A3CB-81106931F14E}" srcOrd="2" destOrd="0" presId="urn:microsoft.com/office/officeart/2005/8/layout/vList4"/>
    <dgm:cxn modelId="{D5E08CDA-EBA0-4189-92CC-5969775E294F}" type="presParOf" srcId="{E8DEC504-76F3-4E55-93F7-DA0D1364D519}" destId="{5AB61713-EBDE-41B3-9B56-EE908F6D21CF}" srcOrd="9" destOrd="0" presId="urn:microsoft.com/office/officeart/2005/8/layout/vList4"/>
    <dgm:cxn modelId="{003DE67D-6E98-478D-AC0C-E32388C69BFB}" type="presParOf" srcId="{E8DEC504-76F3-4E55-93F7-DA0D1364D519}" destId="{FB286DE0-287F-404D-9D97-7DDDA1503FC5}" srcOrd="10" destOrd="0" presId="urn:microsoft.com/office/officeart/2005/8/layout/vList4"/>
    <dgm:cxn modelId="{008B0DF7-2429-4ADB-B68C-8B63D3AE4CD6}" type="presParOf" srcId="{FB286DE0-287F-404D-9D97-7DDDA1503FC5}" destId="{E3C0CF6D-640D-4FCF-84F6-69CED547773A}" srcOrd="0" destOrd="0" presId="urn:microsoft.com/office/officeart/2005/8/layout/vList4"/>
    <dgm:cxn modelId="{5935CAB7-7ED1-4E11-A1B6-F7561E842165}" type="presParOf" srcId="{FB286DE0-287F-404D-9D97-7DDDA1503FC5}" destId="{BE49D89C-393B-45CC-A4BC-221E039240F5}" srcOrd="1" destOrd="0" presId="urn:microsoft.com/office/officeart/2005/8/layout/vList4"/>
    <dgm:cxn modelId="{7B1A9B03-425F-4933-BB0E-8C08F921EF13}" type="presParOf" srcId="{FB286DE0-287F-404D-9D97-7DDDA1503FC5}" destId="{6FD86B6C-17FD-426E-BC23-AA57D8A51052}"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A8B293-EBC7-4D1E-9BA6-54F00BCB17DD}"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2F5F098E-EF7B-4753-80A5-59E67181F8D1}">
      <dgm:prSet custT="1">
        <dgm:style>
          <a:lnRef idx="0">
            <a:schemeClr val="accent1"/>
          </a:lnRef>
          <a:fillRef idx="3">
            <a:schemeClr val="accent1"/>
          </a:fillRef>
          <a:effectRef idx="3">
            <a:schemeClr val="accent1"/>
          </a:effectRef>
          <a:fontRef idx="minor">
            <a:schemeClr val="lt1"/>
          </a:fontRef>
        </dgm:style>
      </dgm:prSet>
      <dgm:spPr/>
      <dgm:t>
        <a:bodyPr/>
        <a:lstStyle/>
        <a:p>
          <a:pPr algn="l" rtl="0"/>
          <a:r>
            <a:rPr lang="en-US" sz="3600" b="0" dirty="0" smtClean="0">
              <a:solidFill>
                <a:schemeClr val="accent5">
                  <a:lumMod val="60000"/>
                  <a:lumOff val="40000"/>
                </a:schemeClr>
              </a:solidFill>
            </a:rPr>
            <a:t>Network</a:t>
          </a:r>
          <a:endParaRPr lang="en-US" sz="3600" b="0" dirty="0">
            <a:solidFill>
              <a:schemeClr val="accent5">
                <a:lumMod val="60000"/>
                <a:lumOff val="40000"/>
              </a:schemeClr>
            </a:solidFill>
          </a:endParaRPr>
        </a:p>
      </dgm:t>
    </dgm:pt>
    <dgm:pt modelId="{04C923F3-21A2-4C29-86F2-CCA632C61987}" type="parTrans" cxnId="{97CFDC7F-EB05-4BFB-8738-413B1FAF3109}">
      <dgm:prSet/>
      <dgm:spPr/>
      <dgm:t>
        <a:bodyPr/>
        <a:lstStyle/>
        <a:p>
          <a:pPr algn="ctr"/>
          <a:endParaRPr lang="en-US"/>
        </a:p>
      </dgm:t>
    </dgm:pt>
    <dgm:pt modelId="{D73A95DD-EEBF-4E72-AB5B-57C9F8AF45AE}" type="sibTrans" cxnId="{97CFDC7F-EB05-4BFB-8738-413B1FAF3109}">
      <dgm:prSet/>
      <dgm:spPr/>
      <dgm:t>
        <a:bodyPr/>
        <a:lstStyle/>
        <a:p>
          <a:pPr algn="ctr"/>
          <a:endParaRPr lang="en-US"/>
        </a:p>
      </dgm:t>
    </dgm:pt>
    <dgm:pt modelId="{4C361E29-635B-4459-92D2-0C7CAD268889}">
      <dgm:prSet custT="1">
        <dgm:style>
          <a:lnRef idx="0">
            <a:schemeClr val="accent1"/>
          </a:lnRef>
          <a:fillRef idx="3">
            <a:schemeClr val="accent1"/>
          </a:fillRef>
          <a:effectRef idx="3">
            <a:schemeClr val="accent1"/>
          </a:effectRef>
          <a:fontRef idx="minor">
            <a:schemeClr val="lt1"/>
          </a:fontRef>
        </dgm:style>
      </dgm:prSet>
      <dgm:spPr/>
      <dgm:t>
        <a:bodyPr/>
        <a:lstStyle/>
        <a:p>
          <a:pPr algn="l" rtl="0"/>
          <a:r>
            <a:rPr lang="en-US" sz="3600" b="0" dirty="0" smtClean="0">
              <a:solidFill>
                <a:schemeClr val="accent5">
                  <a:lumMod val="60000"/>
                  <a:lumOff val="40000"/>
                </a:schemeClr>
              </a:solidFill>
            </a:rPr>
            <a:t>Manufactures</a:t>
          </a:r>
          <a:endParaRPr lang="en-US" sz="3600" b="0" dirty="0">
            <a:solidFill>
              <a:schemeClr val="accent5">
                <a:lumMod val="60000"/>
                <a:lumOff val="40000"/>
              </a:schemeClr>
            </a:solidFill>
          </a:endParaRPr>
        </a:p>
      </dgm:t>
    </dgm:pt>
    <dgm:pt modelId="{22F3D6C7-E160-4534-B80B-E30E07EB38A2}" type="parTrans" cxnId="{A823CDEA-84AA-4859-9971-524C6717D319}">
      <dgm:prSet/>
      <dgm:spPr/>
      <dgm:t>
        <a:bodyPr/>
        <a:lstStyle/>
        <a:p>
          <a:pPr algn="ctr"/>
          <a:endParaRPr lang="en-US"/>
        </a:p>
      </dgm:t>
    </dgm:pt>
    <dgm:pt modelId="{663ACBFC-1948-4B83-A5AE-6248B3E1646B}" type="sibTrans" cxnId="{A823CDEA-84AA-4859-9971-524C6717D319}">
      <dgm:prSet/>
      <dgm:spPr/>
      <dgm:t>
        <a:bodyPr/>
        <a:lstStyle/>
        <a:p>
          <a:pPr algn="ctr"/>
          <a:endParaRPr lang="en-US"/>
        </a:p>
      </dgm:t>
    </dgm:pt>
    <dgm:pt modelId="{7C46D396-9481-4100-972B-32D5664D1577}">
      <dgm:prSet custT="1">
        <dgm:style>
          <a:lnRef idx="0">
            <a:schemeClr val="accent1"/>
          </a:lnRef>
          <a:fillRef idx="3">
            <a:schemeClr val="accent1"/>
          </a:fillRef>
          <a:effectRef idx="3">
            <a:schemeClr val="accent1"/>
          </a:effectRef>
          <a:fontRef idx="minor">
            <a:schemeClr val="lt1"/>
          </a:fontRef>
        </dgm:style>
      </dgm:prSet>
      <dgm:spPr/>
      <dgm:t>
        <a:bodyPr/>
        <a:lstStyle/>
        <a:p>
          <a:pPr algn="l" rtl="0"/>
          <a:r>
            <a:rPr lang="en-US" sz="3600" b="0" dirty="0" smtClean="0">
              <a:solidFill>
                <a:schemeClr val="accent5">
                  <a:lumMod val="60000"/>
                  <a:lumOff val="40000"/>
                </a:schemeClr>
              </a:solidFill>
            </a:rPr>
            <a:t>Devices</a:t>
          </a:r>
          <a:endParaRPr lang="en-US" sz="3600" b="0" dirty="0">
            <a:solidFill>
              <a:schemeClr val="accent5">
                <a:lumMod val="60000"/>
                <a:lumOff val="40000"/>
              </a:schemeClr>
            </a:solidFill>
          </a:endParaRPr>
        </a:p>
      </dgm:t>
    </dgm:pt>
    <dgm:pt modelId="{C90341FE-5C89-43F6-9A9D-895D0616A22A}" type="parTrans" cxnId="{37BB92F7-319F-4737-9557-F0AA3B510557}">
      <dgm:prSet/>
      <dgm:spPr/>
      <dgm:t>
        <a:bodyPr/>
        <a:lstStyle/>
        <a:p>
          <a:pPr algn="ctr"/>
          <a:endParaRPr lang="en-US"/>
        </a:p>
      </dgm:t>
    </dgm:pt>
    <dgm:pt modelId="{116AB8CD-DA36-4616-BD48-79D6DF095DE5}" type="sibTrans" cxnId="{37BB92F7-319F-4737-9557-F0AA3B510557}">
      <dgm:prSet/>
      <dgm:spPr/>
      <dgm:t>
        <a:bodyPr/>
        <a:lstStyle/>
        <a:p>
          <a:pPr algn="ctr"/>
          <a:endParaRPr lang="en-US"/>
        </a:p>
      </dgm:t>
    </dgm:pt>
    <dgm:pt modelId="{E0FCBA0D-A3AE-4111-8793-788CB31F8B0C}">
      <dgm:prSet custT="1">
        <dgm:style>
          <a:lnRef idx="0">
            <a:schemeClr val="accent1"/>
          </a:lnRef>
          <a:fillRef idx="3">
            <a:schemeClr val="accent1"/>
          </a:fillRef>
          <a:effectRef idx="3">
            <a:schemeClr val="accent1"/>
          </a:effectRef>
          <a:fontRef idx="minor">
            <a:schemeClr val="lt1"/>
          </a:fontRef>
        </dgm:style>
      </dgm:prSet>
      <dgm:spPr/>
      <dgm:t>
        <a:bodyPr/>
        <a:lstStyle/>
        <a:p>
          <a:pPr algn="l" rtl="0"/>
          <a:r>
            <a:rPr lang="en-US" sz="3600" b="0" dirty="0" smtClean="0">
              <a:solidFill>
                <a:schemeClr val="accent5">
                  <a:lumMod val="60000"/>
                  <a:lumOff val="40000"/>
                </a:schemeClr>
              </a:solidFill>
            </a:rPr>
            <a:t>Platforms/OS</a:t>
          </a:r>
          <a:endParaRPr lang="en-US" sz="3600" b="0" dirty="0">
            <a:solidFill>
              <a:schemeClr val="accent5">
                <a:lumMod val="60000"/>
                <a:lumOff val="40000"/>
              </a:schemeClr>
            </a:solidFill>
          </a:endParaRPr>
        </a:p>
      </dgm:t>
    </dgm:pt>
    <dgm:pt modelId="{40486A23-78A9-4399-9CC9-9FF54845F4DA}" type="parTrans" cxnId="{5068A561-6412-4742-93D5-BD9178C7E57E}">
      <dgm:prSet/>
      <dgm:spPr/>
      <dgm:t>
        <a:bodyPr/>
        <a:lstStyle/>
        <a:p>
          <a:pPr algn="ctr"/>
          <a:endParaRPr lang="en-US"/>
        </a:p>
      </dgm:t>
    </dgm:pt>
    <dgm:pt modelId="{5207BC09-ABB5-489A-B7C3-1F01478CB48A}" type="sibTrans" cxnId="{5068A561-6412-4742-93D5-BD9178C7E57E}">
      <dgm:prSet/>
      <dgm:spPr/>
      <dgm:t>
        <a:bodyPr/>
        <a:lstStyle/>
        <a:p>
          <a:pPr algn="ctr"/>
          <a:endParaRPr lang="en-US"/>
        </a:p>
      </dgm:t>
    </dgm:pt>
    <dgm:pt modelId="{D99EBB38-16AE-42B8-BEF8-63A96EEE7374}">
      <dgm:prSet custT="1">
        <dgm:style>
          <a:lnRef idx="0">
            <a:schemeClr val="accent1"/>
          </a:lnRef>
          <a:fillRef idx="3">
            <a:schemeClr val="accent1"/>
          </a:fillRef>
          <a:effectRef idx="3">
            <a:schemeClr val="accent1"/>
          </a:effectRef>
          <a:fontRef idx="minor">
            <a:schemeClr val="lt1"/>
          </a:fontRef>
        </dgm:style>
      </dgm:prSet>
      <dgm:spPr/>
      <dgm:t>
        <a:bodyPr/>
        <a:lstStyle/>
        <a:p>
          <a:pPr algn="l" rtl="0"/>
          <a:r>
            <a:rPr lang="en-US" sz="3600" b="0" dirty="0" smtClean="0">
              <a:solidFill>
                <a:schemeClr val="accent5">
                  <a:lumMod val="60000"/>
                  <a:lumOff val="40000"/>
                </a:schemeClr>
              </a:solidFill>
            </a:rPr>
            <a:t>Frameworks</a:t>
          </a:r>
          <a:endParaRPr lang="en-US" sz="3600" b="0" dirty="0">
            <a:solidFill>
              <a:schemeClr val="accent5">
                <a:lumMod val="60000"/>
                <a:lumOff val="40000"/>
              </a:schemeClr>
            </a:solidFill>
          </a:endParaRPr>
        </a:p>
      </dgm:t>
    </dgm:pt>
    <dgm:pt modelId="{9F113485-E6EF-4028-A4EE-C58134A5127F}" type="parTrans" cxnId="{DF80206F-D531-4A76-9A31-D3976034396D}">
      <dgm:prSet/>
      <dgm:spPr/>
      <dgm:t>
        <a:bodyPr/>
        <a:lstStyle/>
        <a:p>
          <a:pPr algn="ctr"/>
          <a:endParaRPr lang="en-US"/>
        </a:p>
      </dgm:t>
    </dgm:pt>
    <dgm:pt modelId="{FC9D01A5-01C9-45C5-8C84-BAF7F7ABDACC}" type="sibTrans" cxnId="{DF80206F-D531-4A76-9A31-D3976034396D}">
      <dgm:prSet/>
      <dgm:spPr/>
      <dgm:t>
        <a:bodyPr/>
        <a:lstStyle/>
        <a:p>
          <a:pPr algn="ctr"/>
          <a:endParaRPr lang="en-US"/>
        </a:p>
      </dgm:t>
    </dgm:pt>
    <dgm:pt modelId="{90D5E524-F3E6-4D86-B8F9-90C68E81FCB0}">
      <dgm:prSet custT="1">
        <dgm:style>
          <a:lnRef idx="0">
            <a:schemeClr val="accent1"/>
          </a:lnRef>
          <a:fillRef idx="3">
            <a:schemeClr val="accent1"/>
          </a:fillRef>
          <a:effectRef idx="3">
            <a:schemeClr val="accent1"/>
          </a:effectRef>
          <a:fontRef idx="minor">
            <a:schemeClr val="lt1"/>
          </a:fontRef>
        </dgm:style>
      </dgm:prSet>
      <dgm:spPr/>
      <dgm:t>
        <a:bodyPr/>
        <a:lstStyle/>
        <a:p>
          <a:pPr algn="l" rtl="0"/>
          <a:r>
            <a:rPr lang="en-US" sz="3600" b="0" dirty="0" smtClean="0">
              <a:solidFill>
                <a:schemeClr val="accent5">
                  <a:lumMod val="60000"/>
                  <a:lumOff val="40000"/>
                </a:schemeClr>
              </a:solidFill>
            </a:rPr>
            <a:t>API-APP</a:t>
          </a:r>
          <a:endParaRPr lang="en-US" sz="3600" b="0" dirty="0">
            <a:solidFill>
              <a:schemeClr val="accent5">
                <a:lumMod val="60000"/>
                <a:lumOff val="40000"/>
              </a:schemeClr>
            </a:solidFill>
          </a:endParaRPr>
        </a:p>
      </dgm:t>
    </dgm:pt>
    <dgm:pt modelId="{2305C1FE-74D5-42E3-9402-AAEE2D41E3CB}" type="parTrans" cxnId="{27E225CB-71D7-4A34-9068-84C556E4943E}">
      <dgm:prSet/>
      <dgm:spPr/>
      <dgm:t>
        <a:bodyPr/>
        <a:lstStyle/>
        <a:p>
          <a:pPr algn="ctr"/>
          <a:endParaRPr lang="en-US"/>
        </a:p>
      </dgm:t>
    </dgm:pt>
    <dgm:pt modelId="{3409E0D5-0FAB-4511-9A68-F65441AA5A54}" type="sibTrans" cxnId="{27E225CB-71D7-4A34-9068-84C556E4943E}">
      <dgm:prSet/>
      <dgm:spPr/>
      <dgm:t>
        <a:bodyPr/>
        <a:lstStyle/>
        <a:p>
          <a:pPr algn="ctr"/>
          <a:endParaRPr lang="en-US"/>
        </a:p>
      </dgm:t>
    </dgm:pt>
    <dgm:pt modelId="{BC36815E-5816-4433-9585-764EDE5A3D60}">
      <dgm:prSet custT="1">
        <dgm:style>
          <a:lnRef idx="0">
            <a:schemeClr val="accent1"/>
          </a:lnRef>
          <a:fillRef idx="3">
            <a:schemeClr val="accent1"/>
          </a:fillRef>
          <a:effectRef idx="3">
            <a:schemeClr val="accent1"/>
          </a:effectRef>
          <a:fontRef idx="minor">
            <a:schemeClr val="lt1"/>
          </a:fontRef>
        </dgm:style>
      </dgm:prSet>
      <dgm:spPr/>
      <dgm:t>
        <a:bodyPr/>
        <a:lstStyle/>
        <a:p>
          <a:pPr algn="l" rtl="0"/>
          <a:r>
            <a:rPr lang="en-US" sz="3600" b="1" dirty="0" smtClean="0">
              <a:solidFill>
                <a:srgbClr val="FFFF00"/>
              </a:solidFill>
            </a:rPr>
            <a:t>Services</a:t>
          </a:r>
          <a:r>
            <a:rPr lang="en-US" sz="3600" dirty="0" smtClean="0">
              <a:solidFill>
                <a:schemeClr val="accent5">
                  <a:lumMod val="60000"/>
                  <a:lumOff val="40000"/>
                </a:schemeClr>
              </a:solidFill>
            </a:rPr>
            <a:t> </a:t>
          </a:r>
          <a:endParaRPr lang="en-US" sz="3600" dirty="0">
            <a:solidFill>
              <a:schemeClr val="accent5">
                <a:lumMod val="60000"/>
                <a:lumOff val="40000"/>
              </a:schemeClr>
            </a:solidFill>
          </a:endParaRPr>
        </a:p>
      </dgm:t>
    </dgm:pt>
    <dgm:pt modelId="{A7C4D95B-C16C-414D-B06C-1A427F449D22}" type="parTrans" cxnId="{503339FF-4291-4AC8-B977-1F78797A0934}">
      <dgm:prSet/>
      <dgm:spPr/>
      <dgm:t>
        <a:bodyPr/>
        <a:lstStyle/>
        <a:p>
          <a:pPr algn="ctr"/>
          <a:endParaRPr lang="en-US"/>
        </a:p>
      </dgm:t>
    </dgm:pt>
    <dgm:pt modelId="{F3C8B9E4-892A-4349-9377-6C2E9F18F40C}" type="sibTrans" cxnId="{503339FF-4291-4AC8-B977-1F78797A0934}">
      <dgm:prSet/>
      <dgm:spPr/>
      <dgm:t>
        <a:bodyPr/>
        <a:lstStyle/>
        <a:p>
          <a:pPr algn="ctr"/>
          <a:endParaRPr lang="en-US"/>
        </a:p>
      </dgm:t>
    </dgm:pt>
    <dgm:pt modelId="{7E407E04-E628-4236-8988-4B04DFEB7002}">
      <dgm:prSet custT="1">
        <dgm:style>
          <a:lnRef idx="0">
            <a:schemeClr val="accent1"/>
          </a:lnRef>
          <a:fillRef idx="3">
            <a:schemeClr val="accent1"/>
          </a:fillRef>
          <a:effectRef idx="3">
            <a:schemeClr val="accent1"/>
          </a:effectRef>
          <a:fontRef idx="minor">
            <a:schemeClr val="lt1"/>
          </a:fontRef>
        </dgm:style>
      </dgm:prSet>
      <dgm:spPr/>
      <dgm:t>
        <a:bodyPr/>
        <a:lstStyle/>
        <a:p>
          <a:pPr algn="l" rtl="0"/>
          <a:r>
            <a:rPr lang="en-US" sz="3600" b="0" baseline="0" dirty="0" smtClean="0">
              <a:solidFill>
                <a:schemeClr val="accent5">
                  <a:lumMod val="60000"/>
                  <a:lumOff val="40000"/>
                </a:schemeClr>
              </a:solidFill>
              <a:effectLst/>
            </a:rPr>
            <a:t>Mobile World Statistics </a:t>
          </a:r>
          <a:endParaRPr lang="en-US" sz="3600" b="0" baseline="0" dirty="0">
            <a:solidFill>
              <a:schemeClr val="accent5">
                <a:lumMod val="60000"/>
                <a:lumOff val="40000"/>
              </a:schemeClr>
            </a:solidFill>
            <a:effectLst/>
          </a:endParaRPr>
        </a:p>
      </dgm:t>
    </dgm:pt>
    <dgm:pt modelId="{6E0DF960-205A-4102-BD9F-CB27FFC85EFD}" type="parTrans" cxnId="{571014DE-1970-4285-BDE1-14B27B6E9FC6}">
      <dgm:prSet/>
      <dgm:spPr/>
      <dgm:t>
        <a:bodyPr/>
        <a:lstStyle/>
        <a:p>
          <a:endParaRPr lang="en-US"/>
        </a:p>
      </dgm:t>
    </dgm:pt>
    <dgm:pt modelId="{8FB63DB8-D5EF-4FC3-9E64-C71CCB465F68}" type="sibTrans" cxnId="{571014DE-1970-4285-BDE1-14B27B6E9FC6}">
      <dgm:prSet/>
      <dgm:spPr/>
      <dgm:t>
        <a:bodyPr/>
        <a:lstStyle/>
        <a:p>
          <a:endParaRPr lang="en-US"/>
        </a:p>
      </dgm:t>
    </dgm:pt>
    <dgm:pt modelId="{E3C017CE-529E-47FE-A21F-64EEC7DF3F6B}">
      <dgm:prSet custT="1">
        <dgm:style>
          <a:lnRef idx="0">
            <a:schemeClr val="accent1"/>
          </a:lnRef>
          <a:fillRef idx="3">
            <a:schemeClr val="accent1"/>
          </a:fillRef>
          <a:effectRef idx="3">
            <a:schemeClr val="accent1"/>
          </a:effectRef>
          <a:fontRef idx="minor">
            <a:schemeClr val="lt1"/>
          </a:fontRef>
        </dgm:style>
      </dgm:prSet>
      <dgm:spPr/>
      <dgm:t>
        <a:bodyPr/>
        <a:lstStyle/>
        <a:p>
          <a:pPr algn="l" rtl="0"/>
          <a:r>
            <a:rPr lang="en-US" sz="3600" b="0" baseline="0" dirty="0" smtClean="0">
              <a:solidFill>
                <a:schemeClr val="accent5">
                  <a:lumMod val="60000"/>
                  <a:lumOff val="40000"/>
                </a:schemeClr>
              </a:solidFill>
              <a:effectLst/>
            </a:rPr>
            <a:t>Carriers/Service Providers</a:t>
          </a:r>
          <a:endParaRPr lang="en-US" sz="3600" b="0" baseline="0" dirty="0">
            <a:solidFill>
              <a:schemeClr val="accent5">
                <a:lumMod val="60000"/>
                <a:lumOff val="40000"/>
              </a:schemeClr>
            </a:solidFill>
            <a:effectLst/>
          </a:endParaRPr>
        </a:p>
      </dgm:t>
    </dgm:pt>
    <dgm:pt modelId="{A43C1D8A-526B-4628-873F-104955FAE46D}" type="sibTrans" cxnId="{47435029-87FF-4A80-AF85-F983E91E5BFF}">
      <dgm:prSet/>
      <dgm:spPr/>
      <dgm:t>
        <a:bodyPr/>
        <a:lstStyle/>
        <a:p>
          <a:pPr algn="ctr"/>
          <a:endParaRPr lang="en-US"/>
        </a:p>
      </dgm:t>
    </dgm:pt>
    <dgm:pt modelId="{549A2267-8381-47F4-A5C0-D20D3A86A22F}" type="parTrans" cxnId="{47435029-87FF-4A80-AF85-F983E91E5BFF}">
      <dgm:prSet/>
      <dgm:spPr/>
      <dgm:t>
        <a:bodyPr/>
        <a:lstStyle/>
        <a:p>
          <a:pPr algn="ctr"/>
          <a:endParaRPr lang="en-US"/>
        </a:p>
      </dgm:t>
    </dgm:pt>
    <dgm:pt modelId="{02960016-3D9F-46BB-9999-EC514157500F}" type="pres">
      <dgm:prSet presAssocID="{11A8B293-EBC7-4D1E-9BA6-54F00BCB17DD}" presName="Name0" presStyleCnt="0">
        <dgm:presLayoutVars>
          <dgm:chPref val="3"/>
          <dgm:dir/>
          <dgm:animLvl val="lvl"/>
          <dgm:resizeHandles/>
        </dgm:presLayoutVars>
      </dgm:prSet>
      <dgm:spPr/>
      <dgm:t>
        <a:bodyPr/>
        <a:lstStyle/>
        <a:p>
          <a:endParaRPr lang="en-US"/>
        </a:p>
      </dgm:t>
    </dgm:pt>
    <dgm:pt modelId="{C9CB3D63-9FCD-46E1-B496-240C4A77F2A1}" type="pres">
      <dgm:prSet presAssocID="{7E407E04-E628-4236-8988-4B04DFEB7002}" presName="horFlow" presStyleCnt="0"/>
      <dgm:spPr/>
    </dgm:pt>
    <dgm:pt modelId="{A732CCC7-7E8F-4676-9F9C-63FC6C3495A7}" type="pres">
      <dgm:prSet presAssocID="{7E407E04-E628-4236-8988-4B04DFEB7002}" presName="bigChev" presStyleLbl="node1" presStyleIdx="0" presStyleCnt="9" custScaleX="762756"/>
      <dgm:spPr/>
      <dgm:t>
        <a:bodyPr/>
        <a:lstStyle/>
        <a:p>
          <a:endParaRPr lang="en-US"/>
        </a:p>
      </dgm:t>
    </dgm:pt>
    <dgm:pt modelId="{B35ADF51-9A9E-4DED-A4ED-620B71E52E12}" type="pres">
      <dgm:prSet presAssocID="{7E407E04-E628-4236-8988-4B04DFEB7002}" presName="vSp" presStyleCnt="0"/>
      <dgm:spPr/>
    </dgm:pt>
    <dgm:pt modelId="{168EAC1F-03CE-4798-9B72-CDAE5E22D935}" type="pres">
      <dgm:prSet presAssocID="{E3C017CE-529E-47FE-A21F-64EEC7DF3F6B}" presName="horFlow" presStyleCnt="0"/>
      <dgm:spPr/>
    </dgm:pt>
    <dgm:pt modelId="{D8FB0E70-CD85-4DE7-99BF-6E3E9453E4F9}" type="pres">
      <dgm:prSet presAssocID="{E3C017CE-529E-47FE-A21F-64EEC7DF3F6B}" presName="bigChev" presStyleLbl="node1" presStyleIdx="1" presStyleCnt="9" custScaleX="762756"/>
      <dgm:spPr/>
      <dgm:t>
        <a:bodyPr/>
        <a:lstStyle/>
        <a:p>
          <a:endParaRPr lang="en-US"/>
        </a:p>
      </dgm:t>
    </dgm:pt>
    <dgm:pt modelId="{DD311FD1-962D-4937-B172-301C2BB6AB5B}" type="pres">
      <dgm:prSet presAssocID="{E3C017CE-529E-47FE-A21F-64EEC7DF3F6B}" presName="vSp" presStyleCnt="0"/>
      <dgm:spPr/>
    </dgm:pt>
    <dgm:pt modelId="{6C52A559-76D6-4786-B8C9-08539F561882}" type="pres">
      <dgm:prSet presAssocID="{2F5F098E-EF7B-4753-80A5-59E67181F8D1}" presName="horFlow" presStyleCnt="0"/>
      <dgm:spPr/>
    </dgm:pt>
    <dgm:pt modelId="{3D2822C3-EC46-4092-AF3B-D3B6ACE7E688}" type="pres">
      <dgm:prSet presAssocID="{2F5F098E-EF7B-4753-80A5-59E67181F8D1}" presName="bigChev" presStyleLbl="node1" presStyleIdx="2" presStyleCnt="9" custScaleX="762756"/>
      <dgm:spPr/>
      <dgm:t>
        <a:bodyPr/>
        <a:lstStyle/>
        <a:p>
          <a:endParaRPr lang="en-US"/>
        </a:p>
      </dgm:t>
    </dgm:pt>
    <dgm:pt modelId="{50550F92-FC23-4769-8784-4F455C5ADC8C}" type="pres">
      <dgm:prSet presAssocID="{2F5F098E-EF7B-4753-80A5-59E67181F8D1}" presName="vSp" presStyleCnt="0"/>
      <dgm:spPr/>
    </dgm:pt>
    <dgm:pt modelId="{6E4E6D52-9D12-48F7-894C-A8EC28285CE2}" type="pres">
      <dgm:prSet presAssocID="{4C361E29-635B-4459-92D2-0C7CAD268889}" presName="horFlow" presStyleCnt="0"/>
      <dgm:spPr/>
    </dgm:pt>
    <dgm:pt modelId="{4558A271-7FD4-4E05-B8D6-5A561EA40C82}" type="pres">
      <dgm:prSet presAssocID="{4C361E29-635B-4459-92D2-0C7CAD268889}" presName="bigChev" presStyleLbl="node1" presStyleIdx="3" presStyleCnt="9" custScaleX="762756"/>
      <dgm:spPr/>
      <dgm:t>
        <a:bodyPr/>
        <a:lstStyle/>
        <a:p>
          <a:endParaRPr lang="en-US"/>
        </a:p>
      </dgm:t>
    </dgm:pt>
    <dgm:pt modelId="{AB512C13-D1EF-4A14-AE1B-9664ED7D5D6C}" type="pres">
      <dgm:prSet presAssocID="{4C361E29-635B-4459-92D2-0C7CAD268889}" presName="vSp" presStyleCnt="0"/>
      <dgm:spPr/>
    </dgm:pt>
    <dgm:pt modelId="{ABBE80C7-85A8-4838-AEA3-1B22D4E41D9A}" type="pres">
      <dgm:prSet presAssocID="{7C46D396-9481-4100-972B-32D5664D1577}" presName="horFlow" presStyleCnt="0"/>
      <dgm:spPr/>
    </dgm:pt>
    <dgm:pt modelId="{2F26AEE6-3117-4C1A-AC1A-F6397C6C4984}" type="pres">
      <dgm:prSet presAssocID="{7C46D396-9481-4100-972B-32D5664D1577}" presName="bigChev" presStyleLbl="node1" presStyleIdx="4" presStyleCnt="9" custScaleX="762756"/>
      <dgm:spPr/>
      <dgm:t>
        <a:bodyPr/>
        <a:lstStyle/>
        <a:p>
          <a:endParaRPr lang="en-US"/>
        </a:p>
      </dgm:t>
    </dgm:pt>
    <dgm:pt modelId="{ABEC54FE-7023-4629-975F-12AF40F92202}" type="pres">
      <dgm:prSet presAssocID="{7C46D396-9481-4100-972B-32D5664D1577}" presName="vSp" presStyleCnt="0"/>
      <dgm:spPr/>
    </dgm:pt>
    <dgm:pt modelId="{B498117A-6BB6-4298-BBFB-1743405D0B0D}" type="pres">
      <dgm:prSet presAssocID="{E0FCBA0D-A3AE-4111-8793-788CB31F8B0C}" presName="horFlow" presStyleCnt="0"/>
      <dgm:spPr/>
    </dgm:pt>
    <dgm:pt modelId="{D730A910-0E17-4A87-8D52-69A95553E101}" type="pres">
      <dgm:prSet presAssocID="{E0FCBA0D-A3AE-4111-8793-788CB31F8B0C}" presName="bigChev" presStyleLbl="node1" presStyleIdx="5" presStyleCnt="9" custScaleX="762756"/>
      <dgm:spPr/>
      <dgm:t>
        <a:bodyPr/>
        <a:lstStyle/>
        <a:p>
          <a:endParaRPr lang="en-US"/>
        </a:p>
      </dgm:t>
    </dgm:pt>
    <dgm:pt modelId="{0EE84806-B2D0-4832-9E88-C0EFC353B88F}" type="pres">
      <dgm:prSet presAssocID="{E0FCBA0D-A3AE-4111-8793-788CB31F8B0C}" presName="vSp" presStyleCnt="0"/>
      <dgm:spPr/>
    </dgm:pt>
    <dgm:pt modelId="{D054B7CB-1C63-4E29-8EBE-FDC1E68B8D58}" type="pres">
      <dgm:prSet presAssocID="{D99EBB38-16AE-42B8-BEF8-63A96EEE7374}" presName="horFlow" presStyleCnt="0"/>
      <dgm:spPr/>
    </dgm:pt>
    <dgm:pt modelId="{B000E91A-BA77-4CB9-A05D-1DC41E0F2DA9}" type="pres">
      <dgm:prSet presAssocID="{D99EBB38-16AE-42B8-BEF8-63A96EEE7374}" presName="bigChev" presStyleLbl="node1" presStyleIdx="6" presStyleCnt="9" custScaleX="762756"/>
      <dgm:spPr/>
      <dgm:t>
        <a:bodyPr/>
        <a:lstStyle/>
        <a:p>
          <a:endParaRPr lang="en-US"/>
        </a:p>
      </dgm:t>
    </dgm:pt>
    <dgm:pt modelId="{EA3EF4EA-9B74-4F71-973D-44E70086B63C}" type="pres">
      <dgm:prSet presAssocID="{D99EBB38-16AE-42B8-BEF8-63A96EEE7374}" presName="vSp" presStyleCnt="0"/>
      <dgm:spPr/>
    </dgm:pt>
    <dgm:pt modelId="{64AF5CF7-9E66-4750-B73E-72779635E8D8}" type="pres">
      <dgm:prSet presAssocID="{90D5E524-F3E6-4D86-B8F9-90C68E81FCB0}" presName="horFlow" presStyleCnt="0"/>
      <dgm:spPr/>
    </dgm:pt>
    <dgm:pt modelId="{609AEEF3-B635-4B0E-A533-D37204F98B6A}" type="pres">
      <dgm:prSet presAssocID="{90D5E524-F3E6-4D86-B8F9-90C68E81FCB0}" presName="bigChev" presStyleLbl="node1" presStyleIdx="7" presStyleCnt="9" custScaleX="762756"/>
      <dgm:spPr/>
      <dgm:t>
        <a:bodyPr/>
        <a:lstStyle/>
        <a:p>
          <a:endParaRPr lang="en-US"/>
        </a:p>
      </dgm:t>
    </dgm:pt>
    <dgm:pt modelId="{5C8BD36C-F83E-4195-BCA3-E6CF6E918218}" type="pres">
      <dgm:prSet presAssocID="{90D5E524-F3E6-4D86-B8F9-90C68E81FCB0}" presName="vSp" presStyleCnt="0"/>
      <dgm:spPr/>
    </dgm:pt>
    <dgm:pt modelId="{E772EBCE-C0BD-4AD8-8F76-BE587163485F}" type="pres">
      <dgm:prSet presAssocID="{BC36815E-5816-4433-9585-764EDE5A3D60}" presName="horFlow" presStyleCnt="0"/>
      <dgm:spPr/>
    </dgm:pt>
    <dgm:pt modelId="{F538668E-342E-4C87-B69D-3DBDB4540036}" type="pres">
      <dgm:prSet presAssocID="{BC36815E-5816-4433-9585-764EDE5A3D60}" presName="bigChev" presStyleLbl="node1" presStyleIdx="8" presStyleCnt="9" custScaleX="762756"/>
      <dgm:spPr/>
      <dgm:t>
        <a:bodyPr/>
        <a:lstStyle/>
        <a:p>
          <a:endParaRPr lang="en-US"/>
        </a:p>
      </dgm:t>
    </dgm:pt>
  </dgm:ptLst>
  <dgm:cxnLst>
    <dgm:cxn modelId="{A2B8567C-6DC9-4038-AD02-0C5A9FB0B0ED}" type="presOf" srcId="{E3C017CE-529E-47FE-A21F-64EEC7DF3F6B}" destId="{D8FB0E70-CD85-4DE7-99BF-6E3E9453E4F9}" srcOrd="0" destOrd="0" presId="urn:microsoft.com/office/officeart/2005/8/layout/lProcess3"/>
    <dgm:cxn modelId="{37BB92F7-319F-4737-9557-F0AA3B510557}" srcId="{11A8B293-EBC7-4D1E-9BA6-54F00BCB17DD}" destId="{7C46D396-9481-4100-972B-32D5664D1577}" srcOrd="4" destOrd="0" parTransId="{C90341FE-5C89-43F6-9A9D-895D0616A22A}" sibTransId="{116AB8CD-DA36-4616-BD48-79D6DF095DE5}"/>
    <dgm:cxn modelId="{75A602FF-65BC-4FA7-9F86-4AD9A0F0C0D5}" type="presOf" srcId="{90D5E524-F3E6-4D86-B8F9-90C68E81FCB0}" destId="{609AEEF3-B635-4B0E-A533-D37204F98B6A}" srcOrd="0" destOrd="0" presId="urn:microsoft.com/office/officeart/2005/8/layout/lProcess3"/>
    <dgm:cxn modelId="{56F17092-5079-471D-AFE5-D3F9BCF3E51B}" type="presOf" srcId="{7E407E04-E628-4236-8988-4B04DFEB7002}" destId="{A732CCC7-7E8F-4676-9F9C-63FC6C3495A7}" srcOrd="0" destOrd="0" presId="urn:microsoft.com/office/officeart/2005/8/layout/lProcess3"/>
    <dgm:cxn modelId="{571014DE-1970-4285-BDE1-14B27B6E9FC6}" srcId="{11A8B293-EBC7-4D1E-9BA6-54F00BCB17DD}" destId="{7E407E04-E628-4236-8988-4B04DFEB7002}" srcOrd="0" destOrd="0" parTransId="{6E0DF960-205A-4102-BD9F-CB27FFC85EFD}" sibTransId="{8FB63DB8-D5EF-4FC3-9E64-C71CCB465F68}"/>
    <dgm:cxn modelId="{67153DCE-7FB8-40EC-95AC-B74223B6831C}" type="presOf" srcId="{2F5F098E-EF7B-4753-80A5-59E67181F8D1}" destId="{3D2822C3-EC46-4092-AF3B-D3B6ACE7E688}" srcOrd="0" destOrd="0" presId="urn:microsoft.com/office/officeart/2005/8/layout/lProcess3"/>
    <dgm:cxn modelId="{01041102-BF05-4EFF-AD70-F7536E56F5C9}" type="presOf" srcId="{11A8B293-EBC7-4D1E-9BA6-54F00BCB17DD}" destId="{02960016-3D9F-46BB-9999-EC514157500F}" srcOrd="0" destOrd="0" presId="urn:microsoft.com/office/officeart/2005/8/layout/lProcess3"/>
    <dgm:cxn modelId="{27E225CB-71D7-4A34-9068-84C556E4943E}" srcId="{11A8B293-EBC7-4D1E-9BA6-54F00BCB17DD}" destId="{90D5E524-F3E6-4D86-B8F9-90C68E81FCB0}" srcOrd="7" destOrd="0" parTransId="{2305C1FE-74D5-42E3-9402-AAEE2D41E3CB}" sibTransId="{3409E0D5-0FAB-4511-9A68-F65441AA5A54}"/>
    <dgm:cxn modelId="{5068A561-6412-4742-93D5-BD9178C7E57E}" srcId="{11A8B293-EBC7-4D1E-9BA6-54F00BCB17DD}" destId="{E0FCBA0D-A3AE-4111-8793-788CB31F8B0C}" srcOrd="5" destOrd="0" parTransId="{40486A23-78A9-4399-9CC9-9FF54845F4DA}" sibTransId="{5207BC09-ABB5-489A-B7C3-1F01478CB48A}"/>
    <dgm:cxn modelId="{579DA9DE-DD70-4005-A274-CBF79A10A6A7}" type="presOf" srcId="{E0FCBA0D-A3AE-4111-8793-788CB31F8B0C}" destId="{D730A910-0E17-4A87-8D52-69A95553E101}" srcOrd="0" destOrd="0" presId="urn:microsoft.com/office/officeart/2005/8/layout/lProcess3"/>
    <dgm:cxn modelId="{97CFDC7F-EB05-4BFB-8738-413B1FAF3109}" srcId="{11A8B293-EBC7-4D1E-9BA6-54F00BCB17DD}" destId="{2F5F098E-EF7B-4753-80A5-59E67181F8D1}" srcOrd="2" destOrd="0" parTransId="{04C923F3-21A2-4C29-86F2-CCA632C61987}" sibTransId="{D73A95DD-EEBF-4E72-AB5B-57C9F8AF45AE}"/>
    <dgm:cxn modelId="{47435029-87FF-4A80-AF85-F983E91E5BFF}" srcId="{11A8B293-EBC7-4D1E-9BA6-54F00BCB17DD}" destId="{E3C017CE-529E-47FE-A21F-64EEC7DF3F6B}" srcOrd="1" destOrd="0" parTransId="{549A2267-8381-47F4-A5C0-D20D3A86A22F}" sibTransId="{A43C1D8A-526B-4628-873F-104955FAE46D}"/>
    <dgm:cxn modelId="{A823CDEA-84AA-4859-9971-524C6717D319}" srcId="{11A8B293-EBC7-4D1E-9BA6-54F00BCB17DD}" destId="{4C361E29-635B-4459-92D2-0C7CAD268889}" srcOrd="3" destOrd="0" parTransId="{22F3D6C7-E160-4534-B80B-E30E07EB38A2}" sibTransId="{663ACBFC-1948-4B83-A5AE-6248B3E1646B}"/>
    <dgm:cxn modelId="{A0079881-01D4-4AE4-B152-B45E8F7E1D6B}" type="presOf" srcId="{BC36815E-5816-4433-9585-764EDE5A3D60}" destId="{F538668E-342E-4C87-B69D-3DBDB4540036}" srcOrd="0" destOrd="0" presId="urn:microsoft.com/office/officeart/2005/8/layout/lProcess3"/>
    <dgm:cxn modelId="{DF80206F-D531-4A76-9A31-D3976034396D}" srcId="{11A8B293-EBC7-4D1E-9BA6-54F00BCB17DD}" destId="{D99EBB38-16AE-42B8-BEF8-63A96EEE7374}" srcOrd="6" destOrd="0" parTransId="{9F113485-E6EF-4028-A4EE-C58134A5127F}" sibTransId="{FC9D01A5-01C9-45C5-8C84-BAF7F7ABDACC}"/>
    <dgm:cxn modelId="{503339FF-4291-4AC8-B977-1F78797A0934}" srcId="{11A8B293-EBC7-4D1E-9BA6-54F00BCB17DD}" destId="{BC36815E-5816-4433-9585-764EDE5A3D60}" srcOrd="8" destOrd="0" parTransId="{A7C4D95B-C16C-414D-B06C-1A427F449D22}" sibTransId="{F3C8B9E4-892A-4349-9377-6C2E9F18F40C}"/>
    <dgm:cxn modelId="{81844CCB-BE26-4664-92CC-9C8F65F648E6}" type="presOf" srcId="{7C46D396-9481-4100-972B-32D5664D1577}" destId="{2F26AEE6-3117-4C1A-AC1A-F6397C6C4984}" srcOrd="0" destOrd="0" presId="urn:microsoft.com/office/officeart/2005/8/layout/lProcess3"/>
    <dgm:cxn modelId="{1899A7E3-EA9C-44C1-BA49-CFF76D9D5357}" type="presOf" srcId="{4C361E29-635B-4459-92D2-0C7CAD268889}" destId="{4558A271-7FD4-4E05-B8D6-5A561EA40C82}" srcOrd="0" destOrd="0" presId="urn:microsoft.com/office/officeart/2005/8/layout/lProcess3"/>
    <dgm:cxn modelId="{2566DAE0-9BB1-4718-B5FF-39B444FE21E6}" type="presOf" srcId="{D99EBB38-16AE-42B8-BEF8-63A96EEE7374}" destId="{B000E91A-BA77-4CB9-A05D-1DC41E0F2DA9}" srcOrd="0" destOrd="0" presId="urn:microsoft.com/office/officeart/2005/8/layout/lProcess3"/>
    <dgm:cxn modelId="{00A0D7D8-8C21-4B58-9ABC-3C1F3396A24A}" type="presParOf" srcId="{02960016-3D9F-46BB-9999-EC514157500F}" destId="{C9CB3D63-9FCD-46E1-B496-240C4A77F2A1}" srcOrd="0" destOrd="0" presId="urn:microsoft.com/office/officeart/2005/8/layout/lProcess3"/>
    <dgm:cxn modelId="{37AE6629-0CAC-4482-BBEE-ADFE22A9BFCF}" type="presParOf" srcId="{C9CB3D63-9FCD-46E1-B496-240C4A77F2A1}" destId="{A732CCC7-7E8F-4676-9F9C-63FC6C3495A7}" srcOrd="0" destOrd="0" presId="urn:microsoft.com/office/officeart/2005/8/layout/lProcess3"/>
    <dgm:cxn modelId="{38438ECE-69AA-4EB6-9DD8-71E753A58D7B}" type="presParOf" srcId="{02960016-3D9F-46BB-9999-EC514157500F}" destId="{B35ADF51-9A9E-4DED-A4ED-620B71E52E12}" srcOrd="1" destOrd="0" presId="urn:microsoft.com/office/officeart/2005/8/layout/lProcess3"/>
    <dgm:cxn modelId="{C9A96333-6A20-465E-B98A-B2A80478E20E}" type="presParOf" srcId="{02960016-3D9F-46BB-9999-EC514157500F}" destId="{168EAC1F-03CE-4798-9B72-CDAE5E22D935}" srcOrd="2" destOrd="0" presId="urn:microsoft.com/office/officeart/2005/8/layout/lProcess3"/>
    <dgm:cxn modelId="{310D3DA2-D4F4-41AB-87BC-B1994E719675}" type="presParOf" srcId="{168EAC1F-03CE-4798-9B72-CDAE5E22D935}" destId="{D8FB0E70-CD85-4DE7-99BF-6E3E9453E4F9}" srcOrd="0" destOrd="0" presId="urn:microsoft.com/office/officeart/2005/8/layout/lProcess3"/>
    <dgm:cxn modelId="{71EE9D52-2BDC-4F4F-90C5-45B49AC72459}" type="presParOf" srcId="{02960016-3D9F-46BB-9999-EC514157500F}" destId="{DD311FD1-962D-4937-B172-301C2BB6AB5B}" srcOrd="3" destOrd="0" presId="urn:microsoft.com/office/officeart/2005/8/layout/lProcess3"/>
    <dgm:cxn modelId="{F43DA57B-98D4-4DD5-8F80-CFBD9B19D614}" type="presParOf" srcId="{02960016-3D9F-46BB-9999-EC514157500F}" destId="{6C52A559-76D6-4786-B8C9-08539F561882}" srcOrd="4" destOrd="0" presId="urn:microsoft.com/office/officeart/2005/8/layout/lProcess3"/>
    <dgm:cxn modelId="{03E88D4B-5FD3-45EE-A71B-1136BCF883E4}" type="presParOf" srcId="{6C52A559-76D6-4786-B8C9-08539F561882}" destId="{3D2822C3-EC46-4092-AF3B-D3B6ACE7E688}" srcOrd="0" destOrd="0" presId="urn:microsoft.com/office/officeart/2005/8/layout/lProcess3"/>
    <dgm:cxn modelId="{1A33EFFE-C9C3-4B16-8C9D-37D4D418226D}" type="presParOf" srcId="{02960016-3D9F-46BB-9999-EC514157500F}" destId="{50550F92-FC23-4769-8784-4F455C5ADC8C}" srcOrd="5" destOrd="0" presId="urn:microsoft.com/office/officeart/2005/8/layout/lProcess3"/>
    <dgm:cxn modelId="{A24B9410-7328-4257-AA96-72DFB58158EC}" type="presParOf" srcId="{02960016-3D9F-46BB-9999-EC514157500F}" destId="{6E4E6D52-9D12-48F7-894C-A8EC28285CE2}" srcOrd="6" destOrd="0" presId="urn:microsoft.com/office/officeart/2005/8/layout/lProcess3"/>
    <dgm:cxn modelId="{98B53C75-F218-423B-9464-80DB8F749870}" type="presParOf" srcId="{6E4E6D52-9D12-48F7-894C-A8EC28285CE2}" destId="{4558A271-7FD4-4E05-B8D6-5A561EA40C82}" srcOrd="0" destOrd="0" presId="urn:microsoft.com/office/officeart/2005/8/layout/lProcess3"/>
    <dgm:cxn modelId="{35C5A26F-B0F6-49C7-84FB-DAABE8B06D69}" type="presParOf" srcId="{02960016-3D9F-46BB-9999-EC514157500F}" destId="{AB512C13-D1EF-4A14-AE1B-9664ED7D5D6C}" srcOrd="7" destOrd="0" presId="urn:microsoft.com/office/officeart/2005/8/layout/lProcess3"/>
    <dgm:cxn modelId="{5B4A9107-8ED0-4F3E-A233-83ED09966DF5}" type="presParOf" srcId="{02960016-3D9F-46BB-9999-EC514157500F}" destId="{ABBE80C7-85A8-4838-AEA3-1B22D4E41D9A}" srcOrd="8" destOrd="0" presId="urn:microsoft.com/office/officeart/2005/8/layout/lProcess3"/>
    <dgm:cxn modelId="{0E0DA503-A0C6-4860-B952-11D8FA7123F2}" type="presParOf" srcId="{ABBE80C7-85A8-4838-AEA3-1B22D4E41D9A}" destId="{2F26AEE6-3117-4C1A-AC1A-F6397C6C4984}" srcOrd="0" destOrd="0" presId="urn:microsoft.com/office/officeart/2005/8/layout/lProcess3"/>
    <dgm:cxn modelId="{FA00625E-0F58-4B73-B830-FD33ADEA4F31}" type="presParOf" srcId="{02960016-3D9F-46BB-9999-EC514157500F}" destId="{ABEC54FE-7023-4629-975F-12AF40F92202}" srcOrd="9" destOrd="0" presId="urn:microsoft.com/office/officeart/2005/8/layout/lProcess3"/>
    <dgm:cxn modelId="{1F5C2BB6-9E5B-488D-8056-AF26DD67EEDC}" type="presParOf" srcId="{02960016-3D9F-46BB-9999-EC514157500F}" destId="{B498117A-6BB6-4298-BBFB-1743405D0B0D}" srcOrd="10" destOrd="0" presId="urn:microsoft.com/office/officeart/2005/8/layout/lProcess3"/>
    <dgm:cxn modelId="{CA2CAD71-B3E3-4094-A4C4-605D34B600F5}" type="presParOf" srcId="{B498117A-6BB6-4298-BBFB-1743405D0B0D}" destId="{D730A910-0E17-4A87-8D52-69A95553E101}" srcOrd="0" destOrd="0" presId="urn:microsoft.com/office/officeart/2005/8/layout/lProcess3"/>
    <dgm:cxn modelId="{AE71E96A-CB0A-4CFC-A53B-4633CD30B1D6}" type="presParOf" srcId="{02960016-3D9F-46BB-9999-EC514157500F}" destId="{0EE84806-B2D0-4832-9E88-C0EFC353B88F}" srcOrd="11" destOrd="0" presId="urn:microsoft.com/office/officeart/2005/8/layout/lProcess3"/>
    <dgm:cxn modelId="{9AF132FB-B551-433D-B169-980BAEA5EEBD}" type="presParOf" srcId="{02960016-3D9F-46BB-9999-EC514157500F}" destId="{D054B7CB-1C63-4E29-8EBE-FDC1E68B8D58}" srcOrd="12" destOrd="0" presId="urn:microsoft.com/office/officeart/2005/8/layout/lProcess3"/>
    <dgm:cxn modelId="{BA176B1C-2940-45C1-8833-87747F1148A2}" type="presParOf" srcId="{D054B7CB-1C63-4E29-8EBE-FDC1E68B8D58}" destId="{B000E91A-BA77-4CB9-A05D-1DC41E0F2DA9}" srcOrd="0" destOrd="0" presId="urn:microsoft.com/office/officeart/2005/8/layout/lProcess3"/>
    <dgm:cxn modelId="{301D040B-9626-40DD-950E-E208711CE0DA}" type="presParOf" srcId="{02960016-3D9F-46BB-9999-EC514157500F}" destId="{EA3EF4EA-9B74-4F71-973D-44E70086B63C}" srcOrd="13" destOrd="0" presId="urn:microsoft.com/office/officeart/2005/8/layout/lProcess3"/>
    <dgm:cxn modelId="{C28ECE72-7B27-4D07-9903-2E792ADFDAC8}" type="presParOf" srcId="{02960016-3D9F-46BB-9999-EC514157500F}" destId="{64AF5CF7-9E66-4750-B73E-72779635E8D8}" srcOrd="14" destOrd="0" presId="urn:microsoft.com/office/officeart/2005/8/layout/lProcess3"/>
    <dgm:cxn modelId="{6FDB9E78-CE20-4181-AD09-7B1A111FC15D}" type="presParOf" srcId="{64AF5CF7-9E66-4750-B73E-72779635E8D8}" destId="{609AEEF3-B635-4B0E-A533-D37204F98B6A}" srcOrd="0" destOrd="0" presId="urn:microsoft.com/office/officeart/2005/8/layout/lProcess3"/>
    <dgm:cxn modelId="{C2E637D8-2282-452F-98B8-563089F6A72A}" type="presParOf" srcId="{02960016-3D9F-46BB-9999-EC514157500F}" destId="{5C8BD36C-F83E-4195-BCA3-E6CF6E918218}" srcOrd="15" destOrd="0" presId="urn:microsoft.com/office/officeart/2005/8/layout/lProcess3"/>
    <dgm:cxn modelId="{32DDF713-F22E-4650-80B3-AD58CDB3819E}" type="presParOf" srcId="{02960016-3D9F-46BB-9999-EC514157500F}" destId="{E772EBCE-C0BD-4AD8-8F76-BE587163485F}" srcOrd="16" destOrd="0" presId="urn:microsoft.com/office/officeart/2005/8/layout/lProcess3"/>
    <dgm:cxn modelId="{42E8FC03-60FE-425A-8726-5A9A79BECD74}" type="presParOf" srcId="{E772EBCE-C0BD-4AD8-8F76-BE587163485F}" destId="{F538668E-342E-4C87-B69D-3DBDB4540036}" srcOrd="0"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B8DDAD-E338-44CA-AD42-CF34F9D238B1}" type="doc">
      <dgm:prSet loTypeId="urn:microsoft.com/office/officeart/2005/8/layout/pList2" loCatId="list" qsTypeId="urn:microsoft.com/office/officeart/2005/8/quickstyle/3d3" qsCatId="3D" csTypeId="urn:microsoft.com/office/officeart/2005/8/colors/accent1_2" csCatId="accent1" phldr="1"/>
      <dgm:spPr/>
      <dgm:t>
        <a:bodyPr/>
        <a:lstStyle/>
        <a:p>
          <a:endParaRPr lang="en-US"/>
        </a:p>
      </dgm:t>
    </dgm:pt>
    <dgm:pt modelId="{5CE7A7F7-7018-4EEC-9D5D-4B7FA4E7106A}">
      <dgm:prSet custT="1"/>
      <dgm:spPr>
        <a:solidFill>
          <a:srgbClr val="00B0F0"/>
        </a:solidFill>
        <a:ln>
          <a:solidFill>
            <a:srgbClr val="00B0F0"/>
          </a:solidFill>
        </a:ln>
      </dgm:spPr>
      <dgm:t>
        <a:bodyPr/>
        <a:lstStyle/>
        <a:p>
          <a:pPr algn="ctr" rtl="0"/>
          <a:r>
            <a:rPr lang="en-US" sz="1600" dirty="0" smtClean="0"/>
            <a:t>by accessing bank's web page through the web browser on your mobile phone, </a:t>
          </a:r>
          <a:endParaRPr lang="en-US" sz="1600" dirty="0"/>
        </a:p>
      </dgm:t>
    </dgm:pt>
    <dgm:pt modelId="{C892857F-563B-48A7-8A17-9330D45FFEC1}" type="parTrans" cxnId="{6F4E1BEC-1D3D-4080-A424-BB76ED59D395}">
      <dgm:prSet/>
      <dgm:spPr/>
      <dgm:t>
        <a:bodyPr/>
        <a:lstStyle/>
        <a:p>
          <a:endParaRPr lang="en-US"/>
        </a:p>
      </dgm:t>
    </dgm:pt>
    <dgm:pt modelId="{638C6A83-8AA7-4726-8412-CE2C8054F864}" type="sibTrans" cxnId="{6F4E1BEC-1D3D-4080-A424-BB76ED59D395}">
      <dgm:prSet/>
      <dgm:spPr/>
      <dgm:t>
        <a:bodyPr/>
        <a:lstStyle/>
        <a:p>
          <a:endParaRPr lang="en-US"/>
        </a:p>
      </dgm:t>
    </dgm:pt>
    <dgm:pt modelId="{1C1BFDB6-0282-4C7F-945C-D44CA0F43515}">
      <dgm:prSet custT="1"/>
      <dgm:spPr>
        <a:solidFill>
          <a:srgbClr val="00B0F0"/>
        </a:solidFill>
        <a:ln>
          <a:solidFill>
            <a:srgbClr val="00B0F0"/>
          </a:solidFill>
        </a:ln>
      </dgm:spPr>
      <dgm:t>
        <a:bodyPr/>
        <a:lstStyle/>
        <a:p>
          <a:pPr algn="ctr" rtl="0"/>
          <a:r>
            <a:rPr lang="en-US" sz="1600" dirty="0" smtClean="0"/>
            <a:t>via text messaging</a:t>
          </a:r>
          <a:endParaRPr lang="en-US" sz="1600" dirty="0"/>
        </a:p>
      </dgm:t>
    </dgm:pt>
    <dgm:pt modelId="{394C6168-D5F2-4DA3-9015-8D0DB6C7E8A3}" type="parTrans" cxnId="{3DFE2ACF-B0F8-4AEC-A86D-F23E66CCC77D}">
      <dgm:prSet/>
      <dgm:spPr/>
      <dgm:t>
        <a:bodyPr/>
        <a:lstStyle/>
        <a:p>
          <a:endParaRPr lang="en-US"/>
        </a:p>
      </dgm:t>
    </dgm:pt>
    <dgm:pt modelId="{BB5A40DB-B210-4EEC-A64D-3B1C8E892363}" type="sibTrans" cxnId="{3DFE2ACF-B0F8-4AEC-A86D-F23E66CCC77D}">
      <dgm:prSet/>
      <dgm:spPr/>
      <dgm:t>
        <a:bodyPr/>
        <a:lstStyle/>
        <a:p>
          <a:endParaRPr lang="en-US"/>
        </a:p>
      </dgm:t>
    </dgm:pt>
    <dgm:pt modelId="{5CD57F8A-A506-437F-B716-C8E6A083D6C7}">
      <dgm:prSet custT="1"/>
      <dgm:spPr>
        <a:solidFill>
          <a:srgbClr val="00B0F0"/>
        </a:solidFill>
        <a:ln>
          <a:solidFill>
            <a:srgbClr val="00B0F0"/>
          </a:solidFill>
        </a:ln>
      </dgm:spPr>
      <dgm:t>
        <a:bodyPr/>
        <a:lstStyle/>
        <a:p>
          <a:pPr algn="ctr" rtl="0"/>
          <a:r>
            <a:rPr lang="en-US" sz="1600" dirty="0" smtClean="0"/>
            <a:t>by using an application downloaded to your mobile phone</a:t>
          </a:r>
          <a:endParaRPr lang="en-US" sz="1600" dirty="0"/>
        </a:p>
      </dgm:t>
    </dgm:pt>
    <dgm:pt modelId="{8A0D055A-AF2B-41B0-86E2-A620312456D3}" type="parTrans" cxnId="{449D9219-C686-4485-9AD7-528C42949915}">
      <dgm:prSet/>
      <dgm:spPr/>
      <dgm:t>
        <a:bodyPr/>
        <a:lstStyle/>
        <a:p>
          <a:endParaRPr lang="en-US"/>
        </a:p>
      </dgm:t>
    </dgm:pt>
    <dgm:pt modelId="{89E3FFA4-967B-4A6B-B8F5-B5C1C66BFE42}" type="sibTrans" cxnId="{449D9219-C686-4485-9AD7-528C42949915}">
      <dgm:prSet/>
      <dgm:spPr/>
      <dgm:t>
        <a:bodyPr/>
        <a:lstStyle/>
        <a:p>
          <a:endParaRPr lang="en-US"/>
        </a:p>
      </dgm:t>
    </dgm:pt>
    <dgm:pt modelId="{568DF327-E0EE-414E-B959-4B070E8BCD2E}" type="pres">
      <dgm:prSet presAssocID="{3FB8DDAD-E338-44CA-AD42-CF34F9D238B1}" presName="Name0" presStyleCnt="0">
        <dgm:presLayoutVars>
          <dgm:dir/>
          <dgm:resizeHandles val="exact"/>
        </dgm:presLayoutVars>
      </dgm:prSet>
      <dgm:spPr/>
      <dgm:t>
        <a:bodyPr/>
        <a:lstStyle/>
        <a:p>
          <a:endParaRPr lang="en-US"/>
        </a:p>
      </dgm:t>
    </dgm:pt>
    <dgm:pt modelId="{A5149680-B936-4A57-A567-3071919785DF}" type="pres">
      <dgm:prSet presAssocID="{3FB8DDAD-E338-44CA-AD42-CF34F9D238B1}" presName="bkgdShp" presStyleLbl="alignAccFollowNode1" presStyleIdx="0" presStyleCnt="1"/>
      <dgm:spPr/>
    </dgm:pt>
    <dgm:pt modelId="{8EED8085-9A82-4AE0-88DF-81A7F075A063}" type="pres">
      <dgm:prSet presAssocID="{3FB8DDAD-E338-44CA-AD42-CF34F9D238B1}" presName="linComp" presStyleCnt="0"/>
      <dgm:spPr/>
    </dgm:pt>
    <dgm:pt modelId="{E1AE46CD-F7EA-4FD9-B075-233393367F95}" type="pres">
      <dgm:prSet presAssocID="{5CE7A7F7-7018-4EEC-9D5D-4B7FA4E7106A}" presName="compNode" presStyleCnt="0"/>
      <dgm:spPr/>
    </dgm:pt>
    <dgm:pt modelId="{A43998A2-6495-44EE-B7FE-D3C2B73F4DFA}" type="pres">
      <dgm:prSet presAssocID="{5CE7A7F7-7018-4EEC-9D5D-4B7FA4E7106A}" presName="node" presStyleLbl="node1" presStyleIdx="0" presStyleCnt="3">
        <dgm:presLayoutVars>
          <dgm:bulletEnabled val="1"/>
        </dgm:presLayoutVars>
      </dgm:prSet>
      <dgm:spPr/>
      <dgm:t>
        <a:bodyPr/>
        <a:lstStyle/>
        <a:p>
          <a:endParaRPr lang="en-US"/>
        </a:p>
      </dgm:t>
    </dgm:pt>
    <dgm:pt modelId="{AD960331-0021-4BE6-8EAF-5D1543CB816D}" type="pres">
      <dgm:prSet presAssocID="{5CE7A7F7-7018-4EEC-9D5D-4B7FA4E7106A}" presName="invisiNode" presStyleLbl="node1" presStyleIdx="0" presStyleCnt="3"/>
      <dgm:spPr/>
    </dgm:pt>
    <dgm:pt modelId="{52320E03-9DDD-4C62-84AC-C482E4495BC6}" type="pres">
      <dgm:prSet presAssocID="{5CE7A7F7-7018-4EEC-9D5D-4B7FA4E7106A}" presName="imagNode" presStyleLbl="fgImgPlace1" presStyleIdx="0" presStyleCnt="3"/>
      <dgm:spPr>
        <a:blipFill rotWithShape="0">
          <a:blip xmlns:r="http://schemas.openxmlformats.org/officeDocument/2006/relationships" r:embed="rId1"/>
          <a:stretch>
            <a:fillRect/>
          </a:stretch>
        </a:blipFill>
      </dgm:spPr>
    </dgm:pt>
    <dgm:pt modelId="{4E91D356-40B2-4BAD-8B27-02516C3E55C2}" type="pres">
      <dgm:prSet presAssocID="{638C6A83-8AA7-4726-8412-CE2C8054F864}" presName="sibTrans" presStyleLbl="sibTrans2D1" presStyleIdx="0" presStyleCnt="0"/>
      <dgm:spPr/>
      <dgm:t>
        <a:bodyPr/>
        <a:lstStyle/>
        <a:p>
          <a:endParaRPr lang="en-US"/>
        </a:p>
      </dgm:t>
    </dgm:pt>
    <dgm:pt modelId="{05FA9EE6-692F-41D6-9F05-0FBB9DC42B9C}" type="pres">
      <dgm:prSet presAssocID="{1C1BFDB6-0282-4C7F-945C-D44CA0F43515}" presName="compNode" presStyleCnt="0"/>
      <dgm:spPr/>
    </dgm:pt>
    <dgm:pt modelId="{B5AD6919-2574-40D1-8042-061FB5325294}" type="pres">
      <dgm:prSet presAssocID="{1C1BFDB6-0282-4C7F-945C-D44CA0F43515}" presName="node" presStyleLbl="node1" presStyleIdx="1" presStyleCnt="3">
        <dgm:presLayoutVars>
          <dgm:bulletEnabled val="1"/>
        </dgm:presLayoutVars>
      </dgm:prSet>
      <dgm:spPr/>
      <dgm:t>
        <a:bodyPr/>
        <a:lstStyle/>
        <a:p>
          <a:endParaRPr lang="en-US"/>
        </a:p>
      </dgm:t>
    </dgm:pt>
    <dgm:pt modelId="{8B2BCBF6-390D-4228-8F6A-6711239891F9}" type="pres">
      <dgm:prSet presAssocID="{1C1BFDB6-0282-4C7F-945C-D44CA0F43515}" presName="invisiNode" presStyleLbl="node1" presStyleIdx="1" presStyleCnt="3"/>
      <dgm:spPr/>
    </dgm:pt>
    <dgm:pt modelId="{F6B213D8-DAF5-4235-AC70-498A86AE3A31}" type="pres">
      <dgm:prSet presAssocID="{1C1BFDB6-0282-4C7F-945C-D44CA0F43515}" presName="imagNode" presStyleLbl="fgImgPlace1" presStyleIdx="1" presStyleCnt="3"/>
      <dgm:spPr>
        <a:blipFill rotWithShape="0">
          <a:blip xmlns:r="http://schemas.openxmlformats.org/officeDocument/2006/relationships" r:embed="rId2"/>
          <a:stretch>
            <a:fillRect/>
          </a:stretch>
        </a:blipFill>
      </dgm:spPr>
    </dgm:pt>
    <dgm:pt modelId="{069A4694-47C1-484B-805D-5B894CC8949D}" type="pres">
      <dgm:prSet presAssocID="{BB5A40DB-B210-4EEC-A64D-3B1C8E892363}" presName="sibTrans" presStyleLbl="sibTrans2D1" presStyleIdx="0" presStyleCnt="0"/>
      <dgm:spPr/>
      <dgm:t>
        <a:bodyPr/>
        <a:lstStyle/>
        <a:p>
          <a:endParaRPr lang="en-US"/>
        </a:p>
      </dgm:t>
    </dgm:pt>
    <dgm:pt modelId="{6DD2A3CA-49C6-43B7-84F2-6A0B0BF9DD33}" type="pres">
      <dgm:prSet presAssocID="{5CD57F8A-A506-437F-B716-C8E6A083D6C7}" presName="compNode" presStyleCnt="0"/>
      <dgm:spPr/>
    </dgm:pt>
    <dgm:pt modelId="{8E4EE64B-5BA0-4D07-A2F9-695613DFA3BF}" type="pres">
      <dgm:prSet presAssocID="{5CD57F8A-A506-437F-B716-C8E6A083D6C7}" presName="node" presStyleLbl="node1" presStyleIdx="2" presStyleCnt="3">
        <dgm:presLayoutVars>
          <dgm:bulletEnabled val="1"/>
        </dgm:presLayoutVars>
      </dgm:prSet>
      <dgm:spPr/>
      <dgm:t>
        <a:bodyPr/>
        <a:lstStyle/>
        <a:p>
          <a:endParaRPr lang="en-US"/>
        </a:p>
      </dgm:t>
    </dgm:pt>
    <dgm:pt modelId="{18BDCC60-70F8-412E-BE2B-145F12EDE363}" type="pres">
      <dgm:prSet presAssocID="{5CD57F8A-A506-437F-B716-C8E6A083D6C7}" presName="invisiNode" presStyleLbl="node1" presStyleIdx="2" presStyleCnt="3"/>
      <dgm:spPr/>
    </dgm:pt>
    <dgm:pt modelId="{BC6C4EF4-E143-4B03-A516-ECEE79586D8E}" type="pres">
      <dgm:prSet presAssocID="{5CD57F8A-A506-437F-B716-C8E6A083D6C7}" presName="imagNode" presStyleLbl="fgImgPlace1" presStyleIdx="2" presStyleCnt="3"/>
      <dgm:spPr>
        <a:blipFill rotWithShape="0">
          <a:blip xmlns:r="http://schemas.openxmlformats.org/officeDocument/2006/relationships" r:embed="rId3"/>
          <a:stretch>
            <a:fillRect/>
          </a:stretch>
        </a:blipFill>
      </dgm:spPr>
      <dgm:t>
        <a:bodyPr/>
        <a:lstStyle/>
        <a:p>
          <a:endParaRPr lang="en-US"/>
        </a:p>
      </dgm:t>
    </dgm:pt>
  </dgm:ptLst>
  <dgm:cxnLst>
    <dgm:cxn modelId="{159BFC8C-769B-4323-827D-03162AEDDBFB}" type="presOf" srcId="{638C6A83-8AA7-4726-8412-CE2C8054F864}" destId="{4E91D356-40B2-4BAD-8B27-02516C3E55C2}" srcOrd="0" destOrd="0" presId="urn:microsoft.com/office/officeart/2005/8/layout/pList2"/>
    <dgm:cxn modelId="{3BBD2CD7-BCCD-414A-A149-5CE56D3D127A}" type="presOf" srcId="{3FB8DDAD-E338-44CA-AD42-CF34F9D238B1}" destId="{568DF327-E0EE-414E-B959-4B070E8BCD2E}" srcOrd="0" destOrd="0" presId="urn:microsoft.com/office/officeart/2005/8/layout/pList2"/>
    <dgm:cxn modelId="{E25BEA42-C4E1-434F-A752-777A324E92B5}" type="presOf" srcId="{BB5A40DB-B210-4EEC-A64D-3B1C8E892363}" destId="{069A4694-47C1-484B-805D-5B894CC8949D}" srcOrd="0" destOrd="0" presId="urn:microsoft.com/office/officeart/2005/8/layout/pList2"/>
    <dgm:cxn modelId="{EE438B99-3714-4488-BD3B-3D60F8B5C724}" type="presOf" srcId="{1C1BFDB6-0282-4C7F-945C-D44CA0F43515}" destId="{B5AD6919-2574-40D1-8042-061FB5325294}" srcOrd="0" destOrd="0" presId="urn:microsoft.com/office/officeart/2005/8/layout/pList2"/>
    <dgm:cxn modelId="{449D9219-C686-4485-9AD7-528C42949915}" srcId="{3FB8DDAD-E338-44CA-AD42-CF34F9D238B1}" destId="{5CD57F8A-A506-437F-B716-C8E6A083D6C7}" srcOrd="2" destOrd="0" parTransId="{8A0D055A-AF2B-41B0-86E2-A620312456D3}" sibTransId="{89E3FFA4-967B-4A6B-B8F5-B5C1C66BFE42}"/>
    <dgm:cxn modelId="{FCF99F22-D53F-456F-AD3B-36F4E0D61C13}" type="presOf" srcId="{5CE7A7F7-7018-4EEC-9D5D-4B7FA4E7106A}" destId="{A43998A2-6495-44EE-B7FE-D3C2B73F4DFA}" srcOrd="0" destOrd="0" presId="urn:microsoft.com/office/officeart/2005/8/layout/pList2"/>
    <dgm:cxn modelId="{3DFE2ACF-B0F8-4AEC-A86D-F23E66CCC77D}" srcId="{3FB8DDAD-E338-44CA-AD42-CF34F9D238B1}" destId="{1C1BFDB6-0282-4C7F-945C-D44CA0F43515}" srcOrd="1" destOrd="0" parTransId="{394C6168-D5F2-4DA3-9015-8D0DB6C7E8A3}" sibTransId="{BB5A40DB-B210-4EEC-A64D-3B1C8E892363}"/>
    <dgm:cxn modelId="{F2F208F7-53A5-4881-98EF-F4E238EB405A}" type="presOf" srcId="{5CD57F8A-A506-437F-B716-C8E6A083D6C7}" destId="{8E4EE64B-5BA0-4D07-A2F9-695613DFA3BF}" srcOrd="0" destOrd="0" presId="urn:microsoft.com/office/officeart/2005/8/layout/pList2"/>
    <dgm:cxn modelId="{6F4E1BEC-1D3D-4080-A424-BB76ED59D395}" srcId="{3FB8DDAD-E338-44CA-AD42-CF34F9D238B1}" destId="{5CE7A7F7-7018-4EEC-9D5D-4B7FA4E7106A}" srcOrd="0" destOrd="0" parTransId="{C892857F-563B-48A7-8A17-9330D45FFEC1}" sibTransId="{638C6A83-8AA7-4726-8412-CE2C8054F864}"/>
    <dgm:cxn modelId="{39F2684A-0A6C-40F4-9A45-9A729C9D2703}" type="presParOf" srcId="{568DF327-E0EE-414E-B959-4B070E8BCD2E}" destId="{A5149680-B936-4A57-A567-3071919785DF}" srcOrd="0" destOrd="0" presId="urn:microsoft.com/office/officeart/2005/8/layout/pList2"/>
    <dgm:cxn modelId="{6B67C0FD-4626-4B28-9C7D-62F9B414E8C9}" type="presParOf" srcId="{568DF327-E0EE-414E-B959-4B070E8BCD2E}" destId="{8EED8085-9A82-4AE0-88DF-81A7F075A063}" srcOrd="1" destOrd="0" presId="urn:microsoft.com/office/officeart/2005/8/layout/pList2"/>
    <dgm:cxn modelId="{748CA3AE-6C1B-40A1-B6D4-6D292261D9E9}" type="presParOf" srcId="{8EED8085-9A82-4AE0-88DF-81A7F075A063}" destId="{E1AE46CD-F7EA-4FD9-B075-233393367F95}" srcOrd="0" destOrd="0" presId="urn:microsoft.com/office/officeart/2005/8/layout/pList2"/>
    <dgm:cxn modelId="{72D9C4EF-3F9D-4535-9860-29E2C652838A}" type="presParOf" srcId="{E1AE46CD-F7EA-4FD9-B075-233393367F95}" destId="{A43998A2-6495-44EE-B7FE-D3C2B73F4DFA}" srcOrd="0" destOrd="0" presId="urn:microsoft.com/office/officeart/2005/8/layout/pList2"/>
    <dgm:cxn modelId="{ABF943F0-D2C0-44ED-A491-8BD5FDA3EF2E}" type="presParOf" srcId="{E1AE46CD-F7EA-4FD9-B075-233393367F95}" destId="{AD960331-0021-4BE6-8EAF-5D1543CB816D}" srcOrd="1" destOrd="0" presId="urn:microsoft.com/office/officeart/2005/8/layout/pList2"/>
    <dgm:cxn modelId="{4B2DFF5A-9DD5-464E-B715-7396B9CFA955}" type="presParOf" srcId="{E1AE46CD-F7EA-4FD9-B075-233393367F95}" destId="{52320E03-9DDD-4C62-84AC-C482E4495BC6}" srcOrd="2" destOrd="0" presId="urn:microsoft.com/office/officeart/2005/8/layout/pList2"/>
    <dgm:cxn modelId="{6905474F-5D83-4448-9609-BD4FDFA21CAC}" type="presParOf" srcId="{8EED8085-9A82-4AE0-88DF-81A7F075A063}" destId="{4E91D356-40B2-4BAD-8B27-02516C3E55C2}" srcOrd="1" destOrd="0" presId="urn:microsoft.com/office/officeart/2005/8/layout/pList2"/>
    <dgm:cxn modelId="{35BFB025-61A8-4A2B-97DA-97783AFE36A5}" type="presParOf" srcId="{8EED8085-9A82-4AE0-88DF-81A7F075A063}" destId="{05FA9EE6-692F-41D6-9F05-0FBB9DC42B9C}" srcOrd="2" destOrd="0" presId="urn:microsoft.com/office/officeart/2005/8/layout/pList2"/>
    <dgm:cxn modelId="{641231F8-5F98-4057-AEA6-0CC52AF5CE2D}" type="presParOf" srcId="{05FA9EE6-692F-41D6-9F05-0FBB9DC42B9C}" destId="{B5AD6919-2574-40D1-8042-061FB5325294}" srcOrd="0" destOrd="0" presId="urn:microsoft.com/office/officeart/2005/8/layout/pList2"/>
    <dgm:cxn modelId="{9E175CA0-B699-4BF2-9F08-02E2E534F076}" type="presParOf" srcId="{05FA9EE6-692F-41D6-9F05-0FBB9DC42B9C}" destId="{8B2BCBF6-390D-4228-8F6A-6711239891F9}" srcOrd="1" destOrd="0" presId="urn:microsoft.com/office/officeart/2005/8/layout/pList2"/>
    <dgm:cxn modelId="{68B9612C-F7BB-414A-AE9F-24116B6F056E}" type="presParOf" srcId="{05FA9EE6-692F-41D6-9F05-0FBB9DC42B9C}" destId="{F6B213D8-DAF5-4235-AC70-498A86AE3A31}" srcOrd="2" destOrd="0" presId="urn:microsoft.com/office/officeart/2005/8/layout/pList2"/>
    <dgm:cxn modelId="{E4915123-6F2C-4FBC-A145-B5F0DA809D93}" type="presParOf" srcId="{8EED8085-9A82-4AE0-88DF-81A7F075A063}" destId="{069A4694-47C1-484B-805D-5B894CC8949D}" srcOrd="3" destOrd="0" presId="urn:microsoft.com/office/officeart/2005/8/layout/pList2"/>
    <dgm:cxn modelId="{6AB22CCC-CCCD-46E0-A9A9-20C1E8CB8EFE}" type="presParOf" srcId="{8EED8085-9A82-4AE0-88DF-81A7F075A063}" destId="{6DD2A3CA-49C6-43B7-84F2-6A0B0BF9DD33}" srcOrd="4" destOrd="0" presId="urn:microsoft.com/office/officeart/2005/8/layout/pList2"/>
    <dgm:cxn modelId="{5726E25C-B6E6-4CE0-BCF1-1ECDBEA46A51}" type="presParOf" srcId="{6DD2A3CA-49C6-43B7-84F2-6A0B0BF9DD33}" destId="{8E4EE64B-5BA0-4D07-A2F9-695613DFA3BF}" srcOrd="0" destOrd="0" presId="urn:microsoft.com/office/officeart/2005/8/layout/pList2"/>
    <dgm:cxn modelId="{FA41E26D-F465-4801-B0F4-DC3EE2651C06}" type="presParOf" srcId="{6DD2A3CA-49C6-43B7-84F2-6A0B0BF9DD33}" destId="{18BDCC60-70F8-412E-BE2B-145F12EDE363}" srcOrd="1" destOrd="0" presId="urn:microsoft.com/office/officeart/2005/8/layout/pList2"/>
    <dgm:cxn modelId="{4352625F-ABFE-466F-93EF-440D2905E5B8}" type="presParOf" srcId="{6DD2A3CA-49C6-43B7-84F2-6A0B0BF9DD33}" destId="{BC6C4EF4-E143-4B03-A516-ECEE79586D8E}" srcOrd="2" destOrd="0" presId="urn:microsoft.com/office/officeart/2005/8/layout/p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515DC65-30B6-46C8-9C89-0C067EC956C7}" type="doc">
      <dgm:prSet loTypeId="urn:microsoft.com/office/officeart/2005/8/layout/vList5" loCatId="list" qsTypeId="urn:microsoft.com/office/officeart/2005/8/quickstyle/3d1" qsCatId="3D" csTypeId="urn:microsoft.com/office/officeart/2005/8/colors/colorful1" csCatId="colorful" phldr="1"/>
      <dgm:spPr/>
      <dgm:t>
        <a:bodyPr/>
        <a:lstStyle/>
        <a:p>
          <a:endParaRPr lang="en-US"/>
        </a:p>
      </dgm:t>
    </dgm:pt>
    <dgm:pt modelId="{146D4B99-3579-4A03-B64B-CBB808F0B6BE}">
      <dgm:prSet custT="1"/>
      <dgm:spPr>
        <a:ln>
          <a:solidFill>
            <a:schemeClr val="tx1"/>
          </a:solidFill>
        </a:ln>
      </dgm:spPr>
      <dgm:t>
        <a:bodyPr/>
        <a:lstStyle/>
        <a:p>
          <a:pPr rtl="0"/>
          <a:r>
            <a:rPr lang="en-US" sz="2400" b="0" i="1" dirty="0" smtClean="0">
              <a:effectLst>
                <a:outerShdw blurRad="38100" dist="38100" dir="2700000" algn="tl">
                  <a:srgbClr val="000000">
                    <a:alpha val="43137"/>
                  </a:srgbClr>
                </a:outerShdw>
              </a:effectLst>
            </a:rPr>
            <a:t>LBS include services are to identify a location of a person or object, such as discovering the nearest banking cash machine or the whereabouts of a friend or employee. </a:t>
          </a:r>
          <a:endParaRPr lang="en-US" sz="2400" b="0" i="1" dirty="0">
            <a:effectLst>
              <a:outerShdw blurRad="38100" dist="38100" dir="2700000" algn="tl">
                <a:srgbClr val="000000">
                  <a:alpha val="43137"/>
                </a:srgbClr>
              </a:outerShdw>
            </a:effectLst>
          </a:endParaRPr>
        </a:p>
      </dgm:t>
    </dgm:pt>
    <dgm:pt modelId="{1104746E-329F-4E53-9E38-A19CE71E640A}" type="parTrans" cxnId="{F9417A6E-6A85-40BC-A687-9695B1D3C89B}">
      <dgm:prSet/>
      <dgm:spPr/>
      <dgm:t>
        <a:bodyPr/>
        <a:lstStyle/>
        <a:p>
          <a:endParaRPr lang="en-US"/>
        </a:p>
      </dgm:t>
    </dgm:pt>
    <dgm:pt modelId="{38637586-26B0-4456-9905-9862D63261E3}" type="sibTrans" cxnId="{F9417A6E-6A85-40BC-A687-9695B1D3C89B}">
      <dgm:prSet/>
      <dgm:spPr/>
      <dgm:t>
        <a:bodyPr/>
        <a:lstStyle/>
        <a:p>
          <a:endParaRPr lang="en-US"/>
        </a:p>
      </dgm:t>
    </dgm:pt>
    <dgm:pt modelId="{1E988B14-4192-4732-BB93-71AFB39D31A0}">
      <dgm:prSet custT="1"/>
      <dgm:spPr>
        <a:ln>
          <a:solidFill>
            <a:schemeClr val="tx1"/>
          </a:solidFill>
        </a:ln>
      </dgm:spPr>
      <dgm:t>
        <a:bodyPr/>
        <a:lstStyle/>
        <a:p>
          <a:pPr rtl="0"/>
          <a:r>
            <a:rPr lang="en-US" sz="2400" b="0" i="1" dirty="0" smtClean="0">
              <a:effectLst>
                <a:outerShdw blurRad="38100" dist="38100" dir="2700000" algn="tl">
                  <a:srgbClr val="000000">
                    <a:alpha val="43137"/>
                  </a:srgbClr>
                </a:outerShdw>
              </a:effectLst>
            </a:rPr>
            <a:t>LBS include parcel tracking and vehicle tracking services. </a:t>
          </a:r>
          <a:endParaRPr lang="en-US" sz="2400" b="0" i="1" dirty="0">
            <a:effectLst>
              <a:outerShdw blurRad="38100" dist="38100" dir="2700000" algn="tl">
                <a:srgbClr val="000000">
                  <a:alpha val="43137"/>
                </a:srgbClr>
              </a:outerShdw>
            </a:effectLst>
          </a:endParaRPr>
        </a:p>
      </dgm:t>
    </dgm:pt>
    <dgm:pt modelId="{5795C3B0-8981-4D4D-BB94-B3D0F3187038}" type="parTrans" cxnId="{CA96CF40-DF6D-4D5A-B990-207DE10F4CAD}">
      <dgm:prSet/>
      <dgm:spPr/>
      <dgm:t>
        <a:bodyPr/>
        <a:lstStyle/>
        <a:p>
          <a:endParaRPr lang="en-US"/>
        </a:p>
      </dgm:t>
    </dgm:pt>
    <dgm:pt modelId="{BD1AF356-4093-47ED-BD4C-EDDD480BFC08}" type="sibTrans" cxnId="{CA96CF40-DF6D-4D5A-B990-207DE10F4CAD}">
      <dgm:prSet/>
      <dgm:spPr/>
      <dgm:t>
        <a:bodyPr/>
        <a:lstStyle/>
        <a:p>
          <a:endParaRPr lang="en-US"/>
        </a:p>
      </dgm:t>
    </dgm:pt>
    <dgm:pt modelId="{5353561F-16BD-4323-B0E1-7AF5E223A16A}">
      <dgm:prSet custT="1"/>
      <dgm:spPr>
        <a:ln>
          <a:solidFill>
            <a:schemeClr val="tx1"/>
          </a:solidFill>
        </a:ln>
      </dgm:spPr>
      <dgm:t>
        <a:bodyPr/>
        <a:lstStyle/>
        <a:p>
          <a:pPr rtl="0"/>
          <a:r>
            <a:rPr lang="en-US" sz="2400" b="0" i="1" dirty="0" smtClean="0">
              <a:effectLst>
                <a:outerShdw blurRad="38100" dist="38100" dir="2700000" algn="tl">
                  <a:srgbClr val="000000">
                    <a:alpha val="43137"/>
                  </a:srgbClr>
                </a:outerShdw>
              </a:effectLst>
            </a:rPr>
            <a:t>LBS can include mobile commerce when taking the form of coupons or advertising directed at customers based on their current location.</a:t>
          </a:r>
          <a:endParaRPr lang="en-US" sz="2400" b="0" i="1" dirty="0">
            <a:effectLst>
              <a:outerShdw blurRad="38100" dist="38100" dir="2700000" algn="tl">
                <a:srgbClr val="000000">
                  <a:alpha val="43137"/>
                </a:srgbClr>
              </a:outerShdw>
            </a:effectLst>
          </a:endParaRPr>
        </a:p>
      </dgm:t>
    </dgm:pt>
    <dgm:pt modelId="{07184E79-8DE0-4509-92D9-BCDEF128DFBC}" type="parTrans" cxnId="{1F36666D-FAEA-463A-89D0-523AB574E7E3}">
      <dgm:prSet/>
      <dgm:spPr/>
      <dgm:t>
        <a:bodyPr/>
        <a:lstStyle/>
        <a:p>
          <a:endParaRPr lang="en-US"/>
        </a:p>
      </dgm:t>
    </dgm:pt>
    <dgm:pt modelId="{59ED35AF-AA15-47FE-B225-71AE4D384A43}" type="sibTrans" cxnId="{1F36666D-FAEA-463A-89D0-523AB574E7E3}">
      <dgm:prSet/>
      <dgm:spPr/>
      <dgm:t>
        <a:bodyPr/>
        <a:lstStyle/>
        <a:p>
          <a:endParaRPr lang="en-US"/>
        </a:p>
      </dgm:t>
    </dgm:pt>
    <dgm:pt modelId="{353CD57A-4E31-4180-9AE0-2AD891A818A1}">
      <dgm:prSet custT="1"/>
      <dgm:spPr>
        <a:ln>
          <a:solidFill>
            <a:schemeClr val="tx1"/>
          </a:solidFill>
        </a:ln>
      </dgm:spPr>
      <dgm:t>
        <a:bodyPr/>
        <a:lstStyle/>
        <a:p>
          <a:pPr rtl="0"/>
          <a:r>
            <a:rPr lang="en-US" sz="2400" b="0" i="1" dirty="0" smtClean="0">
              <a:effectLst>
                <a:outerShdw blurRad="38100" dist="38100" dir="2700000" algn="tl">
                  <a:srgbClr val="000000">
                    <a:alpha val="43137"/>
                  </a:srgbClr>
                </a:outerShdw>
              </a:effectLst>
            </a:rPr>
            <a:t>They include personalized weather services and even location-based games. </a:t>
          </a:r>
          <a:endParaRPr lang="en-US" sz="2400" b="0" i="1" dirty="0">
            <a:effectLst>
              <a:outerShdw blurRad="38100" dist="38100" dir="2700000" algn="tl">
                <a:srgbClr val="000000">
                  <a:alpha val="43137"/>
                </a:srgbClr>
              </a:outerShdw>
            </a:effectLst>
          </a:endParaRPr>
        </a:p>
      </dgm:t>
    </dgm:pt>
    <dgm:pt modelId="{0C5BBD50-8BF5-4ABE-943B-FF0AF63B5ED0}" type="parTrans" cxnId="{FF9F0112-254B-47AF-B9A4-673A2F79DDE3}">
      <dgm:prSet/>
      <dgm:spPr/>
      <dgm:t>
        <a:bodyPr/>
        <a:lstStyle/>
        <a:p>
          <a:endParaRPr lang="en-US"/>
        </a:p>
      </dgm:t>
    </dgm:pt>
    <dgm:pt modelId="{02B87306-8E82-424B-B5F7-C8155426D82C}" type="sibTrans" cxnId="{FF9F0112-254B-47AF-B9A4-673A2F79DDE3}">
      <dgm:prSet/>
      <dgm:spPr/>
      <dgm:t>
        <a:bodyPr/>
        <a:lstStyle/>
        <a:p>
          <a:endParaRPr lang="en-US"/>
        </a:p>
      </dgm:t>
    </dgm:pt>
    <dgm:pt modelId="{531E794A-A4F9-4E28-9A8D-078B34F23D5F}" type="pres">
      <dgm:prSet presAssocID="{8515DC65-30B6-46C8-9C89-0C067EC956C7}" presName="Name0" presStyleCnt="0">
        <dgm:presLayoutVars>
          <dgm:dir/>
          <dgm:animLvl val="lvl"/>
          <dgm:resizeHandles val="exact"/>
        </dgm:presLayoutVars>
      </dgm:prSet>
      <dgm:spPr/>
      <dgm:t>
        <a:bodyPr/>
        <a:lstStyle/>
        <a:p>
          <a:endParaRPr lang="en-US"/>
        </a:p>
      </dgm:t>
    </dgm:pt>
    <dgm:pt modelId="{6D720FFE-D7EF-47EC-B483-21D20E196B07}" type="pres">
      <dgm:prSet presAssocID="{146D4B99-3579-4A03-B64B-CBB808F0B6BE}" presName="linNode" presStyleCnt="0"/>
      <dgm:spPr/>
    </dgm:pt>
    <dgm:pt modelId="{F0756B3F-F5DE-45B5-B046-005A4D9BE395}" type="pres">
      <dgm:prSet presAssocID="{146D4B99-3579-4A03-B64B-CBB808F0B6BE}" presName="parentText" presStyleLbl="node1" presStyleIdx="0" presStyleCnt="4" custScaleX="277778">
        <dgm:presLayoutVars>
          <dgm:chMax val="1"/>
          <dgm:bulletEnabled val="1"/>
        </dgm:presLayoutVars>
      </dgm:prSet>
      <dgm:spPr/>
      <dgm:t>
        <a:bodyPr/>
        <a:lstStyle/>
        <a:p>
          <a:endParaRPr lang="en-US"/>
        </a:p>
      </dgm:t>
    </dgm:pt>
    <dgm:pt modelId="{4FA3A994-F481-4A77-9E9E-ECDF7F669D17}" type="pres">
      <dgm:prSet presAssocID="{38637586-26B0-4456-9905-9862D63261E3}" presName="sp" presStyleCnt="0"/>
      <dgm:spPr/>
    </dgm:pt>
    <dgm:pt modelId="{11941C14-93B2-4382-9E5D-BF66F7A8756D}" type="pres">
      <dgm:prSet presAssocID="{1E988B14-4192-4732-BB93-71AFB39D31A0}" presName="linNode" presStyleCnt="0"/>
      <dgm:spPr/>
    </dgm:pt>
    <dgm:pt modelId="{878E818B-CBCF-4783-9A62-2583E708A343}" type="pres">
      <dgm:prSet presAssocID="{1E988B14-4192-4732-BB93-71AFB39D31A0}" presName="parentText" presStyleLbl="node1" presStyleIdx="1" presStyleCnt="4" custScaleX="277778">
        <dgm:presLayoutVars>
          <dgm:chMax val="1"/>
          <dgm:bulletEnabled val="1"/>
        </dgm:presLayoutVars>
      </dgm:prSet>
      <dgm:spPr/>
      <dgm:t>
        <a:bodyPr/>
        <a:lstStyle/>
        <a:p>
          <a:endParaRPr lang="en-US"/>
        </a:p>
      </dgm:t>
    </dgm:pt>
    <dgm:pt modelId="{37CE4D7A-2DC5-4DA2-BE39-9D0226B62F48}" type="pres">
      <dgm:prSet presAssocID="{BD1AF356-4093-47ED-BD4C-EDDD480BFC08}" presName="sp" presStyleCnt="0"/>
      <dgm:spPr/>
    </dgm:pt>
    <dgm:pt modelId="{02B5C43D-8E9C-4962-9C5F-535C4A757056}" type="pres">
      <dgm:prSet presAssocID="{5353561F-16BD-4323-B0E1-7AF5E223A16A}" presName="linNode" presStyleCnt="0"/>
      <dgm:spPr/>
    </dgm:pt>
    <dgm:pt modelId="{E822FD0B-E5E4-4BFA-992E-D5A499AE5C88}" type="pres">
      <dgm:prSet presAssocID="{5353561F-16BD-4323-B0E1-7AF5E223A16A}" presName="parentText" presStyleLbl="node1" presStyleIdx="2" presStyleCnt="4" custScaleX="277778">
        <dgm:presLayoutVars>
          <dgm:chMax val="1"/>
          <dgm:bulletEnabled val="1"/>
        </dgm:presLayoutVars>
      </dgm:prSet>
      <dgm:spPr/>
      <dgm:t>
        <a:bodyPr/>
        <a:lstStyle/>
        <a:p>
          <a:endParaRPr lang="en-US"/>
        </a:p>
      </dgm:t>
    </dgm:pt>
    <dgm:pt modelId="{16D52140-A165-40FC-9625-EA597697F681}" type="pres">
      <dgm:prSet presAssocID="{59ED35AF-AA15-47FE-B225-71AE4D384A43}" presName="sp" presStyleCnt="0"/>
      <dgm:spPr/>
    </dgm:pt>
    <dgm:pt modelId="{BF3D3364-9939-4155-95E3-B79E50B979D3}" type="pres">
      <dgm:prSet presAssocID="{353CD57A-4E31-4180-9AE0-2AD891A818A1}" presName="linNode" presStyleCnt="0"/>
      <dgm:spPr/>
    </dgm:pt>
    <dgm:pt modelId="{243FAD73-8952-495F-89BC-022E19161A4C}" type="pres">
      <dgm:prSet presAssocID="{353CD57A-4E31-4180-9AE0-2AD891A818A1}" presName="parentText" presStyleLbl="node1" presStyleIdx="3" presStyleCnt="4" custScaleX="277778">
        <dgm:presLayoutVars>
          <dgm:chMax val="1"/>
          <dgm:bulletEnabled val="1"/>
        </dgm:presLayoutVars>
      </dgm:prSet>
      <dgm:spPr/>
      <dgm:t>
        <a:bodyPr/>
        <a:lstStyle/>
        <a:p>
          <a:endParaRPr lang="en-US"/>
        </a:p>
      </dgm:t>
    </dgm:pt>
  </dgm:ptLst>
  <dgm:cxnLst>
    <dgm:cxn modelId="{FC51D065-83EE-4375-B28F-5F45A455A525}" type="presOf" srcId="{146D4B99-3579-4A03-B64B-CBB808F0B6BE}" destId="{F0756B3F-F5DE-45B5-B046-005A4D9BE395}" srcOrd="0" destOrd="0" presId="urn:microsoft.com/office/officeart/2005/8/layout/vList5"/>
    <dgm:cxn modelId="{FA44DEB9-7D7F-4FFB-B741-026FC964C212}" type="presOf" srcId="{353CD57A-4E31-4180-9AE0-2AD891A818A1}" destId="{243FAD73-8952-495F-89BC-022E19161A4C}" srcOrd="0" destOrd="0" presId="urn:microsoft.com/office/officeart/2005/8/layout/vList5"/>
    <dgm:cxn modelId="{F9417A6E-6A85-40BC-A687-9695B1D3C89B}" srcId="{8515DC65-30B6-46C8-9C89-0C067EC956C7}" destId="{146D4B99-3579-4A03-B64B-CBB808F0B6BE}" srcOrd="0" destOrd="0" parTransId="{1104746E-329F-4E53-9E38-A19CE71E640A}" sibTransId="{38637586-26B0-4456-9905-9862D63261E3}"/>
    <dgm:cxn modelId="{FF9F0112-254B-47AF-B9A4-673A2F79DDE3}" srcId="{8515DC65-30B6-46C8-9C89-0C067EC956C7}" destId="{353CD57A-4E31-4180-9AE0-2AD891A818A1}" srcOrd="3" destOrd="0" parTransId="{0C5BBD50-8BF5-4ABE-943B-FF0AF63B5ED0}" sibTransId="{02B87306-8E82-424B-B5F7-C8155426D82C}"/>
    <dgm:cxn modelId="{1F36666D-FAEA-463A-89D0-523AB574E7E3}" srcId="{8515DC65-30B6-46C8-9C89-0C067EC956C7}" destId="{5353561F-16BD-4323-B0E1-7AF5E223A16A}" srcOrd="2" destOrd="0" parTransId="{07184E79-8DE0-4509-92D9-BCDEF128DFBC}" sibTransId="{59ED35AF-AA15-47FE-B225-71AE4D384A43}"/>
    <dgm:cxn modelId="{CA96CF40-DF6D-4D5A-B990-207DE10F4CAD}" srcId="{8515DC65-30B6-46C8-9C89-0C067EC956C7}" destId="{1E988B14-4192-4732-BB93-71AFB39D31A0}" srcOrd="1" destOrd="0" parTransId="{5795C3B0-8981-4D4D-BB94-B3D0F3187038}" sibTransId="{BD1AF356-4093-47ED-BD4C-EDDD480BFC08}"/>
    <dgm:cxn modelId="{C00DE409-9DE8-4A1A-948C-E83C5CA9DB33}" type="presOf" srcId="{8515DC65-30B6-46C8-9C89-0C067EC956C7}" destId="{531E794A-A4F9-4E28-9A8D-078B34F23D5F}" srcOrd="0" destOrd="0" presId="urn:microsoft.com/office/officeart/2005/8/layout/vList5"/>
    <dgm:cxn modelId="{DAE92CF8-FEC6-4466-9956-8B2FD923BE91}" type="presOf" srcId="{1E988B14-4192-4732-BB93-71AFB39D31A0}" destId="{878E818B-CBCF-4783-9A62-2583E708A343}" srcOrd="0" destOrd="0" presId="urn:microsoft.com/office/officeart/2005/8/layout/vList5"/>
    <dgm:cxn modelId="{620BDAE3-3AB1-4B12-826D-DB174886E6A0}" type="presOf" srcId="{5353561F-16BD-4323-B0E1-7AF5E223A16A}" destId="{E822FD0B-E5E4-4BFA-992E-D5A499AE5C88}" srcOrd="0" destOrd="0" presId="urn:microsoft.com/office/officeart/2005/8/layout/vList5"/>
    <dgm:cxn modelId="{097C4DB6-5368-4431-9C39-618E69134F4F}" type="presParOf" srcId="{531E794A-A4F9-4E28-9A8D-078B34F23D5F}" destId="{6D720FFE-D7EF-47EC-B483-21D20E196B07}" srcOrd="0" destOrd="0" presId="urn:microsoft.com/office/officeart/2005/8/layout/vList5"/>
    <dgm:cxn modelId="{2CC0DE5D-B4AE-4503-8933-675517C011DE}" type="presParOf" srcId="{6D720FFE-D7EF-47EC-B483-21D20E196B07}" destId="{F0756B3F-F5DE-45B5-B046-005A4D9BE395}" srcOrd="0" destOrd="0" presId="urn:microsoft.com/office/officeart/2005/8/layout/vList5"/>
    <dgm:cxn modelId="{3588A811-1CFE-459C-B66F-85558958322E}" type="presParOf" srcId="{531E794A-A4F9-4E28-9A8D-078B34F23D5F}" destId="{4FA3A994-F481-4A77-9E9E-ECDF7F669D17}" srcOrd="1" destOrd="0" presId="urn:microsoft.com/office/officeart/2005/8/layout/vList5"/>
    <dgm:cxn modelId="{8DF51D9B-9AC7-4C4A-A4C9-EED3FEE86085}" type="presParOf" srcId="{531E794A-A4F9-4E28-9A8D-078B34F23D5F}" destId="{11941C14-93B2-4382-9E5D-BF66F7A8756D}" srcOrd="2" destOrd="0" presId="urn:microsoft.com/office/officeart/2005/8/layout/vList5"/>
    <dgm:cxn modelId="{02FF76FF-A446-4D52-8DF0-654D8A50D071}" type="presParOf" srcId="{11941C14-93B2-4382-9E5D-BF66F7A8756D}" destId="{878E818B-CBCF-4783-9A62-2583E708A343}" srcOrd="0" destOrd="0" presId="urn:microsoft.com/office/officeart/2005/8/layout/vList5"/>
    <dgm:cxn modelId="{77406A1E-3186-4B31-90A2-7613C35AD61B}" type="presParOf" srcId="{531E794A-A4F9-4E28-9A8D-078B34F23D5F}" destId="{37CE4D7A-2DC5-4DA2-BE39-9D0226B62F48}" srcOrd="3" destOrd="0" presId="urn:microsoft.com/office/officeart/2005/8/layout/vList5"/>
    <dgm:cxn modelId="{6E441FCF-38C4-4661-A1AF-4244EE8EFBD8}" type="presParOf" srcId="{531E794A-A4F9-4E28-9A8D-078B34F23D5F}" destId="{02B5C43D-8E9C-4962-9C5F-535C4A757056}" srcOrd="4" destOrd="0" presId="urn:microsoft.com/office/officeart/2005/8/layout/vList5"/>
    <dgm:cxn modelId="{C8D6A578-70E5-4018-AD13-A4D9FAD92997}" type="presParOf" srcId="{02B5C43D-8E9C-4962-9C5F-535C4A757056}" destId="{E822FD0B-E5E4-4BFA-992E-D5A499AE5C88}" srcOrd="0" destOrd="0" presId="urn:microsoft.com/office/officeart/2005/8/layout/vList5"/>
    <dgm:cxn modelId="{5246D649-B77C-468C-A27F-15E4924E72A8}" type="presParOf" srcId="{531E794A-A4F9-4E28-9A8D-078B34F23D5F}" destId="{16D52140-A165-40FC-9625-EA597697F681}" srcOrd="5" destOrd="0" presId="urn:microsoft.com/office/officeart/2005/8/layout/vList5"/>
    <dgm:cxn modelId="{03D62C3F-7A05-41C6-B518-A2F0123771CD}" type="presParOf" srcId="{531E794A-A4F9-4E28-9A8D-078B34F23D5F}" destId="{BF3D3364-9939-4155-95E3-B79E50B979D3}" srcOrd="6" destOrd="0" presId="urn:microsoft.com/office/officeart/2005/8/layout/vList5"/>
    <dgm:cxn modelId="{179EE3E5-8752-48AF-B2E1-DAA444B119B8}" type="presParOf" srcId="{BF3D3364-9939-4155-95E3-B79E50B979D3}" destId="{243FAD73-8952-495F-89BC-022E19161A4C}"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968C3A6-898E-4663-AB03-060DFAE0D30B}" type="doc">
      <dgm:prSet loTypeId="urn:microsoft.com/office/officeart/2005/8/layout/target3" loCatId="relationship" qsTypeId="urn:microsoft.com/office/officeart/2005/8/quickstyle/3d1" qsCatId="3D" csTypeId="urn:microsoft.com/office/officeart/2005/8/colors/colorful1" csCatId="colorful" phldr="1"/>
      <dgm:spPr/>
      <dgm:t>
        <a:bodyPr/>
        <a:lstStyle/>
        <a:p>
          <a:endParaRPr lang="en-US"/>
        </a:p>
      </dgm:t>
    </dgm:pt>
    <dgm:pt modelId="{38A37F65-D5C9-495E-84ED-F6457B2F5C79}">
      <dgm:prSet custT="1"/>
      <dgm:spPr>
        <a:solidFill>
          <a:srgbClr val="FFFF00"/>
        </a:solidFill>
        <a:ln>
          <a:solidFill>
            <a:schemeClr val="tx1">
              <a:lumMod val="95000"/>
              <a:lumOff val="5000"/>
            </a:schemeClr>
          </a:solidFill>
        </a:ln>
        <a:effectLst>
          <a:outerShdw blurRad="50800" dist="38100" dir="5400000" algn="t" rotWithShape="0">
            <a:prstClr val="black">
              <a:alpha val="40000"/>
            </a:prstClr>
          </a:outerShdw>
        </a:effectLst>
      </dgm:spPr>
      <dgm:t>
        <a:bodyPr/>
        <a:lstStyle/>
        <a:p>
          <a:pPr rtl="0"/>
          <a:r>
            <a:rPr lang="en-US" sz="3200" i="1" dirty="0" smtClean="0">
              <a:solidFill>
                <a:schemeClr val="tx2">
                  <a:lumMod val="50000"/>
                </a:schemeClr>
              </a:solidFill>
              <a:effectLst>
                <a:outerShdw blurRad="38100" dist="38100" dir="2700000" algn="tl">
                  <a:srgbClr val="000000">
                    <a:alpha val="43137"/>
                  </a:srgbClr>
                </a:outerShdw>
              </a:effectLst>
            </a:rPr>
            <a:t>Cloud Services and Infrastructure</a:t>
          </a:r>
          <a:endParaRPr lang="en-US" sz="3200" i="1" dirty="0">
            <a:solidFill>
              <a:schemeClr val="tx2">
                <a:lumMod val="50000"/>
              </a:schemeClr>
            </a:solidFill>
            <a:effectLst>
              <a:outerShdw blurRad="38100" dist="38100" dir="2700000" algn="tl">
                <a:srgbClr val="000000">
                  <a:alpha val="43137"/>
                </a:srgbClr>
              </a:outerShdw>
            </a:effectLst>
          </a:endParaRPr>
        </a:p>
      </dgm:t>
    </dgm:pt>
    <dgm:pt modelId="{AE31BD43-CD57-4920-B2A0-1F20B727D149}" type="parTrans" cxnId="{21CCEF98-B21D-4380-9DD3-C2B29456AE33}">
      <dgm:prSet/>
      <dgm:spPr/>
      <dgm:t>
        <a:bodyPr/>
        <a:lstStyle/>
        <a:p>
          <a:endParaRPr lang="en-US"/>
        </a:p>
      </dgm:t>
    </dgm:pt>
    <dgm:pt modelId="{11EA2C12-2B5D-42CE-AD62-5E7A5C259D1C}" type="sibTrans" cxnId="{21CCEF98-B21D-4380-9DD3-C2B29456AE33}">
      <dgm:prSet/>
      <dgm:spPr/>
      <dgm:t>
        <a:bodyPr/>
        <a:lstStyle/>
        <a:p>
          <a:endParaRPr lang="en-US"/>
        </a:p>
      </dgm:t>
    </dgm:pt>
    <dgm:pt modelId="{FBC428F1-B6AC-4886-A649-1BE37BC50008}">
      <dgm:prSet custT="1"/>
      <dgm:spPr>
        <a:solidFill>
          <a:schemeClr val="accent1">
            <a:lumMod val="20000"/>
            <a:lumOff val="80000"/>
          </a:schemeClr>
        </a:solidFill>
        <a:ln>
          <a:solidFill>
            <a:schemeClr val="tx1">
              <a:lumMod val="95000"/>
              <a:lumOff val="5000"/>
            </a:schemeClr>
          </a:solidFill>
        </a:ln>
        <a:effectLst>
          <a:outerShdw blurRad="50800" dist="38100" dir="5400000" algn="t" rotWithShape="0">
            <a:prstClr val="black">
              <a:alpha val="40000"/>
            </a:prstClr>
          </a:outerShdw>
        </a:effectLst>
      </dgm:spPr>
      <dgm:t>
        <a:bodyPr/>
        <a:lstStyle/>
        <a:p>
          <a:pPr rtl="0"/>
          <a:r>
            <a:rPr lang="en-US" sz="3200" i="1" dirty="0" smtClean="0">
              <a:solidFill>
                <a:schemeClr val="tx2">
                  <a:lumMod val="50000"/>
                </a:schemeClr>
              </a:solidFill>
              <a:effectLst>
                <a:outerShdw blurRad="38100" dist="38100" dir="2700000" algn="tl">
                  <a:srgbClr val="000000">
                    <a:alpha val="43137"/>
                  </a:srgbClr>
                </a:outerShdw>
              </a:effectLst>
            </a:rPr>
            <a:t>Advertizing Platforms and Services</a:t>
          </a:r>
          <a:endParaRPr lang="en-US" sz="3200" i="1" dirty="0">
            <a:solidFill>
              <a:schemeClr val="tx2">
                <a:lumMod val="50000"/>
              </a:schemeClr>
            </a:solidFill>
            <a:effectLst>
              <a:outerShdw blurRad="38100" dist="38100" dir="2700000" algn="tl">
                <a:srgbClr val="000000">
                  <a:alpha val="43137"/>
                </a:srgbClr>
              </a:outerShdw>
            </a:effectLst>
          </a:endParaRPr>
        </a:p>
      </dgm:t>
    </dgm:pt>
    <dgm:pt modelId="{68148FD2-52FF-433B-AC09-B19FD78BA6F9}" type="parTrans" cxnId="{98277912-55A0-4E17-9D6F-AEF2677A0756}">
      <dgm:prSet/>
      <dgm:spPr/>
      <dgm:t>
        <a:bodyPr/>
        <a:lstStyle/>
        <a:p>
          <a:endParaRPr lang="en-US"/>
        </a:p>
      </dgm:t>
    </dgm:pt>
    <dgm:pt modelId="{820F283D-1805-4086-8FA4-92D9FEEA7BD1}" type="sibTrans" cxnId="{98277912-55A0-4E17-9D6F-AEF2677A0756}">
      <dgm:prSet/>
      <dgm:spPr/>
      <dgm:t>
        <a:bodyPr/>
        <a:lstStyle/>
        <a:p>
          <a:endParaRPr lang="en-US"/>
        </a:p>
      </dgm:t>
    </dgm:pt>
    <dgm:pt modelId="{DB13AA4A-02CB-417F-8C69-703BDD37E3B8}">
      <dgm:prSet custT="1"/>
      <dgm:spPr>
        <a:solidFill>
          <a:schemeClr val="accent1">
            <a:lumMod val="20000"/>
            <a:lumOff val="80000"/>
          </a:schemeClr>
        </a:solidFill>
        <a:ln>
          <a:solidFill>
            <a:schemeClr val="tx1">
              <a:lumMod val="95000"/>
              <a:lumOff val="5000"/>
            </a:schemeClr>
          </a:solidFill>
        </a:ln>
        <a:effectLst>
          <a:outerShdw blurRad="50800" dist="38100" dir="5400000" algn="t" rotWithShape="0">
            <a:prstClr val="black">
              <a:alpha val="40000"/>
            </a:prstClr>
          </a:outerShdw>
        </a:effectLst>
      </dgm:spPr>
      <dgm:t>
        <a:bodyPr/>
        <a:lstStyle/>
        <a:p>
          <a:pPr rtl="0"/>
          <a:r>
            <a:rPr lang="en-US" sz="3200" i="1" dirty="0" smtClean="0">
              <a:solidFill>
                <a:schemeClr val="tx2">
                  <a:lumMod val="50000"/>
                </a:schemeClr>
              </a:solidFill>
              <a:effectLst>
                <a:outerShdw blurRad="38100" dist="38100" dir="2700000" algn="tl">
                  <a:srgbClr val="000000">
                    <a:alpha val="43137"/>
                  </a:srgbClr>
                </a:outerShdw>
              </a:effectLst>
            </a:rPr>
            <a:t>Analytics</a:t>
          </a:r>
          <a:endParaRPr lang="en-US" sz="3200" i="1" dirty="0">
            <a:solidFill>
              <a:schemeClr val="tx2">
                <a:lumMod val="50000"/>
              </a:schemeClr>
            </a:solidFill>
            <a:effectLst>
              <a:outerShdw blurRad="38100" dist="38100" dir="2700000" algn="tl">
                <a:srgbClr val="000000">
                  <a:alpha val="43137"/>
                </a:srgbClr>
              </a:outerShdw>
            </a:effectLst>
          </a:endParaRPr>
        </a:p>
      </dgm:t>
    </dgm:pt>
    <dgm:pt modelId="{868D7AC8-8860-4E05-A9FA-110303D0E812}" type="sibTrans" cxnId="{F242E758-4049-48DE-A8D7-02F4ADA386CE}">
      <dgm:prSet/>
      <dgm:spPr/>
      <dgm:t>
        <a:bodyPr/>
        <a:lstStyle/>
        <a:p>
          <a:endParaRPr lang="en-US"/>
        </a:p>
      </dgm:t>
    </dgm:pt>
    <dgm:pt modelId="{727A074D-12C0-4E3C-9E1B-96A50A58321A}" type="parTrans" cxnId="{F242E758-4049-48DE-A8D7-02F4ADA386CE}">
      <dgm:prSet/>
      <dgm:spPr/>
      <dgm:t>
        <a:bodyPr/>
        <a:lstStyle/>
        <a:p>
          <a:endParaRPr lang="en-US"/>
        </a:p>
      </dgm:t>
    </dgm:pt>
    <dgm:pt modelId="{BD13432C-4644-4922-B114-8C845C97287D}">
      <dgm:prSet custT="1"/>
      <dgm:spPr>
        <a:solidFill>
          <a:schemeClr val="accent1">
            <a:lumMod val="20000"/>
            <a:lumOff val="80000"/>
          </a:schemeClr>
        </a:solidFill>
        <a:ln>
          <a:solidFill>
            <a:schemeClr val="tx1">
              <a:lumMod val="95000"/>
              <a:lumOff val="5000"/>
            </a:schemeClr>
          </a:solidFill>
        </a:ln>
        <a:effectLst>
          <a:outerShdw blurRad="50800" dist="38100" dir="5400000" algn="t" rotWithShape="0">
            <a:prstClr val="black">
              <a:alpha val="40000"/>
            </a:prstClr>
          </a:outerShdw>
        </a:effectLst>
      </dgm:spPr>
      <dgm:t>
        <a:bodyPr/>
        <a:lstStyle/>
        <a:p>
          <a:pPr rtl="0"/>
          <a:r>
            <a:rPr lang="en-US" sz="3200" i="1" dirty="0" smtClean="0">
              <a:solidFill>
                <a:schemeClr val="tx2">
                  <a:lumMod val="50000"/>
                </a:schemeClr>
              </a:solidFill>
              <a:effectLst>
                <a:outerShdw blurRad="38100" dist="38100" dir="2700000" algn="tl">
                  <a:srgbClr val="000000">
                    <a:alpha val="43137"/>
                  </a:srgbClr>
                </a:outerShdw>
              </a:effectLst>
            </a:rPr>
            <a:t>Testing and Monitoring</a:t>
          </a:r>
          <a:endParaRPr lang="en-US" sz="3200" i="1" dirty="0">
            <a:solidFill>
              <a:schemeClr val="tx2">
                <a:lumMod val="50000"/>
              </a:schemeClr>
            </a:solidFill>
            <a:effectLst>
              <a:outerShdw blurRad="38100" dist="38100" dir="2700000" algn="tl">
                <a:srgbClr val="000000">
                  <a:alpha val="43137"/>
                </a:srgbClr>
              </a:outerShdw>
            </a:effectLst>
          </a:endParaRPr>
        </a:p>
      </dgm:t>
    </dgm:pt>
    <dgm:pt modelId="{5E857639-EE6C-4852-B899-DDB018EF3BB3}" type="sibTrans" cxnId="{E799EFB9-1586-4375-9FFD-21536E2FC71F}">
      <dgm:prSet/>
      <dgm:spPr/>
      <dgm:t>
        <a:bodyPr/>
        <a:lstStyle/>
        <a:p>
          <a:endParaRPr lang="en-US"/>
        </a:p>
      </dgm:t>
    </dgm:pt>
    <dgm:pt modelId="{D1302BB3-B2C1-4573-8A72-CE796430B285}" type="parTrans" cxnId="{E799EFB9-1586-4375-9FFD-21536E2FC71F}">
      <dgm:prSet/>
      <dgm:spPr/>
      <dgm:t>
        <a:bodyPr/>
        <a:lstStyle/>
        <a:p>
          <a:endParaRPr lang="en-US"/>
        </a:p>
      </dgm:t>
    </dgm:pt>
    <dgm:pt modelId="{D5C8C5C6-C7E7-48AE-B5C0-E7925DCF3827}">
      <dgm:prSet custT="1"/>
      <dgm:spPr>
        <a:solidFill>
          <a:schemeClr val="accent1">
            <a:lumMod val="20000"/>
            <a:lumOff val="80000"/>
          </a:schemeClr>
        </a:solidFill>
        <a:ln>
          <a:solidFill>
            <a:schemeClr val="tx1">
              <a:lumMod val="95000"/>
              <a:lumOff val="5000"/>
            </a:schemeClr>
          </a:solidFill>
        </a:ln>
        <a:effectLst>
          <a:outerShdw blurRad="50800" dist="38100" dir="5400000" algn="t" rotWithShape="0">
            <a:prstClr val="black">
              <a:alpha val="40000"/>
            </a:prstClr>
          </a:outerShdw>
        </a:effectLst>
      </dgm:spPr>
      <dgm:t>
        <a:bodyPr/>
        <a:lstStyle/>
        <a:p>
          <a:pPr rtl="0"/>
          <a:r>
            <a:rPr lang="en-US" sz="3200" i="1" dirty="0" smtClean="0">
              <a:solidFill>
                <a:schemeClr val="tx2">
                  <a:lumMod val="50000"/>
                </a:schemeClr>
              </a:solidFill>
              <a:effectLst>
                <a:outerShdw blurRad="38100" dist="38100" dir="2700000" algn="tl">
                  <a:srgbClr val="000000">
                    <a:alpha val="43137"/>
                  </a:srgbClr>
                </a:outerShdw>
              </a:effectLst>
            </a:rPr>
            <a:t>M-Commerce Platforms</a:t>
          </a:r>
          <a:endParaRPr lang="en-US" sz="3200" i="1" dirty="0">
            <a:solidFill>
              <a:schemeClr val="tx2">
                <a:lumMod val="50000"/>
              </a:schemeClr>
            </a:solidFill>
            <a:effectLst>
              <a:outerShdw blurRad="38100" dist="38100" dir="2700000" algn="tl">
                <a:srgbClr val="000000">
                  <a:alpha val="43137"/>
                </a:srgbClr>
              </a:outerShdw>
            </a:effectLst>
          </a:endParaRPr>
        </a:p>
      </dgm:t>
    </dgm:pt>
    <dgm:pt modelId="{8921E37E-7617-47EE-8D7B-18CB71E38934}" type="sibTrans" cxnId="{7E76A008-ABC0-43EA-AB27-43B5FE44A357}">
      <dgm:prSet/>
      <dgm:spPr/>
      <dgm:t>
        <a:bodyPr/>
        <a:lstStyle/>
        <a:p>
          <a:endParaRPr lang="en-US"/>
        </a:p>
      </dgm:t>
    </dgm:pt>
    <dgm:pt modelId="{BFA41178-6E04-4144-B3B4-4D9E27A33E86}" type="parTrans" cxnId="{7E76A008-ABC0-43EA-AB27-43B5FE44A357}">
      <dgm:prSet/>
      <dgm:spPr/>
      <dgm:t>
        <a:bodyPr/>
        <a:lstStyle/>
        <a:p>
          <a:endParaRPr lang="en-US"/>
        </a:p>
      </dgm:t>
    </dgm:pt>
    <dgm:pt modelId="{02CE8EA9-4E4F-4639-9C9D-7F403028ED26}" type="pres">
      <dgm:prSet presAssocID="{E968C3A6-898E-4663-AB03-060DFAE0D30B}" presName="Name0" presStyleCnt="0">
        <dgm:presLayoutVars>
          <dgm:chMax val="7"/>
          <dgm:dir/>
          <dgm:animLvl val="lvl"/>
          <dgm:resizeHandles val="exact"/>
        </dgm:presLayoutVars>
      </dgm:prSet>
      <dgm:spPr/>
      <dgm:t>
        <a:bodyPr/>
        <a:lstStyle/>
        <a:p>
          <a:endParaRPr lang="en-US"/>
        </a:p>
      </dgm:t>
    </dgm:pt>
    <dgm:pt modelId="{0C121625-941C-4510-A146-DB0863D026F9}" type="pres">
      <dgm:prSet presAssocID="{38A37F65-D5C9-495E-84ED-F6457B2F5C79}" presName="circle1" presStyleLbl="node1" presStyleIdx="0" presStyleCnt="5"/>
      <dgm:spPr/>
    </dgm:pt>
    <dgm:pt modelId="{5E86EE34-F223-47E6-AED8-637BF363BCE0}" type="pres">
      <dgm:prSet presAssocID="{38A37F65-D5C9-495E-84ED-F6457B2F5C79}" presName="space" presStyleCnt="0"/>
      <dgm:spPr/>
    </dgm:pt>
    <dgm:pt modelId="{52DC8511-210C-43B7-972A-C4FAC0D19667}" type="pres">
      <dgm:prSet presAssocID="{38A37F65-D5C9-495E-84ED-F6457B2F5C79}" presName="rect1" presStyleLbl="alignAcc1" presStyleIdx="0" presStyleCnt="5"/>
      <dgm:spPr/>
      <dgm:t>
        <a:bodyPr/>
        <a:lstStyle/>
        <a:p>
          <a:endParaRPr lang="en-US"/>
        </a:p>
      </dgm:t>
    </dgm:pt>
    <dgm:pt modelId="{BC9050FF-8D6B-43D3-9874-CE8F7141C1C4}" type="pres">
      <dgm:prSet presAssocID="{DB13AA4A-02CB-417F-8C69-703BDD37E3B8}" presName="vertSpace2" presStyleLbl="node1" presStyleIdx="0" presStyleCnt="5"/>
      <dgm:spPr/>
    </dgm:pt>
    <dgm:pt modelId="{D011AEFA-8B8A-4BE6-89E6-6698276BD76C}" type="pres">
      <dgm:prSet presAssocID="{DB13AA4A-02CB-417F-8C69-703BDD37E3B8}" presName="circle2" presStyleLbl="node1" presStyleIdx="1" presStyleCnt="5"/>
      <dgm:spPr/>
    </dgm:pt>
    <dgm:pt modelId="{8D942144-E993-4999-8015-910DB4F965F7}" type="pres">
      <dgm:prSet presAssocID="{DB13AA4A-02CB-417F-8C69-703BDD37E3B8}" presName="rect2" presStyleLbl="alignAcc1" presStyleIdx="1" presStyleCnt="5"/>
      <dgm:spPr/>
      <dgm:t>
        <a:bodyPr/>
        <a:lstStyle/>
        <a:p>
          <a:endParaRPr lang="en-US"/>
        </a:p>
      </dgm:t>
    </dgm:pt>
    <dgm:pt modelId="{0D80118B-509F-4D6F-A5C2-599DE0670C20}" type="pres">
      <dgm:prSet presAssocID="{BD13432C-4644-4922-B114-8C845C97287D}" presName="vertSpace3" presStyleLbl="node1" presStyleIdx="1" presStyleCnt="5"/>
      <dgm:spPr/>
    </dgm:pt>
    <dgm:pt modelId="{FB98C7FF-E1CA-48E9-AC15-5AB8D5FA8401}" type="pres">
      <dgm:prSet presAssocID="{BD13432C-4644-4922-B114-8C845C97287D}" presName="circle3" presStyleLbl="node1" presStyleIdx="2" presStyleCnt="5"/>
      <dgm:spPr/>
    </dgm:pt>
    <dgm:pt modelId="{255E334C-ACCD-4E2B-977E-699D0AD35408}" type="pres">
      <dgm:prSet presAssocID="{BD13432C-4644-4922-B114-8C845C97287D}" presName="rect3" presStyleLbl="alignAcc1" presStyleIdx="2" presStyleCnt="5"/>
      <dgm:spPr/>
      <dgm:t>
        <a:bodyPr/>
        <a:lstStyle/>
        <a:p>
          <a:endParaRPr lang="en-US"/>
        </a:p>
      </dgm:t>
    </dgm:pt>
    <dgm:pt modelId="{4EA8452E-5D19-400A-8FE6-648338C20483}" type="pres">
      <dgm:prSet presAssocID="{D5C8C5C6-C7E7-48AE-B5C0-E7925DCF3827}" presName="vertSpace4" presStyleLbl="node1" presStyleIdx="2" presStyleCnt="5"/>
      <dgm:spPr/>
    </dgm:pt>
    <dgm:pt modelId="{3A8B2129-CE26-40FD-BA69-84276BBEBDA0}" type="pres">
      <dgm:prSet presAssocID="{D5C8C5C6-C7E7-48AE-B5C0-E7925DCF3827}" presName="circle4" presStyleLbl="node1" presStyleIdx="3" presStyleCnt="5"/>
      <dgm:spPr/>
    </dgm:pt>
    <dgm:pt modelId="{F1CB5F65-B448-46AB-B104-044670C73E0B}" type="pres">
      <dgm:prSet presAssocID="{D5C8C5C6-C7E7-48AE-B5C0-E7925DCF3827}" presName="rect4" presStyleLbl="alignAcc1" presStyleIdx="3" presStyleCnt="5"/>
      <dgm:spPr/>
      <dgm:t>
        <a:bodyPr/>
        <a:lstStyle/>
        <a:p>
          <a:endParaRPr lang="en-US"/>
        </a:p>
      </dgm:t>
    </dgm:pt>
    <dgm:pt modelId="{43424DEC-DB1C-49A5-AF87-47DE3263D881}" type="pres">
      <dgm:prSet presAssocID="{FBC428F1-B6AC-4886-A649-1BE37BC50008}" presName="vertSpace5" presStyleLbl="node1" presStyleIdx="3" presStyleCnt="5"/>
      <dgm:spPr/>
    </dgm:pt>
    <dgm:pt modelId="{EBF34F40-FC7F-43E6-ABED-0369723F3FA6}" type="pres">
      <dgm:prSet presAssocID="{FBC428F1-B6AC-4886-A649-1BE37BC50008}" presName="circle5" presStyleLbl="node1" presStyleIdx="4" presStyleCnt="5"/>
      <dgm:spPr/>
    </dgm:pt>
    <dgm:pt modelId="{1D22131C-04B2-47F9-BEFA-38110FE8ACF8}" type="pres">
      <dgm:prSet presAssocID="{FBC428F1-B6AC-4886-A649-1BE37BC50008}" presName="rect5" presStyleLbl="alignAcc1" presStyleIdx="4" presStyleCnt="5"/>
      <dgm:spPr/>
      <dgm:t>
        <a:bodyPr/>
        <a:lstStyle/>
        <a:p>
          <a:endParaRPr lang="en-US"/>
        </a:p>
      </dgm:t>
    </dgm:pt>
    <dgm:pt modelId="{36F301A7-E542-424E-B9C2-204FC8960E32}" type="pres">
      <dgm:prSet presAssocID="{38A37F65-D5C9-495E-84ED-F6457B2F5C79}" presName="rect1ParTxNoCh" presStyleLbl="alignAcc1" presStyleIdx="4" presStyleCnt="5">
        <dgm:presLayoutVars>
          <dgm:chMax val="1"/>
          <dgm:bulletEnabled val="1"/>
        </dgm:presLayoutVars>
      </dgm:prSet>
      <dgm:spPr/>
      <dgm:t>
        <a:bodyPr/>
        <a:lstStyle/>
        <a:p>
          <a:endParaRPr lang="en-US"/>
        </a:p>
      </dgm:t>
    </dgm:pt>
    <dgm:pt modelId="{1C27AA03-5AD8-47CA-9D4E-F9CEEFB83BBC}" type="pres">
      <dgm:prSet presAssocID="{DB13AA4A-02CB-417F-8C69-703BDD37E3B8}" presName="rect2ParTxNoCh" presStyleLbl="alignAcc1" presStyleIdx="4" presStyleCnt="5">
        <dgm:presLayoutVars>
          <dgm:chMax val="1"/>
          <dgm:bulletEnabled val="1"/>
        </dgm:presLayoutVars>
      </dgm:prSet>
      <dgm:spPr/>
      <dgm:t>
        <a:bodyPr/>
        <a:lstStyle/>
        <a:p>
          <a:endParaRPr lang="en-US"/>
        </a:p>
      </dgm:t>
    </dgm:pt>
    <dgm:pt modelId="{72DBF601-66B8-450B-AAE9-A5B0D10A03DF}" type="pres">
      <dgm:prSet presAssocID="{BD13432C-4644-4922-B114-8C845C97287D}" presName="rect3ParTxNoCh" presStyleLbl="alignAcc1" presStyleIdx="4" presStyleCnt="5">
        <dgm:presLayoutVars>
          <dgm:chMax val="1"/>
          <dgm:bulletEnabled val="1"/>
        </dgm:presLayoutVars>
      </dgm:prSet>
      <dgm:spPr/>
      <dgm:t>
        <a:bodyPr/>
        <a:lstStyle/>
        <a:p>
          <a:endParaRPr lang="en-US"/>
        </a:p>
      </dgm:t>
    </dgm:pt>
    <dgm:pt modelId="{539CA7A0-A0BD-4DA2-BB54-7CCD346A4A00}" type="pres">
      <dgm:prSet presAssocID="{D5C8C5C6-C7E7-48AE-B5C0-E7925DCF3827}" presName="rect4ParTxNoCh" presStyleLbl="alignAcc1" presStyleIdx="4" presStyleCnt="5">
        <dgm:presLayoutVars>
          <dgm:chMax val="1"/>
          <dgm:bulletEnabled val="1"/>
        </dgm:presLayoutVars>
      </dgm:prSet>
      <dgm:spPr/>
      <dgm:t>
        <a:bodyPr/>
        <a:lstStyle/>
        <a:p>
          <a:endParaRPr lang="en-US"/>
        </a:p>
      </dgm:t>
    </dgm:pt>
    <dgm:pt modelId="{028DC139-EB99-42F7-A3F3-258D0B6AB216}" type="pres">
      <dgm:prSet presAssocID="{FBC428F1-B6AC-4886-A649-1BE37BC50008}" presName="rect5ParTxNoCh" presStyleLbl="alignAcc1" presStyleIdx="4" presStyleCnt="5">
        <dgm:presLayoutVars>
          <dgm:chMax val="1"/>
          <dgm:bulletEnabled val="1"/>
        </dgm:presLayoutVars>
      </dgm:prSet>
      <dgm:spPr/>
      <dgm:t>
        <a:bodyPr/>
        <a:lstStyle/>
        <a:p>
          <a:endParaRPr lang="en-US"/>
        </a:p>
      </dgm:t>
    </dgm:pt>
  </dgm:ptLst>
  <dgm:cxnLst>
    <dgm:cxn modelId="{CBC9E546-FD24-4330-8966-5686E3D1DA85}" type="presOf" srcId="{BD13432C-4644-4922-B114-8C845C97287D}" destId="{255E334C-ACCD-4E2B-977E-699D0AD35408}" srcOrd="0" destOrd="0" presId="urn:microsoft.com/office/officeart/2005/8/layout/target3"/>
    <dgm:cxn modelId="{E799EFB9-1586-4375-9FFD-21536E2FC71F}" srcId="{E968C3A6-898E-4663-AB03-060DFAE0D30B}" destId="{BD13432C-4644-4922-B114-8C845C97287D}" srcOrd="2" destOrd="0" parTransId="{D1302BB3-B2C1-4573-8A72-CE796430B285}" sibTransId="{5E857639-EE6C-4852-B899-DDB018EF3BB3}"/>
    <dgm:cxn modelId="{85DA411E-7F4C-4F3E-871A-0835067479E7}" type="presOf" srcId="{38A37F65-D5C9-495E-84ED-F6457B2F5C79}" destId="{36F301A7-E542-424E-B9C2-204FC8960E32}" srcOrd="1" destOrd="0" presId="urn:microsoft.com/office/officeart/2005/8/layout/target3"/>
    <dgm:cxn modelId="{7E76A008-ABC0-43EA-AB27-43B5FE44A357}" srcId="{E968C3A6-898E-4663-AB03-060DFAE0D30B}" destId="{D5C8C5C6-C7E7-48AE-B5C0-E7925DCF3827}" srcOrd="3" destOrd="0" parTransId="{BFA41178-6E04-4144-B3B4-4D9E27A33E86}" sibTransId="{8921E37E-7617-47EE-8D7B-18CB71E38934}"/>
    <dgm:cxn modelId="{EB9CF137-2D36-44D9-B6A6-6CB3468D8D9E}" type="presOf" srcId="{FBC428F1-B6AC-4886-A649-1BE37BC50008}" destId="{1D22131C-04B2-47F9-BEFA-38110FE8ACF8}" srcOrd="0" destOrd="0" presId="urn:microsoft.com/office/officeart/2005/8/layout/target3"/>
    <dgm:cxn modelId="{7102C202-F20F-47FC-A2C1-F39BE3FDEBCB}" type="presOf" srcId="{FBC428F1-B6AC-4886-A649-1BE37BC50008}" destId="{028DC139-EB99-42F7-A3F3-258D0B6AB216}" srcOrd="1" destOrd="0" presId="urn:microsoft.com/office/officeart/2005/8/layout/target3"/>
    <dgm:cxn modelId="{98277912-55A0-4E17-9D6F-AEF2677A0756}" srcId="{E968C3A6-898E-4663-AB03-060DFAE0D30B}" destId="{FBC428F1-B6AC-4886-A649-1BE37BC50008}" srcOrd="4" destOrd="0" parTransId="{68148FD2-52FF-433B-AC09-B19FD78BA6F9}" sibTransId="{820F283D-1805-4086-8FA4-92D9FEEA7BD1}"/>
    <dgm:cxn modelId="{21CCEF98-B21D-4380-9DD3-C2B29456AE33}" srcId="{E968C3A6-898E-4663-AB03-060DFAE0D30B}" destId="{38A37F65-D5C9-495E-84ED-F6457B2F5C79}" srcOrd="0" destOrd="0" parTransId="{AE31BD43-CD57-4920-B2A0-1F20B727D149}" sibTransId="{11EA2C12-2B5D-42CE-AD62-5E7A5C259D1C}"/>
    <dgm:cxn modelId="{CC5823E8-96CC-4871-9E3D-83F785285CD9}" type="presOf" srcId="{D5C8C5C6-C7E7-48AE-B5C0-E7925DCF3827}" destId="{539CA7A0-A0BD-4DA2-BB54-7CCD346A4A00}" srcOrd="1" destOrd="0" presId="urn:microsoft.com/office/officeart/2005/8/layout/target3"/>
    <dgm:cxn modelId="{1C62C076-B43F-4A8F-A191-4F973530D048}" type="presOf" srcId="{DB13AA4A-02CB-417F-8C69-703BDD37E3B8}" destId="{8D942144-E993-4999-8015-910DB4F965F7}" srcOrd="0" destOrd="0" presId="urn:microsoft.com/office/officeart/2005/8/layout/target3"/>
    <dgm:cxn modelId="{A04ADC56-209B-48C0-BBA2-F74E0AFF0D7E}" type="presOf" srcId="{D5C8C5C6-C7E7-48AE-B5C0-E7925DCF3827}" destId="{F1CB5F65-B448-46AB-B104-044670C73E0B}" srcOrd="0" destOrd="0" presId="urn:microsoft.com/office/officeart/2005/8/layout/target3"/>
    <dgm:cxn modelId="{80C447B7-BA61-4A5C-AB3E-D302BC77F2F3}" type="presOf" srcId="{BD13432C-4644-4922-B114-8C845C97287D}" destId="{72DBF601-66B8-450B-AAE9-A5B0D10A03DF}" srcOrd="1" destOrd="0" presId="urn:microsoft.com/office/officeart/2005/8/layout/target3"/>
    <dgm:cxn modelId="{7864D7BD-8B0B-4677-B1DA-5FEEEDC62E2F}" type="presOf" srcId="{DB13AA4A-02CB-417F-8C69-703BDD37E3B8}" destId="{1C27AA03-5AD8-47CA-9D4E-F9CEEFB83BBC}" srcOrd="1" destOrd="0" presId="urn:microsoft.com/office/officeart/2005/8/layout/target3"/>
    <dgm:cxn modelId="{BE4CC092-6CCB-4E99-8C2C-8BF31BED3B21}" type="presOf" srcId="{38A37F65-D5C9-495E-84ED-F6457B2F5C79}" destId="{52DC8511-210C-43B7-972A-C4FAC0D19667}" srcOrd="0" destOrd="0" presId="urn:microsoft.com/office/officeart/2005/8/layout/target3"/>
    <dgm:cxn modelId="{F242E758-4049-48DE-A8D7-02F4ADA386CE}" srcId="{E968C3A6-898E-4663-AB03-060DFAE0D30B}" destId="{DB13AA4A-02CB-417F-8C69-703BDD37E3B8}" srcOrd="1" destOrd="0" parTransId="{727A074D-12C0-4E3C-9E1B-96A50A58321A}" sibTransId="{868D7AC8-8860-4E05-A9FA-110303D0E812}"/>
    <dgm:cxn modelId="{8322C2BB-6844-42ED-B74C-5E1ACB8E6C80}" type="presOf" srcId="{E968C3A6-898E-4663-AB03-060DFAE0D30B}" destId="{02CE8EA9-4E4F-4639-9C9D-7F403028ED26}" srcOrd="0" destOrd="0" presId="urn:microsoft.com/office/officeart/2005/8/layout/target3"/>
    <dgm:cxn modelId="{BC886BB7-AFB2-46B6-987F-0D146C532961}" type="presParOf" srcId="{02CE8EA9-4E4F-4639-9C9D-7F403028ED26}" destId="{0C121625-941C-4510-A146-DB0863D026F9}" srcOrd="0" destOrd="0" presId="urn:microsoft.com/office/officeart/2005/8/layout/target3"/>
    <dgm:cxn modelId="{C2F79F48-2D7A-446B-A63D-3BFB50CC3349}" type="presParOf" srcId="{02CE8EA9-4E4F-4639-9C9D-7F403028ED26}" destId="{5E86EE34-F223-47E6-AED8-637BF363BCE0}" srcOrd="1" destOrd="0" presId="urn:microsoft.com/office/officeart/2005/8/layout/target3"/>
    <dgm:cxn modelId="{2F33E62B-62CD-42BF-8A8F-2A69FFA5262B}" type="presParOf" srcId="{02CE8EA9-4E4F-4639-9C9D-7F403028ED26}" destId="{52DC8511-210C-43B7-972A-C4FAC0D19667}" srcOrd="2" destOrd="0" presId="urn:microsoft.com/office/officeart/2005/8/layout/target3"/>
    <dgm:cxn modelId="{28DEBF21-7B64-4250-AFA3-6DEE75EF9CFC}" type="presParOf" srcId="{02CE8EA9-4E4F-4639-9C9D-7F403028ED26}" destId="{BC9050FF-8D6B-43D3-9874-CE8F7141C1C4}" srcOrd="3" destOrd="0" presId="urn:microsoft.com/office/officeart/2005/8/layout/target3"/>
    <dgm:cxn modelId="{C55C6643-2371-4C0E-BAB2-9441ED7B32E7}" type="presParOf" srcId="{02CE8EA9-4E4F-4639-9C9D-7F403028ED26}" destId="{D011AEFA-8B8A-4BE6-89E6-6698276BD76C}" srcOrd="4" destOrd="0" presId="urn:microsoft.com/office/officeart/2005/8/layout/target3"/>
    <dgm:cxn modelId="{3EF383C7-F1B5-49B5-BB8D-E347343E483A}" type="presParOf" srcId="{02CE8EA9-4E4F-4639-9C9D-7F403028ED26}" destId="{8D942144-E993-4999-8015-910DB4F965F7}" srcOrd="5" destOrd="0" presId="urn:microsoft.com/office/officeart/2005/8/layout/target3"/>
    <dgm:cxn modelId="{5892F40D-F614-42AF-8A0F-8A57FDDC3F68}" type="presParOf" srcId="{02CE8EA9-4E4F-4639-9C9D-7F403028ED26}" destId="{0D80118B-509F-4D6F-A5C2-599DE0670C20}" srcOrd="6" destOrd="0" presId="urn:microsoft.com/office/officeart/2005/8/layout/target3"/>
    <dgm:cxn modelId="{C3FE36BA-C032-44BC-AE3A-FC392FCAF5C1}" type="presParOf" srcId="{02CE8EA9-4E4F-4639-9C9D-7F403028ED26}" destId="{FB98C7FF-E1CA-48E9-AC15-5AB8D5FA8401}" srcOrd="7" destOrd="0" presId="urn:microsoft.com/office/officeart/2005/8/layout/target3"/>
    <dgm:cxn modelId="{68E49A39-FA54-461A-8BF6-73E04127E755}" type="presParOf" srcId="{02CE8EA9-4E4F-4639-9C9D-7F403028ED26}" destId="{255E334C-ACCD-4E2B-977E-699D0AD35408}" srcOrd="8" destOrd="0" presId="urn:microsoft.com/office/officeart/2005/8/layout/target3"/>
    <dgm:cxn modelId="{6DBBD52C-BDF6-43C0-9B6E-0471401AAC25}" type="presParOf" srcId="{02CE8EA9-4E4F-4639-9C9D-7F403028ED26}" destId="{4EA8452E-5D19-400A-8FE6-648338C20483}" srcOrd="9" destOrd="0" presId="urn:microsoft.com/office/officeart/2005/8/layout/target3"/>
    <dgm:cxn modelId="{8DA9BA43-998D-4900-B9E7-C4C5CB4D07DE}" type="presParOf" srcId="{02CE8EA9-4E4F-4639-9C9D-7F403028ED26}" destId="{3A8B2129-CE26-40FD-BA69-84276BBEBDA0}" srcOrd="10" destOrd="0" presId="urn:microsoft.com/office/officeart/2005/8/layout/target3"/>
    <dgm:cxn modelId="{02D5EC88-8467-4042-BFEF-10A86818061F}" type="presParOf" srcId="{02CE8EA9-4E4F-4639-9C9D-7F403028ED26}" destId="{F1CB5F65-B448-46AB-B104-044670C73E0B}" srcOrd="11" destOrd="0" presId="urn:microsoft.com/office/officeart/2005/8/layout/target3"/>
    <dgm:cxn modelId="{EB862447-3EA6-49E5-AEE5-4301BC309314}" type="presParOf" srcId="{02CE8EA9-4E4F-4639-9C9D-7F403028ED26}" destId="{43424DEC-DB1C-49A5-AF87-47DE3263D881}" srcOrd="12" destOrd="0" presId="urn:microsoft.com/office/officeart/2005/8/layout/target3"/>
    <dgm:cxn modelId="{28D177D3-8948-44E7-8400-6810D86FFF7E}" type="presParOf" srcId="{02CE8EA9-4E4F-4639-9C9D-7F403028ED26}" destId="{EBF34F40-FC7F-43E6-ABED-0369723F3FA6}" srcOrd="13" destOrd="0" presId="urn:microsoft.com/office/officeart/2005/8/layout/target3"/>
    <dgm:cxn modelId="{63A10916-36AE-435C-AC0F-7F9C63238D74}" type="presParOf" srcId="{02CE8EA9-4E4F-4639-9C9D-7F403028ED26}" destId="{1D22131C-04B2-47F9-BEFA-38110FE8ACF8}" srcOrd="14" destOrd="0" presId="urn:microsoft.com/office/officeart/2005/8/layout/target3"/>
    <dgm:cxn modelId="{411CCE28-CE5E-4B05-A7E3-93D57018B811}" type="presParOf" srcId="{02CE8EA9-4E4F-4639-9C9D-7F403028ED26}" destId="{36F301A7-E542-424E-B9C2-204FC8960E32}" srcOrd="15" destOrd="0" presId="urn:microsoft.com/office/officeart/2005/8/layout/target3"/>
    <dgm:cxn modelId="{7C659485-4DB3-4955-B2F4-851B28DC0AB1}" type="presParOf" srcId="{02CE8EA9-4E4F-4639-9C9D-7F403028ED26}" destId="{1C27AA03-5AD8-47CA-9D4E-F9CEEFB83BBC}" srcOrd="16" destOrd="0" presId="urn:microsoft.com/office/officeart/2005/8/layout/target3"/>
    <dgm:cxn modelId="{29F458E7-6C3F-4E52-A25F-AC7BD0419720}" type="presParOf" srcId="{02CE8EA9-4E4F-4639-9C9D-7F403028ED26}" destId="{72DBF601-66B8-450B-AAE9-A5B0D10A03DF}" srcOrd="17" destOrd="0" presId="urn:microsoft.com/office/officeart/2005/8/layout/target3"/>
    <dgm:cxn modelId="{750C2749-169C-41B0-8756-BE78955176B4}" type="presParOf" srcId="{02CE8EA9-4E4F-4639-9C9D-7F403028ED26}" destId="{539CA7A0-A0BD-4DA2-BB54-7CCD346A4A00}" srcOrd="18" destOrd="0" presId="urn:microsoft.com/office/officeart/2005/8/layout/target3"/>
    <dgm:cxn modelId="{DE55A735-A138-4D37-9139-FC17743BC3A2}" type="presParOf" srcId="{02CE8EA9-4E4F-4639-9C9D-7F403028ED26}" destId="{028DC139-EB99-42F7-A3F3-258D0B6AB216}" srcOrd="19"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1837955-0061-4216-AA43-85768DCEE3DA}" type="doc">
      <dgm:prSet loTypeId="urn:microsoft.com/office/officeart/2005/8/layout/venn1" loCatId="relationship" qsTypeId="urn:microsoft.com/office/officeart/2005/8/quickstyle/3d3" qsCatId="3D" csTypeId="urn:microsoft.com/office/officeart/2005/8/colors/accent2_2" csCatId="accent2" phldr="1"/>
      <dgm:spPr/>
      <dgm:t>
        <a:bodyPr/>
        <a:lstStyle/>
        <a:p>
          <a:endParaRPr lang="en-US"/>
        </a:p>
      </dgm:t>
    </dgm:pt>
    <dgm:pt modelId="{752D730C-FCF1-4C5C-97DB-111BE09C633A}">
      <dgm:prSet/>
      <dgm:spPr/>
      <dgm:t>
        <a:bodyPr/>
        <a:lstStyle/>
        <a:p>
          <a:pPr rtl="0"/>
          <a:r>
            <a:rPr lang="en-US" dirty="0" smtClean="0"/>
            <a:t>The </a:t>
          </a:r>
          <a:r>
            <a:rPr lang="en-US" b="1" dirty="0" smtClean="0"/>
            <a:t>Mobile Cloud</a:t>
          </a:r>
          <a:r>
            <a:rPr lang="en-US" dirty="0" smtClean="0"/>
            <a:t> is Internet-based data, applications and related S</a:t>
          </a:r>
          <a:r>
            <a:rPr lang="en-US" b="1" dirty="0" smtClean="0"/>
            <a:t>ervices </a:t>
          </a:r>
          <a:r>
            <a:rPr lang="en-US" dirty="0" smtClean="0"/>
            <a:t>accessed through Smart Phones, Laptop Computers, Tablets and other portable devices.</a:t>
          </a:r>
          <a:endParaRPr lang="en-US" dirty="0"/>
        </a:p>
      </dgm:t>
    </dgm:pt>
    <dgm:pt modelId="{472F9FDA-D021-40EF-B5A4-49F8760F28A0}" type="parTrans" cxnId="{5852A2F8-C6E5-4C53-8B8F-6CB2D6D347AD}">
      <dgm:prSet/>
      <dgm:spPr/>
      <dgm:t>
        <a:bodyPr/>
        <a:lstStyle/>
        <a:p>
          <a:endParaRPr lang="en-US"/>
        </a:p>
      </dgm:t>
    </dgm:pt>
    <dgm:pt modelId="{7CCA9EF2-B765-4ADB-B318-F9F0A8B6EC01}" type="sibTrans" cxnId="{5852A2F8-C6E5-4C53-8B8F-6CB2D6D347AD}">
      <dgm:prSet/>
      <dgm:spPr/>
      <dgm:t>
        <a:bodyPr/>
        <a:lstStyle/>
        <a:p>
          <a:endParaRPr lang="en-US"/>
        </a:p>
      </dgm:t>
    </dgm:pt>
    <dgm:pt modelId="{EF145A7C-8C6B-40DF-A92F-CC726CFA9651}" type="pres">
      <dgm:prSet presAssocID="{61837955-0061-4216-AA43-85768DCEE3DA}" presName="compositeShape" presStyleCnt="0">
        <dgm:presLayoutVars>
          <dgm:chMax val="7"/>
          <dgm:dir/>
          <dgm:resizeHandles val="exact"/>
        </dgm:presLayoutVars>
      </dgm:prSet>
      <dgm:spPr/>
      <dgm:t>
        <a:bodyPr/>
        <a:lstStyle/>
        <a:p>
          <a:endParaRPr lang="en-US"/>
        </a:p>
      </dgm:t>
    </dgm:pt>
    <dgm:pt modelId="{6DA097C0-37CF-4F68-ABC6-968E631DB017}" type="pres">
      <dgm:prSet presAssocID="{752D730C-FCF1-4C5C-97DB-111BE09C633A}" presName="circ1TxSh" presStyleLbl="vennNode1" presStyleIdx="0" presStyleCnt="1" custLinFactNeighborX="-3053" custLinFactNeighborY="12455"/>
      <dgm:spPr/>
      <dgm:t>
        <a:bodyPr/>
        <a:lstStyle/>
        <a:p>
          <a:endParaRPr lang="en-US"/>
        </a:p>
      </dgm:t>
    </dgm:pt>
  </dgm:ptLst>
  <dgm:cxnLst>
    <dgm:cxn modelId="{5852A2F8-C6E5-4C53-8B8F-6CB2D6D347AD}" srcId="{61837955-0061-4216-AA43-85768DCEE3DA}" destId="{752D730C-FCF1-4C5C-97DB-111BE09C633A}" srcOrd="0" destOrd="0" parTransId="{472F9FDA-D021-40EF-B5A4-49F8760F28A0}" sibTransId="{7CCA9EF2-B765-4ADB-B318-F9F0A8B6EC01}"/>
    <dgm:cxn modelId="{591D8AF2-CD4D-4D50-9F13-CC0EED259A7C}" type="presOf" srcId="{61837955-0061-4216-AA43-85768DCEE3DA}" destId="{EF145A7C-8C6B-40DF-A92F-CC726CFA9651}" srcOrd="0" destOrd="0" presId="urn:microsoft.com/office/officeart/2005/8/layout/venn1"/>
    <dgm:cxn modelId="{8A28C53F-EECF-436C-ADE5-BD52AC68FFE1}" type="presOf" srcId="{752D730C-FCF1-4C5C-97DB-111BE09C633A}" destId="{6DA097C0-37CF-4F68-ABC6-968E631DB017}" srcOrd="0" destOrd="0" presId="urn:microsoft.com/office/officeart/2005/8/layout/venn1"/>
    <dgm:cxn modelId="{0FE44257-3845-44AA-8801-45CFB845C472}" type="presParOf" srcId="{EF145A7C-8C6B-40DF-A92F-CC726CFA9651}" destId="{6DA097C0-37CF-4F68-ABC6-968E631DB017}" srcOrd="0"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32CCC7-7E8F-4676-9F9C-63FC6C3495A7}">
      <dsp:nvSpPr>
        <dsp:cNvPr id="0" name=""/>
        <dsp:cNvSpPr/>
      </dsp:nvSpPr>
      <dsp:spPr>
        <a:xfrm>
          <a:off x="0" y="368946"/>
          <a:ext cx="8229599" cy="431571"/>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b="0" kern="1200" baseline="0" dirty="0" smtClean="0">
              <a:solidFill>
                <a:schemeClr val="accent5">
                  <a:lumMod val="60000"/>
                  <a:lumOff val="40000"/>
                </a:schemeClr>
              </a:solidFill>
              <a:effectLst/>
            </a:rPr>
            <a:t>Mobile World Statistics </a:t>
          </a:r>
          <a:endParaRPr lang="en-US" sz="3600" b="0" kern="1200" baseline="0" dirty="0">
            <a:solidFill>
              <a:schemeClr val="accent5">
                <a:lumMod val="60000"/>
                <a:lumOff val="40000"/>
              </a:schemeClr>
            </a:solidFill>
            <a:effectLst/>
          </a:endParaRPr>
        </a:p>
      </dsp:txBody>
      <dsp:txXfrm>
        <a:off x="0" y="368946"/>
        <a:ext cx="8229599" cy="431571"/>
      </dsp:txXfrm>
    </dsp:sp>
    <dsp:sp modelId="{D8FB0E70-CD85-4DE7-99BF-6E3E9453E4F9}">
      <dsp:nvSpPr>
        <dsp:cNvPr id="0" name=""/>
        <dsp:cNvSpPr/>
      </dsp:nvSpPr>
      <dsp:spPr>
        <a:xfrm>
          <a:off x="0" y="860938"/>
          <a:ext cx="8229599" cy="431571"/>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b="0" kern="1200" baseline="0" dirty="0" smtClean="0">
              <a:solidFill>
                <a:schemeClr val="accent5">
                  <a:lumMod val="60000"/>
                  <a:lumOff val="40000"/>
                </a:schemeClr>
              </a:solidFill>
              <a:effectLst/>
            </a:rPr>
            <a:t>Carriers/Service Providers</a:t>
          </a:r>
          <a:endParaRPr lang="en-US" sz="3600" b="0" kern="1200" baseline="0" dirty="0">
            <a:solidFill>
              <a:schemeClr val="accent5">
                <a:lumMod val="60000"/>
                <a:lumOff val="40000"/>
              </a:schemeClr>
            </a:solidFill>
            <a:effectLst/>
          </a:endParaRPr>
        </a:p>
      </dsp:txBody>
      <dsp:txXfrm>
        <a:off x="0" y="860938"/>
        <a:ext cx="8229599" cy="431571"/>
      </dsp:txXfrm>
    </dsp:sp>
    <dsp:sp modelId="{3D2822C3-EC46-4092-AF3B-D3B6ACE7E688}">
      <dsp:nvSpPr>
        <dsp:cNvPr id="0" name=""/>
        <dsp:cNvSpPr/>
      </dsp:nvSpPr>
      <dsp:spPr>
        <a:xfrm>
          <a:off x="0" y="1352930"/>
          <a:ext cx="8229599" cy="431571"/>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b="0" kern="1200" dirty="0" smtClean="0">
              <a:solidFill>
                <a:schemeClr val="accent5">
                  <a:lumMod val="60000"/>
                  <a:lumOff val="40000"/>
                </a:schemeClr>
              </a:solidFill>
            </a:rPr>
            <a:t>Network</a:t>
          </a:r>
          <a:endParaRPr lang="en-US" sz="3600" b="0" kern="1200" dirty="0">
            <a:solidFill>
              <a:schemeClr val="accent5">
                <a:lumMod val="60000"/>
                <a:lumOff val="40000"/>
              </a:schemeClr>
            </a:solidFill>
          </a:endParaRPr>
        </a:p>
      </dsp:txBody>
      <dsp:txXfrm>
        <a:off x="0" y="1352930"/>
        <a:ext cx="8229599" cy="431571"/>
      </dsp:txXfrm>
    </dsp:sp>
    <dsp:sp modelId="{4558A271-7FD4-4E05-B8D6-5A561EA40C82}">
      <dsp:nvSpPr>
        <dsp:cNvPr id="0" name=""/>
        <dsp:cNvSpPr/>
      </dsp:nvSpPr>
      <dsp:spPr>
        <a:xfrm>
          <a:off x="0" y="1844922"/>
          <a:ext cx="8229599" cy="431571"/>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b="0" kern="1200" dirty="0" smtClean="0">
              <a:solidFill>
                <a:schemeClr val="accent5">
                  <a:lumMod val="60000"/>
                  <a:lumOff val="40000"/>
                </a:schemeClr>
              </a:solidFill>
            </a:rPr>
            <a:t>Manufactures</a:t>
          </a:r>
          <a:endParaRPr lang="en-US" sz="3600" b="0" kern="1200" dirty="0">
            <a:solidFill>
              <a:schemeClr val="accent5">
                <a:lumMod val="60000"/>
                <a:lumOff val="40000"/>
              </a:schemeClr>
            </a:solidFill>
          </a:endParaRPr>
        </a:p>
      </dsp:txBody>
      <dsp:txXfrm>
        <a:off x="0" y="1844922"/>
        <a:ext cx="8229599" cy="431571"/>
      </dsp:txXfrm>
    </dsp:sp>
    <dsp:sp modelId="{2F26AEE6-3117-4C1A-AC1A-F6397C6C4984}">
      <dsp:nvSpPr>
        <dsp:cNvPr id="0" name=""/>
        <dsp:cNvSpPr/>
      </dsp:nvSpPr>
      <dsp:spPr>
        <a:xfrm>
          <a:off x="0" y="2336914"/>
          <a:ext cx="8229599" cy="431571"/>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b="0" kern="1200" dirty="0" smtClean="0">
              <a:solidFill>
                <a:schemeClr val="accent5">
                  <a:lumMod val="60000"/>
                  <a:lumOff val="40000"/>
                </a:schemeClr>
              </a:solidFill>
            </a:rPr>
            <a:t>Devices</a:t>
          </a:r>
          <a:endParaRPr lang="en-US" sz="3600" b="0" kern="1200" dirty="0">
            <a:solidFill>
              <a:schemeClr val="accent5">
                <a:lumMod val="60000"/>
                <a:lumOff val="40000"/>
              </a:schemeClr>
            </a:solidFill>
          </a:endParaRPr>
        </a:p>
      </dsp:txBody>
      <dsp:txXfrm>
        <a:off x="0" y="2336914"/>
        <a:ext cx="8229599" cy="431571"/>
      </dsp:txXfrm>
    </dsp:sp>
    <dsp:sp modelId="{D730A910-0E17-4A87-8D52-69A95553E101}">
      <dsp:nvSpPr>
        <dsp:cNvPr id="0" name=""/>
        <dsp:cNvSpPr/>
      </dsp:nvSpPr>
      <dsp:spPr>
        <a:xfrm>
          <a:off x="0" y="2828905"/>
          <a:ext cx="8229599" cy="431571"/>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b="0" kern="1200" dirty="0" smtClean="0">
              <a:solidFill>
                <a:schemeClr val="accent5">
                  <a:lumMod val="60000"/>
                  <a:lumOff val="40000"/>
                </a:schemeClr>
              </a:solidFill>
            </a:rPr>
            <a:t>Platforms/OS</a:t>
          </a:r>
          <a:endParaRPr lang="en-US" sz="3600" b="0" kern="1200" dirty="0">
            <a:solidFill>
              <a:schemeClr val="accent5">
                <a:lumMod val="60000"/>
                <a:lumOff val="40000"/>
              </a:schemeClr>
            </a:solidFill>
          </a:endParaRPr>
        </a:p>
      </dsp:txBody>
      <dsp:txXfrm>
        <a:off x="0" y="2828905"/>
        <a:ext cx="8229599" cy="431571"/>
      </dsp:txXfrm>
    </dsp:sp>
    <dsp:sp modelId="{B000E91A-BA77-4CB9-A05D-1DC41E0F2DA9}">
      <dsp:nvSpPr>
        <dsp:cNvPr id="0" name=""/>
        <dsp:cNvSpPr/>
      </dsp:nvSpPr>
      <dsp:spPr>
        <a:xfrm>
          <a:off x="0" y="3320897"/>
          <a:ext cx="8229599" cy="431571"/>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b="0" kern="1200" dirty="0" smtClean="0">
              <a:solidFill>
                <a:schemeClr val="accent5">
                  <a:lumMod val="60000"/>
                  <a:lumOff val="40000"/>
                </a:schemeClr>
              </a:solidFill>
            </a:rPr>
            <a:t>Frameworks</a:t>
          </a:r>
          <a:endParaRPr lang="en-US" sz="3600" b="0" kern="1200" dirty="0">
            <a:solidFill>
              <a:schemeClr val="accent5">
                <a:lumMod val="60000"/>
                <a:lumOff val="40000"/>
              </a:schemeClr>
            </a:solidFill>
          </a:endParaRPr>
        </a:p>
      </dsp:txBody>
      <dsp:txXfrm>
        <a:off x="0" y="3320897"/>
        <a:ext cx="8229599" cy="431571"/>
      </dsp:txXfrm>
    </dsp:sp>
    <dsp:sp modelId="{609AEEF3-B635-4B0E-A533-D37204F98B6A}">
      <dsp:nvSpPr>
        <dsp:cNvPr id="0" name=""/>
        <dsp:cNvSpPr/>
      </dsp:nvSpPr>
      <dsp:spPr>
        <a:xfrm>
          <a:off x="0" y="3812889"/>
          <a:ext cx="8229599" cy="431571"/>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0640" tIns="20320" rIns="0" bIns="20320" numCol="1" spcCol="1270" anchor="ctr" anchorCtr="0">
          <a:noAutofit/>
        </a:bodyPr>
        <a:lstStyle/>
        <a:p>
          <a:pPr lvl="0" algn="l" defTabSz="1422400" rtl="0">
            <a:lnSpc>
              <a:spcPct val="90000"/>
            </a:lnSpc>
            <a:spcBef>
              <a:spcPct val="0"/>
            </a:spcBef>
            <a:spcAft>
              <a:spcPct val="35000"/>
            </a:spcAft>
          </a:pPr>
          <a:r>
            <a:rPr lang="en-US" sz="3200" b="1" kern="1200" dirty="0" smtClean="0">
              <a:solidFill>
                <a:srgbClr val="FFFF00"/>
              </a:solidFill>
            </a:rPr>
            <a:t>API-Apps</a:t>
          </a:r>
          <a:endParaRPr lang="en-US" sz="3200" b="1" kern="1200" dirty="0">
            <a:solidFill>
              <a:srgbClr val="FFFF00"/>
            </a:solidFill>
          </a:endParaRPr>
        </a:p>
      </dsp:txBody>
      <dsp:txXfrm>
        <a:off x="0" y="3812889"/>
        <a:ext cx="8229599" cy="431571"/>
      </dsp:txXfrm>
    </dsp:sp>
    <dsp:sp modelId="{F538668E-342E-4C87-B69D-3DBDB4540036}">
      <dsp:nvSpPr>
        <dsp:cNvPr id="0" name=""/>
        <dsp:cNvSpPr/>
      </dsp:nvSpPr>
      <dsp:spPr>
        <a:xfrm>
          <a:off x="0" y="4304881"/>
          <a:ext cx="8229599" cy="431571"/>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kern="1200" dirty="0" smtClean="0">
              <a:solidFill>
                <a:schemeClr val="accent5">
                  <a:lumMod val="60000"/>
                  <a:lumOff val="40000"/>
                </a:schemeClr>
              </a:solidFill>
            </a:rPr>
            <a:t>Services </a:t>
          </a:r>
          <a:endParaRPr lang="en-US" sz="3600" kern="1200" dirty="0">
            <a:solidFill>
              <a:schemeClr val="accent5">
                <a:lumMod val="60000"/>
                <a:lumOff val="40000"/>
              </a:schemeClr>
            </a:solidFill>
          </a:endParaRPr>
        </a:p>
      </dsp:txBody>
      <dsp:txXfrm>
        <a:off x="0" y="4304881"/>
        <a:ext cx="8229599" cy="431571"/>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B1CCBD-B09B-43E9-AEBD-63F184C04801}">
      <dsp:nvSpPr>
        <dsp:cNvPr id="0" name=""/>
        <dsp:cNvSpPr/>
      </dsp:nvSpPr>
      <dsp:spPr>
        <a:xfrm>
          <a:off x="-267166" y="0"/>
          <a:ext cx="4576108" cy="2579688"/>
        </a:xfrm>
        <a:prstGeom prst="ellipse">
          <a:avLst/>
        </a:prstGeom>
        <a:solidFill>
          <a:schemeClr val="accent3">
            <a:shade val="80000"/>
            <a:alpha val="50000"/>
            <a:hueOff val="0"/>
            <a:satOff val="0"/>
            <a:lumOff val="0"/>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rtl="0">
            <a:lnSpc>
              <a:spcPct val="90000"/>
            </a:lnSpc>
            <a:spcBef>
              <a:spcPct val="0"/>
            </a:spcBef>
            <a:spcAft>
              <a:spcPct val="35000"/>
            </a:spcAft>
          </a:pPr>
          <a:r>
            <a:rPr lang="en-US" sz="1700" b="0" kern="1200" dirty="0" smtClean="0"/>
            <a:t>According to the survey, mobile cloud computing is emerging as one of the most important branches of cloud </a:t>
          </a:r>
          <a:r>
            <a:rPr lang="en-US" sz="1800" b="0" kern="1200" dirty="0" smtClean="0"/>
            <a:t>computing</a:t>
          </a:r>
          <a:r>
            <a:rPr lang="en-US" sz="1700" b="0" kern="1200" dirty="0" smtClean="0"/>
            <a:t>, and is still in its infancy. Therefore it‘s highly relevant to clarify the confusion that has arisen around mobile cloud computing.</a:t>
          </a:r>
          <a:endParaRPr lang="en-US" sz="1700" b="1" kern="1200" dirty="0"/>
        </a:p>
      </dsp:txBody>
      <dsp:txXfrm>
        <a:off x="-267166" y="0"/>
        <a:ext cx="4576108" cy="2579688"/>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784E8A-B1AB-4DFC-90BD-E31AF91470EA}">
      <dsp:nvSpPr>
        <dsp:cNvPr id="0" name=""/>
        <dsp:cNvSpPr/>
      </dsp:nvSpPr>
      <dsp:spPr>
        <a:xfrm>
          <a:off x="3616" y="209475"/>
          <a:ext cx="3162448" cy="3162448"/>
        </a:xfrm>
        <a:prstGeom prst="ellipse">
          <a:avLst/>
        </a:prstGeom>
        <a:solidFill>
          <a:schemeClr val="accent6">
            <a:lumMod val="50000"/>
            <a:alpha val="5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74040" tIns="21590" rIns="174040" bIns="21590" numCol="1" spcCol="1270" anchor="ctr" anchorCtr="0">
          <a:noAutofit/>
        </a:bodyPr>
        <a:lstStyle/>
        <a:p>
          <a:pPr lvl="0" algn="ctr" defTabSz="755650" rtl="0">
            <a:lnSpc>
              <a:spcPct val="90000"/>
            </a:lnSpc>
            <a:spcBef>
              <a:spcPct val="0"/>
            </a:spcBef>
            <a:spcAft>
              <a:spcPct val="35000"/>
            </a:spcAft>
          </a:pPr>
          <a:r>
            <a:rPr lang="en-US" sz="1700" kern="1200" dirty="0" smtClean="0"/>
            <a:t>A mobile cloud should be able to sync a wide variety of data and content, between any source and device.</a:t>
          </a:r>
          <a:endParaRPr lang="en-US" sz="1700" kern="1200" dirty="0"/>
        </a:p>
      </dsp:txBody>
      <dsp:txXfrm>
        <a:off x="3616" y="209475"/>
        <a:ext cx="3162448" cy="3162448"/>
      </dsp:txXfrm>
    </dsp:sp>
    <dsp:sp modelId="{06A662AB-1421-4013-B795-E319FD0AF6CD}">
      <dsp:nvSpPr>
        <dsp:cNvPr id="0" name=""/>
        <dsp:cNvSpPr/>
      </dsp:nvSpPr>
      <dsp:spPr>
        <a:xfrm>
          <a:off x="2533575" y="209475"/>
          <a:ext cx="3162448" cy="3162448"/>
        </a:xfrm>
        <a:prstGeom prst="ellipse">
          <a:avLst/>
        </a:prstGeom>
        <a:solidFill>
          <a:schemeClr val="accent6">
            <a:lumMod val="50000"/>
            <a:alpha val="65000"/>
          </a:schemeClr>
        </a:solidFill>
        <a:ln>
          <a:solidFill>
            <a:schemeClr val="accent4">
              <a:lumMod val="50000"/>
            </a:schemeClr>
          </a:solid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74040" tIns="21590" rIns="174040" bIns="21590" numCol="1" spcCol="1270" anchor="ctr" anchorCtr="0">
          <a:noAutofit/>
        </a:bodyPr>
        <a:lstStyle/>
        <a:p>
          <a:pPr lvl="0" algn="ctr" defTabSz="755650" rtl="0">
            <a:lnSpc>
              <a:spcPct val="90000"/>
            </a:lnSpc>
            <a:spcBef>
              <a:spcPct val="0"/>
            </a:spcBef>
            <a:spcAft>
              <a:spcPct val="35000"/>
            </a:spcAft>
          </a:pPr>
          <a:r>
            <a:rPr lang="en-US" sz="1700" kern="1200" dirty="0" smtClean="0"/>
            <a:t>Even with fast 4G networks, there will still be pockets of non-networked areas and times when devices are offline, and people will still want access to their data and content.</a:t>
          </a:r>
          <a:endParaRPr lang="en-US" sz="1700" kern="1200" dirty="0"/>
        </a:p>
      </dsp:txBody>
      <dsp:txXfrm>
        <a:off x="2533575" y="209475"/>
        <a:ext cx="3162448" cy="3162448"/>
      </dsp:txXfrm>
    </dsp:sp>
    <dsp:sp modelId="{7C097CF7-5FE6-432D-BE69-20B1A456491A}">
      <dsp:nvSpPr>
        <dsp:cNvPr id="0" name=""/>
        <dsp:cNvSpPr/>
      </dsp:nvSpPr>
      <dsp:spPr>
        <a:xfrm>
          <a:off x="5063534" y="209475"/>
          <a:ext cx="3162448" cy="3162448"/>
        </a:xfrm>
        <a:prstGeom prst="ellipse">
          <a:avLst/>
        </a:prstGeom>
        <a:solidFill>
          <a:schemeClr val="accent6">
            <a:lumMod val="50000"/>
            <a:alpha val="8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74040" tIns="21590" rIns="174040" bIns="21590" numCol="1" spcCol="1270" anchor="ctr" anchorCtr="0">
          <a:noAutofit/>
        </a:bodyPr>
        <a:lstStyle/>
        <a:p>
          <a:pPr lvl="0" algn="ctr" defTabSz="755650" rtl="0">
            <a:lnSpc>
              <a:spcPct val="90000"/>
            </a:lnSpc>
            <a:spcBef>
              <a:spcPct val="0"/>
            </a:spcBef>
            <a:spcAft>
              <a:spcPct val="35000"/>
            </a:spcAft>
          </a:pPr>
          <a:r>
            <a:rPr lang="en-US" sz="1700" kern="1200" dirty="0" smtClean="0"/>
            <a:t>Furthermore, for a good user experience, it is necessary for many apps to access local device</a:t>
          </a:r>
          <a:endParaRPr lang="en-US" sz="1700" kern="1200" dirty="0"/>
        </a:p>
      </dsp:txBody>
      <dsp:txXfrm>
        <a:off x="5063534" y="209475"/>
        <a:ext cx="3162448" cy="3162448"/>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7B9F88-7B8E-4FD9-87A7-732F89026F9A}">
      <dsp:nvSpPr>
        <dsp:cNvPr id="0" name=""/>
        <dsp:cNvSpPr/>
      </dsp:nvSpPr>
      <dsp:spPr>
        <a:xfrm>
          <a:off x="0" y="192081"/>
          <a:ext cx="8229600" cy="1977300"/>
        </a:xfrm>
        <a:prstGeom prst="roundRect">
          <a:avLst/>
        </a:prstGeom>
        <a:solidFill>
          <a:schemeClr val="accent1">
            <a:shade val="51000"/>
            <a:satMod val="130000"/>
          </a:schemeClr>
        </a:solidFill>
        <a:ln>
          <a:solidFill>
            <a:schemeClr val="bg1"/>
          </a:solid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0" kern="1200" dirty="0" smtClean="0">
              <a:effectLst>
                <a:outerShdw blurRad="38100" dist="38100" dir="2700000" algn="tl">
                  <a:srgbClr val="000000">
                    <a:alpha val="43137"/>
                  </a:srgbClr>
                </a:outerShdw>
              </a:effectLst>
            </a:rPr>
            <a:t>An important aspect of a mobile cloud platform is the ability to remotely manage devices over the air, in terms of provisioning devices, performing diagnostics, updating software and settings, and remotely locking devices and erasing data for security reasons. </a:t>
          </a:r>
          <a:endParaRPr lang="en-US" sz="2400" b="0" kern="1200" dirty="0">
            <a:effectLst>
              <a:outerShdw blurRad="38100" dist="38100" dir="2700000" algn="tl">
                <a:srgbClr val="000000">
                  <a:alpha val="43137"/>
                </a:srgbClr>
              </a:outerShdw>
            </a:effectLst>
          </a:endParaRPr>
        </a:p>
      </dsp:txBody>
      <dsp:txXfrm>
        <a:off x="0" y="192081"/>
        <a:ext cx="8229600" cy="1977300"/>
      </dsp:txXfrm>
    </dsp:sp>
    <dsp:sp modelId="{0E653C37-770A-4EDA-9C05-B75486C76350}">
      <dsp:nvSpPr>
        <dsp:cNvPr id="0" name=""/>
        <dsp:cNvSpPr/>
      </dsp:nvSpPr>
      <dsp:spPr>
        <a:xfrm>
          <a:off x="0" y="2356581"/>
          <a:ext cx="8229600" cy="1977300"/>
        </a:xfrm>
        <a:prstGeom prst="roundRect">
          <a:avLst/>
        </a:prstGeom>
        <a:solidFill>
          <a:schemeClr val="accent1">
            <a:shade val="51000"/>
            <a:satMod val="130000"/>
          </a:schemeClr>
        </a:solidFill>
        <a:ln>
          <a:solidFill>
            <a:schemeClr val="bg1"/>
          </a:solid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0" kern="1200" dirty="0" smtClean="0">
              <a:effectLst>
                <a:outerShdw blurRad="38100" dist="38100" dir="2700000" algn="tl">
                  <a:srgbClr val="000000">
                    <a:alpha val="43137"/>
                  </a:srgbClr>
                </a:outerShdw>
              </a:effectLst>
            </a:rPr>
            <a:t>These functions are typically found today with higher end </a:t>
          </a:r>
          <a:r>
            <a:rPr lang="en-US" sz="2400" b="0" kern="1200" dirty="0" err="1" smtClean="0">
              <a:effectLst>
                <a:outerShdw blurRad="38100" dist="38100" dir="2700000" algn="tl">
                  <a:srgbClr val="000000">
                    <a:alpha val="43137"/>
                  </a:srgbClr>
                </a:outerShdw>
              </a:effectLst>
            </a:rPr>
            <a:t>SmartPhones</a:t>
          </a:r>
          <a:r>
            <a:rPr lang="en-US" sz="2400" b="0" kern="1200" dirty="0" smtClean="0">
              <a:effectLst>
                <a:outerShdw blurRad="38100" dist="38100" dir="2700000" algn="tl">
                  <a:srgbClr val="000000">
                    <a:alpha val="43137"/>
                  </a:srgbClr>
                </a:outerShdw>
              </a:effectLst>
            </a:rPr>
            <a:t> such as </a:t>
          </a:r>
          <a:r>
            <a:rPr lang="en-US" sz="2400" b="0" kern="1200" dirty="0" err="1" smtClean="0">
              <a:effectLst>
                <a:outerShdw blurRad="38100" dist="38100" dir="2700000" algn="tl">
                  <a:srgbClr val="000000">
                    <a:alpha val="43137"/>
                  </a:srgbClr>
                </a:outerShdw>
              </a:effectLst>
            </a:rPr>
            <a:t>BlackBerries</a:t>
          </a:r>
          <a:r>
            <a:rPr lang="en-US" sz="2400" b="0" kern="1200" dirty="0" smtClean="0">
              <a:effectLst>
                <a:outerShdw blurRad="38100" dist="38100" dir="2700000" algn="tl">
                  <a:srgbClr val="000000">
                    <a:alpha val="43137"/>
                  </a:srgbClr>
                </a:outerShdw>
              </a:effectLst>
            </a:rPr>
            <a:t> and </a:t>
          </a:r>
          <a:r>
            <a:rPr lang="en-US" sz="2400" b="0" kern="1200" dirty="0" err="1" smtClean="0">
              <a:effectLst>
                <a:outerShdw blurRad="38100" dist="38100" dir="2700000" algn="tl">
                  <a:srgbClr val="000000">
                    <a:alpha val="43137"/>
                  </a:srgbClr>
                </a:outerShdw>
              </a:effectLst>
            </a:rPr>
            <a:t>iPhones</a:t>
          </a:r>
          <a:r>
            <a:rPr lang="en-US" sz="2400" b="0" kern="1200" dirty="0" smtClean="0">
              <a:effectLst>
                <a:outerShdw blurRad="38100" dist="38100" dir="2700000" algn="tl">
                  <a:srgbClr val="000000">
                    <a:alpha val="43137"/>
                  </a:srgbClr>
                </a:outerShdw>
              </a:effectLst>
            </a:rPr>
            <a:t>, but they are increasingly becoming expected with other types of portable devices.</a:t>
          </a:r>
          <a:endParaRPr lang="en-US" sz="2400" b="0" kern="1200" dirty="0">
            <a:effectLst>
              <a:outerShdw blurRad="38100" dist="38100" dir="2700000" algn="tl">
                <a:srgbClr val="000000">
                  <a:alpha val="43137"/>
                </a:srgbClr>
              </a:outerShdw>
            </a:effectLst>
          </a:endParaRPr>
        </a:p>
      </dsp:txBody>
      <dsp:txXfrm>
        <a:off x="0" y="2356581"/>
        <a:ext cx="8229600" cy="197730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121625-941C-4510-A146-DB0863D026F9}">
      <dsp:nvSpPr>
        <dsp:cNvPr id="0" name=""/>
        <dsp:cNvSpPr/>
      </dsp:nvSpPr>
      <dsp:spPr>
        <a:xfrm>
          <a:off x="0" y="0"/>
          <a:ext cx="4525963" cy="4525963"/>
        </a:xfrm>
        <a:prstGeom prst="pie">
          <a:avLst>
            <a:gd name="adj1" fmla="val 5400000"/>
            <a:gd name="adj2" fmla="val 1620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2DC8511-210C-43B7-972A-C4FAC0D19667}">
      <dsp:nvSpPr>
        <dsp:cNvPr id="0" name=""/>
        <dsp:cNvSpPr/>
      </dsp:nvSpPr>
      <dsp:spPr>
        <a:xfrm>
          <a:off x="2262981" y="0"/>
          <a:ext cx="5966618" cy="4525963"/>
        </a:xfrm>
        <a:prstGeom prst="rect">
          <a:avLst/>
        </a:prstGeom>
        <a:solidFill>
          <a:schemeClr val="accent1">
            <a:lumMod val="20000"/>
            <a:lumOff val="80000"/>
          </a:schemeClr>
        </a:solidFill>
        <a:ln w="9525" cap="flat" cmpd="sng" algn="ctr">
          <a:solidFill>
            <a:schemeClr val="tx1">
              <a:lumMod val="95000"/>
              <a:lumOff val="5000"/>
            </a:schemeClr>
          </a:solidFill>
          <a:prstDash val="solid"/>
        </a:ln>
        <a:effectLst>
          <a:outerShdw blurRad="50800" dist="38100" dir="5400000" algn="t"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i="1" kern="1200" dirty="0" smtClean="0">
              <a:solidFill>
                <a:schemeClr val="tx2">
                  <a:lumMod val="50000"/>
                </a:schemeClr>
              </a:solidFill>
              <a:effectLst>
                <a:outerShdw blurRad="38100" dist="38100" dir="2700000" algn="tl">
                  <a:srgbClr val="000000">
                    <a:alpha val="43137"/>
                  </a:srgbClr>
                </a:outerShdw>
              </a:effectLst>
            </a:rPr>
            <a:t>Cloud Services and Infrastructure</a:t>
          </a:r>
          <a:endParaRPr lang="en-US" sz="3200" i="1" kern="1200" dirty="0">
            <a:solidFill>
              <a:schemeClr val="tx2">
                <a:lumMod val="50000"/>
              </a:schemeClr>
            </a:solidFill>
            <a:effectLst>
              <a:outerShdw blurRad="38100" dist="38100" dir="2700000" algn="tl">
                <a:srgbClr val="000000">
                  <a:alpha val="43137"/>
                </a:srgbClr>
              </a:outerShdw>
            </a:effectLst>
          </a:endParaRPr>
        </a:p>
      </dsp:txBody>
      <dsp:txXfrm>
        <a:off x="2262981" y="0"/>
        <a:ext cx="5966618" cy="724154"/>
      </dsp:txXfrm>
    </dsp:sp>
    <dsp:sp modelId="{D011AEFA-8B8A-4BE6-89E6-6698276BD76C}">
      <dsp:nvSpPr>
        <dsp:cNvPr id="0" name=""/>
        <dsp:cNvSpPr/>
      </dsp:nvSpPr>
      <dsp:spPr>
        <a:xfrm>
          <a:off x="475226" y="724154"/>
          <a:ext cx="3575510" cy="3575510"/>
        </a:xfrm>
        <a:prstGeom prst="pie">
          <a:avLst>
            <a:gd name="adj1" fmla="val 5400000"/>
            <a:gd name="adj2" fmla="val 1620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D942144-E993-4999-8015-910DB4F965F7}">
      <dsp:nvSpPr>
        <dsp:cNvPr id="0" name=""/>
        <dsp:cNvSpPr/>
      </dsp:nvSpPr>
      <dsp:spPr>
        <a:xfrm>
          <a:off x="2262981" y="724154"/>
          <a:ext cx="5966618" cy="3575510"/>
        </a:xfrm>
        <a:prstGeom prst="rect">
          <a:avLst/>
        </a:prstGeom>
        <a:solidFill>
          <a:srgbClr val="FFFF00"/>
        </a:solidFill>
        <a:ln w="9525" cap="flat" cmpd="sng" algn="ctr">
          <a:solidFill>
            <a:schemeClr val="tx1">
              <a:lumMod val="95000"/>
              <a:lumOff val="5000"/>
            </a:schemeClr>
          </a:solidFill>
          <a:prstDash val="solid"/>
        </a:ln>
        <a:effectLst>
          <a:outerShdw blurRad="50800" dist="38100" dir="5400000" algn="t"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i="1" kern="1200" dirty="0" smtClean="0">
              <a:solidFill>
                <a:schemeClr val="tx2">
                  <a:lumMod val="50000"/>
                </a:schemeClr>
              </a:solidFill>
              <a:effectLst>
                <a:outerShdw blurRad="38100" dist="38100" dir="2700000" algn="tl">
                  <a:srgbClr val="000000">
                    <a:alpha val="43137"/>
                  </a:srgbClr>
                </a:outerShdw>
              </a:effectLst>
            </a:rPr>
            <a:t>Analytics</a:t>
          </a:r>
          <a:endParaRPr lang="en-US" sz="3200" i="1" kern="1200" dirty="0">
            <a:solidFill>
              <a:schemeClr val="tx2">
                <a:lumMod val="50000"/>
              </a:schemeClr>
            </a:solidFill>
            <a:effectLst>
              <a:outerShdw blurRad="38100" dist="38100" dir="2700000" algn="tl">
                <a:srgbClr val="000000">
                  <a:alpha val="43137"/>
                </a:srgbClr>
              </a:outerShdw>
            </a:effectLst>
          </a:endParaRPr>
        </a:p>
      </dsp:txBody>
      <dsp:txXfrm>
        <a:off x="2262981" y="724154"/>
        <a:ext cx="5966618" cy="724154"/>
      </dsp:txXfrm>
    </dsp:sp>
    <dsp:sp modelId="{FB98C7FF-E1CA-48E9-AC15-5AB8D5FA8401}">
      <dsp:nvSpPr>
        <dsp:cNvPr id="0" name=""/>
        <dsp:cNvSpPr/>
      </dsp:nvSpPr>
      <dsp:spPr>
        <a:xfrm>
          <a:off x="950452" y="1448308"/>
          <a:ext cx="2625058" cy="2625058"/>
        </a:xfrm>
        <a:prstGeom prst="pie">
          <a:avLst>
            <a:gd name="adj1" fmla="val 5400000"/>
            <a:gd name="adj2" fmla="val 1620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55E334C-ACCD-4E2B-977E-699D0AD35408}">
      <dsp:nvSpPr>
        <dsp:cNvPr id="0" name=""/>
        <dsp:cNvSpPr/>
      </dsp:nvSpPr>
      <dsp:spPr>
        <a:xfrm>
          <a:off x="2262981" y="1448308"/>
          <a:ext cx="5966618" cy="2625058"/>
        </a:xfrm>
        <a:prstGeom prst="rect">
          <a:avLst/>
        </a:prstGeom>
        <a:solidFill>
          <a:schemeClr val="accent1">
            <a:lumMod val="20000"/>
            <a:lumOff val="80000"/>
          </a:schemeClr>
        </a:solidFill>
        <a:ln w="9525" cap="flat" cmpd="sng" algn="ctr">
          <a:solidFill>
            <a:schemeClr val="tx1">
              <a:lumMod val="95000"/>
              <a:lumOff val="5000"/>
            </a:schemeClr>
          </a:solidFill>
          <a:prstDash val="solid"/>
        </a:ln>
        <a:effectLst>
          <a:outerShdw blurRad="50800" dist="38100" dir="5400000" algn="t"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i="1" kern="1200" dirty="0" smtClean="0">
              <a:solidFill>
                <a:schemeClr val="tx2">
                  <a:lumMod val="50000"/>
                </a:schemeClr>
              </a:solidFill>
              <a:effectLst>
                <a:outerShdw blurRad="38100" dist="38100" dir="2700000" algn="tl">
                  <a:srgbClr val="000000">
                    <a:alpha val="43137"/>
                  </a:srgbClr>
                </a:outerShdw>
              </a:effectLst>
            </a:rPr>
            <a:t>Testing and Monitoring</a:t>
          </a:r>
          <a:endParaRPr lang="en-US" sz="3200" i="1" kern="1200" dirty="0">
            <a:solidFill>
              <a:schemeClr val="tx2">
                <a:lumMod val="50000"/>
              </a:schemeClr>
            </a:solidFill>
            <a:effectLst>
              <a:outerShdw blurRad="38100" dist="38100" dir="2700000" algn="tl">
                <a:srgbClr val="000000">
                  <a:alpha val="43137"/>
                </a:srgbClr>
              </a:outerShdw>
            </a:effectLst>
          </a:endParaRPr>
        </a:p>
      </dsp:txBody>
      <dsp:txXfrm>
        <a:off x="2262981" y="1448308"/>
        <a:ext cx="5966618" cy="724154"/>
      </dsp:txXfrm>
    </dsp:sp>
    <dsp:sp modelId="{3A8B2129-CE26-40FD-BA69-84276BBEBDA0}">
      <dsp:nvSpPr>
        <dsp:cNvPr id="0" name=""/>
        <dsp:cNvSpPr/>
      </dsp:nvSpPr>
      <dsp:spPr>
        <a:xfrm>
          <a:off x="1425678" y="2172462"/>
          <a:ext cx="1674606" cy="1674606"/>
        </a:xfrm>
        <a:prstGeom prst="pie">
          <a:avLst>
            <a:gd name="adj1" fmla="val 5400000"/>
            <a:gd name="adj2" fmla="val 1620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1CB5F65-B448-46AB-B104-044670C73E0B}">
      <dsp:nvSpPr>
        <dsp:cNvPr id="0" name=""/>
        <dsp:cNvSpPr/>
      </dsp:nvSpPr>
      <dsp:spPr>
        <a:xfrm>
          <a:off x="2262981" y="2172462"/>
          <a:ext cx="5966618" cy="1674606"/>
        </a:xfrm>
        <a:prstGeom prst="rect">
          <a:avLst/>
        </a:prstGeom>
        <a:solidFill>
          <a:schemeClr val="accent1">
            <a:lumMod val="20000"/>
            <a:lumOff val="80000"/>
          </a:schemeClr>
        </a:solidFill>
        <a:ln w="9525" cap="flat" cmpd="sng" algn="ctr">
          <a:solidFill>
            <a:schemeClr val="tx1">
              <a:lumMod val="95000"/>
              <a:lumOff val="5000"/>
            </a:schemeClr>
          </a:solidFill>
          <a:prstDash val="solid"/>
        </a:ln>
        <a:effectLst>
          <a:outerShdw blurRad="50800" dist="38100" dir="5400000" algn="t"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i="1" kern="1200" dirty="0" smtClean="0">
              <a:solidFill>
                <a:schemeClr val="tx2">
                  <a:lumMod val="50000"/>
                </a:schemeClr>
              </a:solidFill>
              <a:effectLst>
                <a:outerShdw blurRad="38100" dist="38100" dir="2700000" algn="tl">
                  <a:srgbClr val="000000">
                    <a:alpha val="43137"/>
                  </a:srgbClr>
                </a:outerShdw>
              </a:effectLst>
            </a:rPr>
            <a:t>M-Commerce Platforms</a:t>
          </a:r>
          <a:endParaRPr lang="en-US" sz="3200" i="1" kern="1200" dirty="0">
            <a:solidFill>
              <a:schemeClr val="tx2">
                <a:lumMod val="50000"/>
              </a:schemeClr>
            </a:solidFill>
            <a:effectLst>
              <a:outerShdw blurRad="38100" dist="38100" dir="2700000" algn="tl">
                <a:srgbClr val="000000">
                  <a:alpha val="43137"/>
                </a:srgbClr>
              </a:outerShdw>
            </a:effectLst>
          </a:endParaRPr>
        </a:p>
      </dsp:txBody>
      <dsp:txXfrm>
        <a:off x="2262981" y="2172462"/>
        <a:ext cx="5966618" cy="724154"/>
      </dsp:txXfrm>
    </dsp:sp>
    <dsp:sp modelId="{EBF34F40-FC7F-43E6-ABED-0369723F3FA6}">
      <dsp:nvSpPr>
        <dsp:cNvPr id="0" name=""/>
        <dsp:cNvSpPr/>
      </dsp:nvSpPr>
      <dsp:spPr>
        <a:xfrm>
          <a:off x="1900904" y="2896616"/>
          <a:ext cx="724154" cy="724154"/>
        </a:xfrm>
        <a:prstGeom prst="pie">
          <a:avLst>
            <a:gd name="adj1" fmla="val 5400000"/>
            <a:gd name="adj2" fmla="val 1620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D22131C-04B2-47F9-BEFA-38110FE8ACF8}">
      <dsp:nvSpPr>
        <dsp:cNvPr id="0" name=""/>
        <dsp:cNvSpPr/>
      </dsp:nvSpPr>
      <dsp:spPr>
        <a:xfrm>
          <a:off x="2262981" y="2896616"/>
          <a:ext cx="5966618" cy="724154"/>
        </a:xfrm>
        <a:prstGeom prst="rect">
          <a:avLst/>
        </a:prstGeom>
        <a:solidFill>
          <a:schemeClr val="accent1">
            <a:lumMod val="20000"/>
            <a:lumOff val="80000"/>
          </a:schemeClr>
        </a:solidFill>
        <a:ln w="9525" cap="flat" cmpd="sng" algn="ctr">
          <a:solidFill>
            <a:schemeClr val="tx1">
              <a:lumMod val="95000"/>
              <a:lumOff val="5000"/>
            </a:schemeClr>
          </a:solidFill>
          <a:prstDash val="solid"/>
        </a:ln>
        <a:effectLst>
          <a:outerShdw blurRad="50800" dist="38100" dir="5400000" algn="t"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i="1" kern="1200" dirty="0" smtClean="0">
              <a:solidFill>
                <a:schemeClr val="tx2">
                  <a:lumMod val="50000"/>
                </a:schemeClr>
              </a:solidFill>
              <a:effectLst>
                <a:outerShdw blurRad="38100" dist="38100" dir="2700000" algn="tl">
                  <a:srgbClr val="000000">
                    <a:alpha val="43137"/>
                  </a:srgbClr>
                </a:outerShdw>
              </a:effectLst>
            </a:rPr>
            <a:t>Advertizing Platforms and Services</a:t>
          </a:r>
          <a:endParaRPr lang="en-US" sz="3200" i="1" kern="1200" dirty="0">
            <a:solidFill>
              <a:schemeClr val="tx2">
                <a:lumMod val="50000"/>
              </a:schemeClr>
            </a:solidFill>
            <a:effectLst>
              <a:outerShdw blurRad="38100" dist="38100" dir="2700000" algn="tl">
                <a:srgbClr val="000000">
                  <a:alpha val="43137"/>
                </a:srgbClr>
              </a:outerShdw>
            </a:effectLst>
          </a:endParaRPr>
        </a:p>
      </dsp:txBody>
      <dsp:txXfrm>
        <a:off x="2262981" y="2896616"/>
        <a:ext cx="5966618" cy="724154"/>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DBE522-6117-4381-BD69-8BE525836605}">
      <dsp:nvSpPr>
        <dsp:cNvPr id="0" name=""/>
        <dsp:cNvSpPr/>
      </dsp:nvSpPr>
      <dsp:spPr>
        <a:xfrm>
          <a:off x="0" y="80445"/>
          <a:ext cx="3886200" cy="212853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solidFill>
            <a:schemeClr val="accent3">
              <a:lumMod val="50000"/>
            </a:schemeClr>
          </a:solidFill>
        </a:ln>
        <a:effectLst>
          <a:outerShdw blurRad="44450" dist="27940" dir="5400000" algn="ctr" rotWithShape="0">
            <a:srgbClr val="000000">
              <a:alpha val="32000"/>
            </a:srgbClr>
          </a:outerShdw>
          <a:reflection blurRad="6350" stA="50000" endA="300" endPos="90000" dir="5400000" sy="-100000" algn="bl" rotWithShape="0"/>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rPr>
            <a:t>Mobile </a:t>
          </a:r>
          <a:r>
            <a:rPr lang="en-US" sz="2000" b="1" kern="1200" dirty="0" smtClean="0">
              <a:effectLst>
                <a:outerShdw blurRad="38100" dist="38100" dir="2700000" algn="tl">
                  <a:srgbClr val="000000">
                    <a:alpha val="43137"/>
                  </a:srgbClr>
                </a:outerShdw>
              </a:effectLst>
            </a:rPr>
            <a:t>ANALYTICS</a:t>
          </a:r>
          <a:r>
            <a:rPr lang="en-US" sz="2000" kern="1200" dirty="0" smtClean="0">
              <a:effectLst>
                <a:outerShdw blurRad="38100" dist="38100" dir="2700000" algn="tl">
                  <a:srgbClr val="000000">
                    <a:alpha val="43137"/>
                  </a:srgbClr>
                </a:outerShdw>
              </a:effectLst>
            </a:rPr>
            <a:t> involves measuring and analyzing data generated by mobile platforms and properties, such as mobile sites and mobile applications</a:t>
          </a:r>
          <a:endParaRPr lang="en-US" sz="2000" kern="1200" dirty="0">
            <a:effectLst>
              <a:outerShdw blurRad="38100" dist="38100" dir="2700000" algn="tl">
                <a:srgbClr val="000000">
                  <a:alpha val="43137"/>
                </a:srgbClr>
              </a:outerShdw>
            </a:effectLst>
          </a:endParaRPr>
        </a:p>
      </dsp:txBody>
      <dsp:txXfrm>
        <a:off x="0" y="80445"/>
        <a:ext cx="3886200" cy="2128534"/>
      </dsp:txXfrm>
    </dsp:sp>
    <dsp:sp modelId="{B2A8CBFB-B1ED-4B39-B1BE-8C4EC7BD96A7}">
      <dsp:nvSpPr>
        <dsp:cNvPr id="0" name=""/>
        <dsp:cNvSpPr/>
      </dsp:nvSpPr>
      <dsp:spPr>
        <a:xfrm>
          <a:off x="0" y="2396180"/>
          <a:ext cx="3886200" cy="16731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rPr>
            <a:t> It tracks, measures and understands how mobile users are interacting with mobile sites and mobile apps.</a:t>
          </a:r>
          <a:endParaRPr lang="en-US" sz="2000" kern="1200" dirty="0">
            <a:effectLst>
              <a:outerShdw blurRad="38100" dist="38100" dir="2700000" algn="tl">
                <a:srgbClr val="000000">
                  <a:alpha val="43137"/>
                </a:srgbClr>
              </a:outerShdw>
            </a:effectLst>
          </a:endParaRPr>
        </a:p>
      </dsp:txBody>
      <dsp:txXfrm>
        <a:off x="0" y="2396180"/>
        <a:ext cx="3886200" cy="1673100"/>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63AA7F7-5050-43C2-B0CF-F110E70B1122}">
      <dsp:nvSpPr>
        <dsp:cNvPr id="0" name=""/>
        <dsp:cNvSpPr/>
      </dsp:nvSpPr>
      <dsp:spPr>
        <a:xfrm rot="2059501">
          <a:off x="-124001" y="2714215"/>
          <a:ext cx="1771272" cy="24521"/>
        </a:xfrm>
        <a:custGeom>
          <a:avLst/>
          <a:gdLst/>
          <a:ahLst/>
          <a:cxnLst/>
          <a:rect l="0" t="0" r="0" b="0"/>
          <a:pathLst>
            <a:path>
              <a:moveTo>
                <a:pt x="0" y="12260"/>
              </a:moveTo>
              <a:lnTo>
                <a:pt x="1771272" y="12260"/>
              </a:lnTo>
            </a:path>
          </a:pathLst>
        </a:custGeom>
        <a:noFill/>
        <a:ln w="25400" cap="flat" cmpd="sng" algn="ctr">
          <a:solidFill>
            <a:schemeClr val="accent3">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8586BF6-7EEC-446B-AFF5-AFD3FC1F1961}">
      <dsp:nvSpPr>
        <dsp:cNvPr id="0" name=""/>
        <dsp:cNvSpPr/>
      </dsp:nvSpPr>
      <dsp:spPr>
        <a:xfrm>
          <a:off x="30229" y="2100701"/>
          <a:ext cx="1171101" cy="24521"/>
        </a:xfrm>
        <a:custGeom>
          <a:avLst/>
          <a:gdLst/>
          <a:ahLst/>
          <a:cxnLst/>
          <a:rect l="0" t="0" r="0" b="0"/>
          <a:pathLst>
            <a:path>
              <a:moveTo>
                <a:pt x="0" y="12260"/>
              </a:moveTo>
              <a:lnTo>
                <a:pt x="1171101" y="12260"/>
              </a:lnTo>
            </a:path>
          </a:pathLst>
        </a:custGeom>
        <a:noFill/>
        <a:ln w="25400" cap="flat" cmpd="sng" algn="ctr">
          <a:solidFill>
            <a:schemeClr val="accent3">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8FEDC27-71D0-44AD-A028-8346E18D200F}">
      <dsp:nvSpPr>
        <dsp:cNvPr id="0" name=""/>
        <dsp:cNvSpPr/>
      </dsp:nvSpPr>
      <dsp:spPr>
        <a:xfrm rot="19540499">
          <a:off x="-124001" y="1487187"/>
          <a:ext cx="1771272" cy="24521"/>
        </a:xfrm>
        <a:custGeom>
          <a:avLst/>
          <a:gdLst/>
          <a:ahLst/>
          <a:cxnLst/>
          <a:rect l="0" t="0" r="0" b="0"/>
          <a:pathLst>
            <a:path>
              <a:moveTo>
                <a:pt x="0" y="12260"/>
              </a:moveTo>
              <a:lnTo>
                <a:pt x="1771272" y="12260"/>
              </a:lnTo>
            </a:path>
          </a:pathLst>
        </a:custGeom>
        <a:noFill/>
        <a:ln w="25400" cap="flat" cmpd="sng" algn="ctr">
          <a:solidFill>
            <a:schemeClr val="accent3">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47219BB-D3F2-4C87-8C5B-D7E16DA98242}">
      <dsp:nvSpPr>
        <dsp:cNvPr id="0" name=""/>
        <dsp:cNvSpPr/>
      </dsp:nvSpPr>
      <dsp:spPr>
        <a:xfrm>
          <a:off x="-1000586" y="1501774"/>
          <a:ext cx="1727372" cy="1222376"/>
        </a:xfrm>
        <a:prstGeom prst="ellipse">
          <a:avLst/>
        </a:prstGeom>
        <a:blipFill rotWithShape="0">
          <a:blip xmlns:r="http://schemas.openxmlformats.org/officeDocument/2006/relationships" r:embed="rId1"/>
          <a:stretch>
            <a:fillRect/>
          </a:stretch>
        </a:blipFill>
        <a:ln>
          <a:noFill/>
        </a:ln>
        <a:effectLst>
          <a:glow rad="228600">
            <a:schemeClr val="accent2">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sp>
    <dsp:sp modelId="{7B3528DA-8A82-4A08-BF8E-6DF7F84A8288}">
      <dsp:nvSpPr>
        <dsp:cNvPr id="0" name=""/>
        <dsp:cNvSpPr/>
      </dsp:nvSpPr>
      <dsp:spPr>
        <a:xfrm>
          <a:off x="813865" y="300206"/>
          <a:ext cx="2334134" cy="733425"/>
        </a:xfrm>
        <a:prstGeom prst="ellipse">
          <a:avLst/>
        </a:prstGeom>
        <a:solidFill>
          <a:schemeClr val="accent3">
            <a:hueOff val="0"/>
            <a:satOff val="0"/>
            <a:lumOff val="0"/>
            <a:alphaOff val="0"/>
          </a:schemeClr>
        </a:solidFill>
        <a:ln>
          <a:noFill/>
        </a:ln>
        <a:effectLst>
          <a:glow rad="228600">
            <a:schemeClr val="accent2">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b="1" u="none" kern="1200" dirty="0" smtClean="0">
              <a:effectLst>
                <a:outerShdw blurRad="38100" dist="38100" dir="2700000" algn="tl">
                  <a:srgbClr val="000000">
                    <a:alpha val="43137"/>
                  </a:srgbClr>
                </a:outerShdw>
              </a:effectLst>
              <a:hlinkClick xmlns:r="http://schemas.openxmlformats.org/officeDocument/2006/relationships" r:id="rId2"/>
            </a:rPr>
            <a:t>app analytics</a:t>
          </a:r>
          <a:endParaRPr lang="en-US" sz="2400" u="none" kern="1200" dirty="0">
            <a:effectLst>
              <a:outerShdw blurRad="38100" dist="38100" dir="2700000" algn="tl">
                <a:srgbClr val="000000">
                  <a:alpha val="43137"/>
                </a:srgbClr>
              </a:outerShdw>
            </a:effectLst>
          </a:endParaRPr>
        </a:p>
      </dsp:txBody>
      <dsp:txXfrm>
        <a:off x="813865" y="300206"/>
        <a:ext cx="2334134" cy="733425"/>
      </dsp:txXfrm>
    </dsp:sp>
    <dsp:sp modelId="{5CA57A9B-EFE0-406F-9E7B-21A7AB8D3047}">
      <dsp:nvSpPr>
        <dsp:cNvPr id="0" name=""/>
        <dsp:cNvSpPr/>
      </dsp:nvSpPr>
      <dsp:spPr>
        <a:xfrm>
          <a:off x="1201331" y="1746249"/>
          <a:ext cx="2334134" cy="733425"/>
        </a:xfrm>
        <a:prstGeom prst="ellipse">
          <a:avLst/>
        </a:prstGeom>
        <a:solidFill>
          <a:schemeClr val="accent3">
            <a:hueOff val="0"/>
            <a:satOff val="0"/>
            <a:lumOff val="0"/>
            <a:alphaOff val="0"/>
          </a:schemeClr>
        </a:solidFill>
        <a:ln>
          <a:noFill/>
        </a:ln>
        <a:effectLst>
          <a:glow rad="228600">
            <a:schemeClr val="accent2">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b="1" u="none" kern="1200" dirty="0" smtClean="0">
              <a:effectLst>
                <a:outerShdw blurRad="38100" dist="38100" dir="2700000" algn="tl">
                  <a:srgbClr val="000000">
                    <a:alpha val="43137"/>
                  </a:srgbClr>
                </a:outerShdw>
              </a:effectLst>
              <a:hlinkClick xmlns:r="http://schemas.openxmlformats.org/officeDocument/2006/relationships" r:id="rId3"/>
            </a:rPr>
            <a:t>digital analytics</a:t>
          </a:r>
          <a:r>
            <a:rPr lang="en-US" sz="2400" u="none" kern="1200" dirty="0" smtClean="0">
              <a:effectLst>
                <a:outerShdw blurRad="38100" dist="38100" dir="2700000" algn="tl">
                  <a:srgbClr val="000000">
                    <a:alpha val="43137"/>
                  </a:srgbClr>
                </a:outerShdw>
              </a:effectLst>
            </a:rPr>
            <a:t> </a:t>
          </a:r>
          <a:endParaRPr lang="en-US" sz="2400" u="none" kern="1200" dirty="0">
            <a:effectLst>
              <a:outerShdw blurRad="38100" dist="38100" dir="2700000" algn="tl">
                <a:srgbClr val="000000">
                  <a:alpha val="43137"/>
                </a:srgbClr>
              </a:outerShdw>
            </a:effectLst>
          </a:endParaRPr>
        </a:p>
      </dsp:txBody>
      <dsp:txXfrm>
        <a:off x="1201331" y="1746249"/>
        <a:ext cx="2334134" cy="733425"/>
      </dsp:txXfrm>
    </dsp:sp>
    <dsp:sp modelId="{837620EB-0C4B-47EE-9DA6-00B704E9B824}">
      <dsp:nvSpPr>
        <dsp:cNvPr id="0" name=""/>
        <dsp:cNvSpPr/>
      </dsp:nvSpPr>
      <dsp:spPr>
        <a:xfrm>
          <a:off x="813865" y="3192292"/>
          <a:ext cx="2334134" cy="733425"/>
        </a:xfrm>
        <a:prstGeom prst="ellipse">
          <a:avLst/>
        </a:prstGeom>
        <a:solidFill>
          <a:schemeClr val="accent3">
            <a:hueOff val="0"/>
            <a:satOff val="0"/>
            <a:lumOff val="0"/>
            <a:alphaOff val="0"/>
          </a:schemeClr>
        </a:solidFill>
        <a:ln>
          <a:noFill/>
        </a:ln>
        <a:effectLst>
          <a:glow rad="228600">
            <a:schemeClr val="accent2">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b="1" u="none" kern="1200" dirty="0" smtClean="0">
              <a:effectLst>
                <a:outerShdw blurRad="38100" dist="38100" dir="2700000" algn="tl">
                  <a:srgbClr val="000000">
                    <a:alpha val="43137"/>
                  </a:srgbClr>
                </a:outerShdw>
              </a:effectLst>
              <a:hlinkClick xmlns:r="http://schemas.openxmlformats.org/officeDocument/2006/relationships" r:id="rId4"/>
            </a:rPr>
            <a:t>web analytics</a:t>
          </a:r>
          <a:r>
            <a:rPr lang="en-US" sz="2400" b="1" u="none" kern="1200" dirty="0" smtClean="0">
              <a:effectLst>
                <a:outerShdw blurRad="38100" dist="38100" dir="2700000" algn="tl">
                  <a:srgbClr val="000000">
                    <a:alpha val="43137"/>
                  </a:srgbClr>
                </a:outerShdw>
              </a:effectLst>
            </a:rPr>
            <a:t> </a:t>
          </a:r>
          <a:endParaRPr lang="en-US" sz="2400" u="none" kern="1200" dirty="0">
            <a:effectLst>
              <a:outerShdw blurRad="38100" dist="38100" dir="2700000" algn="tl">
                <a:srgbClr val="000000">
                  <a:alpha val="43137"/>
                </a:srgbClr>
              </a:outerShdw>
            </a:effectLst>
          </a:endParaRPr>
        </a:p>
      </dsp:txBody>
      <dsp:txXfrm>
        <a:off x="813865" y="3192292"/>
        <a:ext cx="2334134" cy="733425"/>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C5E36A5-2FBD-46D4-9B4E-AE9351F2C700}">
      <dsp:nvSpPr>
        <dsp:cNvPr id="0" name=""/>
        <dsp:cNvSpPr/>
      </dsp:nvSpPr>
      <dsp:spPr>
        <a:xfrm>
          <a:off x="3657602" y="76196"/>
          <a:ext cx="4571941" cy="1462982"/>
        </a:xfrm>
        <a:prstGeom prst="roundRect">
          <a:avLst/>
        </a:prstGeom>
        <a:solidFill>
          <a:schemeClr val="accent1">
            <a:hueOff val="0"/>
            <a:satOff val="0"/>
            <a:lumOff val="0"/>
            <a:alphaOff val="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b="0" i="1" kern="1200" dirty="0" smtClean="0">
              <a:effectLst/>
            </a:rPr>
            <a:t>App analytics, or mobile app analytics, is the measurement and analysis of data generated when users interact with your mobile applications</a:t>
          </a:r>
          <a:endParaRPr lang="en-US" sz="2000" b="0" i="1" kern="1200" dirty="0">
            <a:effectLst/>
          </a:endParaRPr>
        </a:p>
      </dsp:txBody>
      <dsp:txXfrm>
        <a:off x="3657602" y="76196"/>
        <a:ext cx="4571941" cy="1462982"/>
      </dsp:txXfrm>
    </dsp:sp>
    <dsp:sp modelId="{CAE270D3-465D-413F-8F71-A4E6FA14AB90}">
      <dsp:nvSpPr>
        <dsp:cNvPr id="0" name=""/>
        <dsp:cNvSpPr/>
      </dsp:nvSpPr>
      <dsp:spPr>
        <a:xfrm>
          <a:off x="3657629" y="1604705"/>
          <a:ext cx="4571970" cy="1449947"/>
        </a:xfrm>
        <a:prstGeom prst="roundRect">
          <a:avLst/>
        </a:prstGeom>
        <a:solidFill>
          <a:schemeClr val="accent1">
            <a:hueOff val="0"/>
            <a:satOff val="0"/>
            <a:lumOff val="0"/>
            <a:alphaOff val="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b="0" i="1" kern="1200" dirty="0" smtClean="0">
              <a:effectLst/>
            </a:rPr>
            <a:t>Digital analytics encompasses the collection, measurement, analysis, visualization and interpretation of digital data illustrating user behavior on websites, mobile sites and mobile applications.</a:t>
          </a:r>
          <a:endParaRPr lang="en-US" sz="2000" b="0" i="1" kern="1200" dirty="0">
            <a:effectLst/>
          </a:endParaRPr>
        </a:p>
      </dsp:txBody>
      <dsp:txXfrm>
        <a:off x="3657629" y="1604705"/>
        <a:ext cx="4571970" cy="1449947"/>
      </dsp:txXfrm>
    </dsp:sp>
    <dsp:sp modelId="{98E6CCF5-021D-4B87-8898-D4E8BB9CB78A}">
      <dsp:nvSpPr>
        <dsp:cNvPr id="0" name=""/>
        <dsp:cNvSpPr/>
      </dsp:nvSpPr>
      <dsp:spPr>
        <a:xfrm>
          <a:off x="3657570" y="3062980"/>
          <a:ext cx="4572029" cy="1462982"/>
        </a:xfrm>
        <a:prstGeom prst="roundRect">
          <a:avLst/>
        </a:prstGeom>
        <a:solidFill>
          <a:schemeClr val="accent1">
            <a:hueOff val="0"/>
            <a:satOff val="0"/>
            <a:lumOff val="0"/>
            <a:alphaOff val="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b="0" i="1" kern="1200" dirty="0" smtClean="0">
              <a:effectLst/>
            </a:rPr>
            <a:t>Web analytics groups together the measurement, collection, analysis and presentation of data from the Internet in order to understand and optimize how websites are used. </a:t>
          </a:r>
          <a:endParaRPr lang="en-US" sz="2000" b="0" i="1" kern="1200" dirty="0">
            <a:effectLst/>
          </a:endParaRPr>
        </a:p>
      </dsp:txBody>
      <dsp:txXfrm>
        <a:off x="3657570" y="3062980"/>
        <a:ext cx="4572029" cy="146298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73ABF4-1ED6-4E1F-9D42-8231D88EAEE0}">
      <dsp:nvSpPr>
        <dsp:cNvPr id="0" name=""/>
        <dsp:cNvSpPr/>
      </dsp:nvSpPr>
      <dsp:spPr>
        <a:xfrm>
          <a:off x="381001" y="76199"/>
          <a:ext cx="853436" cy="2175032"/>
        </a:xfrm>
        <a:prstGeom prst="downArrow">
          <a:avLst/>
        </a:prstGeom>
        <a:solidFill>
          <a:schemeClr val="accent1">
            <a:lumMod val="40000"/>
            <a:lumOff val="60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E3E35ABA-455B-4201-9121-39BB609203D4}">
      <dsp:nvSpPr>
        <dsp:cNvPr id="0" name=""/>
        <dsp:cNvSpPr/>
      </dsp:nvSpPr>
      <dsp:spPr>
        <a:xfrm>
          <a:off x="1714496" y="0"/>
          <a:ext cx="2247904" cy="2484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462280" rIns="462280" bIns="462280" numCol="1" spcCol="1270" anchor="ctr" anchorCtr="0">
          <a:noAutofit/>
        </a:bodyPr>
        <a:lstStyle/>
        <a:p>
          <a:pPr lvl="0" algn="ctr" defTabSz="2889250" rtl="0">
            <a:lnSpc>
              <a:spcPct val="90000"/>
            </a:lnSpc>
            <a:spcBef>
              <a:spcPct val="0"/>
            </a:spcBef>
            <a:spcAft>
              <a:spcPct val="35000"/>
            </a:spcAft>
          </a:pPr>
          <a:endParaRPr lang="en-US" sz="6500" kern="1200" dirty="0"/>
        </a:p>
      </dsp:txBody>
      <dsp:txXfrm>
        <a:off x="1714496" y="0"/>
        <a:ext cx="2247904" cy="248443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C4A4F1-C9D0-4583-8BC1-F7D2A041D2F8}">
      <dsp:nvSpPr>
        <dsp:cNvPr id="0" name=""/>
        <dsp:cNvSpPr/>
      </dsp:nvSpPr>
      <dsp:spPr>
        <a:xfrm>
          <a:off x="0" y="97559"/>
          <a:ext cx="4038600" cy="149292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solidFill>
            <a:schemeClr val="tx1">
              <a:lumMod val="75000"/>
              <a:lumOff val="25000"/>
            </a:schemeClr>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Application Programming interface (API) is a set of functions, classes, libraries, or packages (a.k.a. frameworks) </a:t>
          </a:r>
          <a:endParaRPr lang="en-US" sz="2200" kern="1200" dirty="0"/>
        </a:p>
      </dsp:txBody>
      <dsp:txXfrm>
        <a:off x="0" y="97559"/>
        <a:ext cx="4038600" cy="1492920"/>
      </dsp:txXfrm>
    </dsp:sp>
    <dsp:sp modelId="{E6954D2F-7482-432F-8DC8-3D9FFB1F0A20}">
      <dsp:nvSpPr>
        <dsp:cNvPr id="0" name=""/>
        <dsp:cNvSpPr/>
      </dsp:nvSpPr>
      <dsp:spPr>
        <a:xfrm>
          <a:off x="0" y="1653839"/>
          <a:ext cx="4038600" cy="149292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solidFill>
            <a:schemeClr val="tx1"/>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API allowing developers access an application’s services by using  the programming languages </a:t>
          </a:r>
          <a:endParaRPr lang="en-US" sz="2200" kern="1200" dirty="0"/>
        </a:p>
      </dsp:txBody>
      <dsp:txXfrm>
        <a:off x="0" y="1653839"/>
        <a:ext cx="4038600" cy="1492920"/>
      </dsp:txXfrm>
    </dsp:sp>
    <dsp:sp modelId="{0EADE22E-8BB4-471B-91A5-9A70A42503CF}">
      <dsp:nvSpPr>
        <dsp:cNvPr id="0" name=""/>
        <dsp:cNvSpPr/>
      </dsp:nvSpPr>
      <dsp:spPr>
        <a:xfrm>
          <a:off x="0" y="3210120"/>
          <a:ext cx="4038600" cy="149292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solidFill>
            <a:schemeClr val="tx1"/>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An API may include specifications for routines, data structures, object classes, and variables </a:t>
          </a:r>
          <a:endParaRPr lang="en-US" sz="2200" kern="1200" dirty="0"/>
        </a:p>
      </dsp:txBody>
      <dsp:txXfrm>
        <a:off x="0" y="3210120"/>
        <a:ext cx="4038600" cy="149292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45AEA1D-49FB-40BD-B05D-B07689AB5B9B}">
      <dsp:nvSpPr>
        <dsp:cNvPr id="0" name=""/>
        <dsp:cNvSpPr/>
      </dsp:nvSpPr>
      <dsp:spPr>
        <a:xfrm>
          <a:off x="0" y="0"/>
          <a:ext cx="8229600" cy="732234"/>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glow rad="139700">
            <a:schemeClr val="accent5">
              <a:satMod val="175000"/>
              <a:alpha val="40000"/>
            </a:schemeClr>
          </a:glo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i="1" kern="1200" dirty="0" smtClean="0">
              <a:latin typeface="Times New Roman" pitchFamily="18" charset="0"/>
              <a:cs typeface="Times New Roman" pitchFamily="18" charset="0"/>
              <a:hlinkClick xmlns:r="http://schemas.openxmlformats.org/officeDocument/2006/relationships" r:id="rId1"/>
            </a:rPr>
            <a:t>Google Maps API</a:t>
          </a:r>
          <a:r>
            <a:rPr lang="en-US" sz="1800" b="1" i="1" kern="1200" dirty="0" smtClean="0">
              <a:latin typeface="Times New Roman" pitchFamily="18" charset="0"/>
              <a:cs typeface="Times New Roman" pitchFamily="18" charset="0"/>
            </a:rPr>
            <a:t>:    Google Maps APIs lets developers embed Google Maps on </a:t>
          </a:r>
          <a:r>
            <a:rPr lang="en-US" sz="1800" b="1" i="1" kern="1200" dirty="0" err="1" smtClean="0">
              <a:latin typeface="Times New Roman" pitchFamily="18" charset="0"/>
              <a:cs typeface="Times New Roman" pitchFamily="18" charset="0"/>
            </a:rPr>
            <a:t>webpages</a:t>
          </a:r>
          <a:r>
            <a:rPr lang="en-US" sz="1800" b="1" i="1" kern="1200" dirty="0" smtClean="0">
              <a:latin typeface="Times New Roman" pitchFamily="18" charset="0"/>
              <a:cs typeface="Times New Roman" pitchFamily="18" charset="0"/>
            </a:rPr>
            <a:t> using a JavaScript or </a:t>
          </a:r>
          <a:r>
            <a:rPr lang="en-US" sz="1800" b="1" i="1" kern="1200" dirty="0" err="1" smtClean="0">
              <a:latin typeface="Times New Roman" pitchFamily="18" charset="0"/>
              <a:cs typeface="Times New Roman" pitchFamily="18" charset="0"/>
            </a:rPr>
            <a:t>FlashInterface</a:t>
          </a:r>
          <a:r>
            <a:rPr lang="en-US" sz="1800" b="1" i="1" kern="1200" dirty="0" smtClean="0">
              <a:latin typeface="Times New Roman" pitchFamily="18" charset="0"/>
              <a:cs typeface="Times New Roman" pitchFamily="18" charset="0"/>
            </a:rPr>
            <a:t>  </a:t>
          </a:r>
          <a:endParaRPr lang="en-US" sz="1800" b="1" i="1" kern="1200" dirty="0">
            <a:latin typeface="Times New Roman" pitchFamily="18" charset="0"/>
            <a:cs typeface="Times New Roman" pitchFamily="18" charset="0"/>
          </a:endParaRPr>
        </a:p>
      </dsp:txBody>
      <dsp:txXfrm>
        <a:off x="1719143" y="0"/>
        <a:ext cx="6510456" cy="732234"/>
      </dsp:txXfrm>
    </dsp:sp>
    <dsp:sp modelId="{F5943A31-C127-49D3-B2FF-60B0FC627C04}">
      <dsp:nvSpPr>
        <dsp:cNvPr id="0" name=""/>
        <dsp:cNvSpPr/>
      </dsp:nvSpPr>
      <dsp:spPr>
        <a:xfrm>
          <a:off x="13476" y="246320"/>
          <a:ext cx="1165508" cy="217860"/>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5F27E0-BB67-4A20-9452-96EDCB37A0F2}">
      <dsp:nvSpPr>
        <dsp:cNvPr id="0" name=""/>
        <dsp:cNvSpPr/>
      </dsp:nvSpPr>
      <dsp:spPr>
        <a:xfrm>
          <a:off x="0" y="805457"/>
          <a:ext cx="8229600" cy="732234"/>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glow rad="139700">
            <a:schemeClr val="accent5">
              <a:satMod val="175000"/>
              <a:alpha val="40000"/>
            </a:schemeClr>
          </a:glo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i="1" kern="1200" dirty="0" smtClean="0">
              <a:latin typeface="Times New Roman" pitchFamily="18" charset="0"/>
              <a:cs typeface="Times New Roman" pitchFamily="18" charset="0"/>
              <a:hlinkClick xmlns:r="http://schemas.openxmlformats.org/officeDocument/2006/relationships" r:id="rId3"/>
            </a:rPr>
            <a:t> YouTube APIs</a:t>
          </a:r>
          <a:r>
            <a:rPr lang="en-US" sz="1800" b="1" i="1" kern="1200" dirty="0" smtClean="0">
              <a:latin typeface="Times New Roman" pitchFamily="18" charset="0"/>
              <a:cs typeface="Times New Roman" pitchFamily="18" charset="0"/>
            </a:rPr>
            <a:t>:       YouTube API: Google's APIs lets developers integrate YouTube videos and functionality into  websites or  applications  </a:t>
          </a:r>
          <a:endParaRPr lang="en-US" sz="1800" b="1" i="1" kern="1200" dirty="0">
            <a:latin typeface="Times New Roman" pitchFamily="18" charset="0"/>
            <a:cs typeface="Times New Roman" pitchFamily="18" charset="0"/>
          </a:endParaRPr>
        </a:p>
      </dsp:txBody>
      <dsp:txXfrm>
        <a:off x="1719143" y="805457"/>
        <a:ext cx="6510456" cy="732234"/>
      </dsp:txXfrm>
    </dsp:sp>
    <dsp:sp modelId="{7CA5984C-32A7-4B51-B575-8864982A13DF}">
      <dsp:nvSpPr>
        <dsp:cNvPr id="0" name=""/>
        <dsp:cNvSpPr/>
      </dsp:nvSpPr>
      <dsp:spPr>
        <a:xfrm>
          <a:off x="1625" y="826238"/>
          <a:ext cx="1189210" cy="696647"/>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489871-D619-4AB3-8260-CFDA3E62BA42}">
      <dsp:nvSpPr>
        <dsp:cNvPr id="0" name=""/>
        <dsp:cNvSpPr/>
      </dsp:nvSpPr>
      <dsp:spPr>
        <a:xfrm>
          <a:off x="0" y="1619031"/>
          <a:ext cx="8229600" cy="732234"/>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noFill/>
          <a:prstDash val="solid"/>
        </a:ln>
        <a:effectLst>
          <a:glow rad="139700">
            <a:schemeClr val="accent5">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6"/>
        </a:lnRef>
        <a:fillRef idx="2">
          <a:schemeClr val="accent6"/>
        </a:fillRef>
        <a:effectRef idx="1">
          <a:schemeClr val="accent6"/>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i="1" kern="1200" dirty="0" smtClean="0">
              <a:latin typeface="Times New Roman" pitchFamily="18" charset="0"/>
              <a:cs typeface="Times New Roman" pitchFamily="18" charset="0"/>
            </a:rPr>
            <a:t> </a:t>
          </a:r>
          <a:r>
            <a:rPr lang="en-US" sz="1800" b="1" i="1" kern="1200" dirty="0" err="1" smtClean="0">
              <a:latin typeface="Times New Roman" pitchFamily="18" charset="0"/>
              <a:cs typeface="Times New Roman" pitchFamily="18" charset="0"/>
              <a:hlinkClick xmlns:r="http://schemas.openxmlformats.org/officeDocument/2006/relationships" r:id="rId5"/>
            </a:rPr>
            <a:t>Flickr</a:t>
          </a:r>
          <a:r>
            <a:rPr lang="en-US" sz="1800" b="1" i="1" kern="1200" dirty="0" smtClean="0">
              <a:latin typeface="Times New Roman" pitchFamily="18" charset="0"/>
              <a:cs typeface="Times New Roman" pitchFamily="18" charset="0"/>
              <a:hlinkClick xmlns:r="http://schemas.openxmlformats.org/officeDocument/2006/relationships" r:id="rId5"/>
            </a:rPr>
            <a:t> API</a:t>
          </a:r>
          <a:r>
            <a:rPr lang="en-US" sz="1800" b="1" i="1" kern="1200" dirty="0" smtClean="0">
              <a:latin typeface="Times New Roman" pitchFamily="18" charset="0"/>
              <a:cs typeface="Times New Roman" pitchFamily="18" charset="0"/>
            </a:rPr>
            <a:t>:     The </a:t>
          </a:r>
          <a:r>
            <a:rPr lang="en-US" sz="1800" b="1" i="1" kern="1200" dirty="0" err="1" smtClean="0">
              <a:latin typeface="Times New Roman" pitchFamily="18" charset="0"/>
              <a:cs typeface="Times New Roman" pitchFamily="18" charset="0"/>
            </a:rPr>
            <a:t>Flickr</a:t>
          </a:r>
          <a:r>
            <a:rPr lang="en-US" sz="1800" b="1" i="1" kern="1200" dirty="0" smtClean="0">
              <a:latin typeface="Times New Roman" pitchFamily="18" charset="0"/>
              <a:cs typeface="Times New Roman" pitchFamily="18" charset="0"/>
            </a:rPr>
            <a:t> API is used by developers to access the Flick photo sharing community </a:t>
          </a:r>
          <a:r>
            <a:rPr lang="en-US" sz="1800" b="1" i="1" kern="1200" dirty="0" err="1" smtClean="0">
              <a:latin typeface="Times New Roman" pitchFamily="18" charset="0"/>
              <a:cs typeface="Times New Roman" pitchFamily="18" charset="0"/>
            </a:rPr>
            <a:t>datThe</a:t>
          </a:r>
          <a:r>
            <a:rPr lang="en-US" sz="1800" b="1" i="1" kern="1200" dirty="0" smtClean="0">
              <a:latin typeface="Times New Roman" pitchFamily="18" charset="0"/>
              <a:cs typeface="Times New Roman" pitchFamily="18" charset="0"/>
            </a:rPr>
            <a:t> </a:t>
          </a:r>
          <a:r>
            <a:rPr lang="en-US" sz="1800" b="1" i="1" kern="1200" dirty="0" err="1" smtClean="0">
              <a:latin typeface="Times New Roman" pitchFamily="18" charset="0"/>
              <a:cs typeface="Times New Roman" pitchFamily="18" charset="0"/>
            </a:rPr>
            <a:t>Flickr</a:t>
          </a:r>
          <a:r>
            <a:rPr lang="en-US" sz="1800" b="1" i="1" kern="1200" dirty="0" smtClean="0">
              <a:latin typeface="Times New Roman" pitchFamily="18" charset="0"/>
              <a:cs typeface="Times New Roman" pitchFamily="18" charset="0"/>
            </a:rPr>
            <a:t> API consists of a set of callable methods, and some API endpoints</a:t>
          </a:r>
          <a:endParaRPr lang="en-US" sz="1800" b="1" i="1" kern="1200" dirty="0">
            <a:latin typeface="Times New Roman" pitchFamily="18" charset="0"/>
            <a:cs typeface="Times New Roman" pitchFamily="18" charset="0"/>
          </a:endParaRPr>
        </a:p>
      </dsp:txBody>
      <dsp:txXfrm>
        <a:off x="1719143" y="1619031"/>
        <a:ext cx="6510456" cy="732234"/>
      </dsp:txXfrm>
    </dsp:sp>
    <dsp:sp modelId="{C0789995-DDAA-49BB-94F2-76CD276C5ABB}">
      <dsp:nvSpPr>
        <dsp:cNvPr id="0" name=""/>
        <dsp:cNvSpPr/>
      </dsp:nvSpPr>
      <dsp:spPr>
        <a:xfrm>
          <a:off x="1848" y="1608144"/>
          <a:ext cx="1175664" cy="748466"/>
        </a:xfrm>
        <a:prstGeom prst="roundRect">
          <a:avLst>
            <a:gd name="adj" fmla="val 10000"/>
          </a:avLst>
        </a:prstGeom>
        <a:blipFill rotWithShape="0">
          <a:blip xmlns:r="http://schemas.openxmlformats.org/officeDocument/2006/relationships" r:embed="rId6"/>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E771C7-D22D-40E5-8B25-13D5AC7FE6FD}">
      <dsp:nvSpPr>
        <dsp:cNvPr id="0" name=""/>
        <dsp:cNvSpPr/>
      </dsp:nvSpPr>
      <dsp:spPr>
        <a:xfrm>
          <a:off x="0" y="2432605"/>
          <a:ext cx="8229600" cy="732234"/>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glow rad="139700">
            <a:schemeClr val="accent5">
              <a:satMod val="175000"/>
              <a:alpha val="40000"/>
            </a:schemeClr>
          </a:glo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i="1" kern="1200" dirty="0" smtClean="0">
              <a:latin typeface="Times New Roman" pitchFamily="18" charset="0"/>
              <a:cs typeface="Times New Roman" pitchFamily="18" charset="0"/>
            </a:rPr>
            <a:t> </a:t>
          </a:r>
          <a:r>
            <a:rPr lang="en-US" sz="1800" b="1" i="1" kern="1200" dirty="0" smtClean="0">
              <a:latin typeface="Times New Roman" pitchFamily="18" charset="0"/>
              <a:cs typeface="Times New Roman" pitchFamily="18" charset="0"/>
              <a:hlinkClick xmlns:r="http://schemas.openxmlformats.org/officeDocument/2006/relationships" r:id="rId7"/>
            </a:rPr>
            <a:t>Twitter APIs</a:t>
          </a:r>
          <a:r>
            <a:rPr lang="en-US" sz="1800" b="1" i="1" kern="1200" dirty="0" smtClean="0">
              <a:latin typeface="Times New Roman" pitchFamily="18" charset="0"/>
              <a:cs typeface="Times New Roman" pitchFamily="18" charset="0"/>
            </a:rPr>
            <a:t>:   Twitter offers two APIs. The REST API  and Search API  </a:t>
          </a:r>
          <a:endParaRPr lang="en-US" sz="1800" b="1" i="1" kern="1200" dirty="0">
            <a:latin typeface="Times New Roman" pitchFamily="18" charset="0"/>
            <a:cs typeface="Times New Roman" pitchFamily="18" charset="0"/>
          </a:endParaRPr>
        </a:p>
      </dsp:txBody>
      <dsp:txXfrm>
        <a:off x="1719143" y="2432605"/>
        <a:ext cx="6510456" cy="732234"/>
      </dsp:txXfrm>
    </dsp:sp>
    <dsp:sp modelId="{1CE3809C-5352-435A-969F-DAE50B346F55}">
      <dsp:nvSpPr>
        <dsp:cNvPr id="0" name=""/>
        <dsp:cNvSpPr/>
      </dsp:nvSpPr>
      <dsp:spPr>
        <a:xfrm>
          <a:off x="0" y="2435147"/>
          <a:ext cx="1189687" cy="700730"/>
        </a:xfrm>
        <a:prstGeom prst="roundRect">
          <a:avLst>
            <a:gd name="adj" fmla="val 10000"/>
          </a:avLst>
        </a:prstGeom>
        <a:blipFill rotWithShape="0">
          <a:blip xmlns:r="http://schemas.openxmlformats.org/officeDocument/2006/relationships" r:embed="rId8"/>
          <a:stretch>
            <a:fillRect/>
          </a:stretch>
        </a:blip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8C74CF8E-D786-4B8D-8677-87E6B89DDC4A}">
      <dsp:nvSpPr>
        <dsp:cNvPr id="0" name=""/>
        <dsp:cNvSpPr/>
      </dsp:nvSpPr>
      <dsp:spPr>
        <a:xfrm>
          <a:off x="0" y="3271169"/>
          <a:ext cx="8229600" cy="732234"/>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glow rad="139700">
            <a:schemeClr val="accent5">
              <a:satMod val="175000"/>
              <a:alpha val="40000"/>
            </a:schemeClr>
          </a:glo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i="1" kern="1200" dirty="0" smtClean="0">
              <a:latin typeface="Times New Roman" pitchFamily="18" charset="0"/>
              <a:cs typeface="Times New Roman" pitchFamily="18" charset="0"/>
              <a:hlinkClick xmlns:r="http://schemas.openxmlformats.org/officeDocument/2006/relationships" r:id="rId9"/>
            </a:rPr>
            <a:t>Amazon Product Advertising API</a:t>
          </a:r>
          <a:r>
            <a:rPr lang="en-US" sz="1800" b="1" i="1" kern="1200" dirty="0" smtClean="0">
              <a:latin typeface="Times New Roman" pitchFamily="18" charset="0"/>
              <a:cs typeface="Times New Roman" pitchFamily="18" charset="0"/>
            </a:rPr>
            <a:t>:  Amazon's Product Advertising API gives developers access to product selection and discovery  </a:t>
          </a:r>
          <a:endParaRPr lang="en-US" sz="1800" b="1" i="1" kern="1200" dirty="0">
            <a:latin typeface="Times New Roman" pitchFamily="18" charset="0"/>
            <a:cs typeface="Times New Roman" pitchFamily="18" charset="0"/>
          </a:endParaRPr>
        </a:p>
      </dsp:txBody>
      <dsp:txXfrm>
        <a:off x="1719143" y="3271169"/>
        <a:ext cx="6510456" cy="732234"/>
      </dsp:txXfrm>
    </dsp:sp>
    <dsp:sp modelId="{3A22F47C-2971-433D-A86F-E908FDBF22AF}">
      <dsp:nvSpPr>
        <dsp:cNvPr id="0" name=""/>
        <dsp:cNvSpPr/>
      </dsp:nvSpPr>
      <dsp:spPr>
        <a:xfrm>
          <a:off x="1848" y="3223465"/>
          <a:ext cx="1189654" cy="798445"/>
        </a:xfrm>
        <a:prstGeom prst="roundRect">
          <a:avLst>
            <a:gd name="adj" fmla="val 10000"/>
          </a:avLst>
        </a:prstGeom>
        <a:blipFill rotWithShape="0">
          <a:blip xmlns:r="http://schemas.openxmlformats.org/officeDocument/2006/relationships" r:embed="rId10"/>
          <a:stretch>
            <a:fillRect/>
          </a:stretch>
        </a:blip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E3C0CF6D-640D-4FCF-84F6-69CED547773A}">
      <dsp:nvSpPr>
        <dsp:cNvPr id="0" name=""/>
        <dsp:cNvSpPr/>
      </dsp:nvSpPr>
      <dsp:spPr>
        <a:xfrm>
          <a:off x="0" y="4125440"/>
          <a:ext cx="8229600" cy="732234"/>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glow rad="139700">
            <a:schemeClr val="accent5">
              <a:satMod val="175000"/>
              <a:alpha val="40000"/>
            </a:schemeClr>
          </a:glo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i="1" kern="1200" dirty="0" smtClean="0">
              <a:latin typeface="Times New Roman" pitchFamily="18" charset="0"/>
              <a:cs typeface="Times New Roman" pitchFamily="18" charset="0"/>
            </a:rPr>
            <a:t> </a:t>
          </a:r>
          <a:r>
            <a:rPr lang="en-US" sz="1800" b="1" i="1" kern="1200" dirty="0" err="1" smtClean="0">
              <a:latin typeface="Times New Roman" pitchFamily="18" charset="0"/>
              <a:cs typeface="Times New Roman" pitchFamily="18" charset="0"/>
              <a:hlinkClick xmlns:r="http://schemas.openxmlformats.org/officeDocument/2006/relationships" r:id="rId11"/>
            </a:rPr>
            <a:t>UserEngage</a:t>
          </a:r>
          <a:r>
            <a:rPr lang="en-US" sz="1800" b="1" i="1" kern="1200" dirty="0" smtClean="0">
              <a:latin typeface="Times New Roman" pitchFamily="18" charset="0"/>
              <a:cs typeface="Times New Roman" pitchFamily="18" charset="0"/>
            </a:rPr>
            <a:t> :  Engagement tool, marketing automation platform that tracts you visitors  </a:t>
          </a:r>
          <a:endParaRPr lang="en-US" sz="1800" b="1" i="1" kern="1200" dirty="0">
            <a:latin typeface="Times New Roman" pitchFamily="18" charset="0"/>
            <a:cs typeface="Times New Roman" pitchFamily="18" charset="0"/>
          </a:endParaRPr>
        </a:p>
      </dsp:txBody>
      <dsp:txXfrm>
        <a:off x="1719143" y="4125440"/>
        <a:ext cx="6510456" cy="732234"/>
      </dsp:txXfrm>
    </dsp:sp>
    <dsp:sp modelId="{BE49D89C-393B-45CC-A4BC-221E039240F5}">
      <dsp:nvSpPr>
        <dsp:cNvPr id="0" name=""/>
        <dsp:cNvSpPr/>
      </dsp:nvSpPr>
      <dsp:spPr>
        <a:xfrm>
          <a:off x="2876" y="4067520"/>
          <a:ext cx="1191711" cy="763650"/>
        </a:xfrm>
        <a:prstGeom prst="roundRect">
          <a:avLst>
            <a:gd name="adj" fmla="val 10000"/>
          </a:avLst>
        </a:prstGeom>
        <a:blipFill rotWithShape="0">
          <a:blip xmlns:r="http://schemas.openxmlformats.org/officeDocument/2006/relationships" r:embed="rId12"/>
          <a:stretch>
            <a:fillRect/>
          </a:stretch>
        </a:blip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32CCC7-7E8F-4676-9F9C-63FC6C3495A7}">
      <dsp:nvSpPr>
        <dsp:cNvPr id="0" name=""/>
        <dsp:cNvSpPr/>
      </dsp:nvSpPr>
      <dsp:spPr>
        <a:xfrm>
          <a:off x="0" y="368946"/>
          <a:ext cx="8229599" cy="431571"/>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b="0" kern="1200" baseline="0" dirty="0" smtClean="0">
              <a:solidFill>
                <a:schemeClr val="accent5">
                  <a:lumMod val="60000"/>
                  <a:lumOff val="40000"/>
                </a:schemeClr>
              </a:solidFill>
              <a:effectLst/>
            </a:rPr>
            <a:t>Mobile World Statistics </a:t>
          </a:r>
          <a:endParaRPr lang="en-US" sz="3600" b="0" kern="1200" baseline="0" dirty="0">
            <a:solidFill>
              <a:schemeClr val="accent5">
                <a:lumMod val="60000"/>
                <a:lumOff val="40000"/>
              </a:schemeClr>
            </a:solidFill>
            <a:effectLst/>
          </a:endParaRPr>
        </a:p>
      </dsp:txBody>
      <dsp:txXfrm>
        <a:off x="0" y="368946"/>
        <a:ext cx="8229599" cy="431571"/>
      </dsp:txXfrm>
    </dsp:sp>
    <dsp:sp modelId="{D8FB0E70-CD85-4DE7-99BF-6E3E9453E4F9}">
      <dsp:nvSpPr>
        <dsp:cNvPr id="0" name=""/>
        <dsp:cNvSpPr/>
      </dsp:nvSpPr>
      <dsp:spPr>
        <a:xfrm>
          <a:off x="0" y="860938"/>
          <a:ext cx="8229599" cy="431571"/>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b="0" kern="1200" baseline="0" dirty="0" smtClean="0">
              <a:solidFill>
                <a:schemeClr val="accent5">
                  <a:lumMod val="60000"/>
                  <a:lumOff val="40000"/>
                </a:schemeClr>
              </a:solidFill>
              <a:effectLst/>
            </a:rPr>
            <a:t>Carriers/Service Providers</a:t>
          </a:r>
          <a:endParaRPr lang="en-US" sz="3600" b="0" kern="1200" baseline="0" dirty="0">
            <a:solidFill>
              <a:schemeClr val="accent5">
                <a:lumMod val="60000"/>
                <a:lumOff val="40000"/>
              </a:schemeClr>
            </a:solidFill>
            <a:effectLst/>
          </a:endParaRPr>
        </a:p>
      </dsp:txBody>
      <dsp:txXfrm>
        <a:off x="0" y="860938"/>
        <a:ext cx="8229599" cy="431571"/>
      </dsp:txXfrm>
    </dsp:sp>
    <dsp:sp modelId="{3D2822C3-EC46-4092-AF3B-D3B6ACE7E688}">
      <dsp:nvSpPr>
        <dsp:cNvPr id="0" name=""/>
        <dsp:cNvSpPr/>
      </dsp:nvSpPr>
      <dsp:spPr>
        <a:xfrm>
          <a:off x="0" y="1352930"/>
          <a:ext cx="8229599" cy="431571"/>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b="0" kern="1200" dirty="0" smtClean="0">
              <a:solidFill>
                <a:schemeClr val="accent5">
                  <a:lumMod val="60000"/>
                  <a:lumOff val="40000"/>
                </a:schemeClr>
              </a:solidFill>
            </a:rPr>
            <a:t>Network</a:t>
          </a:r>
          <a:endParaRPr lang="en-US" sz="3600" b="0" kern="1200" dirty="0">
            <a:solidFill>
              <a:schemeClr val="accent5">
                <a:lumMod val="60000"/>
                <a:lumOff val="40000"/>
              </a:schemeClr>
            </a:solidFill>
          </a:endParaRPr>
        </a:p>
      </dsp:txBody>
      <dsp:txXfrm>
        <a:off x="0" y="1352930"/>
        <a:ext cx="8229599" cy="431571"/>
      </dsp:txXfrm>
    </dsp:sp>
    <dsp:sp modelId="{4558A271-7FD4-4E05-B8D6-5A561EA40C82}">
      <dsp:nvSpPr>
        <dsp:cNvPr id="0" name=""/>
        <dsp:cNvSpPr/>
      </dsp:nvSpPr>
      <dsp:spPr>
        <a:xfrm>
          <a:off x="0" y="1844922"/>
          <a:ext cx="8229599" cy="431571"/>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b="0" kern="1200" dirty="0" smtClean="0">
              <a:solidFill>
                <a:schemeClr val="accent5">
                  <a:lumMod val="60000"/>
                  <a:lumOff val="40000"/>
                </a:schemeClr>
              </a:solidFill>
            </a:rPr>
            <a:t>Manufactures</a:t>
          </a:r>
          <a:endParaRPr lang="en-US" sz="3600" b="0" kern="1200" dirty="0">
            <a:solidFill>
              <a:schemeClr val="accent5">
                <a:lumMod val="60000"/>
                <a:lumOff val="40000"/>
              </a:schemeClr>
            </a:solidFill>
          </a:endParaRPr>
        </a:p>
      </dsp:txBody>
      <dsp:txXfrm>
        <a:off x="0" y="1844922"/>
        <a:ext cx="8229599" cy="431571"/>
      </dsp:txXfrm>
    </dsp:sp>
    <dsp:sp modelId="{2F26AEE6-3117-4C1A-AC1A-F6397C6C4984}">
      <dsp:nvSpPr>
        <dsp:cNvPr id="0" name=""/>
        <dsp:cNvSpPr/>
      </dsp:nvSpPr>
      <dsp:spPr>
        <a:xfrm>
          <a:off x="0" y="2336914"/>
          <a:ext cx="8229599" cy="431571"/>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b="0" kern="1200" dirty="0" smtClean="0">
              <a:solidFill>
                <a:schemeClr val="accent5">
                  <a:lumMod val="60000"/>
                  <a:lumOff val="40000"/>
                </a:schemeClr>
              </a:solidFill>
            </a:rPr>
            <a:t>Devices</a:t>
          </a:r>
          <a:endParaRPr lang="en-US" sz="3600" b="0" kern="1200" dirty="0">
            <a:solidFill>
              <a:schemeClr val="accent5">
                <a:lumMod val="60000"/>
                <a:lumOff val="40000"/>
              </a:schemeClr>
            </a:solidFill>
          </a:endParaRPr>
        </a:p>
      </dsp:txBody>
      <dsp:txXfrm>
        <a:off x="0" y="2336914"/>
        <a:ext cx="8229599" cy="431571"/>
      </dsp:txXfrm>
    </dsp:sp>
    <dsp:sp modelId="{D730A910-0E17-4A87-8D52-69A95553E101}">
      <dsp:nvSpPr>
        <dsp:cNvPr id="0" name=""/>
        <dsp:cNvSpPr/>
      </dsp:nvSpPr>
      <dsp:spPr>
        <a:xfrm>
          <a:off x="0" y="2828905"/>
          <a:ext cx="8229599" cy="431571"/>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b="0" kern="1200" dirty="0" smtClean="0">
              <a:solidFill>
                <a:schemeClr val="accent5">
                  <a:lumMod val="60000"/>
                  <a:lumOff val="40000"/>
                </a:schemeClr>
              </a:solidFill>
            </a:rPr>
            <a:t>Platforms/OS</a:t>
          </a:r>
          <a:endParaRPr lang="en-US" sz="3600" b="0" kern="1200" dirty="0">
            <a:solidFill>
              <a:schemeClr val="accent5">
                <a:lumMod val="60000"/>
                <a:lumOff val="40000"/>
              </a:schemeClr>
            </a:solidFill>
          </a:endParaRPr>
        </a:p>
      </dsp:txBody>
      <dsp:txXfrm>
        <a:off x="0" y="2828905"/>
        <a:ext cx="8229599" cy="431571"/>
      </dsp:txXfrm>
    </dsp:sp>
    <dsp:sp modelId="{B000E91A-BA77-4CB9-A05D-1DC41E0F2DA9}">
      <dsp:nvSpPr>
        <dsp:cNvPr id="0" name=""/>
        <dsp:cNvSpPr/>
      </dsp:nvSpPr>
      <dsp:spPr>
        <a:xfrm>
          <a:off x="0" y="3320897"/>
          <a:ext cx="8229599" cy="431571"/>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b="0" kern="1200" dirty="0" smtClean="0">
              <a:solidFill>
                <a:schemeClr val="accent5">
                  <a:lumMod val="60000"/>
                  <a:lumOff val="40000"/>
                </a:schemeClr>
              </a:solidFill>
            </a:rPr>
            <a:t>Frameworks</a:t>
          </a:r>
          <a:endParaRPr lang="en-US" sz="3600" b="0" kern="1200" dirty="0">
            <a:solidFill>
              <a:schemeClr val="accent5">
                <a:lumMod val="60000"/>
                <a:lumOff val="40000"/>
              </a:schemeClr>
            </a:solidFill>
          </a:endParaRPr>
        </a:p>
      </dsp:txBody>
      <dsp:txXfrm>
        <a:off x="0" y="3320897"/>
        <a:ext cx="8229599" cy="431571"/>
      </dsp:txXfrm>
    </dsp:sp>
    <dsp:sp modelId="{609AEEF3-B635-4B0E-A533-D37204F98B6A}">
      <dsp:nvSpPr>
        <dsp:cNvPr id="0" name=""/>
        <dsp:cNvSpPr/>
      </dsp:nvSpPr>
      <dsp:spPr>
        <a:xfrm>
          <a:off x="0" y="3812889"/>
          <a:ext cx="8229599" cy="431571"/>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b="0" kern="1200" dirty="0" smtClean="0">
              <a:solidFill>
                <a:schemeClr val="accent5">
                  <a:lumMod val="60000"/>
                  <a:lumOff val="40000"/>
                </a:schemeClr>
              </a:solidFill>
            </a:rPr>
            <a:t>API-APP</a:t>
          </a:r>
          <a:endParaRPr lang="en-US" sz="3600" b="0" kern="1200" dirty="0">
            <a:solidFill>
              <a:schemeClr val="accent5">
                <a:lumMod val="60000"/>
                <a:lumOff val="40000"/>
              </a:schemeClr>
            </a:solidFill>
          </a:endParaRPr>
        </a:p>
      </dsp:txBody>
      <dsp:txXfrm>
        <a:off x="0" y="3812889"/>
        <a:ext cx="8229599" cy="431571"/>
      </dsp:txXfrm>
    </dsp:sp>
    <dsp:sp modelId="{F538668E-342E-4C87-B69D-3DBDB4540036}">
      <dsp:nvSpPr>
        <dsp:cNvPr id="0" name=""/>
        <dsp:cNvSpPr/>
      </dsp:nvSpPr>
      <dsp:spPr>
        <a:xfrm>
          <a:off x="0" y="4304881"/>
          <a:ext cx="8229599" cy="431571"/>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b="1" kern="1200" dirty="0" smtClean="0">
              <a:solidFill>
                <a:srgbClr val="FFFF00"/>
              </a:solidFill>
            </a:rPr>
            <a:t>Services</a:t>
          </a:r>
          <a:r>
            <a:rPr lang="en-US" sz="3600" kern="1200" dirty="0" smtClean="0">
              <a:solidFill>
                <a:schemeClr val="accent5">
                  <a:lumMod val="60000"/>
                  <a:lumOff val="40000"/>
                </a:schemeClr>
              </a:solidFill>
            </a:rPr>
            <a:t> </a:t>
          </a:r>
          <a:endParaRPr lang="en-US" sz="3600" kern="1200" dirty="0">
            <a:solidFill>
              <a:schemeClr val="accent5">
                <a:lumMod val="60000"/>
                <a:lumOff val="40000"/>
              </a:schemeClr>
            </a:solidFill>
          </a:endParaRPr>
        </a:p>
      </dsp:txBody>
      <dsp:txXfrm>
        <a:off x="0" y="4304881"/>
        <a:ext cx="8229599" cy="431571"/>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5149680-B936-4A57-A567-3071919785DF}">
      <dsp:nvSpPr>
        <dsp:cNvPr id="0" name=""/>
        <dsp:cNvSpPr/>
      </dsp:nvSpPr>
      <dsp:spPr>
        <a:xfrm>
          <a:off x="0" y="0"/>
          <a:ext cx="4040188" cy="1920240"/>
        </a:xfrm>
        <a:prstGeom prst="roundRect">
          <a:avLst>
            <a:gd name="adj" fmla="val 1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52320E03-9DDD-4C62-84AC-C482E4495BC6}">
      <dsp:nvSpPr>
        <dsp:cNvPr id="0" name=""/>
        <dsp:cNvSpPr/>
      </dsp:nvSpPr>
      <dsp:spPr>
        <a:xfrm>
          <a:off x="121205" y="256032"/>
          <a:ext cx="1186805" cy="1408176"/>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A43998A2-6495-44EE-B7FE-D3C2B73F4DFA}">
      <dsp:nvSpPr>
        <dsp:cNvPr id="0" name=""/>
        <dsp:cNvSpPr/>
      </dsp:nvSpPr>
      <dsp:spPr>
        <a:xfrm rot="10800000">
          <a:off x="121205" y="1920239"/>
          <a:ext cx="1186805" cy="2346960"/>
        </a:xfrm>
        <a:prstGeom prst="round2SameRect">
          <a:avLst>
            <a:gd name="adj1" fmla="val 10500"/>
            <a:gd name="adj2" fmla="val 0"/>
          </a:avLst>
        </a:prstGeom>
        <a:solidFill>
          <a:srgbClr val="00B0F0"/>
        </a:solidFill>
        <a:ln>
          <a:solidFill>
            <a:srgbClr val="00B0F0"/>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rtl="0">
            <a:lnSpc>
              <a:spcPct val="90000"/>
            </a:lnSpc>
            <a:spcBef>
              <a:spcPct val="0"/>
            </a:spcBef>
            <a:spcAft>
              <a:spcPct val="35000"/>
            </a:spcAft>
          </a:pPr>
          <a:r>
            <a:rPr lang="en-US" sz="1600" kern="1200" dirty="0" smtClean="0"/>
            <a:t>by accessing bank's web page through the web browser on your mobile phone, </a:t>
          </a:r>
          <a:endParaRPr lang="en-US" sz="1600" kern="1200" dirty="0"/>
        </a:p>
      </dsp:txBody>
      <dsp:txXfrm rot="10800000">
        <a:off x="121205" y="1920239"/>
        <a:ext cx="1186805" cy="2346960"/>
      </dsp:txXfrm>
    </dsp:sp>
    <dsp:sp modelId="{F6B213D8-DAF5-4235-AC70-498A86AE3A31}">
      <dsp:nvSpPr>
        <dsp:cNvPr id="0" name=""/>
        <dsp:cNvSpPr/>
      </dsp:nvSpPr>
      <dsp:spPr>
        <a:xfrm>
          <a:off x="1426691" y="256032"/>
          <a:ext cx="1186805" cy="1408176"/>
        </a:xfrm>
        <a:prstGeom prst="roundRect">
          <a:avLst>
            <a:gd name="adj" fmla="val 10000"/>
          </a:avLst>
        </a:prstGeom>
        <a:blipFill rotWithShape="0">
          <a:blip xmlns:r="http://schemas.openxmlformats.org/officeDocument/2006/relationships" r:embed="rId2"/>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5AD6919-2574-40D1-8042-061FB5325294}">
      <dsp:nvSpPr>
        <dsp:cNvPr id="0" name=""/>
        <dsp:cNvSpPr/>
      </dsp:nvSpPr>
      <dsp:spPr>
        <a:xfrm rot="10800000">
          <a:off x="1426691" y="1920239"/>
          <a:ext cx="1186805" cy="2346960"/>
        </a:xfrm>
        <a:prstGeom prst="round2SameRect">
          <a:avLst>
            <a:gd name="adj1" fmla="val 10500"/>
            <a:gd name="adj2" fmla="val 0"/>
          </a:avLst>
        </a:prstGeom>
        <a:solidFill>
          <a:srgbClr val="00B0F0"/>
        </a:solidFill>
        <a:ln>
          <a:solidFill>
            <a:srgbClr val="00B0F0"/>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rtl="0">
            <a:lnSpc>
              <a:spcPct val="90000"/>
            </a:lnSpc>
            <a:spcBef>
              <a:spcPct val="0"/>
            </a:spcBef>
            <a:spcAft>
              <a:spcPct val="35000"/>
            </a:spcAft>
          </a:pPr>
          <a:r>
            <a:rPr lang="en-US" sz="1600" kern="1200" dirty="0" smtClean="0"/>
            <a:t>via text messaging</a:t>
          </a:r>
          <a:endParaRPr lang="en-US" sz="1600" kern="1200" dirty="0"/>
        </a:p>
      </dsp:txBody>
      <dsp:txXfrm rot="10800000">
        <a:off x="1426691" y="1920239"/>
        <a:ext cx="1186805" cy="2346960"/>
      </dsp:txXfrm>
    </dsp:sp>
    <dsp:sp modelId="{BC6C4EF4-E143-4B03-A516-ECEE79586D8E}">
      <dsp:nvSpPr>
        <dsp:cNvPr id="0" name=""/>
        <dsp:cNvSpPr/>
      </dsp:nvSpPr>
      <dsp:spPr>
        <a:xfrm>
          <a:off x="2732177" y="256032"/>
          <a:ext cx="1186805" cy="1408176"/>
        </a:xfrm>
        <a:prstGeom prst="roundRect">
          <a:avLst>
            <a:gd name="adj" fmla="val 10000"/>
          </a:avLst>
        </a:prstGeom>
        <a:blipFill rotWithShape="0">
          <a:blip xmlns:r="http://schemas.openxmlformats.org/officeDocument/2006/relationships" r:embed="rId3"/>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E4EE64B-5BA0-4D07-A2F9-695613DFA3BF}">
      <dsp:nvSpPr>
        <dsp:cNvPr id="0" name=""/>
        <dsp:cNvSpPr/>
      </dsp:nvSpPr>
      <dsp:spPr>
        <a:xfrm rot="10800000">
          <a:off x="2732177" y="1920239"/>
          <a:ext cx="1186805" cy="2346960"/>
        </a:xfrm>
        <a:prstGeom prst="round2SameRect">
          <a:avLst>
            <a:gd name="adj1" fmla="val 10500"/>
            <a:gd name="adj2" fmla="val 0"/>
          </a:avLst>
        </a:prstGeom>
        <a:solidFill>
          <a:srgbClr val="00B0F0"/>
        </a:solidFill>
        <a:ln>
          <a:solidFill>
            <a:srgbClr val="00B0F0"/>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rtl="0">
            <a:lnSpc>
              <a:spcPct val="90000"/>
            </a:lnSpc>
            <a:spcBef>
              <a:spcPct val="0"/>
            </a:spcBef>
            <a:spcAft>
              <a:spcPct val="35000"/>
            </a:spcAft>
          </a:pPr>
          <a:r>
            <a:rPr lang="en-US" sz="1600" kern="1200" dirty="0" smtClean="0"/>
            <a:t>by using an application downloaded to your mobile phone</a:t>
          </a:r>
          <a:endParaRPr lang="en-US" sz="1600" kern="1200" dirty="0"/>
        </a:p>
      </dsp:txBody>
      <dsp:txXfrm rot="10800000">
        <a:off x="2732177" y="1920239"/>
        <a:ext cx="1186805" cy="234696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0756B3F-F5DE-45B5-B046-005A4D9BE395}">
      <dsp:nvSpPr>
        <dsp:cNvPr id="0" name=""/>
        <dsp:cNvSpPr/>
      </dsp:nvSpPr>
      <dsp:spPr>
        <a:xfrm>
          <a:off x="4015" y="2341"/>
          <a:ext cx="8221569" cy="112618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b="0" i="1" kern="1200" dirty="0" smtClean="0">
              <a:effectLst>
                <a:outerShdw blurRad="38100" dist="38100" dir="2700000" algn="tl">
                  <a:srgbClr val="000000">
                    <a:alpha val="43137"/>
                  </a:srgbClr>
                </a:outerShdw>
              </a:effectLst>
            </a:rPr>
            <a:t>LBS include services are to identify a location of a person or object, such as discovering the nearest banking cash machine or the whereabouts of a friend or employee. </a:t>
          </a:r>
          <a:endParaRPr lang="en-US" sz="2400" b="0" i="1" kern="1200" dirty="0">
            <a:effectLst>
              <a:outerShdw blurRad="38100" dist="38100" dir="2700000" algn="tl">
                <a:srgbClr val="000000">
                  <a:alpha val="43137"/>
                </a:srgbClr>
              </a:outerShdw>
            </a:effectLst>
          </a:endParaRPr>
        </a:p>
      </dsp:txBody>
      <dsp:txXfrm>
        <a:off x="4015" y="2341"/>
        <a:ext cx="8221569" cy="1126187"/>
      </dsp:txXfrm>
    </dsp:sp>
    <dsp:sp modelId="{878E818B-CBCF-4783-9A62-2583E708A343}">
      <dsp:nvSpPr>
        <dsp:cNvPr id="0" name=""/>
        <dsp:cNvSpPr/>
      </dsp:nvSpPr>
      <dsp:spPr>
        <a:xfrm>
          <a:off x="4015" y="1184838"/>
          <a:ext cx="8221569" cy="1126187"/>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b="0" i="1" kern="1200" dirty="0" smtClean="0">
              <a:effectLst>
                <a:outerShdw blurRad="38100" dist="38100" dir="2700000" algn="tl">
                  <a:srgbClr val="000000">
                    <a:alpha val="43137"/>
                  </a:srgbClr>
                </a:outerShdw>
              </a:effectLst>
            </a:rPr>
            <a:t>LBS include parcel tracking and vehicle tracking services. </a:t>
          </a:r>
          <a:endParaRPr lang="en-US" sz="2400" b="0" i="1" kern="1200" dirty="0">
            <a:effectLst>
              <a:outerShdw blurRad="38100" dist="38100" dir="2700000" algn="tl">
                <a:srgbClr val="000000">
                  <a:alpha val="43137"/>
                </a:srgbClr>
              </a:outerShdw>
            </a:effectLst>
          </a:endParaRPr>
        </a:p>
      </dsp:txBody>
      <dsp:txXfrm>
        <a:off x="4015" y="1184838"/>
        <a:ext cx="8221569" cy="1126187"/>
      </dsp:txXfrm>
    </dsp:sp>
    <dsp:sp modelId="{E822FD0B-E5E4-4BFA-992E-D5A499AE5C88}">
      <dsp:nvSpPr>
        <dsp:cNvPr id="0" name=""/>
        <dsp:cNvSpPr/>
      </dsp:nvSpPr>
      <dsp:spPr>
        <a:xfrm>
          <a:off x="4015" y="2367336"/>
          <a:ext cx="8221569" cy="1126187"/>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b="0" i="1" kern="1200" dirty="0" smtClean="0">
              <a:effectLst>
                <a:outerShdw blurRad="38100" dist="38100" dir="2700000" algn="tl">
                  <a:srgbClr val="000000">
                    <a:alpha val="43137"/>
                  </a:srgbClr>
                </a:outerShdw>
              </a:effectLst>
            </a:rPr>
            <a:t>LBS can include mobile commerce when taking the form of coupons or advertising directed at customers based on their current location.</a:t>
          </a:r>
          <a:endParaRPr lang="en-US" sz="2400" b="0" i="1" kern="1200" dirty="0">
            <a:effectLst>
              <a:outerShdw blurRad="38100" dist="38100" dir="2700000" algn="tl">
                <a:srgbClr val="000000">
                  <a:alpha val="43137"/>
                </a:srgbClr>
              </a:outerShdw>
            </a:effectLst>
          </a:endParaRPr>
        </a:p>
      </dsp:txBody>
      <dsp:txXfrm>
        <a:off x="4015" y="2367336"/>
        <a:ext cx="8221569" cy="1126187"/>
      </dsp:txXfrm>
    </dsp:sp>
    <dsp:sp modelId="{243FAD73-8952-495F-89BC-022E19161A4C}">
      <dsp:nvSpPr>
        <dsp:cNvPr id="0" name=""/>
        <dsp:cNvSpPr/>
      </dsp:nvSpPr>
      <dsp:spPr>
        <a:xfrm>
          <a:off x="4015" y="3549833"/>
          <a:ext cx="8221569" cy="1126187"/>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b="0" i="1" kern="1200" dirty="0" smtClean="0">
              <a:effectLst>
                <a:outerShdw blurRad="38100" dist="38100" dir="2700000" algn="tl">
                  <a:srgbClr val="000000">
                    <a:alpha val="43137"/>
                  </a:srgbClr>
                </a:outerShdw>
              </a:effectLst>
            </a:rPr>
            <a:t>They include personalized weather services and even location-based games. </a:t>
          </a:r>
          <a:endParaRPr lang="en-US" sz="2400" b="0" i="1" kern="1200" dirty="0">
            <a:effectLst>
              <a:outerShdw blurRad="38100" dist="38100" dir="2700000" algn="tl">
                <a:srgbClr val="000000">
                  <a:alpha val="43137"/>
                </a:srgbClr>
              </a:outerShdw>
            </a:effectLst>
          </a:endParaRPr>
        </a:p>
      </dsp:txBody>
      <dsp:txXfrm>
        <a:off x="4015" y="3549833"/>
        <a:ext cx="8221569" cy="1126187"/>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121625-941C-4510-A146-DB0863D026F9}">
      <dsp:nvSpPr>
        <dsp:cNvPr id="0" name=""/>
        <dsp:cNvSpPr/>
      </dsp:nvSpPr>
      <dsp:spPr>
        <a:xfrm>
          <a:off x="0" y="0"/>
          <a:ext cx="4525963" cy="4525963"/>
        </a:xfrm>
        <a:prstGeom prst="pie">
          <a:avLst>
            <a:gd name="adj1" fmla="val 5400000"/>
            <a:gd name="adj2" fmla="val 1620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2DC8511-210C-43B7-972A-C4FAC0D19667}">
      <dsp:nvSpPr>
        <dsp:cNvPr id="0" name=""/>
        <dsp:cNvSpPr/>
      </dsp:nvSpPr>
      <dsp:spPr>
        <a:xfrm>
          <a:off x="2262981" y="0"/>
          <a:ext cx="5966618" cy="4525963"/>
        </a:xfrm>
        <a:prstGeom prst="rect">
          <a:avLst/>
        </a:prstGeom>
        <a:solidFill>
          <a:srgbClr val="FFFF00"/>
        </a:solidFill>
        <a:ln w="9525" cap="flat" cmpd="sng" algn="ctr">
          <a:solidFill>
            <a:schemeClr val="tx1">
              <a:lumMod val="95000"/>
              <a:lumOff val="5000"/>
            </a:schemeClr>
          </a:solidFill>
          <a:prstDash val="solid"/>
        </a:ln>
        <a:effectLst>
          <a:outerShdw blurRad="50800" dist="38100" dir="5400000" algn="t"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i="1" kern="1200" dirty="0" smtClean="0">
              <a:solidFill>
                <a:schemeClr val="tx2">
                  <a:lumMod val="50000"/>
                </a:schemeClr>
              </a:solidFill>
              <a:effectLst>
                <a:outerShdw blurRad="38100" dist="38100" dir="2700000" algn="tl">
                  <a:srgbClr val="000000">
                    <a:alpha val="43137"/>
                  </a:srgbClr>
                </a:outerShdw>
              </a:effectLst>
            </a:rPr>
            <a:t>Cloud Services and Infrastructure</a:t>
          </a:r>
          <a:endParaRPr lang="en-US" sz="3200" i="1" kern="1200" dirty="0">
            <a:solidFill>
              <a:schemeClr val="tx2">
                <a:lumMod val="50000"/>
              </a:schemeClr>
            </a:solidFill>
            <a:effectLst>
              <a:outerShdw blurRad="38100" dist="38100" dir="2700000" algn="tl">
                <a:srgbClr val="000000">
                  <a:alpha val="43137"/>
                </a:srgbClr>
              </a:outerShdw>
            </a:effectLst>
          </a:endParaRPr>
        </a:p>
      </dsp:txBody>
      <dsp:txXfrm>
        <a:off x="2262981" y="0"/>
        <a:ext cx="5966618" cy="724154"/>
      </dsp:txXfrm>
    </dsp:sp>
    <dsp:sp modelId="{D011AEFA-8B8A-4BE6-89E6-6698276BD76C}">
      <dsp:nvSpPr>
        <dsp:cNvPr id="0" name=""/>
        <dsp:cNvSpPr/>
      </dsp:nvSpPr>
      <dsp:spPr>
        <a:xfrm>
          <a:off x="475226" y="724154"/>
          <a:ext cx="3575510" cy="3575510"/>
        </a:xfrm>
        <a:prstGeom prst="pie">
          <a:avLst>
            <a:gd name="adj1" fmla="val 5400000"/>
            <a:gd name="adj2" fmla="val 1620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D942144-E993-4999-8015-910DB4F965F7}">
      <dsp:nvSpPr>
        <dsp:cNvPr id="0" name=""/>
        <dsp:cNvSpPr/>
      </dsp:nvSpPr>
      <dsp:spPr>
        <a:xfrm>
          <a:off x="2262981" y="724154"/>
          <a:ext cx="5966618" cy="3575510"/>
        </a:xfrm>
        <a:prstGeom prst="rect">
          <a:avLst/>
        </a:prstGeom>
        <a:solidFill>
          <a:schemeClr val="accent1">
            <a:lumMod val="20000"/>
            <a:lumOff val="80000"/>
          </a:schemeClr>
        </a:solidFill>
        <a:ln w="9525" cap="flat" cmpd="sng" algn="ctr">
          <a:solidFill>
            <a:schemeClr val="tx1">
              <a:lumMod val="95000"/>
              <a:lumOff val="5000"/>
            </a:schemeClr>
          </a:solidFill>
          <a:prstDash val="solid"/>
        </a:ln>
        <a:effectLst>
          <a:outerShdw blurRad="50800" dist="38100" dir="5400000" algn="t"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i="1" kern="1200" dirty="0" smtClean="0">
              <a:solidFill>
                <a:schemeClr val="tx2">
                  <a:lumMod val="50000"/>
                </a:schemeClr>
              </a:solidFill>
              <a:effectLst>
                <a:outerShdw blurRad="38100" dist="38100" dir="2700000" algn="tl">
                  <a:srgbClr val="000000">
                    <a:alpha val="43137"/>
                  </a:srgbClr>
                </a:outerShdw>
              </a:effectLst>
            </a:rPr>
            <a:t>Analytics</a:t>
          </a:r>
          <a:endParaRPr lang="en-US" sz="3200" i="1" kern="1200" dirty="0">
            <a:solidFill>
              <a:schemeClr val="tx2">
                <a:lumMod val="50000"/>
              </a:schemeClr>
            </a:solidFill>
            <a:effectLst>
              <a:outerShdw blurRad="38100" dist="38100" dir="2700000" algn="tl">
                <a:srgbClr val="000000">
                  <a:alpha val="43137"/>
                </a:srgbClr>
              </a:outerShdw>
            </a:effectLst>
          </a:endParaRPr>
        </a:p>
      </dsp:txBody>
      <dsp:txXfrm>
        <a:off x="2262981" y="724154"/>
        <a:ext cx="5966618" cy="724154"/>
      </dsp:txXfrm>
    </dsp:sp>
    <dsp:sp modelId="{FB98C7FF-E1CA-48E9-AC15-5AB8D5FA8401}">
      <dsp:nvSpPr>
        <dsp:cNvPr id="0" name=""/>
        <dsp:cNvSpPr/>
      </dsp:nvSpPr>
      <dsp:spPr>
        <a:xfrm>
          <a:off x="950452" y="1448308"/>
          <a:ext cx="2625058" cy="2625058"/>
        </a:xfrm>
        <a:prstGeom prst="pie">
          <a:avLst>
            <a:gd name="adj1" fmla="val 5400000"/>
            <a:gd name="adj2" fmla="val 1620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55E334C-ACCD-4E2B-977E-699D0AD35408}">
      <dsp:nvSpPr>
        <dsp:cNvPr id="0" name=""/>
        <dsp:cNvSpPr/>
      </dsp:nvSpPr>
      <dsp:spPr>
        <a:xfrm>
          <a:off x="2262981" y="1448308"/>
          <a:ext cx="5966618" cy="2625058"/>
        </a:xfrm>
        <a:prstGeom prst="rect">
          <a:avLst/>
        </a:prstGeom>
        <a:solidFill>
          <a:schemeClr val="accent1">
            <a:lumMod val="20000"/>
            <a:lumOff val="80000"/>
          </a:schemeClr>
        </a:solidFill>
        <a:ln w="9525" cap="flat" cmpd="sng" algn="ctr">
          <a:solidFill>
            <a:schemeClr val="tx1">
              <a:lumMod val="95000"/>
              <a:lumOff val="5000"/>
            </a:schemeClr>
          </a:solidFill>
          <a:prstDash val="solid"/>
        </a:ln>
        <a:effectLst>
          <a:outerShdw blurRad="50800" dist="38100" dir="5400000" algn="t"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i="1" kern="1200" dirty="0" smtClean="0">
              <a:solidFill>
                <a:schemeClr val="tx2">
                  <a:lumMod val="50000"/>
                </a:schemeClr>
              </a:solidFill>
              <a:effectLst>
                <a:outerShdw blurRad="38100" dist="38100" dir="2700000" algn="tl">
                  <a:srgbClr val="000000">
                    <a:alpha val="43137"/>
                  </a:srgbClr>
                </a:outerShdw>
              </a:effectLst>
            </a:rPr>
            <a:t>Testing and Monitoring</a:t>
          </a:r>
          <a:endParaRPr lang="en-US" sz="3200" i="1" kern="1200" dirty="0">
            <a:solidFill>
              <a:schemeClr val="tx2">
                <a:lumMod val="50000"/>
              </a:schemeClr>
            </a:solidFill>
            <a:effectLst>
              <a:outerShdw blurRad="38100" dist="38100" dir="2700000" algn="tl">
                <a:srgbClr val="000000">
                  <a:alpha val="43137"/>
                </a:srgbClr>
              </a:outerShdw>
            </a:effectLst>
          </a:endParaRPr>
        </a:p>
      </dsp:txBody>
      <dsp:txXfrm>
        <a:off x="2262981" y="1448308"/>
        <a:ext cx="5966618" cy="724154"/>
      </dsp:txXfrm>
    </dsp:sp>
    <dsp:sp modelId="{3A8B2129-CE26-40FD-BA69-84276BBEBDA0}">
      <dsp:nvSpPr>
        <dsp:cNvPr id="0" name=""/>
        <dsp:cNvSpPr/>
      </dsp:nvSpPr>
      <dsp:spPr>
        <a:xfrm>
          <a:off x="1425678" y="2172462"/>
          <a:ext cx="1674606" cy="1674606"/>
        </a:xfrm>
        <a:prstGeom prst="pie">
          <a:avLst>
            <a:gd name="adj1" fmla="val 5400000"/>
            <a:gd name="adj2" fmla="val 1620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1CB5F65-B448-46AB-B104-044670C73E0B}">
      <dsp:nvSpPr>
        <dsp:cNvPr id="0" name=""/>
        <dsp:cNvSpPr/>
      </dsp:nvSpPr>
      <dsp:spPr>
        <a:xfrm>
          <a:off x="2262981" y="2172462"/>
          <a:ext cx="5966618" cy="1674606"/>
        </a:xfrm>
        <a:prstGeom prst="rect">
          <a:avLst/>
        </a:prstGeom>
        <a:solidFill>
          <a:schemeClr val="accent1">
            <a:lumMod val="20000"/>
            <a:lumOff val="80000"/>
          </a:schemeClr>
        </a:solidFill>
        <a:ln w="9525" cap="flat" cmpd="sng" algn="ctr">
          <a:solidFill>
            <a:schemeClr val="tx1">
              <a:lumMod val="95000"/>
              <a:lumOff val="5000"/>
            </a:schemeClr>
          </a:solidFill>
          <a:prstDash val="solid"/>
        </a:ln>
        <a:effectLst>
          <a:outerShdw blurRad="50800" dist="38100" dir="5400000" algn="t"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i="1" kern="1200" dirty="0" smtClean="0">
              <a:solidFill>
                <a:schemeClr val="tx2">
                  <a:lumMod val="50000"/>
                </a:schemeClr>
              </a:solidFill>
              <a:effectLst>
                <a:outerShdw blurRad="38100" dist="38100" dir="2700000" algn="tl">
                  <a:srgbClr val="000000">
                    <a:alpha val="43137"/>
                  </a:srgbClr>
                </a:outerShdw>
              </a:effectLst>
            </a:rPr>
            <a:t>M-Commerce Platforms</a:t>
          </a:r>
          <a:endParaRPr lang="en-US" sz="3200" i="1" kern="1200" dirty="0">
            <a:solidFill>
              <a:schemeClr val="tx2">
                <a:lumMod val="50000"/>
              </a:schemeClr>
            </a:solidFill>
            <a:effectLst>
              <a:outerShdw blurRad="38100" dist="38100" dir="2700000" algn="tl">
                <a:srgbClr val="000000">
                  <a:alpha val="43137"/>
                </a:srgbClr>
              </a:outerShdw>
            </a:effectLst>
          </a:endParaRPr>
        </a:p>
      </dsp:txBody>
      <dsp:txXfrm>
        <a:off x="2262981" y="2172462"/>
        <a:ext cx="5966618" cy="724154"/>
      </dsp:txXfrm>
    </dsp:sp>
    <dsp:sp modelId="{EBF34F40-FC7F-43E6-ABED-0369723F3FA6}">
      <dsp:nvSpPr>
        <dsp:cNvPr id="0" name=""/>
        <dsp:cNvSpPr/>
      </dsp:nvSpPr>
      <dsp:spPr>
        <a:xfrm>
          <a:off x="1900904" y="2896616"/>
          <a:ext cx="724154" cy="724154"/>
        </a:xfrm>
        <a:prstGeom prst="pie">
          <a:avLst>
            <a:gd name="adj1" fmla="val 5400000"/>
            <a:gd name="adj2" fmla="val 1620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D22131C-04B2-47F9-BEFA-38110FE8ACF8}">
      <dsp:nvSpPr>
        <dsp:cNvPr id="0" name=""/>
        <dsp:cNvSpPr/>
      </dsp:nvSpPr>
      <dsp:spPr>
        <a:xfrm>
          <a:off x="2262981" y="2896616"/>
          <a:ext cx="5966618" cy="724154"/>
        </a:xfrm>
        <a:prstGeom prst="rect">
          <a:avLst/>
        </a:prstGeom>
        <a:solidFill>
          <a:schemeClr val="accent1">
            <a:lumMod val="20000"/>
            <a:lumOff val="80000"/>
          </a:schemeClr>
        </a:solidFill>
        <a:ln w="9525" cap="flat" cmpd="sng" algn="ctr">
          <a:solidFill>
            <a:schemeClr val="tx1">
              <a:lumMod val="95000"/>
              <a:lumOff val="5000"/>
            </a:schemeClr>
          </a:solidFill>
          <a:prstDash val="solid"/>
        </a:ln>
        <a:effectLst>
          <a:outerShdw blurRad="50800" dist="38100" dir="5400000" algn="t"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i="1" kern="1200" dirty="0" smtClean="0">
              <a:solidFill>
                <a:schemeClr val="tx2">
                  <a:lumMod val="50000"/>
                </a:schemeClr>
              </a:solidFill>
              <a:effectLst>
                <a:outerShdw blurRad="38100" dist="38100" dir="2700000" algn="tl">
                  <a:srgbClr val="000000">
                    <a:alpha val="43137"/>
                  </a:srgbClr>
                </a:outerShdw>
              </a:effectLst>
            </a:rPr>
            <a:t>Advertizing Platforms and Services</a:t>
          </a:r>
          <a:endParaRPr lang="en-US" sz="3200" i="1" kern="1200" dirty="0">
            <a:solidFill>
              <a:schemeClr val="tx2">
                <a:lumMod val="50000"/>
              </a:schemeClr>
            </a:solidFill>
            <a:effectLst>
              <a:outerShdw blurRad="38100" dist="38100" dir="2700000" algn="tl">
                <a:srgbClr val="000000">
                  <a:alpha val="43137"/>
                </a:srgbClr>
              </a:outerShdw>
            </a:effectLst>
          </a:endParaRPr>
        </a:p>
      </dsp:txBody>
      <dsp:txXfrm>
        <a:off x="2262981" y="2896616"/>
        <a:ext cx="5966618" cy="724154"/>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A097C0-37CF-4F68-ABC6-968E631DB017}">
      <dsp:nvSpPr>
        <dsp:cNvPr id="0" name=""/>
        <dsp:cNvSpPr/>
      </dsp:nvSpPr>
      <dsp:spPr>
        <a:xfrm>
          <a:off x="0" y="185736"/>
          <a:ext cx="4040188" cy="4040188"/>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rtl="0">
            <a:lnSpc>
              <a:spcPct val="90000"/>
            </a:lnSpc>
            <a:spcBef>
              <a:spcPct val="0"/>
            </a:spcBef>
            <a:spcAft>
              <a:spcPct val="35000"/>
            </a:spcAft>
          </a:pPr>
          <a:r>
            <a:rPr lang="en-US" sz="2300" kern="1200" dirty="0" smtClean="0"/>
            <a:t>The </a:t>
          </a:r>
          <a:r>
            <a:rPr lang="en-US" sz="2300" b="1" kern="1200" dirty="0" smtClean="0"/>
            <a:t>Mobile Cloud</a:t>
          </a:r>
          <a:r>
            <a:rPr lang="en-US" sz="2300" kern="1200" dirty="0" smtClean="0"/>
            <a:t> is Internet-based data, applications and related S</a:t>
          </a:r>
          <a:r>
            <a:rPr lang="en-US" sz="2300" b="1" kern="1200" dirty="0" smtClean="0"/>
            <a:t>ervices </a:t>
          </a:r>
          <a:r>
            <a:rPr lang="en-US" sz="2300" kern="1200" dirty="0" smtClean="0"/>
            <a:t>accessed through Smart Phones, Laptop Computers, Tablets and other portable devices.</a:t>
          </a:r>
          <a:endParaRPr lang="en-US" sz="2300" kern="1200" dirty="0"/>
        </a:p>
      </dsp:txBody>
      <dsp:txXfrm>
        <a:off x="0" y="185736"/>
        <a:ext cx="4040188" cy="404018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4C3CCD-0A0E-44ED-A128-EAF2010F1883}" type="datetimeFigureOut">
              <a:rPr lang="en-US" smtClean="0"/>
              <a:pPr/>
              <a:t>11/3/2016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3B5361-4322-4E34-A2EF-7F70F0E2C99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3B5361-4322-4E34-A2EF-7F70F0E2C99D}" type="slidenum">
              <a:rPr lang="en-US" smtClean="0"/>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3B5361-4322-4E34-A2EF-7F70F0E2C99D}"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3B5361-4322-4E34-A2EF-7F70F0E2C99D}"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3B5361-4322-4E34-A2EF-7F70F0E2C99D}"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3B5361-4322-4E34-A2EF-7F70F0E2C99D}" type="slidenum">
              <a:rPr lang="en-US" smtClean="0"/>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3B5361-4322-4E34-A2EF-7F70F0E2C99D}" type="slidenum">
              <a:rPr lang="en-US" smtClean="0"/>
              <a:pPr/>
              <a:t>17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3B5361-4322-4E34-A2EF-7F70F0E2C99D}"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3B5361-4322-4E34-A2EF-7F70F0E2C99D}"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3B5361-4322-4E34-A2EF-7F70F0E2C99D}"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3B5361-4322-4E34-A2EF-7F70F0E2C99D}"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3B5361-4322-4E34-A2EF-7F70F0E2C99D}"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3B5361-4322-4E34-A2EF-7F70F0E2C99D}"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3B5361-4322-4E34-A2EF-7F70F0E2C99D}"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3B5361-4322-4E34-A2EF-7F70F0E2C99D}"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1A632E-EB23-4DAC-8F6B-8D6DDDD7ACB2}" type="datetime1">
              <a:rPr lang="en-US" smtClean="0"/>
              <a:pPr/>
              <a:t>11/3/2016</a:t>
            </a:fld>
            <a:endParaRPr lang="en-US"/>
          </a:p>
        </p:txBody>
      </p:sp>
      <p:sp>
        <p:nvSpPr>
          <p:cNvPr id="5" name="Footer Placeholder 4"/>
          <p:cNvSpPr>
            <a:spLocks noGrp="1"/>
          </p:cNvSpPr>
          <p:nvPr>
            <p:ph type="ftr" sz="quarter" idx="11"/>
          </p:nvPr>
        </p:nvSpPr>
        <p:spPr/>
        <p:txBody>
          <a:bodyPr/>
          <a:lstStyle/>
          <a:p>
            <a:r>
              <a:rPr lang="en-US" smtClean="0"/>
              <a:t>Copyright NataliaS@portnov.com</a:t>
            </a:r>
            <a:endParaRPr lang="en-US"/>
          </a:p>
        </p:txBody>
      </p:sp>
      <p:sp>
        <p:nvSpPr>
          <p:cNvPr id="6" name="Slide Number Placeholder 5"/>
          <p:cNvSpPr>
            <a:spLocks noGrp="1"/>
          </p:cNvSpPr>
          <p:nvPr>
            <p:ph type="sldNum" sz="quarter" idx="12"/>
          </p:nvPr>
        </p:nvSpPr>
        <p:spPr/>
        <p:txBody>
          <a:bodyPr/>
          <a:lstStyle/>
          <a:p>
            <a:fld id="{0808F6BE-9E20-4853-8F15-771326FC309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D99351-DA35-4C63-927B-47C693F1E810}" type="datetime1">
              <a:rPr lang="en-US" smtClean="0"/>
              <a:pPr/>
              <a:t>11/3/2016</a:t>
            </a:fld>
            <a:endParaRPr lang="en-US"/>
          </a:p>
        </p:txBody>
      </p:sp>
      <p:sp>
        <p:nvSpPr>
          <p:cNvPr id="5" name="Footer Placeholder 4"/>
          <p:cNvSpPr>
            <a:spLocks noGrp="1"/>
          </p:cNvSpPr>
          <p:nvPr>
            <p:ph type="ftr" sz="quarter" idx="11"/>
          </p:nvPr>
        </p:nvSpPr>
        <p:spPr/>
        <p:txBody>
          <a:bodyPr/>
          <a:lstStyle/>
          <a:p>
            <a:r>
              <a:rPr lang="en-US" smtClean="0"/>
              <a:t>Copyright NataliaS@portnov.com</a:t>
            </a:r>
            <a:endParaRPr lang="en-US"/>
          </a:p>
        </p:txBody>
      </p:sp>
      <p:sp>
        <p:nvSpPr>
          <p:cNvPr id="6" name="Slide Number Placeholder 5"/>
          <p:cNvSpPr>
            <a:spLocks noGrp="1"/>
          </p:cNvSpPr>
          <p:nvPr>
            <p:ph type="sldNum" sz="quarter" idx="12"/>
          </p:nvPr>
        </p:nvSpPr>
        <p:spPr/>
        <p:txBody>
          <a:bodyPr/>
          <a:lstStyle/>
          <a:p>
            <a:fld id="{0808F6BE-9E20-4853-8F15-771326FC30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0C9D62-EE16-431F-A239-6B55A1CC49AC}" type="datetime1">
              <a:rPr lang="en-US" smtClean="0"/>
              <a:pPr/>
              <a:t>11/3/2016</a:t>
            </a:fld>
            <a:endParaRPr lang="en-US"/>
          </a:p>
        </p:txBody>
      </p:sp>
      <p:sp>
        <p:nvSpPr>
          <p:cNvPr id="5" name="Footer Placeholder 4"/>
          <p:cNvSpPr>
            <a:spLocks noGrp="1"/>
          </p:cNvSpPr>
          <p:nvPr>
            <p:ph type="ftr" sz="quarter" idx="11"/>
          </p:nvPr>
        </p:nvSpPr>
        <p:spPr/>
        <p:txBody>
          <a:bodyPr/>
          <a:lstStyle/>
          <a:p>
            <a:r>
              <a:rPr lang="en-US" smtClean="0"/>
              <a:t>Copyright NataliaS@portnov.com</a:t>
            </a:r>
            <a:endParaRPr lang="en-US"/>
          </a:p>
        </p:txBody>
      </p:sp>
      <p:sp>
        <p:nvSpPr>
          <p:cNvPr id="6" name="Slide Number Placeholder 5"/>
          <p:cNvSpPr>
            <a:spLocks noGrp="1"/>
          </p:cNvSpPr>
          <p:nvPr>
            <p:ph type="sldNum" sz="quarter" idx="12"/>
          </p:nvPr>
        </p:nvSpPr>
        <p:spPr/>
        <p:txBody>
          <a:bodyPr/>
          <a:lstStyle/>
          <a:p>
            <a:fld id="{0808F6BE-9E20-4853-8F15-771326FC309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E497A7-9E25-494B-B264-68BE18509210}" type="datetime1">
              <a:rPr lang="en-US" smtClean="0"/>
              <a:pPr/>
              <a:t>11/3/2016</a:t>
            </a:fld>
            <a:endParaRPr lang="en-US"/>
          </a:p>
        </p:txBody>
      </p:sp>
      <p:sp>
        <p:nvSpPr>
          <p:cNvPr id="5" name="Footer Placeholder 4"/>
          <p:cNvSpPr>
            <a:spLocks noGrp="1"/>
          </p:cNvSpPr>
          <p:nvPr>
            <p:ph type="ftr" sz="quarter" idx="11"/>
          </p:nvPr>
        </p:nvSpPr>
        <p:spPr/>
        <p:txBody>
          <a:bodyPr/>
          <a:lstStyle/>
          <a:p>
            <a:r>
              <a:rPr lang="en-US" smtClean="0"/>
              <a:t>Copyright NataliaS@portnov.com</a:t>
            </a:r>
            <a:endParaRPr lang="en-US"/>
          </a:p>
        </p:txBody>
      </p:sp>
      <p:sp>
        <p:nvSpPr>
          <p:cNvPr id="6" name="Slide Number Placeholder 5"/>
          <p:cNvSpPr>
            <a:spLocks noGrp="1"/>
          </p:cNvSpPr>
          <p:nvPr>
            <p:ph type="sldNum" sz="quarter" idx="12"/>
          </p:nvPr>
        </p:nvSpPr>
        <p:spPr/>
        <p:txBody>
          <a:bodyPr/>
          <a:lstStyle/>
          <a:p>
            <a:fld id="{0808F6BE-9E20-4853-8F15-771326FC309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DDB52B-4C13-44F3-B691-102A1BB75FF3}" type="datetime1">
              <a:rPr lang="en-US" smtClean="0"/>
              <a:pPr/>
              <a:t>11/3/2016</a:t>
            </a:fld>
            <a:endParaRPr lang="en-US"/>
          </a:p>
        </p:txBody>
      </p:sp>
      <p:sp>
        <p:nvSpPr>
          <p:cNvPr id="5" name="Footer Placeholder 4"/>
          <p:cNvSpPr>
            <a:spLocks noGrp="1"/>
          </p:cNvSpPr>
          <p:nvPr>
            <p:ph type="ftr" sz="quarter" idx="11"/>
          </p:nvPr>
        </p:nvSpPr>
        <p:spPr/>
        <p:txBody>
          <a:bodyPr/>
          <a:lstStyle/>
          <a:p>
            <a:r>
              <a:rPr lang="en-US" smtClean="0"/>
              <a:t>Copyright NataliaS@portnov.com</a:t>
            </a:r>
            <a:endParaRPr lang="en-US"/>
          </a:p>
        </p:txBody>
      </p:sp>
      <p:sp>
        <p:nvSpPr>
          <p:cNvPr id="6" name="Slide Number Placeholder 5"/>
          <p:cNvSpPr>
            <a:spLocks noGrp="1"/>
          </p:cNvSpPr>
          <p:nvPr>
            <p:ph type="sldNum" sz="quarter" idx="12"/>
          </p:nvPr>
        </p:nvSpPr>
        <p:spPr/>
        <p:txBody>
          <a:bodyPr/>
          <a:lstStyle/>
          <a:p>
            <a:fld id="{0808F6BE-9E20-4853-8F15-771326FC309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262DAC-DDE4-417B-A293-561C6E075FFB}" type="datetime1">
              <a:rPr lang="en-US" smtClean="0"/>
              <a:pPr/>
              <a:t>11/3/2016</a:t>
            </a:fld>
            <a:endParaRPr lang="en-US"/>
          </a:p>
        </p:txBody>
      </p:sp>
      <p:sp>
        <p:nvSpPr>
          <p:cNvPr id="6" name="Footer Placeholder 5"/>
          <p:cNvSpPr>
            <a:spLocks noGrp="1"/>
          </p:cNvSpPr>
          <p:nvPr>
            <p:ph type="ftr" sz="quarter" idx="11"/>
          </p:nvPr>
        </p:nvSpPr>
        <p:spPr/>
        <p:txBody>
          <a:bodyPr/>
          <a:lstStyle/>
          <a:p>
            <a:r>
              <a:rPr lang="en-US" smtClean="0"/>
              <a:t>Copyright NataliaS@portnov.com</a:t>
            </a:r>
            <a:endParaRPr lang="en-US"/>
          </a:p>
        </p:txBody>
      </p:sp>
      <p:sp>
        <p:nvSpPr>
          <p:cNvPr id="7" name="Slide Number Placeholder 6"/>
          <p:cNvSpPr>
            <a:spLocks noGrp="1"/>
          </p:cNvSpPr>
          <p:nvPr>
            <p:ph type="sldNum" sz="quarter" idx="12"/>
          </p:nvPr>
        </p:nvSpPr>
        <p:spPr/>
        <p:txBody>
          <a:bodyPr/>
          <a:lstStyle/>
          <a:p>
            <a:fld id="{0808F6BE-9E20-4853-8F15-771326FC309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07D2C8-D4C5-4D5D-975E-06452E223B31}" type="datetime1">
              <a:rPr lang="en-US" smtClean="0"/>
              <a:pPr/>
              <a:t>11/3/2016</a:t>
            </a:fld>
            <a:endParaRPr lang="en-US"/>
          </a:p>
        </p:txBody>
      </p:sp>
      <p:sp>
        <p:nvSpPr>
          <p:cNvPr id="8" name="Footer Placeholder 7"/>
          <p:cNvSpPr>
            <a:spLocks noGrp="1"/>
          </p:cNvSpPr>
          <p:nvPr>
            <p:ph type="ftr" sz="quarter" idx="11"/>
          </p:nvPr>
        </p:nvSpPr>
        <p:spPr/>
        <p:txBody>
          <a:bodyPr/>
          <a:lstStyle/>
          <a:p>
            <a:r>
              <a:rPr lang="en-US" smtClean="0"/>
              <a:t>Copyright NataliaS@portnov.com</a:t>
            </a:r>
            <a:endParaRPr lang="en-US"/>
          </a:p>
        </p:txBody>
      </p:sp>
      <p:sp>
        <p:nvSpPr>
          <p:cNvPr id="9" name="Slide Number Placeholder 8"/>
          <p:cNvSpPr>
            <a:spLocks noGrp="1"/>
          </p:cNvSpPr>
          <p:nvPr>
            <p:ph type="sldNum" sz="quarter" idx="12"/>
          </p:nvPr>
        </p:nvSpPr>
        <p:spPr/>
        <p:txBody>
          <a:bodyPr/>
          <a:lstStyle/>
          <a:p>
            <a:fld id="{0808F6BE-9E20-4853-8F15-771326FC30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648D55-7E04-43B6-9B73-9E9F5E3FD75D}" type="datetime1">
              <a:rPr lang="en-US" smtClean="0"/>
              <a:pPr/>
              <a:t>11/3/2016</a:t>
            </a:fld>
            <a:endParaRPr lang="en-US"/>
          </a:p>
        </p:txBody>
      </p:sp>
      <p:sp>
        <p:nvSpPr>
          <p:cNvPr id="4" name="Footer Placeholder 3"/>
          <p:cNvSpPr>
            <a:spLocks noGrp="1"/>
          </p:cNvSpPr>
          <p:nvPr>
            <p:ph type="ftr" sz="quarter" idx="11"/>
          </p:nvPr>
        </p:nvSpPr>
        <p:spPr/>
        <p:txBody>
          <a:bodyPr/>
          <a:lstStyle/>
          <a:p>
            <a:r>
              <a:rPr lang="en-US" smtClean="0"/>
              <a:t>Copyright NataliaS@portnov.com</a:t>
            </a:r>
            <a:endParaRPr lang="en-US"/>
          </a:p>
        </p:txBody>
      </p:sp>
      <p:sp>
        <p:nvSpPr>
          <p:cNvPr id="5" name="Slide Number Placeholder 4"/>
          <p:cNvSpPr>
            <a:spLocks noGrp="1"/>
          </p:cNvSpPr>
          <p:nvPr>
            <p:ph type="sldNum" sz="quarter" idx="12"/>
          </p:nvPr>
        </p:nvSpPr>
        <p:spPr/>
        <p:txBody>
          <a:bodyPr/>
          <a:lstStyle/>
          <a:p>
            <a:fld id="{0808F6BE-9E20-4853-8F15-771326FC30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B3F8C-0838-482B-91EF-BC38A070D96F}" type="datetime1">
              <a:rPr lang="en-US" smtClean="0"/>
              <a:pPr/>
              <a:t>11/3/2016</a:t>
            </a:fld>
            <a:endParaRPr lang="en-US"/>
          </a:p>
        </p:txBody>
      </p:sp>
      <p:sp>
        <p:nvSpPr>
          <p:cNvPr id="3" name="Footer Placeholder 2"/>
          <p:cNvSpPr>
            <a:spLocks noGrp="1"/>
          </p:cNvSpPr>
          <p:nvPr>
            <p:ph type="ftr" sz="quarter" idx="11"/>
          </p:nvPr>
        </p:nvSpPr>
        <p:spPr/>
        <p:txBody>
          <a:bodyPr/>
          <a:lstStyle/>
          <a:p>
            <a:r>
              <a:rPr lang="en-US" smtClean="0"/>
              <a:t>Copyright NataliaS@portnov.com</a:t>
            </a:r>
            <a:endParaRPr lang="en-US"/>
          </a:p>
        </p:txBody>
      </p:sp>
      <p:sp>
        <p:nvSpPr>
          <p:cNvPr id="4" name="Slide Number Placeholder 3"/>
          <p:cNvSpPr>
            <a:spLocks noGrp="1"/>
          </p:cNvSpPr>
          <p:nvPr>
            <p:ph type="sldNum" sz="quarter" idx="12"/>
          </p:nvPr>
        </p:nvSpPr>
        <p:spPr/>
        <p:txBody>
          <a:bodyPr/>
          <a:lstStyle/>
          <a:p>
            <a:fld id="{0808F6BE-9E20-4853-8F15-771326FC30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3F5062-C110-4AF1-8E29-19ABBD004C80}" type="datetime1">
              <a:rPr lang="en-US" smtClean="0"/>
              <a:pPr/>
              <a:t>11/3/2016</a:t>
            </a:fld>
            <a:endParaRPr lang="en-US"/>
          </a:p>
        </p:txBody>
      </p:sp>
      <p:sp>
        <p:nvSpPr>
          <p:cNvPr id="6" name="Footer Placeholder 5"/>
          <p:cNvSpPr>
            <a:spLocks noGrp="1"/>
          </p:cNvSpPr>
          <p:nvPr>
            <p:ph type="ftr" sz="quarter" idx="11"/>
          </p:nvPr>
        </p:nvSpPr>
        <p:spPr/>
        <p:txBody>
          <a:bodyPr/>
          <a:lstStyle/>
          <a:p>
            <a:r>
              <a:rPr lang="en-US" smtClean="0"/>
              <a:t>Copyright NataliaS@portnov.com</a:t>
            </a:r>
            <a:endParaRPr lang="en-US"/>
          </a:p>
        </p:txBody>
      </p:sp>
      <p:sp>
        <p:nvSpPr>
          <p:cNvPr id="7" name="Slide Number Placeholder 6"/>
          <p:cNvSpPr>
            <a:spLocks noGrp="1"/>
          </p:cNvSpPr>
          <p:nvPr>
            <p:ph type="sldNum" sz="quarter" idx="12"/>
          </p:nvPr>
        </p:nvSpPr>
        <p:spPr/>
        <p:txBody>
          <a:bodyPr/>
          <a:lstStyle/>
          <a:p>
            <a:fld id="{0808F6BE-9E20-4853-8F15-771326FC30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075F9A-C392-49D8-9E79-841480D5F64D}" type="datetime1">
              <a:rPr lang="en-US" smtClean="0"/>
              <a:pPr/>
              <a:t>11/3/2016</a:t>
            </a:fld>
            <a:endParaRPr lang="en-US"/>
          </a:p>
        </p:txBody>
      </p:sp>
      <p:sp>
        <p:nvSpPr>
          <p:cNvPr id="6" name="Footer Placeholder 5"/>
          <p:cNvSpPr>
            <a:spLocks noGrp="1"/>
          </p:cNvSpPr>
          <p:nvPr>
            <p:ph type="ftr" sz="quarter" idx="11"/>
          </p:nvPr>
        </p:nvSpPr>
        <p:spPr/>
        <p:txBody>
          <a:bodyPr/>
          <a:lstStyle/>
          <a:p>
            <a:r>
              <a:rPr lang="en-US" smtClean="0"/>
              <a:t>Copyright NataliaS@portnov.com</a:t>
            </a:r>
            <a:endParaRPr lang="en-US"/>
          </a:p>
        </p:txBody>
      </p:sp>
      <p:sp>
        <p:nvSpPr>
          <p:cNvPr id="7" name="Slide Number Placeholder 6"/>
          <p:cNvSpPr>
            <a:spLocks noGrp="1"/>
          </p:cNvSpPr>
          <p:nvPr>
            <p:ph type="sldNum" sz="quarter" idx="12"/>
          </p:nvPr>
        </p:nvSpPr>
        <p:spPr/>
        <p:txBody>
          <a:bodyPr/>
          <a:lstStyle/>
          <a:p>
            <a:fld id="{0808F6BE-9E20-4853-8F15-771326FC309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374F14-C0B4-409B-9BF9-5A36A76FA337}" type="datetime1">
              <a:rPr lang="en-US" smtClean="0"/>
              <a:pPr/>
              <a:t>11/3/2016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NataliaS@portnov.com</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8F6BE-9E20-4853-8F15-771326FC309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image" Target="../media/image16.png"/><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5.xml.rels><?xml version="1.0" encoding="UTF-8" standalone="yes"?>
<Relationships xmlns="http://schemas.openxmlformats.org/package/2006/relationships"><Relationship Id="rId8" Type="http://schemas.openxmlformats.org/officeDocument/2006/relationships/hyperlink" Target="http://www.atinternet.com/en/glossary/app-analytics-2" TargetMode="External"/><Relationship Id="rId13" Type="http://schemas.microsoft.com/office/2007/relationships/diagramDrawing" Target="../diagrams/drawing15.xml"/><Relationship Id="rId3" Type="http://schemas.openxmlformats.org/officeDocument/2006/relationships/diagramData" Target="../diagrams/data14.xml"/><Relationship Id="rId7" Type="http://schemas.microsoft.com/office/2007/relationships/diagramDrawing" Target="../diagrams/drawing14.xml"/><Relationship Id="rId12" Type="http://schemas.openxmlformats.org/officeDocument/2006/relationships/diagramColors" Target="../diagrams/colors15.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14.xml"/><Relationship Id="rId11" Type="http://schemas.openxmlformats.org/officeDocument/2006/relationships/diagramQuickStyle" Target="../diagrams/quickStyle15.xml"/><Relationship Id="rId5" Type="http://schemas.openxmlformats.org/officeDocument/2006/relationships/diagramQuickStyle" Target="../diagrams/quickStyle14.xml"/><Relationship Id="rId10" Type="http://schemas.openxmlformats.org/officeDocument/2006/relationships/diagramLayout" Target="../diagrams/layout15.xml"/><Relationship Id="rId4" Type="http://schemas.openxmlformats.org/officeDocument/2006/relationships/diagramLayout" Target="../diagrams/layout14.xml"/><Relationship Id="rId9" Type="http://schemas.openxmlformats.org/officeDocument/2006/relationships/diagramData" Target="../diagrams/data15.xml"/></Relationships>
</file>

<file path=ppt/slides/_rels/slide16.xml.rels><?xml version="1.0" encoding="UTF-8" standalone="yes"?>
<Relationships xmlns="http://schemas.openxmlformats.org/package/2006/relationships"><Relationship Id="rId8" Type="http://schemas.openxmlformats.org/officeDocument/2006/relationships/hyperlink" Target="http://www.atinternet.com/en/glossary/app-analytics-2" TargetMode="External"/><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10" Type="http://schemas.openxmlformats.org/officeDocument/2006/relationships/hyperlink" Target="http://www.atinternet.com/en/glossary/web-analytics-2" TargetMode="External"/><Relationship Id="rId4" Type="http://schemas.openxmlformats.org/officeDocument/2006/relationships/diagramLayout" Target="../diagrams/layout16.xml"/><Relationship Id="rId9" Type="http://schemas.openxmlformats.org/officeDocument/2006/relationships/hyperlink" Target="http://www.atinternet.com/en/glossary/digital-analytics-2"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bluecloudsolutions.com/blog/app-analytics-tools-developers/"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hyperlink" Target="https://zapier.com/learn/apis/chapter-1-introduction-to-apis/"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1.png"/><Relationship Id="rId7" Type="http://schemas.openxmlformats.org/officeDocument/2006/relationships/diagramColors" Target="../diagrams/colors6.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524000"/>
          </a:xfrm>
          <a:ln/>
        </p:spPr>
        <p:style>
          <a:lnRef idx="0">
            <a:schemeClr val="accent5"/>
          </a:lnRef>
          <a:fillRef idx="3">
            <a:schemeClr val="accent5"/>
          </a:fillRef>
          <a:effectRef idx="3">
            <a:schemeClr val="accent5"/>
          </a:effectRef>
          <a:fontRef idx="minor">
            <a:schemeClr val="lt1"/>
          </a:fontRef>
        </p:style>
        <p:txBody>
          <a:bodyPr>
            <a:noAutofit/>
          </a:bodyPr>
          <a:lstStyle/>
          <a:p>
            <a:r>
              <a:rPr lang="en-US" b="1" spc="300" dirty="0" smtClean="0">
                <a:solidFill>
                  <a:srgbClr val="C00000"/>
                </a:solidFill>
                <a:effectLst>
                  <a:outerShdw blurRad="38100" dist="38100" dir="2700000" algn="tl">
                    <a:srgbClr val="000000">
                      <a:alpha val="43137"/>
                    </a:srgbClr>
                  </a:outerShdw>
                </a:effectLst>
              </a:rPr>
              <a:t>WELCOME</a:t>
            </a:r>
            <a:r>
              <a:rPr lang="en-US" b="1" dirty="0" smtClean="0">
                <a:solidFill>
                  <a:schemeClr val="tx2">
                    <a:lumMod val="75000"/>
                  </a:schemeClr>
                </a:solidFill>
              </a:rPr>
              <a:t/>
            </a:r>
            <a:br>
              <a:rPr lang="en-US" b="1" dirty="0" smtClean="0">
                <a:solidFill>
                  <a:schemeClr val="tx2">
                    <a:lumMod val="75000"/>
                  </a:schemeClr>
                </a:solidFill>
              </a:rPr>
            </a:br>
            <a:r>
              <a:rPr lang="en-US" sz="4000" b="1" dirty="0" smtClean="0">
                <a:solidFill>
                  <a:schemeClr val="tx2">
                    <a:lumMod val="75000"/>
                  </a:schemeClr>
                </a:solidFill>
              </a:rPr>
              <a:t> </a:t>
            </a:r>
            <a:r>
              <a:rPr lang="en-US" b="1" dirty="0" smtClean="0">
                <a:solidFill>
                  <a:srgbClr val="FFFF00"/>
                </a:solidFill>
                <a:effectLst>
                  <a:outerShdw blurRad="38100" dist="38100" dir="2700000" algn="tl">
                    <a:srgbClr val="000000">
                      <a:alpha val="43137"/>
                    </a:srgbClr>
                  </a:outerShdw>
                </a:effectLst>
              </a:rPr>
              <a:t>Mobile Applications Testing </a:t>
            </a:r>
            <a:endParaRPr lang="en-US" sz="5400" b="1"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3657600"/>
            <a:ext cx="6400800" cy="1981200"/>
          </a:xfrm>
        </p:spPr>
        <p:txBody>
          <a:bodyPr>
            <a:normAutofit/>
          </a:bodyPr>
          <a:lstStyle/>
          <a:p>
            <a:endParaRPr lang="en-US" sz="1800" dirty="0"/>
          </a:p>
        </p:txBody>
      </p:sp>
      <p:pic>
        <p:nvPicPr>
          <p:cNvPr id="4" name="Picture 3" descr="Capture29.PNG"/>
          <p:cNvPicPr>
            <a:picLocks noChangeAspect="1"/>
          </p:cNvPicPr>
          <p:nvPr/>
        </p:nvPicPr>
        <p:blipFill>
          <a:blip r:embed="rId2" cstate="print"/>
          <a:stretch>
            <a:fillRect/>
          </a:stretch>
        </p:blipFill>
        <p:spPr>
          <a:xfrm>
            <a:off x="2438400" y="2209800"/>
            <a:ext cx="4419600" cy="33818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lide Number Placeholder 4"/>
          <p:cNvSpPr>
            <a:spLocks noGrp="1"/>
          </p:cNvSpPr>
          <p:nvPr>
            <p:ph type="sldNum" sz="quarter" idx="12"/>
          </p:nvPr>
        </p:nvSpPr>
        <p:spPr/>
        <p:txBody>
          <a:bodyPr/>
          <a:lstStyle/>
          <a:p>
            <a:fld id="{0808F6BE-9E20-4853-8F15-771326FC309D}" type="slidenum">
              <a:rPr lang="en-US" smtClean="0"/>
              <a:pPr/>
              <a:t>1</a:t>
            </a:fld>
            <a:endParaRPr lang="en-US" dirty="0"/>
          </a:p>
        </p:txBody>
      </p:sp>
      <p:sp>
        <p:nvSpPr>
          <p:cNvPr id="6" name="Footer Placeholder 5"/>
          <p:cNvSpPr>
            <a:spLocks noGrp="1"/>
          </p:cNvSpPr>
          <p:nvPr>
            <p:ph type="ftr" sz="quarter" idx="11"/>
          </p:nvPr>
        </p:nvSpPr>
        <p:spPr/>
        <p:txBody>
          <a:bodyPr/>
          <a:lstStyle/>
          <a:p>
            <a:r>
              <a:rPr lang="en-US" dirty="0" smtClean="0"/>
              <a:t>Copyright NataliaS@portnov.com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6350"/>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5400" b="1" dirty="0" smtClean="0">
                <a:solidFill>
                  <a:schemeClr val="tx1"/>
                </a:solidFill>
              </a:rPr>
              <a:t/>
            </a:r>
            <a:br>
              <a:rPr lang="en-US" sz="5400" b="1" dirty="0" smtClean="0">
                <a:solidFill>
                  <a:schemeClr val="tx1"/>
                </a:solidFill>
              </a:rPr>
            </a:br>
            <a:r>
              <a:rPr lang="en-US" sz="5400" b="1" dirty="0" smtClean="0">
                <a:solidFill>
                  <a:schemeClr val="tx1"/>
                </a:solidFill>
              </a:rPr>
              <a:t/>
            </a:r>
            <a:br>
              <a:rPr lang="en-US" sz="5400" b="1" dirty="0" smtClean="0">
                <a:solidFill>
                  <a:schemeClr val="tx1"/>
                </a:solidFill>
              </a:rPr>
            </a:br>
            <a:r>
              <a:rPr lang="en-US" sz="5400" b="1" dirty="0" smtClean="0">
                <a:solidFill>
                  <a:schemeClr val="tx1"/>
                </a:solidFill>
              </a:rPr>
              <a:t/>
            </a:r>
            <a:br>
              <a:rPr lang="en-US" sz="5400" b="1" dirty="0" smtClean="0">
                <a:solidFill>
                  <a:schemeClr val="tx1"/>
                </a:solidFill>
              </a:rPr>
            </a:br>
            <a:r>
              <a:rPr lang="en-US" sz="5400" b="1" dirty="0" smtClean="0">
                <a:solidFill>
                  <a:schemeClr val="tx1"/>
                </a:solidFill>
              </a:rPr>
              <a:t/>
            </a:r>
            <a:br>
              <a:rPr lang="en-US" sz="5400" b="1" dirty="0" smtClean="0">
                <a:solidFill>
                  <a:schemeClr val="tx1"/>
                </a:solidFill>
              </a:rPr>
            </a:br>
            <a:r>
              <a:rPr lang="en-US" sz="3600" b="1" dirty="0" smtClean="0">
                <a:solidFill>
                  <a:srgbClr val="FFFF00"/>
                </a:solidFill>
                <a:effectLst>
                  <a:outerShdw blurRad="38100" dist="38100" dir="2700000" algn="tl">
                    <a:srgbClr val="000000">
                      <a:alpha val="43137"/>
                    </a:srgbClr>
                  </a:outerShdw>
                </a:effectLst>
              </a:rPr>
              <a:t>SERVICES</a:t>
            </a:r>
            <a:r>
              <a:rPr lang="en-US" sz="3600" dirty="0" smtClean="0">
                <a:solidFill>
                  <a:srgbClr val="FFFF00"/>
                </a:solidFill>
                <a:effectLst>
                  <a:outerShdw blurRad="38100" dist="38100" dir="2700000" algn="tl">
                    <a:srgbClr val="000000">
                      <a:alpha val="43137"/>
                    </a:srgbClr>
                  </a:outerShdw>
                </a:effectLst>
              </a:rPr>
              <a:t/>
            </a:r>
            <a:br>
              <a:rPr lang="en-US" sz="3600" dirty="0" smtClean="0">
                <a:solidFill>
                  <a:srgbClr val="FFFF00"/>
                </a:solidFill>
                <a:effectLst>
                  <a:outerShdw blurRad="38100" dist="38100" dir="2700000" algn="tl">
                    <a:srgbClr val="000000">
                      <a:alpha val="43137"/>
                    </a:srgbClr>
                  </a:outerShdw>
                </a:effectLst>
              </a:rPr>
            </a:br>
            <a:r>
              <a:rPr lang="en-US" sz="2700" dirty="0" smtClean="0">
                <a:effectLst>
                  <a:outerShdw blurRad="38100" dist="38100" dir="2700000" algn="tl">
                    <a:srgbClr val="000000">
                      <a:alpha val="43137"/>
                    </a:srgbClr>
                  </a:outerShdw>
                </a:effectLst>
              </a:rPr>
              <a:t> </a:t>
            </a:r>
            <a:r>
              <a:rPr lang="en-US" sz="3600" b="1" dirty="0" smtClean="0">
                <a:solidFill>
                  <a:srgbClr val="FFFF00"/>
                </a:solidFill>
                <a:effectLst>
                  <a:outerShdw blurRad="38100" dist="38100" dir="2700000" algn="tl">
                    <a:srgbClr val="000000">
                      <a:alpha val="43137"/>
                    </a:srgbClr>
                  </a:outerShdw>
                </a:effectLst>
              </a:rPr>
              <a:t/>
            </a:r>
            <a:br>
              <a:rPr lang="en-US" sz="3600" b="1" dirty="0" smtClean="0">
                <a:solidFill>
                  <a:srgbClr val="FFFF00"/>
                </a:solidFill>
                <a:effectLst>
                  <a:outerShdw blurRad="38100" dist="38100" dir="2700000" algn="tl">
                    <a:srgbClr val="000000">
                      <a:alpha val="43137"/>
                    </a:srgbClr>
                  </a:outerShdw>
                </a:effectLst>
              </a:rPr>
            </a:br>
            <a:r>
              <a:rPr lang="en-US" sz="3600" b="1" dirty="0" smtClean="0">
                <a:solidFill>
                  <a:schemeClr val="bg1"/>
                </a:solidFill>
                <a:effectLst>
                  <a:outerShdw blurRad="38100" dist="38100" dir="2700000" algn="tl">
                    <a:srgbClr val="000000">
                      <a:alpha val="43137"/>
                    </a:srgbClr>
                  </a:outerShdw>
                </a:effectLst>
              </a:rPr>
              <a:t> </a:t>
            </a:r>
            <a:r>
              <a:rPr lang="en-US" sz="3100" b="1" dirty="0" smtClean="0">
                <a:solidFill>
                  <a:schemeClr val="bg1"/>
                </a:solidFill>
                <a:effectLst>
                  <a:outerShdw blurRad="38100" dist="38100" dir="2700000" algn="tl">
                    <a:srgbClr val="000000">
                      <a:alpha val="43137"/>
                    </a:srgbClr>
                  </a:outerShdw>
                </a:effectLst>
              </a:rPr>
              <a:t/>
            </a:r>
            <a:br>
              <a:rPr lang="en-US" sz="3100" b="1" dirty="0" smtClean="0">
                <a:solidFill>
                  <a:schemeClr val="bg1"/>
                </a:solidFill>
                <a:effectLst>
                  <a:outerShdw blurRad="38100" dist="38100" dir="2700000" algn="tl">
                    <a:srgbClr val="000000">
                      <a:alpha val="43137"/>
                    </a:srgbClr>
                  </a:outerShdw>
                </a:effectLst>
              </a:rPr>
            </a:br>
            <a:r>
              <a:rPr lang="en-US" sz="4000" b="1" dirty="0" smtClean="0">
                <a:solidFill>
                  <a:schemeClr val="tx1"/>
                </a:solidFill>
                <a:latin typeface="Tahoma" charset="0"/>
                <a:cs typeface="Tahoma" charset="0"/>
              </a:rPr>
              <a:t/>
            </a:r>
            <a:br>
              <a:rPr lang="en-US" sz="4000" b="1" dirty="0" smtClean="0">
                <a:solidFill>
                  <a:schemeClr val="tx1"/>
                </a:solidFill>
                <a:latin typeface="Tahoma" charset="0"/>
                <a:cs typeface="Tahoma" charset="0"/>
              </a:rPr>
            </a:br>
            <a:r>
              <a:rPr lang="en-US" sz="4900" b="1" dirty="0" smtClean="0">
                <a:solidFill>
                  <a:schemeClr val="tx1"/>
                </a:solidFill>
              </a:rPr>
              <a:t/>
            </a:r>
            <a:br>
              <a:rPr lang="en-US" sz="4900" b="1" dirty="0" smtClean="0">
                <a:solidFill>
                  <a:schemeClr val="tx1"/>
                </a:solidFill>
              </a:rPr>
            </a:br>
            <a:r>
              <a:rPr lang="en-US" b="1" baseline="0" dirty="0" smtClean="0">
                <a:solidFill>
                  <a:schemeClr val="tx1"/>
                </a:solidFill>
                <a:effectLst>
                  <a:outerShdw blurRad="38100" dist="38100" dir="2700000" algn="tl">
                    <a:srgbClr val="000000">
                      <a:alpha val="43137"/>
                    </a:srgbClr>
                  </a:outerShdw>
                </a:effectLst>
              </a:rPr>
              <a:t/>
            </a:r>
            <a:br>
              <a:rPr lang="en-US" b="1" baseline="0" dirty="0" smtClean="0">
                <a:solidFill>
                  <a:schemeClr val="tx1"/>
                </a:solidFill>
                <a:effectLst>
                  <a:outerShdw blurRad="38100" dist="38100" dir="2700000" algn="tl">
                    <a:srgbClr val="000000">
                      <a:alpha val="43137"/>
                    </a:srgbClr>
                  </a:outerShdw>
                </a:effectLst>
              </a:rPr>
            </a:br>
            <a:endParaRPr lang="en-US" dirty="0">
              <a:solidFill>
                <a:schemeClr val="tx1"/>
              </a:solidFill>
            </a:endParaRPr>
          </a:p>
        </p:txBody>
      </p:sp>
      <p:graphicFrame>
        <p:nvGraphicFramePr>
          <p:cNvPr id="8" name="Content Placeholder 7"/>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Footer Placeholder 14"/>
          <p:cNvSpPr>
            <a:spLocks noGrp="1"/>
          </p:cNvSpPr>
          <p:nvPr>
            <p:ph type="ftr" sz="quarter" idx="11"/>
          </p:nvPr>
        </p:nvSpPr>
        <p:spPr/>
        <p:txBody>
          <a:bodyPr/>
          <a:lstStyle/>
          <a:p>
            <a:r>
              <a:rPr lang="en-US" smtClean="0">
                <a:solidFill>
                  <a:schemeClr val="tx1"/>
                </a:solidFill>
              </a:rPr>
              <a:t>Copyright NataliaS@portnov.com</a:t>
            </a:r>
            <a:endParaRPr lang="en-US">
              <a:solidFill>
                <a:schemeClr val="tx1"/>
              </a:solidFill>
            </a:endParaRPr>
          </a:p>
        </p:txBody>
      </p:sp>
      <p:sp>
        <p:nvSpPr>
          <p:cNvPr id="14" name="Slide Number Placeholder 13"/>
          <p:cNvSpPr>
            <a:spLocks noGrp="1"/>
          </p:cNvSpPr>
          <p:nvPr>
            <p:ph type="sldNum" sz="quarter" idx="12"/>
          </p:nvPr>
        </p:nvSpPr>
        <p:spPr/>
        <p:txBody>
          <a:bodyPr/>
          <a:lstStyle/>
          <a:p>
            <a:fld id="{0808F6BE-9E20-4853-8F15-771326FC309D}" type="slidenum">
              <a:rPr lang="en-US" smtClean="0">
                <a:solidFill>
                  <a:schemeClr val="tx1"/>
                </a:solidFill>
              </a:rPr>
              <a:pPr/>
              <a:t>10</a:t>
            </a:fld>
            <a:endParaRPr lang="en-US">
              <a:solidFill>
                <a:schemeClr val="tx1"/>
              </a:solidFill>
            </a:endParaRPr>
          </a:p>
        </p:txBody>
      </p:sp>
      <p:sp>
        <p:nvSpPr>
          <p:cNvPr id="7" name="Rectangle 6"/>
          <p:cNvSpPr/>
          <p:nvPr/>
        </p:nvSpPr>
        <p:spPr>
          <a:xfrm>
            <a:off x="228600" y="1143000"/>
            <a:ext cx="8610600" cy="5451749"/>
          </a:xfrm>
          <a:prstGeom prst="rect">
            <a:avLst/>
          </a:prstGeom>
        </p:spPr>
        <p:txBody>
          <a:bodyPr wrap="square">
            <a:spAutoFit/>
          </a:bodyPr>
          <a:lstStyle/>
          <a:p>
            <a:pPr algn="ct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latin typeface="Tahoma" charset="0"/>
                <a:cs typeface="Tahoma" charset="0"/>
              </a:rPr>
              <a:t> </a:t>
            </a:r>
            <a:endParaRPr lang="en-US" dirty="0" smtClean="0"/>
          </a:p>
          <a:p>
            <a:pPr>
              <a:lnSpc>
                <a:spcPct val="90000"/>
              </a:lnSpc>
              <a:spcBef>
                <a:spcPts val="400"/>
              </a:spcBef>
              <a:buClrTx/>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p>
          <a:p>
            <a:pPr lvl="2">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p>
          <a:p>
            <a:pPr>
              <a:lnSpc>
                <a:spcPct val="90000"/>
              </a:lnSpc>
              <a:spcBef>
                <a:spcPts val="400"/>
              </a:spcBef>
              <a:buClrTx/>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6350"/>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5400" b="1" dirty="0" smtClean="0">
                <a:solidFill>
                  <a:schemeClr val="tx1"/>
                </a:solidFill>
              </a:rPr>
              <a:t/>
            </a:r>
            <a:br>
              <a:rPr lang="en-US" sz="5400" b="1" dirty="0" smtClean="0">
                <a:solidFill>
                  <a:schemeClr val="tx1"/>
                </a:solidFill>
              </a:rPr>
            </a:br>
            <a:r>
              <a:rPr lang="en-US" sz="5400" b="1" dirty="0" smtClean="0">
                <a:solidFill>
                  <a:schemeClr val="tx1"/>
                </a:solidFill>
              </a:rPr>
              <a:t/>
            </a:r>
            <a:br>
              <a:rPr lang="en-US" sz="5400" b="1" dirty="0" smtClean="0">
                <a:solidFill>
                  <a:schemeClr val="tx1"/>
                </a:solidFill>
              </a:rPr>
            </a:br>
            <a:r>
              <a:rPr lang="en-US" sz="5400" b="1" dirty="0" smtClean="0">
                <a:solidFill>
                  <a:schemeClr val="tx1"/>
                </a:solidFill>
              </a:rPr>
              <a:t/>
            </a:r>
            <a:br>
              <a:rPr lang="en-US" sz="5400" b="1" dirty="0" smtClean="0">
                <a:solidFill>
                  <a:schemeClr val="tx1"/>
                </a:solidFill>
              </a:rPr>
            </a:br>
            <a:r>
              <a:rPr lang="en-US" sz="5400" b="1" dirty="0" smtClean="0">
                <a:solidFill>
                  <a:schemeClr val="tx1"/>
                </a:solidFill>
              </a:rPr>
              <a:t/>
            </a:r>
            <a:br>
              <a:rPr lang="en-US" sz="5400" b="1" dirty="0" smtClean="0">
                <a:solidFill>
                  <a:schemeClr val="tx1"/>
                </a:solidFill>
              </a:rPr>
            </a:br>
            <a:r>
              <a:rPr lang="en-US" sz="3600" b="1" dirty="0" smtClean="0">
                <a:solidFill>
                  <a:srgbClr val="FFFF00"/>
                </a:solidFill>
                <a:effectLst>
                  <a:outerShdw blurRad="38100" dist="38100" dir="2700000" algn="tl">
                    <a:srgbClr val="000000">
                      <a:alpha val="43137"/>
                    </a:srgbClr>
                  </a:outerShdw>
                </a:effectLst>
              </a:rPr>
              <a:t>SERVICES : </a:t>
            </a:r>
            <a:br>
              <a:rPr lang="en-US" sz="3600" b="1" dirty="0" smtClean="0">
                <a:solidFill>
                  <a:srgbClr val="FFFF00"/>
                </a:solidFill>
                <a:effectLst>
                  <a:outerShdw blurRad="38100" dist="38100" dir="2700000" algn="tl">
                    <a:srgbClr val="000000">
                      <a:alpha val="43137"/>
                    </a:srgbClr>
                  </a:outerShdw>
                </a:effectLst>
              </a:rPr>
            </a:br>
            <a:r>
              <a:rPr lang="en-US" sz="3600" b="1" dirty="0" smtClean="0">
                <a:solidFill>
                  <a:schemeClr val="bg1"/>
                </a:solidFill>
                <a:effectLst>
                  <a:outerShdw blurRad="38100" dist="38100" dir="2700000" algn="tl">
                    <a:srgbClr val="000000">
                      <a:alpha val="43137"/>
                    </a:srgbClr>
                  </a:outerShdw>
                </a:effectLst>
              </a:rPr>
              <a:t> Cloud Services and Infrastructure </a:t>
            </a:r>
            <a:r>
              <a:rPr lang="en-US" sz="3600" dirty="0" smtClean="0">
                <a:solidFill>
                  <a:srgbClr val="FFFF00"/>
                </a:solidFill>
                <a:effectLst>
                  <a:outerShdw blurRad="38100" dist="38100" dir="2700000" algn="tl">
                    <a:srgbClr val="000000">
                      <a:alpha val="43137"/>
                    </a:srgbClr>
                  </a:outerShdw>
                </a:effectLst>
              </a:rPr>
              <a:t/>
            </a:r>
            <a:br>
              <a:rPr lang="en-US" sz="3600" dirty="0" smtClean="0">
                <a:solidFill>
                  <a:srgbClr val="FFFF00"/>
                </a:solidFill>
                <a:effectLst>
                  <a:outerShdw blurRad="38100" dist="38100" dir="2700000" algn="tl">
                    <a:srgbClr val="000000">
                      <a:alpha val="43137"/>
                    </a:srgbClr>
                  </a:outerShdw>
                </a:effectLst>
              </a:rPr>
            </a:br>
            <a:r>
              <a:rPr lang="en-US" sz="2700" dirty="0" smtClean="0">
                <a:effectLst>
                  <a:outerShdw blurRad="38100" dist="38100" dir="2700000" algn="tl">
                    <a:srgbClr val="000000">
                      <a:alpha val="43137"/>
                    </a:srgbClr>
                  </a:outerShdw>
                </a:effectLst>
              </a:rPr>
              <a:t> </a:t>
            </a:r>
            <a:r>
              <a:rPr lang="en-US" sz="3600" b="1" dirty="0" smtClean="0">
                <a:solidFill>
                  <a:srgbClr val="FFFF00"/>
                </a:solidFill>
                <a:effectLst>
                  <a:outerShdw blurRad="38100" dist="38100" dir="2700000" algn="tl">
                    <a:srgbClr val="000000">
                      <a:alpha val="43137"/>
                    </a:srgbClr>
                  </a:outerShdw>
                </a:effectLst>
              </a:rPr>
              <a:t/>
            </a:r>
            <a:br>
              <a:rPr lang="en-US" sz="3600" b="1" dirty="0" smtClean="0">
                <a:solidFill>
                  <a:srgbClr val="FFFF00"/>
                </a:solidFill>
                <a:effectLst>
                  <a:outerShdw blurRad="38100" dist="38100" dir="2700000" algn="tl">
                    <a:srgbClr val="000000">
                      <a:alpha val="43137"/>
                    </a:srgbClr>
                  </a:outerShdw>
                </a:effectLst>
              </a:rPr>
            </a:br>
            <a:r>
              <a:rPr lang="en-US" sz="3600" b="1" dirty="0" smtClean="0">
                <a:solidFill>
                  <a:schemeClr val="bg1"/>
                </a:solidFill>
                <a:effectLst>
                  <a:outerShdw blurRad="38100" dist="38100" dir="2700000" algn="tl">
                    <a:srgbClr val="000000">
                      <a:alpha val="43137"/>
                    </a:srgbClr>
                  </a:outerShdw>
                </a:effectLst>
              </a:rPr>
              <a:t> </a:t>
            </a:r>
            <a:r>
              <a:rPr lang="en-US" sz="3100" b="1" dirty="0" smtClean="0">
                <a:solidFill>
                  <a:schemeClr val="bg1"/>
                </a:solidFill>
                <a:effectLst>
                  <a:outerShdw blurRad="38100" dist="38100" dir="2700000" algn="tl">
                    <a:srgbClr val="000000">
                      <a:alpha val="43137"/>
                    </a:srgbClr>
                  </a:outerShdw>
                </a:effectLst>
              </a:rPr>
              <a:t/>
            </a:r>
            <a:br>
              <a:rPr lang="en-US" sz="3100" b="1" dirty="0" smtClean="0">
                <a:solidFill>
                  <a:schemeClr val="bg1"/>
                </a:solidFill>
                <a:effectLst>
                  <a:outerShdw blurRad="38100" dist="38100" dir="2700000" algn="tl">
                    <a:srgbClr val="000000">
                      <a:alpha val="43137"/>
                    </a:srgbClr>
                  </a:outerShdw>
                </a:effectLst>
              </a:rPr>
            </a:br>
            <a:r>
              <a:rPr lang="en-US" sz="4000" b="1" dirty="0" smtClean="0">
                <a:solidFill>
                  <a:schemeClr val="tx1"/>
                </a:solidFill>
                <a:latin typeface="Tahoma" charset="0"/>
                <a:cs typeface="Tahoma" charset="0"/>
              </a:rPr>
              <a:t/>
            </a:r>
            <a:br>
              <a:rPr lang="en-US" sz="4000" b="1" dirty="0" smtClean="0">
                <a:solidFill>
                  <a:schemeClr val="tx1"/>
                </a:solidFill>
                <a:latin typeface="Tahoma" charset="0"/>
                <a:cs typeface="Tahoma" charset="0"/>
              </a:rPr>
            </a:br>
            <a:r>
              <a:rPr lang="en-US" sz="4900" b="1" dirty="0" smtClean="0">
                <a:solidFill>
                  <a:schemeClr val="tx1"/>
                </a:solidFill>
              </a:rPr>
              <a:t/>
            </a:r>
            <a:br>
              <a:rPr lang="en-US" sz="4900" b="1" dirty="0" smtClean="0">
                <a:solidFill>
                  <a:schemeClr val="tx1"/>
                </a:solidFill>
              </a:rPr>
            </a:br>
            <a:r>
              <a:rPr lang="en-US" b="1" baseline="0" dirty="0" smtClean="0">
                <a:solidFill>
                  <a:schemeClr val="tx1"/>
                </a:solidFill>
                <a:effectLst>
                  <a:outerShdw blurRad="38100" dist="38100" dir="2700000" algn="tl">
                    <a:srgbClr val="000000">
                      <a:alpha val="43137"/>
                    </a:srgbClr>
                  </a:outerShdw>
                </a:effectLst>
              </a:rPr>
              <a:t/>
            </a:r>
            <a:br>
              <a:rPr lang="en-US" b="1" baseline="0" dirty="0" smtClean="0">
                <a:solidFill>
                  <a:schemeClr val="tx1"/>
                </a:solidFill>
                <a:effectLst>
                  <a:outerShdw blurRad="38100" dist="38100" dir="2700000" algn="tl">
                    <a:srgbClr val="000000">
                      <a:alpha val="43137"/>
                    </a:srgbClr>
                  </a:outerShdw>
                </a:effectLst>
              </a:rPr>
            </a:br>
            <a:endParaRPr lang="en-US" dirty="0">
              <a:solidFill>
                <a:schemeClr val="tx1"/>
              </a:solidFill>
            </a:endParaRPr>
          </a:p>
        </p:txBody>
      </p:sp>
      <p:sp>
        <p:nvSpPr>
          <p:cNvPr id="16" name="Text Placeholder 15"/>
          <p:cNvSpPr>
            <a:spLocks noGrp="1"/>
          </p:cNvSpPr>
          <p:nvPr>
            <p:ph type="body" idx="1"/>
          </p:nvPr>
        </p:nvSpPr>
        <p:spPr/>
        <p:txBody>
          <a:bodyPr>
            <a:normAutofit/>
          </a:bodyPr>
          <a:lstStyle/>
          <a:p>
            <a:pPr algn="ctr"/>
            <a:r>
              <a:rPr lang="en-US" sz="3200" dirty="0" smtClean="0">
                <a:solidFill>
                  <a:srgbClr val="7030A0"/>
                </a:solidFill>
                <a:effectLst>
                  <a:outerShdw blurRad="38100" dist="38100" dir="2700000" algn="tl">
                    <a:srgbClr val="000000">
                      <a:alpha val="43137"/>
                    </a:srgbClr>
                  </a:outerShdw>
                </a:effectLst>
              </a:rPr>
              <a:t>WHAT IS THAT ? </a:t>
            </a:r>
            <a:endParaRPr lang="en-US" sz="3200" dirty="0">
              <a:solidFill>
                <a:srgbClr val="7030A0"/>
              </a:solidFill>
              <a:effectLst>
                <a:outerShdw blurRad="38100" dist="38100" dir="2700000" algn="tl">
                  <a:srgbClr val="000000">
                    <a:alpha val="43137"/>
                  </a:srgbClr>
                </a:outerShdw>
              </a:effectLst>
            </a:endParaRPr>
          </a:p>
        </p:txBody>
      </p:sp>
      <p:graphicFrame>
        <p:nvGraphicFramePr>
          <p:cNvPr id="12" name="Content Placeholder 11"/>
          <p:cNvGraphicFramePr>
            <a:graphicFrameLocks noGrp="1"/>
          </p:cNvGraphicFramePr>
          <p:nvPr>
            <p:ph sz="half" idx="2"/>
          </p:nvPr>
        </p:nvGraphicFramePr>
        <p:xfrm>
          <a:off x="457200" y="2174874"/>
          <a:ext cx="4040188" cy="4225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9" name="Diagram 18"/>
          <p:cNvGraphicFramePr/>
          <p:nvPr/>
        </p:nvGraphicFramePr>
        <p:xfrm>
          <a:off x="4645025" y="1535112"/>
          <a:ext cx="4041775" cy="25796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3" name="Content Placeholder 12" descr="Capture123.PNG"/>
          <p:cNvPicPr>
            <a:picLocks noGrp="1" noChangeAspect="1"/>
          </p:cNvPicPr>
          <p:nvPr>
            <p:ph sz="quarter" idx="4"/>
          </p:nvPr>
        </p:nvPicPr>
        <p:blipFill>
          <a:blip r:embed="rId13" cstate="print"/>
          <a:stretch>
            <a:fillRect/>
          </a:stretch>
        </p:blipFill>
        <p:spPr>
          <a:xfrm>
            <a:off x="4800600" y="4267200"/>
            <a:ext cx="3810000" cy="2018804"/>
          </a:xfrm>
          <a:prstGeom prst="roundRect">
            <a:avLst>
              <a:gd name="adj" fmla="val 8594"/>
            </a:avLst>
          </a:prstGeom>
          <a:solidFill>
            <a:srgbClr val="FFFFFF">
              <a:shade val="85000"/>
            </a:srgbClr>
          </a:solidFill>
          <a:ln>
            <a:solidFill>
              <a:schemeClr val="tx1">
                <a:lumMod val="95000"/>
                <a:lumOff val="5000"/>
              </a:schemeClr>
            </a:solidFill>
          </a:ln>
          <a:effectLst>
            <a:reflection blurRad="12700" stA="38000" endPos="28000" dist="5000" dir="5400000" sy="-100000" algn="bl" rotWithShape="0"/>
          </a:effectLst>
        </p:spPr>
      </p:pic>
      <p:sp>
        <p:nvSpPr>
          <p:cNvPr id="15" name="Footer Placeholder 14"/>
          <p:cNvSpPr>
            <a:spLocks noGrp="1"/>
          </p:cNvSpPr>
          <p:nvPr>
            <p:ph type="ftr" sz="quarter" idx="11"/>
          </p:nvPr>
        </p:nvSpPr>
        <p:spPr/>
        <p:txBody>
          <a:bodyPr/>
          <a:lstStyle/>
          <a:p>
            <a:r>
              <a:rPr lang="en-US" smtClean="0">
                <a:solidFill>
                  <a:schemeClr val="tx1"/>
                </a:solidFill>
              </a:rPr>
              <a:t>Copyright NataliaS@portnov.com</a:t>
            </a:r>
            <a:endParaRPr lang="en-US">
              <a:solidFill>
                <a:schemeClr val="tx1"/>
              </a:solidFill>
            </a:endParaRPr>
          </a:p>
        </p:txBody>
      </p:sp>
      <p:sp>
        <p:nvSpPr>
          <p:cNvPr id="14" name="Slide Number Placeholder 13"/>
          <p:cNvSpPr>
            <a:spLocks noGrp="1"/>
          </p:cNvSpPr>
          <p:nvPr>
            <p:ph type="sldNum" sz="quarter" idx="12"/>
          </p:nvPr>
        </p:nvSpPr>
        <p:spPr/>
        <p:txBody>
          <a:bodyPr/>
          <a:lstStyle/>
          <a:p>
            <a:fld id="{0808F6BE-9E20-4853-8F15-771326FC309D}" type="slidenum">
              <a:rPr lang="en-US" smtClean="0">
                <a:solidFill>
                  <a:schemeClr val="tx1"/>
                </a:solidFill>
              </a:rPr>
              <a:pPr/>
              <a:t>11</a:t>
            </a:fld>
            <a:endParaRPr lang="en-US">
              <a:solidFill>
                <a:schemeClr val="tx1"/>
              </a:solidFill>
            </a:endParaRPr>
          </a:p>
        </p:txBody>
      </p:sp>
      <p:sp>
        <p:nvSpPr>
          <p:cNvPr id="7" name="Rectangle 6"/>
          <p:cNvSpPr/>
          <p:nvPr/>
        </p:nvSpPr>
        <p:spPr>
          <a:xfrm>
            <a:off x="228600" y="1143000"/>
            <a:ext cx="8610600" cy="5451749"/>
          </a:xfrm>
          <a:prstGeom prst="rect">
            <a:avLst/>
          </a:prstGeom>
        </p:spPr>
        <p:txBody>
          <a:bodyPr wrap="square">
            <a:spAutoFit/>
          </a:bodyPr>
          <a:lstStyle/>
          <a:p>
            <a:pPr algn="ct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latin typeface="Tahoma" charset="0"/>
                <a:cs typeface="Tahoma" charset="0"/>
              </a:rPr>
              <a:t> </a:t>
            </a:r>
            <a:endParaRPr lang="en-US" dirty="0" smtClean="0"/>
          </a:p>
          <a:p>
            <a:pPr>
              <a:lnSpc>
                <a:spcPct val="90000"/>
              </a:lnSpc>
              <a:spcBef>
                <a:spcPts val="400"/>
              </a:spcBef>
              <a:buClrTx/>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p>
          <a:p>
            <a:pPr lvl="2">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p>
          <a:p>
            <a:pPr>
              <a:lnSpc>
                <a:spcPct val="90000"/>
              </a:lnSpc>
              <a:spcBef>
                <a:spcPts val="400"/>
              </a:spcBef>
              <a:buClrTx/>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a:ln w="6350"/>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5400" b="1" dirty="0" smtClean="0">
                <a:solidFill>
                  <a:schemeClr val="tx1"/>
                </a:solidFill>
              </a:rPr>
              <a:t/>
            </a:r>
            <a:br>
              <a:rPr lang="en-US" sz="5400" b="1" dirty="0" smtClean="0">
                <a:solidFill>
                  <a:schemeClr val="tx1"/>
                </a:solidFill>
              </a:rPr>
            </a:br>
            <a:r>
              <a:rPr lang="en-US" sz="5400" b="1" dirty="0" smtClean="0">
                <a:solidFill>
                  <a:schemeClr val="tx1"/>
                </a:solidFill>
              </a:rPr>
              <a:t/>
            </a:r>
            <a:br>
              <a:rPr lang="en-US" sz="5400" b="1" dirty="0" smtClean="0">
                <a:solidFill>
                  <a:schemeClr val="tx1"/>
                </a:solidFill>
              </a:rPr>
            </a:br>
            <a:r>
              <a:rPr lang="en-US" sz="5400" b="1" dirty="0" smtClean="0">
                <a:solidFill>
                  <a:schemeClr val="tx1"/>
                </a:solidFill>
              </a:rPr>
              <a:t/>
            </a:r>
            <a:br>
              <a:rPr lang="en-US" sz="5400" b="1" dirty="0" smtClean="0">
                <a:solidFill>
                  <a:schemeClr val="tx1"/>
                </a:solidFill>
              </a:rPr>
            </a:br>
            <a:r>
              <a:rPr lang="en-US" sz="5400" b="1" dirty="0" smtClean="0">
                <a:solidFill>
                  <a:schemeClr val="tx1"/>
                </a:solidFill>
              </a:rPr>
              <a:t/>
            </a:r>
            <a:br>
              <a:rPr lang="en-US" sz="5400" b="1" dirty="0" smtClean="0">
                <a:solidFill>
                  <a:schemeClr val="tx1"/>
                </a:solidFill>
              </a:rPr>
            </a:br>
            <a:r>
              <a:rPr lang="en-US" sz="3600" b="1" dirty="0" smtClean="0">
                <a:solidFill>
                  <a:srgbClr val="FFFF00"/>
                </a:solidFill>
                <a:effectLst>
                  <a:outerShdw blurRad="38100" dist="38100" dir="2700000" algn="tl">
                    <a:srgbClr val="000000">
                      <a:alpha val="43137"/>
                    </a:srgbClr>
                  </a:outerShdw>
                </a:effectLst>
              </a:rPr>
              <a:t>SERVICES : </a:t>
            </a:r>
            <a:br>
              <a:rPr lang="en-US" sz="3600" b="1" dirty="0" smtClean="0">
                <a:solidFill>
                  <a:srgbClr val="FFFF00"/>
                </a:solidFill>
                <a:effectLst>
                  <a:outerShdw blurRad="38100" dist="38100" dir="2700000" algn="tl">
                    <a:srgbClr val="000000">
                      <a:alpha val="43137"/>
                    </a:srgbClr>
                  </a:outerShdw>
                </a:effectLst>
              </a:rPr>
            </a:br>
            <a:r>
              <a:rPr lang="en-US" sz="3600" b="1" dirty="0" smtClean="0">
                <a:solidFill>
                  <a:schemeClr val="bg1"/>
                </a:solidFill>
                <a:effectLst>
                  <a:outerShdw blurRad="38100" dist="38100" dir="2700000" algn="tl">
                    <a:srgbClr val="000000">
                      <a:alpha val="43137"/>
                    </a:srgbClr>
                  </a:outerShdw>
                </a:effectLst>
              </a:rPr>
              <a:t> Cloud Services and Infrastructure </a:t>
            </a:r>
            <a:r>
              <a:rPr lang="en-US" sz="3600" dirty="0" smtClean="0">
                <a:solidFill>
                  <a:srgbClr val="FFFF00"/>
                </a:solidFill>
                <a:effectLst>
                  <a:outerShdw blurRad="38100" dist="38100" dir="2700000" algn="tl">
                    <a:srgbClr val="000000">
                      <a:alpha val="43137"/>
                    </a:srgbClr>
                  </a:outerShdw>
                </a:effectLst>
              </a:rPr>
              <a:t/>
            </a:r>
            <a:br>
              <a:rPr lang="en-US" sz="3600" dirty="0" smtClean="0">
                <a:solidFill>
                  <a:srgbClr val="FFFF00"/>
                </a:solidFill>
                <a:effectLst>
                  <a:outerShdw blurRad="38100" dist="38100" dir="2700000" algn="tl">
                    <a:srgbClr val="000000">
                      <a:alpha val="43137"/>
                    </a:srgbClr>
                  </a:outerShdw>
                </a:effectLst>
              </a:rPr>
            </a:br>
            <a:r>
              <a:rPr lang="en-US" sz="2700" dirty="0" smtClean="0">
                <a:effectLst>
                  <a:outerShdw blurRad="38100" dist="38100" dir="2700000" algn="tl">
                    <a:srgbClr val="000000">
                      <a:alpha val="43137"/>
                    </a:srgbClr>
                  </a:outerShdw>
                </a:effectLst>
              </a:rPr>
              <a:t> </a:t>
            </a:r>
            <a:r>
              <a:rPr lang="en-US" sz="3600" b="1" dirty="0" smtClean="0">
                <a:solidFill>
                  <a:srgbClr val="FFFF00"/>
                </a:solidFill>
                <a:effectLst>
                  <a:outerShdw blurRad="38100" dist="38100" dir="2700000" algn="tl">
                    <a:srgbClr val="000000">
                      <a:alpha val="43137"/>
                    </a:srgbClr>
                  </a:outerShdw>
                </a:effectLst>
              </a:rPr>
              <a:t/>
            </a:r>
            <a:br>
              <a:rPr lang="en-US" sz="3600" b="1" dirty="0" smtClean="0">
                <a:solidFill>
                  <a:srgbClr val="FFFF00"/>
                </a:solidFill>
                <a:effectLst>
                  <a:outerShdw blurRad="38100" dist="38100" dir="2700000" algn="tl">
                    <a:srgbClr val="000000">
                      <a:alpha val="43137"/>
                    </a:srgbClr>
                  </a:outerShdw>
                </a:effectLst>
              </a:rPr>
            </a:br>
            <a:r>
              <a:rPr lang="en-US" sz="3600" b="1" dirty="0" smtClean="0">
                <a:solidFill>
                  <a:schemeClr val="bg1"/>
                </a:solidFill>
                <a:effectLst>
                  <a:outerShdw blurRad="38100" dist="38100" dir="2700000" algn="tl">
                    <a:srgbClr val="000000">
                      <a:alpha val="43137"/>
                    </a:srgbClr>
                  </a:outerShdw>
                </a:effectLst>
              </a:rPr>
              <a:t> </a:t>
            </a:r>
            <a:r>
              <a:rPr lang="en-US" sz="3100" b="1" dirty="0" smtClean="0">
                <a:solidFill>
                  <a:schemeClr val="bg1"/>
                </a:solidFill>
                <a:effectLst>
                  <a:outerShdw blurRad="38100" dist="38100" dir="2700000" algn="tl">
                    <a:srgbClr val="000000">
                      <a:alpha val="43137"/>
                    </a:srgbClr>
                  </a:outerShdw>
                </a:effectLst>
              </a:rPr>
              <a:t/>
            </a:r>
            <a:br>
              <a:rPr lang="en-US" sz="3100" b="1" dirty="0" smtClean="0">
                <a:solidFill>
                  <a:schemeClr val="bg1"/>
                </a:solidFill>
                <a:effectLst>
                  <a:outerShdw blurRad="38100" dist="38100" dir="2700000" algn="tl">
                    <a:srgbClr val="000000">
                      <a:alpha val="43137"/>
                    </a:srgbClr>
                  </a:outerShdw>
                </a:effectLst>
              </a:rPr>
            </a:br>
            <a:r>
              <a:rPr lang="en-US" sz="4000" b="1" dirty="0" smtClean="0">
                <a:solidFill>
                  <a:schemeClr val="tx1"/>
                </a:solidFill>
                <a:latin typeface="Tahoma" charset="0"/>
                <a:cs typeface="Tahoma" charset="0"/>
              </a:rPr>
              <a:t/>
            </a:r>
            <a:br>
              <a:rPr lang="en-US" sz="4000" b="1" dirty="0" smtClean="0">
                <a:solidFill>
                  <a:schemeClr val="tx1"/>
                </a:solidFill>
                <a:latin typeface="Tahoma" charset="0"/>
                <a:cs typeface="Tahoma" charset="0"/>
              </a:rPr>
            </a:br>
            <a:r>
              <a:rPr lang="en-US" sz="4900" b="1" dirty="0" smtClean="0">
                <a:solidFill>
                  <a:schemeClr val="tx1"/>
                </a:solidFill>
              </a:rPr>
              <a:t/>
            </a:r>
            <a:br>
              <a:rPr lang="en-US" sz="4900" b="1" dirty="0" smtClean="0">
                <a:solidFill>
                  <a:schemeClr val="tx1"/>
                </a:solidFill>
              </a:rPr>
            </a:br>
            <a:r>
              <a:rPr lang="en-US" b="1" baseline="0" dirty="0" smtClean="0">
                <a:solidFill>
                  <a:schemeClr val="tx1"/>
                </a:solidFill>
                <a:effectLst>
                  <a:outerShdw blurRad="38100" dist="38100" dir="2700000" algn="tl">
                    <a:srgbClr val="000000">
                      <a:alpha val="43137"/>
                    </a:srgbClr>
                  </a:outerShdw>
                </a:effectLst>
              </a:rPr>
              <a:t/>
            </a:r>
            <a:br>
              <a:rPr lang="en-US" b="1" baseline="0" dirty="0" smtClean="0">
                <a:solidFill>
                  <a:schemeClr val="tx1"/>
                </a:solidFill>
                <a:effectLst>
                  <a:outerShdw blurRad="38100" dist="38100" dir="2700000" algn="tl">
                    <a:srgbClr val="000000">
                      <a:alpha val="43137"/>
                    </a:srgbClr>
                  </a:outerShdw>
                </a:effectLst>
              </a:rPr>
            </a:br>
            <a:endParaRPr lang="en-US" dirty="0">
              <a:solidFill>
                <a:schemeClr val="tx1"/>
              </a:solidFill>
            </a:endParaRPr>
          </a:p>
        </p:txBody>
      </p:sp>
      <p:graphicFrame>
        <p:nvGraphicFramePr>
          <p:cNvPr id="18" name="Content Placeholder 17"/>
          <p:cNvGraphicFramePr>
            <a:graphicFrameLocks noGrp="1"/>
          </p:cNvGraphicFramePr>
          <p:nvPr>
            <p:ph idx="1"/>
          </p:nvPr>
        </p:nvGraphicFramePr>
        <p:xfrm>
          <a:off x="457200" y="1600201"/>
          <a:ext cx="8229600" cy="3581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Footer Placeholder 14"/>
          <p:cNvSpPr>
            <a:spLocks noGrp="1"/>
          </p:cNvSpPr>
          <p:nvPr>
            <p:ph type="ftr" sz="quarter" idx="11"/>
          </p:nvPr>
        </p:nvSpPr>
        <p:spPr/>
        <p:txBody>
          <a:bodyPr/>
          <a:lstStyle/>
          <a:p>
            <a:r>
              <a:rPr lang="en-US" smtClean="0">
                <a:solidFill>
                  <a:schemeClr val="tx1"/>
                </a:solidFill>
              </a:rPr>
              <a:t>Copyright NataliaS@portnov.com</a:t>
            </a:r>
            <a:endParaRPr lang="en-US">
              <a:solidFill>
                <a:schemeClr val="tx1"/>
              </a:solidFill>
            </a:endParaRPr>
          </a:p>
        </p:txBody>
      </p:sp>
      <p:sp>
        <p:nvSpPr>
          <p:cNvPr id="14" name="Slide Number Placeholder 13"/>
          <p:cNvSpPr>
            <a:spLocks noGrp="1"/>
          </p:cNvSpPr>
          <p:nvPr>
            <p:ph type="sldNum" sz="quarter" idx="12"/>
          </p:nvPr>
        </p:nvSpPr>
        <p:spPr/>
        <p:txBody>
          <a:bodyPr/>
          <a:lstStyle/>
          <a:p>
            <a:fld id="{0808F6BE-9E20-4853-8F15-771326FC309D}" type="slidenum">
              <a:rPr lang="en-US" smtClean="0">
                <a:solidFill>
                  <a:schemeClr val="tx1"/>
                </a:solidFill>
              </a:rPr>
              <a:pPr/>
              <a:t>12</a:t>
            </a:fld>
            <a:endParaRPr lang="en-US">
              <a:solidFill>
                <a:schemeClr val="tx1"/>
              </a:solidFill>
            </a:endParaRPr>
          </a:p>
        </p:txBody>
      </p:sp>
      <p:sp>
        <p:nvSpPr>
          <p:cNvPr id="7" name="Rectangle 6"/>
          <p:cNvSpPr/>
          <p:nvPr/>
        </p:nvSpPr>
        <p:spPr>
          <a:xfrm>
            <a:off x="228600" y="1143000"/>
            <a:ext cx="8610600" cy="5451749"/>
          </a:xfrm>
          <a:prstGeom prst="rect">
            <a:avLst/>
          </a:prstGeom>
        </p:spPr>
        <p:txBody>
          <a:bodyPr wrap="square">
            <a:spAutoFit/>
          </a:bodyPr>
          <a:lstStyle/>
          <a:p>
            <a:pPr algn="ct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latin typeface="Tahoma" charset="0"/>
                <a:cs typeface="Tahoma" charset="0"/>
              </a:rPr>
              <a:t> </a:t>
            </a:r>
            <a:endParaRPr lang="en-US" dirty="0" smtClean="0"/>
          </a:p>
          <a:p>
            <a:pPr>
              <a:lnSpc>
                <a:spcPct val="90000"/>
              </a:lnSpc>
              <a:spcBef>
                <a:spcPts val="400"/>
              </a:spcBef>
              <a:buClrTx/>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p>
          <a:p>
            <a:pPr lvl="2">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p>
          <a:p>
            <a:pPr>
              <a:lnSpc>
                <a:spcPct val="90000"/>
              </a:lnSpc>
              <a:spcBef>
                <a:spcPts val="400"/>
              </a:spcBef>
              <a:buClrTx/>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p>
        </p:txBody>
      </p:sp>
      <p:pic>
        <p:nvPicPr>
          <p:cNvPr id="20" name="Picture 3"/>
          <p:cNvPicPr>
            <a:picLocks noChangeAspect="1" noChangeArrowheads="1"/>
          </p:cNvPicPr>
          <p:nvPr/>
        </p:nvPicPr>
        <p:blipFill>
          <a:blip r:embed="rId8" cstate="print"/>
          <a:srcRect/>
          <a:stretch>
            <a:fillRect/>
          </a:stretch>
        </p:blipFill>
        <p:spPr bwMode="auto">
          <a:xfrm>
            <a:off x="936463" y="5257800"/>
            <a:ext cx="2857500" cy="1076325"/>
          </a:xfrm>
          <a:prstGeom prst="rect">
            <a:avLst/>
          </a:prstGeom>
          <a:ln>
            <a:noFill/>
          </a:ln>
          <a:effectLst>
            <a:outerShdw blurRad="292100" dist="139700" dir="2700000" algn="tl" rotWithShape="0">
              <a:srgbClr val="333333">
                <a:alpha val="65000"/>
              </a:srgbClr>
            </a:outerShdw>
          </a:effectLst>
        </p:spPr>
      </p:pic>
      <p:pic>
        <p:nvPicPr>
          <p:cNvPr id="21" name="Picture 20" descr="Capture141.PNG"/>
          <p:cNvPicPr>
            <a:picLocks noChangeAspect="1"/>
          </p:cNvPicPr>
          <p:nvPr/>
        </p:nvPicPr>
        <p:blipFill>
          <a:blip r:embed="rId9" cstate="print"/>
          <a:stretch>
            <a:fillRect/>
          </a:stretch>
        </p:blipFill>
        <p:spPr>
          <a:xfrm>
            <a:off x="4730426" y="5257800"/>
            <a:ext cx="3477111" cy="103837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a:ln w="6350"/>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5400" b="1" dirty="0" smtClean="0">
                <a:solidFill>
                  <a:schemeClr val="tx1"/>
                </a:solidFill>
              </a:rPr>
              <a:t/>
            </a:r>
            <a:br>
              <a:rPr lang="en-US" sz="5400" b="1" dirty="0" smtClean="0">
                <a:solidFill>
                  <a:schemeClr val="tx1"/>
                </a:solidFill>
              </a:rPr>
            </a:br>
            <a:r>
              <a:rPr lang="en-US" sz="5400" b="1" dirty="0" smtClean="0">
                <a:solidFill>
                  <a:schemeClr val="tx1"/>
                </a:solidFill>
              </a:rPr>
              <a:t/>
            </a:r>
            <a:br>
              <a:rPr lang="en-US" sz="5400" b="1" dirty="0" smtClean="0">
                <a:solidFill>
                  <a:schemeClr val="tx1"/>
                </a:solidFill>
              </a:rPr>
            </a:br>
            <a:r>
              <a:rPr lang="en-US" sz="5400" b="1" dirty="0" smtClean="0">
                <a:solidFill>
                  <a:schemeClr val="tx1"/>
                </a:solidFill>
              </a:rPr>
              <a:t/>
            </a:r>
            <a:br>
              <a:rPr lang="en-US" sz="5400" b="1" dirty="0" smtClean="0">
                <a:solidFill>
                  <a:schemeClr val="tx1"/>
                </a:solidFill>
              </a:rPr>
            </a:br>
            <a:r>
              <a:rPr lang="en-US" sz="5400" b="1" dirty="0" smtClean="0">
                <a:solidFill>
                  <a:schemeClr val="tx1"/>
                </a:solidFill>
              </a:rPr>
              <a:t/>
            </a:r>
            <a:br>
              <a:rPr lang="en-US" sz="5400" b="1" dirty="0" smtClean="0">
                <a:solidFill>
                  <a:schemeClr val="tx1"/>
                </a:solidFill>
              </a:rPr>
            </a:br>
            <a:r>
              <a:rPr lang="en-US" sz="3600" b="1" dirty="0" smtClean="0">
                <a:solidFill>
                  <a:srgbClr val="FFFF00"/>
                </a:solidFill>
                <a:effectLst>
                  <a:outerShdw blurRad="38100" dist="38100" dir="2700000" algn="tl">
                    <a:srgbClr val="000000">
                      <a:alpha val="43137"/>
                    </a:srgbClr>
                  </a:outerShdw>
                </a:effectLst>
              </a:rPr>
              <a:t>SERVICES : </a:t>
            </a:r>
            <a:br>
              <a:rPr lang="en-US" sz="3600" b="1" dirty="0" smtClean="0">
                <a:solidFill>
                  <a:srgbClr val="FFFF00"/>
                </a:solidFill>
                <a:effectLst>
                  <a:outerShdw blurRad="38100" dist="38100" dir="2700000" algn="tl">
                    <a:srgbClr val="000000">
                      <a:alpha val="43137"/>
                    </a:srgbClr>
                  </a:outerShdw>
                </a:effectLst>
              </a:rPr>
            </a:br>
            <a:r>
              <a:rPr lang="en-US" sz="3600" b="1" dirty="0" smtClean="0">
                <a:solidFill>
                  <a:schemeClr val="bg1"/>
                </a:solidFill>
                <a:effectLst>
                  <a:outerShdw blurRad="38100" dist="38100" dir="2700000" algn="tl">
                    <a:srgbClr val="000000">
                      <a:alpha val="43137"/>
                    </a:srgbClr>
                  </a:outerShdw>
                </a:effectLst>
              </a:rPr>
              <a:t> </a:t>
            </a:r>
            <a:r>
              <a:rPr lang="en-US" sz="3100" b="1" dirty="0" smtClean="0">
                <a:solidFill>
                  <a:schemeClr val="bg1"/>
                </a:solidFill>
                <a:effectLst>
                  <a:outerShdw blurRad="38100" dist="38100" dir="2700000" algn="tl">
                    <a:srgbClr val="000000">
                      <a:alpha val="43137"/>
                    </a:srgbClr>
                  </a:outerShdw>
                </a:effectLst>
              </a:rPr>
              <a:t>Cloud Services and Infrastructure : Summary</a:t>
            </a:r>
            <a:r>
              <a:rPr lang="en-US" sz="3600" dirty="0" smtClean="0">
                <a:solidFill>
                  <a:srgbClr val="FFFF00"/>
                </a:solidFill>
                <a:effectLst>
                  <a:outerShdw blurRad="38100" dist="38100" dir="2700000" algn="tl">
                    <a:srgbClr val="000000">
                      <a:alpha val="43137"/>
                    </a:srgbClr>
                  </a:outerShdw>
                </a:effectLst>
              </a:rPr>
              <a:t/>
            </a:r>
            <a:br>
              <a:rPr lang="en-US" sz="3600" dirty="0" smtClean="0">
                <a:solidFill>
                  <a:srgbClr val="FFFF00"/>
                </a:solidFill>
                <a:effectLst>
                  <a:outerShdw blurRad="38100" dist="38100" dir="2700000" algn="tl">
                    <a:srgbClr val="000000">
                      <a:alpha val="43137"/>
                    </a:srgbClr>
                  </a:outerShdw>
                </a:effectLst>
              </a:rPr>
            </a:br>
            <a:r>
              <a:rPr lang="en-US" sz="2700" dirty="0" smtClean="0">
                <a:effectLst>
                  <a:outerShdw blurRad="38100" dist="38100" dir="2700000" algn="tl">
                    <a:srgbClr val="000000">
                      <a:alpha val="43137"/>
                    </a:srgbClr>
                  </a:outerShdw>
                </a:effectLst>
              </a:rPr>
              <a:t> </a:t>
            </a:r>
            <a:r>
              <a:rPr lang="en-US" sz="3600" b="1" dirty="0" smtClean="0">
                <a:solidFill>
                  <a:srgbClr val="FFFF00"/>
                </a:solidFill>
                <a:effectLst>
                  <a:outerShdw blurRad="38100" dist="38100" dir="2700000" algn="tl">
                    <a:srgbClr val="000000">
                      <a:alpha val="43137"/>
                    </a:srgbClr>
                  </a:outerShdw>
                </a:effectLst>
              </a:rPr>
              <a:t/>
            </a:r>
            <a:br>
              <a:rPr lang="en-US" sz="3600" b="1" dirty="0" smtClean="0">
                <a:solidFill>
                  <a:srgbClr val="FFFF00"/>
                </a:solidFill>
                <a:effectLst>
                  <a:outerShdw blurRad="38100" dist="38100" dir="2700000" algn="tl">
                    <a:srgbClr val="000000">
                      <a:alpha val="43137"/>
                    </a:srgbClr>
                  </a:outerShdw>
                </a:effectLst>
              </a:rPr>
            </a:br>
            <a:r>
              <a:rPr lang="en-US" sz="3600" b="1" dirty="0" smtClean="0">
                <a:solidFill>
                  <a:schemeClr val="bg1"/>
                </a:solidFill>
                <a:effectLst>
                  <a:outerShdw blurRad="38100" dist="38100" dir="2700000" algn="tl">
                    <a:srgbClr val="000000">
                      <a:alpha val="43137"/>
                    </a:srgbClr>
                  </a:outerShdw>
                </a:effectLst>
              </a:rPr>
              <a:t> </a:t>
            </a:r>
            <a:r>
              <a:rPr lang="en-US" sz="3100" b="1" dirty="0" smtClean="0">
                <a:solidFill>
                  <a:schemeClr val="bg1"/>
                </a:solidFill>
                <a:effectLst>
                  <a:outerShdw blurRad="38100" dist="38100" dir="2700000" algn="tl">
                    <a:srgbClr val="000000">
                      <a:alpha val="43137"/>
                    </a:srgbClr>
                  </a:outerShdw>
                </a:effectLst>
              </a:rPr>
              <a:t/>
            </a:r>
            <a:br>
              <a:rPr lang="en-US" sz="3100" b="1" dirty="0" smtClean="0">
                <a:solidFill>
                  <a:schemeClr val="bg1"/>
                </a:solidFill>
                <a:effectLst>
                  <a:outerShdw blurRad="38100" dist="38100" dir="2700000" algn="tl">
                    <a:srgbClr val="000000">
                      <a:alpha val="43137"/>
                    </a:srgbClr>
                  </a:outerShdw>
                </a:effectLst>
              </a:rPr>
            </a:br>
            <a:r>
              <a:rPr lang="en-US" sz="4000" b="1" dirty="0" smtClean="0">
                <a:solidFill>
                  <a:schemeClr val="tx1"/>
                </a:solidFill>
                <a:latin typeface="Tahoma" charset="0"/>
                <a:cs typeface="Tahoma" charset="0"/>
              </a:rPr>
              <a:t/>
            </a:r>
            <a:br>
              <a:rPr lang="en-US" sz="4000" b="1" dirty="0" smtClean="0">
                <a:solidFill>
                  <a:schemeClr val="tx1"/>
                </a:solidFill>
                <a:latin typeface="Tahoma" charset="0"/>
                <a:cs typeface="Tahoma" charset="0"/>
              </a:rPr>
            </a:br>
            <a:r>
              <a:rPr lang="en-US" sz="4900" b="1" dirty="0" smtClean="0">
                <a:solidFill>
                  <a:schemeClr val="tx1"/>
                </a:solidFill>
              </a:rPr>
              <a:t/>
            </a:r>
            <a:br>
              <a:rPr lang="en-US" sz="4900" b="1" dirty="0" smtClean="0">
                <a:solidFill>
                  <a:schemeClr val="tx1"/>
                </a:solidFill>
              </a:rPr>
            </a:br>
            <a:r>
              <a:rPr lang="en-US" b="1" baseline="0" dirty="0" smtClean="0">
                <a:solidFill>
                  <a:schemeClr val="tx1"/>
                </a:solidFill>
                <a:effectLst>
                  <a:outerShdw blurRad="38100" dist="38100" dir="2700000" algn="tl">
                    <a:srgbClr val="000000">
                      <a:alpha val="43137"/>
                    </a:srgbClr>
                  </a:outerShdw>
                </a:effectLst>
              </a:rPr>
              <a:t/>
            </a:r>
            <a:br>
              <a:rPr lang="en-US" b="1" baseline="0" dirty="0" smtClean="0">
                <a:solidFill>
                  <a:schemeClr val="tx1"/>
                </a:solidFill>
                <a:effectLst>
                  <a:outerShdw blurRad="38100" dist="38100" dir="2700000" algn="tl">
                    <a:srgbClr val="000000">
                      <a:alpha val="43137"/>
                    </a:srgbClr>
                  </a:outerShdw>
                </a:effectLst>
              </a:rPr>
            </a:br>
            <a:endParaRPr lang="en-US" dirty="0">
              <a:solidFill>
                <a:schemeClr val="tx1"/>
              </a:solidFill>
            </a:endParaRPr>
          </a:p>
        </p:txBody>
      </p:sp>
      <p:sp>
        <p:nvSpPr>
          <p:cNvPr id="15" name="Footer Placeholder 14"/>
          <p:cNvSpPr>
            <a:spLocks noGrp="1"/>
          </p:cNvSpPr>
          <p:nvPr>
            <p:ph type="ftr" sz="quarter" idx="11"/>
          </p:nvPr>
        </p:nvSpPr>
        <p:spPr/>
        <p:txBody>
          <a:bodyPr/>
          <a:lstStyle/>
          <a:p>
            <a:r>
              <a:rPr lang="en-US" smtClean="0">
                <a:solidFill>
                  <a:schemeClr val="tx1"/>
                </a:solidFill>
              </a:rPr>
              <a:t>Copyright NataliaS@portnov.com</a:t>
            </a:r>
            <a:endParaRPr lang="en-US">
              <a:solidFill>
                <a:schemeClr val="tx1"/>
              </a:solidFill>
            </a:endParaRPr>
          </a:p>
        </p:txBody>
      </p:sp>
      <p:sp>
        <p:nvSpPr>
          <p:cNvPr id="14" name="Slide Number Placeholder 13"/>
          <p:cNvSpPr>
            <a:spLocks noGrp="1"/>
          </p:cNvSpPr>
          <p:nvPr>
            <p:ph type="sldNum" sz="quarter" idx="12"/>
          </p:nvPr>
        </p:nvSpPr>
        <p:spPr/>
        <p:txBody>
          <a:bodyPr/>
          <a:lstStyle/>
          <a:p>
            <a:fld id="{0808F6BE-9E20-4853-8F15-771326FC309D}" type="slidenum">
              <a:rPr lang="en-US" smtClean="0">
                <a:solidFill>
                  <a:schemeClr val="tx1"/>
                </a:solidFill>
              </a:rPr>
              <a:pPr/>
              <a:t>13</a:t>
            </a:fld>
            <a:endParaRPr lang="en-US">
              <a:solidFill>
                <a:schemeClr val="tx1"/>
              </a:solidFill>
            </a:endParaRPr>
          </a:p>
        </p:txBody>
      </p:sp>
      <p:sp>
        <p:nvSpPr>
          <p:cNvPr id="7" name="Rectangle 6"/>
          <p:cNvSpPr/>
          <p:nvPr/>
        </p:nvSpPr>
        <p:spPr>
          <a:xfrm>
            <a:off x="228600" y="1143000"/>
            <a:ext cx="8610600" cy="5451749"/>
          </a:xfrm>
          <a:prstGeom prst="rect">
            <a:avLst/>
          </a:prstGeom>
        </p:spPr>
        <p:txBody>
          <a:bodyPr wrap="square">
            <a:spAutoFit/>
          </a:bodyPr>
          <a:lstStyle/>
          <a:p>
            <a:pPr algn="ct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latin typeface="Tahoma" charset="0"/>
                <a:cs typeface="Tahoma" charset="0"/>
              </a:rPr>
              <a:t> </a:t>
            </a:r>
            <a:endParaRPr lang="en-US" dirty="0" smtClean="0"/>
          </a:p>
          <a:p>
            <a:pPr>
              <a:lnSpc>
                <a:spcPct val="90000"/>
              </a:lnSpc>
              <a:spcBef>
                <a:spcPts val="400"/>
              </a:spcBef>
              <a:buClrTx/>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p>
          <a:p>
            <a:pPr lvl="2">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p>
          <a:p>
            <a:pPr>
              <a:lnSpc>
                <a:spcPct val="90000"/>
              </a:lnSpc>
              <a:spcBef>
                <a:spcPts val="400"/>
              </a:spcBef>
              <a:buClrTx/>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p>
        </p:txBody>
      </p:sp>
      <p:graphicFrame>
        <p:nvGraphicFramePr>
          <p:cNvPr id="13" name="Content Placeholder 12"/>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6350"/>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5400" b="1" dirty="0" smtClean="0">
                <a:solidFill>
                  <a:schemeClr val="tx1"/>
                </a:solidFill>
              </a:rPr>
              <a:t/>
            </a:r>
            <a:br>
              <a:rPr lang="en-US" sz="5400" b="1" dirty="0" smtClean="0">
                <a:solidFill>
                  <a:schemeClr val="tx1"/>
                </a:solidFill>
              </a:rPr>
            </a:br>
            <a:r>
              <a:rPr lang="en-US" sz="5400" b="1" dirty="0" smtClean="0">
                <a:solidFill>
                  <a:schemeClr val="tx1"/>
                </a:solidFill>
              </a:rPr>
              <a:t/>
            </a:r>
            <a:br>
              <a:rPr lang="en-US" sz="5400" b="1" dirty="0" smtClean="0">
                <a:solidFill>
                  <a:schemeClr val="tx1"/>
                </a:solidFill>
              </a:rPr>
            </a:br>
            <a:r>
              <a:rPr lang="en-US" sz="5400" b="1" dirty="0" smtClean="0">
                <a:solidFill>
                  <a:schemeClr val="tx1"/>
                </a:solidFill>
              </a:rPr>
              <a:t/>
            </a:r>
            <a:br>
              <a:rPr lang="en-US" sz="5400" b="1" dirty="0" smtClean="0">
                <a:solidFill>
                  <a:schemeClr val="tx1"/>
                </a:solidFill>
              </a:rPr>
            </a:br>
            <a:r>
              <a:rPr lang="en-US" sz="5400" b="1" dirty="0" smtClean="0">
                <a:solidFill>
                  <a:schemeClr val="tx1"/>
                </a:solidFill>
              </a:rPr>
              <a:t/>
            </a:r>
            <a:br>
              <a:rPr lang="en-US" sz="5400" b="1" dirty="0" smtClean="0">
                <a:solidFill>
                  <a:schemeClr val="tx1"/>
                </a:solidFill>
              </a:rPr>
            </a:br>
            <a:r>
              <a:rPr lang="en-US" sz="3600" b="1" dirty="0" smtClean="0">
                <a:solidFill>
                  <a:srgbClr val="FFFF00"/>
                </a:solidFill>
                <a:effectLst>
                  <a:outerShdw blurRad="38100" dist="38100" dir="2700000" algn="tl">
                    <a:srgbClr val="000000">
                      <a:alpha val="43137"/>
                    </a:srgbClr>
                  </a:outerShdw>
                </a:effectLst>
              </a:rPr>
              <a:t>SERVICES</a:t>
            </a:r>
            <a:r>
              <a:rPr lang="en-US" sz="3600" dirty="0" smtClean="0">
                <a:solidFill>
                  <a:srgbClr val="FFFF00"/>
                </a:solidFill>
                <a:effectLst>
                  <a:outerShdw blurRad="38100" dist="38100" dir="2700000" algn="tl">
                    <a:srgbClr val="000000">
                      <a:alpha val="43137"/>
                    </a:srgbClr>
                  </a:outerShdw>
                </a:effectLst>
              </a:rPr>
              <a:t/>
            </a:r>
            <a:br>
              <a:rPr lang="en-US" sz="3600" dirty="0" smtClean="0">
                <a:solidFill>
                  <a:srgbClr val="FFFF00"/>
                </a:solidFill>
                <a:effectLst>
                  <a:outerShdw blurRad="38100" dist="38100" dir="2700000" algn="tl">
                    <a:srgbClr val="000000">
                      <a:alpha val="43137"/>
                    </a:srgbClr>
                  </a:outerShdw>
                </a:effectLst>
              </a:rPr>
            </a:br>
            <a:r>
              <a:rPr lang="en-US" sz="2700" dirty="0" smtClean="0">
                <a:effectLst>
                  <a:outerShdw blurRad="38100" dist="38100" dir="2700000" algn="tl">
                    <a:srgbClr val="000000">
                      <a:alpha val="43137"/>
                    </a:srgbClr>
                  </a:outerShdw>
                </a:effectLst>
              </a:rPr>
              <a:t> </a:t>
            </a:r>
            <a:r>
              <a:rPr lang="en-US" sz="3600" b="1" dirty="0" smtClean="0">
                <a:solidFill>
                  <a:srgbClr val="FFFF00"/>
                </a:solidFill>
                <a:effectLst>
                  <a:outerShdw blurRad="38100" dist="38100" dir="2700000" algn="tl">
                    <a:srgbClr val="000000">
                      <a:alpha val="43137"/>
                    </a:srgbClr>
                  </a:outerShdw>
                </a:effectLst>
              </a:rPr>
              <a:t/>
            </a:r>
            <a:br>
              <a:rPr lang="en-US" sz="3600" b="1" dirty="0" smtClean="0">
                <a:solidFill>
                  <a:srgbClr val="FFFF00"/>
                </a:solidFill>
                <a:effectLst>
                  <a:outerShdw blurRad="38100" dist="38100" dir="2700000" algn="tl">
                    <a:srgbClr val="000000">
                      <a:alpha val="43137"/>
                    </a:srgbClr>
                  </a:outerShdw>
                </a:effectLst>
              </a:rPr>
            </a:br>
            <a:r>
              <a:rPr lang="en-US" sz="3600" b="1" dirty="0" smtClean="0">
                <a:solidFill>
                  <a:schemeClr val="bg1"/>
                </a:solidFill>
                <a:effectLst>
                  <a:outerShdw blurRad="38100" dist="38100" dir="2700000" algn="tl">
                    <a:srgbClr val="000000">
                      <a:alpha val="43137"/>
                    </a:srgbClr>
                  </a:outerShdw>
                </a:effectLst>
              </a:rPr>
              <a:t> </a:t>
            </a:r>
            <a:r>
              <a:rPr lang="en-US" sz="3100" b="1" dirty="0" smtClean="0">
                <a:solidFill>
                  <a:schemeClr val="bg1"/>
                </a:solidFill>
                <a:effectLst>
                  <a:outerShdw blurRad="38100" dist="38100" dir="2700000" algn="tl">
                    <a:srgbClr val="000000">
                      <a:alpha val="43137"/>
                    </a:srgbClr>
                  </a:outerShdw>
                </a:effectLst>
              </a:rPr>
              <a:t/>
            </a:r>
            <a:br>
              <a:rPr lang="en-US" sz="3100" b="1" dirty="0" smtClean="0">
                <a:solidFill>
                  <a:schemeClr val="bg1"/>
                </a:solidFill>
                <a:effectLst>
                  <a:outerShdw blurRad="38100" dist="38100" dir="2700000" algn="tl">
                    <a:srgbClr val="000000">
                      <a:alpha val="43137"/>
                    </a:srgbClr>
                  </a:outerShdw>
                </a:effectLst>
              </a:rPr>
            </a:br>
            <a:r>
              <a:rPr lang="en-US" sz="4000" b="1" dirty="0" smtClean="0">
                <a:solidFill>
                  <a:schemeClr val="tx1"/>
                </a:solidFill>
                <a:latin typeface="Tahoma" charset="0"/>
                <a:cs typeface="Tahoma" charset="0"/>
              </a:rPr>
              <a:t/>
            </a:r>
            <a:br>
              <a:rPr lang="en-US" sz="4000" b="1" dirty="0" smtClean="0">
                <a:solidFill>
                  <a:schemeClr val="tx1"/>
                </a:solidFill>
                <a:latin typeface="Tahoma" charset="0"/>
                <a:cs typeface="Tahoma" charset="0"/>
              </a:rPr>
            </a:br>
            <a:r>
              <a:rPr lang="en-US" sz="4900" b="1" dirty="0" smtClean="0">
                <a:solidFill>
                  <a:schemeClr val="tx1"/>
                </a:solidFill>
              </a:rPr>
              <a:t/>
            </a:r>
            <a:br>
              <a:rPr lang="en-US" sz="4900" b="1" dirty="0" smtClean="0">
                <a:solidFill>
                  <a:schemeClr val="tx1"/>
                </a:solidFill>
              </a:rPr>
            </a:br>
            <a:r>
              <a:rPr lang="en-US" b="1" baseline="0" dirty="0" smtClean="0">
                <a:solidFill>
                  <a:schemeClr val="tx1"/>
                </a:solidFill>
                <a:effectLst>
                  <a:outerShdw blurRad="38100" dist="38100" dir="2700000" algn="tl">
                    <a:srgbClr val="000000">
                      <a:alpha val="43137"/>
                    </a:srgbClr>
                  </a:outerShdw>
                </a:effectLst>
              </a:rPr>
              <a:t/>
            </a:r>
            <a:br>
              <a:rPr lang="en-US" b="1" baseline="0" dirty="0" smtClean="0">
                <a:solidFill>
                  <a:schemeClr val="tx1"/>
                </a:solidFill>
                <a:effectLst>
                  <a:outerShdw blurRad="38100" dist="38100" dir="2700000" algn="tl">
                    <a:srgbClr val="000000">
                      <a:alpha val="43137"/>
                    </a:srgbClr>
                  </a:outerShdw>
                </a:effectLst>
              </a:rPr>
            </a:br>
            <a:endParaRPr lang="en-US" dirty="0">
              <a:solidFill>
                <a:schemeClr val="tx1"/>
              </a:solidFill>
            </a:endParaRPr>
          </a:p>
        </p:txBody>
      </p:sp>
      <p:graphicFrame>
        <p:nvGraphicFramePr>
          <p:cNvPr id="8" name="Content Placeholder 7"/>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Footer Placeholder 14"/>
          <p:cNvSpPr>
            <a:spLocks noGrp="1"/>
          </p:cNvSpPr>
          <p:nvPr>
            <p:ph type="ftr" sz="quarter" idx="11"/>
          </p:nvPr>
        </p:nvSpPr>
        <p:spPr/>
        <p:txBody>
          <a:bodyPr/>
          <a:lstStyle/>
          <a:p>
            <a:r>
              <a:rPr lang="en-US" smtClean="0">
                <a:solidFill>
                  <a:schemeClr val="tx1"/>
                </a:solidFill>
              </a:rPr>
              <a:t>Copyright NataliaS@portnov.com</a:t>
            </a:r>
            <a:endParaRPr lang="en-US">
              <a:solidFill>
                <a:schemeClr val="tx1"/>
              </a:solidFill>
            </a:endParaRPr>
          </a:p>
        </p:txBody>
      </p:sp>
      <p:sp>
        <p:nvSpPr>
          <p:cNvPr id="14" name="Slide Number Placeholder 13"/>
          <p:cNvSpPr>
            <a:spLocks noGrp="1"/>
          </p:cNvSpPr>
          <p:nvPr>
            <p:ph type="sldNum" sz="quarter" idx="12"/>
          </p:nvPr>
        </p:nvSpPr>
        <p:spPr/>
        <p:txBody>
          <a:bodyPr/>
          <a:lstStyle/>
          <a:p>
            <a:fld id="{0808F6BE-9E20-4853-8F15-771326FC309D}" type="slidenum">
              <a:rPr lang="en-US" smtClean="0">
                <a:solidFill>
                  <a:schemeClr val="tx1"/>
                </a:solidFill>
              </a:rPr>
              <a:pPr/>
              <a:t>14</a:t>
            </a:fld>
            <a:endParaRPr lang="en-US">
              <a:solidFill>
                <a:schemeClr val="tx1"/>
              </a:solidFill>
            </a:endParaRPr>
          </a:p>
        </p:txBody>
      </p:sp>
      <p:sp>
        <p:nvSpPr>
          <p:cNvPr id="7" name="Rectangle 6"/>
          <p:cNvSpPr/>
          <p:nvPr/>
        </p:nvSpPr>
        <p:spPr>
          <a:xfrm>
            <a:off x="228600" y="1143000"/>
            <a:ext cx="8610600" cy="5451749"/>
          </a:xfrm>
          <a:prstGeom prst="rect">
            <a:avLst/>
          </a:prstGeom>
        </p:spPr>
        <p:txBody>
          <a:bodyPr wrap="square">
            <a:spAutoFit/>
          </a:bodyPr>
          <a:lstStyle/>
          <a:p>
            <a:pPr algn="ct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latin typeface="Tahoma" charset="0"/>
                <a:cs typeface="Tahoma" charset="0"/>
              </a:rPr>
              <a:t> </a:t>
            </a:r>
            <a:endParaRPr lang="en-US" dirty="0" smtClean="0"/>
          </a:p>
          <a:p>
            <a:pPr>
              <a:lnSpc>
                <a:spcPct val="90000"/>
              </a:lnSpc>
              <a:spcBef>
                <a:spcPts val="400"/>
              </a:spcBef>
              <a:buClrTx/>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p>
          <a:p>
            <a:pPr lvl="2">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p>
          <a:p>
            <a:pPr>
              <a:lnSpc>
                <a:spcPct val="90000"/>
              </a:lnSpc>
              <a:spcBef>
                <a:spcPts val="400"/>
              </a:spcBef>
              <a:buClrTx/>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6350"/>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5400" b="1" dirty="0" smtClean="0">
                <a:solidFill>
                  <a:schemeClr val="tx1"/>
                </a:solidFill>
              </a:rPr>
              <a:t/>
            </a:r>
            <a:br>
              <a:rPr lang="en-US" sz="5400" b="1" dirty="0" smtClean="0">
                <a:solidFill>
                  <a:schemeClr val="tx1"/>
                </a:solidFill>
              </a:rPr>
            </a:br>
            <a:r>
              <a:rPr lang="en-US" sz="5400" b="1" dirty="0" smtClean="0">
                <a:solidFill>
                  <a:schemeClr val="tx1"/>
                </a:solidFill>
              </a:rPr>
              <a:t/>
            </a:r>
            <a:br>
              <a:rPr lang="en-US" sz="5400" b="1" dirty="0" smtClean="0">
                <a:solidFill>
                  <a:schemeClr val="tx1"/>
                </a:solidFill>
              </a:rPr>
            </a:br>
            <a:r>
              <a:rPr lang="en-US" sz="5400" b="1" dirty="0" smtClean="0">
                <a:solidFill>
                  <a:schemeClr val="tx1"/>
                </a:solidFill>
              </a:rPr>
              <a:t/>
            </a:r>
            <a:br>
              <a:rPr lang="en-US" sz="5400" b="1" dirty="0" smtClean="0">
                <a:solidFill>
                  <a:schemeClr val="tx1"/>
                </a:solidFill>
              </a:rPr>
            </a:br>
            <a:r>
              <a:rPr lang="en-US" sz="5400" b="1" dirty="0" smtClean="0">
                <a:solidFill>
                  <a:schemeClr val="tx1"/>
                </a:solidFill>
              </a:rPr>
              <a:t/>
            </a:r>
            <a:br>
              <a:rPr lang="en-US" sz="5400" b="1" dirty="0" smtClean="0">
                <a:solidFill>
                  <a:schemeClr val="tx1"/>
                </a:solidFill>
              </a:rPr>
            </a:br>
            <a:r>
              <a:rPr lang="en-US" sz="3600" b="1" dirty="0" smtClean="0">
                <a:solidFill>
                  <a:srgbClr val="FFFF00"/>
                </a:solidFill>
                <a:effectLst>
                  <a:outerShdw blurRad="38100" dist="38100" dir="2700000" algn="tl">
                    <a:srgbClr val="000000">
                      <a:alpha val="43137"/>
                    </a:srgbClr>
                  </a:outerShdw>
                </a:effectLst>
              </a:rPr>
              <a:t>SERVICES : </a:t>
            </a:r>
            <a:br>
              <a:rPr lang="en-US" sz="3600" b="1" dirty="0" smtClean="0">
                <a:solidFill>
                  <a:srgbClr val="FFFF00"/>
                </a:solidFill>
                <a:effectLst>
                  <a:outerShdw blurRad="38100" dist="38100" dir="2700000" algn="tl">
                    <a:srgbClr val="000000">
                      <a:alpha val="43137"/>
                    </a:srgbClr>
                  </a:outerShdw>
                </a:effectLst>
              </a:rPr>
            </a:br>
            <a:r>
              <a:rPr lang="en-US" sz="3600" b="1" dirty="0" smtClean="0">
                <a:solidFill>
                  <a:schemeClr val="bg1"/>
                </a:solidFill>
                <a:effectLst>
                  <a:outerShdw blurRad="38100" dist="38100" dir="2700000" algn="tl">
                    <a:srgbClr val="000000">
                      <a:alpha val="43137"/>
                    </a:srgbClr>
                  </a:outerShdw>
                </a:effectLst>
              </a:rPr>
              <a:t> Analytics  </a:t>
            </a:r>
            <a:r>
              <a:rPr lang="en-US" sz="3600" dirty="0" smtClean="0">
                <a:solidFill>
                  <a:srgbClr val="FFFF00"/>
                </a:solidFill>
                <a:effectLst>
                  <a:outerShdw blurRad="38100" dist="38100" dir="2700000" algn="tl">
                    <a:srgbClr val="000000">
                      <a:alpha val="43137"/>
                    </a:srgbClr>
                  </a:outerShdw>
                </a:effectLst>
              </a:rPr>
              <a:t/>
            </a:r>
            <a:br>
              <a:rPr lang="en-US" sz="3600" dirty="0" smtClean="0">
                <a:solidFill>
                  <a:srgbClr val="FFFF00"/>
                </a:solidFill>
                <a:effectLst>
                  <a:outerShdw blurRad="38100" dist="38100" dir="2700000" algn="tl">
                    <a:srgbClr val="000000">
                      <a:alpha val="43137"/>
                    </a:srgbClr>
                  </a:outerShdw>
                </a:effectLst>
              </a:rPr>
            </a:br>
            <a:r>
              <a:rPr lang="en-US" sz="2700" dirty="0" smtClean="0">
                <a:effectLst>
                  <a:outerShdw blurRad="38100" dist="38100" dir="2700000" algn="tl">
                    <a:srgbClr val="000000">
                      <a:alpha val="43137"/>
                    </a:srgbClr>
                  </a:outerShdw>
                </a:effectLst>
              </a:rPr>
              <a:t> </a:t>
            </a:r>
            <a:r>
              <a:rPr lang="en-US" sz="3600" b="1" dirty="0" smtClean="0">
                <a:solidFill>
                  <a:srgbClr val="FFFF00"/>
                </a:solidFill>
                <a:effectLst>
                  <a:outerShdw blurRad="38100" dist="38100" dir="2700000" algn="tl">
                    <a:srgbClr val="000000">
                      <a:alpha val="43137"/>
                    </a:srgbClr>
                  </a:outerShdw>
                </a:effectLst>
              </a:rPr>
              <a:t/>
            </a:r>
            <a:br>
              <a:rPr lang="en-US" sz="3600" b="1" dirty="0" smtClean="0">
                <a:solidFill>
                  <a:srgbClr val="FFFF00"/>
                </a:solidFill>
                <a:effectLst>
                  <a:outerShdw blurRad="38100" dist="38100" dir="2700000" algn="tl">
                    <a:srgbClr val="000000">
                      <a:alpha val="43137"/>
                    </a:srgbClr>
                  </a:outerShdw>
                </a:effectLst>
              </a:rPr>
            </a:br>
            <a:r>
              <a:rPr lang="en-US" sz="3600" b="1" dirty="0" smtClean="0">
                <a:solidFill>
                  <a:schemeClr val="bg1"/>
                </a:solidFill>
                <a:effectLst>
                  <a:outerShdw blurRad="38100" dist="38100" dir="2700000" algn="tl">
                    <a:srgbClr val="000000">
                      <a:alpha val="43137"/>
                    </a:srgbClr>
                  </a:outerShdw>
                </a:effectLst>
              </a:rPr>
              <a:t> </a:t>
            </a:r>
            <a:r>
              <a:rPr lang="en-US" sz="3100" b="1" dirty="0" smtClean="0">
                <a:solidFill>
                  <a:schemeClr val="bg1"/>
                </a:solidFill>
                <a:effectLst>
                  <a:outerShdw blurRad="38100" dist="38100" dir="2700000" algn="tl">
                    <a:srgbClr val="000000">
                      <a:alpha val="43137"/>
                    </a:srgbClr>
                  </a:outerShdw>
                </a:effectLst>
              </a:rPr>
              <a:t/>
            </a:r>
            <a:br>
              <a:rPr lang="en-US" sz="3100" b="1" dirty="0" smtClean="0">
                <a:solidFill>
                  <a:schemeClr val="bg1"/>
                </a:solidFill>
                <a:effectLst>
                  <a:outerShdw blurRad="38100" dist="38100" dir="2700000" algn="tl">
                    <a:srgbClr val="000000">
                      <a:alpha val="43137"/>
                    </a:srgbClr>
                  </a:outerShdw>
                </a:effectLst>
              </a:rPr>
            </a:br>
            <a:r>
              <a:rPr lang="en-US" sz="4000" b="1" dirty="0" smtClean="0">
                <a:solidFill>
                  <a:schemeClr val="tx1"/>
                </a:solidFill>
                <a:latin typeface="Tahoma" charset="0"/>
                <a:cs typeface="Tahoma" charset="0"/>
              </a:rPr>
              <a:t/>
            </a:r>
            <a:br>
              <a:rPr lang="en-US" sz="4000" b="1" dirty="0" smtClean="0">
                <a:solidFill>
                  <a:schemeClr val="tx1"/>
                </a:solidFill>
                <a:latin typeface="Tahoma" charset="0"/>
                <a:cs typeface="Tahoma" charset="0"/>
              </a:rPr>
            </a:br>
            <a:r>
              <a:rPr lang="en-US" sz="4900" b="1" dirty="0" smtClean="0">
                <a:solidFill>
                  <a:schemeClr val="tx1"/>
                </a:solidFill>
              </a:rPr>
              <a:t/>
            </a:r>
            <a:br>
              <a:rPr lang="en-US" sz="4900" b="1" dirty="0" smtClean="0">
                <a:solidFill>
                  <a:schemeClr val="tx1"/>
                </a:solidFill>
              </a:rPr>
            </a:br>
            <a:r>
              <a:rPr lang="en-US" b="1" baseline="0" dirty="0" smtClean="0">
                <a:solidFill>
                  <a:schemeClr val="tx1"/>
                </a:solidFill>
                <a:effectLst>
                  <a:outerShdw blurRad="38100" dist="38100" dir="2700000" algn="tl">
                    <a:srgbClr val="000000">
                      <a:alpha val="43137"/>
                    </a:srgbClr>
                  </a:outerShdw>
                </a:effectLst>
              </a:rPr>
              <a:t/>
            </a:r>
            <a:br>
              <a:rPr lang="en-US" b="1" baseline="0" dirty="0" smtClean="0">
                <a:solidFill>
                  <a:schemeClr val="tx1"/>
                </a:solidFill>
                <a:effectLst>
                  <a:outerShdw blurRad="38100" dist="38100" dir="2700000" algn="tl">
                    <a:srgbClr val="000000">
                      <a:alpha val="43137"/>
                    </a:srgbClr>
                  </a:outerShdw>
                </a:effectLst>
              </a:rPr>
            </a:br>
            <a:endParaRPr lang="en-US" dirty="0">
              <a:solidFill>
                <a:schemeClr val="tx1"/>
              </a:solidFill>
            </a:endParaRPr>
          </a:p>
        </p:txBody>
      </p:sp>
      <p:sp>
        <p:nvSpPr>
          <p:cNvPr id="16" name="Text Placeholder 15"/>
          <p:cNvSpPr>
            <a:spLocks noGrp="1"/>
          </p:cNvSpPr>
          <p:nvPr>
            <p:ph type="body" idx="1"/>
          </p:nvPr>
        </p:nvSpPr>
        <p:spPr/>
        <p:txBody>
          <a:bodyPr>
            <a:normAutofit/>
          </a:bodyPr>
          <a:lstStyle/>
          <a:p>
            <a:pPr algn="ctr"/>
            <a:r>
              <a:rPr lang="en-US" sz="3200" dirty="0" smtClean="0">
                <a:solidFill>
                  <a:srgbClr val="7030A0"/>
                </a:solidFill>
                <a:effectLst>
                  <a:outerShdw blurRad="38100" dist="38100" dir="2700000" algn="tl">
                    <a:srgbClr val="000000">
                      <a:alpha val="43137"/>
                    </a:srgbClr>
                  </a:outerShdw>
                </a:effectLst>
              </a:rPr>
              <a:t>WHAT IS THAT ? </a:t>
            </a:r>
            <a:endParaRPr lang="en-US" sz="3200" dirty="0">
              <a:solidFill>
                <a:srgbClr val="7030A0"/>
              </a:solidFill>
              <a:effectLst>
                <a:outerShdw blurRad="38100" dist="38100" dir="2700000" algn="tl">
                  <a:srgbClr val="000000">
                    <a:alpha val="43137"/>
                  </a:srgbClr>
                </a:outerShdw>
              </a:effectLst>
            </a:endParaRPr>
          </a:p>
        </p:txBody>
      </p:sp>
      <p:graphicFrame>
        <p:nvGraphicFramePr>
          <p:cNvPr id="21" name="Content Placeholder 20"/>
          <p:cNvGraphicFramePr>
            <a:graphicFrameLocks noGrp="1"/>
          </p:cNvGraphicFramePr>
          <p:nvPr>
            <p:ph sz="half" idx="2"/>
          </p:nvPr>
        </p:nvGraphicFramePr>
        <p:xfrm>
          <a:off x="228600" y="2174874"/>
          <a:ext cx="3886200" cy="4149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ext Placeholder 16"/>
          <p:cNvSpPr>
            <a:spLocks noGrp="1"/>
          </p:cNvSpPr>
          <p:nvPr>
            <p:ph type="body" sz="quarter" idx="3"/>
          </p:nvPr>
        </p:nvSpPr>
        <p:spPr>
          <a:xfrm>
            <a:off x="4645025" y="1535112"/>
            <a:ext cx="4041775" cy="1208087"/>
          </a:xfrm>
        </p:spPr>
        <p:txBody>
          <a:bodyPr anchor="ctr">
            <a:normAutofit/>
          </a:bodyPr>
          <a:lstStyle/>
          <a:p>
            <a:pPr algn="ctr"/>
            <a:r>
              <a:rPr lang="en-US" dirty="0" smtClean="0">
                <a:solidFill>
                  <a:schemeClr val="tx1">
                    <a:lumMod val="95000"/>
                    <a:lumOff val="5000"/>
                  </a:schemeClr>
                </a:solidFill>
                <a:hlinkClick r:id="rId8"/>
              </a:rPr>
              <a:t>It could be separated in these categories</a:t>
            </a:r>
          </a:p>
          <a:p>
            <a:endParaRPr lang="en-US" dirty="0"/>
          </a:p>
        </p:txBody>
      </p:sp>
      <p:graphicFrame>
        <p:nvGraphicFramePr>
          <p:cNvPr id="18" name="Content Placeholder 17"/>
          <p:cNvGraphicFramePr>
            <a:graphicFrameLocks noGrp="1"/>
          </p:cNvGraphicFramePr>
          <p:nvPr>
            <p:ph sz="quarter" idx="4"/>
          </p:nvPr>
        </p:nvGraphicFramePr>
        <p:xfrm>
          <a:off x="5334000" y="2174874"/>
          <a:ext cx="3505200" cy="422592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5" name="Footer Placeholder 14"/>
          <p:cNvSpPr>
            <a:spLocks noGrp="1"/>
          </p:cNvSpPr>
          <p:nvPr>
            <p:ph type="ftr" sz="quarter" idx="11"/>
          </p:nvPr>
        </p:nvSpPr>
        <p:spPr/>
        <p:txBody>
          <a:bodyPr/>
          <a:lstStyle/>
          <a:p>
            <a:r>
              <a:rPr lang="en-US" smtClean="0">
                <a:solidFill>
                  <a:schemeClr val="tx1"/>
                </a:solidFill>
              </a:rPr>
              <a:t>Copyright NataliaS@portnov.com</a:t>
            </a:r>
            <a:endParaRPr lang="en-US">
              <a:solidFill>
                <a:schemeClr val="tx1"/>
              </a:solidFill>
            </a:endParaRPr>
          </a:p>
        </p:txBody>
      </p:sp>
      <p:sp>
        <p:nvSpPr>
          <p:cNvPr id="14" name="Slide Number Placeholder 13"/>
          <p:cNvSpPr>
            <a:spLocks noGrp="1"/>
          </p:cNvSpPr>
          <p:nvPr>
            <p:ph type="sldNum" sz="quarter" idx="12"/>
          </p:nvPr>
        </p:nvSpPr>
        <p:spPr/>
        <p:txBody>
          <a:bodyPr/>
          <a:lstStyle/>
          <a:p>
            <a:fld id="{0808F6BE-9E20-4853-8F15-771326FC309D}" type="slidenum">
              <a:rPr lang="en-US" smtClean="0">
                <a:solidFill>
                  <a:schemeClr val="tx1"/>
                </a:solidFill>
              </a:rPr>
              <a:pPr/>
              <a:t>15</a:t>
            </a:fld>
            <a:endParaRPr lang="en-US">
              <a:solidFill>
                <a:schemeClr val="tx1"/>
              </a:solidFill>
            </a:endParaRPr>
          </a:p>
        </p:txBody>
      </p:sp>
      <p:sp>
        <p:nvSpPr>
          <p:cNvPr id="7" name="Rectangle 6"/>
          <p:cNvSpPr/>
          <p:nvPr/>
        </p:nvSpPr>
        <p:spPr>
          <a:xfrm>
            <a:off x="228600" y="1143000"/>
            <a:ext cx="8610600" cy="5451749"/>
          </a:xfrm>
          <a:prstGeom prst="rect">
            <a:avLst/>
          </a:prstGeom>
        </p:spPr>
        <p:txBody>
          <a:bodyPr wrap="square">
            <a:spAutoFit/>
          </a:bodyPr>
          <a:lstStyle/>
          <a:p>
            <a:pPr algn="ct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latin typeface="Tahoma" charset="0"/>
                <a:cs typeface="Tahoma" charset="0"/>
              </a:rPr>
              <a:t> </a:t>
            </a:r>
            <a:endParaRPr lang="en-US" dirty="0" smtClean="0"/>
          </a:p>
          <a:p>
            <a:pPr>
              <a:lnSpc>
                <a:spcPct val="90000"/>
              </a:lnSpc>
              <a:spcBef>
                <a:spcPts val="400"/>
              </a:spcBef>
              <a:buClrTx/>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p>
          <a:p>
            <a:pPr lvl="2">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p>
          <a:p>
            <a:pPr>
              <a:lnSpc>
                <a:spcPct val="90000"/>
              </a:lnSpc>
              <a:spcBef>
                <a:spcPts val="400"/>
              </a:spcBef>
              <a:buClrTx/>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6350"/>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5400" b="1" dirty="0" smtClean="0">
                <a:solidFill>
                  <a:schemeClr val="tx1"/>
                </a:solidFill>
              </a:rPr>
              <a:t/>
            </a:r>
            <a:br>
              <a:rPr lang="en-US" sz="5400" b="1" dirty="0" smtClean="0">
                <a:solidFill>
                  <a:schemeClr val="tx1"/>
                </a:solidFill>
              </a:rPr>
            </a:br>
            <a:r>
              <a:rPr lang="en-US" sz="5400" b="1" dirty="0" smtClean="0">
                <a:solidFill>
                  <a:schemeClr val="tx1"/>
                </a:solidFill>
              </a:rPr>
              <a:t/>
            </a:r>
            <a:br>
              <a:rPr lang="en-US" sz="5400" b="1" dirty="0" smtClean="0">
                <a:solidFill>
                  <a:schemeClr val="tx1"/>
                </a:solidFill>
              </a:rPr>
            </a:br>
            <a:r>
              <a:rPr lang="en-US" sz="5400" b="1" dirty="0" smtClean="0">
                <a:solidFill>
                  <a:schemeClr val="tx1"/>
                </a:solidFill>
              </a:rPr>
              <a:t/>
            </a:r>
            <a:br>
              <a:rPr lang="en-US" sz="5400" b="1" dirty="0" smtClean="0">
                <a:solidFill>
                  <a:schemeClr val="tx1"/>
                </a:solidFill>
              </a:rPr>
            </a:br>
            <a:r>
              <a:rPr lang="en-US" sz="5400" b="1" dirty="0" smtClean="0">
                <a:solidFill>
                  <a:schemeClr val="tx1"/>
                </a:solidFill>
              </a:rPr>
              <a:t/>
            </a:r>
            <a:br>
              <a:rPr lang="en-US" sz="5400" b="1" dirty="0" smtClean="0">
                <a:solidFill>
                  <a:schemeClr val="tx1"/>
                </a:solidFill>
              </a:rPr>
            </a:br>
            <a:r>
              <a:rPr lang="en-US" sz="3600" b="1" dirty="0" smtClean="0">
                <a:solidFill>
                  <a:srgbClr val="FFFF00"/>
                </a:solidFill>
                <a:effectLst>
                  <a:outerShdw blurRad="38100" dist="38100" dir="2700000" algn="tl">
                    <a:srgbClr val="000000">
                      <a:alpha val="43137"/>
                    </a:srgbClr>
                  </a:outerShdw>
                </a:effectLst>
              </a:rPr>
              <a:t>SERVICES : </a:t>
            </a:r>
            <a:br>
              <a:rPr lang="en-US" sz="3600" b="1" dirty="0" smtClean="0">
                <a:solidFill>
                  <a:srgbClr val="FFFF00"/>
                </a:solidFill>
                <a:effectLst>
                  <a:outerShdw blurRad="38100" dist="38100" dir="2700000" algn="tl">
                    <a:srgbClr val="000000">
                      <a:alpha val="43137"/>
                    </a:srgbClr>
                  </a:outerShdw>
                </a:effectLst>
              </a:rPr>
            </a:br>
            <a:r>
              <a:rPr lang="en-US" sz="3600" b="1" dirty="0" smtClean="0">
                <a:solidFill>
                  <a:schemeClr val="bg1"/>
                </a:solidFill>
                <a:effectLst>
                  <a:outerShdw blurRad="38100" dist="38100" dir="2700000" algn="tl">
                    <a:srgbClr val="000000">
                      <a:alpha val="43137"/>
                    </a:srgbClr>
                  </a:outerShdw>
                </a:effectLst>
              </a:rPr>
              <a:t> Analytics  </a:t>
            </a:r>
            <a:r>
              <a:rPr lang="en-US" sz="3600" dirty="0" smtClean="0">
                <a:solidFill>
                  <a:srgbClr val="FFFF00"/>
                </a:solidFill>
                <a:effectLst>
                  <a:outerShdw blurRad="38100" dist="38100" dir="2700000" algn="tl">
                    <a:srgbClr val="000000">
                      <a:alpha val="43137"/>
                    </a:srgbClr>
                  </a:outerShdw>
                </a:effectLst>
              </a:rPr>
              <a:t/>
            </a:r>
            <a:br>
              <a:rPr lang="en-US" sz="3600" dirty="0" smtClean="0">
                <a:solidFill>
                  <a:srgbClr val="FFFF00"/>
                </a:solidFill>
                <a:effectLst>
                  <a:outerShdw blurRad="38100" dist="38100" dir="2700000" algn="tl">
                    <a:srgbClr val="000000">
                      <a:alpha val="43137"/>
                    </a:srgbClr>
                  </a:outerShdw>
                </a:effectLst>
              </a:rPr>
            </a:br>
            <a:r>
              <a:rPr lang="en-US" sz="2700" dirty="0" smtClean="0">
                <a:effectLst>
                  <a:outerShdw blurRad="38100" dist="38100" dir="2700000" algn="tl">
                    <a:srgbClr val="000000">
                      <a:alpha val="43137"/>
                    </a:srgbClr>
                  </a:outerShdw>
                </a:effectLst>
              </a:rPr>
              <a:t> </a:t>
            </a:r>
            <a:r>
              <a:rPr lang="en-US" sz="3600" b="1" dirty="0" smtClean="0">
                <a:solidFill>
                  <a:srgbClr val="FFFF00"/>
                </a:solidFill>
                <a:effectLst>
                  <a:outerShdw blurRad="38100" dist="38100" dir="2700000" algn="tl">
                    <a:srgbClr val="000000">
                      <a:alpha val="43137"/>
                    </a:srgbClr>
                  </a:outerShdw>
                </a:effectLst>
              </a:rPr>
              <a:t/>
            </a:r>
            <a:br>
              <a:rPr lang="en-US" sz="3600" b="1" dirty="0" smtClean="0">
                <a:solidFill>
                  <a:srgbClr val="FFFF00"/>
                </a:solidFill>
                <a:effectLst>
                  <a:outerShdw blurRad="38100" dist="38100" dir="2700000" algn="tl">
                    <a:srgbClr val="000000">
                      <a:alpha val="43137"/>
                    </a:srgbClr>
                  </a:outerShdw>
                </a:effectLst>
              </a:rPr>
            </a:br>
            <a:r>
              <a:rPr lang="en-US" sz="3600" b="1" dirty="0" smtClean="0">
                <a:solidFill>
                  <a:schemeClr val="bg1"/>
                </a:solidFill>
                <a:effectLst>
                  <a:outerShdw blurRad="38100" dist="38100" dir="2700000" algn="tl">
                    <a:srgbClr val="000000">
                      <a:alpha val="43137"/>
                    </a:srgbClr>
                  </a:outerShdw>
                </a:effectLst>
              </a:rPr>
              <a:t> </a:t>
            </a:r>
            <a:r>
              <a:rPr lang="en-US" sz="3100" b="1" dirty="0" smtClean="0">
                <a:solidFill>
                  <a:schemeClr val="bg1"/>
                </a:solidFill>
                <a:effectLst>
                  <a:outerShdw blurRad="38100" dist="38100" dir="2700000" algn="tl">
                    <a:srgbClr val="000000">
                      <a:alpha val="43137"/>
                    </a:srgbClr>
                  </a:outerShdw>
                </a:effectLst>
              </a:rPr>
              <a:t/>
            </a:r>
            <a:br>
              <a:rPr lang="en-US" sz="3100" b="1" dirty="0" smtClean="0">
                <a:solidFill>
                  <a:schemeClr val="bg1"/>
                </a:solidFill>
                <a:effectLst>
                  <a:outerShdw blurRad="38100" dist="38100" dir="2700000" algn="tl">
                    <a:srgbClr val="000000">
                      <a:alpha val="43137"/>
                    </a:srgbClr>
                  </a:outerShdw>
                </a:effectLst>
              </a:rPr>
            </a:br>
            <a:r>
              <a:rPr lang="en-US" sz="4000" b="1" dirty="0" smtClean="0">
                <a:solidFill>
                  <a:schemeClr val="tx1"/>
                </a:solidFill>
                <a:latin typeface="Tahoma" charset="0"/>
                <a:cs typeface="Tahoma" charset="0"/>
              </a:rPr>
              <a:t/>
            </a:r>
            <a:br>
              <a:rPr lang="en-US" sz="4000" b="1" dirty="0" smtClean="0">
                <a:solidFill>
                  <a:schemeClr val="tx1"/>
                </a:solidFill>
                <a:latin typeface="Tahoma" charset="0"/>
                <a:cs typeface="Tahoma" charset="0"/>
              </a:rPr>
            </a:br>
            <a:r>
              <a:rPr lang="en-US" sz="4900" b="1" dirty="0" smtClean="0">
                <a:solidFill>
                  <a:schemeClr val="tx1"/>
                </a:solidFill>
              </a:rPr>
              <a:t/>
            </a:r>
            <a:br>
              <a:rPr lang="en-US" sz="4900" b="1" dirty="0" smtClean="0">
                <a:solidFill>
                  <a:schemeClr val="tx1"/>
                </a:solidFill>
              </a:rPr>
            </a:br>
            <a:r>
              <a:rPr lang="en-US" b="1" baseline="0" dirty="0" smtClean="0">
                <a:solidFill>
                  <a:schemeClr val="tx1"/>
                </a:solidFill>
                <a:effectLst>
                  <a:outerShdw blurRad="38100" dist="38100" dir="2700000" algn="tl">
                    <a:srgbClr val="000000">
                      <a:alpha val="43137"/>
                    </a:srgbClr>
                  </a:outerShdw>
                </a:effectLst>
              </a:rPr>
              <a:t/>
            </a:r>
            <a:br>
              <a:rPr lang="en-US" b="1" baseline="0" dirty="0" smtClean="0">
                <a:solidFill>
                  <a:schemeClr val="tx1"/>
                </a:solidFill>
                <a:effectLst>
                  <a:outerShdw blurRad="38100" dist="38100" dir="2700000" algn="tl">
                    <a:srgbClr val="000000">
                      <a:alpha val="43137"/>
                    </a:srgbClr>
                  </a:outerShdw>
                </a:effectLst>
              </a:rPr>
            </a:br>
            <a:endParaRPr lang="en-US" dirty="0">
              <a:solidFill>
                <a:schemeClr val="tx1"/>
              </a:solidFill>
            </a:endParaRPr>
          </a:p>
        </p:txBody>
      </p:sp>
      <p:graphicFrame>
        <p:nvGraphicFramePr>
          <p:cNvPr id="32" name="Content Placeholder 31"/>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Footer Placeholder 14"/>
          <p:cNvSpPr>
            <a:spLocks noGrp="1"/>
          </p:cNvSpPr>
          <p:nvPr>
            <p:ph type="ftr" sz="quarter" idx="11"/>
          </p:nvPr>
        </p:nvSpPr>
        <p:spPr/>
        <p:txBody>
          <a:bodyPr/>
          <a:lstStyle/>
          <a:p>
            <a:r>
              <a:rPr lang="en-US" dirty="0" smtClean="0">
                <a:solidFill>
                  <a:schemeClr val="tx1"/>
                </a:solidFill>
              </a:rPr>
              <a:t>Copyright NataliaS@portnov.com</a:t>
            </a:r>
            <a:endParaRPr lang="en-US" dirty="0">
              <a:solidFill>
                <a:schemeClr val="tx1"/>
              </a:solidFill>
            </a:endParaRPr>
          </a:p>
        </p:txBody>
      </p:sp>
      <p:sp>
        <p:nvSpPr>
          <p:cNvPr id="14" name="Slide Number Placeholder 13"/>
          <p:cNvSpPr>
            <a:spLocks noGrp="1"/>
          </p:cNvSpPr>
          <p:nvPr>
            <p:ph type="sldNum" sz="quarter" idx="12"/>
          </p:nvPr>
        </p:nvSpPr>
        <p:spPr/>
        <p:txBody>
          <a:bodyPr/>
          <a:lstStyle/>
          <a:p>
            <a:fld id="{0808F6BE-9E20-4853-8F15-771326FC309D}" type="slidenum">
              <a:rPr lang="en-US" smtClean="0">
                <a:solidFill>
                  <a:schemeClr val="tx1"/>
                </a:solidFill>
              </a:rPr>
              <a:pPr/>
              <a:t>16</a:t>
            </a:fld>
            <a:endParaRPr lang="en-US" dirty="0">
              <a:solidFill>
                <a:schemeClr val="tx1"/>
              </a:solidFill>
            </a:endParaRPr>
          </a:p>
        </p:txBody>
      </p:sp>
      <p:sp>
        <p:nvSpPr>
          <p:cNvPr id="7" name="Rectangle 6"/>
          <p:cNvSpPr/>
          <p:nvPr/>
        </p:nvSpPr>
        <p:spPr>
          <a:xfrm>
            <a:off x="228600" y="1143000"/>
            <a:ext cx="8610600" cy="5451749"/>
          </a:xfrm>
          <a:prstGeom prst="rect">
            <a:avLst/>
          </a:prstGeom>
        </p:spPr>
        <p:txBody>
          <a:bodyPr wrap="square">
            <a:spAutoFit/>
          </a:bodyPr>
          <a:lstStyle/>
          <a:p>
            <a:pPr algn="ct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latin typeface="Tahoma" charset="0"/>
                <a:cs typeface="Tahoma" charset="0"/>
              </a:rPr>
              <a:t> </a:t>
            </a:r>
            <a:endParaRPr lang="en-US" dirty="0" smtClean="0"/>
          </a:p>
          <a:p>
            <a:pPr>
              <a:lnSpc>
                <a:spcPct val="90000"/>
              </a:lnSpc>
              <a:spcBef>
                <a:spcPts val="400"/>
              </a:spcBef>
              <a:buClrTx/>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p>
          <a:p>
            <a:pPr lvl="2">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p>
          <a:p>
            <a:pPr>
              <a:lnSpc>
                <a:spcPct val="90000"/>
              </a:lnSpc>
              <a:spcBef>
                <a:spcPts val="400"/>
              </a:spcBef>
              <a:buClrTx/>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p>
        </p:txBody>
      </p:sp>
      <p:grpSp>
        <p:nvGrpSpPr>
          <p:cNvPr id="23" name="Group 22"/>
          <p:cNvGrpSpPr/>
          <p:nvPr/>
        </p:nvGrpSpPr>
        <p:grpSpPr>
          <a:xfrm>
            <a:off x="685800" y="1905000"/>
            <a:ext cx="2279534" cy="733425"/>
            <a:chOff x="813865" y="300206"/>
            <a:chExt cx="2334134" cy="733425"/>
          </a:xfrm>
          <a:scene3d>
            <a:camera prst="orthographicFront">
              <a:rot lat="0" lon="0" rev="0"/>
            </a:camera>
            <a:lightRig rig="balanced" dir="t">
              <a:rot lat="0" lon="0" rev="8700000"/>
            </a:lightRig>
          </a:scene3d>
        </p:grpSpPr>
        <p:sp>
          <p:nvSpPr>
            <p:cNvPr id="30" name="Oval 29"/>
            <p:cNvSpPr/>
            <p:nvPr/>
          </p:nvSpPr>
          <p:spPr>
            <a:xfrm>
              <a:off x="813865" y="300206"/>
              <a:ext cx="2334134" cy="733425"/>
            </a:xfrm>
            <a:prstGeom prst="ellipse">
              <a:avLst/>
            </a:prstGeom>
            <a:ln>
              <a:noFill/>
            </a:ln>
            <a:effectLst>
              <a:glow rad="228600">
                <a:schemeClr val="accent2">
                  <a:satMod val="175000"/>
                  <a:alpha val="40000"/>
                </a:schemeClr>
              </a:glow>
              <a:outerShdw blurRad="44450" dist="27940" dir="5400000" algn="ctr">
                <a:srgbClr val="000000">
                  <a:alpha val="32000"/>
                </a:srgbClr>
              </a:outerShdw>
            </a:effectLst>
            <a:sp3d>
              <a:bevelT w="190500" h="38100"/>
            </a:sp3d>
          </p:spPr>
          <p:style>
            <a:lnRef idx="0">
              <a:scrgbClr r="0" g="0" b="0"/>
            </a:lnRef>
            <a:fillRef idx="1">
              <a:schemeClr val="accent3">
                <a:hueOff val="0"/>
                <a:satOff val="0"/>
                <a:lumOff val="0"/>
                <a:alphaOff val="0"/>
              </a:schemeClr>
            </a:fillRef>
            <a:effectRef idx="2">
              <a:scrgbClr r="0" g="0" b="0"/>
            </a:effectRef>
            <a:fontRef idx="minor">
              <a:schemeClr val="lt1"/>
            </a:fontRef>
          </p:style>
        </p:sp>
        <p:sp>
          <p:nvSpPr>
            <p:cNvPr id="31" name="Oval 4"/>
            <p:cNvSpPr/>
            <p:nvPr/>
          </p:nvSpPr>
          <p:spPr>
            <a:xfrm>
              <a:off x="1155691" y="407614"/>
              <a:ext cx="1650482" cy="51860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b="1" u="none" kern="1200" dirty="0" smtClean="0">
                  <a:effectLst>
                    <a:outerShdw blurRad="38100" dist="38100" dir="2700000" algn="tl">
                      <a:srgbClr val="000000">
                        <a:alpha val="43137"/>
                      </a:srgbClr>
                    </a:outerShdw>
                  </a:effectLst>
                  <a:hlinkClick r:id="rId8"/>
                </a:rPr>
                <a:t>app analytics</a:t>
              </a:r>
              <a:endParaRPr lang="en-US" sz="2400" u="none" kern="1200" dirty="0">
                <a:effectLst>
                  <a:outerShdw blurRad="38100" dist="38100" dir="2700000" algn="tl">
                    <a:srgbClr val="000000">
                      <a:alpha val="43137"/>
                    </a:srgbClr>
                  </a:outerShdw>
                </a:effectLst>
              </a:endParaRPr>
            </a:p>
          </p:txBody>
        </p:sp>
      </p:grpSp>
      <p:grpSp>
        <p:nvGrpSpPr>
          <p:cNvPr id="24" name="Group 23"/>
          <p:cNvGrpSpPr/>
          <p:nvPr/>
        </p:nvGrpSpPr>
        <p:grpSpPr>
          <a:xfrm>
            <a:off x="685800" y="3429000"/>
            <a:ext cx="2279534" cy="733425"/>
            <a:chOff x="1201331" y="1746249"/>
            <a:chExt cx="2334134" cy="733425"/>
          </a:xfrm>
          <a:scene3d>
            <a:camera prst="orthographicFront">
              <a:rot lat="0" lon="0" rev="0"/>
            </a:camera>
            <a:lightRig rig="balanced" dir="t">
              <a:rot lat="0" lon="0" rev="8700000"/>
            </a:lightRig>
          </a:scene3d>
        </p:grpSpPr>
        <p:sp>
          <p:nvSpPr>
            <p:cNvPr id="28" name="Oval 27"/>
            <p:cNvSpPr/>
            <p:nvPr/>
          </p:nvSpPr>
          <p:spPr>
            <a:xfrm>
              <a:off x="1201331" y="1746249"/>
              <a:ext cx="2334134" cy="733425"/>
            </a:xfrm>
            <a:prstGeom prst="ellipse">
              <a:avLst/>
            </a:prstGeom>
            <a:ln>
              <a:noFill/>
            </a:ln>
            <a:effectLst>
              <a:glow rad="228600">
                <a:schemeClr val="accent2">
                  <a:satMod val="175000"/>
                  <a:alpha val="40000"/>
                </a:schemeClr>
              </a:glow>
              <a:outerShdw blurRad="44450" dist="27940" dir="5400000" algn="ctr">
                <a:srgbClr val="000000">
                  <a:alpha val="32000"/>
                </a:srgbClr>
              </a:outerShdw>
            </a:effectLst>
            <a:sp3d>
              <a:bevelT w="190500" h="38100"/>
            </a:sp3d>
          </p:spPr>
          <p:style>
            <a:lnRef idx="0">
              <a:scrgbClr r="0" g="0" b="0"/>
            </a:lnRef>
            <a:fillRef idx="1">
              <a:schemeClr val="accent3">
                <a:hueOff val="0"/>
                <a:satOff val="0"/>
                <a:lumOff val="0"/>
                <a:alphaOff val="0"/>
              </a:schemeClr>
            </a:fillRef>
            <a:effectRef idx="2">
              <a:scrgbClr r="0" g="0" b="0"/>
            </a:effectRef>
            <a:fontRef idx="minor">
              <a:schemeClr val="lt1"/>
            </a:fontRef>
          </p:style>
        </p:sp>
        <p:sp>
          <p:nvSpPr>
            <p:cNvPr id="29" name="Oval 6"/>
            <p:cNvSpPr/>
            <p:nvPr/>
          </p:nvSpPr>
          <p:spPr>
            <a:xfrm>
              <a:off x="1543157" y="1853657"/>
              <a:ext cx="1650482" cy="51860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b="1" u="none" kern="1200" dirty="0" smtClean="0">
                  <a:effectLst>
                    <a:outerShdw blurRad="38100" dist="38100" dir="2700000" algn="tl">
                      <a:srgbClr val="000000">
                        <a:alpha val="43137"/>
                      </a:srgbClr>
                    </a:outerShdw>
                  </a:effectLst>
                  <a:hlinkClick r:id="rId9"/>
                </a:rPr>
                <a:t>digital analytics</a:t>
              </a:r>
              <a:r>
                <a:rPr lang="en-US" sz="2400" u="none" kern="1200" dirty="0" smtClean="0">
                  <a:effectLst>
                    <a:outerShdw blurRad="38100" dist="38100" dir="2700000" algn="tl">
                      <a:srgbClr val="000000">
                        <a:alpha val="43137"/>
                      </a:srgbClr>
                    </a:outerShdw>
                  </a:effectLst>
                </a:rPr>
                <a:t> </a:t>
              </a:r>
              <a:endParaRPr lang="en-US" sz="2400" u="none" kern="1200" dirty="0">
                <a:effectLst>
                  <a:outerShdw blurRad="38100" dist="38100" dir="2700000" algn="tl">
                    <a:srgbClr val="000000">
                      <a:alpha val="43137"/>
                    </a:srgbClr>
                  </a:outerShdw>
                </a:effectLst>
              </a:endParaRPr>
            </a:p>
          </p:txBody>
        </p:sp>
      </p:grpSp>
      <p:grpSp>
        <p:nvGrpSpPr>
          <p:cNvPr id="25" name="Group 24"/>
          <p:cNvGrpSpPr/>
          <p:nvPr/>
        </p:nvGrpSpPr>
        <p:grpSpPr>
          <a:xfrm>
            <a:off x="685800" y="4800600"/>
            <a:ext cx="2279534" cy="733425"/>
            <a:chOff x="813865" y="3192292"/>
            <a:chExt cx="2334134" cy="733425"/>
          </a:xfrm>
          <a:scene3d>
            <a:camera prst="orthographicFront">
              <a:rot lat="0" lon="0" rev="0"/>
            </a:camera>
            <a:lightRig rig="balanced" dir="t">
              <a:rot lat="0" lon="0" rev="8700000"/>
            </a:lightRig>
          </a:scene3d>
        </p:grpSpPr>
        <p:sp>
          <p:nvSpPr>
            <p:cNvPr id="26" name="Oval 25"/>
            <p:cNvSpPr/>
            <p:nvPr/>
          </p:nvSpPr>
          <p:spPr>
            <a:xfrm>
              <a:off x="813865" y="3192292"/>
              <a:ext cx="2334134" cy="733425"/>
            </a:xfrm>
            <a:prstGeom prst="ellipse">
              <a:avLst/>
            </a:prstGeom>
            <a:ln>
              <a:noFill/>
            </a:ln>
            <a:effectLst>
              <a:glow rad="228600">
                <a:schemeClr val="accent2">
                  <a:satMod val="175000"/>
                  <a:alpha val="40000"/>
                </a:schemeClr>
              </a:glow>
              <a:outerShdw blurRad="44450" dist="27940" dir="5400000" algn="ctr">
                <a:srgbClr val="000000">
                  <a:alpha val="32000"/>
                </a:srgbClr>
              </a:outerShdw>
            </a:effectLst>
            <a:sp3d>
              <a:bevelT w="190500" h="38100"/>
            </a:sp3d>
          </p:spPr>
          <p:style>
            <a:lnRef idx="0">
              <a:scrgbClr r="0" g="0" b="0"/>
            </a:lnRef>
            <a:fillRef idx="1">
              <a:schemeClr val="accent3">
                <a:hueOff val="0"/>
                <a:satOff val="0"/>
                <a:lumOff val="0"/>
                <a:alphaOff val="0"/>
              </a:schemeClr>
            </a:fillRef>
            <a:effectRef idx="2">
              <a:scrgbClr r="0" g="0" b="0"/>
            </a:effectRef>
            <a:fontRef idx="minor">
              <a:schemeClr val="lt1"/>
            </a:fontRef>
          </p:style>
        </p:sp>
        <p:sp>
          <p:nvSpPr>
            <p:cNvPr id="27" name="Oval 8"/>
            <p:cNvSpPr/>
            <p:nvPr/>
          </p:nvSpPr>
          <p:spPr>
            <a:xfrm>
              <a:off x="1155691" y="3299700"/>
              <a:ext cx="1650482" cy="51860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b="1" u="none" kern="1200" dirty="0" smtClean="0">
                  <a:effectLst>
                    <a:outerShdw blurRad="38100" dist="38100" dir="2700000" algn="tl">
                      <a:srgbClr val="000000">
                        <a:alpha val="43137"/>
                      </a:srgbClr>
                    </a:outerShdw>
                  </a:effectLst>
                  <a:hlinkClick r:id="rId10"/>
                </a:rPr>
                <a:t>web analytics</a:t>
              </a:r>
              <a:r>
                <a:rPr lang="en-US" sz="2400" b="1" u="none" kern="1200" dirty="0" smtClean="0">
                  <a:effectLst>
                    <a:outerShdw blurRad="38100" dist="38100" dir="2700000" algn="tl">
                      <a:srgbClr val="000000">
                        <a:alpha val="43137"/>
                      </a:srgbClr>
                    </a:outerShdw>
                  </a:effectLst>
                </a:rPr>
                <a:t> </a:t>
              </a:r>
              <a:endParaRPr lang="en-US" sz="2400" u="none" kern="1200" dirty="0">
                <a:effectLst>
                  <a:outerShdw blurRad="38100" dist="38100" dir="2700000" algn="tl">
                    <a:srgbClr val="000000">
                      <a:alpha val="43137"/>
                    </a:srgbClr>
                  </a:outerShdw>
                </a:effectLst>
              </a:endParaRPr>
            </a:p>
          </p:txBody>
        </p:sp>
      </p:grpSp>
      <p:sp>
        <p:nvSpPr>
          <p:cNvPr id="33" name="Right Arrow 32"/>
          <p:cNvSpPr/>
          <p:nvPr/>
        </p:nvSpPr>
        <p:spPr>
          <a:xfrm>
            <a:off x="2971800" y="2209800"/>
            <a:ext cx="1066800" cy="4572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ight Arrow 33"/>
          <p:cNvSpPr/>
          <p:nvPr/>
        </p:nvSpPr>
        <p:spPr>
          <a:xfrm>
            <a:off x="2895600" y="3810000"/>
            <a:ext cx="1143000" cy="4572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ight Arrow 34"/>
          <p:cNvSpPr/>
          <p:nvPr/>
        </p:nvSpPr>
        <p:spPr>
          <a:xfrm>
            <a:off x="2819400" y="5257800"/>
            <a:ext cx="1219200" cy="4572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6350"/>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5400" b="1" dirty="0" smtClean="0">
                <a:solidFill>
                  <a:schemeClr val="tx1"/>
                </a:solidFill>
              </a:rPr>
              <a:t/>
            </a:r>
            <a:br>
              <a:rPr lang="en-US" sz="5400" b="1" dirty="0" smtClean="0">
                <a:solidFill>
                  <a:schemeClr val="tx1"/>
                </a:solidFill>
              </a:rPr>
            </a:br>
            <a:r>
              <a:rPr lang="en-US" sz="5400" b="1" dirty="0" smtClean="0">
                <a:solidFill>
                  <a:schemeClr val="tx1"/>
                </a:solidFill>
              </a:rPr>
              <a:t/>
            </a:r>
            <a:br>
              <a:rPr lang="en-US" sz="5400" b="1" dirty="0" smtClean="0">
                <a:solidFill>
                  <a:schemeClr val="tx1"/>
                </a:solidFill>
              </a:rPr>
            </a:br>
            <a:r>
              <a:rPr lang="en-US" sz="5400" b="1" dirty="0" smtClean="0">
                <a:solidFill>
                  <a:schemeClr val="tx1"/>
                </a:solidFill>
              </a:rPr>
              <a:t/>
            </a:r>
            <a:br>
              <a:rPr lang="en-US" sz="5400" b="1" dirty="0" smtClean="0">
                <a:solidFill>
                  <a:schemeClr val="tx1"/>
                </a:solidFill>
              </a:rPr>
            </a:br>
            <a:r>
              <a:rPr lang="en-US" sz="5400" b="1" dirty="0" smtClean="0">
                <a:solidFill>
                  <a:schemeClr val="tx1"/>
                </a:solidFill>
              </a:rPr>
              <a:t/>
            </a:r>
            <a:br>
              <a:rPr lang="en-US" sz="5400" b="1" dirty="0" smtClean="0">
                <a:solidFill>
                  <a:schemeClr val="tx1"/>
                </a:solidFill>
              </a:rPr>
            </a:br>
            <a:r>
              <a:rPr lang="en-US" sz="3600" b="1" dirty="0" smtClean="0">
                <a:solidFill>
                  <a:srgbClr val="FFFF00"/>
                </a:solidFill>
                <a:effectLst>
                  <a:outerShdw blurRad="38100" dist="38100" dir="2700000" algn="tl">
                    <a:srgbClr val="000000">
                      <a:alpha val="43137"/>
                    </a:srgbClr>
                  </a:outerShdw>
                </a:effectLst>
              </a:rPr>
              <a:t>SERVICES : </a:t>
            </a:r>
            <a:br>
              <a:rPr lang="en-US" sz="3600" b="1" dirty="0" smtClean="0">
                <a:solidFill>
                  <a:srgbClr val="FFFF00"/>
                </a:solidFill>
                <a:effectLst>
                  <a:outerShdw blurRad="38100" dist="38100" dir="2700000" algn="tl">
                    <a:srgbClr val="000000">
                      <a:alpha val="43137"/>
                    </a:srgbClr>
                  </a:outerShdw>
                </a:effectLst>
              </a:rPr>
            </a:br>
            <a:r>
              <a:rPr lang="en-US" sz="3600" b="1" dirty="0" smtClean="0">
                <a:solidFill>
                  <a:schemeClr val="bg1"/>
                </a:solidFill>
                <a:effectLst>
                  <a:outerShdw blurRad="38100" dist="38100" dir="2700000" algn="tl">
                    <a:srgbClr val="000000">
                      <a:alpha val="43137"/>
                    </a:srgbClr>
                  </a:outerShdw>
                </a:effectLst>
              </a:rPr>
              <a:t> Analytics TOOLS  </a:t>
            </a:r>
            <a:r>
              <a:rPr lang="en-US" sz="3600" dirty="0" smtClean="0">
                <a:solidFill>
                  <a:srgbClr val="FFFF00"/>
                </a:solidFill>
                <a:effectLst>
                  <a:outerShdw blurRad="38100" dist="38100" dir="2700000" algn="tl">
                    <a:srgbClr val="000000">
                      <a:alpha val="43137"/>
                    </a:srgbClr>
                  </a:outerShdw>
                </a:effectLst>
              </a:rPr>
              <a:t/>
            </a:r>
            <a:br>
              <a:rPr lang="en-US" sz="3600" dirty="0" smtClean="0">
                <a:solidFill>
                  <a:srgbClr val="FFFF00"/>
                </a:solidFill>
                <a:effectLst>
                  <a:outerShdw blurRad="38100" dist="38100" dir="2700000" algn="tl">
                    <a:srgbClr val="000000">
                      <a:alpha val="43137"/>
                    </a:srgbClr>
                  </a:outerShdw>
                </a:effectLst>
              </a:rPr>
            </a:br>
            <a:r>
              <a:rPr lang="en-US" sz="2700" dirty="0" smtClean="0">
                <a:effectLst>
                  <a:outerShdw blurRad="38100" dist="38100" dir="2700000" algn="tl">
                    <a:srgbClr val="000000">
                      <a:alpha val="43137"/>
                    </a:srgbClr>
                  </a:outerShdw>
                </a:effectLst>
              </a:rPr>
              <a:t> </a:t>
            </a:r>
            <a:r>
              <a:rPr lang="en-US" sz="3600" b="1" dirty="0" smtClean="0">
                <a:solidFill>
                  <a:srgbClr val="FFFF00"/>
                </a:solidFill>
                <a:effectLst>
                  <a:outerShdw blurRad="38100" dist="38100" dir="2700000" algn="tl">
                    <a:srgbClr val="000000">
                      <a:alpha val="43137"/>
                    </a:srgbClr>
                  </a:outerShdw>
                </a:effectLst>
              </a:rPr>
              <a:t/>
            </a:r>
            <a:br>
              <a:rPr lang="en-US" sz="3600" b="1" dirty="0" smtClean="0">
                <a:solidFill>
                  <a:srgbClr val="FFFF00"/>
                </a:solidFill>
                <a:effectLst>
                  <a:outerShdw blurRad="38100" dist="38100" dir="2700000" algn="tl">
                    <a:srgbClr val="000000">
                      <a:alpha val="43137"/>
                    </a:srgbClr>
                  </a:outerShdw>
                </a:effectLst>
              </a:rPr>
            </a:br>
            <a:r>
              <a:rPr lang="en-US" sz="3600" b="1" dirty="0" smtClean="0">
                <a:solidFill>
                  <a:schemeClr val="bg1"/>
                </a:solidFill>
                <a:effectLst>
                  <a:outerShdw blurRad="38100" dist="38100" dir="2700000" algn="tl">
                    <a:srgbClr val="000000">
                      <a:alpha val="43137"/>
                    </a:srgbClr>
                  </a:outerShdw>
                </a:effectLst>
              </a:rPr>
              <a:t> </a:t>
            </a:r>
            <a:r>
              <a:rPr lang="en-US" sz="3100" b="1" dirty="0" smtClean="0">
                <a:solidFill>
                  <a:schemeClr val="bg1"/>
                </a:solidFill>
                <a:effectLst>
                  <a:outerShdw blurRad="38100" dist="38100" dir="2700000" algn="tl">
                    <a:srgbClr val="000000">
                      <a:alpha val="43137"/>
                    </a:srgbClr>
                  </a:outerShdw>
                </a:effectLst>
              </a:rPr>
              <a:t/>
            </a:r>
            <a:br>
              <a:rPr lang="en-US" sz="3100" b="1" dirty="0" smtClean="0">
                <a:solidFill>
                  <a:schemeClr val="bg1"/>
                </a:solidFill>
                <a:effectLst>
                  <a:outerShdw blurRad="38100" dist="38100" dir="2700000" algn="tl">
                    <a:srgbClr val="000000">
                      <a:alpha val="43137"/>
                    </a:srgbClr>
                  </a:outerShdw>
                </a:effectLst>
              </a:rPr>
            </a:br>
            <a:r>
              <a:rPr lang="en-US" sz="4000" b="1" dirty="0" smtClean="0">
                <a:solidFill>
                  <a:schemeClr val="tx1"/>
                </a:solidFill>
                <a:latin typeface="Tahoma" charset="0"/>
                <a:cs typeface="Tahoma" charset="0"/>
              </a:rPr>
              <a:t/>
            </a:r>
            <a:br>
              <a:rPr lang="en-US" sz="4000" b="1" dirty="0" smtClean="0">
                <a:solidFill>
                  <a:schemeClr val="tx1"/>
                </a:solidFill>
                <a:latin typeface="Tahoma" charset="0"/>
                <a:cs typeface="Tahoma" charset="0"/>
              </a:rPr>
            </a:br>
            <a:r>
              <a:rPr lang="en-US" sz="4900" b="1" dirty="0" smtClean="0">
                <a:solidFill>
                  <a:schemeClr val="tx1"/>
                </a:solidFill>
              </a:rPr>
              <a:t/>
            </a:r>
            <a:br>
              <a:rPr lang="en-US" sz="4900" b="1" dirty="0" smtClean="0">
                <a:solidFill>
                  <a:schemeClr val="tx1"/>
                </a:solidFill>
              </a:rPr>
            </a:br>
            <a:r>
              <a:rPr lang="en-US" b="1" baseline="0" dirty="0" smtClean="0">
                <a:solidFill>
                  <a:schemeClr val="tx1"/>
                </a:solidFill>
                <a:effectLst>
                  <a:outerShdw blurRad="38100" dist="38100" dir="2700000" algn="tl">
                    <a:srgbClr val="000000">
                      <a:alpha val="43137"/>
                    </a:srgbClr>
                  </a:outerShdw>
                </a:effectLst>
              </a:rPr>
              <a:t/>
            </a:r>
            <a:br>
              <a:rPr lang="en-US" b="1" baseline="0" dirty="0" smtClean="0">
                <a:solidFill>
                  <a:schemeClr val="tx1"/>
                </a:solidFill>
                <a:effectLst>
                  <a:outerShdw blurRad="38100" dist="38100" dir="2700000" algn="tl">
                    <a:srgbClr val="000000">
                      <a:alpha val="43137"/>
                    </a:srgbClr>
                  </a:outerShdw>
                </a:effectLst>
              </a:rPr>
            </a:br>
            <a:endParaRPr lang="en-US" dirty="0">
              <a:solidFill>
                <a:schemeClr val="tx1"/>
              </a:solidFill>
            </a:endParaRPr>
          </a:p>
        </p:txBody>
      </p:sp>
      <p:sp>
        <p:nvSpPr>
          <p:cNvPr id="20" name="Content Placeholder 19"/>
          <p:cNvSpPr>
            <a:spLocks noGrp="1"/>
          </p:cNvSpPr>
          <p:nvPr>
            <p:ph sz="half" idx="1"/>
          </p:nvPr>
        </p:nvSpPr>
        <p:spPr/>
        <p:txBody>
          <a:bodyPr/>
          <a:lstStyle/>
          <a:p>
            <a:r>
              <a:rPr lang="en-US" sz="2000" dirty="0" smtClean="0">
                <a:hlinkClick r:id="rId3"/>
              </a:rPr>
              <a:t>http://www.bluecloudsolutions.com/blog/app-analytics-tools-developers/</a:t>
            </a:r>
            <a:endParaRPr lang="en-US" sz="2000" dirty="0" smtClean="0"/>
          </a:p>
          <a:p>
            <a:endParaRPr lang="en-US" dirty="0" smtClean="0"/>
          </a:p>
          <a:p>
            <a:pPr>
              <a:buNone/>
            </a:pPr>
            <a:r>
              <a:rPr lang="en-US" dirty="0" smtClean="0"/>
              <a:t>       </a:t>
            </a:r>
          </a:p>
          <a:p>
            <a:pPr>
              <a:buNone/>
            </a:pPr>
            <a:endParaRPr lang="en-US" dirty="0" smtClean="0"/>
          </a:p>
          <a:p>
            <a:pPr>
              <a:buNone/>
            </a:pPr>
            <a:r>
              <a:rPr lang="en-US" sz="3200" dirty="0" smtClean="0">
                <a:effectLst>
                  <a:outerShdw blurRad="38100" dist="38100" dir="2700000" algn="tl">
                    <a:srgbClr val="000000">
                      <a:alpha val="43137"/>
                    </a:srgbClr>
                  </a:outerShdw>
                </a:effectLst>
              </a:rPr>
              <a:t>Check this link to learn</a:t>
            </a:r>
          </a:p>
          <a:p>
            <a:pPr>
              <a:buNone/>
            </a:pPr>
            <a:r>
              <a:rPr lang="en-US" sz="3200" dirty="0" smtClean="0">
                <a:effectLst>
                  <a:outerShdw blurRad="38100" dist="38100" dir="2700000" algn="tl">
                    <a:srgbClr val="000000">
                      <a:alpha val="43137"/>
                    </a:srgbClr>
                  </a:outerShdw>
                </a:effectLst>
              </a:rPr>
              <a:t> more about TOOLS </a:t>
            </a:r>
            <a:endParaRPr lang="en-US" sz="3200" dirty="0">
              <a:effectLst>
                <a:outerShdw blurRad="38100" dist="38100" dir="2700000" algn="tl">
                  <a:srgbClr val="000000">
                    <a:alpha val="43137"/>
                  </a:srgbClr>
                </a:outerShdw>
              </a:effectLst>
            </a:endParaRPr>
          </a:p>
        </p:txBody>
      </p:sp>
      <p:pic>
        <p:nvPicPr>
          <p:cNvPr id="23" name="Content Placeholder 22" descr="Capture125.PNG"/>
          <p:cNvPicPr>
            <a:picLocks noGrp="1" noChangeAspect="1"/>
          </p:cNvPicPr>
          <p:nvPr>
            <p:ph sz="half" idx="2"/>
          </p:nvPr>
        </p:nvPicPr>
        <p:blipFill>
          <a:blip r:embed="rId4" cstate="print"/>
          <a:stretch>
            <a:fillRect/>
          </a:stretch>
        </p:blipFill>
        <p:spPr>
          <a:xfrm>
            <a:off x="4722962" y="2819400"/>
            <a:ext cx="3887637" cy="1470397"/>
          </a:xfrm>
          <a:prstGeom prst="roundRect">
            <a:avLst>
              <a:gd name="adj" fmla="val 8594"/>
            </a:avLst>
          </a:prstGeom>
          <a:solidFill>
            <a:srgbClr val="FFFFFF">
              <a:shade val="85000"/>
            </a:srgbClr>
          </a:solidFill>
          <a:ln>
            <a:solidFill>
              <a:schemeClr val="accent6">
                <a:lumMod val="50000"/>
              </a:schemeClr>
            </a:solidFill>
          </a:ln>
          <a:effectLst>
            <a:reflection blurRad="12700" stA="38000" endPos="28000" dist="5000" dir="5400000" sy="-100000" algn="bl" rotWithShape="0"/>
          </a:effectLst>
        </p:spPr>
      </p:pic>
      <p:sp>
        <p:nvSpPr>
          <p:cNvPr id="15" name="Footer Placeholder 14"/>
          <p:cNvSpPr>
            <a:spLocks noGrp="1"/>
          </p:cNvSpPr>
          <p:nvPr>
            <p:ph type="ftr" sz="quarter" idx="11"/>
          </p:nvPr>
        </p:nvSpPr>
        <p:spPr/>
        <p:txBody>
          <a:bodyPr/>
          <a:lstStyle/>
          <a:p>
            <a:r>
              <a:rPr lang="en-US" dirty="0" smtClean="0">
                <a:solidFill>
                  <a:schemeClr val="tx1"/>
                </a:solidFill>
              </a:rPr>
              <a:t>Copyright NataliaS@portnov.com</a:t>
            </a:r>
            <a:endParaRPr lang="en-US" dirty="0">
              <a:solidFill>
                <a:schemeClr val="tx1"/>
              </a:solidFill>
            </a:endParaRPr>
          </a:p>
        </p:txBody>
      </p:sp>
      <p:sp>
        <p:nvSpPr>
          <p:cNvPr id="14" name="Slide Number Placeholder 13"/>
          <p:cNvSpPr>
            <a:spLocks noGrp="1"/>
          </p:cNvSpPr>
          <p:nvPr>
            <p:ph type="sldNum" sz="quarter" idx="12"/>
          </p:nvPr>
        </p:nvSpPr>
        <p:spPr/>
        <p:txBody>
          <a:bodyPr/>
          <a:lstStyle/>
          <a:p>
            <a:fld id="{0808F6BE-9E20-4853-8F15-771326FC309D}" type="slidenum">
              <a:rPr lang="en-US" smtClean="0">
                <a:solidFill>
                  <a:schemeClr val="tx1"/>
                </a:solidFill>
              </a:rPr>
              <a:pPr/>
              <a:t>17</a:t>
            </a:fld>
            <a:endParaRPr lang="en-US" dirty="0">
              <a:solidFill>
                <a:schemeClr val="tx1"/>
              </a:solidFill>
            </a:endParaRPr>
          </a:p>
        </p:txBody>
      </p:sp>
      <p:sp>
        <p:nvSpPr>
          <p:cNvPr id="7" name="Rectangle 6"/>
          <p:cNvSpPr/>
          <p:nvPr/>
        </p:nvSpPr>
        <p:spPr>
          <a:xfrm>
            <a:off x="228600" y="1143000"/>
            <a:ext cx="8610600" cy="5451749"/>
          </a:xfrm>
          <a:prstGeom prst="rect">
            <a:avLst/>
          </a:prstGeom>
        </p:spPr>
        <p:txBody>
          <a:bodyPr wrap="square">
            <a:spAutoFit/>
          </a:bodyPr>
          <a:lstStyle/>
          <a:p>
            <a:pPr algn="ct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latin typeface="Tahoma" charset="0"/>
                <a:cs typeface="Tahoma" charset="0"/>
              </a:rPr>
              <a:t> </a:t>
            </a:r>
            <a:endParaRPr lang="en-US" dirty="0" smtClean="0"/>
          </a:p>
          <a:p>
            <a:pPr>
              <a:lnSpc>
                <a:spcPct val="90000"/>
              </a:lnSpc>
              <a:spcBef>
                <a:spcPts val="400"/>
              </a:spcBef>
              <a:buClrTx/>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p>
          <a:p>
            <a:pPr lvl="2">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p>
          <a:p>
            <a:pPr>
              <a:lnSpc>
                <a:spcPct val="90000"/>
              </a:lnSpc>
              <a:spcBef>
                <a:spcPts val="400"/>
              </a:spcBef>
              <a:buClrTx/>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p>
        </p:txBody>
      </p:sp>
      <p:sp>
        <p:nvSpPr>
          <p:cNvPr id="22" name="Up Arrow 21"/>
          <p:cNvSpPr/>
          <p:nvPr/>
        </p:nvSpPr>
        <p:spPr>
          <a:xfrm>
            <a:off x="1981200" y="2667000"/>
            <a:ext cx="762000" cy="1524000"/>
          </a:xfrm>
          <a:prstGeom prst="upArrow">
            <a:avLst/>
          </a:prstGeom>
          <a:solidFill>
            <a:srgbClr val="C0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Capture126.PNG"/>
          <p:cNvPicPr>
            <a:picLocks noChangeAspect="1"/>
          </p:cNvPicPr>
          <p:nvPr/>
        </p:nvPicPr>
        <p:blipFill>
          <a:blip r:embed="rId5" cstate="print"/>
          <a:stretch>
            <a:fillRect/>
          </a:stretch>
        </p:blipFill>
        <p:spPr>
          <a:xfrm>
            <a:off x="4724400" y="1447800"/>
            <a:ext cx="3886200" cy="1286055"/>
          </a:xfrm>
          <a:prstGeom prst="roundRect">
            <a:avLst>
              <a:gd name="adj" fmla="val 8594"/>
            </a:avLst>
          </a:prstGeom>
          <a:solidFill>
            <a:srgbClr val="FFFFFF">
              <a:shade val="85000"/>
            </a:srgbClr>
          </a:solidFill>
          <a:ln>
            <a:solidFill>
              <a:schemeClr val="accent6">
                <a:lumMod val="50000"/>
              </a:schemeClr>
            </a:solidFill>
          </a:ln>
          <a:effectLst>
            <a:reflection blurRad="12700" stA="38000" endPos="28000" dist="5000" dir="5400000" sy="-100000" algn="bl" rotWithShape="0"/>
          </a:effectLst>
        </p:spPr>
      </p:pic>
      <p:pic>
        <p:nvPicPr>
          <p:cNvPr id="36" name="Picture 35" descr="Capture128.PNG"/>
          <p:cNvPicPr>
            <a:picLocks noChangeAspect="1"/>
          </p:cNvPicPr>
          <p:nvPr/>
        </p:nvPicPr>
        <p:blipFill>
          <a:blip r:embed="rId6" cstate="print"/>
          <a:stretch>
            <a:fillRect/>
          </a:stretch>
        </p:blipFill>
        <p:spPr>
          <a:xfrm>
            <a:off x="4724401" y="4343400"/>
            <a:ext cx="3886200" cy="1600200"/>
          </a:xfrm>
          <a:prstGeom prst="roundRect">
            <a:avLst>
              <a:gd name="adj" fmla="val 8594"/>
            </a:avLst>
          </a:prstGeom>
          <a:solidFill>
            <a:srgbClr val="FFFFFF">
              <a:shade val="85000"/>
            </a:srgbClr>
          </a:solidFill>
          <a:ln>
            <a:solidFill>
              <a:schemeClr val="accent6">
                <a:lumMod val="50000"/>
              </a:schemeClr>
            </a:solid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ln>
            <a:solidFill>
              <a:schemeClr val="bg1"/>
            </a:solidFill>
          </a:ln>
        </p:spPr>
        <p:style>
          <a:lnRef idx="0">
            <a:schemeClr val="accent3"/>
          </a:lnRef>
          <a:fillRef idx="3">
            <a:schemeClr val="accent3"/>
          </a:fillRef>
          <a:effectRef idx="3">
            <a:schemeClr val="accent3"/>
          </a:effectRef>
          <a:fontRef idx="minor">
            <a:schemeClr val="lt1"/>
          </a:fontRef>
        </p:style>
        <p:txBody>
          <a:bodyPr>
            <a:normAutofit/>
          </a:bodyPr>
          <a:lstStyle/>
          <a:p>
            <a:r>
              <a:rPr lang="en-US" b="1" dirty="0" smtClean="0">
                <a:solidFill>
                  <a:srgbClr val="C00000"/>
                </a:solidFill>
                <a:effectLst>
                  <a:outerShdw blurRad="38100" dist="38100" dir="2700000" algn="tl">
                    <a:srgbClr val="000000">
                      <a:alpha val="43137"/>
                    </a:srgbClr>
                  </a:outerShdw>
                </a:effectLst>
              </a:rPr>
              <a:t>Mobile Ecosystem </a:t>
            </a:r>
            <a:endParaRPr lang="en-US" b="1" dirty="0">
              <a:solidFill>
                <a:srgbClr val="C00000"/>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nvPr>
        </p:nvGraphicFramePr>
        <p:xfrm>
          <a:off x="457200" y="1143000"/>
          <a:ext cx="8229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808F6BE-9E20-4853-8F15-771326FC309D}" type="slidenum">
              <a:rPr lang="en-US" smtClean="0"/>
              <a:pPr/>
              <a:t>2</a:t>
            </a:fld>
            <a:endParaRPr lang="en-US" dirty="0"/>
          </a:p>
        </p:txBody>
      </p:sp>
      <p:sp>
        <p:nvSpPr>
          <p:cNvPr id="6" name="Footer Placeholder 5"/>
          <p:cNvSpPr>
            <a:spLocks noGrp="1"/>
          </p:cNvSpPr>
          <p:nvPr>
            <p:ph type="ftr" sz="quarter" idx="11"/>
          </p:nvPr>
        </p:nvSpPr>
        <p:spPr/>
        <p:txBody>
          <a:bodyPr/>
          <a:lstStyle/>
          <a:p>
            <a:r>
              <a:rPr lang="en-US" dirty="0" smtClean="0"/>
              <a:t>Copyright NataliaS@portnov.com</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ln w="6350"/>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5400" b="1" dirty="0" smtClean="0">
                <a:solidFill>
                  <a:schemeClr val="tx1"/>
                </a:solidFill>
              </a:rPr>
              <a:t/>
            </a:r>
            <a:br>
              <a:rPr lang="en-US" sz="5400" b="1" dirty="0" smtClean="0">
                <a:solidFill>
                  <a:schemeClr val="tx1"/>
                </a:solidFill>
              </a:rPr>
            </a:br>
            <a:r>
              <a:rPr lang="en-US" sz="5400" b="1" dirty="0" smtClean="0">
                <a:solidFill>
                  <a:schemeClr val="tx1"/>
                </a:solidFill>
              </a:rPr>
              <a:t/>
            </a:r>
            <a:br>
              <a:rPr lang="en-US" sz="5400" b="1" dirty="0" smtClean="0">
                <a:solidFill>
                  <a:schemeClr val="tx1"/>
                </a:solidFill>
              </a:rPr>
            </a:br>
            <a:r>
              <a:rPr lang="en-US" sz="5400" b="1" dirty="0" smtClean="0">
                <a:solidFill>
                  <a:schemeClr val="tx1"/>
                </a:solidFill>
              </a:rPr>
              <a:t/>
            </a:r>
            <a:br>
              <a:rPr lang="en-US" sz="5400" b="1" dirty="0" smtClean="0">
                <a:solidFill>
                  <a:schemeClr val="tx1"/>
                </a:solidFill>
              </a:rPr>
            </a:br>
            <a:r>
              <a:rPr lang="en-US" sz="5400" b="1" dirty="0" smtClean="0">
                <a:solidFill>
                  <a:schemeClr val="tx1"/>
                </a:solidFill>
              </a:rPr>
              <a:t/>
            </a:r>
            <a:br>
              <a:rPr lang="en-US" sz="5400" b="1" dirty="0" smtClean="0">
                <a:solidFill>
                  <a:schemeClr val="tx1"/>
                </a:solidFill>
              </a:rPr>
            </a:br>
            <a:r>
              <a:rPr lang="en-US" sz="3600" b="1" dirty="0" smtClean="0">
                <a:solidFill>
                  <a:srgbClr val="FFFF00"/>
                </a:solidFill>
                <a:effectLst>
                  <a:outerShdw blurRad="38100" dist="38100" dir="2700000" algn="tl">
                    <a:srgbClr val="000000">
                      <a:alpha val="43137"/>
                    </a:srgbClr>
                  </a:outerShdw>
                </a:effectLst>
              </a:rPr>
              <a:t>API-APP </a:t>
            </a:r>
            <a:br>
              <a:rPr lang="en-US" sz="3600" b="1" dirty="0" smtClean="0">
                <a:solidFill>
                  <a:srgbClr val="FFFF00"/>
                </a:solidFill>
                <a:effectLst>
                  <a:outerShdw blurRad="38100" dist="38100" dir="2700000" algn="tl">
                    <a:srgbClr val="000000">
                      <a:alpha val="43137"/>
                    </a:srgbClr>
                  </a:outerShdw>
                </a:effectLst>
              </a:rPr>
            </a:br>
            <a:r>
              <a:rPr lang="en-US" sz="3600" b="1" dirty="0" smtClean="0">
                <a:solidFill>
                  <a:schemeClr val="bg1"/>
                </a:solidFill>
                <a:effectLst>
                  <a:outerShdw blurRad="38100" dist="38100" dir="2700000" algn="tl">
                    <a:srgbClr val="000000">
                      <a:alpha val="43137"/>
                    </a:srgbClr>
                  </a:outerShdw>
                </a:effectLst>
              </a:rPr>
              <a:t> </a:t>
            </a:r>
            <a:r>
              <a:rPr lang="en-US" sz="3100" b="1" dirty="0" smtClean="0">
                <a:solidFill>
                  <a:schemeClr val="bg1"/>
                </a:solidFill>
                <a:effectLst>
                  <a:outerShdw blurRad="38100" dist="38100" dir="2700000" algn="tl">
                    <a:srgbClr val="000000">
                      <a:alpha val="43137"/>
                    </a:srgbClr>
                  </a:outerShdw>
                </a:effectLst>
              </a:rPr>
              <a:t/>
            </a:r>
            <a:br>
              <a:rPr lang="en-US" sz="3100" b="1" dirty="0" smtClean="0">
                <a:solidFill>
                  <a:schemeClr val="bg1"/>
                </a:solidFill>
                <a:effectLst>
                  <a:outerShdw blurRad="38100" dist="38100" dir="2700000" algn="tl">
                    <a:srgbClr val="000000">
                      <a:alpha val="43137"/>
                    </a:srgbClr>
                  </a:outerShdw>
                </a:effectLst>
              </a:rPr>
            </a:br>
            <a:r>
              <a:rPr lang="en-US" sz="4000" b="1" dirty="0" smtClean="0">
                <a:solidFill>
                  <a:schemeClr val="tx1"/>
                </a:solidFill>
                <a:latin typeface="Tahoma" charset="0"/>
                <a:cs typeface="Tahoma" charset="0"/>
              </a:rPr>
              <a:t/>
            </a:r>
            <a:br>
              <a:rPr lang="en-US" sz="4000" b="1" dirty="0" smtClean="0">
                <a:solidFill>
                  <a:schemeClr val="tx1"/>
                </a:solidFill>
                <a:latin typeface="Tahoma" charset="0"/>
                <a:cs typeface="Tahoma" charset="0"/>
              </a:rPr>
            </a:br>
            <a:r>
              <a:rPr lang="en-US" sz="4900" b="1" dirty="0" smtClean="0">
                <a:solidFill>
                  <a:schemeClr val="tx1"/>
                </a:solidFill>
              </a:rPr>
              <a:t/>
            </a:r>
            <a:br>
              <a:rPr lang="en-US" sz="4900" b="1" dirty="0" smtClean="0">
                <a:solidFill>
                  <a:schemeClr val="tx1"/>
                </a:solidFill>
              </a:rPr>
            </a:br>
            <a:r>
              <a:rPr lang="en-US" b="1" baseline="0" dirty="0" smtClean="0">
                <a:solidFill>
                  <a:schemeClr val="tx1"/>
                </a:solidFill>
                <a:effectLst>
                  <a:outerShdw blurRad="38100" dist="38100" dir="2700000" algn="tl">
                    <a:srgbClr val="000000">
                      <a:alpha val="43137"/>
                    </a:srgbClr>
                  </a:outerShdw>
                </a:effectLst>
              </a:rPr>
              <a:t/>
            </a:r>
            <a:br>
              <a:rPr lang="en-US" b="1" baseline="0" dirty="0" smtClean="0">
                <a:solidFill>
                  <a:schemeClr val="tx1"/>
                </a:solidFill>
                <a:effectLst>
                  <a:outerShdw blurRad="38100" dist="38100" dir="2700000" algn="tl">
                    <a:srgbClr val="000000">
                      <a:alpha val="43137"/>
                    </a:srgbClr>
                  </a:outerShdw>
                </a:effectLst>
              </a:rPr>
            </a:br>
            <a:endParaRPr lang="en-US" dirty="0">
              <a:solidFill>
                <a:schemeClr val="tx1"/>
              </a:solidFill>
            </a:endParaRPr>
          </a:p>
        </p:txBody>
      </p:sp>
      <p:sp>
        <p:nvSpPr>
          <p:cNvPr id="15" name="Footer Placeholder 14"/>
          <p:cNvSpPr>
            <a:spLocks noGrp="1"/>
          </p:cNvSpPr>
          <p:nvPr>
            <p:ph type="ftr" sz="quarter" idx="11"/>
          </p:nvPr>
        </p:nvSpPr>
        <p:spPr/>
        <p:txBody>
          <a:bodyPr/>
          <a:lstStyle/>
          <a:p>
            <a:r>
              <a:rPr lang="en-US" dirty="0" smtClean="0">
                <a:solidFill>
                  <a:schemeClr val="tx1"/>
                </a:solidFill>
              </a:rPr>
              <a:t>Copyright NataliaS@portnov.com</a:t>
            </a:r>
            <a:endParaRPr lang="en-US" dirty="0">
              <a:solidFill>
                <a:schemeClr val="tx1"/>
              </a:solidFill>
            </a:endParaRPr>
          </a:p>
        </p:txBody>
      </p:sp>
      <p:sp>
        <p:nvSpPr>
          <p:cNvPr id="14" name="Slide Number Placeholder 13"/>
          <p:cNvSpPr>
            <a:spLocks noGrp="1"/>
          </p:cNvSpPr>
          <p:nvPr>
            <p:ph type="sldNum" sz="quarter" idx="12"/>
          </p:nvPr>
        </p:nvSpPr>
        <p:spPr/>
        <p:txBody>
          <a:bodyPr/>
          <a:lstStyle/>
          <a:p>
            <a:fld id="{0808F6BE-9E20-4853-8F15-771326FC309D}" type="slidenum">
              <a:rPr lang="en-US" smtClean="0">
                <a:solidFill>
                  <a:schemeClr val="tx1"/>
                </a:solidFill>
              </a:rPr>
              <a:pPr/>
              <a:t>3</a:t>
            </a:fld>
            <a:endParaRPr lang="en-US" dirty="0">
              <a:solidFill>
                <a:schemeClr val="tx1"/>
              </a:solidFill>
            </a:endParaRPr>
          </a:p>
        </p:txBody>
      </p:sp>
      <p:sp>
        <p:nvSpPr>
          <p:cNvPr id="7" name="Rectangle 6"/>
          <p:cNvSpPr/>
          <p:nvPr/>
        </p:nvSpPr>
        <p:spPr>
          <a:xfrm>
            <a:off x="228600" y="1143000"/>
            <a:ext cx="8610600" cy="5451749"/>
          </a:xfrm>
          <a:prstGeom prst="rect">
            <a:avLst/>
          </a:prstGeom>
        </p:spPr>
        <p:txBody>
          <a:bodyPr wrap="square">
            <a:spAutoFit/>
          </a:bodyPr>
          <a:lstStyle/>
          <a:p>
            <a:pPr algn="ct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latin typeface="Tahoma" charset="0"/>
                <a:cs typeface="Tahoma" charset="0"/>
              </a:rPr>
              <a:t> </a:t>
            </a:r>
            <a:endParaRPr lang="en-US" dirty="0" smtClean="0"/>
          </a:p>
          <a:p>
            <a:pPr>
              <a:lnSpc>
                <a:spcPct val="90000"/>
              </a:lnSpc>
              <a:spcBef>
                <a:spcPts val="400"/>
              </a:spcBef>
              <a:buClrTx/>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p>
          <a:p>
            <a:pPr>
              <a:lnSpc>
                <a:spcPct val="90000"/>
              </a:lnSpc>
              <a:spcBef>
                <a:spcPts val="400"/>
              </a:spcBef>
              <a:buClrTx/>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p>
          <a:p>
            <a:pPr>
              <a:lnSpc>
                <a:spcPct val="90000"/>
              </a:lnSpc>
              <a:spcBef>
                <a:spcPts val="400"/>
              </a:spcBef>
              <a:buClrTx/>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p>
        </p:txBody>
      </p:sp>
      <p:graphicFrame>
        <p:nvGraphicFramePr>
          <p:cNvPr id="13" name="Content Placeholder 12"/>
          <p:cNvGraphicFramePr>
            <a:graphicFrameLocks noGrp="1"/>
          </p:cNvGraphicFramePr>
          <p:nvPr>
            <p:ph sz="half" idx="2"/>
          </p:nvPr>
        </p:nvGraphicFramePr>
        <p:xfrm>
          <a:off x="4724400" y="1447800"/>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Content Placeholder 10"/>
          <p:cNvGraphicFramePr>
            <a:graphicFrameLocks noGrp="1"/>
          </p:cNvGraphicFramePr>
          <p:nvPr>
            <p:ph sz="half" idx="1"/>
          </p:nvPr>
        </p:nvGraphicFramePr>
        <p:xfrm>
          <a:off x="533400" y="1219200"/>
          <a:ext cx="4038600" cy="4800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 name="Picture 9" descr="Capture94.PNG"/>
          <p:cNvPicPr>
            <a:picLocks noChangeAspect="1"/>
          </p:cNvPicPr>
          <p:nvPr/>
        </p:nvPicPr>
        <p:blipFill>
          <a:blip r:embed="rId13" cstate="print"/>
          <a:stretch>
            <a:fillRect/>
          </a:stretch>
        </p:blipFill>
        <p:spPr>
          <a:xfrm>
            <a:off x="5105400" y="3886200"/>
            <a:ext cx="3524870" cy="2086575"/>
          </a:xfrm>
          <a:prstGeom prst="roundRect">
            <a:avLst>
              <a:gd name="adj" fmla="val 8594"/>
            </a:avLst>
          </a:prstGeom>
          <a:solidFill>
            <a:srgbClr val="FFFFFF">
              <a:shade val="85000"/>
            </a:srgbClr>
          </a:solidFill>
          <a:ln w="15875">
            <a:solidFill>
              <a:schemeClr val="tx1"/>
            </a:solidFill>
          </a:ln>
          <a:effectLst>
            <a:reflection blurRad="12700" stA="38000" endPos="28000" dist="5000" dir="5400000" sy="-100000" algn="bl" rotWithShape="0"/>
          </a:effectLst>
        </p:spPr>
      </p:pic>
      <p:sp>
        <p:nvSpPr>
          <p:cNvPr id="16" name="Rounded Rectangle 15"/>
          <p:cNvSpPr/>
          <p:nvPr/>
        </p:nvSpPr>
        <p:spPr>
          <a:xfrm>
            <a:off x="6019800" y="1143000"/>
            <a:ext cx="2743200" cy="2667000"/>
          </a:xfrm>
          <a:prstGeom prst="roundRect">
            <a:avLst/>
          </a:prstGeom>
          <a:ln>
            <a:solidFill>
              <a:schemeClr val="tx2">
                <a:lumMod val="75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lvl="0"/>
            <a:r>
              <a:rPr lang="en-US" sz="2000" dirty="0" smtClean="0">
                <a:effectLst>
                  <a:outerShdw blurRad="38100" dist="38100" dir="2700000" algn="tl">
                    <a:srgbClr val="000000">
                      <a:alpha val="43137"/>
                    </a:srgbClr>
                  </a:outerShdw>
                </a:effectLst>
              </a:rPr>
              <a:t>Generally speaking, API </a:t>
            </a:r>
            <a:r>
              <a:rPr lang="en-US" sz="2000" dirty="0" smtClean="0">
                <a:effectLst>
                  <a:outerShdw blurRad="38100" dist="38100" dir="2700000" algn="tl">
                    <a:srgbClr val="000000">
                      <a:alpha val="43137"/>
                    </a:srgbClr>
                  </a:outerShdw>
                </a:effectLst>
                <a:sym typeface="Wingdings" pitchFamily="2" charset="2"/>
              </a:rPr>
              <a:t></a:t>
            </a:r>
            <a:r>
              <a:rPr lang="en-US" sz="2000" dirty="0" smtClean="0">
                <a:effectLst>
                  <a:outerShdw blurRad="38100" dist="38100" dir="2700000" algn="tl">
                    <a:srgbClr val="000000">
                      <a:alpha val="43137"/>
                    </a:srgbClr>
                  </a:outerShdw>
                </a:effectLst>
              </a:rPr>
              <a:t>specification of how some  SW components should be interacting with one another other</a:t>
            </a:r>
          </a:p>
          <a:p>
            <a:pPr lvl="0"/>
            <a:r>
              <a:rPr lang="en-US" sz="2000" dirty="0" smtClean="0">
                <a:effectLst>
                  <a:outerShdw blurRad="38100" dist="38100" dir="2700000" algn="tl">
                    <a:srgbClr val="000000">
                      <a:alpha val="43137"/>
                    </a:srgbClr>
                  </a:outerShdw>
                </a:effectLst>
                <a:hlinkClick r:id="rId14"/>
              </a:rPr>
              <a:t>Tutorial : Click Here</a:t>
            </a:r>
            <a:endParaRPr lang="en-US" sz="20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a:ln w="6350"/>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5400" b="1" dirty="0" smtClean="0">
                <a:solidFill>
                  <a:schemeClr val="tx1"/>
                </a:solidFill>
              </a:rPr>
              <a:t/>
            </a:r>
            <a:br>
              <a:rPr lang="en-US" sz="5400" b="1" dirty="0" smtClean="0">
                <a:solidFill>
                  <a:schemeClr val="tx1"/>
                </a:solidFill>
              </a:rPr>
            </a:br>
            <a:r>
              <a:rPr lang="en-US" sz="5400" b="1" dirty="0" smtClean="0">
                <a:solidFill>
                  <a:schemeClr val="tx1"/>
                </a:solidFill>
              </a:rPr>
              <a:t/>
            </a:r>
            <a:br>
              <a:rPr lang="en-US" sz="5400" b="1" dirty="0" smtClean="0">
                <a:solidFill>
                  <a:schemeClr val="tx1"/>
                </a:solidFill>
              </a:rPr>
            </a:br>
            <a:r>
              <a:rPr lang="en-US" sz="5400" b="1" dirty="0" smtClean="0">
                <a:solidFill>
                  <a:schemeClr val="tx1"/>
                </a:solidFill>
              </a:rPr>
              <a:t/>
            </a:r>
            <a:br>
              <a:rPr lang="en-US" sz="5400" b="1" dirty="0" smtClean="0">
                <a:solidFill>
                  <a:schemeClr val="tx1"/>
                </a:solidFill>
              </a:rPr>
            </a:br>
            <a:r>
              <a:rPr lang="en-US" sz="5400" b="1" dirty="0" smtClean="0">
                <a:solidFill>
                  <a:schemeClr val="tx1"/>
                </a:solidFill>
              </a:rPr>
              <a:t/>
            </a:r>
            <a:br>
              <a:rPr lang="en-US" sz="5400" b="1" dirty="0" smtClean="0">
                <a:solidFill>
                  <a:schemeClr val="tx1"/>
                </a:solidFill>
              </a:rPr>
            </a:br>
            <a:r>
              <a:rPr lang="en-US" sz="3600" b="1" dirty="0" smtClean="0">
                <a:solidFill>
                  <a:srgbClr val="FFFF00"/>
                </a:solidFill>
                <a:effectLst>
                  <a:outerShdw blurRad="38100" dist="38100" dir="2700000" algn="tl">
                    <a:srgbClr val="000000">
                      <a:alpha val="43137"/>
                    </a:srgbClr>
                  </a:outerShdw>
                </a:effectLst>
              </a:rPr>
              <a:t>API-APPS : </a:t>
            </a:r>
            <a:r>
              <a:rPr lang="en-US" sz="3600" b="1" dirty="0" smtClean="0">
                <a:solidFill>
                  <a:schemeClr val="bg1"/>
                </a:solidFill>
                <a:effectLst>
                  <a:outerShdw blurRad="38100" dist="38100" dir="2700000" algn="tl">
                    <a:srgbClr val="000000">
                      <a:alpha val="43137"/>
                    </a:srgbClr>
                  </a:outerShdw>
                </a:effectLst>
              </a:rPr>
              <a:t>EXAMPLES</a:t>
            </a:r>
            <a:r>
              <a:rPr lang="en-US" sz="3600" b="1" dirty="0" smtClean="0">
                <a:solidFill>
                  <a:srgbClr val="FFFF00"/>
                </a:solidFill>
                <a:effectLst>
                  <a:outerShdw blurRad="38100" dist="38100" dir="2700000" algn="tl">
                    <a:srgbClr val="000000">
                      <a:alpha val="43137"/>
                    </a:srgbClr>
                  </a:outerShdw>
                </a:effectLst>
              </a:rPr>
              <a:t> </a:t>
            </a:r>
            <a:r>
              <a:rPr lang="en-US" sz="3600" dirty="0" smtClean="0">
                <a:solidFill>
                  <a:srgbClr val="FFFF00"/>
                </a:solidFill>
                <a:effectLst>
                  <a:outerShdw blurRad="38100" dist="38100" dir="2700000" algn="tl">
                    <a:srgbClr val="000000">
                      <a:alpha val="43137"/>
                    </a:srgbClr>
                  </a:outerShdw>
                </a:effectLst>
              </a:rPr>
              <a:t/>
            </a:r>
            <a:br>
              <a:rPr lang="en-US" sz="3600" dirty="0" smtClean="0">
                <a:solidFill>
                  <a:srgbClr val="FFFF00"/>
                </a:solidFill>
                <a:effectLst>
                  <a:outerShdw blurRad="38100" dist="38100" dir="2700000" algn="tl">
                    <a:srgbClr val="000000">
                      <a:alpha val="43137"/>
                    </a:srgbClr>
                  </a:outerShdw>
                </a:effectLst>
              </a:rPr>
            </a:br>
            <a:r>
              <a:rPr lang="en-US" sz="2700" dirty="0" smtClean="0">
                <a:effectLst>
                  <a:outerShdw blurRad="38100" dist="38100" dir="2700000" algn="tl">
                    <a:srgbClr val="000000">
                      <a:alpha val="43137"/>
                    </a:srgbClr>
                  </a:outerShdw>
                </a:effectLst>
              </a:rPr>
              <a:t>The following list contains several examples of popular APIs:</a:t>
            </a:r>
            <a:r>
              <a:rPr lang="en-US" sz="3200" dirty="0" smtClean="0">
                <a:effectLst>
                  <a:outerShdw blurRad="38100" dist="38100" dir="2700000" algn="tl">
                    <a:srgbClr val="000000">
                      <a:alpha val="43137"/>
                    </a:srgbClr>
                  </a:outerShdw>
                </a:effectLst>
              </a:rPr>
              <a:t/>
            </a:r>
            <a:br>
              <a:rPr lang="en-US" sz="3200" dirty="0" smtClean="0">
                <a:effectLst>
                  <a:outerShdw blurRad="38100" dist="38100" dir="2700000" algn="tl">
                    <a:srgbClr val="000000">
                      <a:alpha val="43137"/>
                    </a:srgbClr>
                  </a:outerShdw>
                </a:effectLst>
              </a:rPr>
            </a:br>
            <a:r>
              <a:rPr lang="en-US" sz="3600" b="1" dirty="0" smtClean="0">
                <a:solidFill>
                  <a:srgbClr val="FFFF00"/>
                </a:solidFill>
                <a:effectLst>
                  <a:outerShdw blurRad="38100" dist="38100" dir="2700000" algn="tl">
                    <a:srgbClr val="000000">
                      <a:alpha val="43137"/>
                    </a:srgbClr>
                  </a:outerShdw>
                </a:effectLst>
              </a:rPr>
              <a:t/>
            </a:r>
            <a:br>
              <a:rPr lang="en-US" sz="3600" b="1" dirty="0" smtClean="0">
                <a:solidFill>
                  <a:srgbClr val="FFFF00"/>
                </a:solidFill>
                <a:effectLst>
                  <a:outerShdw blurRad="38100" dist="38100" dir="2700000" algn="tl">
                    <a:srgbClr val="000000">
                      <a:alpha val="43137"/>
                    </a:srgbClr>
                  </a:outerShdw>
                </a:effectLst>
              </a:rPr>
            </a:br>
            <a:r>
              <a:rPr lang="en-US" sz="3600" b="1" dirty="0" smtClean="0">
                <a:solidFill>
                  <a:schemeClr val="bg1"/>
                </a:solidFill>
                <a:effectLst>
                  <a:outerShdw blurRad="38100" dist="38100" dir="2700000" algn="tl">
                    <a:srgbClr val="000000">
                      <a:alpha val="43137"/>
                    </a:srgbClr>
                  </a:outerShdw>
                </a:effectLst>
              </a:rPr>
              <a:t> </a:t>
            </a:r>
            <a:r>
              <a:rPr lang="en-US" sz="3100" b="1" dirty="0" smtClean="0">
                <a:solidFill>
                  <a:schemeClr val="bg1"/>
                </a:solidFill>
                <a:effectLst>
                  <a:outerShdw blurRad="38100" dist="38100" dir="2700000" algn="tl">
                    <a:srgbClr val="000000">
                      <a:alpha val="43137"/>
                    </a:srgbClr>
                  </a:outerShdw>
                </a:effectLst>
              </a:rPr>
              <a:t/>
            </a:r>
            <a:br>
              <a:rPr lang="en-US" sz="3100" b="1" dirty="0" smtClean="0">
                <a:solidFill>
                  <a:schemeClr val="bg1"/>
                </a:solidFill>
                <a:effectLst>
                  <a:outerShdw blurRad="38100" dist="38100" dir="2700000" algn="tl">
                    <a:srgbClr val="000000">
                      <a:alpha val="43137"/>
                    </a:srgbClr>
                  </a:outerShdw>
                </a:effectLst>
              </a:rPr>
            </a:br>
            <a:r>
              <a:rPr lang="en-US" sz="4000" b="1" dirty="0" smtClean="0">
                <a:solidFill>
                  <a:schemeClr val="tx1"/>
                </a:solidFill>
                <a:latin typeface="Tahoma" charset="0"/>
                <a:cs typeface="Tahoma" charset="0"/>
              </a:rPr>
              <a:t/>
            </a:r>
            <a:br>
              <a:rPr lang="en-US" sz="4000" b="1" dirty="0" smtClean="0">
                <a:solidFill>
                  <a:schemeClr val="tx1"/>
                </a:solidFill>
                <a:latin typeface="Tahoma" charset="0"/>
                <a:cs typeface="Tahoma" charset="0"/>
              </a:rPr>
            </a:br>
            <a:r>
              <a:rPr lang="en-US" sz="4900" b="1" dirty="0" smtClean="0">
                <a:solidFill>
                  <a:schemeClr val="tx1"/>
                </a:solidFill>
              </a:rPr>
              <a:t/>
            </a:r>
            <a:br>
              <a:rPr lang="en-US" sz="4900" b="1" dirty="0" smtClean="0">
                <a:solidFill>
                  <a:schemeClr val="tx1"/>
                </a:solidFill>
              </a:rPr>
            </a:br>
            <a:r>
              <a:rPr lang="en-US" b="1" baseline="0" dirty="0" smtClean="0">
                <a:solidFill>
                  <a:schemeClr val="tx1"/>
                </a:solidFill>
                <a:effectLst>
                  <a:outerShdw blurRad="38100" dist="38100" dir="2700000" algn="tl">
                    <a:srgbClr val="000000">
                      <a:alpha val="43137"/>
                    </a:srgbClr>
                  </a:outerShdw>
                </a:effectLst>
              </a:rPr>
              <a:t/>
            </a:r>
            <a:br>
              <a:rPr lang="en-US" b="1" baseline="0" dirty="0" smtClean="0">
                <a:solidFill>
                  <a:schemeClr val="tx1"/>
                </a:solidFill>
                <a:effectLst>
                  <a:outerShdw blurRad="38100" dist="38100" dir="2700000" algn="tl">
                    <a:srgbClr val="000000">
                      <a:alpha val="43137"/>
                    </a:srgbClr>
                  </a:outerShdw>
                </a:effectLst>
              </a:rPr>
            </a:br>
            <a:endParaRPr lang="en-US" dirty="0">
              <a:solidFill>
                <a:schemeClr val="tx1"/>
              </a:solidFill>
            </a:endParaRPr>
          </a:p>
        </p:txBody>
      </p:sp>
      <p:graphicFrame>
        <p:nvGraphicFramePr>
          <p:cNvPr id="23" name="Content Placeholder 22"/>
          <p:cNvGraphicFramePr>
            <a:graphicFrameLocks noGrp="1"/>
          </p:cNvGraphicFramePr>
          <p:nvPr>
            <p:ph idx="1"/>
          </p:nvPr>
        </p:nvGraphicFramePr>
        <p:xfrm>
          <a:off x="457200" y="14478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Footer Placeholder 14"/>
          <p:cNvSpPr>
            <a:spLocks noGrp="1"/>
          </p:cNvSpPr>
          <p:nvPr>
            <p:ph type="ftr" sz="quarter" idx="11"/>
          </p:nvPr>
        </p:nvSpPr>
        <p:spPr/>
        <p:txBody>
          <a:bodyPr/>
          <a:lstStyle/>
          <a:p>
            <a:r>
              <a:rPr lang="en-US" smtClean="0">
                <a:solidFill>
                  <a:schemeClr val="tx1"/>
                </a:solidFill>
              </a:rPr>
              <a:t>Copyright NataliaS@portnov.com</a:t>
            </a:r>
            <a:endParaRPr lang="en-US">
              <a:solidFill>
                <a:schemeClr val="tx1"/>
              </a:solidFill>
            </a:endParaRPr>
          </a:p>
        </p:txBody>
      </p:sp>
      <p:sp>
        <p:nvSpPr>
          <p:cNvPr id="14" name="Slide Number Placeholder 13"/>
          <p:cNvSpPr>
            <a:spLocks noGrp="1"/>
          </p:cNvSpPr>
          <p:nvPr>
            <p:ph type="sldNum" sz="quarter" idx="12"/>
          </p:nvPr>
        </p:nvSpPr>
        <p:spPr/>
        <p:txBody>
          <a:bodyPr/>
          <a:lstStyle/>
          <a:p>
            <a:fld id="{0808F6BE-9E20-4853-8F15-771326FC309D}" type="slidenum">
              <a:rPr lang="en-US" smtClean="0">
                <a:solidFill>
                  <a:schemeClr val="tx1"/>
                </a:solidFill>
              </a:rPr>
              <a:pPr/>
              <a:t>4</a:t>
            </a:fld>
            <a:endParaRPr lang="en-US">
              <a:solidFill>
                <a:schemeClr val="tx1"/>
              </a:solidFill>
            </a:endParaRPr>
          </a:p>
        </p:txBody>
      </p:sp>
      <p:sp>
        <p:nvSpPr>
          <p:cNvPr id="7" name="Rectangle 6"/>
          <p:cNvSpPr/>
          <p:nvPr/>
        </p:nvSpPr>
        <p:spPr>
          <a:xfrm>
            <a:off x="228600" y="1143000"/>
            <a:ext cx="8610600" cy="5451749"/>
          </a:xfrm>
          <a:prstGeom prst="rect">
            <a:avLst/>
          </a:prstGeom>
        </p:spPr>
        <p:txBody>
          <a:bodyPr wrap="square">
            <a:spAutoFit/>
          </a:bodyPr>
          <a:lstStyle/>
          <a:p>
            <a:pPr algn="ct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latin typeface="Tahoma" charset="0"/>
                <a:cs typeface="Tahoma" charset="0"/>
              </a:rPr>
              <a:t> </a:t>
            </a:r>
            <a:endParaRPr lang="en-US" dirty="0" smtClean="0"/>
          </a:p>
          <a:p>
            <a:pPr>
              <a:lnSpc>
                <a:spcPct val="90000"/>
              </a:lnSpc>
              <a:spcBef>
                <a:spcPts val="400"/>
              </a:spcBef>
              <a:buClrTx/>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p>
          <a:p>
            <a:pPr lvl="1">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p>
          <a:p>
            <a:pPr>
              <a:lnSpc>
                <a:spcPct val="90000"/>
              </a:lnSpc>
              <a:spcBef>
                <a:spcPts val="400"/>
              </a:spcBef>
              <a:buClrTx/>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p>
        </p:txBody>
      </p:sp>
      <p:pic>
        <p:nvPicPr>
          <p:cNvPr id="24" name="Picture 23" descr="Capture95.PNG"/>
          <p:cNvPicPr>
            <a:picLocks noChangeAspect="1"/>
          </p:cNvPicPr>
          <p:nvPr/>
        </p:nvPicPr>
        <p:blipFill>
          <a:blip r:embed="rId8" cstate="print"/>
          <a:stretch>
            <a:fillRect/>
          </a:stretch>
        </p:blipFill>
        <p:spPr>
          <a:xfrm>
            <a:off x="457200" y="1524000"/>
            <a:ext cx="1143000" cy="685800"/>
          </a:xfrm>
          <a:prstGeom prst="rect">
            <a:avLst/>
          </a:prstGeom>
          <a:ln>
            <a:solidFill>
              <a:schemeClr val="tx2">
                <a:lumMod val="75000"/>
              </a:schemeClr>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ln>
            <a:solidFill>
              <a:schemeClr val="bg1"/>
            </a:solidFill>
          </a:ln>
        </p:spPr>
        <p:style>
          <a:lnRef idx="0">
            <a:schemeClr val="accent3"/>
          </a:lnRef>
          <a:fillRef idx="3">
            <a:schemeClr val="accent3"/>
          </a:fillRef>
          <a:effectRef idx="3">
            <a:schemeClr val="accent3"/>
          </a:effectRef>
          <a:fontRef idx="minor">
            <a:schemeClr val="lt1"/>
          </a:fontRef>
        </p:style>
        <p:txBody>
          <a:bodyPr>
            <a:normAutofit/>
          </a:bodyPr>
          <a:lstStyle/>
          <a:p>
            <a:r>
              <a:rPr lang="en-US" b="1" dirty="0" smtClean="0">
                <a:solidFill>
                  <a:srgbClr val="C00000"/>
                </a:solidFill>
                <a:effectLst>
                  <a:outerShdw blurRad="38100" dist="38100" dir="2700000" algn="tl">
                    <a:srgbClr val="000000">
                      <a:alpha val="43137"/>
                    </a:srgbClr>
                  </a:outerShdw>
                </a:effectLst>
              </a:rPr>
              <a:t>Mobile Ecosystem </a:t>
            </a:r>
            <a:endParaRPr lang="en-US" b="1" dirty="0">
              <a:solidFill>
                <a:srgbClr val="C00000"/>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nvPr>
        </p:nvGraphicFramePr>
        <p:xfrm>
          <a:off x="457200" y="1143000"/>
          <a:ext cx="8229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808F6BE-9E20-4853-8F15-771326FC309D}" type="slidenum">
              <a:rPr lang="en-US" smtClean="0"/>
              <a:pPr/>
              <a:t>5</a:t>
            </a:fld>
            <a:endParaRPr lang="en-US"/>
          </a:p>
        </p:txBody>
      </p:sp>
      <p:sp>
        <p:nvSpPr>
          <p:cNvPr id="6" name="Footer Placeholder 5"/>
          <p:cNvSpPr>
            <a:spLocks noGrp="1"/>
          </p:cNvSpPr>
          <p:nvPr>
            <p:ph type="ftr" sz="quarter" idx="11"/>
          </p:nvPr>
        </p:nvSpPr>
        <p:spPr/>
        <p:txBody>
          <a:bodyPr/>
          <a:lstStyle/>
          <a:p>
            <a:r>
              <a:rPr lang="en-US" smtClean="0"/>
              <a:t>Copyright NataliaS@portnov.com</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6350"/>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5400" b="1" dirty="0" smtClean="0">
                <a:solidFill>
                  <a:schemeClr val="tx1"/>
                </a:solidFill>
              </a:rPr>
              <a:t/>
            </a:r>
            <a:br>
              <a:rPr lang="en-US" sz="5400" b="1" dirty="0" smtClean="0">
                <a:solidFill>
                  <a:schemeClr val="tx1"/>
                </a:solidFill>
              </a:rPr>
            </a:br>
            <a:r>
              <a:rPr lang="en-US" sz="5400" b="1" dirty="0" smtClean="0">
                <a:solidFill>
                  <a:schemeClr val="tx1"/>
                </a:solidFill>
              </a:rPr>
              <a:t/>
            </a:r>
            <a:br>
              <a:rPr lang="en-US" sz="5400" b="1" dirty="0" smtClean="0">
                <a:solidFill>
                  <a:schemeClr val="tx1"/>
                </a:solidFill>
              </a:rPr>
            </a:br>
            <a:r>
              <a:rPr lang="en-US" sz="5400" b="1" dirty="0" smtClean="0">
                <a:solidFill>
                  <a:schemeClr val="tx1"/>
                </a:solidFill>
              </a:rPr>
              <a:t/>
            </a:r>
            <a:br>
              <a:rPr lang="en-US" sz="5400" b="1" dirty="0" smtClean="0">
                <a:solidFill>
                  <a:schemeClr val="tx1"/>
                </a:solidFill>
              </a:rPr>
            </a:br>
            <a:r>
              <a:rPr lang="en-US" sz="5400" b="1" dirty="0" smtClean="0">
                <a:solidFill>
                  <a:schemeClr val="tx1"/>
                </a:solidFill>
              </a:rPr>
              <a:t/>
            </a:r>
            <a:br>
              <a:rPr lang="en-US" sz="5400" b="1" dirty="0" smtClean="0">
                <a:solidFill>
                  <a:schemeClr val="tx1"/>
                </a:solidFill>
              </a:rPr>
            </a:br>
            <a:r>
              <a:rPr lang="en-US" sz="3600" b="1" dirty="0" smtClean="0">
                <a:solidFill>
                  <a:srgbClr val="FFFF00"/>
                </a:solidFill>
                <a:effectLst>
                  <a:outerShdw blurRad="38100" dist="38100" dir="2700000" algn="tl">
                    <a:srgbClr val="000000">
                      <a:alpha val="43137"/>
                    </a:srgbClr>
                  </a:outerShdw>
                </a:effectLst>
              </a:rPr>
              <a:t>SERVICES</a:t>
            </a:r>
            <a:r>
              <a:rPr lang="en-US" sz="3600" dirty="0" smtClean="0">
                <a:solidFill>
                  <a:srgbClr val="FFFF00"/>
                </a:solidFill>
                <a:effectLst>
                  <a:outerShdw blurRad="38100" dist="38100" dir="2700000" algn="tl">
                    <a:srgbClr val="000000">
                      <a:alpha val="43137"/>
                    </a:srgbClr>
                  </a:outerShdw>
                </a:effectLst>
              </a:rPr>
              <a:t/>
            </a:r>
            <a:br>
              <a:rPr lang="en-US" sz="3600" dirty="0" smtClean="0">
                <a:solidFill>
                  <a:srgbClr val="FFFF00"/>
                </a:solidFill>
                <a:effectLst>
                  <a:outerShdw blurRad="38100" dist="38100" dir="2700000" algn="tl">
                    <a:srgbClr val="000000">
                      <a:alpha val="43137"/>
                    </a:srgbClr>
                  </a:outerShdw>
                </a:effectLst>
              </a:rPr>
            </a:br>
            <a:r>
              <a:rPr lang="en-US" sz="2700" dirty="0" smtClean="0">
                <a:effectLst>
                  <a:outerShdw blurRad="38100" dist="38100" dir="2700000" algn="tl">
                    <a:srgbClr val="000000">
                      <a:alpha val="43137"/>
                    </a:srgbClr>
                  </a:outerShdw>
                </a:effectLst>
              </a:rPr>
              <a:t> </a:t>
            </a:r>
            <a:r>
              <a:rPr lang="en-US" sz="3600" b="1" dirty="0" smtClean="0">
                <a:solidFill>
                  <a:srgbClr val="FFFF00"/>
                </a:solidFill>
                <a:effectLst>
                  <a:outerShdw blurRad="38100" dist="38100" dir="2700000" algn="tl">
                    <a:srgbClr val="000000">
                      <a:alpha val="43137"/>
                    </a:srgbClr>
                  </a:outerShdw>
                </a:effectLst>
              </a:rPr>
              <a:t/>
            </a:r>
            <a:br>
              <a:rPr lang="en-US" sz="3600" b="1" dirty="0" smtClean="0">
                <a:solidFill>
                  <a:srgbClr val="FFFF00"/>
                </a:solidFill>
                <a:effectLst>
                  <a:outerShdw blurRad="38100" dist="38100" dir="2700000" algn="tl">
                    <a:srgbClr val="000000">
                      <a:alpha val="43137"/>
                    </a:srgbClr>
                  </a:outerShdw>
                </a:effectLst>
              </a:rPr>
            </a:br>
            <a:r>
              <a:rPr lang="en-US" sz="3600" b="1" dirty="0" smtClean="0">
                <a:solidFill>
                  <a:schemeClr val="bg1"/>
                </a:solidFill>
                <a:effectLst>
                  <a:outerShdw blurRad="38100" dist="38100" dir="2700000" algn="tl">
                    <a:srgbClr val="000000">
                      <a:alpha val="43137"/>
                    </a:srgbClr>
                  </a:outerShdw>
                </a:effectLst>
              </a:rPr>
              <a:t> </a:t>
            </a:r>
            <a:r>
              <a:rPr lang="en-US" sz="3100" b="1" dirty="0" smtClean="0">
                <a:solidFill>
                  <a:schemeClr val="bg1"/>
                </a:solidFill>
                <a:effectLst>
                  <a:outerShdw blurRad="38100" dist="38100" dir="2700000" algn="tl">
                    <a:srgbClr val="000000">
                      <a:alpha val="43137"/>
                    </a:srgbClr>
                  </a:outerShdw>
                </a:effectLst>
              </a:rPr>
              <a:t/>
            </a:r>
            <a:br>
              <a:rPr lang="en-US" sz="3100" b="1" dirty="0" smtClean="0">
                <a:solidFill>
                  <a:schemeClr val="bg1"/>
                </a:solidFill>
                <a:effectLst>
                  <a:outerShdw blurRad="38100" dist="38100" dir="2700000" algn="tl">
                    <a:srgbClr val="000000">
                      <a:alpha val="43137"/>
                    </a:srgbClr>
                  </a:outerShdw>
                </a:effectLst>
              </a:rPr>
            </a:br>
            <a:r>
              <a:rPr lang="en-US" sz="4000" b="1" dirty="0" smtClean="0">
                <a:solidFill>
                  <a:schemeClr val="tx1"/>
                </a:solidFill>
                <a:latin typeface="Tahoma" charset="0"/>
                <a:cs typeface="Tahoma" charset="0"/>
              </a:rPr>
              <a:t/>
            </a:r>
            <a:br>
              <a:rPr lang="en-US" sz="4000" b="1" dirty="0" smtClean="0">
                <a:solidFill>
                  <a:schemeClr val="tx1"/>
                </a:solidFill>
                <a:latin typeface="Tahoma" charset="0"/>
                <a:cs typeface="Tahoma" charset="0"/>
              </a:rPr>
            </a:br>
            <a:r>
              <a:rPr lang="en-US" sz="4900" b="1" dirty="0" smtClean="0">
                <a:solidFill>
                  <a:schemeClr val="tx1"/>
                </a:solidFill>
              </a:rPr>
              <a:t/>
            </a:r>
            <a:br>
              <a:rPr lang="en-US" sz="4900" b="1" dirty="0" smtClean="0">
                <a:solidFill>
                  <a:schemeClr val="tx1"/>
                </a:solidFill>
              </a:rPr>
            </a:br>
            <a:r>
              <a:rPr lang="en-US" b="1" baseline="0" dirty="0" smtClean="0">
                <a:solidFill>
                  <a:schemeClr val="tx1"/>
                </a:solidFill>
                <a:effectLst>
                  <a:outerShdw blurRad="38100" dist="38100" dir="2700000" algn="tl">
                    <a:srgbClr val="000000">
                      <a:alpha val="43137"/>
                    </a:srgbClr>
                  </a:outerShdw>
                </a:effectLst>
              </a:rPr>
              <a:t/>
            </a:r>
            <a:br>
              <a:rPr lang="en-US" b="1" baseline="0" dirty="0" smtClean="0">
                <a:solidFill>
                  <a:schemeClr val="tx1"/>
                </a:solidFill>
                <a:effectLst>
                  <a:outerShdw blurRad="38100" dist="38100" dir="2700000" algn="tl">
                    <a:srgbClr val="000000">
                      <a:alpha val="43137"/>
                    </a:srgbClr>
                  </a:outerShdw>
                </a:effectLst>
              </a:rPr>
            </a:br>
            <a:endParaRPr lang="en-US" dirty="0">
              <a:solidFill>
                <a:schemeClr val="tx1"/>
              </a:solidFill>
            </a:endParaRPr>
          </a:p>
        </p:txBody>
      </p:sp>
      <p:sp>
        <p:nvSpPr>
          <p:cNvPr id="15" name="Footer Placeholder 14"/>
          <p:cNvSpPr>
            <a:spLocks noGrp="1"/>
          </p:cNvSpPr>
          <p:nvPr>
            <p:ph type="ftr" sz="quarter" idx="11"/>
          </p:nvPr>
        </p:nvSpPr>
        <p:spPr/>
        <p:txBody>
          <a:bodyPr/>
          <a:lstStyle/>
          <a:p>
            <a:r>
              <a:rPr lang="en-US" smtClean="0">
                <a:solidFill>
                  <a:schemeClr val="tx1"/>
                </a:solidFill>
              </a:rPr>
              <a:t>Copyright NataliaS@portnov.com</a:t>
            </a:r>
            <a:endParaRPr lang="en-US">
              <a:solidFill>
                <a:schemeClr val="tx1"/>
              </a:solidFill>
            </a:endParaRPr>
          </a:p>
        </p:txBody>
      </p:sp>
      <p:sp>
        <p:nvSpPr>
          <p:cNvPr id="14" name="Slide Number Placeholder 13"/>
          <p:cNvSpPr>
            <a:spLocks noGrp="1"/>
          </p:cNvSpPr>
          <p:nvPr>
            <p:ph type="sldNum" sz="quarter" idx="12"/>
          </p:nvPr>
        </p:nvSpPr>
        <p:spPr/>
        <p:txBody>
          <a:bodyPr/>
          <a:lstStyle/>
          <a:p>
            <a:fld id="{0808F6BE-9E20-4853-8F15-771326FC309D}" type="slidenum">
              <a:rPr lang="en-US" smtClean="0">
                <a:solidFill>
                  <a:schemeClr val="tx1"/>
                </a:solidFill>
              </a:rPr>
              <a:pPr/>
              <a:t>6</a:t>
            </a:fld>
            <a:endParaRPr lang="en-US">
              <a:solidFill>
                <a:schemeClr val="tx1"/>
              </a:solidFill>
            </a:endParaRPr>
          </a:p>
        </p:txBody>
      </p:sp>
      <p:sp>
        <p:nvSpPr>
          <p:cNvPr id="7" name="Rectangle 6"/>
          <p:cNvSpPr/>
          <p:nvPr/>
        </p:nvSpPr>
        <p:spPr>
          <a:xfrm>
            <a:off x="228600" y="1143000"/>
            <a:ext cx="8610600" cy="5451749"/>
          </a:xfrm>
          <a:prstGeom prst="rect">
            <a:avLst/>
          </a:prstGeom>
        </p:spPr>
        <p:txBody>
          <a:bodyPr wrap="square">
            <a:spAutoFit/>
          </a:bodyPr>
          <a:lstStyle/>
          <a:p>
            <a:pPr algn="ct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latin typeface="Tahoma" charset="0"/>
                <a:cs typeface="Tahoma" charset="0"/>
              </a:rPr>
              <a:t> </a:t>
            </a:r>
            <a:endParaRPr lang="en-US" dirty="0" smtClean="0"/>
          </a:p>
          <a:p>
            <a:pPr>
              <a:lnSpc>
                <a:spcPct val="90000"/>
              </a:lnSpc>
              <a:spcBef>
                <a:spcPts val="400"/>
              </a:spcBef>
              <a:buClrTx/>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p>
          <a:p>
            <a:pPr lvl="2">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p>
          <a:p>
            <a:pPr>
              <a:lnSpc>
                <a:spcPct val="90000"/>
              </a:lnSpc>
              <a:spcBef>
                <a:spcPts val="400"/>
              </a:spcBef>
              <a:buClrTx/>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p>
        </p:txBody>
      </p:sp>
      <p:pic>
        <p:nvPicPr>
          <p:cNvPr id="11" name="Picture 2"/>
          <p:cNvPicPr>
            <a:picLocks noGrp="1" noChangeAspect="1" noChangeArrowheads="1"/>
          </p:cNvPicPr>
          <p:nvPr>
            <p:ph idx="1"/>
          </p:nvPr>
        </p:nvPicPr>
        <p:blipFill>
          <a:blip r:embed="rId3" cstate="print"/>
          <a:srcRect/>
          <a:stretch>
            <a:fillRect/>
          </a:stretch>
        </p:blipFill>
        <p:spPr bwMode="auto">
          <a:xfrm>
            <a:off x="457200" y="1524000"/>
            <a:ext cx="8153399" cy="4800599"/>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6350"/>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5400" b="1" dirty="0" smtClean="0">
                <a:solidFill>
                  <a:schemeClr val="tx1"/>
                </a:solidFill>
              </a:rPr>
              <a:t/>
            </a:r>
            <a:br>
              <a:rPr lang="en-US" sz="5400" b="1" dirty="0" smtClean="0">
                <a:solidFill>
                  <a:schemeClr val="tx1"/>
                </a:solidFill>
              </a:rPr>
            </a:br>
            <a:r>
              <a:rPr lang="en-US" sz="5400" b="1" dirty="0" smtClean="0">
                <a:solidFill>
                  <a:schemeClr val="tx1"/>
                </a:solidFill>
              </a:rPr>
              <a:t/>
            </a:r>
            <a:br>
              <a:rPr lang="en-US" sz="5400" b="1" dirty="0" smtClean="0">
                <a:solidFill>
                  <a:schemeClr val="tx1"/>
                </a:solidFill>
              </a:rPr>
            </a:br>
            <a:r>
              <a:rPr lang="en-US" sz="5400" b="1" dirty="0" smtClean="0">
                <a:solidFill>
                  <a:schemeClr val="tx1"/>
                </a:solidFill>
              </a:rPr>
              <a:t/>
            </a:r>
            <a:br>
              <a:rPr lang="en-US" sz="5400" b="1" dirty="0" smtClean="0">
                <a:solidFill>
                  <a:schemeClr val="tx1"/>
                </a:solidFill>
              </a:rPr>
            </a:br>
            <a:r>
              <a:rPr lang="en-US" sz="5400" b="1" dirty="0" smtClean="0">
                <a:solidFill>
                  <a:schemeClr val="tx1"/>
                </a:solidFill>
              </a:rPr>
              <a:t/>
            </a:r>
            <a:br>
              <a:rPr lang="en-US" sz="5400" b="1" dirty="0" smtClean="0">
                <a:solidFill>
                  <a:schemeClr val="tx1"/>
                </a:solidFill>
              </a:rPr>
            </a:br>
            <a:r>
              <a:rPr lang="en-US" sz="3600" b="1" dirty="0" smtClean="0">
                <a:solidFill>
                  <a:srgbClr val="FFFF00"/>
                </a:solidFill>
                <a:effectLst>
                  <a:outerShdw blurRad="38100" dist="38100" dir="2700000" algn="tl">
                    <a:srgbClr val="000000">
                      <a:alpha val="43137"/>
                    </a:srgbClr>
                  </a:outerShdw>
                </a:effectLst>
              </a:rPr>
              <a:t>SERVICES : </a:t>
            </a:r>
            <a:r>
              <a:rPr lang="en-US" sz="3600" b="1" dirty="0" smtClean="0">
                <a:latin typeface="Tahoma" charset="0"/>
                <a:cs typeface="Tahoma" charset="0"/>
              </a:rPr>
              <a:t>Mobile Banking, Payments </a:t>
            </a:r>
            <a:r>
              <a:rPr lang="en-US" sz="3600" b="1" dirty="0" smtClean="0">
                <a:solidFill>
                  <a:srgbClr val="FFFF00"/>
                </a:solidFill>
                <a:effectLst>
                  <a:outerShdw blurRad="38100" dist="38100" dir="2700000" algn="tl">
                    <a:srgbClr val="000000">
                      <a:alpha val="43137"/>
                    </a:srgbClr>
                  </a:outerShdw>
                </a:effectLst>
              </a:rPr>
              <a:t/>
            </a:r>
            <a:br>
              <a:rPr lang="en-US" sz="3600" b="1" dirty="0" smtClean="0">
                <a:solidFill>
                  <a:srgbClr val="FFFF00"/>
                </a:solidFill>
                <a:effectLst>
                  <a:outerShdw blurRad="38100" dist="38100" dir="2700000" algn="tl">
                    <a:srgbClr val="000000">
                      <a:alpha val="43137"/>
                    </a:srgbClr>
                  </a:outerShdw>
                </a:effectLst>
              </a:rPr>
            </a:br>
            <a:r>
              <a:rPr lang="en-US" sz="2700" b="1" dirty="0" smtClean="0">
                <a:effectLst>
                  <a:outerShdw blurRad="38100" dist="38100" dir="2700000" algn="tl">
                    <a:srgbClr val="000000">
                      <a:alpha val="43137"/>
                    </a:srgbClr>
                  </a:outerShdw>
                </a:effectLst>
              </a:rPr>
              <a:t> </a:t>
            </a:r>
            <a:r>
              <a:rPr lang="en-US" sz="3600" b="1" dirty="0" smtClean="0">
                <a:solidFill>
                  <a:srgbClr val="FFFF00"/>
                </a:solidFill>
                <a:effectLst>
                  <a:outerShdw blurRad="38100" dist="38100" dir="2700000" algn="tl">
                    <a:srgbClr val="000000">
                      <a:alpha val="43137"/>
                    </a:srgbClr>
                  </a:outerShdw>
                </a:effectLst>
              </a:rPr>
              <a:t/>
            </a:r>
            <a:br>
              <a:rPr lang="en-US" sz="3600" b="1" dirty="0" smtClean="0">
                <a:solidFill>
                  <a:srgbClr val="FFFF00"/>
                </a:solidFill>
                <a:effectLst>
                  <a:outerShdw blurRad="38100" dist="38100" dir="2700000" algn="tl">
                    <a:srgbClr val="000000">
                      <a:alpha val="43137"/>
                    </a:srgbClr>
                  </a:outerShdw>
                </a:effectLst>
              </a:rPr>
            </a:br>
            <a:r>
              <a:rPr lang="en-US" sz="3600" b="1" dirty="0" smtClean="0">
                <a:solidFill>
                  <a:schemeClr val="bg1"/>
                </a:solidFill>
                <a:effectLst>
                  <a:outerShdw blurRad="38100" dist="38100" dir="2700000" algn="tl">
                    <a:srgbClr val="000000">
                      <a:alpha val="43137"/>
                    </a:srgbClr>
                  </a:outerShdw>
                </a:effectLst>
              </a:rPr>
              <a:t> </a:t>
            </a:r>
            <a:r>
              <a:rPr lang="en-US" sz="3100" b="1" dirty="0" smtClean="0">
                <a:solidFill>
                  <a:schemeClr val="bg1"/>
                </a:solidFill>
                <a:effectLst>
                  <a:outerShdw blurRad="38100" dist="38100" dir="2700000" algn="tl">
                    <a:srgbClr val="000000">
                      <a:alpha val="43137"/>
                    </a:srgbClr>
                  </a:outerShdw>
                </a:effectLst>
              </a:rPr>
              <a:t/>
            </a:r>
            <a:br>
              <a:rPr lang="en-US" sz="3100" b="1" dirty="0" smtClean="0">
                <a:solidFill>
                  <a:schemeClr val="bg1"/>
                </a:solidFill>
                <a:effectLst>
                  <a:outerShdw blurRad="38100" dist="38100" dir="2700000" algn="tl">
                    <a:srgbClr val="000000">
                      <a:alpha val="43137"/>
                    </a:srgbClr>
                  </a:outerShdw>
                </a:effectLst>
              </a:rPr>
            </a:br>
            <a:r>
              <a:rPr lang="en-US" sz="4000" b="1" dirty="0" smtClean="0">
                <a:solidFill>
                  <a:schemeClr val="tx1"/>
                </a:solidFill>
                <a:latin typeface="Tahoma" charset="0"/>
                <a:cs typeface="Tahoma" charset="0"/>
              </a:rPr>
              <a:t/>
            </a:r>
            <a:br>
              <a:rPr lang="en-US" sz="4000" b="1" dirty="0" smtClean="0">
                <a:solidFill>
                  <a:schemeClr val="tx1"/>
                </a:solidFill>
                <a:latin typeface="Tahoma" charset="0"/>
                <a:cs typeface="Tahoma" charset="0"/>
              </a:rPr>
            </a:br>
            <a:r>
              <a:rPr lang="en-US" sz="4900" b="1" dirty="0" smtClean="0">
                <a:solidFill>
                  <a:schemeClr val="tx1"/>
                </a:solidFill>
              </a:rPr>
              <a:t/>
            </a:r>
            <a:br>
              <a:rPr lang="en-US" sz="4900" b="1" dirty="0" smtClean="0">
                <a:solidFill>
                  <a:schemeClr val="tx1"/>
                </a:solidFill>
              </a:rPr>
            </a:br>
            <a:r>
              <a:rPr lang="en-US" b="1" baseline="0" dirty="0" smtClean="0">
                <a:solidFill>
                  <a:schemeClr val="tx1"/>
                </a:solidFill>
                <a:effectLst>
                  <a:outerShdw blurRad="38100" dist="38100" dir="2700000" algn="tl">
                    <a:srgbClr val="000000">
                      <a:alpha val="43137"/>
                    </a:srgbClr>
                  </a:outerShdw>
                </a:effectLst>
              </a:rPr>
              <a:t/>
            </a:r>
            <a:br>
              <a:rPr lang="en-US" b="1" baseline="0" dirty="0" smtClean="0">
                <a:solidFill>
                  <a:schemeClr val="tx1"/>
                </a:solidFill>
                <a:effectLst>
                  <a:outerShdw blurRad="38100" dist="38100" dir="2700000" algn="tl">
                    <a:srgbClr val="000000">
                      <a:alpha val="43137"/>
                    </a:srgbClr>
                  </a:outerShdw>
                </a:effectLst>
              </a:rPr>
            </a:br>
            <a:endParaRPr lang="en-US" dirty="0">
              <a:solidFill>
                <a:schemeClr val="tx1"/>
              </a:solidFill>
            </a:endParaRPr>
          </a:p>
        </p:txBody>
      </p:sp>
      <p:sp>
        <p:nvSpPr>
          <p:cNvPr id="17" name="Text Placeholder 16"/>
          <p:cNvSpPr>
            <a:spLocks noGrp="1"/>
          </p:cNvSpPr>
          <p:nvPr>
            <p:ph type="body" idx="1"/>
          </p:nvPr>
        </p:nvSpPr>
        <p:spPr>
          <a:xfrm>
            <a:off x="457200" y="1524001"/>
            <a:ext cx="4040188" cy="650874"/>
          </a:xfrm>
        </p:spPr>
        <p:txBody>
          <a:bodyPr>
            <a:normAutofit fontScale="62500" lnSpcReduction="20000"/>
          </a:bodyPr>
          <a:lstStyle/>
          <a:p>
            <a:pPr lvl="0"/>
            <a:endParaRPr lang="en-US" dirty="0" smtClean="0">
              <a:solidFill>
                <a:schemeClr val="accent4">
                  <a:lumMod val="75000"/>
                </a:schemeClr>
              </a:solidFill>
              <a:effectLst>
                <a:outerShdw blurRad="38100" dist="38100" dir="2700000" algn="tl">
                  <a:srgbClr val="000000">
                    <a:alpha val="43137"/>
                  </a:srgbClr>
                </a:outerShdw>
              </a:effectLst>
            </a:endParaRPr>
          </a:p>
          <a:p>
            <a:pPr lvl="0"/>
            <a:r>
              <a:rPr lang="en-US" sz="3500" dirty="0" smtClean="0">
                <a:solidFill>
                  <a:schemeClr val="accent4">
                    <a:lumMod val="75000"/>
                  </a:schemeClr>
                </a:solidFill>
                <a:effectLst>
                  <a:outerShdw blurRad="38100" dist="38100" dir="2700000" algn="tl">
                    <a:srgbClr val="000000">
                      <a:alpha val="43137"/>
                    </a:srgbClr>
                  </a:outerShdw>
                </a:effectLst>
              </a:rPr>
              <a:t>Mobile banking can be done </a:t>
            </a:r>
          </a:p>
          <a:p>
            <a:endParaRPr lang="en-US" dirty="0"/>
          </a:p>
        </p:txBody>
      </p:sp>
      <p:pic>
        <p:nvPicPr>
          <p:cNvPr id="23" name="Content Placeholder 22" descr="Capture137.PNG"/>
          <p:cNvPicPr>
            <a:picLocks noGrp="1" noChangeAspect="1"/>
          </p:cNvPicPr>
          <p:nvPr>
            <p:ph sz="quarter" idx="4"/>
          </p:nvPr>
        </p:nvPicPr>
        <p:blipFill>
          <a:blip r:embed="rId3" cstate="print"/>
          <a:stretch>
            <a:fillRect/>
          </a:stretch>
        </p:blipFill>
        <p:spPr>
          <a:xfrm>
            <a:off x="4645025" y="1676400"/>
            <a:ext cx="4041775" cy="4648199"/>
          </a:xfrm>
          <a:prstGeom prst="rect">
            <a:avLst/>
          </a:prstGeom>
          <a:ln cmpd="dbl">
            <a:solidFill>
              <a:schemeClr val="tx1"/>
            </a:solidFill>
          </a:ln>
          <a:effectLst>
            <a:outerShdw blurRad="292100" dist="139700" dir="2700000" algn="tl" rotWithShape="0">
              <a:srgbClr val="333333">
                <a:alpha val="65000"/>
              </a:srgbClr>
            </a:outerShdw>
          </a:effectLst>
        </p:spPr>
      </p:pic>
      <p:sp>
        <p:nvSpPr>
          <p:cNvPr id="15" name="Footer Placeholder 14"/>
          <p:cNvSpPr>
            <a:spLocks noGrp="1"/>
          </p:cNvSpPr>
          <p:nvPr>
            <p:ph type="ftr" sz="quarter" idx="11"/>
          </p:nvPr>
        </p:nvSpPr>
        <p:spPr/>
        <p:txBody>
          <a:bodyPr/>
          <a:lstStyle/>
          <a:p>
            <a:r>
              <a:rPr lang="en-US" smtClean="0">
                <a:solidFill>
                  <a:schemeClr val="tx1"/>
                </a:solidFill>
              </a:rPr>
              <a:t>Copyright NataliaS@portnov.com</a:t>
            </a:r>
            <a:endParaRPr lang="en-US">
              <a:solidFill>
                <a:schemeClr val="tx1"/>
              </a:solidFill>
            </a:endParaRPr>
          </a:p>
        </p:txBody>
      </p:sp>
      <p:sp>
        <p:nvSpPr>
          <p:cNvPr id="14" name="Slide Number Placeholder 13"/>
          <p:cNvSpPr>
            <a:spLocks noGrp="1"/>
          </p:cNvSpPr>
          <p:nvPr>
            <p:ph type="sldNum" sz="quarter" idx="12"/>
          </p:nvPr>
        </p:nvSpPr>
        <p:spPr/>
        <p:txBody>
          <a:bodyPr/>
          <a:lstStyle/>
          <a:p>
            <a:fld id="{0808F6BE-9E20-4853-8F15-771326FC309D}" type="slidenum">
              <a:rPr lang="en-US" smtClean="0">
                <a:solidFill>
                  <a:schemeClr val="tx1"/>
                </a:solidFill>
              </a:rPr>
              <a:pPr/>
              <a:t>7</a:t>
            </a:fld>
            <a:endParaRPr lang="en-US">
              <a:solidFill>
                <a:schemeClr val="tx1"/>
              </a:solidFill>
            </a:endParaRPr>
          </a:p>
        </p:txBody>
      </p:sp>
      <p:sp>
        <p:nvSpPr>
          <p:cNvPr id="7" name="Rectangle 6"/>
          <p:cNvSpPr/>
          <p:nvPr/>
        </p:nvSpPr>
        <p:spPr>
          <a:xfrm>
            <a:off x="228600" y="1143000"/>
            <a:ext cx="8610600" cy="5752344"/>
          </a:xfrm>
          <a:prstGeom prst="rect">
            <a:avLst/>
          </a:prstGeom>
        </p:spPr>
        <p:txBody>
          <a:bodyPr wrap="square">
            <a:spAutoFit/>
          </a:bodyPr>
          <a:lstStyle/>
          <a:p>
            <a:pPr algn="ct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latin typeface="Tahoma" charset="0"/>
                <a:cs typeface="Tahoma" charset="0"/>
              </a:rPr>
              <a:t> </a:t>
            </a:r>
            <a:endParaRPr lang="en-US" dirty="0" smtClean="0"/>
          </a:p>
          <a:p>
            <a:pPr>
              <a:lnSpc>
                <a:spcPct val="90000"/>
              </a:lnSpc>
              <a:spcBef>
                <a:spcPts val="400"/>
              </a:spcBef>
              <a:buClrTx/>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p>
          <a:p>
            <a:pPr>
              <a:lnSpc>
                <a:spcPct val="90000"/>
              </a:lnSpc>
              <a:spcBef>
                <a:spcPts val="400"/>
              </a:spcBef>
              <a:buClrTx/>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p>
          <a:p>
            <a:pPr lvl="2">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p>
          <a:p>
            <a:pPr>
              <a:lnSpc>
                <a:spcPct val="90000"/>
              </a:lnSpc>
              <a:spcBef>
                <a:spcPts val="400"/>
              </a:spcBef>
              <a:buClrTx/>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p>
        </p:txBody>
      </p:sp>
      <p:graphicFrame>
        <p:nvGraphicFramePr>
          <p:cNvPr id="22" name="Content Placeholder 21"/>
          <p:cNvGraphicFramePr>
            <a:graphicFrameLocks noGrp="1"/>
          </p:cNvGraphicFramePr>
          <p:nvPr>
            <p:ph sz="half" idx="2"/>
          </p:nvPr>
        </p:nvGraphicFramePr>
        <p:xfrm>
          <a:off x="457200" y="2133600"/>
          <a:ext cx="4040188" cy="4267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a:ln w="6350"/>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5400" b="1" dirty="0" smtClean="0">
                <a:solidFill>
                  <a:schemeClr val="tx1"/>
                </a:solidFill>
              </a:rPr>
              <a:t/>
            </a:r>
            <a:br>
              <a:rPr lang="en-US" sz="5400" b="1" dirty="0" smtClean="0">
                <a:solidFill>
                  <a:schemeClr val="tx1"/>
                </a:solidFill>
              </a:rPr>
            </a:br>
            <a:r>
              <a:rPr lang="en-US" sz="5400" b="1" dirty="0" smtClean="0">
                <a:solidFill>
                  <a:schemeClr val="tx1"/>
                </a:solidFill>
              </a:rPr>
              <a:t/>
            </a:r>
            <a:br>
              <a:rPr lang="en-US" sz="5400" b="1" dirty="0" smtClean="0">
                <a:solidFill>
                  <a:schemeClr val="tx1"/>
                </a:solidFill>
              </a:rPr>
            </a:br>
            <a:r>
              <a:rPr lang="en-US" sz="5400" b="1" dirty="0" smtClean="0">
                <a:solidFill>
                  <a:schemeClr val="tx1"/>
                </a:solidFill>
              </a:rPr>
              <a:t/>
            </a:r>
            <a:br>
              <a:rPr lang="en-US" sz="5400" b="1" dirty="0" smtClean="0">
                <a:solidFill>
                  <a:schemeClr val="tx1"/>
                </a:solidFill>
              </a:rPr>
            </a:br>
            <a:r>
              <a:rPr lang="en-US" sz="5400" b="1" dirty="0" smtClean="0">
                <a:solidFill>
                  <a:schemeClr val="tx1"/>
                </a:solidFill>
              </a:rPr>
              <a:t/>
            </a:r>
            <a:br>
              <a:rPr lang="en-US" sz="5400" b="1" dirty="0" smtClean="0">
                <a:solidFill>
                  <a:schemeClr val="tx1"/>
                </a:solidFill>
              </a:rPr>
            </a:br>
            <a:r>
              <a:rPr lang="en-US" sz="3600" b="1" dirty="0" smtClean="0">
                <a:solidFill>
                  <a:srgbClr val="FFFF00"/>
                </a:solidFill>
                <a:effectLst>
                  <a:outerShdw blurRad="38100" dist="38100" dir="2700000" algn="tl">
                    <a:srgbClr val="000000">
                      <a:alpha val="43137"/>
                    </a:srgbClr>
                  </a:outerShdw>
                </a:effectLst>
              </a:rPr>
              <a:t>SERVICES : </a:t>
            </a:r>
            <a:br>
              <a:rPr lang="en-US" sz="3600" b="1" dirty="0" smtClean="0">
                <a:solidFill>
                  <a:srgbClr val="FFFF00"/>
                </a:solidFill>
                <a:effectLst>
                  <a:outerShdw blurRad="38100" dist="38100" dir="2700000" algn="tl">
                    <a:srgbClr val="000000">
                      <a:alpha val="43137"/>
                    </a:srgbClr>
                  </a:outerShdw>
                </a:effectLst>
              </a:rPr>
            </a:br>
            <a:r>
              <a:rPr lang="en-US" sz="3600" b="1" dirty="0" smtClean="0">
                <a:solidFill>
                  <a:schemeClr val="bg1"/>
                </a:solidFill>
                <a:effectLst>
                  <a:outerShdw blurRad="38100" dist="38100" dir="2700000" algn="tl">
                    <a:srgbClr val="000000">
                      <a:alpha val="43137"/>
                    </a:srgbClr>
                  </a:outerShdw>
                </a:effectLst>
              </a:rPr>
              <a:t> </a:t>
            </a:r>
            <a:r>
              <a:rPr lang="en-US" sz="3100" b="1" dirty="0" smtClean="0">
                <a:solidFill>
                  <a:schemeClr val="bg1"/>
                </a:solidFill>
                <a:effectLst>
                  <a:outerShdw blurRad="38100" dist="38100" dir="2700000" algn="tl">
                    <a:srgbClr val="000000">
                      <a:alpha val="43137"/>
                    </a:srgbClr>
                  </a:outerShdw>
                </a:effectLst>
              </a:rPr>
              <a:t>Location Based Services (LBS)</a:t>
            </a:r>
            <a:r>
              <a:rPr lang="en-US" sz="3600" dirty="0" smtClean="0">
                <a:solidFill>
                  <a:srgbClr val="FFFF00"/>
                </a:solidFill>
                <a:effectLst>
                  <a:outerShdw blurRad="38100" dist="38100" dir="2700000" algn="tl">
                    <a:srgbClr val="000000">
                      <a:alpha val="43137"/>
                    </a:srgbClr>
                  </a:outerShdw>
                </a:effectLst>
              </a:rPr>
              <a:t/>
            </a:r>
            <a:br>
              <a:rPr lang="en-US" sz="3600" dirty="0" smtClean="0">
                <a:solidFill>
                  <a:srgbClr val="FFFF00"/>
                </a:solidFill>
                <a:effectLst>
                  <a:outerShdw blurRad="38100" dist="38100" dir="2700000" algn="tl">
                    <a:srgbClr val="000000">
                      <a:alpha val="43137"/>
                    </a:srgbClr>
                  </a:outerShdw>
                </a:effectLst>
              </a:rPr>
            </a:br>
            <a:r>
              <a:rPr lang="en-US" sz="2700" dirty="0" smtClean="0">
                <a:effectLst>
                  <a:outerShdw blurRad="38100" dist="38100" dir="2700000" algn="tl">
                    <a:srgbClr val="000000">
                      <a:alpha val="43137"/>
                    </a:srgbClr>
                  </a:outerShdw>
                </a:effectLst>
              </a:rPr>
              <a:t> </a:t>
            </a:r>
            <a:r>
              <a:rPr lang="en-US" sz="3600" b="1" dirty="0" smtClean="0">
                <a:solidFill>
                  <a:srgbClr val="FFFF00"/>
                </a:solidFill>
                <a:effectLst>
                  <a:outerShdw blurRad="38100" dist="38100" dir="2700000" algn="tl">
                    <a:srgbClr val="000000">
                      <a:alpha val="43137"/>
                    </a:srgbClr>
                  </a:outerShdw>
                </a:effectLst>
              </a:rPr>
              <a:t/>
            </a:r>
            <a:br>
              <a:rPr lang="en-US" sz="3600" b="1" dirty="0" smtClean="0">
                <a:solidFill>
                  <a:srgbClr val="FFFF00"/>
                </a:solidFill>
                <a:effectLst>
                  <a:outerShdw blurRad="38100" dist="38100" dir="2700000" algn="tl">
                    <a:srgbClr val="000000">
                      <a:alpha val="43137"/>
                    </a:srgbClr>
                  </a:outerShdw>
                </a:effectLst>
              </a:rPr>
            </a:br>
            <a:r>
              <a:rPr lang="en-US" sz="3600" b="1" dirty="0" smtClean="0">
                <a:solidFill>
                  <a:schemeClr val="bg1"/>
                </a:solidFill>
                <a:effectLst>
                  <a:outerShdw blurRad="38100" dist="38100" dir="2700000" algn="tl">
                    <a:srgbClr val="000000">
                      <a:alpha val="43137"/>
                    </a:srgbClr>
                  </a:outerShdw>
                </a:effectLst>
              </a:rPr>
              <a:t> </a:t>
            </a:r>
            <a:r>
              <a:rPr lang="en-US" sz="3100" b="1" dirty="0" smtClean="0">
                <a:solidFill>
                  <a:schemeClr val="bg1"/>
                </a:solidFill>
                <a:effectLst>
                  <a:outerShdw blurRad="38100" dist="38100" dir="2700000" algn="tl">
                    <a:srgbClr val="000000">
                      <a:alpha val="43137"/>
                    </a:srgbClr>
                  </a:outerShdw>
                </a:effectLst>
              </a:rPr>
              <a:t/>
            </a:r>
            <a:br>
              <a:rPr lang="en-US" sz="3100" b="1" dirty="0" smtClean="0">
                <a:solidFill>
                  <a:schemeClr val="bg1"/>
                </a:solidFill>
                <a:effectLst>
                  <a:outerShdw blurRad="38100" dist="38100" dir="2700000" algn="tl">
                    <a:srgbClr val="000000">
                      <a:alpha val="43137"/>
                    </a:srgbClr>
                  </a:outerShdw>
                </a:effectLst>
              </a:rPr>
            </a:br>
            <a:r>
              <a:rPr lang="en-US" sz="4000" b="1" dirty="0" smtClean="0">
                <a:solidFill>
                  <a:schemeClr val="tx1"/>
                </a:solidFill>
                <a:latin typeface="Tahoma" charset="0"/>
                <a:cs typeface="Tahoma" charset="0"/>
              </a:rPr>
              <a:t/>
            </a:r>
            <a:br>
              <a:rPr lang="en-US" sz="4000" b="1" dirty="0" smtClean="0">
                <a:solidFill>
                  <a:schemeClr val="tx1"/>
                </a:solidFill>
                <a:latin typeface="Tahoma" charset="0"/>
                <a:cs typeface="Tahoma" charset="0"/>
              </a:rPr>
            </a:br>
            <a:r>
              <a:rPr lang="en-US" sz="4900" b="1" dirty="0" smtClean="0">
                <a:solidFill>
                  <a:schemeClr val="tx1"/>
                </a:solidFill>
              </a:rPr>
              <a:t/>
            </a:r>
            <a:br>
              <a:rPr lang="en-US" sz="4900" b="1" dirty="0" smtClean="0">
                <a:solidFill>
                  <a:schemeClr val="tx1"/>
                </a:solidFill>
              </a:rPr>
            </a:br>
            <a:r>
              <a:rPr lang="en-US" b="1" baseline="0" dirty="0" smtClean="0">
                <a:solidFill>
                  <a:schemeClr val="tx1"/>
                </a:solidFill>
                <a:effectLst>
                  <a:outerShdw blurRad="38100" dist="38100" dir="2700000" algn="tl">
                    <a:srgbClr val="000000">
                      <a:alpha val="43137"/>
                    </a:srgbClr>
                  </a:outerShdw>
                </a:effectLst>
              </a:rPr>
              <a:t/>
            </a:r>
            <a:br>
              <a:rPr lang="en-US" b="1" baseline="0" dirty="0" smtClean="0">
                <a:solidFill>
                  <a:schemeClr val="tx1"/>
                </a:solidFill>
                <a:effectLst>
                  <a:outerShdw blurRad="38100" dist="38100" dir="2700000" algn="tl">
                    <a:srgbClr val="000000">
                      <a:alpha val="43137"/>
                    </a:srgbClr>
                  </a:outerShdw>
                </a:effectLst>
              </a:rPr>
            </a:br>
            <a:endParaRPr lang="en-US" dirty="0">
              <a:solidFill>
                <a:schemeClr val="tx1"/>
              </a:solidFill>
            </a:endParaRPr>
          </a:p>
        </p:txBody>
      </p:sp>
      <p:sp>
        <p:nvSpPr>
          <p:cNvPr id="15" name="Footer Placeholder 14"/>
          <p:cNvSpPr>
            <a:spLocks noGrp="1"/>
          </p:cNvSpPr>
          <p:nvPr>
            <p:ph type="ftr" sz="quarter" idx="11"/>
          </p:nvPr>
        </p:nvSpPr>
        <p:spPr/>
        <p:txBody>
          <a:bodyPr/>
          <a:lstStyle/>
          <a:p>
            <a:r>
              <a:rPr lang="en-US" smtClean="0">
                <a:solidFill>
                  <a:schemeClr val="tx1"/>
                </a:solidFill>
              </a:rPr>
              <a:t>Copyright NataliaS@portnov.com</a:t>
            </a:r>
            <a:endParaRPr lang="en-US">
              <a:solidFill>
                <a:schemeClr val="tx1"/>
              </a:solidFill>
            </a:endParaRPr>
          </a:p>
        </p:txBody>
      </p:sp>
      <p:sp>
        <p:nvSpPr>
          <p:cNvPr id="14" name="Slide Number Placeholder 13"/>
          <p:cNvSpPr>
            <a:spLocks noGrp="1"/>
          </p:cNvSpPr>
          <p:nvPr>
            <p:ph type="sldNum" sz="quarter" idx="12"/>
          </p:nvPr>
        </p:nvSpPr>
        <p:spPr/>
        <p:txBody>
          <a:bodyPr/>
          <a:lstStyle/>
          <a:p>
            <a:fld id="{0808F6BE-9E20-4853-8F15-771326FC309D}" type="slidenum">
              <a:rPr lang="en-US" smtClean="0">
                <a:solidFill>
                  <a:schemeClr val="tx1"/>
                </a:solidFill>
              </a:rPr>
              <a:pPr/>
              <a:t>8</a:t>
            </a:fld>
            <a:endParaRPr lang="en-US">
              <a:solidFill>
                <a:schemeClr val="tx1"/>
              </a:solidFill>
            </a:endParaRPr>
          </a:p>
        </p:txBody>
      </p:sp>
      <p:sp>
        <p:nvSpPr>
          <p:cNvPr id="7" name="Rectangle 6"/>
          <p:cNvSpPr/>
          <p:nvPr/>
        </p:nvSpPr>
        <p:spPr>
          <a:xfrm>
            <a:off x="228600" y="1143000"/>
            <a:ext cx="8610600" cy="5451749"/>
          </a:xfrm>
          <a:prstGeom prst="rect">
            <a:avLst/>
          </a:prstGeom>
        </p:spPr>
        <p:txBody>
          <a:bodyPr wrap="square">
            <a:spAutoFit/>
          </a:bodyPr>
          <a:lstStyle/>
          <a:p>
            <a:pPr algn="ct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latin typeface="Tahoma" charset="0"/>
                <a:cs typeface="Tahoma" charset="0"/>
              </a:rPr>
              <a:t> </a:t>
            </a:r>
            <a:endParaRPr lang="en-US" dirty="0" smtClean="0"/>
          </a:p>
          <a:p>
            <a:pPr>
              <a:lnSpc>
                <a:spcPct val="90000"/>
              </a:lnSpc>
              <a:spcBef>
                <a:spcPts val="400"/>
              </a:spcBef>
              <a:buClrTx/>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p>
          <a:p>
            <a:pPr lvl="2">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p>
          <a:p>
            <a:pPr>
              <a:lnSpc>
                <a:spcPct val="90000"/>
              </a:lnSpc>
              <a:spcBef>
                <a:spcPts val="400"/>
              </a:spcBef>
              <a:buClrTx/>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p>
        </p:txBody>
      </p:sp>
      <p:graphicFrame>
        <p:nvGraphicFramePr>
          <p:cNvPr id="9" name="Content Placeholder 8"/>
          <p:cNvGraphicFramePr>
            <a:graphicFrameLocks noGrp="1"/>
          </p:cNvGraphicFramePr>
          <p:nvPr>
            <p:ph idx="1"/>
          </p:nvPr>
        </p:nvGraphicFramePr>
        <p:xfrm>
          <a:off x="457200" y="1447800"/>
          <a:ext cx="8229600" cy="467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a:ln w="6350"/>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5400" b="1" dirty="0" smtClean="0">
                <a:solidFill>
                  <a:schemeClr val="tx1"/>
                </a:solidFill>
              </a:rPr>
              <a:t/>
            </a:r>
            <a:br>
              <a:rPr lang="en-US" sz="5400" b="1" dirty="0" smtClean="0">
                <a:solidFill>
                  <a:schemeClr val="tx1"/>
                </a:solidFill>
              </a:rPr>
            </a:br>
            <a:r>
              <a:rPr lang="en-US" sz="5400" b="1" dirty="0" smtClean="0">
                <a:solidFill>
                  <a:schemeClr val="tx1"/>
                </a:solidFill>
              </a:rPr>
              <a:t/>
            </a:r>
            <a:br>
              <a:rPr lang="en-US" sz="5400" b="1" dirty="0" smtClean="0">
                <a:solidFill>
                  <a:schemeClr val="tx1"/>
                </a:solidFill>
              </a:rPr>
            </a:br>
            <a:r>
              <a:rPr lang="en-US" sz="5400" b="1" dirty="0" smtClean="0">
                <a:solidFill>
                  <a:schemeClr val="tx1"/>
                </a:solidFill>
              </a:rPr>
              <a:t/>
            </a:r>
            <a:br>
              <a:rPr lang="en-US" sz="5400" b="1" dirty="0" smtClean="0">
                <a:solidFill>
                  <a:schemeClr val="tx1"/>
                </a:solidFill>
              </a:rPr>
            </a:br>
            <a:r>
              <a:rPr lang="en-US" sz="5400" b="1" dirty="0" smtClean="0">
                <a:solidFill>
                  <a:schemeClr val="tx1"/>
                </a:solidFill>
              </a:rPr>
              <a:t/>
            </a:r>
            <a:br>
              <a:rPr lang="en-US" sz="5400" b="1" dirty="0" smtClean="0">
                <a:solidFill>
                  <a:schemeClr val="tx1"/>
                </a:solidFill>
              </a:rPr>
            </a:br>
            <a:r>
              <a:rPr lang="en-US" sz="3600" b="1" dirty="0" smtClean="0">
                <a:solidFill>
                  <a:srgbClr val="FFFF00"/>
                </a:solidFill>
                <a:effectLst>
                  <a:outerShdw blurRad="38100" dist="38100" dir="2700000" algn="tl">
                    <a:srgbClr val="000000">
                      <a:alpha val="43137"/>
                    </a:srgbClr>
                  </a:outerShdw>
                </a:effectLst>
              </a:rPr>
              <a:t>SERVICES : </a:t>
            </a:r>
            <a:br>
              <a:rPr lang="en-US" sz="3600" b="1" dirty="0" smtClean="0">
                <a:solidFill>
                  <a:srgbClr val="FFFF00"/>
                </a:solidFill>
                <a:effectLst>
                  <a:outerShdw blurRad="38100" dist="38100" dir="2700000" algn="tl">
                    <a:srgbClr val="000000">
                      <a:alpha val="43137"/>
                    </a:srgbClr>
                  </a:outerShdw>
                </a:effectLst>
              </a:rPr>
            </a:br>
            <a:r>
              <a:rPr lang="en-US" sz="3600" b="1" dirty="0" smtClean="0">
                <a:solidFill>
                  <a:schemeClr val="bg1"/>
                </a:solidFill>
                <a:effectLst>
                  <a:outerShdw blurRad="38100" dist="38100" dir="2700000" algn="tl">
                    <a:srgbClr val="000000">
                      <a:alpha val="43137"/>
                    </a:srgbClr>
                  </a:outerShdw>
                </a:effectLst>
              </a:rPr>
              <a:t> </a:t>
            </a:r>
            <a:r>
              <a:rPr lang="en-US" sz="3100" b="1" dirty="0" smtClean="0">
                <a:solidFill>
                  <a:schemeClr val="bg1"/>
                </a:solidFill>
                <a:effectLst>
                  <a:outerShdw blurRad="38100" dist="38100" dir="2700000" algn="tl">
                    <a:srgbClr val="000000">
                      <a:alpha val="43137"/>
                    </a:srgbClr>
                  </a:outerShdw>
                </a:effectLst>
              </a:rPr>
              <a:t>Location Based Services (LBS)</a:t>
            </a:r>
            <a:r>
              <a:rPr lang="en-US" sz="3600" dirty="0" smtClean="0">
                <a:solidFill>
                  <a:srgbClr val="FFFF00"/>
                </a:solidFill>
                <a:effectLst>
                  <a:outerShdw blurRad="38100" dist="38100" dir="2700000" algn="tl">
                    <a:srgbClr val="000000">
                      <a:alpha val="43137"/>
                    </a:srgbClr>
                  </a:outerShdw>
                </a:effectLst>
              </a:rPr>
              <a:t/>
            </a:r>
            <a:br>
              <a:rPr lang="en-US" sz="3600" dirty="0" smtClean="0">
                <a:solidFill>
                  <a:srgbClr val="FFFF00"/>
                </a:solidFill>
                <a:effectLst>
                  <a:outerShdw blurRad="38100" dist="38100" dir="2700000" algn="tl">
                    <a:srgbClr val="000000">
                      <a:alpha val="43137"/>
                    </a:srgbClr>
                  </a:outerShdw>
                </a:effectLst>
              </a:rPr>
            </a:br>
            <a:r>
              <a:rPr lang="en-US" sz="2700" dirty="0" smtClean="0">
                <a:effectLst>
                  <a:outerShdw blurRad="38100" dist="38100" dir="2700000" algn="tl">
                    <a:srgbClr val="000000">
                      <a:alpha val="43137"/>
                    </a:srgbClr>
                  </a:outerShdw>
                </a:effectLst>
              </a:rPr>
              <a:t> </a:t>
            </a:r>
            <a:r>
              <a:rPr lang="en-US" sz="3600" b="1" dirty="0" smtClean="0">
                <a:solidFill>
                  <a:srgbClr val="FFFF00"/>
                </a:solidFill>
                <a:effectLst>
                  <a:outerShdw blurRad="38100" dist="38100" dir="2700000" algn="tl">
                    <a:srgbClr val="000000">
                      <a:alpha val="43137"/>
                    </a:srgbClr>
                  </a:outerShdw>
                </a:effectLst>
              </a:rPr>
              <a:t/>
            </a:r>
            <a:br>
              <a:rPr lang="en-US" sz="3600" b="1" dirty="0" smtClean="0">
                <a:solidFill>
                  <a:srgbClr val="FFFF00"/>
                </a:solidFill>
                <a:effectLst>
                  <a:outerShdw blurRad="38100" dist="38100" dir="2700000" algn="tl">
                    <a:srgbClr val="000000">
                      <a:alpha val="43137"/>
                    </a:srgbClr>
                  </a:outerShdw>
                </a:effectLst>
              </a:rPr>
            </a:br>
            <a:r>
              <a:rPr lang="en-US" sz="3600" b="1" dirty="0" smtClean="0">
                <a:solidFill>
                  <a:schemeClr val="bg1"/>
                </a:solidFill>
                <a:effectLst>
                  <a:outerShdw blurRad="38100" dist="38100" dir="2700000" algn="tl">
                    <a:srgbClr val="000000">
                      <a:alpha val="43137"/>
                    </a:srgbClr>
                  </a:outerShdw>
                </a:effectLst>
              </a:rPr>
              <a:t> </a:t>
            </a:r>
            <a:r>
              <a:rPr lang="en-US" sz="3100" b="1" dirty="0" smtClean="0">
                <a:solidFill>
                  <a:schemeClr val="bg1"/>
                </a:solidFill>
                <a:effectLst>
                  <a:outerShdw blurRad="38100" dist="38100" dir="2700000" algn="tl">
                    <a:srgbClr val="000000">
                      <a:alpha val="43137"/>
                    </a:srgbClr>
                  </a:outerShdw>
                </a:effectLst>
              </a:rPr>
              <a:t/>
            </a:r>
            <a:br>
              <a:rPr lang="en-US" sz="3100" b="1" dirty="0" smtClean="0">
                <a:solidFill>
                  <a:schemeClr val="bg1"/>
                </a:solidFill>
                <a:effectLst>
                  <a:outerShdw blurRad="38100" dist="38100" dir="2700000" algn="tl">
                    <a:srgbClr val="000000">
                      <a:alpha val="43137"/>
                    </a:srgbClr>
                  </a:outerShdw>
                </a:effectLst>
              </a:rPr>
            </a:br>
            <a:r>
              <a:rPr lang="en-US" sz="4000" b="1" dirty="0" smtClean="0">
                <a:solidFill>
                  <a:schemeClr val="tx1"/>
                </a:solidFill>
                <a:latin typeface="Tahoma" charset="0"/>
                <a:cs typeface="Tahoma" charset="0"/>
              </a:rPr>
              <a:t/>
            </a:r>
            <a:br>
              <a:rPr lang="en-US" sz="4000" b="1" dirty="0" smtClean="0">
                <a:solidFill>
                  <a:schemeClr val="tx1"/>
                </a:solidFill>
                <a:latin typeface="Tahoma" charset="0"/>
                <a:cs typeface="Tahoma" charset="0"/>
              </a:rPr>
            </a:br>
            <a:r>
              <a:rPr lang="en-US" sz="4900" b="1" dirty="0" smtClean="0">
                <a:solidFill>
                  <a:schemeClr val="tx1"/>
                </a:solidFill>
              </a:rPr>
              <a:t/>
            </a:r>
            <a:br>
              <a:rPr lang="en-US" sz="4900" b="1" dirty="0" smtClean="0">
                <a:solidFill>
                  <a:schemeClr val="tx1"/>
                </a:solidFill>
              </a:rPr>
            </a:br>
            <a:r>
              <a:rPr lang="en-US" b="1" baseline="0" dirty="0" smtClean="0">
                <a:solidFill>
                  <a:schemeClr val="tx1"/>
                </a:solidFill>
                <a:effectLst>
                  <a:outerShdw blurRad="38100" dist="38100" dir="2700000" algn="tl">
                    <a:srgbClr val="000000">
                      <a:alpha val="43137"/>
                    </a:srgbClr>
                  </a:outerShdw>
                </a:effectLst>
              </a:rPr>
              <a:t/>
            </a:r>
            <a:br>
              <a:rPr lang="en-US" b="1" baseline="0" dirty="0" smtClean="0">
                <a:solidFill>
                  <a:schemeClr val="tx1"/>
                </a:solidFill>
                <a:effectLst>
                  <a:outerShdw blurRad="38100" dist="38100" dir="2700000" algn="tl">
                    <a:srgbClr val="000000">
                      <a:alpha val="43137"/>
                    </a:srgbClr>
                  </a:outerShdw>
                </a:effectLst>
              </a:rPr>
            </a:br>
            <a:endParaRPr lang="en-US" dirty="0">
              <a:solidFill>
                <a:schemeClr val="tx1"/>
              </a:solidFill>
            </a:endParaRPr>
          </a:p>
        </p:txBody>
      </p:sp>
      <p:sp>
        <p:nvSpPr>
          <p:cNvPr id="15" name="Footer Placeholder 14"/>
          <p:cNvSpPr>
            <a:spLocks noGrp="1"/>
          </p:cNvSpPr>
          <p:nvPr>
            <p:ph type="ftr" sz="quarter" idx="11"/>
          </p:nvPr>
        </p:nvSpPr>
        <p:spPr/>
        <p:txBody>
          <a:bodyPr/>
          <a:lstStyle/>
          <a:p>
            <a:r>
              <a:rPr lang="en-US" smtClean="0">
                <a:solidFill>
                  <a:schemeClr val="tx1"/>
                </a:solidFill>
              </a:rPr>
              <a:t>Copyright NataliaS@portnov.com</a:t>
            </a:r>
            <a:endParaRPr lang="en-US">
              <a:solidFill>
                <a:schemeClr val="tx1"/>
              </a:solidFill>
            </a:endParaRPr>
          </a:p>
        </p:txBody>
      </p:sp>
      <p:sp>
        <p:nvSpPr>
          <p:cNvPr id="14" name="Slide Number Placeholder 13"/>
          <p:cNvSpPr>
            <a:spLocks noGrp="1"/>
          </p:cNvSpPr>
          <p:nvPr>
            <p:ph type="sldNum" sz="quarter" idx="12"/>
          </p:nvPr>
        </p:nvSpPr>
        <p:spPr/>
        <p:txBody>
          <a:bodyPr/>
          <a:lstStyle/>
          <a:p>
            <a:fld id="{0808F6BE-9E20-4853-8F15-771326FC309D}" type="slidenum">
              <a:rPr lang="en-US" smtClean="0">
                <a:solidFill>
                  <a:schemeClr val="tx1"/>
                </a:solidFill>
              </a:rPr>
              <a:pPr/>
              <a:t>9</a:t>
            </a:fld>
            <a:endParaRPr lang="en-US">
              <a:solidFill>
                <a:schemeClr val="tx1"/>
              </a:solidFill>
            </a:endParaRPr>
          </a:p>
        </p:txBody>
      </p:sp>
      <p:sp>
        <p:nvSpPr>
          <p:cNvPr id="7" name="Rectangle 6"/>
          <p:cNvSpPr/>
          <p:nvPr/>
        </p:nvSpPr>
        <p:spPr>
          <a:xfrm>
            <a:off x="228600" y="1143000"/>
            <a:ext cx="8610600" cy="5451749"/>
          </a:xfrm>
          <a:prstGeom prst="rect">
            <a:avLst/>
          </a:prstGeom>
        </p:spPr>
        <p:txBody>
          <a:bodyPr wrap="square">
            <a:spAutoFit/>
          </a:bodyPr>
          <a:lstStyle/>
          <a:p>
            <a:pPr algn="ct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latin typeface="Tahoma" charset="0"/>
                <a:cs typeface="Tahoma" charset="0"/>
              </a:rPr>
              <a:t> </a:t>
            </a:r>
            <a:endParaRPr lang="en-US" dirty="0" smtClean="0"/>
          </a:p>
          <a:p>
            <a:pPr>
              <a:lnSpc>
                <a:spcPct val="90000"/>
              </a:lnSpc>
              <a:spcBef>
                <a:spcPts val="400"/>
              </a:spcBef>
              <a:buClrTx/>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p>
          <a:p>
            <a:pPr lvl="2">
              <a:lnSpc>
                <a:spcPct val="90000"/>
              </a:lnSpc>
              <a:spcBef>
                <a:spcPts val="400"/>
              </a:spcBef>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p>
          <a:p>
            <a:pPr>
              <a:lnSpc>
                <a:spcPct val="90000"/>
              </a:lnSpc>
              <a:spcBef>
                <a:spcPts val="400"/>
              </a:spcBef>
              <a:buClrTx/>
              <a:buFont typeface="Wingdings" pitchFamily="2" charset="2"/>
              <a:buChar char="v"/>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ahoma" charset="0"/>
              <a:cs typeface="Tahoma" charset="0"/>
            </a:endParaRPr>
          </a:p>
          <a:p>
            <a:pPr>
              <a:lnSpc>
                <a:spcPct val="90000"/>
              </a:lnSpc>
              <a:spcBef>
                <a:spcPts val="4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p>
        </p:txBody>
      </p:sp>
      <p:pic>
        <p:nvPicPr>
          <p:cNvPr id="11" name="Picture 2"/>
          <p:cNvPicPr>
            <a:picLocks noGrp="1" noChangeAspect="1" noChangeArrowheads="1"/>
          </p:cNvPicPr>
          <p:nvPr>
            <p:ph idx="1"/>
          </p:nvPr>
        </p:nvPicPr>
        <p:blipFill>
          <a:blip r:embed="rId3" cstate="print"/>
          <a:srcRect/>
          <a:stretch>
            <a:fillRect/>
          </a:stretch>
        </p:blipFill>
        <p:spPr bwMode="auto">
          <a:xfrm>
            <a:off x="457200" y="1524000"/>
            <a:ext cx="8229600" cy="4800600"/>
          </a:xfrm>
          <a:prstGeom prst="roundRect">
            <a:avLst>
              <a:gd name="adj" fmla="val 8594"/>
            </a:avLst>
          </a:prstGeom>
          <a:solidFill>
            <a:srgbClr val="FFFFFF">
              <a:shade val="85000"/>
            </a:srgbClr>
          </a:solidFill>
          <a:ln>
            <a:solidFill>
              <a:srgbClr val="7030A0"/>
            </a:solid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9047</TotalTime>
  <Words>707</Words>
  <Application>Microsoft Office PowerPoint</Application>
  <PresentationFormat>On-screen Show (4:3)</PresentationFormat>
  <Paragraphs>365</Paragraphs>
  <Slides>17</Slides>
  <Notes>14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WELCOME  Mobile Applications Testing </vt:lpstr>
      <vt:lpstr>Mobile Ecosystem </vt:lpstr>
      <vt:lpstr>    API-APP       </vt:lpstr>
      <vt:lpstr>    API-APPS : EXAMPLES  The following list contains several examples of popular APIs:       </vt:lpstr>
      <vt:lpstr>Mobile Ecosystem </vt:lpstr>
      <vt:lpstr>    SERVICES        </vt:lpstr>
      <vt:lpstr>    SERVICES : Mobile Banking, Payments         </vt:lpstr>
      <vt:lpstr>    SERVICES :   Location Based Services (LBS)        </vt:lpstr>
      <vt:lpstr>    SERVICES :   Location Based Services (LBS)        </vt:lpstr>
      <vt:lpstr>    SERVICES        </vt:lpstr>
      <vt:lpstr>    SERVICES :   Cloud Services and Infrastructure         </vt:lpstr>
      <vt:lpstr>    SERVICES :   Cloud Services and Infrastructure         </vt:lpstr>
      <vt:lpstr>    SERVICES :   Cloud Services and Infrastructure : Summary        </vt:lpstr>
      <vt:lpstr>    SERVICES        </vt:lpstr>
      <vt:lpstr>    SERVICES :   Analytics          </vt:lpstr>
      <vt:lpstr>    SERVICES :   Analytics          </vt:lpstr>
      <vt:lpstr>    SERVICES :   Analytics TOOLS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Natalia</dc:creator>
  <cp:lastModifiedBy>Natalia</cp:lastModifiedBy>
  <cp:revision>602</cp:revision>
  <dcterms:created xsi:type="dcterms:W3CDTF">2016-10-20T18:18:55Z</dcterms:created>
  <dcterms:modified xsi:type="dcterms:W3CDTF">2016-11-04T04:26:10Z</dcterms:modified>
</cp:coreProperties>
</file>