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04" r:id="rId3"/>
    <p:sldId id="351" r:id="rId4"/>
    <p:sldId id="331" r:id="rId5"/>
    <p:sldId id="306" r:id="rId6"/>
    <p:sldId id="307" r:id="rId7"/>
    <p:sldId id="309" r:id="rId8"/>
    <p:sldId id="330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50" r:id="rId18"/>
    <p:sldId id="352" r:id="rId19"/>
    <p:sldId id="319" r:id="rId20"/>
    <p:sldId id="321" r:id="rId21"/>
    <p:sldId id="320" r:id="rId22"/>
    <p:sldId id="327" r:id="rId23"/>
    <p:sldId id="322" r:id="rId24"/>
    <p:sldId id="324" r:id="rId25"/>
    <p:sldId id="353" r:id="rId26"/>
    <p:sldId id="354" r:id="rId27"/>
    <p:sldId id="355" r:id="rId28"/>
    <p:sldId id="356" r:id="rId29"/>
    <p:sldId id="325" r:id="rId30"/>
    <p:sldId id="326" r:id="rId31"/>
    <p:sldId id="328" r:id="rId32"/>
    <p:sldId id="329" r:id="rId33"/>
    <p:sldId id="342" r:id="rId34"/>
    <p:sldId id="343" r:id="rId35"/>
    <p:sldId id="347" r:id="rId36"/>
    <p:sldId id="34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oogle_Nexus" TargetMode="External"/><Relationship Id="rId1" Type="http://schemas.openxmlformats.org/officeDocument/2006/relationships/hyperlink" Target="https://en.wikipedia.org/wiki/Software_release_life_cycle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5C403-7299-4E77-9C86-942C415B532D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0C9E85B-2CCC-4146-9B0C-5D1D09B76E0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computing platform is the “stage” where computer programs run. 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E8CF13-2F36-4C87-BE32-4B3F058E2ED0}" type="parTrans" cxnId="{128CF89E-FCF3-491D-96DD-86F6C7CFE0D7}">
      <dgm:prSet/>
      <dgm:spPr/>
      <dgm:t>
        <a:bodyPr/>
        <a:lstStyle/>
        <a:p>
          <a:endParaRPr lang="en-US"/>
        </a:p>
      </dgm:t>
    </dgm:pt>
    <dgm:pt modelId="{8F1654BA-E0D5-4F53-92B3-4E4F65EF5FF9}" type="sibTrans" cxnId="{128CF89E-FCF3-491D-96DD-86F6C7CFE0D7}">
      <dgm:prSet/>
      <dgm:spPr/>
      <dgm:t>
        <a:bodyPr/>
        <a:lstStyle/>
        <a:p>
          <a:endParaRPr lang="en-US"/>
        </a:p>
      </dgm:t>
    </dgm:pt>
    <dgm:pt modelId="{0B886B4C-3FAF-4E89-BB19-5D3DDD648AC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operating system sits between applications and hardware, managing how applications access hardware and software resources. 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EF135-CF21-44AA-B777-DA6C8C09A38E}" type="parTrans" cxnId="{2E58C3C8-14D3-48F1-B29A-206D8ED90ABF}">
      <dgm:prSet/>
      <dgm:spPr/>
      <dgm:t>
        <a:bodyPr/>
        <a:lstStyle/>
        <a:p>
          <a:endParaRPr lang="en-US"/>
        </a:p>
      </dgm:t>
    </dgm:pt>
    <dgm:pt modelId="{4071353B-E3B0-47B9-8FE2-4A5E9370F3A1}" type="sibTrans" cxnId="{2E58C3C8-14D3-48F1-B29A-206D8ED90ABF}">
      <dgm:prSet/>
      <dgm:spPr/>
      <dgm:t>
        <a:bodyPr/>
        <a:lstStyle/>
        <a:p>
          <a:endParaRPr lang="en-US"/>
        </a:p>
      </dgm:t>
    </dgm:pt>
    <dgm:pt modelId="{DC32554A-A6F8-4F93-B6D4-9631B3FC23A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means that an operating system is a kind of computing platform, but a computing platform is not necessarily a kind of operating system. 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1C2C23-EB50-4552-9DFE-8AE5A4702784}" type="parTrans" cxnId="{4975BD0E-4558-4464-AABC-F3DE5DEF114E}">
      <dgm:prSet/>
      <dgm:spPr/>
      <dgm:t>
        <a:bodyPr/>
        <a:lstStyle/>
        <a:p>
          <a:endParaRPr lang="en-US"/>
        </a:p>
      </dgm:t>
    </dgm:pt>
    <dgm:pt modelId="{F5162029-6DFD-40F3-82FB-9E6C9ACA0176}" type="sibTrans" cxnId="{4975BD0E-4558-4464-AABC-F3DE5DEF114E}">
      <dgm:prSet/>
      <dgm:spPr/>
      <dgm:t>
        <a:bodyPr/>
        <a:lstStyle/>
        <a:p>
          <a:endParaRPr lang="en-US"/>
        </a:p>
      </dgm:t>
    </dgm:pt>
    <dgm:pt modelId="{22E7E574-6F69-4FC7-9647-679E4CECF91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runtime library can also be a computing platform.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13B6DD-277A-4EC5-AC5F-87424B45DD04}" type="parTrans" cxnId="{621219DF-B43F-49F0-9275-E06EC6701D38}">
      <dgm:prSet/>
      <dgm:spPr/>
      <dgm:t>
        <a:bodyPr/>
        <a:lstStyle/>
        <a:p>
          <a:endParaRPr lang="en-US"/>
        </a:p>
      </dgm:t>
    </dgm:pt>
    <dgm:pt modelId="{CF04FD73-D658-4BCC-A4C4-9E66367F214B}" type="sibTrans" cxnId="{621219DF-B43F-49F0-9275-E06EC6701D38}">
      <dgm:prSet/>
      <dgm:spPr/>
      <dgm:t>
        <a:bodyPr/>
        <a:lstStyle/>
        <a:p>
          <a:endParaRPr lang="en-US"/>
        </a:p>
      </dgm:t>
    </dgm:pt>
    <dgm:pt modelId="{B9FD12B9-3440-4AAD-8F78-8056E762F52F}" type="pres">
      <dgm:prSet presAssocID="{B655C403-7299-4E77-9C86-942C415B5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8590-E44F-43D4-8FF1-6ADCCFE7C0A4}" type="pres">
      <dgm:prSet presAssocID="{50C9E85B-2CCC-4146-9B0C-5D1D09B76E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6DDCF-8793-4FEF-AC0A-DF03ECEC9083}" type="pres">
      <dgm:prSet presAssocID="{8F1654BA-E0D5-4F53-92B3-4E4F65EF5FF9}" presName="spacer" presStyleCnt="0"/>
      <dgm:spPr/>
    </dgm:pt>
    <dgm:pt modelId="{CF838E9E-5D43-4290-9F72-6B6CB8E9DF3C}" type="pres">
      <dgm:prSet presAssocID="{0B886B4C-3FAF-4E89-BB19-5D3DDD648A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55EB8-68D8-474B-8B9D-28B6ED24D3F0}" type="pres">
      <dgm:prSet presAssocID="{4071353B-E3B0-47B9-8FE2-4A5E9370F3A1}" presName="spacer" presStyleCnt="0"/>
      <dgm:spPr/>
    </dgm:pt>
    <dgm:pt modelId="{84837D5F-1F90-4DDE-8C55-1E5443BFD950}" type="pres">
      <dgm:prSet presAssocID="{DC32554A-A6F8-4F93-B6D4-9631B3FC23A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B8B00-3419-4F5A-A4EB-9C02C5D81707}" type="pres">
      <dgm:prSet presAssocID="{F5162029-6DFD-40F3-82FB-9E6C9ACA0176}" presName="spacer" presStyleCnt="0"/>
      <dgm:spPr/>
    </dgm:pt>
    <dgm:pt modelId="{3158B78E-6F75-49BD-B47C-0C40EF81556C}" type="pres">
      <dgm:prSet presAssocID="{22E7E574-6F69-4FC7-9647-679E4CECF91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93FAE-844F-41AC-8B5E-EF7B6794E8B2}" type="presOf" srcId="{DC32554A-A6F8-4F93-B6D4-9631B3FC23AE}" destId="{84837D5F-1F90-4DDE-8C55-1E5443BFD950}" srcOrd="0" destOrd="0" presId="urn:microsoft.com/office/officeart/2005/8/layout/vList2"/>
    <dgm:cxn modelId="{621219DF-B43F-49F0-9275-E06EC6701D38}" srcId="{B655C403-7299-4E77-9C86-942C415B532D}" destId="{22E7E574-6F69-4FC7-9647-679E4CECF91C}" srcOrd="3" destOrd="0" parTransId="{4813B6DD-277A-4EC5-AC5F-87424B45DD04}" sibTransId="{CF04FD73-D658-4BCC-A4C4-9E66367F214B}"/>
    <dgm:cxn modelId="{128CF89E-FCF3-491D-96DD-86F6C7CFE0D7}" srcId="{B655C403-7299-4E77-9C86-942C415B532D}" destId="{50C9E85B-2CCC-4146-9B0C-5D1D09B76E0F}" srcOrd="0" destOrd="0" parTransId="{26E8CF13-2F36-4C87-BE32-4B3F058E2ED0}" sibTransId="{8F1654BA-E0D5-4F53-92B3-4E4F65EF5FF9}"/>
    <dgm:cxn modelId="{20E23632-675A-4572-BD9C-8A2B7DBD2B6E}" type="presOf" srcId="{0B886B4C-3FAF-4E89-BB19-5D3DDD648ACD}" destId="{CF838E9E-5D43-4290-9F72-6B6CB8E9DF3C}" srcOrd="0" destOrd="0" presId="urn:microsoft.com/office/officeart/2005/8/layout/vList2"/>
    <dgm:cxn modelId="{3343A513-1FDD-42CB-9550-1574DD02A15F}" type="presOf" srcId="{50C9E85B-2CCC-4146-9B0C-5D1D09B76E0F}" destId="{184B8590-E44F-43D4-8FF1-6ADCCFE7C0A4}" srcOrd="0" destOrd="0" presId="urn:microsoft.com/office/officeart/2005/8/layout/vList2"/>
    <dgm:cxn modelId="{5DAF5F94-2129-4BB0-8845-18F617976761}" type="presOf" srcId="{B655C403-7299-4E77-9C86-942C415B532D}" destId="{B9FD12B9-3440-4AAD-8F78-8056E762F52F}" srcOrd="0" destOrd="0" presId="urn:microsoft.com/office/officeart/2005/8/layout/vList2"/>
    <dgm:cxn modelId="{2E58C3C8-14D3-48F1-B29A-206D8ED90ABF}" srcId="{B655C403-7299-4E77-9C86-942C415B532D}" destId="{0B886B4C-3FAF-4E89-BB19-5D3DDD648ACD}" srcOrd="1" destOrd="0" parTransId="{3B1EF135-CF21-44AA-B777-DA6C8C09A38E}" sibTransId="{4071353B-E3B0-47B9-8FE2-4A5E9370F3A1}"/>
    <dgm:cxn modelId="{4975BD0E-4558-4464-AABC-F3DE5DEF114E}" srcId="{B655C403-7299-4E77-9C86-942C415B532D}" destId="{DC32554A-A6F8-4F93-B6D4-9631B3FC23AE}" srcOrd="2" destOrd="0" parTransId="{151C2C23-EB50-4552-9DFE-8AE5A4702784}" sibTransId="{F5162029-6DFD-40F3-82FB-9E6C9ACA0176}"/>
    <dgm:cxn modelId="{2897D0E0-6EB3-426D-867E-93884CBAD1A5}" type="presOf" srcId="{22E7E574-6F69-4FC7-9647-679E4CECF91C}" destId="{3158B78E-6F75-49BD-B47C-0C40EF81556C}" srcOrd="0" destOrd="0" presId="urn:microsoft.com/office/officeart/2005/8/layout/vList2"/>
    <dgm:cxn modelId="{9BE77DB9-6861-4668-8BE3-8FEDAE18579F}" type="presParOf" srcId="{B9FD12B9-3440-4AAD-8F78-8056E762F52F}" destId="{184B8590-E44F-43D4-8FF1-6ADCCFE7C0A4}" srcOrd="0" destOrd="0" presId="urn:microsoft.com/office/officeart/2005/8/layout/vList2"/>
    <dgm:cxn modelId="{25F04D85-5CBE-4765-8B5A-02A25A9FFB22}" type="presParOf" srcId="{B9FD12B9-3440-4AAD-8F78-8056E762F52F}" destId="{6746DDCF-8793-4FEF-AC0A-DF03ECEC9083}" srcOrd="1" destOrd="0" presId="urn:microsoft.com/office/officeart/2005/8/layout/vList2"/>
    <dgm:cxn modelId="{E89F83F3-6EEB-412E-BA91-2CF5A3A52C5F}" type="presParOf" srcId="{B9FD12B9-3440-4AAD-8F78-8056E762F52F}" destId="{CF838E9E-5D43-4290-9F72-6B6CB8E9DF3C}" srcOrd="2" destOrd="0" presId="urn:microsoft.com/office/officeart/2005/8/layout/vList2"/>
    <dgm:cxn modelId="{38129D37-0633-4035-8212-298D6BD08FEE}" type="presParOf" srcId="{B9FD12B9-3440-4AAD-8F78-8056E762F52F}" destId="{01E55EB8-68D8-474B-8B9D-28B6ED24D3F0}" srcOrd="3" destOrd="0" presId="urn:microsoft.com/office/officeart/2005/8/layout/vList2"/>
    <dgm:cxn modelId="{97A680DA-994A-452C-9522-879AF2600607}" type="presParOf" srcId="{B9FD12B9-3440-4AAD-8F78-8056E762F52F}" destId="{84837D5F-1F90-4DDE-8C55-1E5443BFD950}" srcOrd="4" destOrd="0" presId="urn:microsoft.com/office/officeart/2005/8/layout/vList2"/>
    <dgm:cxn modelId="{CD9E6BC3-D2D5-437F-8A5D-885920964D4C}" type="presParOf" srcId="{B9FD12B9-3440-4AAD-8F78-8056E762F52F}" destId="{DD6B8B00-3419-4F5A-A4EB-9C02C5D81707}" srcOrd="5" destOrd="0" presId="urn:microsoft.com/office/officeart/2005/8/layout/vList2"/>
    <dgm:cxn modelId="{623923A9-66A8-46CF-89B2-2DD8BFC39F25}" type="presParOf" srcId="{B9FD12B9-3440-4AAD-8F78-8056E762F52F}" destId="{3158B78E-6F75-49BD-B47C-0C40EF8155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B1F392-B302-4A9D-8E86-0E6C4CCBD8F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312E77-9350-43F6-BD09-66B39EE92EE2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Android 7.0-7.1 </a:t>
          </a:r>
          <a:r>
            <a:rPr lang="en-US" sz="32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"Nougat"</a:t>
          </a:r>
          <a:r>
            <a:rPr lang="en-US" sz="3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sz="2400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released as a </a:t>
          </a:r>
          <a:r>
            <a:rPr lang="en-US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tooltip="Software release life cycle"/>
            </a:rPr>
            <a:t>beta</a:t>
          </a:r>
          <a:r>
            <a:rPr lang="en-US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build on March 9, 2016, it was officially released on August 22, 2016, with </a:t>
          </a:r>
          <a:r>
            <a:rPr lang="en-US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 tooltip="Google Nexus"/>
            </a:rPr>
            <a:t>Nexus</a:t>
          </a:r>
          <a:r>
            <a:rPr lang="en-US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devices being the first to receive the update. </a:t>
          </a:r>
          <a:endParaRPr lang="en-US" sz="24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CBB7A5-4C2B-41CF-A936-7196B6BF5E92}" type="parTrans" cxnId="{45C5A04C-B094-4AD0-8E0C-AE59A92EFCCF}">
      <dgm:prSet/>
      <dgm:spPr/>
      <dgm:t>
        <a:bodyPr/>
        <a:lstStyle/>
        <a:p>
          <a:endParaRPr lang="en-US"/>
        </a:p>
      </dgm:t>
    </dgm:pt>
    <dgm:pt modelId="{A42CF258-6E67-4052-AC89-B46E2C3B9ADC}" type="sibTrans" cxnId="{45C5A04C-B094-4AD0-8E0C-AE59A92EFCCF}">
      <dgm:prSet/>
      <dgm:spPr/>
      <dgm:t>
        <a:bodyPr/>
        <a:lstStyle/>
        <a:p>
          <a:endParaRPr lang="en-US"/>
        </a:p>
      </dgm:t>
    </dgm:pt>
    <dgm:pt modelId="{0BA95778-C207-4E8B-B2E5-92EF73CFF4F6}" type="pres">
      <dgm:prSet presAssocID="{DCB1F392-B302-4A9D-8E86-0E6C4CCBD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2225B-7AF5-461A-95D4-6791E0510B92}" type="pres">
      <dgm:prSet presAssocID="{65312E77-9350-43F6-BD09-66B39EE92EE2}" presName="parentText" presStyleLbl="node1" presStyleIdx="0" presStyleCnt="1" custScaleY="1240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63C8D-1A80-4E63-B7E1-EBB451EA6459}" type="presOf" srcId="{DCB1F392-B302-4A9D-8E86-0E6C4CCBD8FB}" destId="{0BA95778-C207-4E8B-B2E5-92EF73CFF4F6}" srcOrd="0" destOrd="0" presId="urn:microsoft.com/office/officeart/2005/8/layout/vList2"/>
    <dgm:cxn modelId="{45C5A04C-B094-4AD0-8E0C-AE59A92EFCCF}" srcId="{DCB1F392-B302-4A9D-8E86-0E6C4CCBD8FB}" destId="{65312E77-9350-43F6-BD09-66B39EE92EE2}" srcOrd="0" destOrd="0" parTransId="{C6CBB7A5-4C2B-41CF-A936-7196B6BF5E92}" sibTransId="{A42CF258-6E67-4052-AC89-B46E2C3B9ADC}"/>
    <dgm:cxn modelId="{D34053A0-12DC-4469-A1E0-E8BF489B9D13}" type="presOf" srcId="{65312E77-9350-43F6-BD09-66B39EE92EE2}" destId="{5B12225B-7AF5-461A-95D4-6791E0510B92}" srcOrd="0" destOrd="0" presId="urn:microsoft.com/office/officeart/2005/8/layout/vList2"/>
    <dgm:cxn modelId="{AEBDA8E1-0EF1-48D0-B71E-13BD61CE0034}" type="presParOf" srcId="{0BA95778-C207-4E8B-B2E5-92EF73CFF4F6}" destId="{5B12225B-7AF5-461A-95D4-6791E0510B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4C1267-5CD4-4039-810F-7E65D0EDFA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71C56-C790-47D1-ACA6-F38BEEEE94EC}">
      <dgm:prSet custT="1"/>
      <dgm:spPr/>
      <dgm:t>
        <a:bodyPr/>
        <a:lstStyle/>
        <a:p>
          <a:pPr algn="l" rtl="0"/>
          <a:r>
            <a:rPr lang="en-US" sz="2000" b="0" dirty="0" smtClean="0"/>
            <a:t>1.0: Alpine (1.0.0 - 1.0.2: Heavenly)</a:t>
          </a:r>
          <a:endParaRPr lang="en-US" sz="2000" b="0" dirty="0"/>
        </a:p>
      </dgm:t>
    </dgm:pt>
    <dgm:pt modelId="{6F160F92-671C-4F89-9FB5-E5E7A0AE6DD6}" type="parTrans" cxnId="{C5C83064-03E5-43D3-9AD9-11B5766EC6F0}">
      <dgm:prSet/>
      <dgm:spPr/>
      <dgm:t>
        <a:bodyPr/>
        <a:lstStyle/>
        <a:p>
          <a:endParaRPr lang="en-US"/>
        </a:p>
      </dgm:t>
    </dgm:pt>
    <dgm:pt modelId="{EC9CD45C-4260-4948-BB83-27DE6B360F3D}" type="sibTrans" cxnId="{C5C83064-03E5-43D3-9AD9-11B5766EC6F0}">
      <dgm:prSet/>
      <dgm:spPr/>
      <dgm:t>
        <a:bodyPr/>
        <a:lstStyle/>
        <a:p>
          <a:endParaRPr lang="en-US"/>
        </a:p>
      </dgm:t>
    </dgm:pt>
    <dgm:pt modelId="{8DBC0058-2742-4149-837C-E08360D885A7}">
      <dgm:prSet custT="1"/>
      <dgm:spPr/>
      <dgm:t>
        <a:bodyPr/>
        <a:lstStyle/>
        <a:p>
          <a:pPr algn="l" rtl="0"/>
          <a:r>
            <a:rPr lang="en-US" sz="2000" dirty="0" smtClean="0"/>
            <a:t>1.1: Little Bear</a:t>
          </a:r>
          <a:endParaRPr lang="en-US" sz="2000" dirty="0"/>
        </a:p>
      </dgm:t>
    </dgm:pt>
    <dgm:pt modelId="{E56468C8-A027-4D01-8230-EE3AAED0C3FB}" type="parTrans" cxnId="{BB72416A-1AE4-4739-AA85-3C136EA5534C}">
      <dgm:prSet/>
      <dgm:spPr/>
      <dgm:t>
        <a:bodyPr/>
        <a:lstStyle/>
        <a:p>
          <a:endParaRPr lang="en-US"/>
        </a:p>
      </dgm:t>
    </dgm:pt>
    <dgm:pt modelId="{4A0380FA-053C-44F5-A674-74B84C7E94A6}" type="sibTrans" cxnId="{BB72416A-1AE4-4739-AA85-3C136EA5534C}">
      <dgm:prSet/>
      <dgm:spPr/>
      <dgm:t>
        <a:bodyPr/>
        <a:lstStyle/>
        <a:p>
          <a:endParaRPr lang="en-US"/>
        </a:p>
      </dgm:t>
    </dgm:pt>
    <dgm:pt modelId="{CEE2247F-44FB-43A7-9054-FA874C881A3E}">
      <dgm:prSet custT="1"/>
      <dgm:spPr/>
      <dgm:t>
        <a:bodyPr/>
        <a:lstStyle/>
        <a:p>
          <a:pPr algn="l" rtl="0"/>
          <a:r>
            <a:rPr lang="en-US" sz="2000" dirty="0" smtClean="0"/>
            <a:t>2.0: Big Bear</a:t>
          </a:r>
          <a:endParaRPr lang="en-US" sz="2000" dirty="0"/>
        </a:p>
      </dgm:t>
    </dgm:pt>
    <dgm:pt modelId="{1A9C64C4-FBEF-4D2C-A565-3A9DA733E880}" type="parTrans" cxnId="{3710ED64-6DB5-4F8F-8EE3-04FFF879F6C3}">
      <dgm:prSet/>
      <dgm:spPr/>
      <dgm:t>
        <a:bodyPr/>
        <a:lstStyle/>
        <a:p>
          <a:endParaRPr lang="en-US"/>
        </a:p>
      </dgm:t>
    </dgm:pt>
    <dgm:pt modelId="{3DE51326-4E68-435E-9DEF-D234BDC11BC2}" type="sibTrans" cxnId="{3710ED64-6DB5-4F8F-8EE3-04FFF879F6C3}">
      <dgm:prSet/>
      <dgm:spPr/>
      <dgm:t>
        <a:bodyPr/>
        <a:lstStyle/>
        <a:p>
          <a:endParaRPr lang="en-US"/>
        </a:p>
      </dgm:t>
    </dgm:pt>
    <dgm:pt modelId="{36BED323-0650-41FB-9049-93795350EF76}">
      <dgm:prSet custT="1"/>
      <dgm:spPr/>
      <dgm:t>
        <a:bodyPr/>
        <a:lstStyle/>
        <a:p>
          <a:pPr algn="l" rtl="0"/>
          <a:r>
            <a:rPr lang="en-US" sz="2000" dirty="0" smtClean="0"/>
            <a:t>2.1: </a:t>
          </a:r>
          <a:r>
            <a:rPr lang="en-US" sz="2000" dirty="0" err="1" smtClean="0"/>
            <a:t>Sugarbowl</a:t>
          </a:r>
          <a:endParaRPr lang="en-US" sz="2000" dirty="0"/>
        </a:p>
      </dgm:t>
    </dgm:pt>
    <dgm:pt modelId="{F907410E-0E3D-4FC9-8474-7A32EF81BB36}" type="parTrans" cxnId="{62098C74-5476-49A6-8A5D-66B74DB67969}">
      <dgm:prSet/>
      <dgm:spPr/>
      <dgm:t>
        <a:bodyPr/>
        <a:lstStyle/>
        <a:p>
          <a:endParaRPr lang="en-US"/>
        </a:p>
      </dgm:t>
    </dgm:pt>
    <dgm:pt modelId="{4B2DDAF0-4A6F-47B0-894F-75F700ABEB20}" type="sibTrans" cxnId="{62098C74-5476-49A6-8A5D-66B74DB67969}">
      <dgm:prSet/>
      <dgm:spPr/>
      <dgm:t>
        <a:bodyPr/>
        <a:lstStyle/>
        <a:p>
          <a:endParaRPr lang="en-US"/>
        </a:p>
      </dgm:t>
    </dgm:pt>
    <dgm:pt modelId="{F6B31610-6F00-4B7A-BEA6-BA90C6604ABB}">
      <dgm:prSet custT="1"/>
      <dgm:spPr/>
      <dgm:t>
        <a:bodyPr/>
        <a:lstStyle/>
        <a:p>
          <a:pPr algn="l" rtl="0"/>
          <a:r>
            <a:rPr lang="en-US" sz="2000" dirty="0" smtClean="0"/>
            <a:t>2.2: Timberline</a:t>
          </a:r>
          <a:endParaRPr lang="en-US" sz="2000" dirty="0"/>
        </a:p>
      </dgm:t>
    </dgm:pt>
    <dgm:pt modelId="{EACC1DB7-9418-4B8D-88A5-0668A7EF960C}" type="parTrans" cxnId="{036E9234-3B14-4ADD-BC4C-96873A600909}">
      <dgm:prSet/>
      <dgm:spPr/>
      <dgm:t>
        <a:bodyPr/>
        <a:lstStyle/>
        <a:p>
          <a:endParaRPr lang="en-US"/>
        </a:p>
      </dgm:t>
    </dgm:pt>
    <dgm:pt modelId="{E78DA25A-DC89-42A4-861B-B1B82DC6B155}" type="sibTrans" cxnId="{036E9234-3B14-4ADD-BC4C-96873A600909}">
      <dgm:prSet/>
      <dgm:spPr/>
      <dgm:t>
        <a:bodyPr/>
        <a:lstStyle/>
        <a:p>
          <a:endParaRPr lang="en-US"/>
        </a:p>
      </dgm:t>
    </dgm:pt>
    <dgm:pt modelId="{88C7ED4C-0E33-40F6-83A7-F844F2974C31}">
      <dgm:prSet custT="1"/>
      <dgm:spPr/>
      <dgm:t>
        <a:bodyPr/>
        <a:lstStyle/>
        <a:p>
          <a:pPr algn="l" rtl="0"/>
          <a:r>
            <a:rPr lang="en-US" sz="2000" dirty="0" smtClean="0"/>
            <a:t>3.0: Kirkwood</a:t>
          </a:r>
          <a:endParaRPr lang="en-US" sz="2000" dirty="0"/>
        </a:p>
      </dgm:t>
    </dgm:pt>
    <dgm:pt modelId="{2263E532-18DC-4772-B49B-BE0D44F0388E}" type="parTrans" cxnId="{45D231B1-0570-4216-8308-7B228620969D}">
      <dgm:prSet/>
      <dgm:spPr/>
      <dgm:t>
        <a:bodyPr/>
        <a:lstStyle/>
        <a:p>
          <a:endParaRPr lang="en-US"/>
        </a:p>
      </dgm:t>
    </dgm:pt>
    <dgm:pt modelId="{A92FC508-5F95-4094-A99E-AEFBA87366D6}" type="sibTrans" cxnId="{45D231B1-0570-4216-8308-7B228620969D}">
      <dgm:prSet/>
      <dgm:spPr/>
      <dgm:t>
        <a:bodyPr/>
        <a:lstStyle/>
        <a:p>
          <a:endParaRPr lang="en-US"/>
        </a:p>
      </dgm:t>
    </dgm:pt>
    <dgm:pt modelId="{D8D82909-BAA1-4042-B566-2D543BE3483F}">
      <dgm:prSet custT="1"/>
      <dgm:spPr/>
      <dgm:t>
        <a:bodyPr/>
        <a:lstStyle/>
        <a:p>
          <a:pPr algn="l" rtl="0"/>
          <a:r>
            <a:rPr lang="en-US" sz="2000" dirty="0" smtClean="0"/>
            <a:t>3.1: </a:t>
          </a:r>
          <a:r>
            <a:rPr lang="en-US" sz="2000" dirty="0" err="1" smtClean="0"/>
            <a:t>Northstar</a:t>
          </a:r>
          <a:endParaRPr lang="en-US" sz="2000" dirty="0"/>
        </a:p>
      </dgm:t>
    </dgm:pt>
    <dgm:pt modelId="{089475BB-1117-4941-AC55-42B0F01D8F45}" type="parTrans" cxnId="{93F6D531-0581-40BC-9FDF-B68BC4FBC656}">
      <dgm:prSet/>
      <dgm:spPr/>
      <dgm:t>
        <a:bodyPr/>
        <a:lstStyle/>
        <a:p>
          <a:endParaRPr lang="en-US"/>
        </a:p>
      </dgm:t>
    </dgm:pt>
    <dgm:pt modelId="{8B1943D5-EAB1-4683-B2E0-324BA70FBA9C}" type="sibTrans" cxnId="{93F6D531-0581-40BC-9FDF-B68BC4FBC656}">
      <dgm:prSet/>
      <dgm:spPr/>
      <dgm:t>
        <a:bodyPr/>
        <a:lstStyle/>
        <a:p>
          <a:endParaRPr lang="en-US"/>
        </a:p>
      </dgm:t>
    </dgm:pt>
    <dgm:pt modelId="{10E49992-7B46-41BC-BFFE-3A00466538BC}">
      <dgm:prSet custT="1"/>
      <dgm:spPr/>
      <dgm:t>
        <a:bodyPr/>
        <a:lstStyle/>
        <a:p>
          <a:pPr algn="l" rtl="0"/>
          <a:r>
            <a:rPr lang="en-US" sz="2000" dirty="0" smtClean="0"/>
            <a:t>3.2: Wildcat (</a:t>
          </a:r>
          <a:r>
            <a:rPr lang="en-US" sz="2000" dirty="0" err="1" smtClean="0"/>
            <a:t>iPad</a:t>
          </a:r>
          <a:r>
            <a:rPr lang="en-US" sz="2000" dirty="0" smtClean="0"/>
            <a:t> only)</a:t>
          </a:r>
          <a:endParaRPr lang="en-US" sz="2000" dirty="0"/>
        </a:p>
      </dgm:t>
    </dgm:pt>
    <dgm:pt modelId="{EA32B258-11F5-42EA-B237-88C5149932E1}" type="parTrans" cxnId="{8FF7646B-92E2-4AF5-8A83-1C6C604936A5}">
      <dgm:prSet/>
      <dgm:spPr/>
      <dgm:t>
        <a:bodyPr/>
        <a:lstStyle/>
        <a:p>
          <a:endParaRPr lang="en-US"/>
        </a:p>
      </dgm:t>
    </dgm:pt>
    <dgm:pt modelId="{CC380D06-5A07-459B-B7A9-F8D192C8C7FB}" type="sibTrans" cxnId="{8FF7646B-92E2-4AF5-8A83-1C6C604936A5}">
      <dgm:prSet/>
      <dgm:spPr/>
      <dgm:t>
        <a:bodyPr/>
        <a:lstStyle/>
        <a:p>
          <a:endParaRPr lang="en-US"/>
        </a:p>
      </dgm:t>
    </dgm:pt>
    <dgm:pt modelId="{96563C08-A5BF-4FCE-B545-2595F84BF86F}">
      <dgm:prSet custT="1"/>
      <dgm:spPr/>
      <dgm:t>
        <a:bodyPr/>
        <a:lstStyle/>
        <a:p>
          <a:pPr algn="l" rtl="0"/>
          <a:r>
            <a:rPr lang="en-US" sz="2000" dirty="0" smtClean="0"/>
            <a:t>4.0: Apex</a:t>
          </a:r>
          <a:endParaRPr lang="en-US" sz="2000" dirty="0"/>
        </a:p>
      </dgm:t>
    </dgm:pt>
    <dgm:pt modelId="{F01A87F7-5E2C-4A2B-BB67-0491B092D7C7}" type="parTrans" cxnId="{F44FB481-346F-4CAF-B789-001D9D7094D0}">
      <dgm:prSet/>
      <dgm:spPr/>
      <dgm:t>
        <a:bodyPr/>
        <a:lstStyle/>
        <a:p>
          <a:endParaRPr lang="en-US"/>
        </a:p>
      </dgm:t>
    </dgm:pt>
    <dgm:pt modelId="{6B7576F6-B943-4674-AC2E-4EAF685385EB}" type="sibTrans" cxnId="{F44FB481-346F-4CAF-B789-001D9D7094D0}">
      <dgm:prSet/>
      <dgm:spPr/>
      <dgm:t>
        <a:bodyPr/>
        <a:lstStyle/>
        <a:p>
          <a:endParaRPr lang="en-US"/>
        </a:p>
      </dgm:t>
    </dgm:pt>
    <dgm:pt modelId="{BBF7E222-9DE4-4A85-86F7-48120D033759}">
      <dgm:prSet custT="1"/>
      <dgm:spPr/>
      <dgm:t>
        <a:bodyPr/>
        <a:lstStyle/>
        <a:p>
          <a:pPr algn="l" rtl="0"/>
          <a:r>
            <a:rPr lang="en-US" sz="2000" dirty="0" smtClean="0"/>
            <a:t>4.1: Baker</a:t>
          </a:r>
          <a:endParaRPr lang="en-US" sz="2000" dirty="0"/>
        </a:p>
      </dgm:t>
    </dgm:pt>
    <dgm:pt modelId="{6EF49F3F-FB95-4EB5-B9E1-8CA7C3F9FBDA}" type="parTrans" cxnId="{E3D7BA8D-169A-4096-83D0-D476E77D535D}">
      <dgm:prSet/>
      <dgm:spPr/>
      <dgm:t>
        <a:bodyPr/>
        <a:lstStyle/>
        <a:p>
          <a:endParaRPr lang="en-US"/>
        </a:p>
      </dgm:t>
    </dgm:pt>
    <dgm:pt modelId="{AA8261B9-6B00-4853-A1D9-F2CB8BBD4F90}" type="sibTrans" cxnId="{E3D7BA8D-169A-4096-83D0-D476E77D535D}">
      <dgm:prSet/>
      <dgm:spPr/>
      <dgm:t>
        <a:bodyPr/>
        <a:lstStyle/>
        <a:p>
          <a:endParaRPr lang="en-US"/>
        </a:p>
      </dgm:t>
    </dgm:pt>
    <dgm:pt modelId="{A1D9132E-CF86-4249-837B-B1F4B502FECB}">
      <dgm:prSet custT="1"/>
      <dgm:spPr/>
      <dgm:t>
        <a:bodyPr/>
        <a:lstStyle/>
        <a:p>
          <a:pPr algn="l" rtl="0"/>
          <a:r>
            <a:rPr lang="en-US" sz="2000" dirty="0" smtClean="0"/>
            <a:t>4.2: Jasper (4.2.5 - 4.2.10: Phoenix)</a:t>
          </a:r>
          <a:endParaRPr lang="en-US" sz="2000" dirty="0"/>
        </a:p>
      </dgm:t>
    </dgm:pt>
    <dgm:pt modelId="{50711F22-8EEA-47B1-A914-F3E35ABA4339}" type="parTrans" cxnId="{34C5CAD3-7BC1-4FB3-A243-0F3CC96CF762}">
      <dgm:prSet/>
      <dgm:spPr/>
      <dgm:t>
        <a:bodyPr/>
        <a:lstStyle/>
        <a:p>
          <a:endParaRPr lang="en-US"/>
        </a:p>
      </dgm:t>
    </dgm:pt>
    <dgm:pt modelId="{D123D537-616C-4880-96C8-BC228F5EDF00}" type="sibTrans" cxnId="{34C5CAD3-7BC1-4FB3-A243-0F3CC96CF762}">
      <dgm:prSet/>
      <dgm:spPr/>
      <dgm:t>
        <a:bodyPr/>
        <a:lstStyle/>
        <a:p>
          <a:endParaRPr lang="en-US"/>
        </a:p>
      </dgm:t>
    </dgm:pt>
    <dgm:pt modelId="{50CA99D8-C563-44C4-9F64-CEA6347F4F9F}">
      <dgm:prSet custT="1"/>
      <dgm:spPr/>
      <dgm:t>
        <a:bodyPr/>
        <a:lstStyle/>
        <a:p>
          <a:pPr algn="l" rtl="0"/>
          <a:r>
            <a:rPr lang="en-US" sz="2000" dirty="0" smtClean="0"/>
            <a:t>4.3: Durango</a:t>
          </a:r>
          <a:endParaRPr lang="en-US" sz="2000" dirty="0"/>
        </a:p>
      </dgm:t>
    </dgm:pt>
    <dgm:pt modelId="{5806EABB-AF26-4C99-8490-895EEF90C5F2}" type="parTrans" cxnId="{24AA0974-CFC4-4B33-A8D9-62F2D0DE6557}">
      <dgm:prSet/>
      <dgm:spPr/>
      <dgm:t>
        <a:bodyPr/>
        <a:lstStyle/>
        <a:p>
          <a:endParaRPr lang="en-US"/>
        </a:p>
      </dgm:t>
    </dgm:pt>
    <dgm:pt modelId="{517F5739-BD62-41C3-BE2A-A526F1EBD244}" type="sibTrans" cxnId="{24AA0974-CFC4-4B33-A8D9-62F2D0DE6557}">
      <dgm:prSet/>
      <dgm:spPr/>
      <dgm:t>
        <a:bodyPr/>
        <a:lstStyle/>
        <a:p>
          <a:endParaRPr lang="en-US"/>
        </a:p>
      </dgm:t>
    </dgm:pt>
    <dgm:pt modelId="{4901AAE6-1D5F-4F60-80A0-39E8A0A9E620}">
      <dgm:prSet custT="1"/>
      <dgm:spPr/>
      <dgm:t>
        <a:bodyPr/>
        <a:lstStyle/>
        <a:p>
          <a:pPr algn="l" rtl="0"/>
          <a:r>
            <a:rPr lang="en-US" sz="2000" dirty="0" smtClean="0"/>
            <a:t>5.0: Telluride</a:t>
          </a:r>
          <a:endParaRPr lang="en-US" sz="2000" dirty="0"/>
        </a:p>
      </dgm:t>
    </dgm:pt>
    <dgm:pt modelId="{C21CE569-8F45-4187-9F5C-80F8E1F755FC}" type="parTrans" cxnId="{67418F26-50DB-43B1-8F1B-E56A27607A08}">
      <dgm:prSet/>
      <dgm:spPr/>
      <dgm:t>
        <a:bodyPr/>
        <a:lstStyle/>
        <a:p>
          <a:endParaRPr lang="en-US"/>
        </a:p>
      </dgm:t>
    </dgm:pt>
    <dgm:pt modelId="{3424D418-5334-48C2-83A8-83D5BBD0F76C}" type="sibTrans" cxnId="{67418F26-50DB-43B1-8F1B-E56A27607A08}">
      <dgm:prSet/>
      <dgm:spPr/>
      <dgm:t>
        <a:bodyPr/>
        <a:lstStyle/>
        <a:p>
          <a:endParaRPr lang="en-US"/>
        </a:p>
      </dgm:t>
    </dgm:pt>
    <dgm:pt modelId="{E8932B4D-1058-4760-9FEA-8ACA05D0A0EB}">
      <dgm:prSet custT="1"/>
      <dgm:spPr/>
      <dgm:t>
        <a:bodyPr/>
        <a:lstStyle/>
        <a:p>
          <a:pPr algn="l" rtl="0"/>
          <a:r>
            <a:rPr lang="en-US" sz="2000" dirty="0" smtClean="0"/>
            <a:t>5.1: Hoodoo</a:t>
          </a:r>
          <a:endParaRPr lang="en-US" sz="2000" dirty="0"/>
        </a:p>
      </dgm:t>
    </dgm:pt>
    <dgm:pt modelId="{CBA1DB7E-B12D-42AA-9DA6-2DA01FAB11B5}" type="parTrans" cxnId="{7CBD5920-C372-445F-BB84-3D8251BEA17F}">
      <dgm:prSet/>
      <dgm:spPr/>
      <dgm:t>
        <a:bodyPr/>
        <a:lstStyle/>
        <a:p>
          <a:endParaRPr lang="en-US"/>
        </a:p>
      </dgm:t>
    </dgm:pt>
    <dgm:pt modelId="{1E4C2F15-BD76-4E08-AC7F-5AAD8941151C}" type="sibTrans" cxnId="{7CBD5920-C372-445F-BB84-3D8251BEA17F}">
      <dgm:prSet/>
      <dgm:spPr/>
      <dgm:t>
        <a:bodyPr/>
        <a:lstStyle/>
        <a:p>
          <a:endParaRPr lang="en-US"/>
        </a:p>
      </dgm:t>
    </dgm:pt>
    <dgm:pt modelId="{EADCD837-6B3A-4926-972A-8A539664DB48}">
      <dgm:prSet custT="1"/>
      <dgm:spPr/>
      <dgm:t>
        <a:bodyPr/>
        <a:lstStyle/>
        <a:p>
          <a:pPr algn="l" rtl="0"/>
          <a:r>
            <a:rPr lang="en-US" sz="2000" dirty="0" smtClean="0"/>
            <a:t>1.1.1: Snowbird, 1.1.2: Oktoberfest</a:t>
          </a:r>
          <a:endParaRPr lang="en-US" sz="2000" dirty="0"/>
        </a:p>
      </dgm:t>
    </dgm:pt>
    <dgm:pt modelId="{937A7BC9-4791-4F8C-86FA-70AA4B238DCB}" type="parTrans" cxnId="{B89B1413-5087-426B-A50D-93D76C17F150}">
      <dgm:prSet/>
      <dgm:spPr/>
    </dgm:pt>
    <dgm:pt modelId="{C75E2AF8-7B10-4C2B-AF1C-1576068E14C4}" type="sibTrans" cxnId="{B89B1413-5087-426B-A50D-93D76C17F150}">
      <dgm:prSet/>
      <dgm:spPr/>
    </dgm:pt>
    <dgm:pt modelId="{E96B071F-D5C8-4E21-BDFB-FD7291A44118}" type="pres">
      <dgm:prSet presAssocID="{3D4C1267-5CD4-4039-810F-7E65D0EDFA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56A1C-83D3-4141-8896-9F798BFCDB6D}" type="pres">
      <dgm:prSet presAssocID="{C9771C56-C790-47D1-ACA6-F38BEEEE94EC}" presName="linNode" presStyleCnt="0"/>
      <dgm:spPr/>
    </dgm:pt>
    <dgm:pt modelId="{F65AC4AB-124C-4D73-946E-266151C78B96}" type="pres">
      <dgm:prSet presAssocID="{C9771C56-C790-47D1-ACA6-F38BEEEE94EC}" presName="parentText" presStyleLbl="node1" presStyleIdx="0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EE558-2E42-4029-9930-0A8917FC2E95}" type="pres">
      <dgm:prSet presAssocID="{EC9CD45C-4260-4948-BB83-27DE6B360F3D}" presName="sp" presStyleCnt="0"/>
      <dgm:spPr/>
    </dgm:pt>
    <dgm:pt modelId="{9802B997-45E9-436D-8946-6F40ADF70BE3}" type="pres">
      <dgm:prSet presAssocID="{8DBC0058-2742-4149-837C-E08360D885A7}" presName="linNode" presStyleCnt="0"/>
      <dgm:spPr/>
    </dgm:pt>
    <dgm:pt modelId="{DEA79DF4-2313-4314-BFE0-DE0C2FB28B09}" type="pres">
      <dgm:prSet presAssocID="{8DBC0058-2742-4149-837C-E08360D885A7}" presName="parentText" presStyleLbl="node1" presStyleIdx="1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4BDE-17B0-42E0-A241-79248883D1D9}" type="pres">
      <dgm:prSet presAssocID="{4A0380FA-053C-44F5-A674-74B84C7E94A6}" presName="sp" presStyleCnt="0"/>
      <dgm:spPr/>
    </dgm:pt>
    <dgm:pt modelId="{FB52D883-88FC-432D-B808-C52F1EC3ABB1}" type="pres">
      <dgm:prSet presAssocID="{EADCD837-6B3A-4926-972A-8A539664DB48}" presName="linNode" presStyleCnt="0"/>
      <dgm:spPr/>
    </dgm:pt>
    <dgm:pt modelId="{7D5AC12B-F68D-4709-8275-4B12EEC6BAD2}" type="pres">
      <dgm:prSet presAssocID="{EADCD837-6B3A-4926-972A-8A539664DB48}" presName="parentText" presStyleLbl="node1" presStyleIdx="2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8B52B-FDFE-4C4A-A2C3-99A7ACE0BECA}" type="pres">
      <dgm:prSet presAssocID="{C75E2AF8-7B10-4C2B-AF1C-1576068E14C4}" presName="sp" presStyleCnt="0"/>
      <dgm:spPr/>
    </dgm:pt>
    <dgm:pt modelId="{FC96372F-5275-4FFD-B960-5936092E6AB7}" type="pres">
      <dgm:prSet presAssocID="{CEE2247F-44FB-43A7-9054-FA874C881A3E}" presName="linNode" presStyleCnt="0"/>
      <dgm:spPr/>
    </dgm:pt>
    <dgm:pt modelId="{9647EB6B-F308-494B-BDE4-88D0C9200A38}" type="pres">
      <dgm:prSet presAssocID="{CEE2247F-44FB-43A7-9054-FA874C881A3E}" presName="parentText" presStyleLbl="node1" presStyleIdx="3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612D3-18B8-452E-932B-9EB4B33534A2}" type="pres">
      <dgm:prSet presAssocID="{3DE51326-4E68-435E-9DEF-D234BDC11BC2}" presName="sp" presStyleCnt="0"/>
      <dgm:spPr/>
    </dgm:pt>
    <dgm:pt modelId="{97F89522-873D-4F97-9389-F07B62F3411E}" type="pres">
      <dgm:prSet presAssocID="{36BED323-0650-41FB-9049-93795350EF76}" presName="linNode" presStyleCnt="0"/>
      <dgm:spPr/>
    </dgm:pt>
    <dgm:pt modelId="{3D4E1B6C-6C3D-4146-BF63-00C490D49B92}" type="pres">
      <dgm:prSet presAssocID="{36BED323-0650-41FB-9049-93795350EF76}" presName="parentText" presStyleLbl="node1" presStyleIdx="4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E7D4-EF99-4BF4-B8D6-B620166A28E0}" type="pres">
      <dgm:prSet presAssocID="{4B2DDAF0-4A6F-47B0-894F-75F700ABEB20}" presName="sp" presStyleCnt="0"/>
      <dgm:spPr/>
    </dgm:pt>
    <dgm:pt modelId="{52C0F7ED-78AC-4FBC-BBD8-6D9A22E9D536}" type="pres">
      <dgm:prSet presAssocID="{F6B31610-6F00-4B7A-BEA6-BA90C6604ABB}" presName="linNode" presStyleCnt="0"/>
      <dgm:spPr/>
    </dgm:pt>
    <dgm:pt modelId="{AA5BFE7B-3D68-4939-B20A-D794F7976FC8}" type="pres">
      <dgm:prSet presAssocID="{F6B31610-6F00-4B7A-BEA6-BA90C6604ABB}" presName="parentText" presStyleLbl="node1" presStyleIdx="5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73025-56EE-4E56-B640-6698A146E969}" type="pres">
      <dgm:prSet presAssocID="{E78DA25A-DC89-42A4-861B-B1B82DC6B155}" presName="sp" presStyleCnt="0"/>
      <dgm:spPr/>
    </dgm:pt>
    <dgm:pt modelId="{53B67B84-3A79-47FA-9A90-3D6BC21D2F5C}" type="pres">
      <dgm:prSet presAssocID="{88C7ED4C-0E33-40F6-83A7-F844F2974C31}" presName="linNode" presStyleCnt="0"/>
      <dgm:spPr/>
    </dgm:pt>
    <dgm:pt modelId="{494D8A80-BFAD-47F7-B9ED-271E9336F125}" type="pres">
      <dgm:prSet presAssocID="{88C7ED4C-0E33-40F6-83A7-F844F2974C31}" presName="parentText" presStyleLbl="node1" presStyleIdx="6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91E13-C746-42E3-ADDB-A4B5E10C4627}" type="pres">
      <dgm:prSet presAssocID="{A92FC508-5F95-4094-A99E-AEFBA87366D6}" presName="sp" presStyleCnt="0"/>
      <dgm:spPr/>
    </dgm:pt>
    <dgm:pt modelId="{783C4A49-F317-44CB-A79D-9B02A0E159CF}" type="pres">
      <dgm:prSet presAssocID="{D8D82909-BAA1-4042-B566-2D543BE3483F}" presName="linNode" presStyleCnt="0"/>
      <dgm:spPr/>
    </dgm:pt>
    <dgm:pt modelId="{12CAEE26-B018-4084-8D87-B007E2AECC44}" type="pres">
      <dgm:prSet presAssocID="{D8D82909-BAA1-4042-B566-2D543BE3483F}" presName="parentText" presStyleLbl="node1" presStyleIdx="7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F9926-4F31-4965-9BCF-45C2D3EF635E}" type="pres">
      <dgm:prSet presAssocID="{8B1943D5-EAB1-4683-B2E0-324BA70FBA9C}" presName="sp" presStyleCnt="0"/>
      <dgm:spPr/>
    </dgm:pt>
    <dgm:pt modelId="{D7375BB2-B1A7-4215-89E1-869486DC0196}" type="pres">
      <dgm:prSet presAssocID="{10E49992-7B46-41BC-BFFE-3A00466538BC}" presName="linNode" presStyleCnt="0"/>
      <dgm:spPr/>
    </dgm:pt>
    <dgm:pt modelId="{80957653-4CA8-47EB-9C64-8735EFBAA70E}" type="pres">
      <dgm:prSet presAssocID="{10E49992-7B46-41BC-BFFE-3A00466538BC}" presName="parentText" presStyleLbl="node1" presStyleIdx="8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6FFBC-2771-4DAA-A66B-18065DC2697C}" type="pres">
      <dgm:prSet presAssocID="{CC380D06-5A07-459B-B7A9-F8D192C8C7FB}" presName="sp" presStyleCnt="0"/>
      <dgm:spPr/>
    </dgm:pt>
    <dgm:pt modelId="{C9F27AB6-987E-4FF2-A555-BB2717087070}" type="pres">
      <dgm:prSet presAssocID="{96563C08-A5BF-4FCE-B545-2595F84BF86F}" presName="linNode" presStyleCnt="0"/>
      <dgm:spPr/>
    </dgm:pt>
    <dgm:pt modelId="{0E968CF3-0084-48E8-BB0C-3B5DB023C28B}" type="pres">
      <dgm:prSet presAssocID="{96563C08-A5BF-4FCE-B545-2595F84BF86F}" presName="parentText" presStyleLbl="node1" presStyleIdx="9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BA8FF-599F-4107-8C06-59BC1B5FF162}" type="pres">
      <dgm:prSet presAssocID="{6B7576F6-B943-4674-AC2E-4EAF685385EB}" presName="sp" presStyleCnt="0"/>
      <dgm:spPr/>
    </dgm:pt>
    <dgm:pt modelId="{132DB3AE-7A8E-4D86-86BE-7F0680FE1429}" type="pres">
      <dgm:prSet presAssocID="{BBF7E222-9DE4-4A85-86F7-48120D033759}" presName="linNode" presStyleCnt="0"/>
      <dgm:spPr/>
    </dgm:pt>
    <dgm:pt modelId="{EA749288-5711-4C88-8743-50A8A9F35A52}" type="pres">
      <dgm:prSet presAssocID="{BBF7E222-9DE4-4A85-86F7-48120D033759}" presName="parentText" presStyleLbl="node1" presStyleIdx="10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6EC28-A6B2-4254-BD7E-85604375B86B}" type="pres">
      <dgm:prSet presAssocID="{AA8261B9-6B00-4853-A1D9-F2CB8BBD4F90}" presName="sp" presStyleCnt="0"/>
      <dgm:spPr/>
    </dgm:pt>
    <dgm:pt modelId="{B44444B3-4997-455D-8B5B-3DC27DA6350E}" type="pres">
      <dgm:prSet presAssocID="{A1D9132E-CF86-4249-837B-B1F4B502FECB}" presName="linNode" presStyleCnt="0"/>
      <dgm:spPr/>
    </dgm:pt>
    <dgm:pt modelId="{C8C809BD-0E7D-44B9-B6D5-A67EA3A49CF1}" type="pres">
      <dgm:prSet presAssocID="{A1D9132E-CF86-4249-837B-B1F4B502FECB}" presName="parentText" presStyleLbl="node1" presStyleIdx="11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8F087-D319-4082-9D6A-277759AF7E80}" type="pres">
      <dgm:prSet presAssocID="{D123D537-616C-4880-96C8-BC228F5EDF00}" presName="sp" presStyleCnt="0"/>
      <dgm:spPr/>
    </dgm:pt>
    <dgm:pt modelId="{FFB6474B-F54F-4600-B213-F3F296C97279}" type="pres">
      <dgm:prSet presAssocID="{50CA99D8-C563-44C4-9F64-CEA6347F4F9F}" presName="linNode" presStyleCnt="0"/>
      <dgm:spPr/>
    </dgm:pt>
    <dgm:pt modelId="{03A486E7-9485-4CA8-B985-5375986A4C92}" type="pres">
      <dgm:prSet presAssocID="{50CA99D8-C563-44C4-9F64-CEA6347F4F9F}" presName="parentText" presStyleLbl="node1" presStyleIdx="12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370C2-767B-4AFC-84C8-D78402212FE8}" type="pres">
      <dgm:prSet presAssocID="{517F5739-BD62-41C3-BE2A-A526F1EBD244}" presName="sp" presStyleCnt="0"/>
      <dgm:spPr/>
    </dgm:pt>
    <dgm:pt modelId="{BC1CC428-AD4D-435C-92F0-BFEE5350D3B3}" type="pres">
      <dgm:prSet presAssocID="{4901AAE6-1D5F-4F60-80A0-39E8A0A9E620}" presName="linNode" presStyleCnt="0"/>
      <dgm:spPr/>
    </dgm:pt>
    <dgm:pt modelId="{0EE28CA1-61FF-4EC0-8B85-DE31D7920BB1}" type="pres">
      <dgm:prSet presAssocID="{4901AAE6-1D5F-4F60-80A0-39E8A0A9E620}" presName="parentText" presStyleLbl="node1" presStyleIdx="13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725C6-8CB7-4A17-903A-EBD2C30287D4}" type="pres">
      <dgm:prSet presAssocID="{3424D418-5334-48C2-83A8-83D5BBD0F76C}" presName="sp" presStyleCnt="0"/>
      <dgm:spPr/>
    </dgm:pt>
    <dgm:pt modelId="{16763DAC-B8EB-4894-9A71-A816A047E38A}" type="pres">
      <dgm:prSet presAssocID="{E8932B4D-1058-4760-9FEA-8ACA05D0A0EB}" presName="linNode" presStyleCnt="0"/>
      <dgm:spPr/>
    </dgm:pt>
    <dgm:pt modelId="{29FF961D-D13A-4DFD-A92D-B0668E4CEB3D}" type="pres">
      <dgm:prSet presAssocID="{E8932B4D-1058-4760-9FEA-8ACA05D0A0EB}" presName="parentText" presStyleLbl="node1" presStyleIdx="14" presStyleCnt="15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A0974-CFC4-4B33-A8D9-62F2D0DE6557}" srcId="{3D4C1267-5CD4-4039-810F-7E65D0EDFAA2}" destId="{50CA99D8-C563-44C4-9F64-CEA6347F4F9F}" srcOrd="12" destOrd="0" parTransId="{5806EABB-AF26-4C99-8490-895EEF90C5F2}" sibTransId="{517F5739-BD62-41C3-BE2A-A526F1EBD244}"/>
    <dgm:cxn modelId="{6651B4DB-C0EF-4504-98E5-1C14DBFC5EE2}" type="presOf" srcId="{4901AAE6-1D5F-4F60-80A0-39E8A0A9E620}" destId="{0EE28CA1-61FF-4EC0-8B85-DE31D7920BB1}" srcOrd="0" destOrd="0" presId="urn:microsoft.com/office/officeart/2005/8/layout/vList5"/>
    <dgm:cxn modelId="{594B60A6-678B-4C78-8719-DBCABA0E8326}" type="presOf" srcId="{D8D82909-BAA1-4042-B566-2D543BE3483F}" destId="{12CAEE26-B018-4084-8D87-B007E2AECC44}" srcOrd="0" destOrd="0" presId="urn:microsoft.com/office/officeart/2005/8/layout/vList5"/>
    <dgm:cxn modelId="{BE2E1531-DFEE-4FA4-9129-55C260C8E052}" type="presOf" srcId="{96563C08-A5BF-4FCE-B545-2595F84BF86F}" destId="{0E968CF3-0084-48E8-BB0C-3B5DB023C28B}" srcOrd="0" destOrd="0" presId="urn:microsoft.com/office/officeart/2005/8/layout/vList5"/>
    <dgm:cxn modelId="{34C5CAD3-7BC1-4FB3-A243-0F3CC96CF762}" srcId="{3D4C1267-5CD4-4039-810F-7E65D0EDFAA2}" destId="{A1D9132E-CF86-4249-837B-B1F4B502FECB}" srcOrd="11" destOrd="0" parTransId="{50711F22-8EEA-47B1-A914-F3E35ABA4339}" sibTransId="{D123D537-616C-4880-96C8-BC228F5EDF00}"/>
    <dgm:cxn modelId="{D4969841-727C-4DC6-BBD5-FC4153BEDDE3}" type="presOf" srcId="{C9771C56-C790-47D1-ACA6-F38BEEEE94EC}" destId="{F65AC4AB-124C-4D73-946E-266151C78B96}" srcOrd="0" destOrd="0" presId="urn:microsoft.com/office/officeart/2005/8/layout/vList5"/>
    <dgm:cxn modelId="{D8DB1D95-EA79-40F8-BC02-B170083980F6}" type="presOf" srcId="{CEE2247F-44FB-43A7-9054-FA874C881A3E}" destId="{9647EB6B-F308-494B-BDE4-88D0C9200A38}" srcOrd="0" destOrd="0" presId="urn:microsoft.com/office/officeart/2005/8/layout/vList5"/>
    <dgm:cxn modelId="{BEC8A2AA-B5D4-4729-9393-9DB45E87D735}" type="presOf" srcId="{8DBC0058-2742-4149-837C-E08360D885A7}" destId="{DEA79DF4-2313-4314-BFE0-DE0C2FB28B09}" srcOrd="0" destOrd="0" presId="urn:microsoft.com/office/officeart/2005/8/layout/vList5"/>
    <dgm:cxn modelId="{DE76038F-C99F-4717-8425-D9EC86584655}" type="presOf" srcId="{88C7ED4C-0E33-40F6-83A7-F844F2974C31}" destId="{494D8A80-BFAD-47F7-B9ED-271E9336F125}" srcOrd="0" destOrd="0" presId="urn:microsoft.com/office/officeart/2005/8/layout/vList5"/>
    <dgm:cxn modelId="{45D231B1-0570-4216-8308-7B228620969D}" srcId="{3D4C1267-5CD4-4039-810F-7E65D0EDFAA2}" destId="{88C7ED4C-0E33-40F6-83A7-F844F2974C31}" srcOrd="6" destOrd="0" parTransId="{2263E532-18DC-4772-B49B-BE0D44F0388E}" sibTransId="{A92FC508-5F95-4094-A99E-AEFBA87366D6}"/>
    <dgm:cxn modelId="{7CBD5920-C372-445F-BB84-3D8251BEA17F}" srcId="{3D4C1267-5CD4-4039-810F-7E65D0EDFAA2}" destId="{E8932B4D-1058-4760-9FEA-8ACA05D0A0EB}" srcOrd="14" destOrd="0" parTransId="{CBA1DB7E-B12D-42AA-9DA6-2DA01FAB11B5}" sibTransId="{1E4C2F15-BD76-4E08-AC7F-5AAD8941151C}"/>
    <dgm:cxn modelId="{E501F358-B65D-40A9-AA39-16B12B0E0A82}" type="presOf" srcId="{F6B31610-6F00-4B7A-BEA6-BA90C6604ABB}" destId="{AA5BFE7B-3D68-4939-B20A-D794F7976FC8}" srcOrd="0" destOrd="0" presId="urn:microsoft.com/office/officeart/2005/8/layout/vList5"/>
    <dgm:cxn modelId="{D11B99C1-75F6-4189-9B08-ACE1AAD7BC59}" type="presOf" srcId="{EADCD837-6B3A-4926-972A-8A539664DB48}" destId="{7D5AC12B-F68D-4709-8275-4B12EEC6BAD2}" srcOrd="0" destOrd="0" presId="urn:microsoft.com/office/officeart/2005/8/layout/vList5"/>
    <dgm:cxn modelId="{3710ED64-6DB5-4F8F-8EE3-04FFF879F6C3}" srcId="{3D4C1267-5CD4-4039-810F-7E65D0EDFAA2}" destId="{CEE2247F-44FB-43A7-9054-FA874C881A3E}" srcOrd="3" destOrd="0" parTransId="{1A9C64C4-FBEF-4D2C-A565-3A9DA733E880}" sibTransId="{3DE51326-4E68-435E-9DEF-D234BDC11BC2}"/>
    <dgm:cxn modelId="{67418F26-50DB-43B1-8F1B-E56A27607A08}" srcId="{3D4C1267-5CD4-4039-810F-7E65D0EDFAA2}" destId="{4901AAE6-1D5F-4F60-80A0-39E8A0A9E620}" srcOrd="13" destOrd="0" parTransId="{C21CE569-8F45-4187-9F5C-80F8E1F755FC}" sibTransId="{3424D418-5334-48C2-83A8-83D5BBD0F76C}"/>
    <dgm:cxn modelId="{5A5DCFE2-EE3B-4493-A1DE-9CCFA44AF134}" type="presOf" srcId="{10E49992-7B46-41BC-BFFE-3A00466538BC}" destId="{80957653-4CA8-47EB-9C64-8735EFBAA70E}" srcOrd="0" destOrd="0" presId="urn:microsoft.com/office/officeart/2005/8/layout/vList5"/>
    <dgm:cxn modelId="{F44FB481-346F-4CAF-B789-001D9D7094D0}" srcId="{3D4C1267-5CD4-4039-810F-7E65D0EDFAA2}" destId="{96563C08-A5BF-4FCE-B545-2595F84BF86F}" srcOrd="9" destOrd="0" parTransId="{F01A87F7-5E2C-4A2B-BB67-0491B092D7C7}" sibTransId="{6B7576F6-B943-4674-AC2E-4EAF685385EB}"/>
    <dgm:cxn modelId="{B23354EB-80A6-4A35-AB64-2166B227F925}" type="presOf" srcId="{E8932B4D-1058-4760-9FEA-8ACA05D0A0EB}" destId="{29FF961D-D13A-4DFD-A92D-B0668E4CEB3D}" srcOrd="0" destOrd="0" presId="urn:microsoft.com/office/officeart/2005/8/layout/vList5"/>
    <dgm:cxn modelId="{B89B1413-5087-426B-A50D-93D76C17F150}" srcId="{3D4C1267-5CD4-4039-810F-7E65D0EDFAA2}" destId="{EADCD837-6B3A-4926-972A-8A539664DB48}" srcOrd="2" destOrd="0" parTransId="{937A7BC9-4791-4F8C-86FA-70AA4B238DCB}" sibTransId="{C75E2AF8-7B10-4C2B-AF1C-1576068E14C4}"/>
    <dgm:cxn modelId="{8FF7646B-92E2-4AF5-8A83-1C6C604936A5}" srcId="{3D4C1267-5CD4-4039-810F-7E65D0EDFAA2}" destId="{10E49992-7B46-41BC-BFFE-3A00466538BC}" srcOrd="8" destOrd="0" parTransId="{EA32B258-11F5-42EA-B237-88C5149932E1}" sibTransId="{CC380D06-5A07-459B-B7A9-F8D192C8C7FB}"/>
    <dgm:cxn modelId="{E3D7BA8D-169A-4096-83D0-D476E77D535D}" srcId="{3D4C1267-5CD4-4039-810F-7E65D0EDFAA2}" destId="{BBF7E222-9DE4-4A85-86F7-48120D033759}" srcOrd="10" destOrd="0" parTransId="{6EF49F3F-FB95-4EB5-B9E1-8CA7C3F9FBDA}" sibTransId="{AA8261B9-6B00-4853-A1D9-F2CB8BBD4F90}"/>
    <dgm:cxn modelId="{0F66F02F-DF28-4A02-B129-F57BE74D085A}" type="presOf" srcId="{50CA99D8-C563-44C4-9F64-CEA6347F4F9F}" destId="{03A486E7-9485-4CA8-B985-5375986A4C92}" srcOrd="0" destOrd="0" presId="urn:microsoft.com/office/officeart/2005/8/layout/vList5"/>
    <dgm:cxn modelId="{BB72416A-1AE4-4739-AA85-3C136EA5534C}" srcId="{3D4C1267-5CD4-4039-810F-7E65D0EDFAA2}" destId="{8DBC0058-2742-4149-837C-E08360D885A7}" srcOrd="1" destOrd="0" parTransId="{E56468C8-A027-4D01-8230-EE3AAED0C3FB}" sibTransId="{4A0380FA-053C-44F5-A674-74B84C7E94A6}"/>
    <dgm:cxn modelId="{9C46F7FC-0734-414E-98AD-C0EEF44B91B8}" type="presOf" srcId="{BBF7E222-9DE4-4A85-86F7-48120D033759}" destId="{EA749288-5711-4C88-8743-50A8A9F35A52}" srcOrd="0" destOrd="0" presId="urn:microsoft.com/office/officeart/2005/8/layout/vList5"/>
    <dgm:cxn modelId="{C5C83064-03E5-43D3-9AD9-11B5766EC6F0}" srcId="{3D4C1267-5CD4-4039-810F-7E65D0EDFAA2}" destId="{C9771C56-C790-47D1-ACA6-F38BEEEE94EC}" srcOrd="0" destOrd="0" parTransId="{6F160F92-671C-4F89-9FB5-E5E7A0AE6DD6}" sibTransId="{EC9CD45C-4260-4948-BB83-27DE6B360F3D}"/>
    <dgm:cxn modelId="{036E9234-3B14-4ADD-BC4C-96873A600909}" srcId="{3D4C1267-5CD4-4039-810F-7E65D0EDFAA2}" destId="{F6B31610-6F00-4B7A-BEA6-BA90C6604ABB}" srcOrd="5" destOrd="0" parTransId="{EACC1DB7-9418-4B8D-88A5-0668A7EF960C}" sibTransId="{E78DA25A-DC89-42A4-861B-B1B82DC6B155}"/>
    <dgm:cxn modelId="{62098C74-5476-49A6-8A5D-66B74DB67969}" srcId="{3D4C1267-5CD4-4039-810F-7E65D0EDFAA2}" destId="{36BED323-0650-41FB-9049-93795350EF76}" srcOrd="4" destOrd="0" parTransId="{F907410E-0E3D-4FC9-8474-7A32EF81BB36}" sibTransId="{4B2DDAF0-4A6F-47B0-894F-75F700ABEB20}"/>
    <dgm:cxn modelId="{93F6D531-0581-40BC-9FDF-B68BC4FBC656}" srcId="{3D4C1267-5CD4-4039-810F-7E65D0EDFAA2}" destId="{D8D82909-BAA1-4042-B566-2D543BE3483F}" srcOrd="7" destOrd="0" parTransId="{089475BB-1117-4941-AC55-42B0F01D8F45}" sibTransId="{8B1943D5-EAB1-4683-B2E0-324BA70FBA9C}"/>
    <dgm:cxn modelId="{4BF7A3B9-DFD6-4C2D-8E81-FFBACDCF7C7A}" type="presOf" srcId="{36BED323-0650-41FB-9049-93795350EF76}" destId="{3D4E1B6C-6C3D-4146-BF63-00C490D49B92}" srcOrd="0" destOrd="0" presId="urn:microsoft.com/office/officeart/2005/8/layout/vList5"/>
    <dgm:cxn modelId="{B55D9A9F-5EB0-4AA9-B973-0155EFEB10C4}" type="presOf" srcId="{3D4C1267-5CD4-4039-810F-7E65D0EDFAA2}" destId="{E96B071F-D5C8-4E21-BDFB-FD7291A44118}" srcOrd="0" destOrd="0" presId="urn:microsoft.com/office/officeart/2005/8/layout/vList5"/>
    <dgm:cxn modelId="{B73F5D59-0AD3-481B-A9E1-74EA6DBBBD97}" type="presOf" srcId="{A1D9132E-CF86-4249-837B-B1F4B502FECB}" destId="{C8C809BD-0E7D-44B9-B6D5-A67EA3A49CF1}" srcOrd="0" destOrd="0" presId="urn:microsoft.com/office/officeart/2005/8/layout/vList5"/>
    <dgm:cxn modelId="{CE76C9E1-D939-40D5-8605-37A92B9599AC}" type="presParOf" srcId="{E96B071F-D5C8-4E21-BDFB-FD7291A44118}" destId="{92256A1C-83D3-4141-8896-9F798BFCDB6D}" srcOrd="0" destOrd="0" presId="urn:microsoft.com/office/officeart/2005/8/layout/vList5"/>
    <dgm:cxn modelId="{CA3A3542-B8DA-4F8B-976A-AE6F1B152539}" type="presParOf" srcId="{92256A1C-83D3-4141-8896-9F798BFCDB6D}" destId="{F65AC4AB-124C-4D73-946E-266151C78B96}" srcOrd="0" destOrd="0" presId="urn:microsoft.com/office/officeart/2005/8/layout/vList5"/>
    <dgm:cxn modelId="{B1AD135F-16A1-4D68-83F8-344AE75001FA}" type="presParOf" srcId="{E96B071F-D5C8-4E21-BDFB-FD7291A44118}" destId="{604EE558-2E42-4029-9930-0A8917FC2E95}" srcOrd="1" destOrd="0" presId="urn:microsoft.com/office/officeart/2005/8/layout/vList5"/>
    <dgm:cxn modelId="{C07BD687-E2B7-4710-926D-D38D37BD7F26}" type="presParOf" srcId="{E96B071F-D5C8-4E21-BDFB-FD7291A44118}" destId="{9802B997-45E9-436D-8946-6F40ADF70BE3}" srcOrd="2" destOrd="0" presId="urn:microsoft.com/office/officeart/2005/8/layout/vList5"/>
    <dgm:cxn modelId="{36F512EB-27B7-4231-A33B-7D3E70B95207}" type="presParOf" srcId="{9802B997-45E9-436D-8946-6F40ADF70BE3}" destId="{DEA79DF4-2313-4314-BFE0-DE0C2FB28B09}" srcOrd="0" destOrd="0" presId="urn:microsoft.com/office/officeart/2005/8/layout/vList5"/>
    <dgm:cxn modelId="{E474C875-4C15-4D3D-A433-E39B61B8BB9C}" type="presParOf" srcId="{E96B071F-D5C8-4E21-BDFB-FD7291A44118}" destId="{9FA44BDE-17B0-42E0-A241-79248883D1D9}" srcOrd="3" destOrd="0" presId="urn:microsoft.com/office/officeart/2005/8/layout/vList5"/>
    <dgm:cxn modelId="{2E372250-7461-4A64-9D99-D667F4B7EA5B}" type="presParOf" srcId="{E96B071F-D5C8-4E21-BDFB-FD7291A44118}" destId="{FB52D883-88FC-432D-B808-C52F1EC3ABB1}" srcOrd="4" destOrd="0" presId="urn:microsoft.com/office/officeart/2005/8/layout/vList5"/>
    <dgm:cxn modelId="{2E02DD58-C789-4346-91D0-9099AE9A0DB0}" type="presParOf" srcId="{FB52D883-88FC-432D-B808-C52F1EC3ABB1}" destId="{7D5AC12B-F68D-4709-8275-4B12EEC6BAD2}" srcOrd="0" destOrd="0" presId="urn:microsoft.com/office/officeart/2005/8/layout/vList5"/>
    <dgm:cxn modelId="{35F8197D-65E1-437E-8FF7-0EB69F8F9CC6}" type="presParOf" srcId="{E96B071F-D5C8-4E21-BDFB-FD7291A44118}" destId="{9C68B52B-FDFE-4C4A-A2C3-99A7ACE0BECA}" srcOrd="5" destOrd="0" presId="urn:microsoft.com/office/officeart/2005/8/layout/vList5"/>
    <dgm:cxn modelId="{7F66438E-9E80-4BD4-BDBE-FA8A8E4326EE}" type="presParOf" srcId="{E96B071F-D5C8-4E21-BDFB-FD7291A44118}" destId="{FC96372F-5275-4FFD-B960-5936092E6AB7}" srcOrd="6" destOrd="0" presId="urn:microsoft.com/office/officeart/2005/8/layout/vList5"/>
    <dgm:cxn modelId="{131A4ED9-20F0-4FAD-B505-619FA6F04574}" type="presParOf" srcId="{FC96372F-5275-4FFD-B960-5936092E6AB7}" destId="{9647EB6B-F308-494B-BDE4-88D0C9200A38}" srcOrd="0" destOrd="0" presId="urn:microsoft.com/office/officeart/2005/8/layout/vList5"/>
    <dgm:cxn modelId="{3D3E34C2-89C0-449C-AE66-A864D8176649}" type="presParOf" srcId="{E96B071F-D5C8-4E21-BDFB-FD7291A44118}" destId="{0B5612D3-18B8-452E-932B-9EB4B33534A2}" srcOrd="7" destOrd="0" presId="urn:microsoft.com/office/officeart/2005/8/layout/vList5"/>
    <dgm:cxn modelId="{7435B747-A4A2-432A-BE32-99ECDED81816}" type="presParOf" srcId="{E96B071F-D5C8-4E21-BDFB-FD7291A44118}" destId="{97F89522-873D-4F97-9389-F07B62F3411E}" srcOrd="8" destOrd="0" presId="urn:microsoft.com/office/officeart/2005/8/layout/vList5"/>
    <dgm:cxn modelId="{682FDFE6-9CD1-4588-BE97-E52F7EF557C4}" type="presParOf" srcId="{97F89522-873D-4F97-9389-F07B62F3411E}" destId="{3D4E1B6C-6C3D-4146-BF63-00C490D49B92}" srcOrd="0" destOrd="0" presId="urn:microsoft.com/office/officeart/2005/8/layout/vList5"/>
    <dgm:cxn modelId="{2C744A98-B8D4-4F04-8BBF-EDA59082CF54}" type="presParOf" srcId="{E96B071F-D5C8-4E21-BDFB-FD7291A44118}" destId="{30B5E7D4-EF99-4BF4-B8D6-B620166A28E0}" srcOrd="9" destOrd="0" presId="urn:microsoft.com/office/officeart/2005/8/layout/vList5"/>
    <dgm:cxn modelId="{34D61CA4-8B26-4541-8C0D-122D281CDE40}" type="presParOf" srcId="{E96B071F-D5C8-4E21-BDFB-FD7291A44118}" destId="{52C0F7ED-78AC-4FBC-BBD8-6D9A22E9D536}" srcOrd="10" destOrd="0" presId="urn:microsoft.com/office/officeart/2005/8/layout/vList5"/>
    <dgm:cxn modelId="{19200CA2-645C-417D-90EB-C9AF2232734D}" type="presParOf" srcId="{52C0F7ED-78AC-4FBC-BBD8-6D9A22E9D536}" destId="{AA5BFE7B-3D68-4939-B20A-D794F7976FC8}" srcOrd="0" destOrd="0" presId="urn:microsoft.com/office/officeart/2005/8/layout/vList5"/>
    <dgm:cxn modelId="{7168433A-F875-48D8-BCF2-B56B1E7A8F11}" type="presParOf" srcId="{E96B071F-D5C8-4E21-BDFB-FD7291A44118}" destId="{43B73025-56EE-4E56-B640-6698A146E969}" srcOrd="11" destOrd="0" presId="urn:microsoft.com/office/officeart/2005/8/layout/vList5"/>
    <dgm:cxn modelId="{2EAE229F-4353-4E26-B973-359BB99C37F2}" type="presParOf" srcId="{E96B071F-D5C8-4E21-BDFB-FD7291A44118}" destId="{53B67B84-3A79-47FA-9A90-3D6BC21D2F5C}" srcOrd="12" destOrd="0" presId="urn:microsoft.com/office/officeart/2005/8/layout/vList5"/>
    <dgm:cxn modelId="{568C7024-C793-420B-BDC0-E160B4617F19}" type="presParOf" srcId="{53B67B84-3A79-47FA-9A90-3D6BC21D2F5C}" destId="{494D8A80-BFAD-47F7-B9ED-271E9336F125}" srcOrd="0" destOrd="0" presId="urn:microsoft.com/office/officeart/2005/8/layout/vList5"/>
    <dgm:cxn modelId="{530152BC-E64F-41CE-8460-576F86D9336A}" type="presParOf" srcId="{E96B071F-D5C8-4E21-BDFB-FD7291A44118}" destId="{DB191E13-C746-42E3-ADDB-A4B5E10C4627}" srcOrd="13" destOrd="0" presId="urn:microsoft.com/office/officeart/2005/8/layout/vList5"/>
    <dgm:cxn modelId="{425DCCC7-1A98-4A17-B5E1-29697CE3E17D}" type="presParOf" srcId="{E96B071F-D5C8-4E21-BDFB-FD7291A44118}" destId="{783C4A49-F317-44CB-A79D-9B02A0E159CF}" srcOrd="14" destOrd="0" presId="urn:microsoft.com/office/officeart/2005/8/layout/vList5"/>
    <dgm:cxn modelId="{B3C69A35-D29B-434A-B94F-38755E270148}" type="presParOf" srcId="{783C4A49-F317-44CB-A79D-9B02A0E159CF}" destId="{12CAEE26-B018-4084-8D87-B007E2AECC44}" srcOrd="0" destOrd="0" presId="urn:microsoft.com/office/officeart/2005/8/layout/vList5"/>
    <dgm:cxn modelId="{952465E2-15F4-446A-93DF-3344A12582E6}" type="presParOf" srcId="{E96B071F-D5C8-4E21-BDFB-FD7291A44118}" destId="{217F9926-4F31-4965-9BCF-45C2D3EF635E}" srcOrd="15" destOrd="0" presId="urn:microsoft.com/office/officeart/2005/8/layout/vList5"/>
    <dgm:cxn modelId="{160885BB-35A9-4E3B-A8BC-B0B04D211566}" type="presParOf" srcId="{E96B071F-D5C8-4E21-BDFB-FD7291A44118}" destId="{D7375BB2-B1A7-4215-89E1-869486DC0196}" srcOrd="16" destOrd="0" presId="urn:microsoft.com/office/officeart/2005/8/layout/vList5"/>
    <dgm:cxn modelId="{6BFE2285-E518-40FC-93DD-DB5130744171}" type="presParOf" srcId="{D7375BB2-B1A7-4215-89E1-869486DC0196}" destId="{80957653-4CA8-47EB-9C64-8735EFBAA70E}" srcOrd="0" destOrd="0" presId="urn:microsoft.com/office/officeart/2005/8/layout/vList5"/>
    <dgm:cxn modelId="{2E3EC1FD-9345-414B-921C-78D542F20763}" type="presParOf" srcId="{E96B071F-D5C8-4E21-BDFB-FD7291A44118}" destId="{2896FFBC-2771-4DAA-A66B-18065DC2697C}" srcOrd="17" destOrd="0" presId="urn:microsoft.com/office/officeart/2005/8/layout/vList5"/>
    <dgm:cxn modelId="{6D92BD9C-9561-4AB3-BE29-1695C54B562A}" type="presParOf" srcId="{E96B071F-D5C8-4E21-BDFB-FD7291A44118}" destId="{C9F27AB6-987E-4FF2-A555-BB2717087070}" srcOrd="18" destOrd="0" presId="urn:microsoft.com/office/officeart/2005/8/layout/vList5"/>
    <dgm:cxn modelId="{2A02E6D7-40F1-4A72-9E0A-A9A9A8C4AF4D}" type="presParOf" srcId="{C9F27AB6-987E-4FF2-A555-BB2717087070}" destId="{0E968CF3-0084-48E8-BB0C-3B5DB023C28B}" srcOrd="0" destOrd="0" presId="urn:microsoft.com/office/officeart/2005/8/layout/vList5"/>
    <dgm:cxn modelId="{11095248-81CC-426B-8CCE-A95AAD451BA9}" type="presParOf" srcId="{E96B071F-D5C8-4E21-BDFB-FD7291A44118}" destId="{D46BA8FF-599F-4107-8C06-59BC1B5FF162}" srcOrd="19" destOrd="0" presId="urn:microsoft.com/office/officeart/2005/8/layout/vList5"/>
    <dgm:cxn modelId="{7B4E5B47-B9E8-45D2-9E90-AF66932D15B9}" type="presParOf" srcId="{E96B071F-D5C8-4E21-BDFB-FD7291A44118}" destId="{132DB3AE-7A8E-4D86-86BE-7F0680FE1429}" srcOrd="20" destOrd="0" presId="urn:microsoft.com/office/officeart/2005/8/layout/vList5"/>
    <dgm:cxn modelId="{90200A06-6B23-4DA0-B288-A574F07215F5}" type="presParOf" srcId="{132DB3AE-7A8E-4D86-86BE-7F0680FE1429}" destId="{EA749288-5711-4C88-8743-50A8A9F35A52}" srcOrd="0" destOrd="0" presId="urn:microsoft.com/office/officeart/2005/8/layout/vList5"/>
    <dgm:cxn modelId="{94AEE487-3337-4388-8B72-7E40DAC17908}" type="presParOf" srcId="{E96B071F-D5C8-4E21-BDFB-FD7291A44118}" destId="{7746EC28-A6B2-4254-BD7E-85604375B86B}" srcOrd="21" destOrd="0" presId="urn:microsoft.com/office/officeart/2005/8/layout/vList5"/>
    <dgm:cxn modelId="{BD994E62-EC80-4080-A3C4-ED5E7B893CB7}" type="presParOf" srcId="{E96B071F-D5C8-4E21-BDFB-FD7291A44118}" destId="{B44444B3-4997-455D-8B5B-3DC27DA6350E}" srcOrd="22" destOrd="0" presId="urn:microsoft.com/office/officeart/2005/8/layout/vList5"/>
    <dgm:cxn modelId="{BBF766B6-0861-4DFC-ADAC-09BAD485A000}" type="presParOf" srcId="{B44444B3-4997-455D-8B5B-3DC27DA6350E}" destId="{C8C809BD-0E7D-44B9-B6D5-A67EA3A49CF1}" srcOrd="0" destOrd="0" presId="urn:microsoft.com/office/officeart/2005/8/layout/vList5"/>
    <dgm:cxn modelId="{FA1FDCE9-0994-45C2-B488-73D1FE7C36C3}" type="presParOf" srcId="{E96B071F-D5C8-4E21-BDFB-FD7291A44118}" destId="{9B88F087-D319-4082-9D6A-277759AF7E80}" srcOrd="23" destOrd="0" presId="urn:microsoft.com/office/officeart/2005/8/layout/vList5"/>
    <dgm:cxn modelId="{CCC7F398-E272-4FCC-B130-A71D79F085CE}" type="presParOf" srcId="{E96B071F-D5C8-4E21-BDFB-FD7291A44118}" destId="{FFB6474B-F54F-4600-B213-F3F296C97279}" srcOrd="24" destOrd="0" presId="urn:microsoft.com/office/officeart/2005/8/layout/vList5"/>
    <dgm:cxn modelId="{5D61F472-B2DB-4D0B-A949-E7438E9B044E}" type="presParOf" srcId="{FFB6474B-F54F-4600-B213-F3F296C97279}" destId="{03A486E7-9485-4CA8-B985-5375986A4C92}" srcOrd="0" destOrd="0" presId="urn:microsoft.com/office/officeart/2005/8/layout/vList5"/>
    <dgm:cxn modelId="{0CAD5C8C-0E6F-4725-906F-2E4838DEDC56}" type="presParOf" srcId="{E96B071F-D5C8-4E21-BDFB-FD7291A44118}" destId="{2EE370C2-767B-4AFC-84C8-D78402212FE8}" srcOrd="25" destOrd="0" presId="urn:microsoft.com/office/officeart/2005/8/layout/vList5"/>
    <dgm:cxn modelId="{5311EE45-C33A-4EDA-9019-EFAB3AE5AFBA}" type="presParOf" srcId="{E96B071F-D5C8-4E21-BDFB-FD7291A44118}" destId="{BC1CC428-AD4D-435C-92F0-BFEE5350D3B3}" srcOrd="26" destOrd="0" presId="urn:microsoft.com/office/officeart/2005/8/layout/vList5"/>
    <dgm:cxn modelId="{936581AE-54AF-4FF5-8E90-A73F642DECCA}" type="presParOf" srcId="{BC1CC428-AD4D-435C-92F0-BFEE5350D3B3}" destId="{0EE28CA1-61FF-4EC0-8B85-DE31D7920BB1}" srcOrd="0" destOrd="0" presId="urn:microsoft.com/office/officeart/2005/8/layout/vList5"/>
    <dgm:cxn modelId="{7DD40EEC-70A6-4A37-856F-0FE86AD7BC51}" type="presParOf" srcId="{E96B071F-D5C8-4E21-BDFB-FD7291A44118}" destId="{722725C6-8CB7-4A17-903A-EBD2C30287D4}" srcOrd="27" destOrd="0" presId="urn:microsoft.com/office/officeart/2005/8/layout/vList5"/>
    <dgm:cxn modelId="{7440AA4F-4B6C-4B74-8893-4B67BEC85874}" type="presParOf" srcId="{E96B071F-D5C8-4E21-BDFB-FD7291A44118}" destId="{16763DAC-B8EB-4894-9A71-A816A047E38A}" srcOrd="28" destOrd="0" presId="urn:microsoft.com/office/officeart/2005/8/layout/vList5"/>
    <dgm:cxn modelId="{215939C5-7EA1-40C5-A0A4-95F243B599C2}" type="presParOf" srcId="{16763DAC-B8EB-4894-9A71-A816A047E38A}" destId="{29FF961D-D13A-4DFD-A92D-B0668E4CEB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A866A5-EBF5-4E3C-8409-C32AB090B4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A43FE-D29B-4544-A0E2-84889CB32D67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6.0: Sundance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C1F5F7-CFBD-4A03-8C98-0002309FAD59}" type="parTrans" cxnId="{EEF6EBF8-CF62-4713-9706-07DBADD49EEF}">
      <dgm:prSet/>
      <dgm:spPr/>
      <dgm:t>
        <a:bodyPr/>
        <a:lstStyle/>
        <a:p>
          <a:endParaRPr lang="en-US"/>
        </a:p>
      </dgm:t>
    </dgm:pt>
    <dgm:pt modelId="{44DA717D-7344-4AAE-B531-136EDA5D7106}" type="sibTrans" cxnId="{EEF6EBF8-CF62-4713-9706-07DBADD49EEF}">
      <dgm:prSet/>
      <dgm:spPr/>
      <dgm:t>
        <a:bodyPr/>
        <a:lstStyle/>
        <a:p>
          <a:endParaRPr lang="en-US"/>
        </a:p>
      </dgm:t>
    </dgm:pt>
    <dgm:pt modelId="{5F54F59C-6894-4BA5-94D9-D4395F5C94F4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6.1: Brighton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B95293-7611-40AA-929B-E1150D00EF08}" type="parTrans" cxnId="{E2CAB182-3A06-400C-B31D-C9B96D352C95}">
      <dgm:prSet/>
      <dgm:spPr/>
      <dgm:t>
        <a:bodyPr/>
        <a:lstStyle/>
        <a:p>
          <a:endParaRPr lang="en-US"/>
        </a:p>
      </dgm:t>
    </dgm:pt>
    <dgm:pt modelId="{F3365F55-6CC4-4E32-AF0C-337A88B779D4}" type="sibTrans" cxnId="{E2CAB182-3A06-400C-B31D-C9B96D352C95}">
      <dgm:prSet/>
      <dgm:spPr/>
      <dgm:t>
        <a:bodyPr/>
        <a:lstStyle/>
        <a:p>
          <a:endParaRPr lang="en-US"/>
        </a:p>
      </dgm:t>
    </dgm:pt>
    <dgm:pt modelId="{F28B04A4-A94D-40B4-97B6-16D4CF3BB2EB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7.0: Innsbruck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43059-A56D-4FEE-B5E9-6B14CCF52CEE}" type="parTrans" cxnId="{B199AA08-9A8E-4165-9C11-AD027AC5D63D}">
      <dgm:prSet/>
      <dgm:spPr/>
      <dgm:t>
        <a:bodyPr/>
        <a:lstStyle/>
        <a:p>
          <a:endParaRPr lang="en-US"/>
        </a:p>
      </dgm:t>
    </dgm:pt>
    <dgm:pt modelId="{B8B8F354-12D4-4F2A-A70C-8F0F507D413D}" type="sibTrans" cxnId="{B199AA08-9A8E-4165-9C11-AD027AC5D63D}">
      <dgm:prSet/>
      <dgm:spPr/>
      <dgm:t>
        <a:bodyPr/>
        <a:lstStyle/>
        <a:p>
          <a:endParaRPr lang="en-US"/>
        </a:p>
      </dgm:t>
    </dgm:pt>
    <dgm:pt modelId="{8B18E94C-6E79-48A7-9572-9BE44A793617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7.1: Sochi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9A18C0-9198-4856-B7DD-A6526C437C59}" type="parTrans" cxnId="{9736C598-CC80-4780-A264-0E2A1660C1DA}">
      <dgm:prSet/>
      <dgm:spPr/>
      <dgm:t>
        <a:bodyPr/>
        <a:lstStyle/>
        <a:p>
          <a:endParaRPr lang="en-US"/>
        </a:p>
      </dgm:t>
    </dgm:pt>
    <dgm:pt modelId="{4762B3F5-26DB-409A-917A-B7C5EF512339}" type="sibTrans" cxnId="{9736C598-CC80-4780-A264-0E2A1660C1DA}">
      <dgm:prSet/>
      <dgm:spPr/>
      <dgm:t>
        <a:bodyPr/>
        <a:lstStyle/>
        <a:p>
          <a:endParaRPr lang="en-US"/>
        </a:p>
      </dgm:t>
    </dgm:pt>
    <dgm:pt modelId="{93485F1D-78E1-439C-AF9D-45D21B7F3C2D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8.0: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E381D-4B1E-4AB3-8A6F-D782B941C55A}" type="parTrans" cxnId="{D81B3DBA-45A0-4171-BF3B-7C0416F2A6D7}">
      <dgm:prSet/>
      <dgm:spPr/>
      <dgm:t>
        <a:bodyPr/>
        <a:lstStyle/>
        <a:p>
          <a:endParaRPr lang="en-US"/>
        </a:p>
      </dgm:t>
    </dgm:pt>
    <dgm:pt modelId="{ED8FF27E-89F3-48D4-8CCD-5AF6795091CA}" type="sibTrans" cxnId="{D81B3DBA-45A0-4171-BF3B-7C0416F2A6D7}">
      <dgm:prSet/>
      <dgm:spPr/>
      <dgm:t>
        <a:bodyPr/>
        <a:lstStyle/>
        <a:p>
          <a:endParaRPr lang="en-US"/>
        </a:p>
      </dgm:t>
    </dgm:pt>
    <dgm:pt modelId="{5577642F-A840-49CD-97D0-ADAC3D956519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8.1: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OkemoTaos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572EEA-CDE9-4850-B581-C0D6FA8D3267}" type="parTrans" cxnId="{0F9E3B9D-6D16-42B7-A816-1D509532D021}">
      <dgm:prSet/>
      <dgm:spPr/>
      <dgm:t>
        <a:bodyPr/>
        <a:lstStyle/>
        <a:p>
          <a:endParaRPr lang="en-US"/>
        </a:p>
      </dgm:t>
    </dgm:pt>
    <dgm:pt modelId="{A8F435D0-679F-48BB-AB95-351C2D04AFEC}" type="sibTrans" cxnId="{0F9E3B9D-6D16-42B7-A816-1D509532D021}">
      <dgm:prSet/>
      <dgm:spPr/>
      <dgm:t>
        <a:bodyPr/>
        <a:lstStyle/>
        <a:p>
          <a:endParaRPr lang="en-US"/>
        </a:p>
      </dgm:t>
    </dgm:pt>
    <dgm:pt modelId="{E312EFFA-435E-4CB2-8559-B66E45D0F623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8.2: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OkemoZurs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B169D-71E6-4DEB-9803-7EE2180ACD6B}" type="parTrans" cxnId="{59C77F8D-365C-46E9-B77B-9794D2D879E9}">
      <dgm:prSet/>
      <dgm:spPr/>
      <dgm:t>
        <a:bodyPr/>
        <a:lstStyle/>
        <a:p>
          <a:endParaRPr lang="en-US"/>
        </a:p>
      </dgm:t>
    </dgm:pt>
    <dgm:pt modelId="{E160CE58-9DA6-47BA-A332-057EB6D6C086}" type="sibTrans" cxnId="{59C77F8D-365C-46E9-B77B-9794D2D879E9}">
      <dgm:prSet/>
      <dgm:spPr/>
      <dgm:t>
        <a:bodyPr/>
        <a:lstStyle/>
        <a:p>
          <a:endParaRPr lang="en-US"/>
        </a:p>
      </dgm:t>
    </dgm:pt>
    <dgm:pt modelId="{FD55EFC1-8663-4651-A6D4-C1B94CA15075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8.3: Stowe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3F16E-E406-47E4-B13A-E3FB383D7B69}" type="parTrans" cxnId="{A483E798-E8C0-4816-9C61-914DC1CBB07F}">
      <dgm:prSet/>
      <dgm:spPr/>
      <dgm:t>
        <a:bodyPr/>
        <a:lstStyle/>
        <a:p>
          <a:endParaRPr lang="en-US"/>
        </a:p>
      </dgm:t>
    </dgm:pt>
    <dgm:pt modelId="{BAC08FE8-6B12-4119-AF5A-E111917AE33F}" type="sibTrans" cxnId="{A483E798-E8C0-4816-9C61-914DC1CBB07F}">
      <dgm:prSet/>
      <dgm:spPr/>
      <dgm:t>
        <a:bodyPr/>
        <a:lstStyle/>
        <a:p>
          <a:endParaRPr lang="en-US"/>
        </a:p>
      </dgm:t>
    </dgm:pt>
    <dgm:pt modelId="{C9324177-5FEE-4A0C-A153-9320B4C11377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8.4: Copper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AACC1-08D8-4C8D-9F07-18D234F191CF}" type="parTrans" cxnId="{34752781-C26A-4588-A601-7154C5DA21AA}">
      <dgm:prSet/>
      <dgm:spPr/>
      <dgm:t>
        <a:bodyPr/>
        <a:lstStyle/>
        <a:p>
          <a:endParaRPr lang="en-US"/>
        </a:p>
      </dgm:t>
    </dgm:pt>
    <dgm:pt modelId="{330573FD-18AA-492D-AEA6-9C41BA166DF0}" type="sibTrans" cxnId="{34752781-C26A-4588-A601-7154C5DA21AA}">
      <dgm:prSet/>
      <dgm:spPr/>
      <dgm:t>
        <a:bodyPr/>
        <a:lstStyle/>
        <a:p>
          <a:endParaRPr lang="en-US"/>
        </a:p>
      </dgm:t>
    </dgm:pt>
    <dgm:pt modelId="{B9C4223A-3891-44CB-B559-A2F75D11DB61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9.0: Monarch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3E8A5-8C63-4E4E-81B5-91DD2E12BFCA}" type="parTrans" cxnId="{A276D7BE-C202-494D-84C1-05BC5C553B79}">
      <dgm:prSet/>
      <dgm:spPr/>
      <dgm:t>
        <a:bodyPr/>
        <a:lstStyle/>
        <a:p>
          <a:endParaRPr lang="en-US"/>
        </a:p>
      </dgm:t>
    </dgm:pt>
    <dgm:pt modelId="{3D02C5DD-B167-4C68-AA1C-89F6642C5495}" type="sibTrans" cxnId="{A276D7BE-C202-494D-84C1-05BC5C553B79}">
      <dgm:prSet/>
      <dgm:spPr/>
      <dgm:t>
        <a:bodyPr/>
        <a:lstStyle/>
        <a:p>
          <a:endParaRPr lang="en-US"/>
        </a:p>
      </dgm:t>
    </dgm:pt>
    <dgm:pt modelId="{65CD8489-0F51-4B4F-9A2B-4B8134655E36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9.1: Boulder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7199C-7DB2-4DDB-9FFF-A9E49B2A2AA6}" type="parTrans" cxnId="{1B65D18B-63BE-4F38-92AE-3D5F1C78092E}">
      <dgm:prSet/>
      <dgm:spPr/>
      <dgm:t>
        <a:bodyPr/>
        <a:lstStyle/>
        <a:p>
          <a:endParaRPr lang="en-US"/>
        </a:p>
      </dgm:t>
    </dgm:pt>
    <dgm:pt modelId="{F2DBE3A3-C5DA-44A1-9E62-66C549E86DC7}" type="sibTrans" cxnId="{1B65D18B-63BE-4F38-92AE-3D5F1C78092E}">
      <dgm:prSet/>
      <dgm:spPr/>
      <dgm:t>
        <a:bodyPr/>
        <a:lstStyle/>
        <a:p>
          <a:endParaRPr lang="en-US"/>
        </a:p>
      </dgm:t>
    </dgm:pt>
    <dgm:pt modelId="{4EC468FF-CD85-480E-B7C6-F775CFFF6046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9.2: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Castlerock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33E3D-0438-4621-B3B9-ED9081471819}" type="parTrans" cxnId="{CC42A3C6-2239-499A-B198-C8EBF15A8E26}">
      <dgm:prSet/>
      <dgm:spPr/>
      <dgm:t>
        <a:bodyPr/>
        <a:lstStyle/>
        <a:p>
          <a:endParaRPr lang="en-US"/>
        </a:p>
      </dgm:t>
    </dgm:pt>
    <dgm:pt modelId="{364BD266-16AD-4A84-BA69-DB71C3701A7C}" type="sibTrans" cxnId="{CC42A3C6-2239-499A-B198-C8EBF15A8E26}">
      <dgm:prSet/>
      <dgm:spPr/>
      <dgm:t>
        <a:bodyPr/>
        <a:lstStyle/>
        <a:p>
          <a:endParaRPr lang="en-US"/>
        </a:p>
      </dgm:t>
    </dgm:pt>
    <dgm:pt modelId="{D4C28BCE-8B24-4122-9022-07252743232C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9.3: Eagle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4906C0-648B-4D72-AEA2-7B625BD97995}" type="parTrans" cxnId="{E128D45B-1166-4EF2-B752-E71D6F6E79D6}">
      <dgm:prSet/>
      <dgm:spPr/>
      <dgm:t>
        <a:bodyPr/>
        <a:lstStyle/>
        <a:p>
          <a:endParaRPr lang="en-US"/>
        </a:p>
      </dgm:t>
    </dgm:pt>
    <dgm:pt modelId="{2A1064BC-B168-428F-9C9C-FAD55F65013F}" type="sibTrans" cxnId="{E128D45B-1166-4EF2-B752-E71D6F6E79D6}">
      <dgm:prSet/>
      <dgm:spPr/>
      <dgm:t>
        <a:bodyPr/>
        <a:lstStyle/>
        <a:p>
          <a:endParaRPr lang="en-US"/>
        </a:p>
      </dgm:t>
    </dgm:pt>
    <dgm:pt modelId="{E324A876-E3B6-476B-A26D-292460CCC30B}">
      <dgm:prSet custT="1"/>
      <dgm:spPr/>
      <dgm:t>
        <a:bodyPr/>
        <a:lstStyle/>
        <a:p>
          <a:pPr algn="l" rtl="0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10.0: Whitetail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DABD71-BC3C-425D-9A0B-4186E6DA85D3}" type="parTrans" cxnId="{70E39BCC-9AF4-4B9B-970D-D97E07DD76F1}">
      <dgm:prSet/>
      <dgm:spPr/>
      <dgm:t>
        <a:bodyPr/>
        <a:lstStyle/>
        <a:p>
          <a:endParaRPr lang="en-US"/>
        </a:p>
      </dgm:t>
    </dgm:pt>
    <dgm:pt modelId="{EE3E3DDB-0AA0-48B8-A3BE-70F79A1FE24A}" type="sibTrans" cxnId="{70E39BCC-9AF4-4B9B-970D-D97E07DD76F1}">
      <dgm:prSet/>
      <dgm:spPr/>
      <dgm:t>
        <a:bodyPr/>
        <a:lstStyle/>
        <a:p>
          <a:endParaRPr lang="en-US"/>
        </a:p>
      </dgm:t>
    </dgm:pt>
    <dgm:pt modelId="{C0B633E8-40CB-4B00-9A15-FC849F16D95E}" type="pres">
      <dgm:prSet presAssocID="{EBA866A5-EBF5-4E3C-8409-C32AB090B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C123C-4B17-4C86-AF31-2BE021B52B68}" type="pres">
      <dgm:prSet presAssocID="{CECA43FE-D29B-4544-A0E2-84889CB32D67}" presName="linNode" presStyleCnt="0"/>
      <dgm:spPr/>
    </dgm:pt>
    <dgm:pt modelId="{8694D5FF-F297-46BB-A47E-97E11FA75C8D}" type="pres">
      <dgm:prSet presAssocID="{CECA43FE-D29B-4544-A0E2-84889CB32D67}" presName="parentText" presStyleLbl="node1" presStyleIdx="0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ED6E-BF76-4124-B03A-CCEBAE32BDAE}" type="pres">
      <dgm:prSet presAssocID="{44DA717D-7344-4AAE-B531-136EDA5D7106}" presName="sp" presStyleCnt="0"/>
      <dgm:spPr/>
    </dgm:pt>
    <dgm:pt modelId="{50540713-8DAF-4B37-A9DA-A6F059F40B5D}" type="pres">
      <dgm:prSet presAssocID="{5F54F59C-6894-4BA5-94D9-D4395F5C94F4}" presName="linNode" presStyleCnt="0"/>
      <dgm:spPr/>
    </dgm:pt>
    <dgm:pt modelId="{988D420C-5BA3-4BFF-A85B-CC387F6238C8}" type="pres">
      <dgm:prSet presAssocID="{5F54F59C-6894-4BA5-94D9-D4395F5C94F4}" presName="parentText" presStyleLbl="node1" presStyleIdx="1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F4853-8D6E-4B3B-BB19-E1C3FC59CD95}" type="pres">
      <dgm:prSet presAssocID="{F3365F55-6CC4-4E32-AF0C-337A88B779D4}" presName="sp" presStyleCnt="0"/>
      <dgm:spPr/>
    </dgm:pt>
    <dgm:pt modelId="{46C19B08-E3A5-4399-930C-C5CA446772B3}" type="pres">
      <dgm:prSet presAssocID="{F28B04A4-A94D-40B4-97B6-16D4CF3BB2EB}" presName="linNode" presStyleCnt="0"/>
      <dgm:spPr/>
    </dgm:pt>
    <dgm:pt modelId="{7E69C656-4127-439A-908A-696D1B89A8DC}" type="pres">
      <dgm:prSet presAssocID="{F28B04A4-A94D-40B4-97B6-16D4CF3BB2EB}" presName="parentText" presStyleLbl="node1" presStyleIdx="2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D87C-B9BD-4C8D-9A3B-D56D13A38A8B}" type="pres">
      <dgm:prSet presAssocID="{B8B8F354-12D4-4F2A-A70C-8F0F507D413D}" presName="sp" presStyleCnt="0"/>
      <dgm:spPr/>
    </dgm:pt>
    <dgm:pt modelId="{D34BAC79-1264-43B4-82A8-B390795D86B0}" type="pres">
      <dgm:prSet presAssocID="{8B18E94C-6E79-48A7-9572-9BE44A793617}" presName="linNode" presStyleCnt="0"/>
      <dgm:spPr/>
    </dgm:pt>
    <dgm:pt modelId="{4BA02F30-3D01-42F8-873A-F454AF84A418}" type="pres">
      <dgm:prSet presAssocID="{8B18E94C-6E79-48A7-9572-9BE44A793617}" presName="parentText" presStyleLbl="node1" presStyleIdx="3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150D9-7EDB-4BA2-BF53-D09266ACFB42}" type="pres">
      <dgm:prSet presAssocID="{4762B3F5-26DB-409A-917A-B7C5EF512339}" presName="sp" presStyleCnt="0"/>
      <dgm:spPr/>
    </dgm:pt>
    <dgm:pt modelId="{7B417D7A-3E3C-428F-B4E6-F9AE596C6DC7}" type="pres">
      <dgm:prSet presAssocID="{93485F1D-78E1-439C-AF9D-45D21B7F3C2D}" presName="linNode" presStyleCnt="0"/>
      <dgm:spPr/>
    </dgm:pt>
    <dgm:pt modelId="{270A861B-2A57-4274-A2B3-F23C1FFDAED2}" type="pres">
      <dgm:prSet presAssocID="{93485F1D-78E1-439C-AF9D-45D21B7F3C2D}" presName="parentText" presStyleLbl="node1" presStyleIdx="4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7AEFF-6ADE-46F3-B879-395C8148DDDD}" type="pres">
      <dgm:prSet presAssocID="{ED8FF27E-89F3-48D4-8CCD-5AF6795091CA}" presName="sp" presStyleCnt="0"/>
      <dgm:spPr/>
    </dgm:pt>
    <dgm:pt modelId="{B58487A9-1715-4C5C-B4F1-89E2ADEBD6B3}" type="pres">
      <dgm:prSet presAssocID="{5577642F-A840-49CD-97D0-ADAC3D956519}" presName="linNode" presStyleCnt="0"/>
      <dgm:spPr/>
    </dgm:pt>
    <dgm:pt modelId="{B5BC2DCF-0F2D-40FA-94AD-856C8363D144}" type="pres">
      <dgm:prSet presAssocID="{5577642F-A840-49CD-97D0-ADAC3D956519}" presName="parentText" presStyleLbl="node1" presStyleIdx="5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3BFCB-CE1B-4CCF-93DF-B368A8CAE279}" type="pres">
      <dgm:prSet presAssocID="{A8F435D0-679F-48BB-AB95-351C2D04AFEC}" presName="sp" presStyleCnt="0"/>
      <dgm:spPr/>
    </dgm:pt>
    <dgm:pt modelId="{9B78E965-E3AC-4A72-ACDE-831FFA62E8D3}" type="pres">
      <dgm:prSet presAssocID="{E312EFFA-435E-4CB2-8559-B66E45D0F623}" presName="linNode" presStyleCnt="0"/>
      <dgm:spPr/>
    </dgm:pt>
    <dgm:pt modelId="{BD8A2AB0-1055-45D5-AD4E-906166D7B309}" type="pres">
      <dgm:prSet presAssocID="{E312EFFA-435E-4CB2-8559-B66E45D0F623}" presName="parentText" presStyleLbl="node1" presStyleIdx="6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2AA69-D164-4E9D-AC54-72AEC6539491}" type="pres">
      <dgm:prSet presAssocID="{E160CE58-9DA6-47BA-A332-057EB6D6C086}" presName="sp" presStyleCnt="0"/>
      <dgm:spPr/>
    </dgm:pt>
    <dgm:pt modelId="{8BE31A5A-FFC9-47A0-894C-B6F4478DF6D2}" type="pres">
      <dgm:prSet presAssocID="{FD55EFC1-8663-4651-A6D4-C1B94CA15075}" presName="linNode" presStyleCnt="0"/>
      <dgm:spPr/>
    </dgm:pt>
    <dgm:pt modelId="{CEF9A45C-E772-481D-8A4C-48D719043343}" type="pres">
      <dgm:prSet presAssocID="{FD55EFC1-8663-4651-A6D4-C1B94CA15075}" presName="parentText" presStyleLbl="node1" presStyleIdx="7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64D69-67D7-4F51-A1C6-6B9EB49D0CE3}" type="pres">
      <dgm:prSet presAssocID="{BAC08FE8-6B12-4119-AF5A-E111917AE33F}" presName="sp" presStyleCnt="0"/>
      <dgm:spPr/>
    </dgm:pt>
    <dgm:pt modelId="{AF790B3C-B4E7-4AF7-B2F1-6D24DDC01B8A}" type="pres">
      <dgm:prSet presAssocID="{C9324177-5FEE-4A0C-A153-9320B4C11377}" presName="linNode" presStyleCnt="0"/>
      <dgm:spPr/>
    </dgm:pt>
    <dgm:pt modelId="{1BE223D0-3967-4A33-90BD-D8B1244A43C8}" type="pres">
      <dgm:prSet presAssocID="{C9324177-5FEE-4A0C-A153-9320B4C11377}" presName="parentText" presStyleLbl="node1" presStyleIdx="8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831C7-4A9A-4787-BF78-073CAC1EEA22}" type="pres">
      <dgm:prSet presAssocID="{330573FD-18AA-492D-AEA6-9C41BA166DF0}" presName="sp" presStyleCnt="0"/>
      <dgm:spPr/>
    </dgm:pt>
    <dgm:pt modelId="{BADD153E-7AC6-4224-8549-6342C00A64F8}" type="pres">
      <dgm:prSet presAssocID="{B9C4223A-3891-44CB-B559-A2F75D11DB61}" presName="linNode" presStyleCnt="0"/>
      <dgm:spPr/>
    </dgm:pt>
    <dgm:pt modelId="{DB499D11-AC3A-4727-ACB6-652E8C36BF6B}" type="pres">
      <dgm:prSet presAssocID="{B9C4223A-3891-44CB-B559-A2F75D11DB61}" presName="parentText" presStyleLbl="node1" presStyleIdx="9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BC64-D912-4E5E-9D7D-60399BA2F287}" type="pres">
      <dgm:prSet presAssocID="{3D02C5DD-B167-4C68-AA1C-89F6642C5495}" presName="sp" presStyleCnt="0"/>
      <dgm:spPr/>
    </dgm:pt>
    <dgm:pt modelId="{1B421819-361C-4FD8-BDE7-298B179F84A4}" type="pres">
      <dgm:prSet presAssocID="{65CD8489-0F51-4B4F-9A2B-4B8134655E36}" presName="linNode" presStyleCnt="0"/>
      <dgm:spPr/>
    </dgm:pt>
    <dgm:pt modelId="{09BAB217-167F-41D7-8FAF-44DF4890668F}" type="pres">
      <dgm:prSet presAssocID="{65CD8489-0F51-4B4F-9A2B-4B8134655E36}" presName="parentText" presStyleLbl="node1" presStyleIdx="10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82E8E-5F00-454C-80FE-99DCFB38C656}" type="pres">
      <dgm:prSet presAssocID="{F2DBE3A3-C5DA-44A1-9E62-66C549E86DC7}" presName="sp" presStyleCnt="0"/>
      <dgm:spPr/>
    </dgm:pt>
    <dgm:pt modelId="{746D5062-C02C-4623-9392-FC2515F75A5D}" type="pres">
      <dgm:prSet presAssocID="{4EC468FF-CD85-480E-B7C6-F775CFFF6046}" presName="linNode" presStyleCnt="0"/>
      <dgm:spPr/>
    </dgm:pt>
    <dgm:pt modelId="{929449E7-9E36-4A3C-97F3-362C5EEDE5F0}" type="pres">
      <dgm:prSet presAssocID="{4EC468FF-CD85-480E-B7C6-F775CFFF6046}" presName="parentText" presStyleLbl="node1" presStyleIdx="11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EFC94-43DE-42B3-8E6E-06A5F5F6FE2D}" type="pres">
      <dgm:prSet presAssocID="{364BD266-16AD-4A84-BA69-DB71C3701A7C}" presName="sp" presStyleCnt="0"/>
      <dgm:spPr/>
    </dgm:pt>
    <dgm:pt modelId="{86AD0F44-DAB8-40F0-A156-0AD65EC60980}" type="pres">
      <dgm:prSet presAssocID="{D4C28BCE-8B24-4122-9022-07252743232C}" presName="linNode" presStyleCnt="0"/>
      <dgm:spPr/>
    </dgm:pt>
    <dgm:pt modelId="{BAFAD18F-07DF-4E4D-8AB0-EFCAB5756B0B}" type="pres">
      <dgm:prSet presAssocID="{D4C28BCE-8B24-4122-9022-07252743232C}" presName="parentText" presStyleLbl="node1" presStyleIdx="12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1F8D5-601B-46D9-9C79-B9AF5F72CDB8}" type="pres">
      <dgm:prSet presAssocID="{2A1064BC-B168-428F-9C9C-FAD55F65013F}" presName="sp" presStyleCnt="0"/>
      <dgm:spPr/>
    </dgm:pt>
    <dgm:pt modelId="{6A053737-CFD8-41BB-92CE-B141E417D9B9}" type="pres">
      <dgm:prSet presAssocID="{E324A876-E3B6-476B-A26D-292460CCC30B}" presName="linNode" presStyleCnt="0"/>
      <dgm:spPr/>
    </dgm:pt>
    <dgm:pt modelId="{9090D147-DA26-402E-A1A1-F37BAF1F3782}" type="pres">
      <dgm:prSet presAssocID="{E324A876-E3B6-476B-A26D-292460CCC30B}" presName="parentText" presStyleLbl="node1" presStyleIdx="13" presStyleCnt="1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3E798-E8C0-4816-9C61-914DC1CBB07F}" srcId="{EBA866A5-EBF5-4E3C-8409-C32AB090B4B4}" destId="{FD55EFC1-8663-4651-A6D4-C1B94CA15075}" srcOrd="7" destOrd="0" parTransId="{6E13F16E-E406-47E4-B13A-E3FB383D7B69}" sibTransId="{BAC08FE8-6B12-4119-AF5A-E111917AE33F}"/>
    <dgm:cxn modelId="{E128D45B-1166-4EF2-B752-E71D6F6E79D6}" srcId="{EBA866A5-EBF5-4E3C-8409-C32AB090B4B4}" destId="{D4C28BCE-8B24-4122-9022-07252743232C}" srcOrd="12" destOrd="0" parTransId="{8D4906C0-648B-4D72-AEA2-7B625BD97995}" sibTransId="{2A1064BC-B168-428F-9C9C-FAD55F65013F}"/>
    <dgm:cxn modelId="{D81B3DBA-45A0-4171-BF3B-7C0416F2A6D7}" srcId="{EBA866A5-EBF5-4E3C-8409-C32AB090B4B4}" destId="{93485F1D-78E1-439C-AF9D-45D21B7F3C2D}" srcOrd="4" destOrd="0" parTransId="{F79E381D-4B1E-4AB3-8A6F-D782B941C55A}" sibTransId="{ED8FF27E-89F3-48D4-8CCD-5AF6795091CA}"/>
    <dgm:cxn modelId="{CC42A3C6-2239-499A-B198-C8EBF15A8E26}" srcId="{EBA866A5-EBF5-4E3C-8409-C32AB090B4B4}" destId="{4EC468FF-CD85-480E-B7C6-F775CFFF6046}" srcOrd="11" destOrd="0" parTransId="{9F533E3D-0438-4621-B3B9-ED9081471819}" sibTransId="{364BD266-16AD-4A84-BA69-DB71C3701A7C}"/>
    <dgm:cxn modelId="{4547E459-80A9-4414-93B5-76F6E1CA55F9}" type="presOf" srcId="{E324A876-E3B6-476B-A26D-292460CCC30B}" destId="{9090D147-DA26-402E-A1A1-F37BAF1F3782}" srcOrd="0" destOrd="0" presId="urn:microsoft.com/office/officeart/2005/8/layout/vList5"/>
    <dgm:cxn modelId="{E2CAB182-3A06-400C-B31D-C9B96D352C95}" srcId="{EBA866A5-EBF5-4E3C-8409-C32AB090B4B4}" destId="{5F54F59C-6894-4BA5-94D9-D4395F5C94F4}" srcOrd="1" destOrd="0" parTransId="{56B95293-7611-40AA-929B-E1150D00EF08}" sibTransId="{F3365F55-6CC4-4E32-AF0C-337A88B779D4}"/>
    <dgm:cxn modelId="{BDAD5715-82F3-4831-A9DF-C49BDA26F50D}" type="presOf" srcId="{E312EFFA-435E-4CB2-8559-B66E45D0F623}" destId="{BD8A2AB0-1055-45D5-AD4E-906166D7B309}" srcOrd="0" destOrd="0" presId="urn:microsoft.com/office/officeart/2005/8/layout/vList5"/>
    <dgm:cxn modelId="{9736C598-CC80-4780-A264-0E2A1660C1DA}" srcId="{EBA866A5-EBF5-4E3C-8409-C32AB090B4B4}" destId="{8B18E94C-6E79-48A7-9572-9BE44A793617}" srcOrd="3" destOrd="0" parTransId="{8E9A18C0-9198-4856-B7DD-A6526C437C59}" sibTransId="{4762B3F5-26DB-409A-917A-B7C5EF512339}"/>
    <dgm:cxn modelId="{70E39BCC-9AF4-4B9B-970D-D97E07DD76F1}" srcId="{EBA866A5-EBF5-4E3C-8409-C32AB090B4B4}" destId="{E324A876-E3B6-476B-A26D-292460CCC30B}" srcOrd="13" destOrd="0" parTransId="{59DABD71-BC3C-425D-9A0B-4186E6DA85D3}" sibTransId="{EE3E3DDB-0AA0-48B8-A3BE-70F79A1FE24A}"/>
    <dgm:cxn modelId="{687FA276-20AC-4A0B-BE24-CAB57A505BCF}" type="presOf" srcId="{CECA43FE-D29B-4544-A0E2-84889CB32D67}" destId="{8694D5FF-F297-46BB-A47E-97E11FA75C8D}" srcOrd="0" destOrd="0" presId="urn:microsoft.com/office/officeart/2005/8/layout/vList5"/>
    <dgm:cxn modelId="{38FFB840-62A3-4E9C-9387-BFDA87B366B4}" type="presOf" srcId="{EBA866A5-EBF5-4E3C-8409-C32AB090B4B4}" destId="{C0B633E8-40CB-4B00-9A15-FC849F16D95E}" srcOrd="0" destOrd="0" presId="urn:microsoft.com/office/officeart/2005/8/layout/vList5"/>
    <dgm:cxn modelId="{08030F77-93AE-4F57-8A78-2B9A8AC1CB36}" type="presOf" srcId="{8B18E94C-6E79-48A7-9572-9BE44A793617}" destId="{4BA02F30-3D01-42F8-873A-F454AF84A418}" srcOrd="0" destOrd="0" presId="urn:microsoft.com/office/officeart/2005/8/layout/vList5"/>
    <dgm:cxn modelId="{058A2453-0621-4536-AAA8-4F4046254982}" type="presOf" srcId="{5577642F-A840-49CD-97D0-ADAC3D956519}" destId="{B5BC2DCF-0F2D-40FA-94AD-856C8363D144}" srcOrd="0" destOrd="0" presId="urn:microsoft.com/office/officeart/2005/8/layout/vList5"/>
    <dgm:cxn modelId="{34752781-C26A-4588-A601-7154C5DA21AA}" srcId="{EBA866A5-EBF5-4E3C-8409-C32AB090B4B4}" destId="{C9324177-5FEE-4A0C-A153-9320B4C11377}" srcOrd="8" destOrd="0" parTransId="{19CAACC1-08D8-4C8D-9F07-18D234F191CF}" sibTransId="{330573FD-18AA-492D-AEA6-9C41BA166DF0}"/>
    <dgm:cxn modelId="{2276AC4A-F70E-430E-BB01-0FFB986E45E1}" type="presOf" srcId="{F28B04A4-A94D-40B4-97B6-16D4CF3BB2EB}" destId="{7E69C656-4127-439A-908A-696D1B89A8DC}" srcOrd="0" destOrd="0" presId="urn:microsoft.com/office/officeart/2005/8/layout/vList5"/>
    <dgm:cxn modelId="{0F9E3B9D-6D16-42B7-A816-1D509532D021}" srcId="{EBA866A5-EBF5-4E3C-8409-C32AB090B4B4}" destId="{5577642F-A840-49CD-97D0-ADAC3D956519}" srcOrd="5" destOrd="0" parTransId="{58572EEA-CDE9-4850-B581-C0D6FA8D3267}" sibTransId="{A8F435D0-679F-48BB-AB95-351C2D04AFEC}"/>
    <dgm:cxn modelId="{FB22EDD1-5D0C-4BFB-94D2-670382B1A5BA}" type="presOf" srcId="{65CD8489-0F51-4B4F-9A2B-4B8134655E36}" destId="{09BAB217-167F-41D7-8FAF-44DF4890668F}" srcOrd="0" destOrd="0" presId="urn:microsoft.com/office/officeart/2005/8/layout/vList5"/>
    <dgm:cxn modelId="{FB2E5CD4-62FE-47FA-BFE4-F911CE933A40}" type="presOf" srcId="{93485F1D-78E1-439C-AF9D-45D21B7F3C2D}" destId="{270A861B-2A57-4274-A2B3-F23C1FFDAED2}" srcOrd="0" destOrd="0" presId="urn:microsoft.com/office/officeart/2005/8/layout/vList5"/>
    <dgm:cxn modelId="{7BFEE66D-4235-438C-9CDF-53D659852E69}" type="presOf" srcId="{FD55EFC1-8663-4651-A6D4-C1B94CA15075}" destId="{CEF9A45C-E772-481D-8A4C-48D719043343}" srcOrd="0" destOrd="0" presId="urn:microsoft.com/office/officeart/2005/8/layout/vList5"/>
    <dgm:cxn modelId="{EEF6EBF8-CF62-4713-9706-07DBADD49EEF}" srcId="{EBA866A5-EBF5-4E3C-8409-C32AB090B4B4}" destId="{CECA43FE-D29B-4544-A0E2-84889CB32D67}" srcOrd="0" destOrd="0" parTransId="{E9C1F5F7-CFBD-4A03-8C98-0002309FAD59}" sibTransId="{44DA717D-7344-4AAE-B531-136EDA5D7106}"/>
    <dgm:cxn modelId="{A276D7BE-C202-494D-84C1-05BC5C553B79}" srcId="{EBA866A5-EBF5-4E3C-8409-C32AB090B4B4}" destId="{B9C4223A-3891-44CB-B559-A2F75D11DB61}" srcOrd="9" destOrd="0" parTransId="{2C33E8A5-8C63-4E4E-81B5-91DD2E12BFCA}" sibTransId="{3D02C5DD-B167-4C68-AA1C-89F6642C5495}"/>
    <dgm:cxn modelId="{87079F6E-0C90-4B32-A1BD-9EE189CC26FA}" type="presOf" srcId="{5F54F59C-6894-4BA5-94D9-D4395F5C94F4}" destId="{988D420C-5BA3-4BFF-A85B-CC387F6238C8}" srcOrd="0" destOrd="0" presId="urn:microsoft.com/office/officeart/2005/8/layout/vList5"/>
    <dgm:cxn modelId="{28000533-DCDE-43A4-9F82-0DC0CF5A8B71}" type="presOf" srcId="{D4C28BCE-8B24-4122-9022-07252743232C}" destId="{BAFAD18F-07DF-4E4D-8AB0-EFCAB5756B0B}" srcOrd="0" destOrd="0" presId="urn:microsoft.com/office/officeart/2005/8/layout/vList5"/>
    <dgm:cxn modelId="{B199AA08-9A8E-4165-9C11-AD027AC5D63D}" srcId="{EBA866A5-EBF5-4E3C-8409-C32AB090B4B4}" destId="{F28B04A4-A94D-40B4-97B6-16D4CF3BB2EB}" srcOrd="2" destOrd="0" parTransId="{FCE43059-A56D-4FEE-B5E9-6B14CCF52CEE}" sibTransId="{B8B8F354-12D4-4F2A-A70C-8F0F507D413D}"/>
    <dgm:cxn modelId="{1B65D18B-63BE-4F38-92AE-3D5F1C78092E}" srcId="{EBA866A5-EBF5-4E3C-8409-C32AB090B4B4}" destId="{65CD8489-0F51-4B4F-9A2B-4B8134655E36}" srcOrd="10" destOrd="0" parTransId="{2847199C-7DB2-4DDB-9FFF-A9E49B2A2AA6}" sibTransId="{F2DBE3A3-C5DA-44A1-9E62-66C549E86DC7}"/>
    <dgm:cxn modelId="{7E8AB9F2-A5FD-4432-929A-413BC807678A}" type="presOf" srcId="{4EC468FF-CD85-480E-B7C6-F775CFFF6046}" destId="{929449E7-9E36-4A3C-97F3-362C5EEDE5F0}" srcOrd="0" destOrd="0" presId="urn:microsoft.com/office/officeart/2005/8/layout/vList5"/>
    <dgm:cxn modelId="{59C77F8D-365C-46E9-B77B-9794D2D879E9}" srcId="{EBA866A5-EBF5-4E3C-8409-C32AB090B4B4}" destId="{E312EFFA-435E-4CB2-8559-B66E45D0F623}" srcOrd="6" destOrd="0" parTransId="{607B169D-71E6-4DEB-9803-7EE2180ACD6B}" sibTransId="{E160CE58-9DA6-47BA-A332-057EB6D6C086}"/>
    <dgm:cxn modelId="{4C294888-4494-4860-ACD2-0298292A49CD}" type="presOf" srcId="{C9324177-5FEE-4A0C-A153-9320B4C11377}" destId="{1BE223D0-3967-4A33-90BD-D8B1244A43C8}" srcOrd="0" destOrd="0" presId="urn:microsoft.com/office/officeart/2005/8/layout/vList5"/>
    <dgm:cxn modelId="{034333F4-C06B-41B0-870E-E5F2FFB62095}" type="presOf" srcId="{B9C4223A-3891-44CB-B559-A2F75D11DB61}" destId="{DB499D11-AC3A-4727-ACB6-652E8C36BF6B}" srcOrd="0" destOrd="0" presId="urn:microsoft.com/office/officeart/2005/8/layout/vList5"/>
    <dgm:cxn modelId="{5D42811B-B847-424D-A24F-7D9FBDF2055B}" type="presParOf" srcId="{C0B633E8-40CB-4B00-9A15-FC849F16D95E}" destId="{A45C123C-4B17-4C86-AF31-2BE021B52B68}" srcOrd="0" destOrd="0" presId="urn:microsoft.com/office/officeart/2005/8/layout/vList5"/>
    <dgm:cxn modelId="{E102B4D9-94C4-4638-8F88-A4F586062074}" type="presParOf" srcId="{A45C123C-4B17-4C86-AF31-2BE021B52B68}" destId="{8694D5FF-F297-46BB-A47E-97E11FA75C8D}" srcOrd="0" destOrd="0" presId="urn:microsoft.com/office/officeart/2005/8/layout/vList5"/>
    <dgm:cxn modelId="{1A0B9240-609A-4CB7-96D3-E899D8082009}" type="presParOf" srcId="{C0B633E8-40CB-4B00-9A15-FC849F16D95E}" destId="{7FE5ED6E-BF76-4124-B03A-CCEBAE32BDAE}" srcOrd="1" destOrd="0" presId="urn:microsoft.com/office/officeart/2005/8/layout/vList5"/>
    <dgm:cxn modelId="{9D26ED79-5B4F-4A82-9C08-EE69694DDF05}" type="presParOf" srcId="{C0B633E8-40CB-4B00-9A15-FC849F16D95E}" destId="{50540713-8DAF-4B37-A9DA-A6F059F40B5D}" srcOrd="2" destOrd="0" presId="urn:microsoft.com/office/officeart/2005/8/layout/vList5"/>
    <dgm:cxn modelId="{0C01F18A-3E45-4F11-8192-BED87CB14D54}" type="presParOf" srcId="{50540713-8DAF-4B37-A9DA-A6F059F40B5D}" destId="{988D420C-5BA3-4BFF-A85B-CC387F6238C8}" srcOrd="0" destOrd="0" presId="urn:microsoft.com/office/officeart/2005/8/layout/vList5"/>
    <dgm:cxn modelId="{97E69B0E-45DF-4D4A-8BE7-B5A258221E60}" type="presParOf" srcId="{C0B633E8-40CB-4B00-9A15-FC849F16D95E}" destId="{A51F4853-8D6E-4B3B-BB19-E1C3FC59CD95}" srcOrd="3" destOrd="0" presId="urn:microsoft.com/office/officeart/2005/8/layout/vList5"/>
    <dgm:cxn modelId="{04F9F90F-8DF2-47F1-A213-695CC3B117F4}" type="presParOf" srcId="{C0B633E8-40CB-4B00-9A15-FC849F16D95E}" destId="{46C19B08-E3A5-4399-930C-C5CA446772B3}" srcOrd="4" destOrd="0" presId="urn:microsoft.com/office/officeart/2005/8/layout/vList5"/>
    <dgm:cxn modelId="{086FF2BC-B4E0-491B-A315-0E874B137DCB}" type="presParOf" srcId="{46C19B08-E3A5-4399-930C-C5CA446772B3}" destId="{7E69C656-4127-439A-908A-696D1B89A8DC}" srcOrd="0" destOrd="0" presId="urn:microsoft.com/office/officeart/2005/8/layout/vList5"/>
    <dgm:cxn modelId="{4E1FC9A7-1B68-4615-93EC-56D2092749C5}" type="presParOf" srcId="{C0B633E8-40CB-4B00-9A15-FC849F16D95E}" destId="{81C4D87C-B9BD-4C8D-9A3B-D56D13A38A8B}" srcOrd="5" destOrd="0" presId="urn:microsoft.com/office/officeart/2005/8/layout/vList5"/>
    <dgm:cxn modelId="{5E19E2B6-A2F3-4D4A-A83E-E19F6C4532F7}" type="presParOf" srcId="{C0B633E8-40CB-4B00-9A15-FC849F16D95E}" destId="{D34BAC79-1264-43B4-82A8-B390795D86B0}" srcOrd="6" destOrd="0" presId="urn:microsoft.com/office/officeart/2005/8/layout/vList5"/>
    <dgm:cxn modelId="{AAB23478-D686-4989-A234-50918AA56D18}" type="presParOf" srcId="{D34BAC79-1264-43B4-82A8-B390795D86B0}" destId="{4BA02F30-3D01-42F8-873A-F454AF84A418}" srcOrd="0" destOrd="0" presId="urn:microsoft.com/office/officeart/2005/8/layout/vList5"/>
    <dgm:cxn modelId="{4D3C7313-7FA8-4336-9F23-C49E4AB3F77F}" type="presParOf" srcId="{C0B633E8-40CB-4B00-9A15-FC849F16D95E}" destId="{81A150D9-7EDB-4BA2-BF53-D09266ACFB42}" srcOrd="7" destOrd="0" presId="urn:microsoft.com/office/officeart/2005/8/layout/vList5"/>
    <dgm:cxn modelId="{9B3D40A5-914B-410A-B962-6B75C824926B}" type="presParOf" srcId="{C0B633E8-40CB-4B00-9A15-FC849F16D95E}" destId="{7B417D7A-3E3C-428F-B4E6-F9AE596C6DC7}" srcOrd="8" destOrd="0" presId="urn:microsoft.com/office/officeart/2005/8/layout/vList5"/>
    <dgm:cxn modelId="{F6401EB5-2FB4-4AF6-9EAD-61F10832D318}" type="presParOf" srcId="{7B417D7A-3E3C-428F-B4E6-F9AE596C6DC7}" destId="{270A861B-2A57-4274-A2B3-F23C1FFDAED2}" srcOrd="0" destOrd="0" presId="urn:microsoft.com/office/officeart/2005/8/layout/vList5"/>
    <dgm:cxn modelId="{E5E5FAEB-D5D4-45AA-94C9-E753E18B5474}" type="presParOf" srcId="{C0B633E8-40CB-4B00-9A15-FC849F16D95E}" destId="{BCA7AEFF-6ADE-46F3-B879-395C8148DDDD}" srcOrd="9" destOrd="0" presId="urn:microsoft.com/office/officeart/2005/8/layout/vList5"/>
    <dgm:cxn modelId="{86906134-3DA6-40F8-ABB6-9B28F75A2A7C}" type="presParOf" srcId="{C0B633E8-40CB-4B00-9A15-FC849F16D95E}" destId="{B58487A9-1715-4C5C-B4F1-89E2ADEBD6B3}" srcOrd="10" destOrd="0" presId="urn:microsoft.com/office/officeart/2005/8/layout/vList5"/>
    <dgm:cxn modelId="{1C8B60B2-A5CC-45E1-A454-DCC8DA6DAB1D}" type="presParOf" srcId="{B58487A9-1715-4C5C-B4F1-89E2ADEBD6B3}" destId="{B5BC2DCF-0F2D-40FA-94AD-856C8363D144}" srcOrd="0" destOrd="0" presId="urn:microsoft.com/office/officeart/2005/8/layout/vList5"/>
    <dgm:cxn modelId="{C69134C0-9BA1-416D-9365-57950FC74141}" type="presParOf" srcId="{C0B633E8-40CB-4B00-9A15-FC849F16D95E}" destId="{1F23BFCB-CE1B-4CCF-93DF-B368A8CAE279}" srcOrd="11" destOrd="0" presId="urn:microsoft.com/office/officeart/2005/8/layout/vList5"/>
    <dgm:cxn modelId="{42BE6A2E-DD06-48C1-A06C-A24E843DCB2B}" type="presParOf" srcId="{C0B633E8-40CB-4B00-9A15-FC849F16D95E}" destId="{9B78E965-E3AC-4A72-ACDE-831FFA62E8D3}" srcOrd="12" destOrd="0" presId="urn:microsoft.com/office/officeart/2005/8/layout/vList5"/>
    <dgm:cxn modelId="{B37DB767-E5D7-4AE0-A0EE-94608C3A20F3}" type="presParOf" srcId="{9B78E965-E3AC-4A72-ACDE-831FFA62E8D3}" destId="{BD8A2AB0-1055-45D5-AD4E-906166D7B309}" srcOrd="0" destOrd="0" presId="urn:microsoft.com/office/officeart/2005/8/layout/vList5"/>
    <dgm:cxn modelId="{7E038DBF-2CFF-4179-A1B1-5EAFB6E2077F}" type="presParOf" srcId="{C0B633E8-40CB-4B00-9A15-FC849F16D95E}" destId="{32C2AA69-D164-4E9D-AC54-72AEC6539491}" srcOrd="13" destOrd="0" presId="urn:microsoft.com/office/officeart/2005/8/layout/vList5"/>
    <dgm:cxn modelId="{074F7CFE-BFED-4AE0-9344-BCE499503C6A}" type="presParOf" srcId="{C0B633E8-40CB-4B00-9A15-FC849F16D95E}" destId="{8BE31A5A-FFC9-47A0-894C-B6F4478DF6D2}" srcOrd="14" destOrd="0" presId="urn:microsoft.com/office/officeart/2005/8/layout/vList5"/>
    <dgm:cxn modelId="{3638B79C-30D7-4BF3-8CBF-82C8EB7A29CB}" type="presParOf" srcId="{8BE31A5A-FFC9-47A0-894C-B6F4478DF6D2}" destId="{CEF9A45C-E772-481D-8A4C-48D719043343}" srcOrd="0" destOrd="0" presId="urn:microsoft.com/office/officeart/2005/8/layout/vList5"/>
    <dgm:cxn modelId="{72234037-955C-4B0C-847E-EA33F5AE06F4}" type="presParOf" srcId="{C0B633E8-40CB-4B00-9A15-FC849F16D95E}" destId="{D6E64D69-67D7-4F51-A1C6-6B9EB49D0CE3}" srcOrd="15" destOrd="0" presId="urn:microsoft.com/office/officeart/2005/8/layout/vList5"/>
    <dgm:cxn modelId="{70E1C6E9-2860-4E20-BA0E-086E39872EF9}" type="presParOf" srcId="{C0B633E8-40CB-4B00-9A15-FC849F16D95E}" destId="{AF790B3C-B4E7-4AF7-B2F1-6D24DDC01B8A}" srcOrd="16" destOrd="0" presId="urn:microsoft.com/office/officeart/2005/8/layout/vList5"/>
    <dgm:cxn modelId="{390CA235-B1D5-427C-B5A1-3096C45EEE70}" type="presParOf" srcId="{AF790B3C-B4E7-4AF7-B2F1-6D24DDC01B8A}" destId="{1BE223D0-3967-4A33-90BD-D8B1244A43C8}" srcOrd="0" destOrd="0" presId="urn:microsoft.com/office/officeart/2005/8/layout/vList5"/>
    <dgm:cxn modelId="{94B31E0C-8224-4729-99D4-D353EC584D08}" type="presParOf" srcId="{C0B633E8-40CB-4B00-9A15-FC849F16D95E}" destId="{265831C7-4A9A-4787-BF78-073CAC1EEA22}" srcOrd="17" destOrd="0" presId="urn:microsoft.com/office/officeart/2005/8/layout/vList5"/>
    <dgm:cxn modelId="{62A191A5-23B7-455A-B722-FEA60F5A5945}" type="presParOf" srcId="{C0B633E8-40CB-4B00-9A15-FC849F16D95E}" destId="{BADD153E-7AC6-4224-8549-6342C00A64F8}" srcOrd="18" destOrd="0" presId="urn:microsoft.com/office/officeart/2005/8/layout/vList5"/>
    <dgm:cxn modelId="{D99A4EAD-1D66-4406-8578-C2E7DAFAEFFC}" type="presParOf" srcId="{BADD153E-7AC6-4224-8549-6342C00A64F8}" destId="{DB499D11-AC3A-4727-ACB6-652E8C36BF6B}" srcOrd="0" destOrd="0" presId="urn:microsoft.com/office/officeart/2005/8/layout/vList5"/>
    <dgm:cxn modelId="{92B30223-2C39-4069-ABEB-78AD5BAAC7AE}" type="presParOf" srcId="{C0B633E8-40CB-4B00-9A15-FC849F16D95E}" destId="{499ABC64-D912-4E5E-9D7D-60399BA2F287}" srcOrd="19" destOrd="0" presId="urn:microsoft.com/office/officeart/2005/8/layout/vList5"/>
    <dgm:cxn modelId="{60781044-F02D-43E4-99C5-D590FC295AF2}" type="presParOf" srcId="{C0B633E8-40CB-4B00-9A15-FC849F16D95E}" destId="{1B421819-361C-4FD8-BDE7-298B179F84A4}" srcOrd="20" destOrd="0" presId="urn:microsoft.com/office/officeart/2005/8/layout/vList5"/>
    <dgm:cxn modelId="{1294586E-3805-401C-B4B4-766E5FC05358}" type="presParOf" srcId="{1B421819-361C-4FD8-BDE7-298B179F84A4}" destId="{09BAB217-167F-41D7-8FAF-44DF4890668F}" srcOrd="0" destOrd="0" presId="urn:microsoft.com/office/officeart/2005/8/layout/vList5"/>
    <dgm:cxn modelId="{25463352-26B4-4579-A1C4-3B70AD01C339}" type="presParOf" srcId="{C0B633E8-40CB-4B00-9A15-FC849F16D95E}" destId="{10D82E8E-5F00-454C-80FE-99DCFB38C656}" srcOrd="21" destOrd="0" presId="urn:microsoft.com/office/officeart/2005/8/layout/vList5"/>
    <dgm:cxn modelId="{9BFC5512-7B3E-40D0-BA18-0B2900CC90C3}" type="presParOf" srcId="{C0B633E8-40CB-4B00-9A15-FC849F16D95E}" destId="{746D5062-C02C-4623-9392-FC2515F75A5D}" srcOrd="22" destOrd="0" presId="urn:microsoft.com/office/officeart/2005/8/layout/vList5"/>
    <dgm:cxn modelId="{9660A2B9-CE25-47B8-854D-1A9F6E0D6432}" type="presParOf" srcId="{746D5062-C02C-4623-9392-FC2515F75A5D}" destId="{929449E7-9E36-4A3C-97F3-362C5EEDE5F0}" srcOrd="0" destOrd="0" presId="urn:microsoft.com/office/officeart/2005/8/layout/vList5"/>
    <dgm:cxn modelId="{24FECBC6-3577-4CED-B6F3-8FECE0E6F1A2}" type="presParOf" srcId="{C0B633E8-40CB-4B00-9A15-FC849F16D95E}" destId="{B0CEFC94-43DE-42B3-8E6E-06A5F5F6FE2D}" srcOrd="23" destOrd="0" presId="urn:microsoft.com/office/officeart/2005/8/layout/vList5"/>
    <dgm:cxn modelId="{0495AE82-ABEB-4038-B487-EF0D940E75AD}" type="presParOf" srcId="{C0B633E8-40CB-4B00-9A15-FC849F16D95E}" destId="{86AD0F44-DAB8-40F0-A156-0AD65EC60980}" srcOrd="24" destOrd="0" presId="urn:microsoft.com/office/officeart/2005/8/layout/vList5"/>
    <dgm:cxn modelId="{B185CC39-F8C7-4167-9076-B419475DBCE4}" type="presParOf" srcId="{86AD0F44-DAB8-40F0-A156-0AD65EC60980}" destId="{BAFAD18F-07DF-4E4D-8AB0-EFCAB5756B0B}" srcOrd="0" destOrd="0" presId="urn:microsoft.com/office/officeart/2005/8/layout/vList5"/>
    <dgm:cxn modelId="{F7A730EA-2E83-4CC8-8117-51CE603826D0}" type="presParOf" srcId="{C0B633E8-40CB-4B00-9A15-FC849F16D95E}" destId="{1FD1F8D5-601B-46D9-9C79-B9AF5F72CDB8}" srcOrd="25" destOrd="0" presId="urn:microsoft.com/office/officeart/2005/8/layout/vList5"/>
    <dgm:cxn modelId="{E88B9512-0E43-4A79-B35E-E4E6C3065E9A}" type="presParOf" srcId="{C0B633E8-40CB-4B00-9A15-FC849F16D95E}" destId="{6A053737-CFD8-41BB-92CE-B141E417D9B9}" srcOrd="26" destOrd="0" presId="urn:microsoft.com/office/officeart/2005/8/layout/vList5"/>
    <dgm:cxn modelId="{FFAC3890-8EB0-42AD-9F17-C9D2482004DA}" type="presParOf" srcId="{6A053737-CFD8-41BB-92CE-B141E417D9B9}" destId="{9090D147-DA26-402E-A1A1-F37BAF1F378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636F8-BBDE-4098-AEEA-05E030B361A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C4C0C-9250-476C-AA6B-569278B5DF9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Cocoa Touch Layer</a:t>
          </a: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000" dirty="0" smtClean="0"/>
            <a:t/>
          </a:r>
          <a:br>
            <a:rPr lang="en-US" sz="1000" dirty="0" smtClean="0"/>
          </a:b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a top layer of the </a:t>
          </a:r>
          <a:r>
            <a:rPr lang="en-US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iPhone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OS stack and it contains the frameworks that are most commonly used by </a:t>
          </a:r>
          <a:r>
            <a:rPr lang="en-US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iPhone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application developers. 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5628F-CECF-4706-9286-40FD2669E794}" type="parTrans" cxnId="{60EFAF88-A20E-489B-BEAA-D6A32FA06930}">
      <dgm:prSet/>
      <dgm:spPr/>
      <dgm:t>
        <a:bodyPr/>
        <a:lstStyle/>
        <a:p>
          <a:endParaRPr lang="en-US"/>
        </a:p>
      </dgm:t>
    </dgm:pt>
    <dgm:pt modelId="{B15BDD51-6557-46AD-BC5F-99F6FC38707D}" type="sibTrans" cxnId="{60EFAF88-A20E-489B-BEAA-D6A32FA06930}">
      <dgm:prSet/>
      <dgm:spPr/>
      <dgm:t>
        <a:bodyPr/>
        <a:lstStyle/>
        <a:p>
          <a:endParaRPr lang="en-US"/>
        </a:p>
      </dgm:t>
    </dgm:pt>
    <dgm:pt modelId="{C872EA99-80D7-4256-87CA-BE51FE216D6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Media Layer</a:t>
          </a: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100" b="1" dirty="0" smtClean="0"/>
            <a:t>It is the second layer from the top of the stack. It provides the </a:t>
          </a:r>
          <a:r>
            <a:rPr lang="en-US" sz="1100" b="1" dirty="0" err="1" smtClean="0"/>
            <a:t>iPhone</a:t>
          </a:r>
          <a:r>
            <a:rPr lang="en-US" sz="1100" b="1" dirty="0" smtClean="0"/>
            <a:t> OS with audio, video, animation and graphics capabilities. </a:t>
          </a:r>
          <a:r>
            <a:rPr lang="en-US" sz="1000" b="1" dirty="0" smtClean="0"/>
            <a:t/>
          </a:r>
          <a:br>
            <a:rPr lang="en-US" sz="1000" b="1" dirty="0" smtClean="0"/>
          </a:br>
          <a:endParaRPr lang="en-US" sz="1000" dirty="0"/>
        </a:p>
      </dgm:t>
    </dgm:pt>
    <dgm:pt modelId="{56F25839-902B-42C7-A7AF-CB82D5492D88}" type="parTrans" cxnId="{14307B9D-FCB9-4E49-ACFB-928D6A6468BC}">
      <dgm:prSet/>
      <dgm:spPr/>
      <dgm:t>
        <a:bodyPr/>
        <a:lstStyle/>
        <a:p>
          <a:endParaRPr lang="en-US"/>
        </a:p>
      </dgm:t>
    </dgm:pt>
    <dgm:pt modelId="{3A92C65B-F5C3-4DC0-AFE7-F944B9FBAF4A}" type="sibTrans" cxnId="{14307B9D-FCB9-4E49-ACFB-928D6A6468BC}">
      <dgm:prSet/>
      <dgm:spPr/>
      <dgm:t>
        <a:bodyPr/>
        <a:lstStyle/>
        <a:p>
          <a:endParaRPr lang="en-US"/>
        </a:p>
      </dgm:t>
    </dgm:pt>
    <dgm:pt modelId="{10C7A63F-93D7-49AB-BA19-222F3D727EB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Core Services Layer</a:t>
          </a: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100" b="1" dirty="0" smtClean="0"/>
            <a:t>It is the third layer from the top of the stack. The </a:t>
          </a:r>
          <a:r>
            <a:rPr lang="en-US" sz="1100" b="1" dirty="0" err="1" smtClean="0"/>
            <a:t>iPhone</a:t>
          </a:r>
          <a:r>
            <a:rPr lang="en-US" sz="1100" b="1" dirty="0" smtClean="0"/>
            <a:t> Core Services layer provides much of the foundation on which the above layers are built.</a:t>
          </a:r>
          <a:r>
            <a:rPr lang="en-US" sz="1000" b="1" dirty="0" smtClean="0"/>
            <a:t/>
          </a:r>
          <a:br>
            <a:rPr lang="en-US" sz="1000" b="1" dirty="0" smtClean="0"/>
          </a:br>
          <a:endParaRPr lang="en-US" sz="1000" dirty="0"/>
        </a:p>
      </dgm:t>
    </dgm:pt>
    <dgm:pt modelId="{4827DF05-5921-4395-9A6A-CA69DB378A49}" type="parTrans" cxnId="{BC93719E-292F-44D8-BF73-3C10F54B43EE}">
      <dgm:prSet/>
      <dgm:spPr/>
      <dgm:t>
        <a:bodyPr/>
        <a:lstStyle/>
        <a:p>
          <a:endParaRPr lang="en-US"/>
        </a:p>
      </dgm:t>
    </dgm:pt>
    <dgm:pt modelId="{EF308405-D0DF-4645-AC04-8C2D92C61D8C}" type="sibTrans" cxnId="{BC93719E-292F-44D8-BF73-3C10F54B43EE}">
      <dgm:prSet/>
      <dgm:spPr/>
      <dgm:t>
        <a:bodyPr/>
        <a:lstStyle/>
        <a:p>
          <a:endParaRPr lang="en-US"/>
        </a:p>
      </dgm:t>
    </dgm:pt>
    <dgm:pt modelId="{1C484E8A-023F-49D5-B19F-3B53964B05B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Core OS Layer</a:t>
          </a: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100" b="1" dirty="0" smtClean="0"/>
            <a:t>The Core OS Layer is the bottom layer of the </a:t>
          </a:r>
          <a:r>
            <a:rPr lang="en-US" sz="1100" b="1" dirty="0" err="1" smtClean="0"/>
            <a:t>iPhone</a:t>
          </a:r>
          <a:r>
            <a:rPr lang="en-US" sz="1100" b="1" dirty="0" smtClean="0"/>
            <a:t> OS stack and sits directly on top of the device hardware. This layer provides a variety of  </a:t>
          </a:r>
          <a:r>
            <a:rPr lang="en-US" sz="1100" b="1" dirty="0" err="1" smtClean="0"/>
            <a:t>sevices</a:t>
          </a:r>
          <a:r>
            <a:rPr lang="en-US" sz="1000" b="1" dirty="0" smtClean="0"/>
            <a:t/>
          </a:r>
          <a:br>
            <a:rPr lang="en-US" sz="1000" b="1" dirty="0" smtClean="0"/>
          </a:br>
          <a:endParaRPr lang="en-US" sz="1000" dirty="0"/>
        </a:p>
      </dgm:t>
    </dgm:pt>
    <dgm:pt modelId="{66CCB0A1-8C1B-45BA-98E0-BBBDFC0179E8}" type="parTrans" cxnId="{2E4E2012-ED2F-4FC1-B8E0-0378245F2A4B}">
      <dgm:prSet/>
      <dgm:spPr/>
      <dgm:t>
        <a:bodyPr/>
        <a:lstStyle/>
        <a:p>
          <a:endParaRPr lang="en-US"/>
        </a:p>
      </dgm:t>
    </dgm:pt>
    <dgm:pt modelId="{AE7304EE-F785-4F19-B124-1FB8F3632750}" type="sibTrans" cxnId="{2E4E2012-ED2F-4FC1-B8E0-0378245F2A4B}">
      <dgm:prSet/>
      <dgm:spPr/>
      <dgm:t>
        <a:bodyPr/>
        <a:lstStyle/>
        <a:p>
          <a:endParaRPr lang="en-US"/>
        </a:p>
      </dgm:t>
    </dgm:pt>
    <dgm:pt modelId="{D6D50442-D958-4088-A48F-300D23AA853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800" b="1" dirty="0" err="1" smtClean="0">
              <a:ln>
                <a:solidFill>
                  <a:schemeClr val="tx1"/>
                </a:solidFill>
              </a:ln>
            </a:rPr>
            <a:t>iPhone</a:t>
          </a:r>
          <a:r>
            <a:rPr lang="en-US" sz="2800" b="1" dirty="0" smtClean="0">
              <a:ln>
                <a:solidFill>
                  <a:schemeClr val="tx1"/>
                </a:solidFill>
              </a:ln>
            </a:rPr>
            <a:t> Hardware</a:t>
          </a: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000" b="1" dirty="0" smtClean="0"/>
            <a:t/>
          </a:r>
          <a:br>
            <a:rPr lang="en-US" sz="1000" b="1" dirty="0" smtClean="0"/>
          </a:br>
          <a:r>
            <a:rPr lang="en-US" sz="1100" b="1" dirty="0" smtClean="0"/>
            <a:t>Hardware devices are managed by </a:t>
          </a:r>
          <a:r>
            <a:rPr lang="en-US" sz="1100" b="1" dirty="0" err="1" smtClean="0"/>
            <a:t>iPhone</a:t>
          </a:r>
          <a:r>
            <a:rPr lang="en-US" sz="1100" b="1" dirty="0" smtClean="0"/>
            <a:t> OS and provides the technologies needed for implementing native applications on the phone. </a:t>
          </a:r>
          <a:endParaRPr lang="en-US" sz="1000" dirty="0"/>
        </a:p>
      </dgm:t>
    </dgm:pt>
    <dgm:pt modelId="{EFA5D58B-C940-4ABA-BDB3-84417454442D}" type="parTrans" cxnId="{356F45F1-C265-4078-9F10-37EB0A0CAA17}">
      <dgm:prSet/>
      <dgm:spPr/>
      <dgm:t>
        <a:bodyPr/>
        <a:lstStyle/>
        <a:p>
          <a:endParaRPr lang="en-US"/>
        </a:p>
      </dgm:t>
    </dgm:pt>
    <dgm:pt modelId="{A7EE97FF-754E-405C-BE0B-4EEF97249ADC}" type="sibTrans" cxnId="{356F45F1-C265-4078-9F10-37EB0A0CAA17}">
      <dgm:prSet/>
      <dgm:spPr/>
      <dgm:t>
        <a:bodyPr/>
        <a:lstStyle/>
        <a:p>
          <a:endParaRPr lang="en-US"/>
        </a:p>
      </dgm:t>
    </dgm:pt>
    <dgm:pt modelId="{A87375C3-080C-4633-B149-E6B3257ABA5D}" type="pres">
      <dgm:prSet presAssocID="{426636F8-BBDE-4098-AEEA-05E030B36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EDDAFE-AB0C-4B42-95B5-F60766F66FEA}" type="pres">
      <dgm:prSet presAssocID="{8AFC4C0C-9250-476C-AA6B-569278B5DF94}" presName="linNode" presStyleCnt="0"/>
      <dgm:spPr/>
    </dgm:pt>
    <dgm:pt modelId="{AA008A87-45F5-467C-94A3-EC0FFC1F2C1A}" type="pres">
      <dgm:prSet presAssocID="{8AFC4C0C-9250-476C-AA6B-569278B5DF94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D1C2-AABA-47FC-9B30-9DDEA9784632}" type="pres">
      <dgm:prSet presAssocID="{B15BDD51-6557-46AD-BC5F-99F6FC38707D}" presName="sp" presStyleCnt="0"/>
      <dgm:spPr/>
    </dgm:pt>
    <dgm:pt modelId="{B7DABBE3-25EB-4252-9E38-B6394A20ED80}" type="pres">
      <dgm:prSet presAssocID="{C872EA99-80D7-4256-87CA-BE51FE216D66}" presName="linNode" presStyleCnt="0"/>
      <dgm:spPr/>
    </dgm:pt>
    <dgm:pt modelId="{BCF161D7-A882-4210-ADC4-C0246B4E5F39}" type="pres">
      <dgm:prSet presAssocID="{C872EA99-80D7-4256-87CA-BE51FE216D66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F2C1C-1F0D-4FEF-A467-23BF94D0CB50}" type="pres">
      <dgm:prSet presAssocID="{3A92C65B-F5C3-4DC0-AFE7-F944B9FBAF4A}" presName="sp" presStyleCnt="0"/>
      <dgm:spPr/>
    </dgm:pt>
    <dgm:pt modelId="{B43A62CC-A2AA-49B1-9EC9-53B3D827DAB4}" type="pres">
      <dgm:prSet presAssocID="{10C7A63F-93D7-49AB-BA19-222F3D727EB5}" presName="linNode" presStyleCnt="0"/>
      <dgm:spPr/>
    </dgm:pt>
    <dgm:pt modelId="{73FD1008-7F37-4B98-ACBD-2324D8C22EFA}" type="pres">
      <dgm:prSet presAssocID="{10C7A63F-93D7-49AB-BA19-222F3D727EB5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5E6D1-4E9B-4279-919E-5893B2684B0A}" type="pres">
      <dgm:prSet presAssocID="{EF308405-D0DF-4645-AC04-8C2D92C61D8C}" presName="sp" presStyleCnt="0"/>
      <dgm:spPr/>
    </dgm:pt>
    <dgm:pt modelId="{A7F28387-87FF-43E2-B124-37E41F61C625}" type="pres">
      <dgm:prSet presAssocID="{1C484E8A-023F-49D5-B19F-3B53964B05BC}" presName="linNode" presStyleCnt="0"/>
      <dgm:spPr/>
    </dgm:pt>
    <dgm:pt modelId="{BB972264-F838-4373-B20B-A552C51B1A4F}" type="pres">
      <dgm:prSet presAssocID="{1C484E8A-023F-49D5-B19F-3B53964B05BC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2790-EACA-4FCB-8393-D8B5475D76D8}" type="pres">
      <dgm:prSet presAssocID="{AE7304EE-F785-4F19-B124-1FB8F3632750}" presName="sp" presStyleCnt="0"/>
      <dgm:spPr/>
    </dgm:pt>
    <dgm:pt modelId="{6B829F13-80A9-4C66-AF64-9E67C05875CB}" type="pres">
      <dgm:prSet presAssocID="{D6D50442-D958-4088-A48F-300D23AA8538}" presName="linNode" presStyleCnt="0"/>
      <dgm:spPr/>
    </dgm:pt>
    <dgm:pt modelId="{E7C67B34-1308-4B4A-8C6E-D4E92A37920F}" type="pres">
      <dgm:prSet presAssocID="{D6D50442-D958-4088-A48F-300D23AA8538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A0CE4-57F8-4C27-B3F5-E8CB0C61640A}" type="presOf" srcId="{D6D50442-D958-4088-A48F-300D23AA8538}" destId="{E7C67B34-1308-4B4A-8C6E-D4E92A37920F}" srcOrd="0" destOrd="0" presId="urn:microsoft.com/office/officeart/2005/8/layout/vList5"/>
    <dgm:cxn modelId="{F4186477-B373-42D8-83A2-79E33938A904}" type="presOf" srcId="{8AFC4C0C-9250-476C-AA6B-569278B5DF94}" destId="{AA008A87-45F5-467C-94A3-EC0FFC1F2C1A}" srcOrd="0" destOrd="0" presId="urn:microsoft.com/office/officeart/2005/8/layout/vList5"/>
    <dgm:cxn modelId="{356F45F1-C265-4078-9F10-37EB0A0CAA17}" srcId="{426636F8-BBDE-4098-AEEA-05E030B361AB}" destId="{D6D50442-D958-4088-A48F-300D23AA8538}" srcOrd="4" destOrd="0" parTransId="{EFA5D58B-C940-4ABA-BDB3-84417454442D}" sibTransId="{A7EE97FF-754E-405C-BE0B-4EEF97249ADC}"/>
    <dgm:cxn modelId="{BC93719E-292F-44D8-BF73-3C10F54B43EE}" srcId="{426636F8-BBDE-4098-AEEA-05E030B361AB}" destId="{10C7A63F-93D7-49AB-BA19-222F3D727EB5}" srcOrd="2" destOrd="0" parTransId="{4827DF05-5921-4395-9A6A-CA69DB378A49}" sibTransId="{EF308405-D0DF-4645-AC04-8C2D92C61D8C}"/>
    <dgm:cxn modelId="{60EFAF88-A20E-489B-BEAA-D6A32FA06930}" srcId="{426636F8-BBDE-4098-AEEA-05E030B361AB}" destId="{8AFC4C0C-9250-476C-AA6B-569278B5DF94}" srcOrd="0" destOrd="0" parTransId="{6605628F-CECF-4706-9286-40FD2669E794}" sibTransId="{B15BDD51-6557-46AD-BC5F-99F6FC38707D}"/>
    <dgm:cxn modelId="{2E4E2012-ED2F-4FC1-B8E0-0378245F2A4B}" srcId="{426636F8-BBDE-4098-AEEA-05E030B361AB}" destId="{1C484E8A-023F-49D5-B19F-3B53964B05BC}" srcOrd="3" destOrd="0" parTransId="{66CCB0A1-8C1B-45BA-98E0-BBBDFC0179E8}" sibTransId="{AE7304EE-F785-4F19-B124-1FB8F3632750}"/>
    <dgm:cxn modelId="{715091A3-D4C6-454F-9660-54CAAB71C3F2}" type="presOf" srcId="{426636F8-BBDE-4098-AEEA-05E030B361AB}" destId="{A87375C3-080C-4633-B149-E6B3257ABA5D}" srcOrd="0" destOrd="0" presId="urn:microsoft.com/office/officeart/2005/8/layout/vList5"/>
    <dgm:cxn modelId="{14307B9D-FCB9-4E49-ACFB-928D6A6468BC}" srcId="{426636F8-BBDE-4098-AEEA-05E030B361AB}" destId="{C872EA99-80D7-4256-87CA-BE51FE216D66}" srcOrd="1" destOrd="0" parTransId="{56F25839-902B-42C7-A7AF-CB82D5492D88}" sibTransId="{3A92C65B-F5C3-4DC0-AFE7-F944B9FBAF4A}"/>
    <dgm:cxn modelId="{FB2526AE-9F0C-4A7F-A5E7-721DB38E9028}" type="presOf" srcId="{C872EA99-80D7-4256-87CA-BE51FE216D66}" destId="{BCF161D7-A882-4210-ADC4-C0246B4E5F39}" srcOrd="0" destOrd="0" presId="urn:microsoft.com/office/officeart/2005/8/layout/vList5"/>
    <dgm:cxn modelId="{4FF4F2C2-7B73-4800-83ED-5F4A5BAFFAB1}" type="presOf" srcId="{10C7A63F-93D7-49AB-BA19-222F3D727EB5}" destId="{73FD1008-7F37-4B98-ACBD-2324D8C22EFA}" srcOrd="0" destOrd="0" presId="urn:microsoft.com/office/officeart/2005/8/layout/vList5"/>
    <dgm:cxn modelId="{B200833A-B6E7-4AA1-9F55-B83D7F886B60}" type="presOf" srcId="{1C484E8A-023F-49D5-B19F-3B53964B05BC}" destId="{BB972264-F838-4373-B20B-A552C51B1A4F}" srcOrd="0" destOrd="0" presId="urn:microsoft.com/office/officeart/2005/8/layout/vList5"/>
    <dgm:cxn modelId="{8C9E0F1E-26B1-44ED-A148-322D30F12D32}" type="presParOf" srcId="{A87375C3-080C-4633-B149-E6B3257ABA5D}" destId="{F9EDDAFE-AB0C-4B42-95B5-F60766F66FEA}" srcOrd="0" destOrd="0" presId="urn:microsoft.com/office/officeart/2005/8/layout/vList5"/>
    <dgm:cxn modelId="{75FE686B-F18C-4D20-A3E1-5906171ECF05}" type="presParOf" srcId="{F9EDDAFE-AB0C-4B42-95B5-F60766F66FEA}" destId="{AA008A87-45F5-467C-94A3-EC0FFC1F2C1A}" srcOrd="0" destOrd="0" presId="urn:microsoft.com/office/officeart/2005/8/layout/vList5"/>
    <dgm:cxn modelId="{9BCC85DF-4B08-4A93-9C4D-C40E0B606165}" type="presParOf" srcId="{A87375C3-080C-4633-B149-E6B3257ABA5D}" destId="{FC0BD1C2-AABA-47FC-9B30-9DDEA9784632}" srcOrd="1" destOrd="0" presId="urn:microsoft.com/office/officeart/2005/8/layout/vList5"/>
    <dgm:cxn modelId="{3C7CB7C7-7869-412A-AF2D-8370852D0191}" type="presParOf" srcId="{A87375C3-080C-4633-B149-E6B3257ABA5D}" destId="{B7DABBE3-25EB-4252-9E38-B6394A20ED80}" srcOrd="2" destOrd="0" presId="urn:microsoft.com/office/officeart/2005/8/layout/vList5"/>
    <dgm:cxn modelId="{9F492C43-86BC-4DAA-A60A-382FC756BFEC}" type="presParOf" srcId="{B7DABBE3-25EB-4252-9E38-B6394A20ED80}" destId="{BCF161D7-A882-4210-ADC4-C0246B4E5F39}" srcOrd="0" destOrd="0" presId="urn:microsoft.com/office/officeart/2005/8/layout/vList5"/>
    <dgm:cxn modelId="{92D56BB9-7214-4473-AE04-2018FB0D6887}" type="presParOf" srcId="{A87375C3-080C-4633-B149-E6B3257ABA5D}" destId="{F84F2C1C-1F0D-4FEF-A467-23BF94D0CB50}" srcOrd="3" destOrd="0" presId="urn:microsoft.com/office/officeart/2005/8/layout/vList5"/>
    <dgm:cxn modelId="{8F309E82-9211-4BC0-BA85-197D9E0ADF95}" type="presParOf" srcId="{A87375C3-080C-4633-B149-E6B3257ABA5D}" destId="{B43A62CC-A2AA-49B1-9EC9-53B3D827DAB4}" srcOrd="4" destOrd="0" presId="urn:microsoft.com/office/officeart/2005/8/layout/vList5"/>
    <dgm:cxn modelId="{91EC432A-EA41-4D5C-A5A4-7B235AD704B5}" type="presParOf" srcId="{B43A62CC-A2AA-49B1-9EC9-53B3D827DAB4}" destId="{73FD1008-7F37-4B98-ACBD-2324D8C22EFA}" srcOrd="0" destOrd="0" presId="urn:microsoft.com/office/officeart/2005/8/layout/vList5"/>
    <dgm:cxn modelId="{866A8309-8479-49D1-B723-E43002D57F7A}" type="presParOf" srcId="{A87375C3-080C-4633-B149-E6B3257ABA5D}" destId="{5DB5E6D1-4E9B-4279-919E-5893B2684B0A}" srcOrd="5" destOrd="0" presId="urn:microsoft.com/office/officeart/2005/8/layout/vList5"/>
    <dgm:cxn modelId="{C86DE7EA-7DA4-4ABB-92B2-DD4F5DBFC4EA}" type="presParOf" srcId="{A87375C3-080C-4633-B149-E6B3257ABA5D}" destId="{A7F28387-87FF-43E2-B124-37E41F61C625}" srcOrd="6" destOrd="0" presId="urn:microsoft.com/office/officeart/2005/8/layout/vList5"/>
    <dgm:cxn modelId="{F756B9EF-847A-4646-8F2F-E8B56704A3DC}" type="presParOf" srcId="{A7F28387-87FF-43E2-B124-37E41F61C625}" destId="{BB972264-F838-4373-B20B-A552C51B1A4F}" srcOrd="0" destOrd="0" presId="urn:microsoft.com/office/officeart/2005/8/layout/vList5"/>
    <dgm:cxn modelId="{3AD6B18E-C330-47A2-A4DB-3DC7E105908A}" type="presParOf" srcId="{A87375C3-080C-4633-B149-E6B3257ABA5D}" destId="{F25A2790-EACA-4FCB-8393-D8B5475D76D8}" srcOrd="7" destOrd="0" presId="urn:microsoft.com/office/officeart/2005/8/layout/vList5"/>
    <dgm:cxn modelId="{E9CAF33B-B77C-47CB-84C4-F8D9F982162D}" type="presParOf" srcId="{A87375C3-080C-4633-B149-E6B3257ABA5D}" destId="{6B829F13-80A9-4C66-AF64-9E67C05875CB}" srcOrd="8" destOrd="0" presId="urn:microsoft.com/office/officeart/2005/8/layout/vList5"/>
    <dgm:cxn modelId="{689B91E7-96E9-4261-B018-334D4D123230}" type="presParOf" srcId="{6B829F13-80A9-4C66-AF64-9E67C05875CB}" destId="{E7C67B34-1308-4B4A-8C6E-D4E92A3792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4C361E29-635B-4459-92D2-0C7CAD26888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2F3D6C7-E160-4534-B80B-E30E07EB38A2}" type="par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663ACBFC-1948-4B83-A5AE-6248B3E1646B}" type="sib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1" dirty="0" smtClean="0">
              <a:solidFill>
                <a:srgbClr val="FFFF00"/>
              </a:solidFill>
            </a:rPr>
            <a:t>Frameworks</a:t>
          </a:r>
          <a:endParaRPr lang="en-US" sz="3600" b="1" dirty="0">
            <a:solidFill>
              <a:srgbClr val="FFFF00"/>
            </a:solidFill>
          </a:endParaRPr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</dgm:pt>
    <dgm:pt modelId="{168EAC1F-03CE-4798-9B72-CDAE5E22D935}" type="pres">
      <dgm:prSet presAssocID="{E3C017CE-529E-47FE-A21F-64EEC7DF3F6B}" presName="horFlow" presStyleCnt="0"/>
      <dgm:spPr/>
    </dgm:pt>
    <dgm:pt modelId="{D8FB0E70-CD85-4DE7-99BF-6E3E9453E4F9}" type="pres">
      <dgm:prSet presAssocID="{E3C017CE-529E-47FE-A21F-64EEC7DF3F6B}" presName="bigChev" presStyleLbl="node1" presStyleIdx="1" presStyleCnt="9" custScaleX="762756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</dgm:pt>
    <dgm:pt modelId="{6C52A559-76D6-4786-B8C9-08539F561882}" type="pres">
      <dgm:prSet presAssocID="{2F5F098E-EF7B-4753-80A5-59E67181F8D1}" presName="horFlow" presStyleCnt="0"/>
      <dgm:spPr/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</dgm:pt>
    <dgm:pt modelId="{6E4E6D52-9D12-48F7-894C-A8EC28285CE2}" type="pres">
      <dgm:prSet presAssocID="{4C361E29-635B-4459-92D2-0C7CAD268889}" presName="horFlow" presStyleCnt="0"/>
      <dgm:spPr/>
    </dgm:pt>
    <dgm:pt modelId="{4558A271-7FD4-4E05-B8D6-5A561EA40C82}" type="pres">
      <dgm:prSet presAssocID="{4C361E29-635B-4459-92D2-0C7CAD268889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512C13-D1EF-4A14-AE1B-9664ED7D5D6C}" type="pres">
      <dgm:prSet presAssocID="{4C361E29-635B-4459-92D2-0C7CAD268889}" presName="vSp" presStyleCnt="0"/>
      <dgm:spPr/>
    </dgm:pt>
    <dgm:pt modelId="{ABBE80C7-85A8-4838-AEA3-1B22D4E41D9A}" type="pres">
      <dgm:prSet presAssocID="{7C46D396-9481-4100-972B-32D5664D1577}" presName="horFlow" presStyleCnt="0"/>
      <dgm:spPr/>
    </dgm:pt>
    <dgm:pt modelId="{2F26AEE6-3117-4C1A-AC1A-F6397C6C4984}" type="pres">
      <dgm:prSet presAssocID="{7C46D396-9481-4100-972B-32D5664D1577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</dgm:pt>
    <dgm:pt modelId="{B498117A-6BB6-4298-BBFB-1743405D0B0D}" type="pres">
      <dgm:prSet presAssocID="{E0FCBA0D-A3AE-4111-8793-788CB31F8B0C}" presName="horFlow" presStyleCnt="0"/>
      <dgm:spPr/>
    </dgm:pt>
    <dgm:pt modelId="{D730A910-0E17-4A87-8D52-69A95553E101}" type="pres">
      <dgm:prSet presAssocID="{E0FCBA0D-A3AE-4111-8793-788CB31F8B0C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</dgm:pt>
    <dgm:pt modelId="{D054B7CB-1C63-4E29-8EBE-FDC1E68B8D58}" type="pres">
      <dgm:prSet presAssocID="{D99EBB38-16AE-42B8-BEF8-63A96EEE7374}" presName="horFlow" presStyleCnt="0"/>
      <dgm:spPr/>
    </dgm:pt>
    <dgm:pt modelId="{B000E91A-BA77-4CB9-A05D-1DC41E0F2DA9}" type="pres">
      <dgm:prSet presAssocID="{D99EBB38-16AE-42B8-BEF8-63A96EEE7374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</dgm:pt>
    <dgm:pt modelId="{64AF5CF7-9E66-4750-B73E-72779635E8D8}" type="pres">
      <dgm:prSet presAssocID="{90D5E524-F3E6-4D86-B8F9-90C68E81FCB0}" presName="horFlow" presStyleCnt="0"/>
      <dgm:spPr/>
    </dgm:pt>
    <dgm:pt modelId="{609AEEF3-B635-4B0E-A533-D37204F98B6A}" type="pres">
      <dgm:prSet presAssocID="{90D5E524-F3E6-4D86-B8F9-90C68E81FCB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</dgm:pt>
    <dgm:pt modelId="{E772EBCE-C0BD-4AD8-8F76-BE587163485F}" type="pres">
      <dgm:prSet presAssocID="{BC36815E-5816-4433-9585-764EDE5A3D60}" presName="horFlow" presStyleCnt="0"/>
      <dgm:spPr/>
    </dgm:pt>
    <dgm:pt modelId="{F538668E-342E-4C87-B69D-3DBDB4540036}" type="pres">
      <dgm:prSet presAssocID="{BC36815E-5816-4433-9585-764EDE5A3D60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C157433C-9A01-46C9-8CC4-FC9BAF1A4382}" type="presOf" srcId="{7E407E04-E628-4236-8988-4B04DFEB7002}" destId="{A732CCC7-7E8F-4676-9F9C-63FC6C3495A7}" srcOrd="0" destOrd="0" presId="urn:microsoft.com/office/officeart/2005/8/layout/lProcess3"/>
    <dgm:cxn modelId="{37BB92F7-319F-4737-9557-F0AA3B510557}" srcId="{11A8B293-EBC7-4D1E-9BA6-54F00BCB17DD}" destId="{7C46D396-9481-4100-972B-32D5664D1577}" srcOrd="4" destOrd="0" parTransId="{C90341FE-5C89-43F6-9A9D-895D0616A22A}" sibTransId="{116AB8CD-DA36-4616-BD48-79D6DF095DE5}"/>
    <dgm:cxn modelId="{9103C0D9-E705-4FAC-9724-99BE19A6D1DE}" type="presOf" srcId="{7C46D396-9481-4100-972B-32D5664D1577}" destId="{2F26AEE6-3117-4C1A-AC1A-F6397C6C4984}" srcOrd="0" destOrd="0" presId="urn:microsoft.com/office/officeart/2005/8/layout/lProcess3"/>
    <dgm:cxn modelId="{5068A561-6412-4742-93D5-BD9178C7E57E}" srcId="{11A8B293-EBC7-4D1E-9BA6-54F00BCB17DD}" destId="{E0FCBA0D-A3AE-4111-8793-788CB31F8B0C}" srcOrd="5" destOrd="0" parTransId="{40486A23-78A9-4399-9CC9-9FF54845F4DA}" sibTransId="{5207BC09-ABB5-489A-B7C3-1F01478CB48A}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09DA9CB4-1F14-4F13-9F8D-8F0B788E6999}" type="presOf" srcId="{D99EBB38-16AE-42B8-BEF8-63A96EEE7374}" destId="{B000E91A-BA77-4CB9-A05D-1DC41E0F2DA9}" srcOrd="0" destOrd="0" presId="urn:microsoft.com/office/officeart/2005/8/layout/lProcess3"/>
    <dgm:cxn modelId="{FD8CD270-929E-4B5A-BD08-AC7C2DB7A797}" type="presOf" srcId="{E0FCBA0D-A3AE-4111-8793-788CB31F8B0C}" destId="{D730A910-0E17-4A87-8D52-69A95553E101}" srcOrd="0" destOrd="0" presId="urn:microsoft.com/office/officeart/2005/8/layout/lProcess3"/>
    <dgm:cxn modelId="{27E225CB-71D7-4A34-9068-84C556E4943E}" srcId="{11A8B293-EBC7-4D1E-9BA6-54F00BCB17DD}" destId="{90D5E524-F3E6-4D86-B8F9-90C68E81FCB0}" srcOrd="7" destOrd="0" parTransId="{2305C1FE-74D5-42E3-9402-AAEE2D41E3CB}" sibTransId="{3409E0D5-0FAB-4511-9A68-F65441AA5A54}"/>
    <dgm:cxn modelId="{41F09B44-C203-4B94-A91B-2255B635D78A}" type="presOf" srcId="{BC36815E-5816-4433-9585-764EDE5A3D60}" destId="{F538668E-342E-4C87-B69D-3DBDB4540036}" srcOrd="0" destOrd="0" presId="urn:microsoft.com/office/officeart/2005/8/layout/lProcess3"/>
    <dgm:cxn modelId="{616CCAF6-D9A8-47DA-95CE-7C13ED3C802A}" type="presOf" srcId="{2F5F098E-EF7B-4753-80A5-59E67181F8D1}" destId="{3D2822C3-EC46-4092-AF3B-D3B6ACE7E688}" srcOrd="0" destOrd="0" presId="urn:microsoft.com/office/officeart/2005/8/layout/lProcess3"/>
    <dgm:cxn modelId="{A823CDEA-84AA-4859-9971-524C6717D319}" srcId="{11A8B293-EBC7-4D1E-9BA6-54F00BCB17DD}" destId="{4C361E29-635B-4459-92D2-0C7CAD268889}" srcOrd="3" destOrd="0" parTransId="{22F3D6C7-E160-4534-B80B-E30E07EB38A2}" sibTransId="{663ACBFC-1948-4B83-A5AE-6248B3E1646B}"/>
    <dgm:cxn modelId="{94E017FB-4A9A-4B76-BB77-7DAB596C1F5D}" type="presOf" srcId="{90D5E524-F3E6-4D86-B8F9-90C68E81FCB0}" destId="{609AEEF3-B635-4B0E-A533-D37204F98B6A}" srcOrd="0" destOrd="0" presId="urn:microsoft.com/office/officeart/2005/8/layout/lProcess3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CBDAC04A-0E92-4C18-8B0A-D179E49D0284}" type="presOf" srcId="{E3C017CE-529E-47FE-A21F-64EEC7DF3F6B}" destId="{D8FB0E70-CD85-4DE7-99BF-6E3E9453E4F9}" srcOrd="0" destOrd="0" presId="urn:microsoft.com/office/officeart/2005/8/layout/lProcess3"/>
    <dgm:cxn modelId="{9999FCFE-F7D9-4F65-9753-E0B724DC7044}" type="presOf" srcId="{4C361E29-635B-4459-92D2-0C7CAD268889}" destId="{4558A271-7FD4-4E05-B8D6-5A561EA40C82}" srcOrd="0" destOrd="0" presId="urn:microsoft.com/office/officeart/2005/8/layout/lProcess3"/>
    <dgm:cxn modelId="{DF80206F-D531-4A76-9A31-D3976034396D}" srcId="{11A8B293-EBC7-4D1E-9BA6-54F00BCB17DD}" destId="{D99EBB38-16AE-42B8-BEF8-63A96EEE7374}" srcOrd="6" destOrd="0" parTransId="{9F113485-E6EF-4028-A4EE-C58134A5127F}" sibTransId="{FC9D01A5-01C9-45C5-8C84-BAF7F7ABDACC}"/>
    <dgm:cxn modelId="{D9606AFF-9530-4142-94FB-3F0D2073F70B}" type="presOf" srcId="{11A8B293-EBC7-4D1E-9BA6-54F00BCB17DD}" destId="{02960016-3D9F-46BB-9999-EC514157500F}" srcOrd="0" destOrd="0" presId="urn:microsoft.com/office/officeart/2005/8/layout/lProcess3"/>
    <dgm:cxn modelId="{503339FF-4291-4AC8-B977-1F78797A0934}" srcId="{11A8B293-EBC7-4D1E-9BA6-54F00BCB17DD}" destId="{BC36815E-5816-4433-9585-764EDE5A3D60}" srcOrd="8" destOrd="0" parTransId="{A7C4D95B-C16C-414D-B06C-1A427F449D22}" sibTransId="{F3C8B9E4-892A-4349-9377-6C2E9F18F40C}"/>
    <dgm:cxn modelId="{0E4C5087-BF9C-4D11-98FE-DFB13E81AACB}" type="presParOf" srcId="{02960016-3D9F-46BB-9999-EC514157500F}" destId="{C9CB3D63-9FCD-46E1-B496-240C4A77F2A1}" srcOrd="0" destOrd="0" presId="urn:microsoft.com/office/officeart/2005/8/layout/lProcess3"/>
    <dgm:cxn modelId="{1F2B48F1-E8F7-49A4-A042-50BBC5EA3E85}" type="presParOf" srcId="{C9CB3D63-9FCD-46E1-B496-240C4A77F2A1}" destId="{A732CCC7-7E8F-4676-9F9C-63FC6C3495A7}" srcOrd="0" destOrd="0" presId="urn:microsoft.com/office/officeart/2005/8/layout/lProcess3"/>
    <dgm:cxn modelId="{D0A65346-A060-4E8C-A074-C05A1ACB3F84}" type="presParOf" srcId="{02960016-3D9F-46BB-9999-EC514157500F}" destId="{B35ADF51-9A9E-4DED-A4ED-620B71E52E12}" srcOrd="1" destOrd="0" presId="urn:microsoft.com/office/officeart/2005/8/layout/lProcess3"/>
    <dgm:cxn modelId="{6F24D144-C748-4673-88C2-D05181C73821}" type="presParOf" srcId="{02960016-3D9F-46BB-9999-EC514157500F}" destId="{168EAC1F-03CE-4798-9B72-CDAE5E22D935}" srcOrd="2" destOrd="0" presId="urn:microsoft.com/office/officeart/2005/8/layout/lProcess3"/>
    <dgm:cxn modelId="{E4F427AC-1E6D-4541-90B8-6D49727509FB}" type="presParOf" srcId="{168EAC1F-03CE-4798-9B72-CDAE5E22D935}" destId="{D8FB0E70-CD85-4DE7-99BF-6E3E9453E4F9}" srcOrd="0" destOrd="0" presId="urn:microsoft.com/office/officeart/2005/8/layout/lProcess3"/>
    <dgm:cxn modelId="{E01DFEE9-2D6A-4427-AC01-378E4F85538E}" type="presParOf" srcId="{02960016-3D9F-46BB-9999-EC514157500F}" destId="{DD311FD1-962D-4937-B172-301C2BB6AB5B}" srcOrd="3" destOrd="0" presId="urn:microsoft.com/office/officeart/2005/8/layout/lProcess3"/>
    <dgm:cxn modelId="{88538304-3D9A-479D-B5FB-64203D579653}" type="presParOf" srcId="{02960016-3D9F-46BB-9999-EC514157500F}" destId="{6C52A559-76D6-4786-B8C9-08539F561882}" srcOrd="4" destOrd="0" presId="urn:microsoft.com/office/officeart/2005/8/layout/lProcess3"/>
    <dgm:cxn modelId="{2C9E04F4-FA12-415B-A1B4-55BB6CF7BAD0}" type="presParOf" srcId="{6C52A559-76D6-4786-B8C9-08539F561882}" destId="{3D2822C3-EC46-4092-AF3B-D3B6ACE7E688}" srcOrd="0" destOrd="0" presId="urn:microsoft.com/office/officeart/2005/8/layout/lProcess3"/>
    <dgm:cxn modelId="{C1548954-9955-4EE6-949E-EBE33B3D00A5}" type="presParOf" srcId="{02960016-3D9F-46BB-9999-EC514157500F}" destId="{50550F92-FC23-4769-8784-4F455C5ADC8C}" srcOrd="5" destOrd="0" presId="urn:microsoft.com/office/officeart/2005/8/layout/lProcess3"/>
    <dgm:cxn modelId="{2AB6A0D5-29DC-4A8D-91D5-FB6EEADFFB8F}" type="presParOf" srcId="{02960016-3D9F-46BB-9999-EC514157500F}" destId="{6E4E6D52-9D12-48F7-894C-A8EC28285CE2}" srcOrd="6" destOrd="0" presId="urn:microsoft.com/office/officeart/2005/8/layout/lProcess3"/>
    <dgm:cxn modelId="{014C21A7-5BE2-4339-BC71-3C4104C28D03}" type="presParOf" srcId="{6E4E6D52-9D12-48F7-894C-A8EC28285CE2}" destId="{4558A271-7FD4-4E05-B8D6-5A561EA40C82}" srcOrd="0" destOrd="0" presId="urn:microsoft.com/office/officeart/2005/8/layout/lProcess3"/>
    <dgm:cxn modelId="{6A0D5707-4AEF-465C-9868-5DDA5B0CDD94}" type="presParOf" srcId="{02960016-3D9F-46BB-9999-EC514157500F}" destId="{AB512C13-D1EF-4A14-AE1B-9664ED7D5D6C}" srcOrd="7" destOrd="0" presId="urn:microsoft.com/office/officeart/2005/8/layout/lProcess3"/>
    <dgm:cxn modelId="{F8EE5EC7-5FBD-42A7-9825-9268FF8297C3}" type="presParOf" srcId="{02960016-3D9F-46BB-9999-EC514157500F}" destId="{ABBE80C7-85A8-4838-AEA3-1B22D4E41D9A}" srcOrd="8" destOrd="0" presId="urn:microsoft.com/office/officeart/2005/8/layout/lProcess3"/>
    <dgm:cxn modelId="{F4F28DBE-0799-4B8F-A065-7DC80A881FDB}" type="presParOf" srcId="{ABBE80C7-85A8-4838-AEA3-1B22D4E41D9A}" destId="{2F26AEE6-3117-4C1A-AC1A-F6397C6C4984}" srcOrd="0" destOrd="0" presId="urn:microsoft.com/office/officeart/2005/8/layout/lProcess3"/>
    <dgm:cxn modelId="{532FA69F-7B76-43B3-B799-21360EDCC139}" type="presParOf" srcId="{02960016-3D9F-46BB-9999-EC514157500F}" destId="{ABEC54FE-7023-4629-975F-12AF40F92202}" srcOrd="9" destOrd="0" presId="urn:microsoft.com/office/officeart/2005/8/layout/lProcess3"/>
    <dgm:cxn modelId="{CC6952BE-ABA5-4127-94A2-F162117B2C29}" type="presParOf" srcId="{02960016-3D9F-46BB-9999-EC514157500F}" destId="{B498117A-6BB6-4298-BBFB-1743405D0B0D}" srcOrd="10" destOrd="0" presId="urn:microsoft.com/office/officeart/2005/8/layout/lProcess3"/>
    <dgm:cxn modelId="{CE9CF82E-C487-4641-9B62-15B5C63379B5}" type="presParOf" srcId="{B498117A-6BB6-4298-BBFB-1743405D0B0D}" destId="{D730A910-0E17-4A87-8D52-69A95553E101}" srcOrd="0" destOrd="0" presId="urn:microsoft.com/office/officeart/2005/8/layout/lProcess3"/>
    <dgm:cxn modelId="{3DE8744F-54A3-4312-B53D-F662AF4E171D}" type="presParOf" srcId="{02960016-3D9F-46BB-9999-EC514157500F}" destId="{0EE84806-B2D0-4832-9E88-C0EFC353B88F}" srcOrd="11" destOrd="0" presId="urn:microsoft.com/office/officeart/2005/8/layout/lProcess3"/>
    <dgm:cxn modelId="{DBF99500-B537-44E7-8071-899D7CE1FCBB}" type="presParOf" srcId="{02960016-3D9F-46BB-9999-EC514157500F}" destId="{D054B7CB-1C63-4E29-8EBE-FDC1E68B8D58}" srcOrd="12" destOrd="0" presId="urn:microsoft.com/office/officeart/2005/8/layout/lProcess3"/>
    <dgm:cxn modelId="{BA107FB9-948B-4934-A8E0-A8A11787A008}" type="presParOf" srcId="{D054B7CB-1C63-4E29-8EBE-FDC1E68B8D58}" destId="{B000E91A-BA77-4CB9-A05D-1DC41E0F2DA9}" srcOrd="0" destOrd="0" presId="urn:microsoft.com/office/officeart/2005/8/layout/lProcess3"/>
    <dgm:cxn modelId="{8C266317-CBB6-444E-9A6A-F33BF22290CC}" type="presParOf" srcId="{02960016-3D9F-46BB-9999-EC514157500F}" destId="{EA3EF4EA-9B74-4F71-973D-44E70086B63C}" srcOrd="13" destOrd="0" presId="urn:microsoft.com/office/officeart/2005/8/layout/lProcess3"/>
    <dgm:cxn modelId="{1F15936F-A5DB-4AEC-B9A7-F1458C51FDC3}" type="presParOf" srcId="{02960016-3D9F-46BB-9999-EC514157500F}" destId="{64AF5CF7-9E66-4750-B73E-72779635E8D8}" srcOrd="14" destOrd="0" presId="urn:microsoft.com/office/officeart/2005/8/layout/lProcess3"/>
    <dgm:cxn modelId="{3A1DAFC7-1DE2-422E-9873-A9592933AEAB}" type="presParOf" srcId="{64AF5CF7-9E66-4750-B73E-72779635E8D8}" destId="{609AEEF3-B635-4B0E-A533-D37204F98B6A}" srcOrd="0" destOrd="0" presId="urn:microsoft.com/office/officeart/2005/8/layout/lProcess3"/>
    <dgm:cxn modelId="{82DC252C-7A37-41DB-A68D-4EA20C6D86AE}" type="presParOf" srcId="{02960016-3D9F-46BB-9999-EC514157500F}" destId="{5C8BD36C-F83E-4195-BCA3-E6CF6E918218}" srcOrd="15" destOrd="0" presId="urn:microsoft.com/office/officeart/2005/8/layout/lProcess3"/>
    <dgm:cxn modelId="{E4191222-5CA7-411C-89FC-F664EB85FCF5}" type="presParOf" srcId="{02960016-3D9F-46BB-9999-EC514157500F}" destId="{E772EBCE-C0BD-4AD8-8F76-BE587163485F}" srcOrd="16" destOrd="0" presId="urn:microsoft.com/office/officeart/2005/8/layout/lProcess3"/>
    <dgm:cxn modelId="{CBDFB6E4-FCBC-4160-A81E-60E00377A769}" type="presParOf" srcId="{E772EBCE-C0BD-4AD8-8F76-BE587163485F}" destId="{F538668E-342E-4C87-B69D-3DBDB454003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D42F01-0EC0-4D98-905E-9DA252530907}" type="doc">
      <dgm:prSet loTypeId="urn:microsoft.com/office/officeart/2005/8/layout/process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89A01F-D34A-49F9-829C-5093A9271EF3}">
      <dgm:prSet custT="1"/>
      <dgm:spPr>
        <a:ln w="12700"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u="sng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FRAMEWORK </a:t>
          </a:r>
          <a:r>
            <a:rPr lang="en-US" sz="1800" dirty="0" smtClean="0"/>
            <a:t>in computer programming, is an abstraction in which common code providing generic functionality can be selectively overridden or specialized by user code providing specific functionality</a:t>
          </a:r>
          <a:endParaRPr lang="en-US" sz="1800" dirty="0"/>
        </a:p>
      </dgm:t>
    </dgm:pt>
    <dgm:pt modelId="{4AB7EB33-2A07-45D8-80AE-067C1FF812B3}" type="parTrans" cxnId="{747951F6-EE03-4F6F-A8CF-26B246F29C20}">
      <dgm:prSet/>
      <dgm:spPr/>
      <dgm:t>
        <a:bodyPr/>
        <a:lstStyle/>
        <a:p>
          <a:endParaRPr lang="en-US"/>
        </a:p>
      </dgm:t>
    </dgm:pt>
    <dgm:pt modelId="{66097A97-2C78-4361-B9D7-C9803511B9CB}" type="sibTrans" cxnId="{747951F6-EE03-4F6F-A8CF-26B246F29C20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US"/>
        </a:p>
      </dgm:t>
    </dgm:pt>
    <dgm:pt modelId="{159119DE-0E70-47CE-9ACC-5B3D928B9612}">
      <dgm:prSet custT="1"/>
      <dgm:spPr>
        <a:ln w="12700"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u="sng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FRAMEWORKS </a:t>
          </a:r>
          <a:r>
            <a:rPr lang="en-US" sz="1800" dirty="0" smtClean="0"/>
            <a:t>are a special case of software libraries in that they are reusable abstractions of code wrapped in a well-defined Application programming interface (API), yet they contain some key distinguishing features that separate them from normal libraries</a:t>
          </a:r>
          <a:endParaRPr lang="en-US" sz="1800" dirty="0"/>
        </a:p>
      </dgm:t>
    </dgm:pt>
    <dgm:pt modelId="{31C8C375-2351-4AE6-98C6-CE519C03A2A1}" type="parTrans" cxnId="{6875D1B9-843D-4A45-93C4-646574D72FA2}">
      <dgm:prSet/>
      <dgm:spPr/>
      <dgm:t>
        <a:bodyPr/>
        <a:lstStyle/>
        <a:p>
          <a:endParaRPr lang="en-US"/>
        </a:p>
      </dgm:t>
    </dgm:pt>
    <dgm:pt modelId="{1472C681-B841-4289-9F43-EB65A90062B8}" type="sibTrans" cxnId="{6875D1B9-843D-4A45-93C4-646574D72FA2}">
      <dgm:prSet/>
      <dgm:spPr/>
      <dgm:t>
        <a:bodyPr/>
        <a:lstStyle/>
        <a:p>
          <a:endParaRPr lang="en-US"/>
        </a:p>
      </dgm:t>
    </dgm:pt>
    <dgm:pt modelId="{1DC59135-A729-48E5-BB07-280B8A35D989}" type="pres">
      <dgm:prSet presAssocID="{A2D42F01-0EC0-4D98-905E-9DA25253090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6E2F7-C06E-459B-A668-318BC8F95547}" type="pres">
      <dgm:prSet presAssocID="{6789A01F-D34A-49F9-829C-5093A9271E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040A2-B461-4193-9458-137C4B0E62C3}" type="pres">
      <dgm:prSet presAssocID="{66097A97-2C78-4361-B9D7-C9803511B9CB}" presName="sibTrans" presStyleLbl="sibTrans2D1" presStyleIdx="0" presStyleCnt="1" custScaleX="128064"/>
      <dgm:spPr/>
      <dgm:t>
        <a:bodyPr/>
        <a:lstStyle/>
        <a:p>
          <a:endParaRPr lang="en-US"/>
        </a:p>
      </dgm:t>
    </dgm:pt>
    <dgm:pt modelId="{37915853-5FDC-4CB4-9137-5DCAC2F15E3A}" type="pres">
      <dgm:prSet presAssocID="{66097A97-2C78-4361-B9D7-C9803511B9C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4BEE48B-9CBE-43E9-86AB-E7AAA4901E21}" type="pres">
      <dgm:prSet presAssocID="{159119DE-0E70-47CE-9ACC-5B3D928B96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5D1B9-843D-4A45-93C4-646574D72FA2}" srcId="{A2D42F01-0EC0-4D98-905E-9DA252530907}" destId="{159119DE-0E70-47CE-9ACC-5B3D928B9612}" srcOrd="1" destOrd="0" parTransId="{31C8C375-2351-4AE6-98C6-CE519C03A2A1}" sibTransId="{1472C681-B841-4289-9F43-EB65A90062B8}"/>
    <dgm:cxn modelId="{1E56651B-3AC5-405F-89C7-0FA1B33CF5A5}" type="presOf" srcId="{66097A97-2C78-4361-B9D7-C9803511B9CB}" destId="{37915853-5FDC-4CB4-9137-5DCAC2F15E3A}" srcOrd="1" destOrd="0" presId="urn:microsoft.com/office/officeart/2005/8/layout/process2"/>
    <dgm:cxn modelId="{F2123734-DF66-4D1F-BD05-8A3AF6E32BBD}" type="presOf" srcId="{A2D42F01-0EC0-4D98-905E-9DA252530907}" destId="{1DC59135-A729-48E5-BB07-280B8A35D989}" srcOrd="0" destOrd="0" presId="urn:microsoft.com/office/officeart/2005/8/layout/process2"/>
    <dgm:cxn modelId="{9E5BEA2E-8E7D-4297-B4A3-8CBB29FEA7D8}" type="presOf" srcId="{159119DE-0E70-47CE-9ACC-5B3D928B9612}" destId="{14BEE48B-9CBE-43E9-86AB-E7AAA4901E21}" srcOrd="0" destOrd="0" presId="urn:microsoft.com/office/officeart/2005/8/layout/process2"/>
    <dgm:cxn modelId="{747951F6-EE03-4F6F-A8CF-26B246F29C20}" srcId="{A2D42F01-0EC0-4D98-905E-9DA252530907}" destId="{6789A01F-D34A-49F9-829C-5093A9271EF3}" srcOrd="0" destOrd="0" parTransId="{4AB7EB33-2A07-45D8-80AE-067C1FF812B3}" sibTransId="{66097A97-2C78-4361-B9D7-C9803511B9CB}"/>
    <dgm:cxn modelId="{0C31B62A-112B-4251-BB57-F525E0826934}" type="presOf" srcId="{6789A01F-D34A-49F9-829C-5093A9271EF3}" destId="{7AA6E2F7-C06E-459B-A668-318BC8F95547}" srcOrd="0" destOrd="0" presId="urn:microsoft.com/office/officeart/2005/8/layout/process2"/>
    <dgm:cxn modelId="{6B2AA398-23C3-46FD-83B8-901305FC67C2}" type="presOf" srcId="{66097A97-2C78-4361-B9D7-C9803511B9CB}" destId="{0EE040A2-B461-4193-9458-137C4B0E62C3}" srcOrd="0" destOrd="0" presId="urn:microsoft.com/office/officeart/2005/8/layout/process2"/>
    <dgm:cxn modelId="{5E68A382-D065-4EF1-AB44-0247C986FE0C}" type="presParOf" srcId="{1DC59135-A729-48E5-BB07-280B8A35D989}" destId="{7AA6E2F7-C06E-459B-A668-318BC8F95547}" srcOrd="0" destOrd="0" presId="urn:microsoft.com/office/officeart/2005/8/layout/process2"/>
    <dgm:cxn modelId="{7FD470C1-44E7-4923-9A9E-938700C3BB05}" type="presParOf" srcId="{1DC59135-A729-48E5-BB07-280B8A35D989}" destId="{0EE040A2-B461-4193-9458-137C4B0E62C3}" srcOrd="1" destOrd="0" presId="urn:microsoft.com/office/officeart/2005/8/layout/process2"/>
    <dgm:cxn modelId="{06BD02BE-21B7-49D2-885F-C384CB8F4F5D}" type="presParOf" srcId="{0EE040A2-B461-4193-9458-137C4B0E62C3}" destId="{37915853-5FDC-4CB4-9137-5DCAC2F15E3A}" srcOrd="0" destOrd="0" presId="urn:microsoft.com/office/officeart/2005/8/layout/process2"/>
    <dgm:cxn modelId="{9F8B717A-7687-40AD-9AA3-0BE39522D30A}" type="presParOf" srcId="{1DC59135-A729-48E5-BB07-280B8A35D989}" destId="{14BEE48B-9CBE-43E9-86AB-E7AAA4901E2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A9A80C-1DA6-459A-BC3A-2CF0026C900F}" type="doc">
      <dgm:prSet loTypeId="urn:microsoft.com/office/officeart/2005/8/layout/matrix2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528849-BD96-4EDC-8A56-542E59BAAB25}">
      <dgm:prSet custT="1"/>
      <dgm:spPr/>
      <dgm:t>
        <a:bodyPr/>
        <a:lstStyle/>
        <a:p>
          <a:pPr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INVERSION OF CONTROL </a:t>
          </a:r>
        </a:p>
        <a:p>
          <a:pPr rtl="0"/>
          <a:r>
            <a:rPr lang="en-US" sz="1400" dirty="0" smtClean="0"/>
            <a:t> </a:t>
          </a:r>
          <a:endParaRPr lang="en-US" sz="1400" dirty="0"/>
        </a:p>
      </dgm:t>
    </dgm:pt>
    <dgm:pt modelId="{2AE47ACD-4A21-48E9-AF62-90DC46102365}" type="parTrans" cxnId="{F320DD2C-03A9-44FC-8E5B-497F5D736841}">
      <dgm:prSet/>
      <dgm:spPr/>
      <dgm:t>
        <a:bodyPr/>
        <a:lstStyle/>
        <a:p>
          <a:endParaRPr lang="en-US"/>
        </a:p>
      </dgm:t>
    </dgm:pt>
    <dgm:pt modelId="{D0CE91D7-BD68-4FB6-A7E1-0425074B53B3}" type="sibTrans" cxnId="{F320DD2C-03A9-44FC-8E5B-497F5D736841}">
      <dgm:prSet/>
      <dgm:spPr/>
      <dgm:t>
        <a:bodyPr/>
        <a:lstStyle/>
        <a:p>
          <a:endParaRPr lang="en-US"/>
        </a:p>
      </dgm:t>
    </dgm:pt>
    <dgm:pt modelId="{FF3BF8B6-1224-47BB-ADB5-3715C97DAC57}">
      <dgm:prSet custT="1"/>
      <dgm:spPr/>
      <dgm:t>
        <a:bodyPr/>
        <a:lstStyle/>
        <a:p>
          <a:pPr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DEFAULT BEHAVIOR </a:t>
          </a:r>
        </a:p>
        <a:p>
          <a:pPr rtl="0"/>
          <a:r>
            <a:rPr lang="en-US" sz="1400" dirty="0" smtClean="0"/>
            <a:t> </a:t>
          </a:r>
          <a:endParaRPr lang="en-US" sz="1400" dirty="0"/>
        </a:p>
      </dgm:t>
    </dgm:pt>
    <dgm:pt modelId="{46F78A6A-BF69-4D7A-BF6A-1B3E38A8CED0}" type="parTrans" cxnId="{DE3F69CB-4BEE-442B-B496-8A3042302E85}">
      <dgm:prSet/>
      <dgm:spPr/>
      <dgm:t>
        <a:bodyPr/>
        <a:lstStyle/>
        <a:p>
          <a:endParaRPr lang="en-US"/>
        </a:p>
      </dgm:t>
    </dgm:pt>
    <dgm:pt modelId="{A67323E5-55B6-424E-98DD-BB428EB122E0}" type="sibTrans" cxnId="{DE3F69CB-4BEE-442B-B496-8A3042302E85}">
      <dgm:prSet/>
      <dgm:spPr/>
      <dgm:t>
        <a:bodyPr/>
        <a:lstStyle/>
        <a:p>
          <a:endParaRPr lang="en-US"/>
        </a:p>
      </dgm:t>
    </dgm:pt>
    <dgm:pt modelId="{4C2EC23D-4C75-4188-8D55-B8E7F59E0FE1}">
      <dgm:prSet custT="1"/>
      <dgm:spPr/>
      <dgm:t>
        <a:bodyPr/>
        <a:lstStyle/>
        <a:p>
          <a:pPr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EXTENSIBILITY </a:t>
          </a:r>
        </a:p>
        <a:p>
          <a:pPr rtl="0"/>
          <a:r>
            <a:rPr lang="en-US" sz="1400" dirty="0" smtClean="0"/>
            <a:t> </a:t>
          </a:r>
          <a:endParaRPr lang="en-US" sz="1400" dirty="0"/>
        </a:p>
      </dgm:t>
    </dgm:pt>
    <dgm:pt modelId="{869E3886-0EDF-4C39-8412-0A561951384F}" type="parTrans" cxnId="{2B36F632-D4CB-4DEE-8BCC-F7F63EC31BDB}">
      <dgm:prSet/>
      <dgm:spPr/>
      <dgm:t>
        <a:bodyPr/>
        <a:lstStyle/>
        <a:p>
          <a:endParaRPr lang="en-US"/>
        </a:p>
      </dgm:t>
    </dgm:pt>
    <dgm:pt modelId="{356C6EE4-1AD0-4F32-BC7E-798708C960D4}" type="sibTrans" cxnId="{2B36F632-D4CB-4DEE-8BCC-F7F63EC31BDB}">
      <dgm:prSet/>
      <dgm:spPr/>
      <dgm:t>
        <a:bodyPr/>
        <a:lstStyle/>
        <a:p>
          <a:endParaRPr lang="en-US"/>
        </a:p>
      </dgm:t>
    </dgm:pt>
    <dgm:pt modelId="{FF430C5C-1253-4F5B-983F-FD27AA60FD9A}">
      <dgm:prSet custT="1"/>
      <dgm:spPr/>
      <dgm:t>
        <a:bodyPr/>
        <a:lstStyle/>
        <a:p>
          <a:pPr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NON-MODIFIABLE FRAMEWORK CODE</a:t>
          </a:r>
        </a:p>
        <a:p>
          <a:pPr rtl="0"/>
          <a:r>
            <a:rPr lang="en-US" sz="1200" dirty="0" smtClean="0"/>
            <a:t> </a:t>
          </a:r>
          <a:endParaRPr lang="en-US" sz="1200" dirty="0"/>
        </a:p>
      </dgm:t>
    </dgm:pt>
    <dgm:pt modelId="{773BE2DB-CCD3-4AFA-B310-5257C95FF6F3}" type="parTrans" cxnId="{13A6B69F-E9D7-453D-9EF1-2DBC84DCE8F9}">
      <dgm:prSet/>
      <dgm:spPr/>
      <dgm:t>
        <a:bodyPr/>
        <a:lstStyle/>
        <a:p>
          <a:endParaRPr lang="en-US"/>
        </a:p>
      </dgm:t>
    </dgm:pt>
    <dgm:pt modelId="{812885D3-D652-4617-92AF-9EF276D62F53}" type="sibTrans" cxnId="{13A6B69F-E9D7-453D-9EF1-2DBC84DCE8F9}">
      <dgm:prSet/>
      <dgm:spPr/>
      <dgm:t>
        <a:bodyPr/>
        <a:lstStyle/>
        <a:p>
          <a:endParaRPr lang="en-US"/>
        </a:p>
      </dgm:t>
    </dgm:pt>
    <dgm:pt modelId="{4EC9D164-590D-44D1-B888-EB3CE0F1BD1F}" type="pres">
      <dgm:prSet presAssocID="{75A9A80C-1DA6-459A-BC3A-2CF0026C900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0361F-2EE8-45CB-ACCF-23C8B6A458F4}" type="pres">
      <dgm:prSet presAssocID="{75A9A80C-1DA6-459A-BC3A-2CF0026C900F}" presName="axisShape" presStyleLbl="bgShp" presStyleIdx="0" presStyleCnt="1" custScaleY="10413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</dgm:pt>
    <dgm:pt modelId="{C9296DDB-5FC4-4BFE-87FB-0D4FF5F00623}" type="pres">
      <dgm:prSet presAssocID="{75A9A80C-1DA6-459A-BC3A-2CF0026C900F}" presName="rect1" presStyleLbl="node1" presStyleIdx="0" presStyleCnt="4" custScaleX="10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8EA44-6E31-4473-8184-240E4ECF4FDB}" type="pres">
      <dgm:prSet presAssocID="{75A9A80C-1DA6-459A-BC3A-2CF0026C900F}" presName="rect2" presStyleLbl="node1" presStyleIdx="1" presStyleCnt="4" custScaleX="10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A76A2-F283-483B-9D7F-DE873FF9A05E}" type="pres">
      <dgm:prSet presAssocID="{75A9A80C-1DA6-459A-BC3A-2CF0026C900F}" presName="rect3" presStyleLbl="node1" presStyleIdx="2" presStyleCnt="4" custScaleX="10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F1C31-BBF1-4EC9-8B30-154FD9170E27}" type="pres">
      <dgm:prSet presAssocID="{75A9A80C-1DA6-459A-BC3A-2CF0026C900F}" presName="rect4" presStyleLbl="node1" presStyleIdx="3" presStyleCnt="4" custScaleX="10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194DA-0152-43FA-AC00-D173A82A2097}" type="presOf" srcId="{D1528849-BD96-4EDC-8A56-542E59BAAB25}" destId="{C9296DDB-5FC4-4BFE-87FB-0D4FF5F00623}" srcOrd="0" destOrd="0" presId="urn:microsoft.com/office/officeart/2005/8/layout/matrix2"/>
    <dgm:cxn modelId="{9AFD4A98-AD48-40B5-8DEC-390D986450DA}" type="presOf" srcId="{FF3BF8B6-1224-47BB-ADB5-3715C97DAC57}" destId="{9238EA44-6E31-4473-8184-240E4ECF4FDB}" srcOrd="0" destOrd="0" presId="urn:microsoft.com/office/officeart/2005/8/layout/matrix2"/>
    <dgm:cxn modelId="{31C0978A-7862-4088-BF1B-05A5A2D142B5}" type="presOf" srcId="{4C2EC23D-4C75-4188-8D55-B8E7F59E0FE1}" destId="{735A76A2-F283-483B-9D7F-DE873FF9A05E}" srcOrd="0" destOrd="0" presId="urn:microsoft.com/office/officeart/2005/8/layout/matrix2"/>
    <dgm:cxn modelId="{CF7296A7-397C-425C-A663-528F547867E5}" type="presOf" srcId="{FF430C5C-1253-4F5B-983F-FD27AA60FD9A}" destId="{1C1F1C31-BBF1-4EC9-8B30-154FD9170E27}" srcOrd="0" destOrd="0" presId="urn:microsoft.com/office/officeart/2005/8/layout/matrix2"/>
    <dgm:cxn modelId="{F320DD2C-03A9-44FC-8E5B-497F5D736841}" srcId="{75A9A80C-1DA6-459A-BC3A-2CF0026C900F}" destId="{D1528849-BD96-4EDC-8A56-542E59BAAB25}" srcOrd="0" destOrd="0" parTransId="{2AE47ACD-4A21-48E9-AF62-90DC46102365}" sibTransId="{D0CE91D7-BD68-4FB6-A7E1-0425074B53B3}"/>
    <dgm:cxn modelId="{C490BE3B-18FD-41AB-A643-8F64A565D346}" type="presOf" srcId="{75A9A80C-1DA6-459A-BC3A-2CF0026C900F}" destId="{4EC9D164-590D-44D1-B888-EB3CE0F1BD1F}" srcOrd="0" destOrd="0" presId="urn:microsoft.com/office/officeart/2005/8/layout/matrix2"/>
    <dgm:cxn modelId="{DE3F69CB-4BEE-442B-B496-8A3042302E85}" srcId="{75A9A80C-1DA6-459A-BC3A-2CF0026C900F}" destId="{FF3BF8B6-1224-47BB-ADB5-3715C97DAC57}" srcOrd="1" destOrd="0" parTransId="{46F78A6A-BF69-4D7A-BF6A-1B3E38A8CED0}" sibTransId="{A67323E5-55B6-424E-98DD-BB428EB122E0}"/>
    <dgm:cxn modelId="{2B36F632-D4CB-4DEE-8BCC-F7F63EC31BDB}" srcId="{75A9A80C-1DA6-459A-BC3A-2CF0026C900F}" destId="{4C2EC23D-4C75-4188-8D55-B8E7F59E0FE1}" srcOrd="2" destOrd="0" parTransId="{869E3886-0EDF-4C39-8412-0A561951384F}" sibTransId="{356C6EE4-1AD0-4F32-BC7E-798708C960D4}"/>
    <dgm:cxn modelId="{13A6B69F-E9D7-453D-9EF1-2DBC84DCE8F9}" srcId="{75A9A80C-1DA6-459A-BC3A-2CF0026C900F}" destId="{FF430C5C-1253-4F5B-983F-FD27AA60FD9A}" srcOrd="3" destOrd="0" parTransId="{773BE2DB-CCD3-4AFA-B310-5257C95FF6F3}" sibTransId="{812885D3-D652-4617-92AF-9EF276D62F53}"/>
    <dgm:cxn modelId="{E1200046-71C9-4AEE-9F10-11B52B10C9F5}" type="presParOf" srcId="{4EC9D164-590D-44D1-B888-EB3CE0F1BD1F}" destId="{6430361F-2EE8-45CB-ACCF-23C8B6A458F4}" srcOrd="0" destOrd="0" presId="urn:microsoft.com/office/officeart/2005/8/layout/matrix2"/>
    <dgm:cxn modelId="{8C11D853-DCFE-45AA-8A5B-E0EC5EB88F27}" type="presParOf" srcId="{4EC9D164-590D-44D1-B888-EB3CE0F1BD1F}" destId="{C9296DDB-5FC4-4BFE-87FB-0D4FF5F00623}" srcOrd="1" destOrd="0" presId="urn:microsoft.com/office/officeart/2005/8/layout/matrix2"/>
    <dgm:cxn modelId="{83E0023F-0F50-4D3B-963B-1BE8CADBCDCF}" type="presParOf" srcId="{4EC9D164-590D-44D1-B888-EB3CE0F1BD1F}" destId="{9238EA44-6E31-4473-8184-240E4ECF4FDB}" srcOrd="2" destOrd="0" presId="urn:microsoft.com/office/officeart/2005/8/layout/matrix2"/>
    <dgm:cxn modelId="{CE36E210-C3BA-4A56-8966-34E966DBBC54}" type="presParOf" srcId="{4EC9D164-590D-44D1-B888-EB3CE0F1BD1F}" destId="{735A76A2-F283-483B-9D7F-DE873FF9A05E}" srcOrd="3" destOrd="0" presId="urn:microsoft.com/office/officeart/2005/8/layout/matrix2"/>
    <dgm:cxn modelId="{B9ACD553-BA50-4783-AFCF-F0942F7B833E}" type="presParOf" srcId="{4EC9D164-590D-44D1-B888-EB3CE0F1BD1F}" destId="{1C1F1C31-BBF1-4EC9-8B30-154FD9170E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73AB61-CC4A-477D-85BE-4CF53B84C0C5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2E9137-BDCA-489F-B85B-7D06A027202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 anchor="t"/>
        <a:lstStyle/>
        <a:p>
          <a:pPr rtl="0"/>
          <a:r>
            <a:rPr lang="en-US" sz="1800" b="0" i="1" dirty="0" smtClean="0">
              <a:effectLst/>
            </a:rPr>
            <a:t>Application Framework sits on top of native libraries, android runtime and Linux kernel. </a:t>
          </a:r>
          <a:endParaRPr lang="en-US" sz="1800" b="0" i="1" dirty="0">
            <a:effectLst/>
          </a:endParaRPr>
        </a:p>
      </dgm:t>
    </dgm:pt>
    <dgm:pt modelId="{F5C1719A-911C-4441-B459-E150B46355C4}" type="parTrans" cxnId="{618E7C25-2FE5-4D27-A015-6A3C501D8613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9A4315D4-5CF7-4597-87D4-D811775F6309}" type="sibTrans" cxnId="{618E7C25-2FE5-4D27-A015-6A3C501D8613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57924C72-225D-459C-8D78-E75BB78EF3D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 anchor="t"/>
        <a:lstStyle/>
        <a:p>
          <a:pPr rtl="0"/>
          <a:r>
            <a:rPr lang="en-US" sz="1800" b="0" i="1" dirty="0" smtClean="0">
              <a:effectLst/>
            </a:rPr>
            <a:t>This framework come pre-installed with high-level building blocks that developers can use to program applications. </a:t>
          </a:r>
          <a:endParaRPr lang="en-US" sz="1800" b="0" i="1" dirty="0">
            <a:effectLst/>
          </a:endParaRPr>
        </a:p>
      </dgm:t>
    </dgm:pt>
    <dgm:pt modelId="{78ECC634-0CC7-416D-93B3-3205C09F0BD9}" type="parTrans" cxnId="{2E6C920F-6E9F-4A41-A89B-10521961D311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603CAFF1-86A5-4640-97EE-DF3B7F4E6FC0}" type="sibTrans" cxnId="{2E6C920F-6E9F-4A41-A89B-10521961D311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3731CB5C-D8F8-4F44-B13A-B2E1D02155B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 anchor="t"/>
        <a:lstStyle/>
        <a:p>
          <a:pPr rtl="0"/>
          <a:r>
            <a:rPr lang="en-US" sz="1800" b="0" i="1" dirty="0" smtClean="0">
              <a:effectLst/>
            </a:rPr>
            <a:t>RIGHT SIDE </a:t>
          </a:r>
          <a:r>
            <a:rPr lang="en-US" sz="1800" b="0" i="1" dirty="0" smtClean="0">
              <a:effectLst/>
              <a:sym typeface="Wingdings" pitchFamily="2" charset="2"/>
            </a:rPr>
            <a:t> </a:t>
          </a:r>
          <a:r>
            <a:rPr lang="en-US" sz="1800" b="0" i="1" dirty="0" smtClean="0">
              <a:effectLst/>
            </a:rPr>
            <a:t>the most important application framework components for our application and Android development in general.</a:t>
          </a:r>
          <a:endParaRPr lang="en-US" sz="1800" b="0" i="1" dirty="0">
            <a:effectLst/>
          </a:endParaRPr>
        </a:p>
      </dgm:t>
    </dgm:pt>
    <dgm:pt modelId="{8B5CA891-6AA6-4F71-AB10-244E1951169A}" type="parTrans" cxnId="{0C344C13-49A5-4B47-AAC7-833B362364B5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F25CE4B1-75A6-4194-A381-CA7B65F36D05}" type="sibTrans" cxnId="{0C344C13-49A5-4B47-AAC7-833B362364B5}">
      <dgm:prSet/>
      <dgm:spPr/>
      <dgm:t>
        <a:bodyPr/>
        <a:lstStyle/>
        <a:p>
          <a:endParaRPr lang="en-US" sz="2000" i="1">
            <a:effectLst/>
          </a:endParaRPr>
        </a:p>
      </dgm:t>
    </dgm:pt>
    <dgm:pt modelId="{23C125D6-C09A-4E79-900A-34A6EFD142EF}" type="pres">
      <dgm:prSet presAssocID="{6973AB61-CC4A-477D-85BE-4CF53B84C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08A31-5A0F-4356-AE1F-37092B56F0BD}" type="pres">
      <dgm:prSet presAssocID="{542E9137-BDCA-489F-B85B-7D06A027202C}" presName="linNode" presStyleCnt="0"/>
      <dgm:spPr/>
    </dgm:pt>
    <dgm:pt modelId="{D0B675A3-4FD7-4DDE-9F88-3B25889FAAF0}" type="pres">
      <dgm:prSet presAssocID="{542E9137-BDCA-489F-B85B-7D06A027202C}" presName="parentText" presStyleLbl="node1" presStyleIdx="0" presStyleCnt="3" custScaleX="277778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15E9-FCA0-4621-8F22-6697EC67A28D}" type="pres">
      <dgm:prSet presAssocID="{9A4315D4-5CF7-4597-87D4-D811775F6309}" presName="sp" presStyleCnt="0"/>
      <dgm:spPr/>
    </dgm:pt>
    <dgm:pt modelId="{14E0B908-3FD9-4C7C-909E-6EBC8ACE09B0}" type="pres">
      <dgm:prSet presAssocID="{57924C72-225D-459C-8D78-E75BB78EF3D8}" presName="linNode" presStyleCnt="0"/>
      <dgm:spPr/>
    </dgm:pt>
    <dgm:pt modelId="{66FFCA0F-E79D-4ED0-9D04-2C1F577873AD}" type="pres">
      <dgm:prSet presAssocID="{57924C72-225D-459C-8D78-E75BB78EF3D8}" presName="parentText" presStyleLbl="node1" presStyleIdx="1" presStyleCnt="3" custScaleX="277778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83627-237A-4B1D-AD14-10B8DC5DAF51}" type="pres">
      <dgm:prSet presAssocID="{603CAFF1-86A5-4640-97EE-DF3B7F4E6FC0}" presName="sp" presStyleCnt="0"/>
      <dgm:spPr/>
    </dgm:pt>
    <dgm:pt modelId="{CE0F63ED-DC9F-4B06-8CA8-950BDD717BD3}" type="pres">
      <dgm:prSet presAssocID="{3731CB5C-D8F8-4F44-B13A-B2E1D02155BA}" presName="linNode" presStyleCnt="0"/>
      <dgm:spPr/>
    </dgm:pt>
    <dgm:pt modelId="{04135B85-80E8-4A2B-9F28-82638F586202}" type="pres">
      <dgm:prSet presAssocID="{3731CB5C-D8F8-4F44-B13A-B2E1D02155BA}" presName="parentText" presStyleLbl="node1" presStyleIdx="2" presStyleCnt="3" custScaleX="277778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6A2A2-A6A8-47BA-A6C9-DFEF94ED2AD5}" type="presOf" srcId="{57924C72-225D-459C-8D78-E75BB78EF3D8}" destId="{66FFCA0F-E79D-4ED0-9D04-2C1F577873AD}" srcOrd="0" destOrd="0" presId="urn:microsoft.com/office/officeart/2005/8/layout/vList5"/>
    <dgm:cxn modelId="{0C344C13-49A5-4B47-AAC7-833B362364B5}" srcId="{6973AB61-CC4A-477D-85BE-4CF53B84C0C5}" destId="{3731CB5C-D8F8-4F44-B13A-B2E1D02155BA}" srcOrd="2" destOrd="0" parTransId="{8B5CA891-6AA6-4F71-AB10-244E1951169A}" sibTransId="{F25CE4B1-75A6-4194-A381-CA7B65F36D05}"/>
    <dgm:cxn modelId="{5A781D13-C7AC-4C50-A7F6-98265D36A813}" type="presOf" srcId="{542E9137-BDCA-489F-B85B-7D06A027202C}" destId="{D0B675A3-4FD7-4DDE-9F88-3B25889FAAF0}" srcOrd="0" destOrd="0" presId="urn:microsoft.com/office/officeart/2005/8/layout/vList5"/>
    <dgm:cxn modelId="{618E7C25-2FE5-4D27-A015-6A3C501D8613}" srcId="{6973AB61-CC4A-477D-85BE-4CF53B84C0C5}" destId="{542E9137-BDCA-489F-B85B-7D06A027202C}" srcOrd="0" destOrd="0" parTransId="{F5C1719A-911C-4441-B459-E150B46355C4}" sibTransId="{9A4315D4-5CF7-4597-87D4-D811775F6309}"/>
    <dgm:cxn modelId="{5D0D2420-E131-4D86-AC2F-3B7AC61F4A35}" type="presOf" srcId="{3731CB5C-D8F8-4F44-B13A-B2E1D02155BA}" destId="{04135B85-80E8-4A2B-9F28-82638F586202}" srcOrd="0" destOrd="0" presId="urn:microsoft.com/office/officeart/2005/8/layout/vList5"/>
    <dgm:cxn modelId="{CFBD7975-C6E7-4967-8F1D-7AC7C0E83966}" type="presOf" srcId="{6973AB61-CC4A-477D-85BE-4CF53B84C0C5}" destId="{23C125D6-C09A-4E79-900A-34A6EFD142EF}" srcOrd="0" destOrd="0" presId="urn:microsoft.com/office/officeart/2005/8/layout/vList5"/>
    <dgm:cxn modelId="{2E6C920F-6E9F-4A41-A89B-10521961D311}" srcId="{6973AB61-CC4A-477D-85BE-4CF53B84C0C5}" destId="{57924C72-225D-459C-8D78-E75BB78EF3D8}" srcOrd="1" destOrd="0" parTransId="{78ECC634-0CC7-416D-93B3-3205C09F0BD9}" sibTransId="{603CAFF1-86A5-4640-97EE-DF3B7F4E6FC0}"/>
    <dgm:cxn modelId="{99D65E0C-684D-441C-9133-6C786436CEC7}" type="presParOf" srcId="{23C125D6-C09A-4E79-900A-34A6EFD142EF}" destId="{0B808A31-5A0F-4356-AE1F-37092B56F0BD}" srcOrd="0" destOrd="0" presId="urn:microsoft.com/office/officeart/2005/8/layout/vList5"/>
    <dgm:cxn modelId="{C7095243-ADFE-48FB-BF81-587D69A917B7}" type="presParOf" srcId="{0B808A31-5A0F-4356-AE1F-37092B56F0BD}" destId="{D0B675A3-4FD7-4DDE-9F88-3B25889FAAF0}" srcOrd="0" destOrd="0" presId="urn:microsoft.com/office/officeart/2005/8/layout/vList5"/>
    <dgm:cxn modelId="{9A9FD07C-5E08-4656-9C2E-1B8A5DDA7981}" type="presParOf" srcId="{23C125D6-C09A-4E79-900A-34A6EFD142EF}" destId="{D68515E9-FCA0-4621-8F22-6697EC67A28D}" srcOrd="1" destOrd="0" presId="urn:microsoft.com/office/officeart/2005/8/layout/vList5"/>
    <dgm:cxn modelId="{AFA1E5ED-5DB1-46A8-A8E6-63AC68278824}" type="presParOf" srcId="{23C125D6-C09A-4E79-900A-34A6EFD142EF}" destId="{14E0B908-3FD9-4C7C-909E-6EBC8ACE09B0}" srcOrd="2" destOrd="0" presId="urn:microsoft.com/office/officeart/2005/8/layout/vList5"/>
    <dgm:cxn modelId="{C62443F7-1BF0-4E6D-8DBD-0E8972BAA794}" type="presParOf" srcId="{14E0B908-3FD9-4C7C-909E-6EBC8ACE09B0}" destId="{66FFCA0F-E79D-4ED0-9D04-2C1F577873AD}" srcOrd="0" destOrd="0" presId="urn:microsoft.com/office/officeart/2005/8/layout/vList5"/>
    <dgm:cxn modelId="{9BA9EF6A-EA55-4DF5-A0EE-55CF5E1AFDD6}" type="presParOf" srcId="{23C125D6-C09A-4E79-900A-34A6EFD142EF}" destId="{B6583627-237A-4B1D-AD14-10B8DC5DAF51}" srcOrd="3" destOrd="0" presId="urn:microsoft.com/office/officeart/2005/8/layout/vList5"/>
    <dgm:cxn modelId="{B66207FA-E9F2-4657-B943-52F3BBF43D69}" type="presParOf" srcId="{23C125D6-C09A-4E79-900A-34A6EFD142EF}" destId="{CE0F63ED-DC9F-4B06-8CA8-950BDD717BD3}" srcOrd="4" destOrd="0" presId="urn:microsoft.com/office/officeart/2005/8/layout/vList5"/>
    <dgm:cxn modelId="{300FEDAD-F85B-42B0-86D7-A3ACE7845905}" type="presParOf" srcId="{CE0F63ED-DC9F-4B06-8CA8-950BDD717BD3}" destId="{04135B85-80E8-4A2B-9F28-82638F5862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3C02BF-D8CD-454E-9499-73356BFE1CC9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635CD-5EFB-4882-A061-CB61978B10FA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Activity Manager</a:t>
          </a:r>
          <a:endParaRPr lang="en-US" dirty="0"/>
        </a:p>
      </dgm:t>
    </dgm:pt>
    <dgm:pt modelId="{E3975422-4302-42D1-ACD9-96F9BACEA25C}" type="parTrans" cxnId="{422A0DC0-E4E8-41FF-A8F3-27AD438388A2}">
      <dgm:prSet/>
      <dgm:spPr/>
      <dgm:t>
        <a:bodyPr/>
        <a:lstStyle/>
        <a:p>
          <a:endParaRPr lang="en-US"/>
        </a:p>
      </dgm:t>
    </dgm:pt>
    <dgm:pt modelId="{2AC432DD-A207-4511-B489-E0E049530B84}" type="sibTrans" cxnId="{422A0DC0-E4E8-41FF-A8F3-27AD438388A2}">
      <dgm:prSet/>
      <dgm:spPr/>
      <dgm:t>
        <a:bodyPr/>
        <a:lstStyle/>
        <a:p>
          <a:endParaRPr lang="en-US"/>
        </a:p>
      </dgm:t>
    </dgm:pt>
    <dgm:pt modelId="{E177FA92-796A-4359-A7FA-5BDA0F01096D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Content Provider</a:t>
          </a:r>
          <a:endParaRPr lang="en-US" dirty="0"/>
        </a:p>
      </dgm:t>
    </dgm:pt>
    <dgm:pt modelId="{E6DCA75A-5530-4886-8BAA-AB49C65762F8}" type="parTrans" cxnId="{54F0980D-DE42-4775-B279-06705E7C6333}">
      <dgm:prSet/>
      <dgm:spPr/>
      <dgm:t>
        <a:bodyPr/>
        <a:lstStyle/>
        <a:p>
          <a:endParaRPr lang="en-US"/>
        </a:p>
      </dgm:t>
    </dgm:pt>
    <dgm:pt modelId="{CC934E4D-53CD-403B-875C-761222B98529}" type="sibTrans" cxnId="{54F0980D-DE42-4775-B279-06705E7C6333}">
      <dgm:prSet/>
      <dgm:spPr/>
      <dgm:t>
        <a:bodyPr/>
        <a:lstStyle/>
        <a:p>
          <a:endParaRPr lang="en-US"/>
        </a:p>
      </dgm:t>
    </dgm:pt>
    <dgm:pt modelId="{53B4D02F-6814-4B81-8685-B2EB39F2E3A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View system</a:t>
          </a:r>
          <a:endParaRPr lang="en-US" dirty="0"/>
        </a:p>
      </dgm:t>
    </dgm:pt>
    <dgm:pt modelId="{529F6B59-7BE8-4B9E-8480-EBAC694795FE}" type="parTrans" cxnId="{011754FE-BB19-432E-9A03-1F3C81F996D6}">
      <dgm:prSet/>
      <dgm:spPr/>
      <dgm:t>
        <a:bodyPr/>
        <a:lstStyle/>
        <a:p>
          <a:endParaRPr lang="en-US"/>
        </a:p>
      </dgm:t>
    </dgm:pt>
    <dgm:pt modelId="{02BBE147-FA4A-4AD8-BD6E-F06EFE3D4ADD}" type="sibTrans" cxnId="{011754FE-BB19-432E-9A03-1F3C81F996D6}">
      <dgm:prSet/>
      <dgm:spPr/>
      <dgm:t>
        <a:bodyPr/>
        <a:lstStyle/>
        <a:p>
          <a:endParaRPr lang="en-US"/>
        </a:p>
      </dgm:t>
    </dgm:pt>
    <dgm:pt modelId="{ADAD36EC-93A3-490F-947C-E2D112F3FA34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Package Manager</a:t>
          </a:r>
          <a:endParaRPr lang="en-US" dirty="0"/>
        </a:p>
      </dgm:t>
    </dgm:pt>
    <dgm:pt modelId="{8A41CA9C-893D-4349-9D29-A0F31FCD10A4}" type="parTrans" cxnId="{FC01333C-4D08-43CC-91FC-FBE5A7D0D2FE}">
      <dgm:prSet/>
      <dgm:spPr/>
      <dgm:t>
        <a:bodyPr/>
        <a:lstStyle/>
        <a:p>
          <a:endParaRPr lang="en-US"/>
        </a:p>
      </dgm:t>
    </dgm:pt>
    <dgm:pt modelId="{D1F6CF11-C828-46D6-8742-BAA8120C0485}" type="sibTrans" cxnId="{FC01333C-4D08-43CC-91FC-FBE5A7D0D2FE}">
      <dgm:prSet/>
      <dgm:spPr/>
      <dgm:t>
        <a:bodyPr/>
        <a:lstStyle/>
        <a:p>
          <a:endParaRPr lang="en-US"/>
        </a:p>
      </dgm:t>
    </dgm:pt>
    <dgm:pt modelId="{26FC8477-6916-4BD2-B4D6-0DA8CB1EB582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Resource Manager</a:t>
          </a:r>
          <a:endParaRPr lang="en-US" dirty="0"/>
        </a:p>
      </dgm:t>
    </dgm:pt>
    <dgm:pt modelId="{9125CC92-65CA-4B43-81F8-0ADC53F8BCAA}" type="parTrans" cxnId="{310D32F9-AC45-402C-83B4-1BEC88279EA0}">
      <dgm:prSet/>
      <dgm:spPr/>
      <dgm:t>
        <a:bodyPr/>
        <a:lstStyle/>
        <a:p>
          <a:endParaRPr lang="en-US"/>
        </a:p>
      </dgm:t>
    </dgm:pt>
    <dgm:pt modelId="{062BB656-AFB2-495A-BCC2-3AA5C4DBB184}" type="sibTrans" cxnId="{310D32F9-AC45-402C-83B4-1BEC88279EA0}">
      <dgm:prSet/>
      <dgm:spPr/>
      <dgm:t>
        <a:bodyPr/>
        <a:lstStyle/>
        <a:p>
          <a:endParaRPr lang="en-US"/>
        </a:p>
      </dgm:t>
    </dgm:pt>
    <dgm:pt modelId="{F5F213BD-E4B5-4F6B-83F4-965CD4048852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Location Manager</a:t>
          </a:r>
          <a:endParaRPr lang="en-US" dirty="0"/>
        </a:p>
      </dgm:t>
    </dgm:pt>
    <dgm:pt modelId="{D93CA900-A06A-46C1-9131-9E3BEF53F087}" type="parTrans" cxnId="{9F3DA069-1AA0-499E-97DA-D1B0FCA854DD}">
      <dgm:prSet/>
      <dgm:spPr/>
      <dgm:t>
        <a:bodyPr/>
        <a:lstStyle/>
        <a:p>
          <a:endParaRPr lang="en-US"/>
        </a:p>
      </dgm:t>
    </dgm:pt>
    <dgm:pt modelId="{E99B7039-0220-4364-B872-BC2074223B00}" type="sibTrans" cxnId="{9F3DA069-1AA0-499E-97DA-D1B0FCA854DD}">
      <dgm:prSet/>
      <dgm:spPr/>
      <dgm:t>
        <a:bodyPr/>
        <a:lstStyle/>
        <a:p>
          <a:endParaRPr lang="en-US"/>
        </a:p>
      </dgm:t>
    </dgm:pt>
    <dgm:pt modelId="{88DA1F47-CDC5-435A-A1A1-5FC06663B737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Notification Manager</a:t>
          </a:r>
          <a:endParaRPr lang="en-US" dirty="0"/>
        </a:p>
      </dgm:t>
    </dgm:pt>
    <dgm:pt modelId="{D4AB466B-65E1-405A-B3EB-6FE9F7992460}" type="parTrans" cxnId="{6FF2AE22-4BDD-48E8-9A45-39095F470700}">
      <dgm:prSet/>
      <dgm:spPr/>
      <dgm:t>
        <a:bodyPr/>
        <a:lstStyle/>
        <a:p>
          <a:endParaRPr lang="en-US"/>
        </a:p>
      </dgm:t>
    </dgm:pt>
    <dgm:pt modelId="{EDB9E440-C1EB-43D3-A3A1-B36AEB7759DD}" type="sibTrans" cxnId="{6FF2AE22-4BDD-48E8-9A45-39095F470700}">
      <dgm:prSet/>
      <dgm:spPr/>
      <dgm:t>
        <a:bodyPr/>
        <a:lstStyle/>
        <a:p>
          <a:endParaRPr lang="en-US"/>
        </a:p>
      </dgm:t>
    </dgm:pt>
    <dgm:pt modelId="{F497486D-4068-4F39-8F39-B7A92A4750B2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 rtl="0"/>
          <a:r>
            <a:rPr lang="en-US" sz="1400" b="1" dirty="0" smtClean="0"/>
            <a:t>Manages the lifecycle of application</a:t>
          </a:r>
          <a:endParaRPr lang="en-US" sz="1400" b="1" dirty="0"/>
        </a:p>
      </dgm:t>
    </dgm:pt>
    <dgm:pt modelId="{8CA9D582-C0C0-4EB1-8DB6-C2C65373A99C}" type="parTrans" cxnId="{A419F316-809D-4BF8-916E-D317E691C698}">
      <dgm:prSet/>
      <dgm:spPr/>
      <dgm:t>
        <a:bodyPr/>
        <a:lstStyle/>
        <a:p>
          <a:endParaRPr lang="en-US"/>
        </a:p>
      </dgm:t>
    </dgm:pt>
    <dgm:pt modelId="{38D80BB7-989A-470C-ADAF-BE2470A22FED}" type="sibTrans" cxnId="{A419F316-809D-4BF8-916E-D317E691C698}">
      <dgm:prSet/>
      <dgm:spPr/>
      <dgm:t>
        <a:bodyPr/>
        <a:lstStyle/>
        <a:p>
          <a:endParaRPr lang="en-US"/>
        </a:p>
      </dgm:t>
    </dgm:pt>
    <dgm:pt modelId="{21D1E132-DDED-4B54-8339-9CF9CD552345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dirty="0" smtClean="0"/>
            <a:t>Stores and retrieves data and makes it accessible to all applications</a:t>
          </a:r>
          <a:endParaRPr lang="en-US" sz="1400" b="1" dirty="0"/>
        </a:p>
      </dgm:t>
    </dgm:pt>
    <dgm:pt modelId="{3A5F3213-EA86-4CF5-A0D0-50AE2D2755D7}" type="parTrans" cxnId="{19BDFBC9-2B73-4593-972D-FD9DD663A13B}">
      <dgm:prSet/>
      <dgm:spPr/>
      <dgm:t>
        <a:bodyPr/>
        <a:lstStyle/>
        <a:p>
          <a:endParaRPr lang="en-US"/>
        </a:p>
      </dgm:t>
    </dgm:pt>
    <dgm:pt modelId="{FAD6CD1E-DF41-4E30-9466-6D410E8C637E}" type="sibTrans" cxnId="{19BDFBC9-2B73-4593-972D-FD9DD663A13B}">
      <dgm:prSet/>
      <dgm:spPr/>
      <dgm:t>
        <a:bodyPr/>
        <a:lstStyle/>
        <a:p>
          <a:endParaRPr lang="en-US"/>
        </a:p>
      </dgm:t>
    </dgm:pt>
    <dgm:pt modelId="{65C468B8-58A4-4A4F-A761-911B836CD027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dirty="0" smtClean="0"/>
            <a:t>Handles GUI related Tasks</a:t>
          </a:r>
          <a:endParaRPr lang="en-US" sz="1400" b="1" dirty="0"/>
        </a:p>
      </dgm:t>
    </dgm:pt>
    <dgm:pt modelId="{BC35F10C-776E-4DA7-A233-1406E8C14F59}" type="parTrans" cxnId="{A3796294-5B0A-40B8-85DF-4A9F57936861}">
      <dgm:prSet/>
      <dgm:spPr/>
      <dgm:t>
        <a:bodyPr/>
        <a:lstStyle/>
        <a:p>
          <a:endParaRPr lang="en-US"/>
        </a:p>
      </dgm:t>
    </dgm:pt>
    <dgm:pt modelId="{92300F62-166D-4ABC-8984-311B3A6493D4}" type="sibTrans" cxnId="{A3796294-5B0A-40B8-85DF-4A9F57936861}">
      <dgm:prSet/>
      <dgm:spPr/>
      <dgm:t>
        <a:bodyPr/>
        <a:lstStyle/>
        <a:p>
          <a:endParaRPr lang="en-US"/>
        </a:p>
      </dgm:t>
    </dgm:pt>
    <dgm:pt modelId="{6A202E6E-896E-4896-B885-00FA06ED1C39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dirty="0" smtClean="0"/>
            <a:t>Retrieves various info related to the currently installed app on a device</a:t>
          </a:r>
          <a:endParaRPr lang="en-US" sz="1400" b="1" dirty="0"/>
        </a:p>
      </dgm:t>
    </dgm:pt>
    <dgm:pt modelId="{0FC69792-C6CA-4D51-B97A-72BDA947B854}" type="parTrans" cxnId="{E24BDD71-2824-4EAB-B0C3-6D14386360E6}">
      <dgm:prSet/>
      <dgm:spPr/>
      <dgm:t>
        <a:bodyPr/>
        <a:lstStyle/>
        <a:p>
          <a:endParaRPr lang="en-US"/>
        </a:p>
      </dgm:t>
    </dgm:pt>
    <dgm:pt modelId="{3E4A99F4-4995-4507-A8C8-2E7437E3462C}" type="sibTrans" cxnId="{E24BDD71-2824-4EAB-B0C3-6D14386360E6}">
      <dgm:prSet/>
      <dgm:spPr/>
      <dgm:t>
        <a:bodyPr/>
        <a:lstStyle/>
        <a:p>
          <a:endParaRPr lang="en-US"/>
        </a:p>
      </dgm:t>
    </dgm:pt>
    <dgm:pt modelId="{21B92642-83EB-4843-BBDA-56FB5F7D1874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smtClean="0"/>
            <a:t>Provides access to non-code resources such as icons, etc</a:t>
          </a:r>
          <a:endParaRPr lang="en-US" sz="1400" b="1"/>
        </a:p>
      </dgm:t>
    </dgm:pt>
    <dgm:pt modelId="{D55F76DD-E2EE-4A11-863E-DE8AC1DADCAA}" type="parTrans" cxnId="{4BF38E30-D964-4105-9D45-AD097B2B6369}">
      <dgm:prSet/>
      <dgm:spPr/>
      <dgm:t>
        <a:bodyPr/>
        <a:lstStyle/>
        <a:p>
          <a:endParaRPr lang="en-US"/>
        </a:p>
      </dgm:t>
    </dgm:pt>
    <dgm:pt modelId="{24E98E86-501A-499E-A659-F3AB1C5D807E}" type="sibTrans" cxnId="{4BF38E30-D964-4105-9D45-AD097B2B6369}">
      <dgm:prSet/>
      <dgm:spPr/>
      <dgm:t>
        <a:bodyPr/>
        <a:lstStyle/>
        <a:p>
          <a:endParaRPr lang="en-US"/>
        </a:p>
      </dgm:t>
    </dgm:pt>
    <dgm:pt modelId="{4479B8C3-E2D4-4072-827C-C7A1566D62A4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smtClean="0"/>
            <a:t>Location-based and related services</a:t>
          </a:r>
          <a:endParaRPr lang="en-US" sz="1400" b="1"/>
        </a:p>
      </dgm:t>
    </dgm:pt>
    <dgm:pt modelId="{232DB6A3-8873-49D6-9FCB-B18AD502160B}" type="parTrans" cxnId="{F26020CD-AF54-42AD-A851-088A580184F8}">
      <dgm:prSet/>
      <dgm:spPr/>
      <dgm:t>
        <a:bodyPr/>
        <a:lstStyle/>
        <a:p>
          <a:endParaRPr lang="en-US"/>
        </a:p>
      </dgm:t>
    </dgm:pt>
    <dgm:pt modelId="{1238D0CB-5425-448E-AB41-855A2C164695}" type="sibTrans" cxnId="{F26020CD-AF54-42AD-A851-088A580184F8}">
      <dgm:prSet/>
      <dgm:spPr/>
      <dgm:t>
        <a:bodyPr/>
        <a:lstStyle/>
        <a:p>
          <a:endParaRPr lang="en-US"/>
        </a:p>
      </dgm:t>
    </dgm:pt>
    <dgm:pt modelId="{8E7CD075-3096-458B-9F86-E7D9C6BB774D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en-US" sz="1400" b="1" dirty="0" smtClean="0"/>
            <a:t>Executes and Manages all Notifications, alerts, etc</a:t>
          </a:r>
          <a:endParaRPr lang="en-US" sz="1400" b="1" dirty="0"/>
        </a:p>
      </dgm:t>
    </dgm:pt>
    <dgm:pt modelId="{6D05EBCC-40E1-4CC8-B18A-33B65B4490D4}" type="parTrans" cxnId="{23EFAB8A-1267-4F8E-8B50-102D2456A9E6}">
      <dgm:prSet/>
      <dgm:spPr/>
      <dgm:t>
        <a:bodyPr/>
        <a:lstStyle/>
        <a:p>
          <a:endParaRPr lang="en-US"/>
        </a:p>
      </dgm:t>
    </dgm:pt>
    <dgm:pt modelId="{42507570-F70A-4D93-93B2-DBFB39EEECC2}" type="sibTrans" cxnId="{23EFAB8A-1267-4F8E-8B50-102D2456A9E6}">
      <dgm:prSet/>
      <dgm:spPr/>
      <dgm:t>
        <a:bodyPr/>
        <a:lstStyle/>
        <a:p>
          <a:endParaRPr lang="en-US"/>
        </a:p>
      </dgm:t>
    </dgm:pt>
    <dgm:pt modelId="{49B76B04-615F-46F0-9AEA-BE36E59732B1}" type="pres">
      <dgm:prSet presAssocID="{853C02BF-D8CD-454E-9499-73356BFE1C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004218-82B8-4D86-BB54-C93AE6533CC8}" type="pres">
      <dgm:prSet presAssocID="{12D635CD-5EFB-4882-A061-CB61978B10FA}" presName="linNode" presStyleCnt="0"/>
      <dgm:spPr/>
    </dgm:pt>
    <dgm:pt modelId="{59ED36C8-E5A7-443F-8977-2F4995E68CCB}" type="pres">
      <dgm:prSet presAssocID="{12D635CD-5EFB-4882-A061-CB61978B10FA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9E563-3142-4C0D-AC7E-5E37D1D8161F}" type="pres">
      <dgm:prSet presAssocID="{12D635CD-5EFB-4882-A061-CB61978B10FA}" presName="childShp" presStyleLbl="bgAccFollowNode1" presStyleIdx="0" presStyleCnt="7" custLinFactNeighborX="-2027" custLinFactNeighborY="-669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16A021EE-F219-4B8B-94C8-C8B416BDF872}" type="pres">
      <dgm:prSet presAssocID="{2AC432DD-A207-4511-B489-E0E049530B84}" presName="spacing" presStyleCnt="0"/>
      <dgm:spPr/>
    </dgm:pt>
    <dgm:pt modelId="{2397C9FB-908D-492C-8366-E8ADEB6445AB}" type="pres">
      <dgm:prSet presAssocID="{E177FA92-796A-4359-A7FA-5BDA0F01096D}" presName="linNode" presStyleCnt="0"/>
      <dgm:spPr/>
    </dgm:pt>
    <dgm:pt modelId="{A24A87F0-7DFD-4139-A547-D5C57C3DAE33}" type="pres">
      <dgm:prSet presAssocID="{E177FA92-796A-4359-A7FA-5BDA0F01096D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1C4B2-0CAD-456C-BE19-2BBFC79095B0}" type="pres">
      <dgm:prSet presAssocID="{E177FA92-796A-4359-A7FA-5BDA0F01096D}" presName="childShp" presStyleLbl="bgAccFollowNode1" presStyleIdx="1" presStyleCnt="7" custLinFactNeighborX="-1084" custLinFactNeighborY="-13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30BCDF75-BB29-4227-A9B5-AC540B1BCC21}" type="pres">
      <dgm:prSet presAssocID="{CC934E4D-53CD-403B-875C-761222B98529}" presName="spacing" presStyleCnt="0"/>
      <dgm:spPr/>
    </dgm:pt>
    <dgm:pt modelId="{91EF5C40-7448-4B3B-B8A9-5F772550CD35}" type="pres">
      <dgm:prSet presAssocID="{53B4D02F-6814-4B81-8685-B2EB39F2E3A9}" presName="linNode" presStyleCnt="0"/>
      <dgm:spPr/>
    </dgm:pt>
    <dgm:pt modelId="{9B449FCD-3967-4F38-92B1-FEBCC3E9837A}" type="pres">
      <dgm:prSet presAssocID="{53B4D02F-6814-4B81-8685-B2EB39F2E3A9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6E09-69FC-48DC-AABC-46AD393008B4}" type="pres">
      <dgm:prSet presAssocID="{53B4D02F-6814-4B81-8685-B2EB39F2E3A9}" presName="childShp" presStyleLbl="bgAccFollowNode1" presStyleIdx="2" presStyleCnt="7" custLinFactNeighborX="-1084" custLinFactNeighborY="-13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3263EAD-BB4F-4124-AC54-0C3A9ADBDB3C}" type="pres">
      <dgm:prSet presAssocID="{02BBE147-FA4A-4AD8-BD6E-F06EFE3D4ADD}" presName="spacing" presStyleCnt="0"/>
      <dgm:spPr/>
    </dgm:pt>
    <dgm:pt modelId="{ED83D7FA-FB80-4BDB-85C5-B50DA1459097}" type="pres">
      <dgm:prSet presAssocID="{ADAD36EC-93A3-490F-947C-E2D112F3FA34}" presName="linNode" presStyleCnt="0"/>
      <dgm:spPr/>
    </dgm:pt>
    <dgm:pt modelId="{B75F01CE-FC2E-4A47-B599-B86EECE694E3}" type="pres">
      <dgm:prSet presAssocID="{ADAD36EC-93A3-490F-947C-E2D112F3FA34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D1CED-BCAA-4997-8252-E67797D530A7}" type="pres">
      <dgm:prSet presAssocID="{ADAD36EC-93A3-490F-947C-E2D112F3FA34}" presName="childShp" presStyleLbl="bgAccFollowNode1" presStyleIdx="3" presStyleCnt="7" custLinFactNeighborX="-1084" custLinFactNeighborY="-13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DDE0F6A8-E6DB-4118-B071-AFBF3D87F965}" type="pres">
      <dgm:prSet presAssocID="{D1F6CF11-C828-46D6-8742-BAA8120C0485}" presName="spacing" presStyleCnt="0"/>
      <dgm:spPr/>
    </dgm:pt>
    <dgm:pt modelId="{DA7BD390-D633-4828-9A09-E4DCCC137E64}" type="pres">
      <dgm:prSet presAssocID="{26FC8477-6916-4BD2-B4D6-0DA8CB1EB582}" presName="linNode" presStyleCnt="0"/>
      <dgm:spPr/>
    </dgm:pt>
    <dgm:pt modelId="{D11E9D2E-ACAA-42F0-A66D-E44B69D97F82}" type="pres">
      <dgm:prSet presAssocID="{26FC8477-6916-4BD2-B4D6-0DA8CB1EB582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0D5B9-1172-42A6-BD08-0315625E1156}" type="pres">
      <dgm:prSet presAssocID="{26FC8477-6916-4BD2-B4D6-0DA8CB1EB582}" presName="childShp" presStyleLbl="bgAccFollowNode1" presStyleIdx="4" presStyleCnt="7" custLinFactNeighborX="-1084" custLinFactNeighborY="-13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2138275E-51BE-4D42-8BF8-6041A39A6163}" type="pres">
      <dgm:prSet presAssocID="{062BB656-AFB2-495A-BCC2-3AA5C4DBB184}" presName="spacing" presStyleCnt="0"/>
      <dgm:spPr/>
    </dgm:pt>
    <dgm:pt modelId="{83404DE0-E2F1-4E16-9A79-47EA9C251764}" type="pres">
      <dgm:prSet presAssocID="{F5F213BD-E4B5-4F6B-83F4-965CD4048852}" presName="linNode" presStyleCnt="0"/>
      <dgm:spPr/>
    </dgm:pt>
    <dgm:pt modelId="{EC2E6235-004C-49C3-AB20-408A79A9E539}" type="pres">
      <dgm:prSet presAssocID="{F5F213BD-E4B5-4F6B-83F4-965CD4048852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2732F-E595-4030-829D-FCCC1189FE04}" type="pres">
      <dgm:prSet presAssocID="{F5F213BD-E4B5-4F6B-83F4-965CD4048852}" presName="childShp" presStyleLbl="bgAccFollowNode1" presStyleIdx="5" presStyleCnt="7" custLinFactNeighborX="-1084" custLinFactNeighborY="-13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8FAD4F3-C753-4CEB-BEFB-3E081CD45E76}" type="pres">
      <dgm:prSet presAssocID="{E99B7039-0220-4364-B872-BC2074223B00}" presName="spacing" presStyleCnt="0"/>
      <dgm:spPr/>
    </dgm:pt>
    <dgm:pt modelId="{498F9C35-8D8F-46DA-B930-F0A1A905A2CB}" type="pres">
      <dgm:prSet presAssocID="{88DA1F47-CDC5-435A-A1A1-5FC06663B737}" presName="linNode" presStyleCnt="0"/>
      <dgm:spPr/>
    </dgm:pt>
    <dgm:pt modelId="{378FB529-F543-4EE6-AD1F-79FF2726D018}" type="pres">
      <dgm:prSet presAssocID="{88DA1F47-CDC5-435A-A1A1-5FC06663B737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7212F-8034-4292-B0F6-1EB5FC111E1D}" type="pres">
      <dgm:prSet presAssocID="{88DA1F47-CDC5-435A-A1A1-5FC06663B737}" presName="childShp" presStyleLbl="bgAccFollowNode1" presStyleIdx="6" presStyleCnt="7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01991C9D-82C6-4090-9DA6-E81467BD31D1}" type="presOf" srcId="{8E7CD075-3096-458B-9F86-E7D9C6BB774D}" destId="{E217212F-8034-4292-B0F6-1EB5FC111E1D}" srcOrd="0" destOrd="0" presId="urn:microsoft.com/office/officeart/2005/8/layout/vList6"/>
    <dgm:cxn modelId="{A1BACD7A-2267-4537-B6DF-9AB10980E88C}" type="presOf" srcId="{ADAD36EC-93A3-490F-947C-E2D112F3FA34}" destId="{B75F01CE-FC2E-4A47-B599-B86EECE694E3}" srcOrd="0" destOrd="0" presId="urn:microsoft.com/office/officeart/2005/8/layout/vList6"/>
    <dgm:cxn modelId="{6FF2AE22-4BDD-48E8-9A45-39095F470700}" srcId="{853C02BF-D8CD-454E-9499-73356BFE1CC9}" destId="{88DA1F47-CDC5-435A-A1A1-5FC06663B737}" srcOrd="6" destOrd="0" parTransId="{D4AB466B-65E1-405A-B3EB-6FE9F7992460}" sibTransId="{EDB9E440-C1EB-43D3-A3A1-B36AEB7759DD}"/>
    <dgm:cxn modelId="{BF9F9F39-BEA7-48DE-9540-8C3E4C868579}" type="presOf" srcId="{E177FA92-796A-4359-A7FA-5BDA0F01096D}" destId="{A24A87F0-7DFD-4139-A547-D5C57C3DAE33}" srcOrd="0" destOrd="0" presId="urn:microsoft.com/office/officeart/2005/8/layout/vList6"/>
    <dgm:cxn modelId="{945625DD-A624-4979-B9B7-D20DB1136A24}" type="presOf" srcId="{F497486D-4068-4F39-8F39-B7A92A4750B2}" destId="{F539E563-3142-4C0D-AC7E-5E37D1D8161F}" srcOrd="0" destOrd="0" presId="urn:microsoft.com/office/officeart/2005/8/layout/vList6"/>
    <dgm:cxn modelId="{FF074667-8DC3-4340-A6A1-2FEC917C9948}" type="presOf" srcId="{12D635CD-5EFB-4882-A061-CB61978B10FA}" destId="{59ED36C8-E5A7-443F-8977-2F4995E68CCB}" srcOrd="0" destOrd="0" presId="urn:microsoft.com/office/officeart/2005/8/layout/vList6"/>
    <dgm:cxn modelId="{46741208-D58E-476C-8B05-3B699F68F8EF}" type="presOf" srcId="{853C02BF-D8CD-454E-9499-73356BFE1CC9}" destId="{49B76B04-615F-46F0-9AEA-BE36E59732B1}" srcOrd="0" destOrd="0" presId="urn:microsoft.com/office/officeart/2005/8/layout/vList6"/>
    <dgm:cxn modelId="{011754FE-BB19-432E-9A03-1F3C81F996D6}" srcId="{853C02BF-D8CD-454E-9499-73356BFE1CC9}" destId="{53B4D02F-6814-4B81-8685-B2EB39F2E3A9}" srcOrd="2" destOrd="0" parTransId="{529F6B59-7BE8-4B9E-8480-EBAC694795FE}" sibTransId="{02BBE147-FA4A-4AD8-BD6E-F06EFE3D4ADD}"/>
    <dgm:cxn modelId="{3F2043FD-A886-4C20-BFE1-EAECA78ADFEE}" type="presOf" srcId="{21B92642-83EB-4843-BBDA-56FB5F7D1874}" destId="{E960D5B9-1172-42A6-BD08-0315625E1156}" srcOrd="0" destOrd="0" presId="urn:microsoft.com/office/officeart/2005/8/layout/vList6"/>
    <dgm:cxn modelId="{EAC246D1-D404-4748-9B8D-1059C5046541}" type="presOf" srcId="{88DA1F47-CDC5-435A-A1A1-5FC06663B737}" destId="{378FB529-F543-4EE6-AD1F-79FF2726D018}" srcOrd="0" destOrd="0" presId="urn:microsoft.com/office/officeart/2005/8/layout/vList6"/>
    <dgm:cxn modelId="{310D32F9-AC45-402C-83B4-1BEC88279EA0}" srcId="{853C02BF-D8CD-454E-9499-73356BFE1CC9}" destId="{26FC8477-6916-4BD2-B4D6-0DA8CB1EB582}" srcOrd="4" destOrd="0" parTransId="{9125CC92-65CA-4B43-81F8-0ADC53F8BCAA}" sibTransId="{062BB656-AFB2-495A-BCC2-3AA5C4DBB184}"/>
    <dgm:cxn modelId="{E24BDD71-2824-4EAB-B0C3-6D14386360E6}" srcId="{ADAD36EC-93A3-490F-947C-E2D112F3FA34}" destId="{6A202E6E-896E-4896-B885-00FA06ED1C39}" srcOrd="0" destOrd="0" parTransId="{0FC69792-C6CA-4D51-B97A-72BDA947B854}" sibTransId="{3E4A99F4-4995-4507-A8C8-2E7437E3462C}"/>
    <dgm:cxn modelId="{23EFAB8A-1267-4F8E-8B50-102D2456A9E6}" srcId="{88DA1F47-CDC5-435A-A1A1-5FC06663B737}" destId="{8E7CD075-3096-458B-9F86-E7D9C6BB774D}" srcOrd="0" destOrd="0" parTransId="{6D05EBCC-40E1-4CC8-B18A-33B65B4490D4}" sibTransId="{42507570-F70A-4D93-93B2-DBFB39EEECC2}"/>
    <dgm:cxn modelId="{9B35BDF3-A16C-40BF-9504-CC6A2C7814B4}" type="presOf" srcId="{6A202E6E-896E-4896-B885-00FA06ED1C39}" destId="{82AD1CED-BCAA-4997-8252-E67797D530A7}" srcOrd="0" destOrd="0" presId="urn:microsoft.com/office/officeart/2005/8/layout/vList6"/>
    <dgm:cxn modelId="{A419F316-809D-4BF8-916E-D317E691C698}" srcId="{12D635CD-5EFB-4882-A061-CB61978B10FA}" destId="{F497486D-4068-4F39-8F39-B7A92A4750B2}" srcOrd="0" destOrd="0" parTransId="{8CA9D582-C0C0-4EB1-8DB6-C2C65373A99C}" sibTransId="{38D80BB7-989A-470C-ADAF-BE2470A22FED}"/>
    <dgm:cxn modelId="{422A0DC0-E4E8-41FF-A8F3-27AD438388A2}" srcId="{853C02BF-D8CD-454E-9499-73356BFE1CC9}" destId="{12D635CD-5EFB-4882-A061-CB61978B10FA}" srcOrd="0" destOrd="0" parTransId="{E3975422-4302-42D1-ACD9-96F9BACEA25C}" sibTransId="{2AC432DD-A207-4511-B489-E0E049530B84}"/>
    <dgm:cxn modelId="{FC01333C-4D08-43CC-91FC-FBE5A7D0D2FE}" srcId="{853C02BF-D8CD-454E-9499-73356BFE1CC9}" destId="{ADAD36EC-93A3-490F-947C-E2D112F3FA34}" srcOrd="3" destOrd="0" parTransId="{8A41CA9C-893D-4349-9D29-A0F31FCD10A4}" sibTransId="{D1F6CF11-C828-46D6-8742-BAA8120C0485}"/>
    <dgm:cxn modelId="{1780857A-2FFE-475E-94FC-E9DCED1E2F62}" type="presOf" srcId="{65C468B8-58A4-4A4F-A761-911B836CD027}" destId="{3D6C6E09-69FC-48DC-AABC-46AD393008B4}" srcOrd="0" destOrd="0" presId="urn:microsoft.com/office/officeart/2005/8/layout/vList6"/>
    <dgm:cxn modelId="{19BDFBC9-2B73-4593-972D-FD9DD663A13B}" srcId="{E177FA92-796A-4359-A7FA-5BDA0F01096D}" destId="{21D1E132-DDED-4B54-8339-9CF9CD552345}" srcOrd="0" destOrd="0" parTransId="{3A5F3213-EA86-4CF5-A0D0-50AE2D2755D7}" sibTransId="{FAD6CD1E-DF41-4E30-9466-6D410E8C637E}"/>
    <dgm:cxn modelId="{54F0980D-DE42-4775-B279-06705E7C6333}" srcId="{853C02BF-D8CD-454E-9499-73356BFE1CC9}" destId="{E177FA92-796A-4359-A7FA-5BDA0F01096D}" srcOrd="1" destOrd="0" parTransId="{E6DCA75A-5530-4886-8BAA-AB49C65762F8}" sibTransId="{CC934E4D-53CD-403B-875C-761222B98529}"/>
    <dgm:cxn modelId="{DE66A384-F372-4C36-951C-900E04A0367B}" type="presOf" srcId="{F5F213BD-E4B5-4F6B-83F4-965CD4048852}" destId="{EC2E6235-004C-49C3-AB20-408A79A9E539}" srcOrd="0" destOrd="0" presId="urn:microsoft.com/office/officeart/2005/8/layout/vList6"/>
    <dgm:cxn modelId="{BD899DD3-EAFA-495D-A5A3-98CC7A257A4D}" type="presOf" srcId="{26FC8477-6916-4BD2-B4D6-0DA8CB1EB582}" destId="{D11E9D2E-ACAA-42F0-A66D-E44B69D97F82}" srcOrd="0" destOrd="0" presId="urn:microsoft.com/office/officeart/2005/8/layout/vList6"/>
    <dgm:cxn modelId="{F26020CD-AF54-42AD-A851-088A580184F8}" srcId="{F5F213BD-E4B5-4F6B-83F4-965CD4048852}" destId="{4479B8C3-E2D4-4072-827C-C7A1566D62A4}" srcOrd="0" destOrd="0" parTransId="{232DB6A3-8873-49D6-9FCB-B18AD502160B}" sibTransId="{1238D0CB-5425-448E-AB41-855A2C164695}"/>
    <dgm:cxn modelId="{A3796294-5B0A-40B8-85DF-4A9F57936861}" srcId="{53B4D02F-6814-4B81-8685-B2EB39F2E3A9}" destId="{65C468B8-58A4-4A4F-A761-911B836CD027}" srcOrd="0" destOrd="0" parTransId="{BC35F10C-776E-4DA7-A233-1406E8C14F59}" sibTransId="{92300F62-166D-4ABC-8984-311B3A6493D4}"/>
    <dgm:cxn modelId="{9CBEDA4A-E9E9-4088-B0A8-4F54C3F2F873}" type="presOf" srcId="{21D1E132-DDED-4B54-8339-9CF9CD552345}" destId="{AAA1C4B2-0CAD-456C-BE19-2BBFC79095B0}" srcOrd="0" destOrd="0" presId="urn:microsoft.com/office/officeart/2005/8/layout/vList6"/>
    <dgm:cxn modelId="{E1B53160-CEE4-4F86-991B-684B1F619EDA}" type="presOf" srcId="{53B4D02F-6814-4B81-8685-B2EB39F2E3A9}" destId="{9B449FCD-3967-4F38-92B1-FEBCC3E9837A}" srcOrd="0" destOrd="0" presId="urn:microsoft.com/office/officeart/2005/8/layout/vList6"/>
    <dgm:cxn modelId="{9F3DA069-1AA0-499E-97DA-D1B0FCA854DD}" srcId="{853C02BF-D8CD-454E-9499-73356BFE1CC9}" destId="{F5F213BD-E4B5-4F6B-83F4-965CD4048852}" srcOrd="5" destOrd="0" parTransId="{D93CA900-A06A-46C1-9131-9E3BEF53F087}" sibTransId="{E99B7039-0220-4364-B872-BC2074223B00}"/>
    <dgm:cxn modelId="{4BF38E30-D964-4105-9D45-AD097B2B6369}" srcId="{26FC8477-6916-4BD2-B4D6-0DA8CB1EB582}" destId="{21B92642-83EB-4843-BBDA-56FB5F7D1874}" srcOrd="0" destOrd="0" parTransId="{D55F76DD-E2EE-4A11-863E-DE8AC1DADCAA}" sibTransId="{24E98E86-501A-499E-A659-F3AB1C5D807E}"/>
    <dgm:cxn modelId="{E7CE6E79-EF1C-435A-B4C4-44318E9C30EE}" type="presOf" srcId="{4479B8C3-E2D4-4072-827C-C7A1566D62A4}" destId="{4C52732F-E595-4030-829D-FCCC1189FE04}" srcOrd="0" destOrd="0" presId="urn:microsoft.com/office/officeart/2005/8/layout/vList6"/>
    <dgm:cxn modelId="{C1835341-FE81-46BC-9720-36F51D6FE28C}" type="presParOf" srcId="{49B76B04-615F-46F0-9AEA-BE36E59732B1}" destId="{59004218-82B8-4D86-BB54-C93AE6533CC8}" srcOrd="0" destOrd="0" presId="urn:microsoft.com/office/officeart/2005/8/layout/vList6"/>
    <dgm:cxn modelId="{538CFAC0-6EA1-4536-966F-3FE7E4C5859C}" type="presParOf" srcId="{59004218-82B8-4D86-BB54-C93AE6533CC8}" destId="{59ED36C8-E5A7-443F-8977-2F4995E68CCB}" srcOrd="0" destOrd="0" presId="urn:microsoft.com/office/officeart/2005/8/layout/vList6"/>
    <dgm:cxn modelId="{FF131006-A97E-4993-8BD8-3C175B303A3E}" type="presParOf" srcId="{59004218-82B8-4D86-BB54-C93AE6533CC8}" destId="{F539E563-3142-4C0D-AC7E-5E37D1D8161F}" srcOrd="1" destOrd="0" presId="urn:microsoft.com/office/officeart/2005/8/layout/vList6"/>
    <dgm:cxn modelId="{60F1C817-1B69-4755-A1A1-CFD0E9E3A7E7}" type="presParOf" srcId="{49B76B04-615F-46F0-9AEA-BE36E59732B1}" destId="{16A021EE-F219-4B8B-94C8-C8B416BDF872}" srcOrd="1" destOrd="0" presId="urn:microsoft.com/office/officeart/2005/8/layout/vList6"/>
    <dgm:cxn modelId="{4104A71E-D9F8-4291-A5BE-307F18C93B9A}" type="presParOf" srcId="{49B76B04-615F-46F0-9AEA-BE36E59732B1}" destId="{2397C9FB-908D-492C-8366-E8ADEB6445AB}" srcOrd="2" destOrd="0" presId="urn:microsoft.com/office/officeart/2005/8/layout/vList6"/>
    <dgm:cxn modelId="{BB28BC2A-898C-41E2-8E06-B1819287199C}" type="presParOf" srcId="{2397C9FB-908D-492C-8366-E8ADEB6445AB}" destId="{A24A87F0-7DFD-4139-A547-D5C57C3DAE33}" srcOrd="0" destOrd="0" presId="urn:microsoft.com/office/officeart/2005/8/layout/vList6"/>
    <dgm:cxn modelId="{FC1B2758-A4F2-4FC8-A3BE-4F0200A35C0A}" type="presParOf" srcId="{2397C9FB-908D-492C-8366-E8ADEB6445AB}" destId="{AAA1C4B2-0CAD-456C-BE19-2BBFC79095B0}" srcOrd="1" destOrd="0" presId="urn:microsoft.com/office/officeart/2005/8/layout/vList6"/>
    <dgm:cxn modelId="{9AA42609-5CB2-4B59-9512-9E5AABFC3C49}" type="presParOf" srcId="{49B76B04-615F-46F0-9AEA-BE36E59732B1}" destId="{30BCDF75-BB29-4227-A9B5-AC540B1BCC21}" srcOrd="3" destOrd="0" presId="urn:microsoft.com/office/officeart/2005/8/layout/vList6"/>
    <dgm:cxn modelId="{3C31315B-598B-4E44-88AD-1796C0C935FD}" type="presParOf" srcId="{49B76B04-615F-46F0-9AEA-BE36E59732B1}" destId="{91EF5C40-7448-4B3B-B8A9-5F772550CD35}" srcOrd="4" destOrd="0" presId="urn:microsoft.com/office/officeart/2005/8/layout/vList6"/>
    <dgm:cxn modelId="{83E33DD2-8F99-49E7-8B47-7E1E78D1485E}" type="presParOf" srcId="{91EF5C40-7448-4B3B-B8A9-5F772550CD35}" destId="{9B449FCD-3967-4F38-92B1-FEBCC3E9837A}" srcOrd="0" destOrd="0" presId="urn:microsoft.com/office/officeart/2005/8/layout/vList6"/>
    <dgm:cxn modelId="{D861432B-5217-48F4-9A8A-D7E393111A77}" type="presParOf" srcId="{91EF5C40-7448-4B3B-B8A9-5F772550CD35}" destId="{3D6C6E09-69FC-48DC-AABC-46AD393008B4}" srcOrd="1" destOrd="0" presId="urn:microsoft.com/office/officeart/2005/8/layout/vList6"/>
    <dgm:cxn modelId="{7CAE3F8E-7349-4DEF-807D-9F8744923721}" type="presParOf" srcId="{49B76B04-615F-46F0-9AEA-BE36E59732B1}" destId="{C3263EAD-BB4F-4124-AC54-0C3A9ADBDB3C}" srcOrd="5" destOrd="0" presId="urn:microsoft.com/office/officeart/2005/8/layout/vList6"/>
    <dgm:cxn modelId="{B1315C6F-4A43-45C4-92CD-42FB796A3772}" type="presParOf" srcId="{49B76B04-615F-46F0-9AEA-BE36E59732B1}" destId="{ED83D7FA-FB80-4BDB-85C5-B50DA1459097}" srcOrd="6" destOrd="0" presId="urn:microsoft.com/office/officeart/2005/8/layout/vList6"/>
    <dgm:cxn modelId="{8202E82F-4733-481A-BD84-4D6EF285BA7D}" type="presParOf" srcId="{ED83D7FA-FB80-4BDB-85C5-B50DA1459097}" destId="{B75F01CE-FC2E-4A47-B599-B86EECE694E3}" srcOrd="0" destOrd="0" presId="urn:microsoft.com/office/officeart/2005/8/layout/vList6"/>
    <dgm:cxn modelId="{91144E1C-C330-4FA1-AF24-783EB99BC182}" type="presParOf" srcId="{ED83D7FA-FB80-4BDB-85C5-B50DA1459097}" destId="{82AD1CED-BCAA-4997-8252-E67797D530A7}" srcOrd="1" destOrd="0" presId="urn:microsoft.com/office/officeart/2005/8/layout/vList6"/>
    <dgm:cxn modelId="{BCAEB3E9-6DF2-4DF4-90F2-34E78F296299}" type="presParOf" srcId="{49B76B04-615F-46F0-9AEA-BE36E59732B1}" destId="{DDE0F6A8-E6DB-4118-B071-AFBF3D87F965}" srcOrd="7" destOrd="0" presId="urn:microsoft.com/office/officeart/2005/8/layout/vList6"/>
    <dgm:cxn modelId="{5647C66A-D579-4453-87F2-8FE7BE97A547}" type="presParOf" srcId="{49B76B04-615F-46F0-9AEA-BE36E59732B1}" destId="{DA7BD390-D633-4828-9A09-E4DCCC137E64}" srcOrd="8" destOrd="0" presId="urn:microsoft.com/office/officeart/2005/8/layout/vList6"/>
    <dgm:cxn modelId="{BACF6A35-7507-433E-971F-2CBC0E3DE5C2}" type="presParOf" srcId="{DA7BD390-D633-4828-9A09-E4DCCC137E64}" destId="{D11E9D2E-ACAA-42F0-A66D-E44B69D97F82}" srcOrd="0" destOrd="0" presId="urn:microsoft.com/office/officeart/2005/8/layout/vList6"/>
    <dgm:cxn modelId="{D59F7A8F-37DC-4C4A-AE7B-670C11357EA4}" type="presParOf" srcId="{DA7BD390-D633-4828-9A09-E4DCCC137E64}" destId="{E960D5B9-1172-42A6-BD08-0315625E1156}" srcOrd="1" destOrd="0" presId="urn:microsoft.com/office/officeart/2005/8/layout/vList6"/>
    <dgm:cxn modelId="{C2605808-BA97-4ABC-ADE8-752C2D057AD6}" type="presParOf" srcId="{49B76B04-615F-46F0-9AEA-BE36E59732B1}" destId="{2138275E-51BE-4D42-8BF8-6041A39A6163}" srcOrd="9" destOrd="0" presId="urn:microsoft.com/office/officeart/2005/8/layout/vList6"/>
    <dgm:cxn modelId="{2AF553D4-572E-40C3-BC6C-F653EFC94F4F}" type="presParOf" srcId="{49B76B04-615F-46F0-9AEA-BE36E59732B1}" destId="{83404DE0-E2F1-4E16-9A79-47EA9C251764}" srcOrd="10" destOrd="0" presId="urn:microsoft.com/office/officeart/2005/8/layout/vList6"/>
    <dgm:cxn modelId="{FA4978AA-44E1-476B-925E-989DDB3ECF61}" type="presParOf" srcId="{83404DE0-E2F1-4E16-9A79-47EA9C251764}" destId="{EC2E6235-004C-49C3-AB20-408A79A9E539}" srcOrd="0" destOrd="0" presId="urn:microsoft.com/office/officeart/2005/8/layout/vList6"/>
    <dgm:cxn modelId="{9697DF40-EAA8-43F0-9D3E-2057B84B3D98}" type="presParOf" srcId="{83404DE0-E2F1-4E16-9A79-47EA9C251764}" destId="{4C52732F-E595-4030-829D-FCCC1189FE04}" srcOrd="1" destOrd="0" presId="urn:microsoft.com/office/officeart/2005/8/layout/vList6"/>
    <dgm:cxn modelId="{6E3C4757-DDEF-49FD-B53D-241ADDB281FE}" type="presParOf" srcId="{49B76B04-615F-46F0-9AEA-BE36E59732B1}" destId="{68FAD4F3-C753-4CEB-BEFB-3E081CD45E76}" srcOrd="11" destOrd="0" presId="urn:microsoft.com/office/officeart/2005/8/layout/vList6"/>
    <dgm:cxn modelId="{E17A7D8F-AF64-4F03-B886-4191EA6F53AB}" type="presParOf" srcId="{49B76B04-615F-46F0-9AEA-BE36E59732B1}" destId="{498F9C35-8D8F-46DA-B930-F0A1A905A2CB}" srcOrd="12" destOrd="0" presId="urn:microsoft.com/office/officeart/2005/8/layout/vList6"/>
    <dgm:cxn modelId="{C7D67EC8-1C2B-4F2A-900F-75DBEB2374DD}" type="presParOf" srcId="{498F9C35-8D8F-46DA-B930-F0A1A905A2CB}" destId="{378FB529-F543-4EE6-AD1F-79FF2726D018}" srcOrd="0" destOrd="0" presId="urn:microsoft.com/office/officeart/2005/8/layout/vList6"/>
    <dgm:cxn modelId="{BD159AB0-7080-4B9B-AE29-E77339DCF8DC}" type="presParOf" srcId="{498F9C35-8D8F-46DA-B930-F0A1A905A2CB}" destId="{E217212F-8034-4292-B0F6-1EB5FC111E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3A2C9D-0E79-4529-933B-BD536BAB80FE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1393D4-F18A-47ED-AAA8-D108E1788E30}">
      <dgm:prSet custT="1"/>
      <dgm:spPr>
        <a:ln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2400" dirty="0" smtClean="0"/>
            <a:t>SF is a universal, reusable software platform used to develop applications, products and solutions.  </a:t>
          </a:r>
          <a:endParaRPr lang="en-US" sz="2400" dirty="0"/>
        </a:p>
      </dgm:t>
    </dgm:pt>
    <dgm:pt modelId="{8B360BFC-C165-4131-A87A-4834E5EE14A1}" type="parTrans" cxnId="{2D7CB001-A86F-4241-8EF7-102BB5FFFFE0}">
      <dgm:prSet/>
      <dgm:spPr/>
      <dgm:t>
        <a:bodyPr/>
        <a:lstStyle/>
        <a:p>
          <a:endParaRPr lang="en-US"/>
        </a:p>
      </dgm:t>
    </dgm:pt>
    <dgm:pt modelId="{76AB21E7-67B1-496E-A3DA-15CD1CF4A148}" type="sibTrans" cxnId="{2D7CB001-A86F-4241-8EF7-102BB5FFFFE0}">
      <dgm:prSet/>
      <dgm:spPr/>
      <dgm:t>
        <a:bodyPr/>
        <a:lstStyle/>
        <a:p>
          <a:endParaRPr lang="en-US"/>
        </a:p>
      </dgm:t>
    </dgm:pt>
    <dgm:pt modelId="{C8ECB335-BECD-492B-A941-1C1A71025A4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SF include support programs, compilers, code libraries ,APIs and tool sets that bring together all the different components to enable development of a project or solution.  </a:t>
          </a:r>
          <a:endParaRPr lang="en-US" sz="2000" dirty="0"/>
        </a:p>
      </dgm:t>
    </dgm:pt>
    <dgm:pt modelId="{17BC7FB5-CE0D-4506-8195-9DB917868703}" type="parTrans" cxnId="{C44DB447-5579-4D8A-BA32-9DB27A86F868}">
      <dgm:prSet/>
      <dgm:spPr/>
      <dgm:t>
        <a:bodyPr/>
        <a:lstStyle/>
        <a:p>
          <a:endParaRPr lang="en-US"/>
        </a:p>
      </dgm:t>
    </dgm:pt>
    <dgm:pt modelId="{BA665178-1946-4CAA-8B62-FB54AA9110EE}" type="sibTrans" cxnId="{C44DB447-5579-4D8A-BA32-9DB27A86F868}">
      <dgm:prSet/>
      <dgm:spPr/>
      <dgm:t>
        <a:bodyPr/>
        <a:lstStyle/>
        <a:p>
          <a:endParaRPr lang="en-US"/>
        </a:p>
      </dgm:t>
    </dgm:pt>
    <dgm:pt modelId="{0181A559-1E44-40CA-9513-ED42EA0F7B1C}" type="pres">
      <dgm:prSet presAssocID="{2A3A2C9D-0E79-4529-933B-BD536BAB80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61593-C95C-44F9-950B-38AFB4B74C2A}" type="pres">
      <dgm:prSet presAssocID="{891393D4-F18A-47ED-AAA8-D108E1788E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A31FC-7A5E-476B-A5D3-3102FC6B0B55}" type="pres">
      <dgm:prSet presAssocID="{76AB21E7-67B1-496E-A3DA-15CD1CF4A148}" presName="spacer" presStyleCnt="0"/>
      <dgm:spPr/>
    </dgm:pt>
    <dgm:pt modelId="{AC549B73-D1E8-46AD-BDCC-19A5ED8ABE73}" type="pres">
      <dgm:prSet presAssocID="{C8ECB335-BECD-492B-A941-1C1A71025A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DB447-5579-4D8A-BA32-9DB27A86F868}" srcId="{2A3A2C9D-0E79-4529-933B-BD536BAB80FE}" destId="{C8ECB335-BECD-492B-A941-1C1A71025A4B}" srcOrd="1" destOrd="0" parTransId="{17BC7FB5-CE0D-4506-8195-9DB917868703}" sibTransId="{BA665178-1946-4CAA-8B62-FB54AA9110EE}"/>
    <dgm:cxn modelId="{0E8DAD39-55B4-40C0-B5F0-232EA626A66C}" type="presOf" srcId="{2A3A2C9D-0E79-4529-933B-BD536BAB80FE}" destId="{0181A559-1E44-40CA-9513-ED42EA0F7B1C}" srcOrd="0" destOrd="0" presId="urn:microsoft.com/office/officeart/2005/8/layout/vList2"/>
    <dgm:cxn modelId="{2D7CB001-A86F-4241-8EF7-102BB5FFFFE0}" srcId="{2A3A2C9D-0E79-4529-933B-BD536BAB80FE}" destId="{891393D4-F18A-47ED-AAA8-D108E1788E30}" srcOrd="0" destOrd="0" parTransId="{8B360BFC-C165-4131-A87A-4834E5EE14A1}" sibTransId="{76AB21E7-67B1-496E-A3DA-15CD1CF4A148}"/>
    <dgm:cxn modelId="{8BB7B102-F009-4370-A96E-F3EB1D4058C0}" type="presOf" srcId="{C8ECB335-BECD-492B-A941-1C1A71025A4B}" destId="{AC549B73-D1E8-46AD-BDCC-19A5ED8ABE73}" srcOrd="0" destOrd="0" presId="urn:microsoft.com/office/officeart/2005/8/layout/vList2"/>
    <dgm:cxn modelId="{DEDA4A50-1B55-426B-9D13-1D3FEBEAA4EF}" type="presOf" srcId="{891393D4-F18A-47ED-AAA8-D108E1788E30}" destId="{67261593-C95C-44F9-950B-38AFB4B74C2A}" srcOrd="0" destOrd="0" presId="urn:microsoft.com/office/officeart/2005/8/layout/vList2"/>
    <dgm:cxn modelId="{CCE56372-2439-4489-B650-1E991F230D15}" type="presParOf" srcId="{0181A559-1E44-40CA-9513-ED42EA0F7B1C}" destId="{67261593-C95C-44F9-950B-38AFB4B74C2A}" srcOrd="0" destOrd="0" presId="urn:microsoft.com/office/officeart/2005/8/layout/vList2"/>
    <dgm:cxn modelId="{373FFFFE-CCEE-4E31-9D73-52733A6B04E9}" type="presParOf" srcId="{0181A559-1E44-40CA-9513-ED42EA0F7B1C}" destId="{753A31FC-7A5E-476B-A5D3-3102FC6B0B55}" srcOrd="1" destOrd="0" presId="urn:microsoft.com/office/officeart/2005/8/layout/vList2"/>
    <dgm:cxn modelId="{E49F51EE-E6AA-4421-B467-82F18CCAD7FF}" type="presParOf" srcId="{0181A559-1E44-40CA-9513-ED42EA0F7B1C}" destId="{AC549B73-D1E8-46AD-BDCC-19A5ED8ABE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E2892-4CE7-42F2-8952-7D34630FFED8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F10000-64C9-47C8-8EA0-58C7FBDE859E}">
      <dgm:prSet custT="1"/>
      <dgm:spPr>
        <a:ln cmpd="dbl"/>
      </dgm:spPr>
      <dgm:t>
        <a:bodyPr/>
        <a:lstStyle/>
        <a:p>
          <a:pPr rtl="0"/>
          <a:r>
            <a: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The terms PLATFORM and OPERATING SYSTEM mean almost the same thing.   </a:t>
          </a:r>
          <a:endParaRPr lang="en-US" sz="20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CECB9B-807F-4B3B-8F10-408E36F1BA24}" type="parTrans" cxnId="{D8099ABB-61DF-44A6-AF93-72E8981FA79D}">
      <dgm:prSet/>
      <dgm:spPr/>
      <dgm:t>
        <a:bodyPr/>
        <a:lstStyle/>
        <a:p>
          <a:endParaRPr lang="en-US"/>
        </a:p>
      </dgm:t>
    </dgm:pt>
    <dgm:pt modelId="{2F2A9943-6EA3-4A1A-9B36-65FBB65B66BF}" type="sibTrans" cxnId="{D8099ABB-61DF-44A6-AF93-72E8981FA79D}">
      <dgm:prSet/>
      <dgm:spPr/>
      <dgm:t>
        <a:bodyPr/>
        <a:lstStyle/>
        <a:p>
          <a:endParaRPr lang="en-US"/>
        </a:p>
      </dgm:t>
    </dgm:pt>
    <dgm:pt modelId="{251E4D19-3DA3-48E4-B738-F34B70A12629}">
      <dgm:prSet custT="1"/>
      <dgm:spPr/>
      <dgm:t>
        <a:bodyPr/>
        <a:lstStyle/>
        <a:p>
          <a:pPr rtl="0"/>
          <a:r>
            <a: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An OPERATING SYSTEM lets your computer run and control its most basic functions, but the platform  is something, upon what programs/applications (like calendar or web browsers) can be installed and used. </a:t>
          </a:r>
          <a:endParaRPr lang="en-US" sz="20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F48E66-7142-4AEF-AE36-DF0A92A26061}" type="parTrans" cxnId="{593EC10F-5D13-4B46-ACE2-1B1D64189A93}">
      <dgm:prSet/>
      <dgm:spPr/>
      <dgm:t>
        <a:bodyPr/>
        <a:lstStyle/>
        <a:p>
          <a:endParaRPr lang="en-US"/>
        </a:p>
      </dgm:t>
    </dgm:pt>
    <dgm:pt modelId="{82ECEEC0-8801-4510-990E-D5839DC72D0E}" type="sibTrans" cxnId="{593EC10F-5D13-4B46-ACE2-1B1D64189A93}">
      <dgm:prSet/>
      <dgm:spPr/>
      <dgm:t>
        <a:bodyPr/>
        <a:lstStyle/>
        <a:p>
          <a:endParaRPr lang="en-US"/>
        </a:p>
      </dgm:t>
    </dgm:pt>
    <dgm:pt modelId="{F9AD75FA-0633-4707-8FCC-68B7CDDCDC1E}">
      <dgm:prSet custT="1"/>
      <dgm:spPr/>
      <dgm:t>
        <a:bodyPr/>
        <a:lstStyle/>
        <a:p>
          <a:pPr rtl="0"/>
          <a:r>
            <a: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Think of PLATFORM as a broader term denoting the difference between Mac and Windows in general, while OPERATING SYSTEM  is more often used to when referring to specific versions of Windows or Mac</a:t>
          </a:r>
          <a:endParaRPr lang="en-US" sz="20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6665B59-0A1E-4BD2-928A-0401C038D329}" type="parTrans" cxnId="{DA571A8C-C9E3-4599-9D12-E505F9604B0C}">
      <dgm:prSet/>
      <dgm:spPr/>
      <dgm:t>
        <a:bodyPr/>
        <a:lstStyle/>
        <a:p>
          <a:endParaRPr lang="en-US"/>
        </a:p>
      </dgm:t>
    </dgm:pt>
    <dgm:pt modelId="{A7AD01BB-3D2C-44D7-8168-98EAC57E8057}" type="sibTrans" cxnId="{DA571A8C-C9E3-4599-9D12-E505F9604B0C}">
      <dgm:prSet/>
      <dgm:spPr/>
      <dgm:t>
        <a:bodyPr/>
        <a:lstStyle/>
        <a:p>
          <a:endParaRPr lang="en-US"/>
        </a:p>
      </dgm:t>
    </dgm:pt>
    <dgm:pt modelId="{F112F5E0-C0EC-46FC-9E5A-5B21498131CD}" type="pres">
      <dgm:prSet presAssocID="{245E2892-4CE7-42F2-8952-7D34630FF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51B5F-F781-4EA2-99B8-B23D158E22F2}" type="pres">
      <dgm:prSet presAssocID="{49F10000-64C9-47C8-8EA0-58C7FBDE85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512EB-B68C-49FB-B757-38BEA15DC456}" type="pres">
      <dgm:prSet presAssocID="{2F2A9943-6EA3-4A1A-9B36-65FBB65B66BF}" presName="spacer" presStyleCnt="0"/>
      <dgm:spPr/>
    </dgm:pt>
    <dgm:pt modelId="{4811AE26-5E16-4ACD-A723-609DC2B36453}" type="pres">
      <dgm:prSet presAssocID="{251E4D19-3DA3-48E4-B738-F34B70A126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DC86F-BB75-436E-88C5-1823C13D3E77}" type="pres">
      <dgm:prSet presAssocID="{82ECEEC0-8801-4510-990E-D5839DC72D0E}" presName="spacer" presStyleCnt="0"/>
      <dgm:spPr/>
    </dgm:pt>
    <dgm:pt modelId="{6847DCE6-8672-440A-9AC0-0E51C30F080C}" type="pres">
      <dgm:prSet presAssocID="{F9AD75FA-0633-4707-8FCC-68B7CDDCDC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99ABB-61DF-44A6-AF93-72E8981FA79D}" srcId="{245E2892-4CE7-42F2-8952-7D34630FFED8}" destId="{49F10000-64C9-47C8-8EA0-58C7FBDE859E}" srcOrd="0" destOrd="0" parTransId="{44CECB9B-807F-4B3B-8F10-408E36F1BA24}" sibTransId="{2F2A9943-6EA3-4A1A-9B36-65FBB65B66BF}"/>
    <dgm:cxn modelId="{DA571A8C-C9E3-4599-9D12-E505F9604B0C}" srcId="{245E2892-4CE7-42F2-8952-7D34630FFED8}" destId="{F9AD75FA-0633-4707-8FCC-68B7CDDCDC1E}" srcOrd="2" destOrd="0" parTransId="{86665B59-0A1E-4BD2-928A-0401C038D329}" sibTransId="{A7AD01BB-3D2C-44D7-8168-98EAC57E8057}"/>
    <dgm:cxn modelId="{05A993BF-915C-4D85-B8D2-F72505EB6973}" type="presOf" srcId="{245E2892-4CE7-42F2-8952-7D34630FFED8}" destId="{F112F5E0-C0EC-46FC-9E5A-5B21498131CD}" srcOrd="0" destOrd="0" presId="urn:microsoft.com/office/officeart/2005/8/layout/vList2"/>
    <dgm:cxn modelId="{593EC10F-5D13-4B46-ACE2-1B1D64189A93}" srcId="{245E2892-4CE7-42F2-8952-7D34630FFED8}" destId="{251E4D19-3DA3-48E4-B738-F34B70A12629}" srcOrd="1" destOrd="0" parTransId="{33F48E66-7142-4AEF-AE36-DF0A92A26061}" sibTransId="{82ECEEC0-8801-4510-990E-D5839DC72D0E}"/>
    <dgm:cxn modelId="{475FD15A-16B0-4AA3-9BA9-CFD9834D1BDD}" type="presOf" srcId="{F9AD75FA-0633-4707-8FCC-68B7CDDCDC1E}" destId="{6847DCE6-8672-440A-9AC0-0E51C30F080C}" srcOrd="0" destOrd="0" presId="urn:microsoft.com/office/officeart/2005/8/layout/vList2"/>
    <dgm:cxn modelId="{BF696F5D-6270-4D06-BD6B-32290BADA2F1}" type="presOf" srcId="{251E4D19-3DA3-48E4-B738-F34B70A12629}" destId="{4811AE26-5E16-4ACD-A723-609DC2B36453}" srcOrd="0" destOrd="0" presId="urn:microsoft.com/office/officeart/2005/8/layout/vList2"/>
    <dgm:cxn modelId="{A047530B-8BBC-4DBE-BA0B-CAC93EDA75ED}" type="presOf" srcId="{49F10000-64C9-47C8-8EA0-58C7FBDE859E}" destId="{24E51B5F-F781-4EA2-99B8-B23D158E22F2}" srcOrd="0" destOrd="0" presId="urn:microsoft.com/office/officeart/2005/8/layout/vList2"/>
    <dgm:cxn modelId="{689911BA-2608-4476-9735-88347F0F0F7F}" type="presParOf" srcId="{F112F5E0-C0EC-46FC-9E5A-5B21498131CD}" destId="{24E51B5F-F781-4EA2-99B8-B23D158E22F2}" srcOrd="0" destOrd="0" presId="urn:microsoft.com/office/officeart/2005/8/layout/vList2"/>
    <dgm:cxn modelId="{6DBD6C51-DB32-4D71-B5C1-6929EA2912FD}" type="presParOf" srcId="{F112F5E0-C0EC-46FC-9E5A-5B21498131CD}" destId="{52D512EB-B68C-49FB-B757-38BEA15DC456}" srcOrd="1" destOrd="0" presId="urn:microsoft.com/office/officeart/2005/8/layout/vList2"/>
    <dgm:cxn modelId="{DE3D16BE-D934-4600-B859-588DA2286BC5}" type="presParOf" srcId="{F112F5E0-C0EC-46FC-9E5A-5B21498131CD}" destId="{4811AE26-5E16-4ACD-A723-609DC2B36453}" srcOrd="2" destOrd="0" presId="urn:microsoft.com/office/officeart/2005/8/layout/vList2"/>
    <dgm:cxn modelId="{B98E120B-5F65-4169-A407-08C2A571E710}" type="presParOf" srcId="{F112F5E0-C0EC-46FC-9E5A-5B21498131CD}" destId="{76FDC86F-BB75-436E-88C5-1823C13D3E77}" srcOrd="3" destOrd="0" presId="urn:microsoft.com/office/officeart/2005/8/layout/vList2"/>
    <dgm:cxn modelId="{5D2E5FA6-4A07-4DAC-B6A5-9B2119488D85}" type="presParOf" srcId="{F112F5E0-C0EC-46FC-9E5A-5B21498131CD}" destId="{6847DCE6-8672-440A-9AC0-0E51C30F08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0F9289-EBBE-4A30-A1E2-1F9B4C5FFE71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E1003C-31E8-4C44-8077-E6A1A6F3F741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dirty="0" smtClean="0"/>
            <a:t>Soft development is about getting stuff done, not figuring out how to get it done.  </a:t>
          </a:r>
          <a:endParaRPr lang="en-US" sz="2000" dirty="0"/>
        </a:p>
      </dgm:t>
    </dgm:pt>
    <dgm:pt modelId="{ECADF7D5-33FD-4642-9392-5B887E1DE8BB}" type="parTrans" cxnId="{47B5D725-750B-4B61-ACDB-A33BB751565F}">
      <dgm:prSet/>
      <dgm:spPr/>
      <dgm:t>
        <a:bodyPr/>
        <a:lstStyle/>
        <a:p>
          <a:endParaRPr lang="en-US" sz="2000"/>
        </a:p>
      </dgm:t>
    </dgm:pt>
    <dgm:pt modelId="{3F7AC91C-25C6-4338-8D34-300DCFAF4CC0}" type="sibTrans" cxnId="{47B5D725-750B-4B61-ACDB-A33BB751565F}">
      <dgm:prSet/>
      <dgm:spPr/>
      <dgm:t>
        <a:bodyPr/>
        <a:lstStyle/>
        <a:p>
          <a:endParaRPr lang="en-US" sz="2000"/>
        </a:p>
      </dgm:t>
    </dgm:pt>
    <dgm:pt modelId="{9F6207E4-E2DD-4BBB-AE12-01B44E6654B0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dirty="0" smtClean="0"/>
            <a:t>Frameworks and libraries help the developers focus on creating rather than figuring stuff out. </a:t>
          </a:r>
          <a:endParaRPr lang="en-US" sz="2000" dirty="0"/>
        </a:p>
      </dgm:t>
    </dgm:pt>
    <dgm:pt modelId="{39C94F62-D8B5-4DDC-B993-3EF66A3B833A}" type="parTrans" cxnId="{521A096B-3FDD-421C-9C04-9BB37F0EBE97}">
      <dgm:prSet/>
      <dgm:spPr/>
      <dgm:t>
        <a:bodyPr/>
        <a:lstStyle/>
        <a:p>
          <a:endParaRPr lang="en-US" sz="2000"/>
        </a:p>
      </dgm:t>
    </dgm:pt>
    <dgm:pt modelId="{1F5708D5-73F0-4229-9E92-CBA8071E9E0B}" type="sibTrans" cxnId="{521A096B-3FDD-421C-9C04-9BB37F0EBE97}">
      <dgm:prSet/>
      <dgm:spPr/>
      <dgm:t>
        <a:bodyPr/>
        <a:lstStyle/>
        <a:p>
          <a:endParaRPr lang="en-US" sz="2000"/>
        </a:p>
      </dgm:t>
    </dgm:pt>
    <dgm:pt modelId="{90602022-26CF-463F-9B23-F122DD5E6BD3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600" dirty="0" smtClean="0"/>
            <a:t>Rather than reinventing the wheel, Developers can use a framework or library to delegate brunt, noncreative and repetitive work, freeing up their time and energy to create the actual website or application. </a:t>
          </a:r>
          <a:endParaRPr lang="en-US" sz="1600" dirty="0"/>
        </a:p>
      </dgm:t>
    </dgm:pt>
    <dgm:pt modelId="{4D428635-9BF6-4535-9150-099C1F50A75A}" type="parTrans" cxnId="{AFDF4789-A4D4-4CA9-883E-6D3896BE792E}">
      <dgm:prSet/>
      <dgm:spPr/>
      <dgm:t>
        <a:bodyPr/>
        <a:lstStyle/>
        <a:p>
          <a:endParaRPr lang="en-US" sz="2000"/>
        </a:p>
      </dgm:t>
    </dgm:pt>
    <dgm:pt modelId="{C22A673B-0C41-4373-9AE7-0D83BD37B772}" type="sibTrans" cxnId="{AFDF4789-A4D4-4CA9-883E-6D3896BE792E}">
      <dgm:prSet/>
      <dgm:spPr/>
      <dgm:t>
        <a:bodyPr/>
        <a:lstStyle/>
        <a:p>
          <a:endParaRPr lang="en-US" sz="2000"/>
        </a:p>
      </dgm:t>
    </dgm:pt>
    <dgm:pt modelId="{90834C7D-42C1-4DDE-B455-BA31AFB5C7D5}" type="pres">
      <dgm:prSet presAssocID="{A00F9289-EBBE-4A30-A1E2-1F9B4C5FF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B602D-A8C8-46F5-99C8-938874A9C89C}" type="pres">
      <dgm:prSet presAssocID="{A2E1003C-31E8-4C44-8077-E6A1A6F3F7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D02C-E948-487D-A92C-B4F01E0F404B}" type="pres">
      <dgm:prSet presAssocID="{3F7AC91C-25C6-4338-8D34-300DCFAF4CC0}" presName="spacer" presStyleCnt="0"/>
      <dgm:spPr/>
    </dgm:pt>
    <dgm:pt modelId="{DFE6137B-8509-4D11-9FD2-26FAA89DB312}" type="pres">
      <dgm:prSet presAssocID="{9F6207E4-E2DD-4BBB-AE12-01B44E6654B0}" presName="parentText" presStyleLbl="node1" presStyleIdx="1" presStyleCnt="3" custScaleY="116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355AB-ECDF-4B04-BF0E-8AB3AA00C2BC}" type="pres">
      <dgm:prSet presAssocID="{1F5708D5-73F0-4229-9E92-CBA8071E9E0B}" presName="spacer" presStyleCnt="0"/>
      <dgm:spPr/>
    </dgm:pt>
    <dgm:pt modelId="{3C8CEF9D-5C73-40C0-A8BA-422402F9E544}" type="pres">
      <dgm:prSet presAssocID="{90602022-26CF-463F-9B23-F122DD5E6BD3}" presName="parentText" presStyleLbl="node1" presStyleIdx="2" presStyleCnt="3" custScaleY="111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A096B-3FDD-421C-9C04-9BB37F0EBE97}" srcId="{A00F9289-EBBE-4A30-A1E2-1F9B4C5FFE71}" destId="{9F6207E4-E2DD-4BBB-AE12-01B44E6654B0}" srcOrd="1" destOrd="0" parTransId="{39C94F62-D8B5-4DDC-B993-3EF66A3B833A}" sibTransId="{1F5708D5-73F0-4229-9E92-CBA8071E9E0B}"/>
    <dgm:cxn modelId="{6D2979DF-31AD-4379-824D-BD8C0763AEF7}" type="presOf" srcId="{9F6207E4-E2DD-4BBB-AE12-01B44E6654B0}" destId="{DFE6137B-8509-4D11-9FD2-26FAA89DB312}" srcOrd="0" destOrd="0" presId="urn:microsoft.com/office/officeart/2005/8/layout/vList2"/>
    <dgm:cxn modelId="{591A11C9-3AA0-4519-897A-931DD1998D3C}" type="presOf" srcId="{90602022-26CF-463F-9B23-F122DD5E6BD3}" destId="{3C8CEF9D-5C73-40C0-A8BA-422402F9E544}" srcOrd="0" destOrd="0" presId="urn:microsoft.com/office/officeart/2005/8/layout/vList2"/>
    <dgm:cxn modelId="{C2EC6EEE-8169-445A-A433-C8704B75C86F}" type="presOf" srcId="{A00F9289-EBBE-4A30-A1E2-1F9B4C5FFE71}" destId="{90834C7D-42C1-4DDE-B455-BA31AFB5C7D5}" srcOrd="0" destOrd="0" presId="urn:microsoft.com/office/officeart/2005/8/layout/vList2"/>
    <dgm:cxn modelId="{47B5D725-750B-4B61-ACDB-A33BB751565F}" srcId="{A00F9289-EBBE-4A30-A1E2-1F9B4C5FFE71}" destId="{A2E1003C-31E8-4C44-8077-E6A1A6F3F741}" srcOrd="0" destOrd="0" parTransId="{ECADF7D5-33FD-4642-9392-5B887E1DE8BB}" sibTransId="{3F7AC91C-25C6-4338-8D34-300DCFAF4CC0}"/>
    <dgm:cxn modelId="{AFDF4789-A4D4-4CA9-883E-6D3896BE792E}" srcId="{A00F9289-EBBE-4A30-A1E2-1F9B4C5FFE71}" destId="{90602022-26CF-463F-9B23-F122DD5E6BD3}" srcOrd="2" destOrd="0" parTransId="{4D428635-9BF6-4535-9150-099C1F50A75A}" sibTransId="{C22A673B-0C41-4373-9AE7-0D83BD37B772}"/>
    <dgm:cxn modelId="{5BA68AD3-5B5B-4EDB-828B-D62E02134E57}" type="presOf" srcId="{A2E1003C-31E8-4C44-8077-E6A1A6F3F741}" destId="{534B602D-A8C8-46F5-99C8-938874A9C89C}" srcOrd="0" destOrd="0" presId="urn:microsoft.com/office/officeart/2005/8/layout/vList2"/>
    <dgm:cxn modelId="{7166552A-0228-4627-9C15-9ED05C2228FB}" type="presParOf" srcId="{90834C7D-42C1-4DDE-B455-BA31AFB5C7D5}" destId="{534B602D-A8C8-46F5-99C8-938874A9C89C}" srcOrd="0" destOrd="0" presId="urn:microsoft.com/office/officeart/2005/8/layout/vList2"/>
    <dgm:cxn modelId="{40C1C1A3-AFAE-49FC-BA9E-65E3CBF91870}" type="presParOf" srcId="{90834C7D-42C1-4DDE-B455-BA31AFB5C7D5}" destId="{A188D02C-E948-487D-A92C-B4F01E0F404B}" srcOrd="1" destOrd="0" presId="urn:microsoft.com/office/officeart/2005/8/layout/vList2"/>
    <dgm:cxn modelId="{6440C46E-4285-4F3B-A654-3DA97F9D348B}" type="presParOf" srcId="{90834C7D-42C1-4DDE-B455-BA31AFB5C7D5}" destId="{DFE6137B-8509-4D11-9FD2-26FAA89DB312}" srcOrd="2" destOrd="0" presId="urn:microsoft.com/office/officeart/2005/8/layout/vList2"/>
    <dgm:cxn modelId="{31129187-39B6-49BB-B6BB-5DC64496A583}" type="presParOf" srcId="{90834C7D-42C1-4DDE-B455-BA31AFB5C7D5}" destId="{DFD355AB-ECDF-4B04-BF0E-8AB3AA00C2BC}" srcOrd="3" destOrd="0" presId="urn:microsoft.com/office/officeart/2005/8/layout/vList2"/>
    <dgm:cxn modelId="{63A22FFE-D736-4748-91D9-B54D78955804}" type="presParOf" srcId="{90834C7D-42C1-4DDE-B455-BA31AFB5C7D5}" destId="{3C8CEF9D-5C73-40C0-A8BA-422402F9E5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35542-D690-4822-9A7A-D8A730B4B90F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D2A10-0BA2-41A2-8A25-21BAAC14E66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400" b="1" dirty="0" smtClean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your device  </a:t>
          </a:r>
          <a:r>
            <a:rPr lang="en-US" sz="2000" b="1" dirty="0" smtClean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SETTINGS</a:t>
          </a:r>
          <a:endParaRPr lang="en-US" sz="24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B0632-6100-4A50-AD65-F3B01D70CC9D}" type="parTrans" cxnId="{54B29F6F-31DD-4D2E-A6B5-C0E0204ED624}">
      <dgm:prSet/>
      <dgm:spPr/>
      <dgm:t>
        <a:bodyPr/>
        <a:lstStyle/>
        <a:p>
          <a:endParaRPr lang="en-US"/>
        </a:p>
      </dgm:t>
    </dgm:pt>
    <dgm:pt modelId="{BB4BF555-4963-493A-ACC3-72C3C7842700}" type="sibTrans" cxnId="{54B29F6F-31DD-4D2E-A6B5-C0E0204ED624}">
      <dgm:prSet/>
      <dgm:spPr/>
      <dgm:t>
        <a:bodyPr/>
        <a:lstStyle/>
        <a:p>
          <a:endParaRPr lang="en-US"/>
        </a:p>
      </dgm:t>
    </dgm:pt>
    <dgm:pt modelId="{5BA8FC46-3E73-4EA4-B8B4-25BFC95EA64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000" b="1" dirty="0" smtClean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Scroll to ABOUT PHONE </a:t>
          </a:r>
          <a:endParaRPr lang="en-US" sz="20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C83E5-CAB0-45CA-B361-3DDFCF192FDD}" type="parTrans" cxnId="{073BFE59-6A8F-4140-A24A-7A67DA0BDE92}">
      <dgm:prSet/>
      <dgm:spPr/>
      <dgm:t>
        <a:bodyPr/>
        <a:lstStyle/>
        <a:p>
          <a:endParaRPr lang="en-US"/>
        </a:p>
      </dgm:t>
    </dgm:pt>
    <dgm:pt modelId="{DDE6526B-E919-4BBC-9CF1-DC5AD952DEEC}" type="sibTrans" cxnId="{073BFE59-6A8F-4140-A24A-7A67DA0BDE92}">
      <dgm:prSet/>
      <dgm:spPr/>
      <dgm:t>
        <a:bodyPr/>
        <a:lstStyle/>
        <a:p>
          <a:endParaRPr lang="en-US"/>
        </a:p>
      </dgm:t>
    </dgm:pt>
    <dgm:pt modelId="{E9A8F63A-2525-49BA-9422-ECEAFB561E5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000" b="1" dirty="0" smtClean="0">
              <a:ln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Look for line which says "Android Version"</a:t>
          </a:r>
          <a:endParaRPr lang="en-US" sz="20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9D8C8-091F-47AB-B93E-94BEA03F9EDC}" type="parTrans" cxnId="{19568760-CAA3-4953-97E9-EE2571F460AE}">
      <dgm:prSet/>
      <dgm:spPr/>
      <dgm:t>
        <a:bodyPr/>
        <a:lstStyle/>
        <a:p>
          <a:endParaRPr lang="en-US"/>
        </a:p>
      </dgm:t>
    </dgm:pt>
    <dgm:pt modelId="{9EF47B90-015D-4C38-A51E-E8AAC7E58F50}" type="sibTrans" cxnId="{19568760-CAA3-4953-97E9-EE2571F460AE}">
      <dgm:prSet/>
      <dgm:spPr/>
      <dgm:t>
        <a:bodyPr/>
        <a:lstStyle/>
        <a:p>
          <a:endParaRPr lang="en-US"/>
        </a:p>
      </dgm:t>
    </dgm:pt>
    <dgm:pt modelId="{78F24AE3-615E-4F0A-B883-FF5C1FE0F800}" type="pres">
      <dgm:prSet presAssocID="{4D735542-D690-4822-9A7A-D8A730B4B9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34C6C-11E4-48B6-8FC0-7621CB953BF2}" type="pres">
      <dgm:prSet presAssocID="{4D735542-D690-4822-9A7A-D8A730B4B90F}" presName="dummyMaxCanvas" presStyleCnt="0">
        <dgm:presLayoutVars/>
      </dgm:prSet>
      <dgm:spPr/>
    </dgm:pt>
    <dgm:pt modelId="{24CEEA05-2F3C-4C48-8D10-7477D80B6857}" type="pres">
      <dgm:prSet presAssocID="{4D735542-D690-4822-9A7A-D8A730B4B90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F5B59-34DB-464C-8565-DDF1FBFCB1F2}" type="pres">
      <dgm:prSet presAssocID="{4D735542-D690-4822-9A7A-D8A730B4B90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4F4B2-1971-4A16-8847-2C8951B6D5EB}" type="pres">
      <dgm:prSet presAssocID="{4D735542-D690-4822-9A7A-D8A730B4B90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44161-ACEE-4D05-B1A0-6FC9FE2F2A19}" type="pres">
      <dgm:prSet presAssocID="{4D735542-D690-4822-9A7A-D8A730B4B9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71C98-CA77-4638-80E5-F792DB99BCD6}" type="pres">
      <dgm:prSet presAssocID="{4D735542-D690-4822-9A7A-D8A730B4B9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6110-082B-4970-B222-82CC2DFFDFBC}" type="pres">
      <dgm:prSet presAssocID="{4D735542-D690-4822-9A7A-D8A730B4B9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FA74-AA34-4EA5-AF94-AB13ABAFD881}" type="pres">
      <dgm:prSet presAssocID="{4D735542-D690-4822-9A7A-D8A730B4B9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B79C8-D82B-4C6A-B6A3-1B8A6DA3F425}" type="pres">
      <dgm:prSet presAssocID="{4D735542-D690-4822-9A7A-D8A730B4B9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43A6C-8964-40CE-A9FA-85EA8A78BB20}" type="presOf" srcId="{E9A8F63A-2525-49BA-9422-ECEAFB561E5A}" destId="{3244F4B2-1971-4A16-8847-2C8951B6D5EB}" srcOrd="0" destOrd="0" presId="urn:microsoft.com/office/officeart/2005/8/layout/vProcess5"/>
    <dgm:cxn modelId="{E4F10428-A1D6-4BB6-BF16-7AAA859B406F}" type="presOf" srcId="{DDE6526B-E919-4BBC-9CF1-DC5AD952DEEC}" destId="{76071C98-CA77-4638-80E5-F792DB99BCD6}" srcOrd="0" destOrd="0" presId="urn:microsoft.com/office/officeart/2005/8/layout/vProcess5"/>
    <dgm:cxn modelId="{073BFE59-6A8F-4140-A24A-7A67DA0BDE92}" srcId="{4D735542-D690-4822-9A7A-D8A730B4B90F}" destId="{5BA8FC46-3E73-4EA4-B8B4-25BFC95EA64F}" srcOrd="1" destOrd="0" parTransId="{578C83E5-CAB0-45CA-B361-3DDFCF192FDD}" sibTransId="{DDE6526B-E919-4BBC-9CF1-DC5AD952DEEC}"/>
    <dgm:cxn modelId="{FD77F52A-0D7C-4D08-95B4-D29EEBDA6DFA}" type="presOf" srcId="{E9A8F63A-2525-49BA-9422-ECEAFB561E5A}" destId="{500B79C8-D82B-4C6A-B6A3-1B8A6DA3F425}" srcOrd="1" destOrd="0" presId="urn:microsoft.com/office/officeart/2005/8/layout/vProcess5"/>
    <dgm:cxn modelId="{971F4F9A-F31E-4B5C-B746-6E30B4E29376}" type="presOf" srcId="{4D735542-D690-4822-9A7A-D8A730B4B90F}" destId="{78F24AE3-615E-4F0A-B883-FF5C1FE0F800}" srcOrd="0" destOrd="0" presId="urn:microsoft.com/office/officeart/2005/8/layout/vProcess5"/>
    <dgm:cxn modelId="{E15C5B21-1562-4FE0-B34C-9BF4AA4AF148}" type="presOf" srcId="{5BA8FC46-3E73-4EA4-B8B4-25BFC95EA64F}" destId="{9381FA74-AA34-4EA5-AF94-AB13ABAFD881}" srcOrd="1" destOrd="0" presId="urn:microsoft.com/office/officeart/2005/8/layout/vProcess5"/>
    <dgm:cxn modelId="{56EABB9C-896F-4D30-B649-3F12DB983BD8}" type="presOf" srcId="{BB4BF555-4963-493A-ACC3-72C3C7842700}" destId="{57F44161-ACEE-4D05-B1A0-6FC9FE2F2A19}" srcOrd="0" destOrd="0" presId="urn:microsoft.com/office/officeart/2005/8/layout/vProcess5"/>
    <dgm:cxn modelId="{19568760-CAA3-4953-97E9-EE2571F460AE}" srcId="{4D735542-D690-4822-9A7A-D8A730B4B90F}" destId="{E9A8F63A-2525-49BA-9422-ECEAFB561E5A}" srcOrd="2" destOrd="0" parTransId="{8979D8C8-091F-47AB-B93E-94BEA03F9EDC}" sibTransId="{9EF47B90-015D-4C38-A51E-E8AAC7E58F50}"/>
    <dgm:cxn modelId="{7317671F-F742-443B-B124-00A38F37FC07}" type="presOf" srcId="{943D2A10-0BA2-41A2-8A25-21BAAC14E66A}" destId="{24CEEA05-2F3C-4C48-8D10-7477D80B6857}" srcOrd="0" destOrd="0" presId="urn:microsoft.com/office/officeart/2005/8/layout/vProcess5"/>
    <dgm:cxn modelId="{0C1A13A2-501B-4356-A980-23AB5483EE97}" type="presOf" srcId="{943D2A10-0BA2-41A2-8A25-21BAAC14E66A}" destId="{9E7C6110-082B-4970-B222-82CC2DFFDFBC}" srcOrd="1" destOrd="0" presId="urn:microsoft.com/office/officeart/2005/8/layout/vProcess5"/>
    <dgm:cxn modelId="{54B29F6F-31DD-4D2E-A6B5-C0E0204ED624}" srcId="{4D735542-D690-4822-9A7A-D8A730B4B90F}" destId="{943D2A10-0BA2-41A2-8A25-21BAAC14E66A}" srcOrd="0" destOrd="0" parTransId="{7B7B0632-6100-4A50-AD65-F3B01D70CC9D}" sibTransId="{BB4BF555-4963-493A-ACC3-72C3C7842700}"/>
    <dgm:cxn modelId="{2CD07F07-62DE-4D9B-840C-AB8FA101CFF9}" type="presOf" srcId="{5BA8FC46-3E73-4EA4-B8B4-25BFC95EA64F}" destId="{794F5B59-34DB-464C-8565-DDF1FBFCB1F2}" srcOrd="0" destOrd="0" presId="urn:microsoft.com/office/officeart/2005/8/layout/vProcess5"/>
    <dgm:cxn modelId="{595DF214-D446-46D2-8AF1-CE672E875F0E}" type="presParOf" srcId="{78F24AE3-615E-4F0A-B883-FF5C1FE0F800}" destId="{40934C6C-11E4-48B6-8FC0-7621CB953BF2}" srcOrd="0" destOrd="0" presId="urn:microsoft.com/office/officeart/2005/8/layout/vProcess5"/>
    <dgm:cxn modelId="{1CD8F28A-459B-4D73-A64B-4E36AAC0F818}" type="presParOf" srcId="{78F24AE3-615E-4F0A-B883-FF5C1FE0F800}" destId="{24CEEA05-2F3C-4C48-8D10-7477D80B6857}" srcOrd="1" destOrd="0" presId="urn:microsoft.com/office/officeart/2005/8/layout/vProcess5"/>
    <dgm:cxn modelId="{594F9D49-D805-4F6B-BF13-841374134631}" type="presParOf" srcId="{78F24AE3-615E-4F0A-B883-FF5C1FE0F800}" destId="{794F5B59-34DB-464C-8565-DDF1FBFCB1F2}" srcOrd="2" destOrd="0" presId="urn:microsoft.com/office/officeart/2005/8/layout/vProcess5"/>
    <dgm:cxn modelId="{012E5BAE-E58C-4963-AEDD-CA96DDF60FBF}" type="presParOf" srcId="{78F24AE3-615E-4F0A-B883-FF5C1FE0F800}" destId="{3244F4B2-1971-4A16-8847-2C8951B6D5EB}" srcOrd="3" destOrd="0" presId="urn:microsoft.com/office/officeart/2005/8/layout/vProcess5"/>
    <dgm:cxn modelId="{C4E48F8B-997C-4D43-8737-C6B5FAF2F84B}" type="presParOf" srcId="{78F24AE3-615E-4F0A-B883-FF5C1FE0F800}" destId="{57F44161-ACEE-4D05-B1A0-6FC9FE2F2A19}" srcOrd="4" destOrd="0" presId="urn:microsoft.com/office/officeart/2005/8/layout/vProcess5"/>
    <dgm:cxn modelId="{CC50D38E-3720-4FBE-BE43-3F09F4B5AF3C}" type="presParOf" srcId="{78F24AE3-615E-4F0A-B883-FF5C1FE0F800}" destId="{76071C98-CA77-4638-80E5-F792DB99BCD6}" srcOrd="5" destOrd="0" presId="urn:microsoft.com/office/officeart/2005/8/layout/vProcess5"/>
    <dgm:cxn modelId="{032E1A4E-6960-4DF2-808F-9CB77F9908E3}" type="presParOf" srcId="{78F24AE3-615E-4F0A-B883-FF5C1FE0F800}" destId="{9E7C6110-082B-4970-B222-82CC2DFFDFBC}" srcOrd="6" destOrd="0" presId="urn:microsoft.com/office/officeart/2005/8/layout/vProcess5"/>
    <dgm:cxn modelId="{6587EA91-983F-4EC0-8C21-44FFB76FC65C}" type="presParOf" srcId="{78F24AE3-615E-4F0A-B883-FF5C1FE0F800}" destId="{9381FA74-AA34-4EA5-AF94-AB13ABAFD881}" srcOrd="7" destOrd="0" presId="urn:microsoft.com/office/officeart/2005/8/layout/vProcess5"/>
    <dgm:cxn modelId="{26089A4F-3D89-4356-AAEE-30750C44C202}" type="presParOf" srcId="{78F24AE3-615E-4F0A-B883-FF5C1FE0F800}" destId="{500B79C8-D82B-4C6A-B6A3-1B8A6DA3F4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35542-D690-4822-9A7A-D8A730B4B90F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D2A10-0BA2-41A2-8A25-21BAAC14E66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the Settings </a:t>
          </a:r>
          <a:endParaRPr lang="en-US" sz="24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B0632-6100-4A50-AD65-F3B01D70CC9D}" type="parTrans" cxnId="{54B29F6F-31DD-4D2E-A6B5-C0E0204ED624}">
      <dgm:prSet/>
      <dgm:spPr/>
      <dgm:t>
        <a:bodyPr/>
        <a:lstStyle/>
        <a:p>
          <a:endParaRPr lang="en-US"/>
        </a:p>
      </dgm:t>
    </dgm:pt>
    <dgm:pt modelId="{BB4BF555-4963-493A-ACC3-72C3C7842700}" type="sibTrans" cxnId="{54B29F6F-31DD-4D2E-A6B5-C0E0204ED624}">
      <dgm:prSet/>
      <dgm:spPr/>
      <dgm:t>
        <a:bodyPr/>
        <a:lstStyle/>
        <a:p>
          <a:endParaRPr lang="en-US"/>
        </a:p>
      </dgm:t>
    </dgm:pt>
    <dgm:pt modelId="{2DD8BBCC-7B17-43CC-8B3F-BD7033935C7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 'General'</a:t>
          </a:r>
          <a:endParaRPr lang="en-US" sz="24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BFA12-B368-43AF-9921-6D3097074297}" type="parTrans" cxnId="{6F5C2B86-3AAF-4FFF-8D68-780D24C0E3D5}">
      <dgm:prSet/>
      <dgm:spPr/>
    </dgm:pt>
    <dgm:pt modelId="{60622C9D-06DD-464B-B1B5-E7D42683138E}" type="sibTrans" cxnId="{6F5C2B86-3AAF-4FFF-8D68-780D24C0E3D5}">
      <dgm:prSet/>
      <dgm:spPr/>
      <dgm:t>
        <a:bodyPr/>
        <a:lstStyle/>
        <a:p>
          <a:endParaRPr lang="en-US"/>
        </a:p>
      </dgm:t>
    </dgm:pt>
    <dgm:pt modelId="{13C10B9D-1003-415E-902E-E180019A66A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 'About'</a:t>
          </a:r>
          <a:endParaRPr lang="en-US" sz="24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4520F-FFA0-4DB7-B736-1FCF3D5812FF}" type="parTrans" cxnId="{70F607AC-3A05-4F7B-97E5-EC0D7B7C7F33}">
      <dgm:prSet/>
      <dgm:spPr/>
    </dgm:pt>
    <dgm:pt modelId="{D1FDB8B2-E609-4DB7-A494-EF17FDFF31EA}" type="sibTrans" cxnId="{70F607AC-3A05-4F7B-97E5-EC0D7B7C7F33}">
      <dgm:prSet/>
      <dgm:spPr/>
      <dgm:t>
        <a:bodyPr/>
        <a:lstStyle/>
        <a:p>
          <a:endParaRPr lang="en-US"/>
        </a:p>
      </dgm:t>
    </dgm:pt>
    <dgm:pt modelId="{5844843C-6513-4745-8253-3351170612C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 anchor="t"/>
        <a:lstStyle/>
        <a:p>
          <a:pPr rtl="0"/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Scroll down for 'Version'</a:t>
          </a:r>
          <a:endParaRPr lang="en-US" sz="24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682E8-FB93-404E-8C94-D3F68A9E5213}" type="parTrans" cxnId="{463DC876-FDD0-4D45-9959-932A4EB122F8}">
      <dgm:prSet/>
      <dgm:spPr/>
    </dgm:pt>
    <dgm:pt modelId="{03013DEB-23E9-4CBD-878D-89B6B55F62C3}" type="sibTrans" cxnId="{463DC876-FDD0-4D45-9959-932A4EB122F8}">
      <dgm:prSet/>
      <dgm:spPr/>
    </dgm:pt>
    <dgm:pt modelId="{78F24AE3-615E-4F0A-B883-FF5C1FE0F800}" type="pres">
      <dgm:prSet presAssocID="{4D735542-D690-4822-9A7A-D8A730B4B9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34C6C-11E4-48B6-8FC0-7621CB953BF2}" type="pres">
      <dgm:prSet presAssocID="{4D735542-D690-4822-9A7A-D8A730B4B90F}" presName="dummyMaxCanvas" presStyleCnt="0">
        <dgm:presLayoutVars/>
      </dgm:prSet>
      <dgm:spPr/>
    </dgm:pt>
    <dgm:pt modelId="{01FF78D1-9667-410E-B516-3A20AA9E6A56}" type="pres">
      <dgm:prSet presAssocID="{4D735542-D690-4822-9A7A-D8A730B4B90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5BD4D-40BD-484B-9FDC-A232EF72638C}" type="pres">
      <dgm:prSet presAssocID="{4D735542-D690-4822-9A7A-D8A730B4B90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12B12-EC2A-4230-B04D-C480E3243AE8}" type="pres">
      <dgm:prSet presAssocID="{4D735542-D690-4822-9A7A-D8A730B4B90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1449B-3C71-4D39-BCDE-F4586717691A}" type="pres">
      <dgm:prSet presAssocID="{4D735542-D690-4822-9A7A-D8A730B4B90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FC5EF-79C9-4AFD-82BE-EA56D0EA5FC0}" type="pres">
      <dgm:prSet presAssocID="{4D735542-D690-4822-9A7A-D8A730B4B90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8B63-2918-4EFD-9938-52E707CC8BCF}" type="pres">
      <dgm:prSet presAssocID="{4D735542-D690-4822-9A7A-D8A730B4B90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05703-950F-4D56-B139-AB0BDC0DE0C9}" type="pres">
      <dgm:prSet presAssocID="{4D735542-D690-4822-9A7A-D8A730B4B90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04EE2-525F-4B98-BE45-30169E99B027}" type="pres">
      <dgm:prSet presAssocID="{4D735542-D690-4822-9A7A-D8A730B4B90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ED94-46C3-45AC-85DC-2B88E48B5D7D}" type="pres">
      <dgm:prSet presAssocID="{4D735542-D690-4822-9A7A-D8A730B4B90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EAB5-98E3-44CF-BDD4-0A5DE7B14AB6}" type="pres">
      <dgm:prSet presAssocID="{4D735542-D690-4822-9A7A-D8A730B4B90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5005F-F718-4E48-9D1A-9163D1EFCF83}" type="pres">
      <dgm:prSet presAssocID="{4D735542-D690-4822-9A7A-D8A730B4B90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0D9DC-9F75-4659-943E-5C4BAB5B97C0}" type="presOf" srcId="{2DD8BBCC-7B17-43CC-8B3F-BD7033935C7F}" destId="{B415BD4D-40BD-484B-9FDC-A232EF72638C}" srcOrd="0" destOrd="0" presId="urn:microsoft.com/office/officeart/2005/8/layout/vProcess5"/>
    <dgm:cxn modelId="{B8EDBB9D-41D7-495D-8426-C356860E9B5C}" type="presOf" srcId="{13C10B9D-1003-415E-902E-E180019A66A3}" destId="{9A16EAB5-98E3-44CF-BDD4-0A5DE7B14AB6}" srcOrd="1" destOrd="0" presId="urn:microsoft.com/office/officeart/2005/8/layout/vProcess5"/>
    <dgm:cxn modelId="{54B29F6F-31DD-4D2E-A6B5-C0E0204ED624}" srcId="{4D735542-D690-4822-9A7A-D8A730B4B90F}" destId="{943D2A10-0BA2-41A2-8A25-21BAAC14E66A}" srcOrd="0" destOrd="0" parTransId="{7B7B0632-6100-4A50-AD65-F3B01D70CC9D}" sibTransId="{BB4BF555-4963-493A-ACC3-72C3C7842700}"/>
    <dgm:cxn modelId="{28CE8550-FED9-4F50-B821-8B60E4FAE4C2}" type="presOf" srcId="{943D2A10-0BA2-41A2-8A25-21BAAC14E66A}" destId="{01FF78D1-9667-410E-B516-3A20AA9E6A56}" srcOrd="0" destOrd="0" presId="urn:microsoft.com/office/officeart/2005/8/layout/vProcess5"/>
    <dgm:cxn modelId="{6F5C2B86-3AAF-4FFF-8D68-780D24C0E3D5}" srcId="{4D735542-D690-4822-9A7A-D8A730B4B90F}" destId="{2DD8BBCC-7B17-43CC-8B3F-BD7033935C7F}" srcOrd="1" destOrd="0" parTransId="{AA0BFA12-B368-43AF-9921-6D3097074297}" sibTransId="{60622C9D-06DD-464B-B1B5-E7D42683138E}"/>
    <dgm:cxn modelId="{C6BA0B4F-5E83-4E12-9AF0-CCEE48C0EF54}" type="presOf" srcId="{13C10B9D-1003-415E-902E-E180019A66A3}" destId="{B5812B12-EC2A-4230-B04D-C480E3243AE8}" srcOrd="0" destOrd="0" presId="urn:microsoft.com/office/officeart/2005/8/layout/vProcess5"/>
    <dgm:cxn modelId="{8D132B1D-7787-4D25-8DDE-B64D922599AE}" type="presOf" srcId="{D1FDB8B2-E609-4DB7-A494-EF17FDFF31EA}" destId="{ED905703-950F-4D56-B139-AB0BDC0DE0C9}" srcOrd="0" destOrd="0" presId="urn:microsoft.com/office/officeart/2005/8/layout/vProcess5"/>
    <dgm:cxn modelId="{9672DE4D-4456-42D7-B1ED-C1AB61E64E71}" type="presOf" srcId="{60622C9D-06DD-464B-B1B5-E7D42683138E}" destId="{72F28B63-2918-4EFD-9938-52E707CC8BCF}" srcOrd="0" destOrd="0" presId="urn:microsoft.com/office/officeart/2005/8/layout/vProcess5"/>
    <dgm:cxn modelId="{70F607AC-3A05-4F7B-97E5-EC0D7B7C7F33}" srcId="{4D735542-D690-4822-9A7A-D8A730B4B90F}" destId="{13C10B9D-1003-415E-902E-E180019A66A3}" srcOrd="2" destOrd="0" parTransId="{3544520F-FFA0-4DB7-B736-1FCF3D5812FF}" sibTransId="{D1FDB8B2-E609-4DB7-A494-EF17FDFF31EA}"/>
    <dgm:cxn modelId="{1FA88EAA-2FA3-433E-BF15-90117B32E7C9}" type="presOf" srcId="{BB4BF555-4963-493A-ACC3-72C3C7842700}" destId="{5A6FC5EF-79C9-4AFD-82BE-EA56D0EA5FC0}" srcOrd="0" destOrd="0" presId="urn:microsoft.com/office/officeart/2005/8/layout/vProcess5"/>
    <dgm:cxn modelId="{44BBE864-EF21-4143-BDF0-31EAEF003E63}" type="presOf" srcId="{5844843C-6513-4745-8253-3351170612C2}" destId="{48D5005F-F718-4E48-9D1A-9163D1EFCF83}" srcOrd="1" destOrd="0" presId="urn:microsoft.com/office/officeart/2005/8/layout/vProcess5"/>
    <dgm:cxn modelId="{93265E97-A11D-487F-B324-5A78699343DD}" type="presOf" srcId="{4D735542-D690-4822-9A7A-D8A730B4B90F}" destId="{78F24AE3-615E-4F0A-B883-FF5C1FE0F800}" srcOrd="0" destOrd="0" presId="urn:microsoft.com/office/officeart/2005/8/layout/vProcess5"/>
    <dgm:cxn modelId="{AD92AFDF-0272-4CD2-AD05-910334A2C867}" type="presOf" srcId="{5844843C-6513-4745-8253-3351170612C2}" destId="{6241449B-3C71-4D39-BCDE-F4586717691A}" srcOrd="0" destOrd="0" presId="urn:microsoft.com/office/officeart/2005/8/layout/vProcess5"/>
    <dgm:cxn modelId="{463DC876-FDD0-4D45-9959-932A4EB122F8}" srcId="{4D735542-D690-4822-9A7A-D8A730B4B90F}" destId="{5844843C-6513-4745-8253-3351170612C2}" srcOrd="3" destOrd="0" parTransId="{D3A682E8-FB93-404E-8C94-D3F68A9E5213}" sibTransId="{03013DEB-23E9-4CBD-878D-89B6B55F62C3}"/>
    <dgm:cxn modelId="{6C821C1D-E635-48DD-94CD-BF9DD3E8CFC1}" type="presOf" srcId="{2DD8BBCC-7B17-43CC-8B3F-BD7033935C7F}" destId="{E380ED94-46C3-45AC-85DC-2B88E48B5D7D}" srcOrd="1" destOrd="0" presId="urn:microsoft.com/office/officeart/2005/8/layout/vProcess5"/>
    <dgm:cxn modelId="{DAB80CFC-1611-4219-9AF6-207DE319A319}" type="presOf" srcId="{943D2A10-0BA2-41A2-8A25-21BAAC14E66A}" destId="{37304EE2-525F-4B98-BE45-30169E99B027}" srcOrd="1" destOrd="0" presId="urn:microsoft.com/office/officeart/2005/8/layout/vProcess5"/>
    <dgm:cxn modelId="{FB0CB2AA-D681-4F55-9909-A049F461A10C}" type="presParOf" srcId="{78F24AE3-615E-4F0A-B883-FF5C1FE0F800}" destId="{40934C6C-11E4-48B6-8FC0-7621CB953BF2}" srcOrd="0" destOrd="0" presId="urn:microsoft.com/office/officeart/2005/8/layout/vProcess5"/>
    <dgm:cxn modelId="{7B96DFC0-8CD1-4382-ABBF-1F9B94FEBF42}" type="presParOf" srcId="{78F24AE3-615E-4F0A-B883-FF5C1FE0F800}" destId="{01FF78D1-9667-410E-B516-3A20AA9E6A56}" srcOrd="1" destOrd="0" presId="urn:microsoft.com/office/officeart/2005/8/layout/vProcess5"/>
    <dgm:cxn modelId="{5FC3305C-8098-4C53-ABFA-02F382C4F9AD}" type="presParOf" srcId="{78F24AE3-615E-4F0A-B883-FF5C1FE0F800}" destId="{B415BD4D-40BD-484B-9FDC-A232EF72638C}" srcOrd="2" destOrd="0" presId="urn:microsoft.com/office/officeart/2005/8/layout/vProcess5"/>
    <dgm:cxn modelId="{92DC45F6-F343-4DD8-BCCC-D2BA88E49F70}" type="presParOf" srcId="{78F24AE3-615E-4F0A-B883-FF5C1FE0F800}" destId="{B5812B12-EC2A-4230-B04D-C480E3243AE8}" srcOrd="3" destOrd="0" presId="urn:microsoft.com/office/officeart/2005/8/layout/vProcess5"/>
    <dgm:cxn modelId="{3891F98C-524F-4B5F-895D-4F6BF1E3D40A}" type="presParOf" srcId="{78F24AE3-615E-4F0A-B883-FF5C1FE0F800}" destId="{6241449B-3C71-4D39-BCDE-F4586717691A}" srcOrd="4" destOrd="0" presId="urn:microsoft.com/office/officeart/2005/8/layout/vProcess5"/>
    <dgm:cxn modelId="{2D4398C4-AC02-4730-AAD0-F98A91F28373}" type="presParOf" srcId="{78F24AE3-615E-4F0A-B883-FF5C1FE0F800}" destId="{5A6FC5EF-79C9-4AFD-82BE-EA56D0EA5FC0}" srcOrd="5" destOrd="0" presId="urn:microsoft.com/office/officeart/2005/8/layout/vProcess5"/>
    <dgm:cxn modelId="{49D7B47D-05AB-4091-A9E1-DFE70192FDF8}" type="presParOf" srcId="{78F24AE3-615E-4F0A-B883-FF5C1FE0F800}" destId="{72F28B63-2918-4EFD-9938-52E707CC8BCF}" srcOrd="6" destOrd="0" presId="urn:microsoft.com/office/officeart/2005/8/layout/vProcess5"/>
    <dgm:cxn modelId="{38B158D0-A90B-44D7-BFF8-2DEC913BC7AF}" type="presParOf" srcId="{78F24AE3-615E-4F0A-B883-FF5C1FE0F800}" destId="{ED905703-950F-4D56-B139-AB0BDC0DE0C9}" srcOrd="7" destOrd="0" presId="urn:microsoft.com/office/officeart/2005/8/layout/vProcess5"/>
    <dgm:cxn modelId="{853BE85E-8BC6-421E-B4C1-133D2C87B27C}" type="presParOf" srcId="{78F24AE3-615E-4F0A-B883-FF5C1FE0F800}" destId="{37304EE2-525F-4B98-BE45-30169E99B027}" srcOrd="8" destOrd="0" presId="urn:microsoft.com/office/officeart/2005/8/layout/vProcess5"/>
    <dgm:cxn modelId="{396A0931-A2DB-4992-9C0E-088EFBE6B5F5}" type="presParOf" srcId="{78F24AE3-615E-4F0A-B883-FF5C1FE0F800}" destId="{E380ED94-46C3-45AC-85DC-2B88E48B5D7D}" srcOrd="9" destOrd="0" presId="urn:microsoft.com/office/officeart/2005/8/layout/vProcess5"/>
    <dgm:cxn modelId="{0F78E603-0C6D-44C6-93A1-628B5E62D68C}" type="presParOf" srcId="{78F24AE3-615E-4F0A-B883-FF5C1FE0F800}" destId="{9A16EAB5-98E3-44CF-BDD4-0A5DE7B14AB6}" srcOrd="10" destOrd="0" presId="urn:microsoft.com/office/officeart/2005/8/layout/vProcess5"/>
    <dgm:cxn modelId="{96A9016F-74D6-4910-8188-198585D8EA45}" type="presParOf" srcId="{78F24AE3-615E-4F0A-B883-FF5C1FE0F800}" destId="{48D5005F-F718-4E48-9D1A-9163D1EFCF8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35542-D690-4822-9A7A-D8A730B4B90F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D2A10-0BA2-41A2-8A25-21BAAC14E66A}">
      <dgm:prSet custT="1"/>
      <dgm:spPr>
        <a:ln>
          <a:solidFill>
            <a:schemeClr val="tx1"/>
          </a:solidFill>
        </a:ln>
      </dgm:spPr>
      <dgm:t>
        <a:bodyPr anchor="t"/>
        <a:lstStyle/>
        <a:p>
          <a:pPr rtl="0"/>
          <a:r>
            <a:rPr lang="en-US" sz="1800" b="1" dirty="0" smtClean="0"/>
            <a:t>Windows Phone home screen</a:t>
          </a:r>
          <a:endParaRPr lang="en-US" sz="18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B0632-6100-4A50-AD65-F3B01D70CC9D}" type="parTrans" cxnId="{54B29F6F-31DD-4D2E-A6B5-C0E0204ED624}">
      <dgm:prSet/>
      <dgm:spPr/>
      <dgm:t>
        <a:bodyPr/>
        <a:lstStyle/>
        <a:p>
          <a:endParaRPr lang="en-US"/>
        </a:p>
      </dgm:t>
    </dgm:pt>
    <dgm:pt modelId="{BB4BF555-4963-493A-ACC3-72C3C7842700}" type="sibTrans" cxnId="{54B29F6F-31DD-4D2E-A6B5-C0E0204ED624}">
      <dgm:prSet/>
      <dgm:spPr/>
      <dgm:t>
        <a:bodyPr/>
        <a:lstStyle/>
        <a:p>
          <a:endParaRPr lang="en-US"/>
        </a:p>
      </dgm:t>
    </dgm:pt>
    <dgm:pt modelId="{40FC2B9F-C384-4FA3-8343-FE51B3809D8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/>
            <a:t>Scroll down and tap ’SETTIGS’</a:t>
          </a:r>
          <a:endParaRPr lang="en-US" sz="1800" b="1" dirty="0"/>
        </a:p>
      </dgm:t>
    </dgm:pt>
    <dgm:pt modelId="{22014443-A39E-4A73-9495-4F54A5490BD4}" type="parTrans" cxnId="{34A71639-FCA0-4060-A9CC-1771F3E0CF31}">
      <dgm:prSet/>
      <dgm:spPr/>
      <dgm:t>
        <a:bodyPr/>
        <a:lstStyle/>
        <a:p>
          <a:endParaRPr lang="en-US"/>
        </a:p>
      </dgm:t>
    </dgm:pt>
    <dgm:pt modelId="{AF422578-BB94-49C7-AA5C-710FBC66CB96}" type="sibTrans" cxnId="{34A71639-FCA0-4060-A9CC-1771F3E0CF31}">
      <dgm:prSet/>
      <dgm:spPr/>
      <dgm:t>
        <a:bodyPr/>
        <a:lstStyle/>
        <a:p>
          <a:endParaRPr lang="en-US"/>
        </a:p>
      </dgm:t>
    </dgm:pt>
    <dgm:pt modelId="{BFA0D55F-25C0-4051-B7C7-EB218F499B3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/>
            <a:t>Scroll down and tap ’ABOUT’</a:t>
          </a:r>
          <a:endParaRPr lang="en-US" sz="1800" b="1" dirty="0"/>
        </a:p>
      </dgm:t>
    </dgm:pt>
    <dgm:pt modelId="{041EF7DD-10D3-4A9E-8F32-BFBEE843E2B8}" type="parTrans" cxnId="{1E48E542-93B1-4002-85D2-F623D908D179}">
      <dgm:prSet/>
      <dgm:spPr/>
      <dgm:t>
        <a:bodyPr/>
        <a:lstStyle/>
        <a:p>
          <a:endParaRPr lang="en-US"/>
        </a:p>
      </dgm:t>
    </dgm:pt>
    <dgm:pt modelId="{3738F00A-1BAE-49C5-A03A-144A70B327ED}" type="sibTrans" cxnId="{1E48E542-93B1-4002-85D2-F623D908D179}">
      <dgm:prSet/>
      <dgm:spPr/>
      <dgm:t>
        <a:bodyPr/>
        <a:lstStyle/>
        <a:p>
          <a:endParaRPr lang="en-US"/>
        </a:p>
      </dgm:t>
    </dgm:pt>
    <dgm:pt modelId="{B05EFAC2-DE90-46EC-A564-876D42A256B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/>
            <a:t>‘About’ screen, tap MORE INFO </a:t>
          </a:r>
          <a:endParaRPr lang="en-US" sz="1800" b="1" dirty="0"/>
        </a:p>
      </dgm:t>
    </dgm:pt>
    <dgm:pt modelId="{44C53888-8DE6-4898-BD4A-592B042559F4}" type="parTrans" cxnId="{8E79CFF6-8362-4580-94F1-9AB92C1D906F}">
      <dgm:prSet/>
      <dgm:spPr/>
      <dgm:t>
        <a:bodyPr/>
        <a:lstStyle/>
        <a:p>
          <a:endParaRPr lang="en-US"/>
        </a:p>
      </dgm:t>
    </dgm:pt>
    <dgm:pt modelId="{761E39C5-0620-4679-B9C7-1D2950B606F4}" type="sibTrans" cxnId="{8E79CFF6-8362-4580-94F1-9AB92C1D906F}">
      <dgm:prSet/>
      <dgm:spPr/>
      <dgm:t>
        <a:bodyPr/>
        <a:lstStyle/>
        <a:p>
          <a:endParaRPr lang="en-US"/>
        </a:p>
      </dgm:t>
    </dgm:pt>
    <dgm:pt modelId="{22BF3CB5-AAB4-4C8A-9F4D-D958A0715A6B}">
      <dgm:prSet custT="1"/>
      <dgm:spPr>
        <a:ln>
          <a:solidFill>
            <a:schemeClr val="tx1"/>
          </a:solidFill>
        </a:ln>
      </dgm:spPr>
      <dgm:t>
        <a:bodyPr anchor="t"/>
        <a:lstStyle/>
        <a:p>
          <a:pPr rtl="0"/>
          <a:r>
            <a:rPr lang="en-US" sz="1800" b="1" dirty="0" smtClean="0"/>
            <a:t>Swipe left to reveal more icons</a:t>
          </a:r>
          <a:endParaRPr lang="en-US" sz="1800" b="1" dirty="0">
            <a:ln>
              <a:solidFill>
                <a:srgbClr val="FFFFFF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8B69F-9801-431A-9ABE-8AD3D009AED9}" type="parTrans" cxnId="{7C1C59AE-0A47-405D-9290-A2144D448858}">
      <dgm:prSet/>
      <dgm:spPr/>
      <dgm:t>
        <a:bodyPr/>
        <a:lstStyle/>
        <a:p>
          <a:endParaRPr lang="en-US"/>
        </a:p>
      </dgm:t>
    </dgm:pt>
    <dgm:pt modelId="{9C098966-F518-4AEB-8B56-FDE7E77A1D5A}" type="sibTrans" cxnId="{7C1C59AE-0A47-405D-9290-A2144D448858}">
      <dgm:prSet/>
      <dgm:spPr/>
      <dgm:t>
        <a:bodyPr/>
        <a:lstStyle/>
        <a:p>
          <a:endParaRPr lang="en-US"/>
        </a:p>
      </dgm:t>
    </dgm:pt>
    <dgm:pt modelId="{78F24AE3-615E-4F0A-B883-FF5C1FE0F800}" type="pres">
      <dgm:prSet presAssocID="{4D735542-D690-4822-9A7A-D8A730B4B9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34C6C-11E4-48B6-8FC0-7621CB953BF2}" type="pres">
      <dgm:prSet presAssocID="{4D735542-D690-4822-9A7A-D8A730B4B90F}" presName="dummyMaxCanvas" presStyleCnt="0">
        <dgm:presLayoutVars/>
      </dgm:prSet>
      <dgm:spPr/>
    </dgm:pt>
    <dgm:pt modelId="{B4419471-41F8-4489-8455-A39615042C9E}" type="pres">
      <dgm:prSet presAssocID="{4D735542-D690-4822-9A7A-D8A730B4B90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673C5-D5ED-462D-B229-AB390012983E}" type="pres">
      <dgm:prSet presAssocID="{4D735542-D690-4822-9A7A-D8A730B4B90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6265E-3265-4073-9FA8-8E76EC58D1F6}" type="pres">
      <dgm:prSet presAssocID="{4D735542-D690-4822-9A7A-D8A730B4B90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70121-373A-4000-8351-973A9087F830}" type="pres">
      <dgm:prSet presAssocID="{4D735542-D690-4822-9A7A-D8A730B4B90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0471-D727-4B51-A720-855622D6EA3A}" type="pres">
      <dgm:prSet presAssocID="{4D735542-D690-4822-9A7A-D8A730B4B90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290DF-3AC6-43B9-957E-7F2C9A6320BC}" type="pres">
      <dgm:prSet presAssocID="{4D735542-D690-4822-9A7A-D8A730B4B90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DA535-9FD4-49C6-9F73-2517BDC281AE}" type="pres">
      <dgm:prSet presAssocID="{4D735542-D690-4822-9A7A-D8A730B4B90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D8BD1-9D6D-4686-B941-5A7ACE68AB3D}" type="pres">
      <dgm:prSet presAssocID="{4D735542-D690-4822-9A7A-D8A730B4B90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2FAE5-E249-4AA2-8FDD-3911C9E1363B}" type="pres">
      <dgm:prSet presAssocID="{4D735542-D690-4822-9A7A-D8A730B4B90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BC81-0300-4AA1-B2F1-11CB41D05C39}" type="pres">
      <dgm:prSet presAssocID="{4D735542-D690-4822-9A7A-D8A730B4B9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594F3-8781-43AF-A223-305EFAD6C7CC}" type="pres">
      <dgm:prSet presAssocID="{4D735542-D690-4822-9A7A-D8A730B4B9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412E-1124-421A-9404-94E1FE5F8EEF}" type="pres">
      <dgm:prSet presAssocID="{4D735542-D690-4822-9A7A-D8A730B4B9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E3DA-5348-49BC-879B-3A3C885F8CB8}" type="pres">
      <dgm:prSet presAssocID="{4D735542-D690-4822-9A7A-D8A730B4B9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6F8FF-6D7A-4643-AF4B-36A748A414DD}" type="pres">
      <dgm:prSet presAssocID="{4D735542-D690-4822-9A7A-D8A730B4B9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19C1A-8ED0-44F0-BE4E-36E3E039656E}" type="presOf" srcId="{B05EFAC2-DE90-46EC-A564-876D42A256BF}" destId="{17BB0471-D727-4B51-A720-855622D6EA3A}" srcOrd="0" destOrd="0" presId="urn:microsoft.com/office/officeart/2005/8/layout/vProcess5"/>
    <dgm:cxn modelId="{8E79CFF6-8362-4580-94F1-9AB92C1D906F}" srcId="{4D735542-D690-4822-9A7A-D8A730B4B90F}" destId="{B05EFAC2-DE90-46EC-A564-876D42A256BF}" srcOrd="4" destOrd="0" parTransId="{44C53888-8DE6-4898-BD4A-592B042559F4}" sibTransId="{761E39C5-0620-4679-B9C7-1D2950B606F4}"/>
    <dgm:cxn modelId="{57DCB203-7986-4F1C-B66C-800D992C8342}" type="presOf" srcId="{40FC2B9F-C384-4FA3-8343-FE51B3809D8C}" destId="{CB2B412E-1124-421A-9404-94E1FE5F8EEF}" srcOrd="1" destOrd="0" presId="urn:microsoft.com/office/officeart/2005/8/layout/vProcess5"/>
    <dgm:cxn modelId="{0CFBF378-0354-43AC-96CB-1D04E24AB520}" type="presOf" srcId="{40FC2B9F-C384-4FA3-8343-FE51B3809D8C}" destId="{5BE6265E-3265-4073-9FA8-8E76EC58D1F6}" srcOrd="0" destOrd="0" presId="urn:microsoft.com/office/officeart/2005/8/layout/vProcess5"/>
    <dgm:cxn modelId="{D1DF7530-7F73-4878-AB0D-5E8EF266A6D1}" type="presOf" srcId="{AF422578-BB94-49C7-AA5C-710FBC66CB96}" destId="{1B4D8BD1-9D6D-4686-B941-5A7ACE68AB3D}" srcOrd="0" destOrd="0" presId="urn:microsoft.com/office/officeart/2005/8/layout/vProcess5"/>
    <dgm:cxn modelId="{F23106ED-0604-45D6-B475-F7E6692266D6}" type="presOf" srcId="{B05EFAC2-DE90-46EC-A564-876D42A256BF}" destId="{C4A6F8FF-6D7A-4643-AF4B-36A748A414DD}" srcOrd="1" destOrd="0" presId="urn:microsoft.com/office/officeart/2005/8/layout/vProcess5"/>
    <dgm:cxn modelId="{A7767B87-180C-4124-A7D7-6040D8071FD8}" type="presOf" srcId="{22BF3CB5-AAB4-4C8A-9F4D-D958A0715A6B}" destId="{4E0594F3-8781-43AF-A223-305EFAD6C7CC}" srcOrd="1" destOrd="0" presId="urn:microsoft.com/office/officeart/2005/8/layout/vProcess5"/>
    <dgm:cxn modelId="{E175F3A0-4526-4C0F-9B1F-BDD22159F455}" type="presOf" srcId="{4D735542-D690-4822-9A7A-D8A730B4B90F}" destId="{78F24AE3-615E-4F0A-B883-FF5C1FE0F800}" srcOrd="0" destOrd="0" presId="urn:microsoft.com/office/officeart/2005/8/layout/vProcess5"/>
    <dgm:cxn modelId="{242D7954-0CD4-4B54-98E7-6BF85853B773}" type="presOf" srcId="{3738F00A-1BAE-49C5-A03A-144A70B327ED}" destId="{C3B2FAE5-E249-4AA2-8FDD-3911C9E1363B}" srcOrd="0" destOrd="0" presId="urn:microsoft.com/office/officeart/2005/8/layout/vProcess5"/>
    <dgm:cxn modelId="{34A71639-FCA0-4060-A9CC-1771F3E0CF31}" srcId="{4D735542-D690-4822-9A7A-D8A730B4B90F}" destId="{40FC2B9F-C384-4FA3-8343-FE51B3809D8C}" srcOrd="2" destOrd="0" parTransId="{22014443-A39E-4A73-9495-4F54A5490BD4}" sibTransId="{AF422578-BB94-49C7-AA5C-710FBC66CB96}"/>
    <dgm:cxn modelId="{0F9FB260-556E-42AF-AC58-3AB8361DEF0C}" type="presOf" srcId="{22BF3CB5-AAB4-4C8A-9F4D-D958A0715A6B}" destId="{27A673C5-D5ED-462D-B229-AB390012983E}" srcOrd="0" destOrd="0" presId="urn:microsoft.com/office/officeart/2005/8/layout/vProcess5"/>
    <dgm:cxn modelId="{54B29F6F-31DD-4D2E-A6B5-C0E0204ED624}" srcId="{4D735542-D690-4822-9A7A-D8A730B4B90F}" destId="{943D2A10-0BA2-41A2-8A25-21BAAC14E66A}" srcOrd="0" destOrd="0" parTransId="{7B7B0632-6100-4A50-AD65-F3B01D70CC9D}" sibTransId="{BB4BF555-4963-493A-ACC3-72C3C7842700}"/>
    <dgm:cxn modelId="{9E33A1AA-2CC0-49A9-A20C-AB9C6B0CA3D2}" type="presOf" srcId="{943D2A10-0BA2-41A2-8A25-21BAAC14E66A}" destId="{44A6BC81-0300-4AA1-B2F1-11CB41D05C39}" srcOrd="1" destOrd="0" presId="urn:microsoft.com/office/officeart/2005/8/layout/vProcess5"/>
    <dgm:cxn modelId="{8F084BC7-2CAE-4218-9A54-E6FE5AF00E1D}" type="presOf" srcId="{9C098966-F518-4AEB-8B56-FDE7E77A1D5A}" destId="{EE1DA535-9FD4-49C6-9F73-2517BDC281AE}" srcOrd="0" destOrd="0" presId="urn:microsoft.com/office/officeart/2005/8/layout/vProcess5"/>
    <dgm:cxn modelId="{4230888F-355C-434B-847D-B9767D5548F7}" type="presOf" srcId="{943D2A10-0BA2-41A2-8A25-21BAAC14E66A}" destId="{B4419471-41F8-4489-8455-A39615042C9E}" srcOrd="0" destOrd="0" presId="urn:microsoft.com/office/officeart/2005/8/layout/vProcess5"/>
    <dgm:cxn modelId="{C5AF5F1A-6E4D-4B88-8619-D3C2D0FB2FFC}" type="presOf" srcId="{BFA0D55F-25C0-4051-B7C7-EB218F499B37}" destId="{82470121-373A-4000-8351-973A9087F830}" srcOrd="0" destOrd="0" presId="urn:microsoft.com/office/officeart/2005/8/layout/vProcess5"/>
    <dgm:cxn modelId="{7C1C59AE-0A47-405D-9290-A2144D448858}" srcId="{4D735542-D690-4822-9A7A-D8A730B4B90F}" destId="{22BF3CB5-AAB4-4C8A-9F4D-D958A0715A6B}" srcOrd="1" destOrd="0" parTransId="{9618B69F-9801-431A-9ABE-8AD3D009AED9}" sibTransId="{9C098966-F518-4AEB-8B56-FDE7E77A1D5A}"/>
    <dgm:cxn modelId="{1E48E542-93B1-4002-85D2-F623D908D179}" srcId="{4D735542-D690-4822-9A7A-D8A730B4B90F}" destId="{BFA0D55F-25C0-4051-B7C7-EB218F499B37}" srcOrd="3" destOrd="0" parTransId="{041EF7DD-10D3-4A9E-8F32-BFBEE843E2B8}" sibTransId="{3738F00A-1BAE-49C5-A03A-144A70B327ED}"/>
    <dgm:cxn modelId="{0F21AACF-36E6-43FC-8999-F30C01990D55}" type="presOf" srcId="{BB4BF555-4963-493A-ACC3-72C3C7842700}" destId="{E2C290DF-3AC6-43B9-957E-7F2C9A6320BC}" srcOrd="0" destOrd="0" presId="urn:microsoft.com/office/officeart/2005/8/layout/vProcess5"/>
    <dgm:cxn modelId="{E911BBCB-E5C8-46ED-927F-FF0D2D13D042}" type="presOf" srcId="{BFA0D55F-25C0-4051-B7C7-EB218F499B37}" destId="{D389E3DA-5348-49BC-879B-3A3C885F8CB8}" srcOrd="1" destOrd="0" presId="urn:microsoft.com/office/officeart/2005/8/layout/vProcess5"/>
    <dgm:cxn modelId="{03DA3E65-3DF3-4C6A-8992-029BA64762C1}" type="presParOf" srcId="{78F24AE3-615E-4F0A-B883-FF5C1FE0F800}" destId="{40934C6C-11E4-48B6-8FC0-7621CB953BF2}" srcOrd="0" destOrd="0" presId="urn:microsoft.com/office/officeart/2005/8/layout/vProcess5"/>
    <dgm:cxn modelId="{4A564967-0382-4022-8234-06DDE6B78228}" type="presParOf" srcId="{78F24AE3-615E-4F0A-B883-FF5C1FE0F800}" destId="{B4419471-41F8-4489-8455-A39615042C9E}" srcOrd="1" destOrd="0" presId="urn:microsoft.com/office/officeart/2005/8/layout/vProcess5"/>
    <dgm:cxn modelId="{F5B92CDD-F500-4F2B-BA4B-4D53FC0E49C0}" type="presParOf" srcId="{78F24AE3-615E-4F0A-B883-FF5C1FE0F800}" destId="{27A673C5-D5ED-462D-B229-AB390012983E}" srcOrd="2" destOrd="0" presId="urn:microsoft.com/office/officeart/2005/8/layout/vProcess5"/>
    <dgm:cxn modelId="{C9DF8C5C-6902-4826-8E88-C7FF9F62D9B7}" type="presParOf" srcId="{78F24AE3-615E-4F0A-B883-FF5C1FE0F800}" destId="{5BE6265E-3265-4073-9FA8-8E76EC58D1F6}" srcOrd="3" destOrd="0" presId="urn:microsoft.com/office/officeart/2005/8/layout/vProcess5"/>
    <dgm:cxn modelId="{19B13F81-B05F-4F4B-A93E-D7E4C7EF30B2}" type="presParOf" srcId="{78F24AE3-615E-4F0A-B883-FF5C1FE0F800}" destId="{82470121-373A-4000-8351-973A9087F830}" srcOrd="4" destOrd="0" presId="urn:microsoft.com/office/officeart/2005/8/layout/vProcess5"/>
    <dgm:cxn modelId="{11362E47-B91E-4195-8FB1-A7826E047CE3}" type="presParOf" srcId="{78F24AE3-615E-4F0A-B883-FF5C1FE0F800}" destId="{17BB0471-D727-4B51-A720-855622D6EA3A}" srcOrd="5" destOrd="0" presId="urn:microsoft.com/office/officeart/2005/8/layout/vProcess5"/>
    <dgm:cxn modelId="{137F9E95-FCF0-4952-AF1C-52EDD03D237E}" type="presParOf" srcId="{78F24AE3-615E-4F0A-B883-FF5C1FE0F800}" destId="{E2C290DF-3AC6-43B9-957E-7F2C9A6320BC}" srcOrd="6" destOrd="0" presId="urn:microsoft.com/office/officeart/2005/8/layout/vProcess5"/>
    <dgm:cxn modelId="{FD75066A-B8A8-47E4-95FD-43078A611C70}" type="presParOf" srcId="{78F24AE3-615E-4F0A-B883-FF5C1FE0F800}" destId="{EE1DA535-9FD4-49C6-9F73-2517BDC281AE}" srcOrd="7" destOrd="0" presId="urn:microsoft.com/office/officeart/2005/8/layout/vProcess5"/>
    <dgm:cxn modelId="{FB0C08D8-A01E-4E1B-9E9F-6009ABFB2F51}" type="presParOf" srcId="{78F24AE3-615E-4F0A-B883-FF5C1FE0F800}" destId="{1B4D8BD1-9D6D-4686-B941-5A7ACE68AB3D}" srcOrd="8" destOrd="0" presId="urn:microsoft.com/office/officeart/2005/8/layout/vProcess5"/>
    <dgm:cxn modelId="{E66DACD0-2246-46FD-A400-8215328689C8}" type="presParOf" srcId="{78F24AE3-615E-4F0A-B883-FF5C1FE0F800}" destId="{C3B2FAE5-E249-4AA2-8FDD-3911C9E1363B}" srcOrd="9" destOrd="0" presId="urn:microsoft.com/office/officeart/2005/8/layout/vProcess5"/>
    <dgm:cxn modelId="{5CF9F457-9999-44E2-A00F-4C2B02CAEE45}" type="presParOf" srcId="{78F24AE3-615E-4F0A-B883-FF5C1FE0F800}" destId="{44A6BC81-0300-4AA1-B2F1-11CB41D05C39}" srcOrd="10" destOrd="0" presId="urn:microsoft.com/office/officeart/2005/8/layout/vProcess5"/>
    <dgm:cxn modelId="{C3C8C68F-BFD1-4E45-9B00-2CE337DFB9DF}" type="presParOf" srcId="{78F24AE3-615E-4F0A-B883-FF5C1FE0F800}" destId="{4E0594F3-8781-43AF-A223-305EFAD6C7CC}" srcOrd="11" destOrd="0" presId="urn:microsoft.com/office/officeart/2005/8/layout/vProcess5"/>
    <dgm:cxn modelId="{2A743D4B-E6D4-49DF-B2C0-702650DE9A7C}" type="presParOf" srcId="{78F24AE3-615E-4F0A-B883-FF5C1FE0F800}" destId="{CB2B412E-1124-421A-9404-94E1FE5F8EEF}" srcOrd="12" destOrd="0" presId="urn:microsoft.com/office/officeart/2005/8/layout/vProcess5"/>
    <dgm:cxn modelId="{6427752D-72C1-4334-A733-EC3C9CF36048}" type="presParOf" srcId="{78F24AE3-615E-4F0A-B883-FF5C1FE0F800}" destId="{D389E3DA-5348-49BC-879B-3A3C885F8CB8}" srcOrd="13" destOrd="0" presId="urn:microsoft.com/office/officeart/2005/8/layout/vProcess5"/>
    <dgm:cxn modelId="{28A7BA20-25DC-452D-B88A-C0444A174C23}" type="presParOf" srcId="{78F24AE3-615E-4F0A-B883-FF5C1FE0F800}" destId="{C4A6F8FF-6D7A-4643-AF4B-36A748A414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E9AAD2-BDC7-4C47-9C40-3334007CE5B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BF495-E809-4843-B44E-6B9CD3B8A100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BlackBerry (RIM) is a </a:t>
          </a:r>
          <a:r>
            <a:rPr lang="en-U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proprietary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operating system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A1F9E-ED17-4D58-A2C6-519C14CF8CB3}" type="parTrans" cxnId="{42B49BAE-2ECC-4E4E-A047-9ABF1EB8607F}">
      <dgm:prSet/>
      <dgm:spPr/>
      <dgm:t>
        <a:bodyPr/>
        <a:lstStyle/>
        <a:p>
          <a:endParaRPr lang="en-US"/>
        </a:p>
      </dgm:t>
    </dgm:pt>
    <dgm:pt modelId="{D15411C3-F7D7-4DAF-BED1-0AF3D191C901}" type="sibTrans" cxnId="{42B49BAE-2ECC-4E4E-A047-9ABF1EB8607F}">
      <dgm:prSet/>
      <dgm:spPr/>
      <dgm:t>
        <a:bodyPr/>
        <a:lstStyle/>
        <a:p>
          <a:endParaRPr lang="en-US"/>
        </a:p>
      </dgm:t>
    </dgm:pt>
    <dgm:pt modelId="{80AE01E3-91BB-415D-9DF6-6DE25D1A0511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tailor-made for business, with functionality taking a seat over personality or appearance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A4FBD-BFEA-4645-BE39-2B5848C715B7}" type="parTrans" cxnId="{080BC4F1-2DE0-43FE-86A1-621FE5F7ED29}">
      <dgm:prSet/>
      <dgm:spPr/>
      <dgm:t>
        <a:bodyPr/>
        <a:lstStyle/>
        <a:p>
          <a:endParaRPr lang="en-US"/>
        </a:p>
      </dgm:t>
    </dgm:pt>
    <dgm:pt modelId="{2BB0B514-706A-4294-94E9-7225A3FC4681}" type="sibTrans" cxnId="{080BC4F1-2DE0-43FE-86A1-621FE5F7ED29}">
      <dgm:prSet/>
      <dgm:spPr/>
      <dgm:t>
        <a:bodyPr/>
        <a:lstStyle/>
        <a:p>
          <a:endParaRPr lang="en-US"/>
        </a:p>
      </dgm:t>
    </dgm:pt>
    <dgm:pt modelId="{71455C15-9B3E-4AF3-B469-CC34B28ED8E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Its main focus is on messaging, email and other communication features.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ECB09-9747-48B8-BAC2-D7A6BF0417C0}" type="parTrans" cxnId="{FDEB0957-9989-4683-80B5-9156B3B1474C}">
      <dgm:prSet/>
      <dgm:spPr/>
      <dgm:t>
        <a:bodyPr/>
        <a:lstStyle/>
        <a:p>
          <a:endParaRPr lang="en-US"/>
        </a:p>
      </dgm:t>
    </dgm:pt>
    <dgm:pt modelId="{03E2E18F-64E9-41F8-87A4-30568A75B89C}" type="sibTrans" cxnId="{FDEB0957-9989-4683-80B5-9156B3B1474C}">
      <dgm:prSet/>
      <dgm:spPr/>
      <dgm:t>
        <a:bodyPr/>
        <a:lstStyle/>
        <a:p>
          <a:endParaRPr lang="en-US"/>
        </a:p>
      </dgm:t>
    </dgm:pt>
    <dgm:pt modelId="{F87DA984-3679-46C6-85C6-12067B1448BB}" type="pres">
      <dgm:prSet presAssocID="{A3E9AAD2-BDC7-4C47-9C40-3334007CE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41A9F-70F2-4C2E-8952-62EF459AE94F}" type="pres">
      <dgm:prSet presAssocID="{3F7BF495-E809-4843-B44E-6B9CD3B8A100}" presName="linNode" presStyleCnt="0"/>
      <dgm:spPr/>
    </dgm:pt>
    <dgm:pt modelId="{588E278E-1344-4A7D-A47F-8C146DF30356}" type="pres">
      <dgm:prSet presAssocID="{3F7BF495-E809-4843-B44E-6B9CD3B8A100}" presName="parentText" presStyleLbl="node1" presStyleIdx="0" presStyleCnt="3" custScaleX="256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3C5D1-8222-4C41-B5A7-5BBD273952FF}" type="pres">
      <dgm:prSet presAssocID="{D15411C3-F7D7-4DAF-BED1-0AF3D191C901}" presName="sp" presStyleCnt="0"/>
      <dgm:spPr/>
    </dgm:pt>
    <dgm:pt modelId="{88AB3B4A-9FAD-42DB-943B-897C3701AEC8}" type="pres">
      <dgm:prSet presAssocID="{80AE01E3-91BB-415D-9DF6-6DE25D1A0511}" presName="linNode" presStyleCnt="0"/>
      <dgm:spPr/>
    </dgm:pt>
    <dgm:pt modelId="{481EEF10-524C-4ED0-8521-6D14AE43137D}" type="pres">
      <dgm:prSet presAssocID="{80AE01E3-91BB-415D-9DF6-6DE25D1A0511}" presName="parentText" presStyleLbl="node1" presStyleIdx="1" presStyleCnt="3" custScaleX="256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06551-0F77-47E4-99D1-E6A923E8F0C9}" type="pres">
      <dgm:prSet presAssocID="{2BB0B514-706A-4294-94E9-7225A3FC4681}" presName="sp" presStyleCnt="0"/>
      <dgm:spPr/>
    </dgm:pt>
    <dgm:pt modelId="{871DD65A-1814-4EC7-BF77-C2695922637C}" type="pres">
      <dgm:prSet presAssocID="{71455C15-9B3E-4AF3-B469-CC34B28ED8ED}" presName="linNode" presStyleCnt="0"/>
      <dgm:spPr/>
    </dgm:pt>
    <dgm:pt modelId="{DA84330B-4AAA-470A-BD50-391313BBA66D}" type="pres">
      <dgm:prSet presAssocID="{71455C15-9B3E-4AF3-B469-CC34B28ED8ED}" presName="parentText" presStyleLbl="node1" presStyleIdx="2" presStyleCnt="3" custScaleX="256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A599E-F908-4F67-8B1E-1668D3F395C8}" type="presOf" srcId="{71455C15-9B3E-4AF3-B469-CC34B28ED8ED}" destId="{DA84330B-4AAA-470A-BD50-391313BBA66D}" srcOrd="0" destOrd="0" presId="urn:microsoft.com/office/officeart/2005/8/layout/vList5"/>
    <dgm:cxn modelId="{7D753EA0-4EBC-4784-8E77-E11F96229908}" type="presOf" srcId="{3F7BF495-E809-4843-B44E-6B9CD3B8A100}" destId="{588E278E-1344-4A7D-A47F-8C146DF30356}" srcOrd="0" destOrd="0" presId="urn:microsoft.com/office/officeart/2005/8/layout/vList5"/>
    <dgm:cxn modelId="{66CECD3C-BEE4-4FBC-A383-5E0D535A732D}" type="presOf" srcId="{80AE01E3-91BB-415D-9DF6-6DE25D1A0511}" destId="{481EEF10-524C-4ED0-8521-6D14AE43137D}" srcOrd="0" destOrd="0" presId="urn:microsoft.com/office/officeart/2005/8/layout/vList5"/>
    <dgm:cxn modelId="{42B49BAE-2ECC-4E4E-A047-9ABF1EB8607F}" srcId="{A3E9AAD2-BDC7-4C47-9C40-3334007CE5B3}" destId="{3F7BF495-E809-4843-B44E-6B9CD3B8A100}" srcOrd="0" destOrd="0" parTransId="{CEAA1F9E-ED17-4D58-A2C6-519C14CF8CB3}" sibTransId="{D15411C3-F7D7-4DAF-BED1-0AF3D191C901}"/>
    <dgm:cxn modelId="{5A09546A-758C-431C-AFF7-878861096117}" type="presOf" srcId="{A3E9AAD2-BDC7-4C47-9C40-3334007CE5B3}" destId="{F87DA984-3679-46C6-85C6-12067B1448BB}" srcOrd="0" destOrd="0" presId="urn:microsoft.com/office/officeart/2005/8/layout/vList5"/>
    <dgm:cxn modelId="{080BC4F1-2DE0-43FE-86A1-621FE5F7ED29}" srcId="{A3E9AAD2-BDC7-4C47-9C40-3334007CE5B3}" destId="{80AE01E3-91BB-415D-9DF6-6DE25D1A0511}" srcOrd="1" destOrd="0" parTransId="{AB7A4FBD-BFEA-4645-BE39-2B5848C715B7}" sibTransId="{2BB0B514-706A-4294-94E9-7225A3FC4681}"/>
    <dgm:cxn modelId="{FDEB0957-9989-4683-80B5-9156B3B1474C}" srcId="{A3E9AAD2-BDC7-4C47-9C40-3334007CE5B3}" destId="{71455C15-9B3E-4AF3-B469-CC34B28ED8ED}" srcOrd="2" destOrd="0" parTransId="{B6EECB09-9747-48B8-BAC2-D7A6BF0417C0}" sibTransId="{03E2E18F-64E9-41F8-87A4-30568A75B89C}"/>
    <dgm:cxn modelId="{B6143903-ADA3-4D7B-89F7-867D15A95491}" type="presParOf" srcId="{F87DA984-3679-46C6-85C6-12067B1448BB}" destId="{F3541A9F-70F2-4C2E-8952-62EF459AE94F}" srcOrd="0" destOrd="0" presId="urn:microsoft.com/office/officeart/2005/8/layout/vList5"/>
    <dgm:cxn modelId="{6FE68C60-D8CB-4602-A89D-BD989F4D45F4}" type="presParOf" srcId="{F3541A9F-70F2-4C2E-8952-62EF459AE94F}" destId="{588E278E-1344-4A7D-A47F-8C146DF30356}" srcOrd="0" destOrd="0" presId="urn:microsoft.com/office/officeart/2005/8/layout/vList5"/>
    <dgm:cxn modelId="{44CF52BE-1E3B-41D1-B503-DBE2312C248C}" type="presParOf" srcId="{F87DA984-3679-46C6-85C6-12067B1448BB}" destId="{8373C5D1-8222-4C41-B5A7-5BBD273952FF}" srcOrd="1" destOrd="0" presId="urn:microsoft.com/office/officeart/2005/8/layout/vList5"/>
    <dgm:cxn modelId="{E7EB4823-5A47-4629-8077-3A946412F2A7}" type="presParOf" srcId="{F87DA984-3679-46C6-85C6-12067B1448BB}" destId="{88AB3B4A-9FAD-42DB-943B-897C3701AEC8}" srcOrd="2" destOrd="0" presId="urn:microsoft.com/office/officeart/2005/8/layout/vList5"/>
    <dgm:cxn modelId="{C618B1BB-5F4B-497F-9B92-F627C8A21796}" type="presParOf" srcId="{88AB3B4A-9FAD-42DB-943B-897C3701AEC8}" destId="{481EEF10-524C-4ED0-8521-6D14AE43137D}" srcOrd="0" destOrd="0" presId="urn:microsoft.com/office/officeart/2005/8/layout/vList5"/>
    <dgm:cxn modelId="{579D282F-BACC-45FA-B9DA-1F1B23EA6C0E}" type="presParOf" srcId="{F87DA984-3679-46C6-85C6-12067B1448BB}" destId="{AB906551-0F77-47E4-99D1-E6A923E8F0C9}" srcOrd="3" destOrd="0" presId="urn:microsoft.com/office/officeart/2005/8/layout/vList5"/>
    <dgm:cxn modelId="{85BBF250-F40F-42BA-B1A4-B1DD93288261}" type="presParOf" srcId="{F87DA984-3679-46C6-85C6-12067B1448BB}" destId="{871DD65A-1814-4EC7-BF77-C2695922637C}" srcOrd="4" destOrd="0" presId="urn:microsoft.com/office/officeart/2005/8/layout/vList5"/>
    <dgm:cxn modelId="{9B075F8C-41EC-447E-AA82-6A3A92A703EC}" type="presParOf" srcId="{871DD65A-1814-4EC7-BF77-C2695922637C}" destId="{DA84330B-4AAA-470A-BD50-391313BBA66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717466-CCF5-4F10-A2C2-EE4424D31403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82CF282-AC7D-4735-8A4A-F84EBAEFD9DF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4000" b="1" u="sng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ANDROID</a:t>
          </a:r>
        </a:p>
        <a:p>
          <a:pPr algn="l" rtl="0"/>
          <a:r>
            <a: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 mobile</a:t>
          </a:r>
          <a:r>
            <a:rPr lang="en-US" sz="2800" i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en-US" sz="3200" b="1" i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operating system</a:t>
          </a:r>
          <a:r>
            <a:rPr lang="en-US" sz="2800" i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developed by </a:t>
          </a:r>
          <a:r>
            <a:rPr lang="en-US" sz="2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GoogleBased</a:t>
          </a:r>
          <a:r>
            <a: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on the Linux Kernel and designed primarily for touch screen Mobile Devices such as : </a:t>
          </a:r>
          <a:r>
            <a:rPr lang="en-US" sz="2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SmartPhones</a:t>
          </a:r>
          <a:r>
            <a: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Tablets.</a:t>
          </a:r>
          <a:endParaRPr lang="en-US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3BC051-55A6-415A-AA9F-CB21715E5A23}" type="parTrans" cxnId="{ABB3B850-12F1-49C8-8069-DEBFC0AFB2EA}">
      <dgm:prSet/>
      <dgm:spPr/>
      <dgm:t>
        <a:bodyPr/>
        <a:lstStyle/>
        <a:p>
          <a:endParaRPr lang="en-US"/>
        </a:p>
      </dgm:t>
    </dgm:pt>
    <dgm:pt modelId="{6E8DD52A-108D-4C35-AEA7-F5E7712D1C39}" type="sibTrans" cxnId="{ABB3B850-12F1-49C8-8069-DEBFC0AFB2EA}">
      <dgm:prSet/>
      <dgm:spPr/>
      <dgm:t>
        <a:bodyPr/>
        <a:lstStyle/>
        <a:p>
          <a:endParaRPr lang="en-US"/>
        </a:p>
      </dgm:t>
    </dgm:pt>
    <dgm:pt modelId="{04566664-C732-4219-B35E-08F5478433B3}" type="pres">
      <dgm:prSet presAssocID="{1D717466-CCF5-4F10-A2C2-EE4424D314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412A1-2692-4C94-9813-CB45421A8ADD}" type="pres">
      <dgm:prSet presAssocID="{682CF282-AC7D-4735-8A4A-F84EBAEFD9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F04B3-B637-4E44-8433-71924DF826ED}" type="presOf" srcId="{1D717466-CCF5-4F10-A2C2-EE4424D31403}" destId="{04566664-C732-4219-B35E-08F5478433B3}" srcOrd="0" destOrd="0" presId="urn:microsoft.com/office/officeart/2005/8/layout/vList2"/>
    <dgm:cxn modelId="{9716D0BF-86B9-4BE2-A606-ADB6199041E3}" type="presOf" srcId="{682CF282-AC7D-4735-8A4A-F84EBAEFD9DF}" destId="{CB8412A1-2692-4C94-9813-CB45421A8ADD}" srcOrd="0" destOrd="0" presId="urn:microsoft.com/office/officeart/2005/8/layout/vList2"/>
    <dgm:cxn modelId="{ABB3B850-12F1-49C8-8069-DEBFC0AFB2EA}" srcId="{1D717466-CCF5-4F10-A2C2-EE4424D31403}" destId="{682CF282-AC7D-4735-8A4A-F84EBAEFD9DF}" srcOrd="0" destOrd="0" parTransId="{A63BC051-55A6-415A-AA9F-CB21715E5A23}" sibTransId="{6E8DD52A-108D-4C35-AEA7-F5E7712D1C39}"/>
    <dgm:cxn modelId="{78418A48-5357-4535-BB71-29322E1B5193}" type="presParOf" srcId="{04566664-C732-4219-B35E-08F5478433B3}" destId="{CB8412A1-2692-4C94-9813-CB45421A8A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B1F392-B302-4A9D-8E86-0E6C4CCBD8F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716A91-FC88-4FCA-B2F6-4299ED6B49B9}">
      <dgm:prSet custT="1"/>
      <dgm:spPr>
        <a:solidFill>
          <a:srgbClr val="92D050"/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  <a:outerShdw blurRad="107950" dist="12700" dir="5400000" algn="ctr">
            <a:srgbClr val="000000"/>
          </a:outerShdw>
          <a:reflection blurRad="6350" stA="50000" endA="300" endPos="55500" dist="1016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 rtl="0"/>
          <a:r>
            <a:rPr lang="en-US" sz="36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MARSHMALLOW“</a:t>
          </a:r>
          <a:endParaRPr lang="en-US" sz="4000" b="1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rtl="0"/>
          <a:endParaRPr lang="en-US" sz="4000" b="1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rtl="0"/>
          <a:endParaRPr lang="en-US" sz="4000" b="1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rtl="0"/>
          <a:r>
            <a:rPr lang="en-US" sz="36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en-US" sz="2800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3600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Officially released in October 2015</a:t>
          </a:r>
          <a:endParaRPr lang="en-US" sz="3600" dirty="0">
            <a:ln>
              <a:solidFill>
                <a:schemeClr val="bg2">
                  <a:lumMod val="1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DEA87-412B-4E32-8D5E-F78FE09181DA}" type="parTrans" cxnId="{EACE8033-B202-478F-B440-B6D964F8C559}">
      <dgm:prSet/>
      <dgm:spPr/>
      <dgm:t>
        <a:bodyPr/>
        <a:lstStyle/>
        <a:p>
          <a:endParaRPr lang="en-US"/>
        </a:p>
      </dgm:t>
    </dgm:pt>
    <dgm:pt modelId="{6D6BF9FF-5BF9-48C4-A0E2-39E7622B60C6}" type="sibTrans" cxnId="{EACE8033-B202-478F-B440-B6D964F8C559}">
      <dgm:prSet/>
      <dgm:spPr/>
      <dgm:t>
        <a:bodyPr/>
        <a:lstStyle/>
        <a:p>
          <a:endParaRPr lang="en-US"/>
        </a:p>
      </dgm:t>
    </dgm:pt>
    <dgm:pt modelId="{0BA95778-C207-4E8B-B2E5-92EF73CFF4F6}" type="pres">
      <dgm:prSet presAssocID="{DCB1F392-B302-4A9D-8E86-0E6C4CCBD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7A1CF-8D5D-43BD-87AB-6D2FEC9D20BC}" type="pres">
      <dgm:prSet presAssocID="{0D716A91-FC88-4FCA-B2F6-4299ED6B49B9}" presName="parentText" presStyleLbl="node1" presStyleIdx="0" presStyleCnt="1" custScaleY="1312585" custLinFactNeighborX="3333" custLinFactNeighborY="-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D161D-19D8-4990-90F6-D7C212F377D4}" type="presOf" srcId="{0D716A91-FC88-4FCA-B2F6-4299ED6B49B9}" destId="{95B7A1CF-8D5D-43BD-87AB-6D2FEC9D20BC}" srcOrd="0" destOrd="0" presId="urn:microsoft.com/office/officeart/2005/8/layout/vList2"/>
    <dgm:cxn modelId="{5D5E51ED-6CDB-4B6C-BAC5-968A4E004698}" type="presOf" srcId="{DCB1F392-B302-4A9D-8E86-0E6C4CCBD8FB}" destId="{0BA95778-C207-4E8B-B2E5-92EF73CFF4F6}" srcOrd="0" destOrd="0" presId="urn:microsoft.com/office/officeart/2005/8/layout/vList2"/>
    <dgm:cxn modelId="{EACE8033-B202-478F-B440-B6D964F8C559}" srcId="{DCB1F392-B302-4A9D-8E86-0E6C4CCBD8FB}" destId="{0D716A91-FC88-4FCA-B2F6-4299ED6B49B9}" srcOrd="0" destOrd="0" parTransId="{B6EDEA87-412B-4E32-8D5E-F78FE09181DA}" sibTransId="{6D6BF9FF-5BF9-48C4-A0E2-39E7622B60C6}"/>
    <dgm:cxn modelId="{77BF701E-5259-4141-BAE9-CB2E6B775334}" type="presParOf" srcId="{0BA95778-C207-4E8B-B2E5-92EF73CFF4F6}" destId="{95B7A1CF-8D5D-43BD-87AB-6D2FEC9D20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161EF1-34A2-4743-A459-C878B5786A6C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8D61A-F0D4-4715-99B3-A9B56DD943B7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0" dirty="0" smtClean="0"/>
            <a:t>    </a:t>
          </a:r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Nexus 6, 5X, 6P, 9, Nexus Player, Pixel C, and General  Mobile 4G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EDB6C2-6715-4636-8EFF-69FC9DE1A9E0}" type="parTrans" cxnId="{8A75BC38-B369-4349-BA0A-F96E40F4A3A5}">
      <dgm:prSet/>
      <dgm:spPr/>
      <dgm:t>
        <a:bodyPr/>
        <a:lstStyle/>
        <a:p>
          <a:endParaRPr lang="en-US"/>
        </a:p>
      </dgm:t>
    </dgm:pt>
    <dgm:pt modelId="{E72C8D04-2740-415E-8AD2-056C3E78A7E3}" type="sibTrans" cxnId="{8A75BC38-B369-4349-BA0A-F96E40F4A3A5}">
      <dgm:prSet/>
      <dgm:spPr/>
      <dgm:t>
        <a:bodyPr/>
        <a:lstStyle/>
        <a:p>
          <a:endParaRPr lang="en-US"/>
        </a:p>
      </dgm:t>
    </dgm:pt>
    <dgm:pt modelId="{8A83037A-17B7-403C-8F6E-021EB9BDF2AE}" type="pres">
      <dgm:prSet presAssocID="{7C161EF1-34A2-4743-A459-C878B5786A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2EC0D-88AA-49C7-9142-FB45EDA3412F}" type="pres">
      <dgm:prSet presAssocID="{60E8D61A-F0D4-4715-99B3-A9B56DD943B7}" presName="composite" presStyleCnt="0"/>
      <dgm:spPr/>
    </dgm:pt>
    <dgm:pt modelId="{A86E9EAD-5C10-4B82-B03C-6BE6A4FD9E9C}" type="pres">
      <dgm:prSet presAssocID="{60E8D61A-F0D4-4715-99B3-A9B56DD943B7}" presName="imgShp" presStyleLbl="fgImgPlace1" presStyleIdx="0" presStyleCnt="1" custScaleX="99999" custLinFactY="41280" custLinFactNeighborX="-4396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D3FE99-99E2-4DD7-A3E8-E7013D58250B}" type="pres">
      <dgm:prSet presAssocID="{60E8D61A-F0D4-4715-99B3-A9B56DD943B7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5BC38-B369-4349-BA0A-F96E40F4A3A5}" srcId="{7C161EF1-34A2-4743-A459-C878B5786A6C}" destId="{60E8D61A-F0D4-4715-99B3-A9B56DD943B7}" srcOrd="0" destOrd="0" parTransId="{73EDB6C2-6715-4636-8EFF-69FC9DE1A9E0}" sibTransId="{E72C8D04-2740-415E-8AD2-056C3E78A7E3}"/>
    <dgm:cxn modelId="{0E8693DC-BE48-4FEA-8F30-4E1FEF316F6D}" type="presOf" srcId="{7C161EF1-34A2-4743-A459-C878B5786A6C}" destId="{8A83037A-17B7-403C-8F6E-021EB9BDF2AE}" srcOrd="0" destOrd="0" presId="urn:microsoft.com/office/officeart/2005/8/layout/vList3"/>
    <dgm:cxn modelId="{968589F6-CCFF-4272-8AFC-51038706A86A}" type="presOf" srcId="{60E8D61A-F0D4-4715-99B3-A9B56DD943B7}" destId="{EED3FE99-99E2-4DD7-A3E8-E7013D58250B}" srcOrd="0" destOrd="0" presId="urn:microsoft.com/office/officeart/2005/8/layout/vList3"/>
    <dgm:cxn modelId="{9AB75840-BBCA-429A-8412-4FF524D66D4B}" type="presParOf" srcId="{8A83037A-17B7-403C-8F6E-021EB9BDF2AE}" destId="{08C2EC0D-88AA-49C7-9142-FB45EDA3412F}" srcOrd="0" destOrd="0" presId="urn:microsoft.com/office/officeart/2005/8/layout/vList3"/>
    <dgm:cxn modelId="{51A41C6E-1BC2-4A69-A183-7887527CCD7B}" type="presParOf" srcId="{08C2EC0D-88AA-49C7-9142-FB45EDA3412F}" destId="{A86E9EAD-5C10-4B82-B03C-6BE6A4FD9E9C}" srcOrd="0" destOrd="0" presId="urn:microsoft.com/office/officeart/2005/8/layout/vList3"/>
    <dgm:cxn modelId="{623A9FD6-703C-4AFA-AFD7-0D9CF8E77619}" type="presParOf" srcId="{08C2EC0D-88AA-49C7-9142-FB45EDA3412F}" destId="{EED3FE99-99E2-4DD7-A3E8-E7013D582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B8590-E44F-43D4-8FF1-6ADCCFE7C0A4}">
      <dsp:nvSpPr>
        <dsp:cNvPr id="0" name=""/>
        <dsp:cNvSpPr/>
      </dsp:nvSpPr>
      <dsp:spPr>
        <a:xfrm>
          <a:off x="0" y="226"/>
          <a:ext cx="4038600" cy="11215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computing platform is the “stage” where computer programs run. 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6"/>
        <a:ext cx="4038600" cy="1121526"/>
      </dsp:txXfrm>
    </dsp:sp>
    <dsp:sp modelId="{CF838E9E-5D43-4290-9F72-6B6CB8E9DF3C}">
      <dsp:nvSpPr>
        <dsp:cNvPr id="0" name=""/>
        <dsp:cNvSpPr/>
      </dsp:nvSpPr>
      <dsp:spPr>
        <a:xfrm>
          <a:off x="0" y="1134887"/>
          <a:ext cx="4038600" cy="112152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operating system sits between applications and hardware, managing how applications access hardware and software resources. 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34887"/>
        <a:ext cx="4038600" cy="1121526"/>
      </dsp:txXfrm>
    </dsp:sp>
    <dsp:sp modelId="{84837D5F-1F90-4DDE-8C55-1E5443BFD950}">
      <dsp:nvSpPr>
        <dsp:cNvPr id="0" name=""/>
        <dsp:cNvSpPr/>
      </dsp:nvSpPr>
      <dsp:spPr>
        <a:xfrm>
          <a:off x="0" y="2269548"/>
          <a:ext cx="4038600" cy="112152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means that an operating system is a kind of computing platform, but a computing platform is not necessarily a kind of operating system. 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69548"/>
        <a:ext cx="4038600" cy="1121526"/>
      </dsp:txXfrm>
    </dsp:sp>
    <dsp:sp modelId="{3158B78E-6F75-49BD-B47C-0C40EF81556C}">
      <dsp:nvSpPr>
        <dsp:cNvPr id="0" name=""/>
        <dsp:cNvSpPr/>
      </dsp:nvSpPr>
      <dsp:spPr>
        <a:xfrm>
          <a:off x="0" y="3404209"/>
          <a:ext cx="4038600" cy="112152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runtime library can also be a computing platform.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04209"/>
        <a:ext cx="4038600" cy="11215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AC4AB-124C-4D73-946E-266151C78B96}">
      <dsp:nvSpPr>
        <dsp:cNvPr id="0" name=""/>
        <dsp:cNvSpPr/>
      </dsp:nvSpPr>
      <dsp:spPr>
        <a:xfrm>
          <a:off x="152397" y="3397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1.0: Alpine (1.0.0 - 1.0.2: Heavenly)</a:t>
          </a:r>
          <a:endParaRPr lang="en-US" sz="2000" b="0" kern="1200" dirty="0"/>
        </a:p>
      </dsp:txBody>
      <dsp:txXfrm>
        <a:off x="152397" y="3397"/>
        <a:ext cx="4114804" cy="287845"/>
      </dsp:txXfrm>
    </dsp:sp>
    <dsp:sp modelId="{DEA79DF4-2313-4314-BFE0-DE0C2FB28B09}">
      <dsp:nvSpPr>
        <dsp:cNvPr id="0" name=""/>
        <dsp:cNvSpPr/>
      </dsp:nvSpPr>
      <dsp:spPr>
        <a:xfrm>
          <a:off x="152397" y="305635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1.1: Little Bear</a:t>
          </a:r>
          <a:endParaRPr lang="en-US" sz="2000" kern="1200" dirty="0"/>
        </a:p>
      </dsp:txBody>
      <dsp:txXfrm>
        <a:off x="152397" y="305635"/>
        <a:ext cx="4114804" cy="287845"/>
      </dsp:txXfrm>
    </dsp:sp>
    <dsp:sp modelId="{7D5AC12B-F68D-4709-8275-4B12EEC6BAD2}">
      <dsp:nvSpPr>
        <dsp:cNvPr id="0" name=""/>
        <dsp:cNvSpPr/>
      </dsp:nvSpPr>
      <dsp:spPr>
        <a:xfrm>
          <a:off x="152397" y="607872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1.1.1: Snowbird, 1.1.2: Oktoberfest</a:t>
          </a:r>
          <a:endParaRPr lang="en-US" sz="2000" kern="1200" dirty="0"/>
        </a:p>
      </dsp:txBody>
      <dsp:txXfrm>
        <a:off x="152397" y="607872"/>
        <a:ext cx="4114804" cy="287845"/>
      </dsp:txXfrm>
    </dsp:sp>
    <dsp:sp modelId="{9647EB6B-F308-494B-BDE4-88D0C9200A38}">
      <dsp:nvSpPr>
        <dsp:cNvPr id="0" name=""/>
        <dsp:cNvSpPr/>
      </dsp:nvSpPr>
      <dsp:spPr>
        <a:xfrm>
          <a:off x="152397" y="910109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2.0: Big Bear</a:t>
          </a:r>
          <a:endParaRPr lang="en-US" sz="2000" kern="1200" dirty="0"/>
        </a:p>
      </dsp:txBody>
      <dsp:txXfrm>
        <a:off x="152397" y="910109"/>
        <a:ext cx="4114804" cy="287845"/>
      </dsp:txXfrm>
    </dsp:sp>
    <dsp:sp modelId="{3D4E1B6C-6C3D-4146-BF63-00C490D49B92}">
      <dsp:nvSpPr>
        <dsp:cNvPr id="0" name=""/>
        <dsp:cNvSpPr/>
      </dsp:nvSpPr>
      <dsp:spPr>
        <a:xfrm>
          <a:off x="152397" y="1212347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2.1: </a:t>
          </a:r>
          <a:r>
            <a:rPr lang="en-US" sz="2000" kern="1200" dirty="0" err="1" smtClean="0"/>
            <a:t>Sugarbowl</a:t>
          </a:r>
          <a:endParaRPr lang="en-US" sz="2000" kern="1200" dirty="0"/>
        </a:p>
      </dsp:txBody>
      <dsp:txXfrm>
        <a:off x="152397" y="1212347"/>
        <a:ext cx="4114804" cy="287845"/>
      </dsp:txXfrm>
    </dsp:sp>
    <dsp:sp modelId="{AA5BFE7B-3D68-4939-B20A-D794F7976FC8}">
      <dsp:nvSpPr>
        <dsp:cNvPr id="0" name=""/>
        <dsp:cNvSpPr/>
      </dsp:nvSpPr>
      <dsp:spPr>
        <a:xfrm>
          <a:off x="152397" y="1514584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2.2: Timberline</a:t>
          </a:r>
          <a:endParaRPr lang="en-US" sz="2000" kern="1200" dirty="0"/>
        </a:p>
      </dsp:txBody>
      <dsp:txXfrm>
        <a:off x="152397" y="1514584"/>
        <a:ext cx="4114804" cy="287845"/>
      </dsp:txXfrm>
    </dsp:sp>
    <dsp:sp modelId="{494D8A80-BFAD-47F7-B9ED-271E9336F125}">
      <dsp:nvSpPr>
        <dsp:cNvPr id="0" name=""/>
        <dsp:cNvSpPr/>
      </dsp:nvSpPr>
      <dsp:spPr>
        <a:xfrm>
          <a:off x="152397" y="1816821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3.0: Kirkwood</a:t>
          </a:r>
          <a:endParaRPr lang="en-US" sz="2000" kern="1200" dirty="0"/>
        </a:p>
      </dsp:txBody>
      <dsp:txXfrm>
        <a:off x="152397" y="1816821"/>
        <a:ext cx="4114804" cy="287845"/>
      </dsp:txXfrm>
    </dsp:sp>
    <dsp:sp modelId="{12CAEE26-B018-4084-8D87-B007E2AECC44}">
      <dsp:nvSpPr>
        <dsp:cNvPr id="0" name=""/>
        <dsp:cNvSpPr/>
      </dsp:nvSpPr>
      <dsp:spPr>
        <a:xfrm>
          <a:off x="152397" y="2119058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3.1: </a:t>
          </a:r>
          <a:r>
            <a:rPr lang="en-US" sz="2000" kern="1200" dirty="0" err="1" smtClean="0"/>
            <a:t>Northstar</a:t>
          </a:r>
          <a:endParaRPr lang="en-US" sz="2000" kern="1200" dirty="0"/>
        </a:p>
      </dsp:txBody>
      <dsp:txXfrm>
        <a:off x="152397" y="2119058"/>
        <a:ext cx="4114804" cy="287845"/>
      </dsp:txXfrm>
    </dsp:sp>
    <dsp:sp modelId="{80957653-4CA8-47EB-9C64-8735EFBAA70E}">
      <dsp:nvSpPr>
        <dsp:cNvPr id="0" name=""/>
        <dsp:cNvSpPr/>
      </dsp:nvSpPr>
      <dsp:spPr>
        <a:xfrm>
          <a:off x="152397" y="2421296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3.2: Wildcat (</a:t>
          </a:r>
          <a:r>
            <a:rPr lang="en-US" sz="2000" kern="1200" dirty="0" err="1" smtClean="0"/>
            <a:t>iPad</a:t>
          </a:r>
          <a:r>
            <a:rPr lang="en-US" sz="2000" kern="1200" dirty="0" smtClean="0"/>
            <a:t> only)</a:t>
          </a:r>
          <a:endParaRPr lang="en-US" sz="2000" kern="1200" dirty="0"/>
        </a:p>
      </dsp:txBody>
      <dsp:txXfrm>
        <a:off x="152397" y="2421296"/>
        <a:ext cx="4114804" cy="287845"/>
      </dsp:txXfrm>
    </dsp:sp>
    <dsp:sp modelId="{0E968CF3-0084-48E8-BB0C-3B5DB023C28B}">
      <dsp:nvSpPr>
        <dsp:cNvPr id="0" name=""/>
        <dsp:cNvSpPr/>
      </dsp:nvSpPr>
      <dsp:spPr>
        <a:xfrm>
          <a:off x="152397" y="2723533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4.0: Apex</a:t>
          </a:r>
          <a:endParaRPr lang="en-US" sz="2000" kern="1200" dirty="0"/>
        </a:p>
      </dsp:txBody>
      <dsp:txXfrm>
        <a:off x="152397" y="2723533"/>
        <a:ext cx="4114804" cy="287845"/>
      </dsp:txXfrm>
    </dsp:sp>
    <dsp:sp modelId="{EA749288-5711-4C88-8743-50A8A9F35A52}">
      <dsp:nvSpPr>
        <dsp:cNvPr id="0" name=""/>
        <dsp:cNvSpPr/>
      </dsp:nvSpPr>
      <dsp:spPr>
        <a:xfrm>
          <a:off x="152397" y="3025770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4.1: Baker</a:t>
          </a:r>
          <a:endParaRPr lang="en-US" sz="2000" kern="1200" dirty="0"/>
        </a:p>
      </dsp:txBody>
      <dsp:txXfrm>
        <a:off x="152397" y="3025770"/>
        <a:ext cx="4114804" cy="287845"/>
      </dsp:txXfrm>
    </dsp:sp>
    <dsp:sp modelId="{C8C809BD-0E7D-44B9-B6D5-A67EA3A49CF1}">
      <dsp:nvSpPr>
        <dsp:cNvPr id="0" name=""/>
        <dsp:cNvSpPr/>
      </dsp:nvSpPr>
      <dsp:spPr>
        <a:xfrm>
          <a:off x="152397" y="3328008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4.2: Jasper (4.2.5 - 4.2.10: Phoenix)</a:t>
          </a:r>
          <a:endParaRPr lang="en-US" sz="2000" kern="1200" dirty="0"/>
        </a:p>
      </dsp:txBody>
      <dsp:txXfrm>
        <a:off x="152397" y="3328008"/>
        <a:ext cx="4114804" cy="287845"/>
      </dsp:txXfrm>
    </dsp:sp>
    <dsp:sp modelId="{03A486E7-9485-4CA8-B985-5375986A4C92}">
      <dsp:nvSpPr>
        <dsp:cNvPr id="0" name=""/>
        <dsp:cNvSpPr/>
      </dsp:nvSpPr>
      <dsp:spPr>
        <a:xfrm>
          <a:off x="152397" y="3630245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4.3: Durango</a:t>
          </a:r>
          <a:endParaRPr lang="en-US" sz="2000" kern="1200" dirty="0"/>
        </a:p>
      </dsp:txBody>
      <dsp:txXfrm>
        <a:off x="152397" y="3630245"/>
        <a:ext cx="4114804" cy="287845"/>
      </dsp:txXfrm>
    </dsp:sp>
    <dsp:sp modelId="{0EE28CA1-61FF-4EC0-8B85-DE31D7920BB1}">
      <dsp:nvSpPr>
        <dsp:cNvPr id="0" name=""/>
        <dsp:cNvSpPr/>
      </dsp:nvSpPr>
      <dsp:spPr>
        <a:xfrm>
          <a:off x="152397" y="3932482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5.0: Telluride</a:t>
          </a:r>
          <a:endParaRPr lang="en-US" sz="2000" kern="1200" dirty="0"/>
        </a:p>
      </dsp:txBody>
      <dsp:txXfrm>
        <a:off x="152397" y="3932482"/>
        <a:ext cx="4114804" cy="287845"/>
      </dsp:txXfrm>
    </dsp:sp>
    <dsp:sp modelId="{29FF961D-D13A-4DFD-A92D-B0668E4CEB3D}">
      <dsp:nvSpPr>
        <dsp:cNvPr id="0" name=""/>
        <dsp:cNvSpPr/>
      </dsp:nvSpPr>
      <dsp:spPr>
        <a:xfrm>
          <a:off x="152397" y="4234720"/>
          <a:ext cx="4114804" cy="2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5.1: Hoodoo</a:t>
          </a:r>
          <a:endParaRPr lang="en-US" sz="2000" kern="1200" dirty="0"/>
        </a:p>
      </dsp:txBody>
      <dsp:txXfrm>
        <a:off x="152397" y="4234720"/>
        <a:ext cx="4114804" cy="28784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94D5FF-F297-46BB-A47E-97E11FA75C8D}">
      <dsp:nvSpPr>
        <dsp:cNvPr id="0" name=""/>
        <dsp:cNvSpPr/>
      </dsp:nvSpPr>
      <dsp:spPr>
        <a:xfrm>
          <a:off x="1970" y="732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6.0: Sundance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732"/>
        <a:ext cx="4034659" cy="308839"/>
      </dsp:txXfrm>
    </dsp:sp>
    <dsp:sp modelId="{988D420C-5BA3-4BFF-A85B-CC387F6238C8}">
      <dsp:nvSpPr>
        <dsp:cNvPr id="0" name=""/>
        <dsp:cNvSpPr/>
      </dsp:nvSpPr>
      <dsp:spPr>
        <a:xfrm>
          <a:off x="1970" y="325013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6.1: Brighton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325013"/>
        <a:ext cx="4034659" cy="308839"/>
      </dsp:txXfrm>
    </dsp:sp>
    <dsp:sp modelId="{7E69C656-4127-439A-908A-696D1B89A8DC}">
      <dsp:nvSpPr>
        <dsp:cNvPr id="0" name=""/>
        <dsp:cNvSpPr/>
      </dsp:nvSpPr>
      <dsp:spPr>
        <a:xfrm>
          <a:off x="1970" y="649295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7.0: Innsbruck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649295"/>
        <a:ext cx="4034659" cy="308839"/>
      </dsp:txXfrm>
    </dsp:sp>
    <dsp:sp modelId="{4BA02F30-3D01-42F8-873A-F454AF84A418}">
      <dsp:nvSpPr>
        <dsp:cNvPr id="0" name=""/>
        <dsp:cNvSpPr/>
      </dsp:nvSpPr>
      <dsp:spPr>
        <a:xfrm>
          <a:off x="1970" y="973576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7.1: Sochi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973576"/>
        <a:ext cx="4034659" cy="308839"/>
      </dsp:txXfrm>
    </dsp:sp>
    <dsp:sp modelId="{270A861B-2A57-4274-A2B3-F23C1FFDAED2}">
      <dsp:nvSpPr>
        <dsp:cNvPr id="0" name=""/>
        <dsp:cNvSpPr/>
      </dsp:nvSpPr>
      <dsp:spPr>
        <a:xfrm>
          <a:off x="1970" y="1297858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8.0: </a:t>
          </a:r>
          <a:r>
            <a:rPr lang="en-US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1297858"/>
        <a:ext cx="4034659" cy="308839"/>
      </dsp:txXfrm>
    </dsp:sp>
    <dsp:sp modelId="{B5BC2DCF-0F2D-40FA-94AD-856C8363D144}">
      <dsp:nvSpPr>
        <dsp:cNvPr id="0" name=""/>
        <dsp:cNvSpPr/>
      </dsp:nvSpPr>
      <dsp:spPr>
        <a:xfrm>
          <a:off x="1970" y="1622139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8.1: </a:t>
          </a:r>
          <a:r>
            <a:rPr lang="en-US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OkemoTaos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1622139"/>
        <a:ext cx="4034659" cy="308839"/>
      </dsp:txXfrm>
    </dsp:sp>
    <dsp:sp modelId="{BD8A2AB0-1055-45D5-AD4E-906166D7B309}">
      <dsp:nvSpPr>
        <dsp:cNvPr id="0" name=""/>
        <dsp:cNvSpPr/>
      </dsp:nvSpPr>
      <dsp:spPr>
        <a:xfrm>
          <a:off x="1970" y="1946420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8.2: </a:t>
          </a:r>
          <a:r>
            <a:rPr lang="en-US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OkemoZurs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1946420"/>
        <a:ext cx="4034659" cy="308839"/>
      </dsp:txXfrm>
    </dsp:sp>
    <dsp:sp modelId="{CEF9A45C-E772-481D-8A4C-48D719043343}">
      <dsp:nvSpPr>
        <dsp:cNvPr id="0" name=""/>
        <dsp:cNvSpPr/>
      </dsp:nvSpPr>
      <dsp:spPr>
        <a:xfrm>
          <a:off x="1970" y="2270702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8.3: Stowe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2270702"/>
        <a:ext cx="4034659" cy="308839"/>
      </dsp:txXfrm>
    </dsp:sp>
    <dsp:sp modelId="{1BE223D0-3967-4A33-90BD-D8B1244A43C8}">
      <dsp:nvSpPr>
        <dsp:cNvPr id="0" name=""/>
        <dsp:cNvSpPr/>
      </dsp:nvSpPr>
      <dsp:spPr>
        <a:xfrm>
          <a:off x="1970" y="2594983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8.4: Copper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2594983"/>
        <a:ext cx="4034659" cy="308839"/>
      </dsp:txXfrm>
    </dsp:sp>
    <dsp:sp modelId="{DB499D11-AC3A-4727-ACB6-652E8C36BF6B}">
      <dsp:nvSpPr>
        <dsp:cNvPr id="0" name=""/>
        <dsp:cNvSpPr/>
      </dsp:nvSpPr>
      <dsp:spPr>
        <a:xfrm>
          <a:off x="1970" y="2919265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9.0: Monarch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2919265"/>
        <a:ext cx="4034659" cy="308839"/>
      </dsp:txXfrm>
    </dsp:sp>
    <dsp:sp modelId="{09BAB217-167F-41D7-8FAF-44DF4890668F}">
      <dsp:nvSpPr>
        <dsp:cNvPr id="0" name=""/>
        <dsp:cNvSpPr/>
      </dsp:nvSpPr>
      <dsp:spPr>
        <a:xfrm>
          <a:off x="1970" y="3243546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9.1: Boulder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3243546"/>
        <a:ext cx="4034659" cy="308839"/>
      </dsp:txXfrm>
    </dsp:sp>
    <dsp:sp modelId="{929449E7-9E36-4A3C-97F3-362C5EEDE5F0}">
      <dsp:nvSpPr>
        <dsp:cNvPr id="0" name=""/>
        <dsp:cNvSpPr/>
      </dsp:nvSpPr>
      <dsp:spPr>
        <a:xfrm>
          <a:off x="1970" y="3567828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9.2: </a:t>
          </a:r>
          <a:r>
            <a:rPr lang="en-US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Castlerock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3567828"/>
        <a:ext cx="4034659" cy="308839"/>
      </dsp:txXfrm>
    </dsp:sp>
    <dsp:sp modelId="{BAFAD18F-07DF-4E4D-8AB0-EFCAB5756B0B}">
      <dsp:nvSpPr>
        <dsp:cNvPr id="0" name=""/>
        <dsp:cNvSpPr/>
      </dsp:nvSpPr>
      <dsp:spPr>
        <a:xfrm>
          <a:off x="1970" y="3892109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9.3: Eagle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3892109"/>
        <a:ext cx="4034659" cy="308839"/>
      </dsp:txXfrm>
    </dsp:sp>
    <dsp:sp modelId="{9090D147-DA26-402E-A1A1-F37BAF1F3782}">
      <dsp:nvSpPr>
        <dsp:cNvPr id="0" name=""/>
        <dsp:cNvSpPr/>
      </dsp:nvSpPr>
      <dsp:spPr>
        <a:xfrm>
          <a:off x="1970" y="4216391"/>
          <a:ext cx="4034659" cy="30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10.0: Whitetail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" y="4216391"/>
        <a:ext cx="4034659" cy="3088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08A87-45F5-467C-94A3-EC0FFC1F2C1A}">
      <dsp:nvSpPr>
        <dsp:cNvPr id="0" name=""/>
        <dsp:cNvSpPr/>
      </dsp:nvSpPr>
      <dsp:spPr>
        <a:xfrm>
          <a:off x="2751" y="2176"/>
          <a:ext cx="5633297" cy="951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Cocoa Touch Layer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000" kern="1200" dirty="0" smtClean="0"/>
            <a:t/>
          </a:r>
          <a:br>
            <a:rPr lang="en-US" sz="1000" kern="1200" dirty="0" smtClean="0"/>
          </a:b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is a top layer of the </a:t>
          </a: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iPhone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OS stack and it contains the frameworks that are most commonly used by </a:t>
          </a: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iPhone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application developers. 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1" y="2176"/>
        <a:ext cx="5633297" cy="951662"/>
      </dsp:txXfrm>
    </dsp:sp>
    <dsp:sp modelId="{BCF161D7-A882-4210-ADC4-C0246B4E5F39}">
      <dsp:nvSpPr>
        <dsp:cNvPr id="0" name=""/>
        <dsp:cNvSpPr/>
      </dsp:nvSpPr>
      <dsp:spPr>
        <a:xfrm>
          <a:off x="2751" y="1001422"/>
          <a:ext cx="5633297" cy="951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Media Layer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100" b="1" kern="1200" dirty="0" smtClean="0"/>
            <a:t>It is the second layer from the top of the stack. It provides the </a:t>
          </a:r>
          <a:r>
            <a:rPr lang="en-US" sz="1100" b="1" kern="1200" dirty="0" err="1" smtClean="0"/>
            <a:t>iPhone</a:t>
          </a:r>
          <a:r>
            <a:rPr lang="en-US" sz="1100" b="1" kern="1200" dirty="0" smtClean="0"/>
            <a:t> OS with audio, video, animation and graphics capabilities. 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endParaRPr lang="en-US" sz="1000" kern="1200" dirty="0"/>
        </a:p>
      </dsp:txBody>
      <dsp:txXfrm>
        <a:off x="2751" y="1001422"/>
        <a:ext cx="5633297" cy="951662"/>
      </dsp:txXfrm>
    </dsp:sp>
    <dsp:sp modelId="{73FD1008-7F37-4B98-ACBD-2324D8C22EFA}">
      <dsp:nvSpPr>
        <dsp:cNvPr id="0" name=""/>
        <dsp:cNvSpPr/>
      </dsp:nvSpPr>
      <dsp:spPr>
        <a:xfrm>
          <a:off x="2751" y="2000668"/>
          <a:ext cx="5633297" cy="951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Core Services Layer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100" b="1" kern="1200" dirty="0" smtClean="0"/>
            <a:t>It is the third layer from the top of the stack. The </a:t>
          </a:r>
          <a:r>
            <a:rPr lang="en-US" sz="1100" b="1" kern="1200" dirty="0" err="1" smtClean="0"/>
            <a:t>iPhone</a:t>
          </a:r>
          <a:r>
            <a:rPr lang="en-US" sz="1100" b="1" kern="1200" dirty="0" smtClean="0"/>
            <a:t> Core Services layer provides much of the foundation on which the above layers are built.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endParaRPr lang="en-US" sz="1000" kern="1200" dirty="0"/>
        </a:p>
      </dsp:txBody>
      <dsp:txXfrm>
        <a:off x="2751" y="2000668"/>
        <a:ext cx="5633297" cy="951662"/>
      </dsp:txXfrm>
    </dsp:sp>
    <dsp:sp modelId="{BB972264-F838-4373-B20B-A552C51B1A4F}">
      <dsp:nvSpPr>
        <dsp:cNvPr id="0" name=""/>
        <dsp:cNvSpPr/>
      </dsp:nvSpPr>
      <dsp:spPr>
        <a:xfrm>
          <a:off x="2751" y="2999914"/>
          <a:ext cx="5633297" cy="951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Core OS Layer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100" b="1" kern="1200" dirty="0" smtClean="0"/>
            <a:t>The Core OS Layer is the bottom layer of the </a:t>
          </a:r>
          <a:r>
            <a:rPr lang="en-US" sz="1100" b="1" kern="1200" dirty="0" err="1" smtClean="0"/>
            <a:t>iPhone</a:t>
          </a:r>
          <a:r>
            <a:rPr lang="en-US" sz="1100" b="1" kern="1200" dirty="0" smtClean="0"/>
            <a:t> OS stack and sits directly on top of the device hardware. This layer provides a variety of  </a:t>
          </a:r>
          <a:r>
            <a:rPr lang="en-US" sz="1100" b="1" kern="1200" dirty="0" err="1" smtClean="0"/>
            <a:t>sevices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endParaRPr lang="en-US" sz="1000" kern="1200" dirty="0"/>
        </a:p>
      </dsp:txBody>
      <dsp:txXfrm>
        <a:off x="2751" y="2999914"/>
        <a:ext cx="5633297" cy="951662"/>
      </dsp:txXfrm>
    </dsp:sp>
    <dsp:sp modelId="{E7C67B34-1308-4B4A-8C6E-D4E92A37920F}">
      <dsp:nvSpPr>
        <dsp:cNvPr id="0" name=""/>
        <dsp:cNvSpPr/>
      </dsp:nvSpPr>
      <dsp:spPr>
        <a:xfrm>
          <a:off x="2751" y="3999160"/>
          <a:ext cx="5633297" cy="951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</a:rPr>
            <a:t>iPhone</a:t>
          </a: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 Hardware</a:t>
          </a: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000" b="1" kern="1200" dirty="0" smtClean="0"/>
            <a:t/>
          </a:r>
          <a:br>
            <a:rPr lang="en-US" sz="1000" b="1" kern="1200" dirty="0" smtClean="0"/>
          </a:br>
          <a:r>
            <a:rPr lang="en-US" sz="1100" b="1" kern="1200" dirty="0" smtClean="0"/>
            <a:t>Hardware devices are managed by </a:t>
          </a:r>
          <a:r>
            <a:rPr lang="en-US" sz="1100" b="1" kern="1200" dirty="0" err="1" smtClean="0"/>
            <a:t>iPhone</a:t>
          </a:r>
          <a:r>
            <a:rPr lang="en-US" sz="1100" b="1" kern="1200" dirty="0" smtClean="0"/>
            <a:t> OS and provides the technologies needed for implementing native applications on the phone. </a:t>
          </a:r>
          <a:endParaRPr lang="en-US" sz="1000" kern="1200" dirty="0"/>
        </a:p>
      </dsp:txBody>
      <dsp:txXfrm>
        <a:off x="2751" y="3999160"/>
        <a:ext cx="5633297" cy="95166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68946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3689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60938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860938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52930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352930"/>
        <a:ext cx="8229599" cy="431571"/>
      </dsp:txXfrm>
    </dsp:sp>
    <dsp:sp modelId="{4558A271-7FD4-4E05-B8D6-5A561EA40C82}">
      <dsp:nvSpPr>
        <dsp:cNvPr id="0" name=""/>
        <dsp:cNvSpPr/>
      </dsp:nvSpPr>
      <dsp:spPr>
        <a:xfrm>
          <a:off x="0" y="1844922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844922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2336914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336914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828905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828905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3320897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Frameworks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0" y="3320897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812889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812889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4304881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4304881"/>
        <a:ext cx="8229599" cy="43157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6E2F7-C06E-459B-A668-318BC8F95547}">
      <dsp:nvSpPr>
        <dsp:cNvPr id="0" name=""/>
        <dsp:cNvSpPr/>
      </dsp:nvSpPr>
      <dsp:spPr>
        <a:xfrm>
          <a:off x="0" y="2761"/>
          <a:ext cx="4419600" cy="1808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FRAMEWORK </a:t>
          </a:r>
          <a:r>
            <a:rPr lang="en-US" sz="1800" kern="1200" dirty="0" smtClean="0"/>
            <a:t>in computer programming, is an abstraction in which common code providing generic functionality can be selectively overridden or specialized by user code providing specific functionality</a:t>
          </a:r>
          <a:endParaRPr lang="en-US" sz="1800" kern="1200" dirty="0"/>
        </a:p>
      </dsp:txBody>
      <dsp:txXfrm>
        <a:off x="0" y="2761"/>
        <a:ext cx="4419600" cy="1808175"/>
      </dsp:txXfrm>
    </dsp:sp>
    <dsp:sp modelId="{0EE040A2-B461-4193-9458-137C4B0E62C3}">
      <dsp:nvSpPr>
        <dsp:cNvPr id="0" name=""/>
        <dsp:cNvSpPr/>
      </dsp:nvSpPr>
      <dsp:spPr>
        <a:xfrm rot="5400000">
          <a:off x="1775620" y="1856141"/>
          <a:ext cx="868358" cy="813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 rot="5400000">
        <a:off x="1775620" y="1856141"/>
        <a:ext cx="868358" cy="813679"/>
      </dsp:txXfrm>
    </dsp:sp>
    <dsp:sp modelId="{14BEE48B-9CBE-43E9-86AB-E7AAA4901E21}">
      <dsp:nvSpPr>
        <dsp:cNvPr id="0" name=""/>
        <dsp:cNvSpPr/>
      </dsp:nvSpPr>
      <dsp:spPr>
        <a:xfrm>
          <a:off x="0" y="2715025"/>
          <a:ext cx="4419600" cy="1808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FRAMEWORKS </a:t>
          </a:r>
          <a:r>
            <a:rPr lang="en-US" sz="1800" kern="1200" dirty="0" smtClean="0"/>
            <a:t>are a special case of software libraries in that they are reusable abstractions of code wrapped in a well-defined Application programming interface (API), yet they contain some key distinguishing features that separate them from normal libraries</a:t>
          </a:r>
          <a:endParaRPr lang="en-US" sz="1800" kern="1200" dirty="0"/>
        </a:p>
      </dsp:txBody>
      <dsp:txXfrm>
        <a:off x="0" y="2715025"/>
        <a:ext cx="4419600" cy="180817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0361F-2EE8-45CB-ACCF-23C8B6A458F4}">
      <dsp:nvSpPr>
        <dsp:cNvPr id="0" name=""/>
        <dsp:cNvSpPr/>
      </dsp:nvSpPr>
      <dsp:spPr>
        <a:xfrm>
          <a:off x="0" y="-64204"/>
          <a:ext cx="4953000" cy="5157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296DDB-5FC4-4BFE-87FB-0D4FF5F00623}">
      <dsp:nvSpPr>
        <dsp:cNvPr id="0" name=""/>
        <dsp:cNvSpPr/>
      </dsp:nvSpPr>
      <dsp:spPr>
        <a:xfrm>
          <a:off x="247650" y="360044"/>
          <a:ext cx="2129790" cy="198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INVERSION OF CONTROL 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47650" y="360044"/>
        <a:ext cx="2129790" cy="1981200"/>
      </dsp:txXfrm>
    </dsp:sp>
    <dsp:sp modelId="{9238EA44-6E31-4473-8184-240E4ECF4FDB}">
      <dsp:nvSpPr>
        <dsp:cNvPr id="0" name=""/>
        <dsp:cNvSpPr/>
      </dsp:nvSpPr>
      <dsp:spPr>
        <a:xfrm>
          <a:off x="2575560" y="360044"/>
          <a:ext cx="2129790" cy="1981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DEFAULT BEHAVIOR 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575560" y="360044"/>
        <a:ext cx="2129790" cy="1981200"/>
      </dsp:txXfrm>
    </dsp:sp>
    <dsp:sp modelId="{735A76A2-F283-483B-9D7F-DE873FF9A05E}">
      <dsp:nvSpPr>
        <dsp:cNvPr id="0" name=""/>
        <dsp:cNvSpPr/>
      </dsp:nvSpPr>
      <dsp:spPr>
        <a:xfrm>
          <a:off x="247650" y="2687955"/>
          <a:ext cx="2129790" cy="1981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EXTENSIBILITY 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47650" y="2687955"/>
        <a:ext cx="2129790" cy="1981200"/>
      </dsp:txXfrm>
    </dsp:sp>
    <dsp:sp modelId="{1C1F1C31-BBF1-4EC9-8B30-154FD9170E27}">
      <dsp:nvSpPr>
        <dsp:cNvPr id="0" name=""/>
        <dsp:cNvSpPr/>
      </dsp:nvSpPr>
      <dsp:spPr>
        <a:xfrm>
          <a:off x="2575560" y="2687955"/>
          <a:ext cx="2129790" cy="1981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NON-MODIFIABLE FRAMEWORK CODE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2575560" y="2687955"/>
        <a:ext cx="2129790" cy="19812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675A3-4FD7-4DDE-9F88-3B25889FAAF0}">
      <dsp:nvSpPr>
        <dsp:cNvPr id="0" name=""/>
        <dsp:cNvSpPr/>
      </dsp:nvSpPr>
      <dsp:spPr>
        <a:xfrm>
          <a:off x="1189" y="957"/>
          <a:ext cx="2436020" cy="154618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effectLst/>
            </a:rPr>
            <a:t>Application Framework sits on top of native libraries, android runtime and Linux kernel. </a:t>
          </a:r>
          <a:endParaRPr lang="en-US" sz="1800" b="0" i="1" kern="1200" dirty="0">
            <a:effectLst/>
          </a:endParaRPr>
        </a:p>
      </dsp:txBody>
      <dsp:txXfrm>
        <a:off x="1189" y="957"/>
        <a:ext cx="2436020" cy="1546184"/>
      </dsp:txXfrm>
    </dsp:sp>
    <dsp:sp modelId="{66FFCA0F-E79D-4ED0-9D04-2C1F577873AD}">
      <dsp:nvSpPr>
        <dsp:cNvPr id="0" name=""/>
        <dsp:cNvSpPr/>
      </dsp:nvSpPr>
      <dsp:spPr>
        <a:xfrm>
          <a:off x="1189" y="1551007"/>
          <a:ext cx="2436020" cy="154618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effectLst/>
            </a:rPr>
            <a:t>This framework come pre-installed with high-level building blocks that developers can use to program applications. </a:t>
          </a:r>
          <a:endParaRPr lang="en-US" sz="1800" b="0" i="1" kern="1200" dirty="0">
            <a:effectLst/>
          </a:endParaRPr>
        </a:p>
      </dsp:txBody>
      <dsp:txXfrm>
        <a:off x="1189" y="1551007"/>
        <a:ext cx="2436020" cy="1546184"/>
      </dsp:txXfrm>
    </dsp:sp>
    <dsp:sp modelId="{04135B85-80E8-4A2B-9F28-82638F586202}">
      <dsp:nvSpPr>
        <dsp:cNvPr id="0" name=""/>
        <dsp:cNvSpPr/>
      </dsp:nvSpPr>
      <dsp:spPr>
        <a:xfrm>
          <a:off x="1189" y="3101057"/>
          <a:ext cx="2436020" cy="154618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effectLst/>
            </a:rPr>
            <a:t>RIGHT SIDE </a:t>
          </a:r>
          <a:r>
            <a:rPr lang="en-US" sz="1800" b="0" i="1" kern="1200" dirty="0" smtClean="0">
              <a:effectLst/>
              <a:sym typeface="Wingdings" pitchFamily="2" charset="2"/>
            </a:rPr>
            <a:t> </a:t>
          </a:r>
          <a:r>
            <a:rPr lang="en-US" sz="1800" b="0" i="1" kern="1200" dirty="0" smtClean="0">
              <a:effectLst/>
            </a:rPr>
            <a:t>the most important application framework components for our application and Android development in general.</a:t>
          </a:r>
          <a:endParaRPr lang="en-US" sz="1800" b="0" i="1" kern="1200" dirty="0">
            <a:effectLst/>
          </a:endParaRPr>
        </a:p>
      </dsp:txBody>
      <dsp:txXfrm>
        <a:off x="1189" y="3101057"/>
        <a:ext cx="2436020" cy="154618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9E563-3142-4C0D-AC7E-5E37D1D8161F}">
      <dsp:nvSpPr>
        <dsp:cNvPr id="0" name=""/>
        <dsp:cNvSpPr/>
      </dsp:nvSpPr>
      <dsp:spPr>
        <a:xfrm>
          <a:off x="2209800" y="0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Manages the lifecycle of application</a:t>
          </a:r>
          <a:endParaRPr lang="en-US" sz="1400" b="1" kern="1200" dirty="0"/>
        </a:p>
      </dsp:txBody>
      <dsp:txXfrm>
        <a:off x="2209800" y="0"/>
        <a:ext cx="3383280" cy="610530"/>
      </dsp:txXfrm>
    </dsp:sp>
    <dsp:sp modelId="{59ED36C8-E5A7-443F-8977-2F4995E68CCB}">
      <dsp:nvSpPr>
        <dsp:cNvPr id="0" name=""/>
        <dsp:cNvSpPr/>
      </dsp:nvSpPr>
      <dsp:spPr>
        <a:xfrm>
          <a:off x="0" y="4085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Activity Manager</a:t>
          </a:r>
          <a:endParaRPr lang="en-US" sz="1800" kern="1200" dirty="0"/>
        </a:p>
      </dsp:txBody>
      <dsp:txXfrm>
        <a:off x="0" y="4085"/>
        <a:ext cx="2255520" cy="610530"/>
      </dsp:txXfrm>
    </dsp:sp>
    <dsp:sp modelId="{AAA1C4B2-0CAD-456C-BE19-2BBFC79095B0}">
      <dsp:nvSpPr>
        <dsp:cNvPr id="0" name=""/>
        <dsp:cNvSpPr/>
      </dsp:nvSpPr>
      <dsp:spPr>
        <a:xfrm>
          <a:off x="2231070" y="674874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Stores and retrieves data and makes it accessible to all applications</a:t>
          </a:r>
          <a:endParaRPr lang="en-US" sz="1400" b="1" kern="1200" dirty="0"/>
        </a:p>
      </dsp:txBody>
      <dsp:txXfrm>
        <a:off x="2231070" y="674874"/>
        <a:ext cx="3383280" cy="610530"/>
      </dsp:txXfrm>
    </dsp:sp>
    <dsp:sp modelId="{A24A87F0-7DFD-4139-A547-D5C57C3DAE33}">
      <dsp:nvSpPr>
        <dsp:cNvPr id="0" name=""/>
        <dsp:cNvSpPr/>
      </dsp:nvSpPr>
      <dsp:spPr>
        <a:xfrm>
          <a:off x="0" y="675668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Content Provider</a:t>
          </a:r>
          <a:endParaRPr lang="en-US" sz="1800" kern="1200" dirty="0"/>
        </a:p>
      </dsp:txBody>
      <dsp:txXfrm>
        <a:off x="0" y="675668"/>
        <a:ext cx="2255520" cy="610530"/>
      </dsp:txXfrm>
    </dsp:sp>
    <dsp:sp modelId="{3D6C6E09-69FC-48DC-AABC-46AD393008B4}">
      <dsp:nvSpPr>
        <dsp:cNvPr id="0" name=""/>
        <dsp:cNvSpPr/>
      </dsp:nvSpPr>
      <dsp:spPr>
        <a:xfrm>
          <a:off x="2231070" y="1346458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Handles GUI related Tasks</a:t>
          </a:r>
          <a:endParaRPr lang="en-US" sz="1400" b="1" kern="1200" dirty="0"/>
        </a:p>
      </dsp:txBody>
      <dsp:txXfrm>
        <a:off x="2231070" y="1346458"/>
        <a:ext cx="3383280" cy="610530"/>
      </dsp:txXfrm>
    </dsp:sp>
    <dsp:sp modelId="{9B449FCD-3967-4F38-92B1-FEBCC3E9837A}">
      <dsp:nvSpPr>
        <dsp:cNvPr id="0" name=""/>
        <dsp:cNvSpPr/>
      </dsp:nvSpPr>
      <dsp:spPr>
        <a:xfrm>
          <a:off x="0" y="1347251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View system</a:t>
          </a:r>
          <a:endParaRPr lang="en-US" sz="1800" kern="1200" dirty="0"/>
        </a:p>
      </dsp:txBody>
      <dsp:txXfrm>
        <a:off x="0" y="1347251"/>
        <a:ext cx="2255520" cy="610530"/>
      </dsp:txXfrm>
    </dsp:sp>
    <dsp:sp modelId="{82AD1CED-BCAA-4997-8252-E67797D530A7}">
      <dsp:nvSpPr>
        <dsp:cNvPr id="0" name=""/>
        <dsp:cNvSpPr/>
      </dsp:nvSpPr>
      <dsp:spPr>
        <a:xfrm>
          <a:off x="2231070" y="2018041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Retrieves various info related to the currently installed app on a device</a:t>
          </a:r>
          <a:endParaRPr lang="en-US" sz="1400" b="1" kern="1200" dirty="0"/>
        </a:p>
      </dsp:txBody>
      <dsp:txXfrm>
        <a:off x="2231070" y="2018041"/>
        <a:ext cx="3383280" cy="610530"/>
      </dsp:txXfrm>
    </dsp:sp>
    <dsp:sp modelId="{B75F01CE-FC2E-4A47-B599-B86EECE694E3}">
      <dsp:nvSpPr>
        <dsp:cNvPr id="0" name=""/>
        <dsp:cNvSpPr/>
      </dsp:nvSpPr>
      <dsp:spPr>
        <a:xfrm>
          <a:off x="0" y="2018834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Package Manager</a:t>
          </a:r>
          <a:endParaRPr lang="en-US" sz="1800" kern="1200" dirty="0"/>
        </a:p>
      </dsp:txBody>
      <dsp:txXfrm>
        <a:off x="0" y="2018834"/>
        <a:ext cx="2255520" cy="610530"/>
      </dsp:txXfrm>
    </dsp:sp>
    <dsp:sp modelId="{E960D5B9-1172-42A6-BD08-0315625E1156}">
      <dsp:nvSpPr>
        <dsp:cNvPr id="0" name=""/>
        <dsp:cNvSpPr/>
      </dsp:nvSpPr>
      <dsp:spPr>
        <a:xfrm>
          <a:off x="2231070" y="2689624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/>
            <a:t>Provides access to non-code resources such as icons, etc</a:t>
          </a:r>
          <a:endParaRPr lang="en-US" sz="1400" b="1" kern="1200"/>
        </a:p>
      </dsp:txBody>
      <dsp:txXfrm>
        <a:off x="2231070" y="2689624"/>
        <a:ext cx="3383280" cy="610530"/>
      </dsp:txXfrm>
    </dsp:sp>
    <dsp:sp modelId="{D11E9D2E-ACAA-42F0-A66D-E44B69D97F82}">
      <dsp:nvSpPr>
        <dsp:cNvPr id="0" name=""/>
        <dsp:cNvSpPr/>
      </dsp:nvSpPr>
      <dsp:spPr>
        <a:xfrm>
          <a:off x="0" y="2690418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 Manager</a:t>
          </a:r>
          <a:endParaRPr lang="en-US" sz="1800" kern="1200" dirty="0"/>
        </a:p>
      </dsp:txBody>
      <dsp:txXfrm>
        <a:off x="0" y="2690418"/>
        <a:ext cx="2255520" cy="610530"/>
      </dsp:txXfrm>
    </dsp:sp>
    <dsp:sp modelId="{4C52732F-E595-4030-829D-FCCC1189FE04}">
      <dsp:nvSpPr>
        <dsp:cNvPr id="0" name=""/>
        <dsp:cNvSpPr/>
      </dsp:nvSpPr>
      <dsp:spPr>
        <a:xfrm>
          <a:off x="2231070" y="3361207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/>
            <a:t>Location-based and related services</a:t>
          </a:r>
          <a:endParaRPr lang="en-US" sz="1400" b="1" kern="1200"/>
        </a:p>
      </dsp:txBody>
      <dsp:txXfrm>
        <a:off x="2231070" y="3361207"/>
        <a:ext cx="3383280" cy="610530"/>
      </dsp:txXfrm>
    </dsp:sp>
    <dsp:sp modelId="{EC2E6235-004C-49C3-AB20-408A79A9E539}">
      <dsp:nvSpPr>
        <dsp:cNvPr id="0" name=""/>
        <dsp:cNvSpPr/>
      </dsp:nvSpPr>
      <dsp:spPr>
        <a:xfrm>
          <a:off x="0" y="3362001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 Manager</a:t>
          </a:r>
          <a:endParaRPr lang="en-US" sz="1800" kern="1200" dirty="0"/>
        </a:p>
      </dsp:txBody>
      <dsp:txXfrm>
        <a:off x="0" y="3362001"/>
        <a:ext cx="2255520" cy="610530"/>
      </dsp:txXfrm>
    </dsp:sp>
    <dsp:sp modelId="{E217212F-8034-4292-B0F6-1EB5FC111E1D}">
      <dsp:nvSpPr>
        <dsp:cNvPr id="0" name=""/>
        <dsp:cNvSpPr/>
      </dsp:nvSpPr>
      <dsp:spPr>
        <a:xfrm>
          <a:off x="2255520" y="4033584"/>
          <a:ext cx="3383280" cy="610530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Executes and Manages all Notifications, alerts, etc</a:t>
          </a:r>
          <a:endParaRPr lang="en-US" sz="1400" b="1" kern="1200" dirty="0"/>
        </a:p>
      </dsp:txBody>
      <dsp:txXfrm>
        <a:off x="2255520" y="4033584"/>
        <a:ext cx="3383280" cy="610530"/>
      </dsp:txXfrm>
    </dsp:sp>
    <dsp:sp modelId="{378FB529-F543-4EE6-AD1F-79FF2726D018}">
      <dsp:nvSpPr>
        <dsp:cNvPr id="0" name=""/>
        <dsp:cNvSpPr/>
      </dsp:nvSpPr>
      <dsp:spPr>
        <a:xfrm>
          <a:off x="0" y="4033584"/>
          <a:ext cx="2255520" cy="6105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Notification Manager</a:t>
          </a:r>
          <a:endParaRPr lang="en-US" sz="1800" kern="1200" dirty="0"/>
        </a:p>
      </dsp:txBody>
      <dsp:txXfrm>
        <a:off x="0" y="4033584"/>
        <a:ext cx="2255520" cy="61053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61593-C95C-44F9-950B-38AFB4B74C2A}">
      <dsp:nvSpPr>
        <dsp:cNvPr id="0" name=""/>
        <dsp:cNvSpPr/>
      </dsp:nvSpPr>
      <dsp:spPr>
        <a:xfrm>
          <a:off x="0" y="313510"/>
          <a:ext cx="4038600" cy="19320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SF is a universal, reusable software platform used to develop applications, products and solutions.  </a:t>
          </a:r>
          <a:endParaRPr lang="en-US" sz="2400" kern="1200" dirty="0"/>
        </a:p>
      </dsp:txBody>
      <dsp:txXfrm>
        <a:off x="0" y="313510"/>
        <a:ext cx="4038600" cy="1932071"/>
      </dsp:txXfrm>
    </dsp:sp>
    <dsp:sp modelId="{AC549B73-D1E8-46AD-BDCC-19A5ED8ABE73}">
      <dsp:nvSpPr>
        <dsp:cNvPr id="0" name=""/>
        <dsp:cNvSpPr/>
      </dsp:nvSpPr>
      <dsp:spPr>
        <a:xfrm>
          <a:off x="0" y="2432781"/>
          <a:ext cx="4038600" cy="19320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SF include support programs, compilers, code libraries ,APIs and tool sets that bring together all the different components to enable development of a project or solution.  </a:t>
          </a:r>
          <a:endParaRPr lang="en-US" sz="2000" kern="1200" dirty="0"/>
        </a:p>
      </dsp:txBody>
      <dsp:txXfrm>
        <a:off x="0" y="2432781"/>
        <a:ext cx="4038600" cy="19320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E51B5F-F781-4EA2-99B8-B23D158E22F2}">
      <dsp:nvSpPr>
        <dsp:cNvPr id="0" name=""/>
        <dsp:cNvSpPr/>
      </dsp:nvSpPr>
      <dsp:spPr>
        <a:xfrm>
          <a:off x="0" y="17503"/>
          <a:ext cx="8229600" cy="1395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cmpd="dbl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The terms PLATFORM and OPERATING SYSTEM mean almost the same thing.   </a:t>
          </a:r>
          <a:endParaRPr lang="en-US" sz="20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7503"/>
        <a:ext cx="8229600" cy="1395225"/>
      </dsp:txXfrm>
    </dsp:sp>
    <dsp:sp modelId="{4811AE26-5E16-4ACD-A723-609DC2B36453}">
      <dsp:nvSpPr>
        <dsp:cNvPr id="0" name=""/>
        <dsp:cNvSpPr/>
      </dsp:nvSpPr>
      <dsp:spPr>
        <a:xfrm>
          <a:off x="0" y="1565369"/>
          <a:ext cx="8229600" cy="1395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An OPERATING SYSTEM lets your computer run and control its most basic functions, but the platform  is something, upon what programs/applications (like calendar or web browsers) can be installed and used. </a:t>
          </a:r>
          <a:endParaRPr lang="en-US" sz="20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565369"/>
        <a:ext cx="8229600" cy="1395225"/>
      </dsp:txXfrm>
    </dsp:sp>
    <dsp:sp modelId="{6847DCE6-8672-440A-9AC0-0E51C30F080C}">
      <dsp:nvSpPr>
        <dsp:cNvPr id="0" name=""/>
        <dsp:cNvSpPr/>
      </dsp:nvSpPr>
      <dsp:spPr>
        <a:xfrm>
          <a:off x="0" y="3113234"/>
          <a:ext cx="8229600" cy="13952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Think of PLATFORM as a broader term denoting the difference between Mac and Windows in general, while OPERATING SYSTEM  is more often used to when referring to specific versions of Windows or Mac</a:t>
          </a:r>
          <a:endParaRPr lang="en-US" sz="20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113234"/>
        <a:ext cx="8229600" cy="139522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4B602D-A8C8-46F5-99C8-938874A9C89C}">
      <dsp:nvSpPr>
        <dsp:cNvPr id="0" name=""/>
        <dsp:cNvSpPr/>
      </dsp:nvSpPr>
      <dsp:spPr>
        <a:xfrm>
          <a:off x="0" y="480365"/>
          <a:ext cx="4040188" cy="9875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 development is about getting stuff done, not figuring out how to get it done.  </a:t>
          </a:r>
          <a:endParaRPr lang="en-US" sz="2000" kern="1200" dirty="0"/>
        </a:p>
      </dsp:txBody>
      <dsp:txXfrm>
        <a:off x="0" y="480365"/>
        <a:ext cx="4040188" cy="987590"/>
      </dsp:txXfrm>
    </dsp:sp>
    <dsp:sp modelId="{DFE6137B-8509-4D11-9FD2-26FAA89DB312}">
      <dsp:nvSpPr>
        <dsp:cNvPr id="0" name=""/>
        <dsp:cNvSpPr/>
      </dsp:nvSpPr>
      <dsp:spPr>
        <a:xfrm>
          <a:off x="0" y="1481962"/>
          <a:ext cx="4040188" cy="115299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Frameworks and libraries help the developers focus on creating rather than figuring stuff out. </a:t>
          </a:r>
          <a:endParaRPr lang="en-US" sz="2000" kern="1200" dirty="0"/>
        </a:p>
      </dsp:txBody>
      <dsp:txXfrm>
        <a:off x="0" y="1481962"/>
        <a:ext cx="4040188" cy="1152991"/>
      </dsp:txXfrm>
    </dsp:sp>
    <dsp:sp modelId="{3C8CEF9D-5C73-40C0-A8BA-422402F9E544}">
      <dsp:nvSpPr>
        <dsp:cNvPr id="0" name=""/>
        <dsp:cNvSpPr/>
      </dsp:nvSpPr>
      <dsp:spPr>
        <a:xfrm>
          <a:off x="0" y="2648959"/>
          <a:ext cx="4040188" cy="10966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Rather than reinventing the wheel, Developers can use a framework or library to delegate brunt, noncreative and repetitive work, freeing up their time and energy to create the actual website or application. </a:t>
          </a:r>
          <a:endParaRPr lang="en-US" sz="1600" kern="1200" dirty="0"/>
        </a:p>
      </dsp:txBody>
      <dsp:txXfrm>
        <a:off x="0" y="2648959"/>
        <a:ext cx="4040188" cy="1096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3CCD-0A0E-44ED-A128-EAF2010F1883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5361-4322-4E34-A2EF-7F70F0E2C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2E-EB23-4DAC-8F6B-8D6DDDD7ACB2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351-DA35-4C63-927B-47C693F1E810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D62-EE16-431F-A239-6B55A1CC49AC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97A7-9E25-494B-B264-68BE18509210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B52B-4C13-44F3-B691-102A1BB75FF3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2DAC-DDE4-417B-A293-561C6E075FFB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D2C8-D4C5-4D5D-975E-06452E223B31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8D55-7E04-43B6-9B73-9E9F5E3FD75D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3F8C-0838-482B-91EF-BC38A070D96F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5062-C110-4AF1-8E29-19ABBD004C80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5F9A-C392-49D8-9E79-841480D5F64D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4F14-C0B4-409B-9BF9-5A36A76FA337}" type="datetime1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idc.com/tracker/showproductinfo.jsp?prod_id=37" TargetMode="External"/><Relationship Id="rId4" Type="http://schemas.openxmlformats.org/officeDocument/2006/relationships/hyperlink" Target="http://www.idc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OS_1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3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4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4419600" cy="338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HAVE ?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505825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my Android OS Version  ?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81000" y="1600200"/>
          <a:ext cx="381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8" name="Content Placeholder 17" descr="Capture67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648200" y="1600200"/>
            <a:ext cx="4038600" cy="457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Capture6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00" y="533400"/>
            <a:ext cx="4572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Left Arrow 9"/>
          <p:cNvSpPr/>
          <p:nvPr/>
        </p:nvSpPr>
        <p:spPr>
          <a:xfrm>
            <a:off x="7772400" y="4419600"/>
            <a:ext cx="838200" cy="5334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my Apple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 ?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81000" y="1600200"/>
          <a:ext cx="381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1" name="Content Placeholder 10" descr="Capture69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7696200" y="381000"/>
            <a:ext cx="914401" cy="83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Capture7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524000"/>
            <a:ext cx="4038600" cy="4867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ight Arrow 12"/>
          <p:cNvSpPr/>
          <p:nvPr/>
        </p:nvSpPr>
        <p:spPr>
          <a:xfrm>
            <a:off x="6781800" y="2438400"/>
            <a:ext cx="1143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my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WinPhone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version ?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502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3" name="Picture 12" descr="Capture7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1600200"/>
            <a:ext cx="2819794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 descr="Capture7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381000"/>
            <a:ext cx="762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Left Arrow 9"/>
          <p:cNvSpPr/>
          <p:nvPr/>
        </p:nvSpPr>
        <p:spPr>
          <a:xfrm>
            <a:off x="7467600" y="4419600"/>
            <a:ext cx="7620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BLACKBERRY current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10.3.2 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Capture7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524000"/>
            <a:ext cx="4191000" cy="4706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Phone current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10.0 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Windows Phone (WP) is a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family of mobile operating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systems developed by 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Microsoft for </a:t>
            </a:r>
            <a:r>
              <a:rPr lang="en-US" sz="2000" b="1" dirty="0" err="1" smtClean="0"/>
              <a:t>SmartPhones</a:t>
            </a:r>
            <a:endParaRPr lang="en-US" sz="2000" b="1" dirty="0" smtClean="0"/>
          </a:p>
          <a:p>
            <a:pPr marL="204788" indent="-204788">
              <a:buClr>
                <a:srgbClr val="FFFFFF"/>
              </a:buClr>
              <a:buSzPct val="45000"/>
              <a:buFont typeface="Wingdings" pitchFamily="2" charset="2"/>
              <a:buChar char="§"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endParaRPr lang="en-US" sz="2000" b="1" dirty="0" smtClean="0"/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Replacement successor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to Windows Mobile and Zune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WP features a new UI derived 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sz="2000" b="1" dirty="0" smtClean="0"/>
              <a:t>from Metro design language.</a:t>
            </a:r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endParaRPr lang="en-US" sz="2000" b="1" dirty="0" smtClean="0"/>
          </a:p>
          <a:p>
            <a:pPr marL="204788" indent="-204788">
              <a:buClr>
                <a:srgbClr val="FFFFFF"/>
              </a:buClr>
              <a:buSzPct val="45000"/>
              <a:buNone/>
              <a:tabLst>
                <a:tab pos="204788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endParaRPr lang="en-US" sz="20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2835275" cy="914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12" descr="Capture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524000"/>
            <a:ext cx="3810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  </a:t>
            </a: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1600200"/>
            <a:ext cx="4038600" cy="4572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6002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version 6.0-6.0.1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API level 23-24    </a:t>
            </a: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5720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Capture1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524000"/>
            <a:ext cx="37338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Capture1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2590800"/>
            <a:ext cx="3315163" cy="193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524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P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version 7.0-7.0.1</a:t>
            </a:r>
            <a:b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API level 24-25   </a:t>
            </a: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457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386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Capture112.PNG"/>
          <p:cNvPicPr>
            <a:picLocks noGrp="1" noChangeAspect="1"/>
          </p:cNvPicPr>
          <p:nvPr>
            <p:ph sz="quarter" idx="4"/>
          </p:nvPr>
        </p:nvPicPr>
        <p:blipFill>
          <a:blip r:embed="rId13" cstate="print"/>
          <a:stretch>
            <a:fillRect/>
          </a:stretch>
        </p:blipFill>
        <p:spPr>
          <a:xfrm>
            <a:off x="4572000" y="1600200"/>
            <a:ext cx="4343400" cy="472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HISTORY 2005-2014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2" name="Content Placeholder 11" descr="Capture100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382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Share 2016</a:t>
            </a: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11" name="Picture 10" descr="Capture6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382000" cy="1828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4800" y="3124200"/>
            <a:ext cx="8458200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worldwide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/>
              <a:t>market grew 0.7% year over year in 2016Q2,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344.7 million shipments, according to data from the International Data Corporation (</a:t>
            </a:r>
            <a:r>
              <a:rPr lang="en-US" u="sng" dirty="0">
                <a:hlinkClick r:id="rId4"/>
              </a:rPr>
              <a:t>IDC</a:t>
            </a:r>
            <a:r>
              <a:rPr lang="en-US" dirty="0"/>
              <a:t>) </a:t>
            </a:r>
            <a:r>
              <a:rPr lang="en-US" u="sng" dirty="0">
                <a:hlinkClick r:id="rId5"/>
              </a:rPr>
              <a:t>Worldwide Quarterly Mobile Phone Tracker</a:t>
            </a:r>
            <a:r>
              <a:rPr lang="en-US" dirty="0"/>
              <a:t>.</a:t>
            </a:r>
          </a:p>
        </p:txBody>
      </p:sp>
      <p:pic>
        <p:nvPicPr>
          <p:cNvPr id="13" name="Picture 12" descr="Capture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191000"/>
            <a:ext cx="8382000" cy="2200540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 OS HISTORY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4582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 ARCHITECTURE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772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 ARCHITECTURE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8000" contrast="21000"/>
          </a:blip>
          <a:srcRect/>
          <a:stretch>
            <a:fillRect/>
          </a:stretch>
        </p:blipFill>
        <p:spPr bwMode="auto">
          <a:xfrm>
            <a:off x="457200" y="1600200"/>
            <a:ext cx="8305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 FILE FORMAT .APK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27025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Android application package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(APK)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is the package file format used by the Android operating system for distribution and installation of mobile apps and middle-ware</a:t>
            </a:r>
          </a:p>
          <a:p>
            <a:pPr indent="-327025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28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endParaRPr>
          </a:p>
          <a:p>
            <a:pPr indent="-327025" algn="ctr">
              <a:lnSpc>
                <a:spcPct val="90000"/>
              </a:lnSpc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43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What is an APK File?</a:t>
            </a:r>
          </a:p>
          <a:p>
            <a:pPr indent="-327025">
              <a:lnSpc>
                <a:spcPct val="90000"/>
              </a:lnSpc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endParaRPr>
          </a:p>
          <a:p>
            <a:pPr indent="-327025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Just like Windows (PC) systems use an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.exe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file for</a:t>
            </a:r>
          </a:p>
          <a:p>
            <a:pPr indent="-327025">
              <a:lnSpc>
                <a:spcPct val="90000"/>
              </a:lnSpc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  installing software, Android does the same. </a:t>
            </a:r>
          </a:p>
          <a:p>
            <a:pPr indent="-327025">
              <a:lnSpc>
                <a:spcPct val="90000"/>
              </a:lnSpc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  An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APK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file is the file format used for installing </a:t>
            </a:r>
          </a:p>
          <a:p>
            <a:pPr indent="-327025">
              <a:lnSpc>
                <a:spcPct val="90000"/>
              </a:lnSpc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  software on the Android operating system.</a:t>
            </a:r>
          </a:p>
          <a:p>
            <a:endParaRPr lang="en-US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(originally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iPhone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OS) is a mobile operating </a:t>
            </a:r>
          </a:p>
          <a:p>
            <a:pP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system created and developed by Apple Inc. </a:t>
            </a:r>
          </a:p>
          <a:p>
            <a:pP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distributed exclusively for Apple hardware</a:t>
            </a:r>
          </a:p>
          <a:p>
            <a:pP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 is the operating system that presently powers</a:t>
            </a:r>
          </a:p>
          <a:p>
            <a:pPr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many of the company's mobile devices, including</a:t>
            </a:r>
          </a:p>
          <a:p>
            <a:pPr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iPhone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iPad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and iPod touch.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400800" cy="102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latest version 10.0 – 10.1.1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865687"/>
          </a:xfrm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800600"/>
          </a:xfr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/>
              <a:t>Apple unveiled </a:t>
            </a:r>
            <a:r>
              <a:rPr lang="en-US" sz="2800" dirty="0" err="1" smtClean="0"/>
              <a:t>iOS</a:t>
            </a:r>
            <a:r>
              <a:rPr lang="en-US" sz="2800" dirty="0" smtClean="0"/>
              <a:t> 10, the next-generation operating system for the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, </a:t>
            </a:r>
            <a:r>
              <a:rPr lang="en-US" sz="2800" dirty="0" err="1" smtClean="0"/>
              <a:t>iPad</a:t>
            </a:r>
            <a:r>
              <a:rPr lang="en-US" sz="2800" dirty="0" smtClean="0"/>
              <a:t>, and iPod touch, on June 13, 2016, releasing it to the public exactly three months later on September 13.</a:t>
            </a:r>
          </a:p>
          <a:p>
            <a:r>
              <a:rPr lang="en-US" sz="2800" dirty="0" smtClean="0"/>
              <a:t>The most recent update, </a:t>
            </a:r>
            <a:r>
              <a:rPr lang="en-US" sz="2800" dirty="0" err="1" smtClean="0">
                <a:hlinkClick r:id="rId3" tooltip="IOS 10"/>
              </a:rPr>
              <a:t>iOS</a:t>
            </a:r>
            <a:r>
              <a:rPr lang="en-US" sz="2800" dirty="0" smtClean="0">
                <a:hlinkClick r:id="rId3" tooltip="IOS 10"/>
              </a:rPr>
              <a:t> 10.1.1</a:t>
            </a:r>
            <a:r>
              <a:rPr lang="en-US" sz="2800" dirty="0" smtClean="0"/>
              <a:t>, was released on 10/31/2016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4"/>
          </p:nvPr>
        </p:nvSpPr>
        <p:spPr>
          <a:xfrm>
            <a:off x="4495800" y="1524000"/>
            <a:ext cx="4041775" cy="4876800"/>
          </a:xfrm>
        </p:spPr>
        <p:txBody>
          <a:bodyPr>
            <a:normAutofit/>
          </a:bodyPr>
          <a:lstStyle/>
          <a:p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9" name="Picture 18" descr="Capture1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00200"/>
            <a:ext cx="41910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latest version 10.0 – 10.1.1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http://www.mobiloitte.com/blog/evolution-iphone-os-1-ios-10-journey-ios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6" name="Picture 15" descr="Capture1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662" y="1524000"/>
            <a:ext cx="8267138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      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Name HISTORY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iOS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</p:nvPr>
        </p:nvGraphicFramePr>
        <p:xfrm>
          <a:off x="381000" y="16002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22" name="Picture 21" descr="Capture1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7000" y="0"/>
            <a:ext cx="2209800" cy="1371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Architecture (simplified)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5638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7" name="Content Placeholder 16" descr="Capture117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6172200" y="1447800"/>
            <a:ext cx="2581635" cy="2800741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apture1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3434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.IPA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.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file is an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application archive file which stores an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app. 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 .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file includes a binary for the ARM architecture and can only be installed on an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device. 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Files with the .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extension can be uncompressed by changing the extension to .zip and unzipping.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: Explained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2" name="Content Placeholder 11" descr="Capture111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800600" y="1676400"/>
            <a:ext cx="388620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IOS : SUMMARY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Capture8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599" cy="4800600"/>
          </a:xfrm>
          <a:prstGeom prst="rect">
            <a:avLst/>
          </a:prstGeom>
          <a:ln cmpd="dbl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Ecosystem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2" name="Picture 11" descr="Capture1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1524000"/>
            <a:ext cx="388620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477000" y="1524000"/>
            <a:ext cx="813679" cy="678065"/>
            <a:chOff x="1802960" y="1923948"/>
            <a:chExt cx="813679" cy="678065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1870767" y="1856141"/>
              <a:ext cx="678065" cy="813679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>
              <a:off x="1965697" y="1923948"/>
              <a:ext cx="488207" cy="474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 : 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distinguishing features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495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Copyright NataliaS@portnov.com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0" name="Picture 9" descr="Capture9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1676400"/>
            <a:ext cx="3343944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APP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243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048000" y="1600200"/>
          <a:ext cx="5638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Win CE and OS X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Copyright NataliaS@portnov.com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Platform:  </a:t>
            </a:r>
            <a:r>
              <a:rPr lang="en-US" sz="2400" dirty="0" smtClean="0">
                <a:solidFill>
                  <a:schemeClr val="bg1"/>
                </a:solidFill>
              </a:rPr>
              <a:t>Windows CE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 OS: Windows Phone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Framework: .NET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</a:t>
            </a:r>
            <a:r>
              <a:rPr lang="en-US" sz="2400" u="sng" dirty="0" smtClean="0">
                <a:solidFill>
                  <a:schemeClr val="bg1"/>
                </a:solidFill>
              </a:rPr>
              <a:t>Platform: </a:t>
            </a:r>
            <a:r>
              <a:rPr lang="en-US" sz="2400" dirty="0" smtClean="0">
                <a:solidFill>
                  <a:schemeClr val="bg1"/>
                </a:solidFill>
              </a:rPr>
              <a:t>OS X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OS:  </a:t>
            </a:r>
            <a:r>
              <a:rPr lang="en-US" sz="2400" dirty="0" err="1" smtClean="0">
                <a:solidFill>
                  <a:schemeClr val="bg1"/>
                </a:solidFill>
              </a:rPr>
              <a:t>iOS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Framework: Cocoa Touch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4038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Capture9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5105400"/>
            <a:ext cx="3429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 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40188" cy="422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ontent Placeholder 17" descr="Capture92.PNG"/>
          <p:cNvPicPr>
            <a:picLocks noGrp="1" noChangeAspect="1"/>
          </p:cNvPicPr>
          <p:nvPr>
            <p:ph sz="quarter" idx="4"/>
          </p:nvPr>
        </p:nvPicPr>
        <p:blipFill>
          <a:blip r:embed="rId8" cstate="print"/>
          <a:stretch>
            <a:fillRect/>
          </a:stretch>
        </p:blipFill>
        <p:spPr>
          <a:xfrm>
            <a:off x="4645025" y="1524000"/>
            <a:ext cx="4041775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Copyright NataliaS@portnov.com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9" name="Picture 18" descr="Capture9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1524000"/>
            <a:ext cx="4038600" cy="61921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: 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short</a:t>
            </a: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Licensed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Licensed platforms are sold to device makers for 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non-exclusive distribution on devices.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latin typeface="Tahoma" charset="0"/>
                <a:cs typeface="Tahoma" charset="0"/>
              </a:rPr>
              <a:t>The major goal of Licensed Platforms was to create a common/standard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latin typeface="Tahoma" charset="0"/>
                <a:cs typeface="Tahoma" charset="0"/>
              </a:rPr>
              <a:t> platform of Application Programming Interfaces (APIs) development 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latin typeface="Tahoma" charset="0"/>
                <a:cs typeface="Tahoma" charset="0"/>
              </a:rPr>
              <a:t>that work similarly across multiple devices with the minimum effort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latin typeface="Tahoma" charset="0"/>
                <a:cs typeface="Tahoma" charset="0"/>
              </a:rPr>
              <a:t>required to adapt the device differences.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Tahoma" charset="0"/>
                <a:cs typeface="Tahoma" charset="0"/>
              </a:rPr>
              <a:t>Example: </a:t>
            </a:r>
            <a:r>
              <a:rPr lang="en-US" b="1" dirty="0" smtClean="0">
                <a:latin typeface="Tahoma" charset="0"/>
                <a:cs typeface="Tahoma" charset="0"/>
              </a:rPr>
              <a:t>Windows Mobile, JME - Sun Microsystems/Oracle; Brew MP – HTC Smart Phone or carrier’s firmware, etc</a:t>
            </a:r>
            <a:endParaRPr lang="en-US" b="1" dirty="0">
              <a:latin typeface="Tahoma" charset="0"/>
              <a:cs typeface="Tahoma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09600" y="4800600"/>
            <a:ext cx="2514600" cy="1676400"/>
            <a:chOff x="115" y="209"/>
            <a:chExt cx="683" cy="705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" y="209"/>
              <a:ext cx="683" cy="7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cmpd="dbl">
              <a:solidFill>
                <a:schemeClr val="accent1">
                  <a:shade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15" y="209"/>
              <a:ext cx="683" cy="705"/>
            </a:xfrm>
            <a:prstGeom prst="rect">
              <a:avLst/>
            </a:prstGeom>
            <a:noFill/>
            <a:ln w="9525" cap="flat" cmpd="dbl">
              <a:solidFill>
                <a:schemeClr val="accent1">
                  <a:shade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514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cmpd="dbl">
            <a:solidFill>
              <a:schemeClr val="accent1">
                <a:shade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066800"/>
            <a:ext cx="8686800" cy="3962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solidFill>
                  <a:schemeClr val="accent2"/>
                </a:solidFill>
                <a:latin typeface="Tahoma" charset="0"/>
                <a:cs typeface="Tahoma" charset="0"/>
              </a:rPr>
              <a:t>A proprietary operating system is one which a particular company</a:t>
            </a:r>
            <a:endParaRPr lang="en-US" b="1" i="1" dirty="0">
              <a:solidFill>
                <a:schemeClr val="accent2"/>
              </a:solidFill>
              <a:latin typeface="Tahoma" charset="0"/>
              <a:cs typeface="Tahoma" charset="0"/>
            </a:endParaRP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solidFill>
                  <a:schemeClr val="accent2"/>
                </a:solidFill>
                <a:latin typeface="Tahoma" charset="0"/>
                <a:cs typeface="Tahoma" charset="0"/>
              </a:rPr>
              <a:t>conceptualizes, designs, develops and sells. Examples of proprietary </a:t>
            </a: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solidFill>
                  <a:schemeClr val="accent2"/>
                </a:solidFill>
                <a:latin typeface="Tahoma" charset="0"/>
                <a:cs typeface="Tahoma" charset="0"/>
              </a:rPr>
              <a:t>operating  systems are Windows and Mac OS X</a:t>
            </a: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r>
              <a:rPr lang="en-US" sz="2400" b="1" u="sng" dirty="0" smtClean="0">
                <a:solidFill>
                  <a:srgbClr val="00B050"/>
                </a:solidFill>
                <a:latin typeface="Tahoma" charset="0"/>
                <a:cs typeface="Tahoma" charset="0"/>
              </a:rPr>
              <a:t>Pros</a:t>
            </a:r>
          </a:p>
          <a:p>
            <a:pPr marL="342900" indent="-327025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charset="0"/>
                <a:cs typeface="Tahoma" charset="0"/>
              </a:rPr>
              <a:t>Simplified user experience making the overall user experience simpler and smoother.</a:t>
            </a:r>
          </a:p>
          <a:p>
            <a:pPr marL="342900" indent="-327025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charset="0"/>
                <a:cs typeface="Tahoma" charset="0"/>
              </a:rPr>
              <a:t>User multiplier effect based on increasing number of people</a:t>
            </a:r>
          </a:p>
          <a:p>
            <a:pPr marL="342900" indent="-327025">
              <a:lnSpc>
                <a:spcPct val="100000"/>
              </a:lnSpc>
              <a:buClrTx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charset="0"/>
                <a:cs typeface="Tahoma" charset="0"/>
              </a:rPr>
              <a:t>   already using it.</a:t>
            </a: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Cons</a:t>
            </a:r>
          </a:p>
          <a:p>
            <a:pPr marL="342900" indent="-327025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charset="0"/>
                <a:cs typeface="Tahoma" charset="0"/>
              </a:rPr>
              <a:t>Limited Customizability</a:t>
            </a:r>
          </a:p>
          <a:p>
            <a:pPr marL="342900" indent="-327025">
              <a:lnSpc>
                <a:spcPct val="100000"/>
              </a:lnSpc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charset="0"/>
                <a:cs typeface="Tahoma" charset="0"/>
              </a:rPr>
              <a:t>Interoperability Operating systems are often designed to work with a fixed set of hardware specifications</a:t>
            </a:r>
            <a:endParaRPr lang="en-US" sz="2000" b="1" dirty="0">
              <a:latin typeface="Tahoma" charset="0"/>
              <a:cs typeface="Tahoma" charset="0"/>
            </a:endParaRPr>
          </a:p>
        </p:txBody>
      </p:sp>
      <p:pic>
        <p:nvPicPr>
          <p:cNvPr id="20" name="Picture 19" descr="Capture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257800"/>
            <a:ext cx="8297434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066800"/>
            <a:ext cx="8686800" cy="450818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solidFill>
                  <a:srgbClr val="C00000"/>
                </a:solidFill>
                <a:latin typeface="Tahoma" charset="0"/>
                <a:cs typeface="Tahoma" charset="0"/>
              </a:rPr>
              <a:t>Open source is a philosophy which suggests that the source code behind</a:t>
            </a: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i="1" dirty="0" smtClean="0">
                <a:solidFill>
                  <a:srgbClr val="C00000"/>
                </a:solidFill>
                <a:latin typeface="Tahoma" charset="0"/>
                <a:cs typeface="Tahoma" charset="0"/>
              </a:rPr>
              <a:t>something should be freely  available to the public.</a:t>
            </a: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b="1" i="1" dirty="0" smtClean="0">
              <a:solidFill>
                <a:srgbClr val="C00000"/>
              </a:solidFill>
              <a:latin typeface="Tahoma" charset="0"/>
              <a:cs typeface="Tahoma" charset="0"/>
            </a:endParaRPr>
          </a:p>
          <a:p>
            <a:pPr marL="342900" indent="-327025">
              <a:lnSpc>
                <a:spcPct val="100000"/>
              </a:lnSpc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Pros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main advantage is that it allows end users to directly interact  with the source,  potentially modifying it to suit their wishes. </a:t>
            </a:r>
          </a:p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ncourages constant development and innovation, while also  creating a community of shared information.</a:t>
            </a:r>
          </a:p>
          <a:p>
            <a:pPr marL="342900" indent="-327025">
              <a:spcBef>
                <a:spcPts val="80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Cons</a:t>
            </a:r>
          </a:p>
          <a:p>
            <a:pPr marL="342900" indent="-327025"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Vulnerable to malicious users</a:t>
            </a:r>
          </a:p>
          <a:p>
            <a:pPr marL="342900" indent="-327025"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Might not be as user-friendly as commercial versions</a:t>
            </a:r>
          </a:p>
          <a:p>
            <a:pPr marL="342900" indent="-327025">
              <a:buClrTx/>
              <a:buFont typeface="Wingdings" pitchFamily="2" charset="2"/>
              <a:buChar char="ü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Don’t come with extensive support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Capture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5715000"/>
            <a:ext cx="5334000" cy="990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Platforms / OS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 descr="Capture78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7338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3" name="Picture 12" descr="Capture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0"/>
            <a:ext cx="47441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 :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Proprietary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027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7025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b="1" dirty="0">
              <a:latin typeface="Tahoma" charset="0"/>
              <a:cs typeface="Tahoma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78875" cy="539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8628</TotalTime>
  <Words>1382</Words>
  <Application>Microsoft Office PowerPoint</Application>
  <PresentationFormat>On-screen Show (4:3)</PresentationFormat>
  <Paragraphs>893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WELCOME  Mobile Applications Testing </vt:lpstr>
      <vt:lpstr>   Platforms / OS Market Share 2016    </vt:lpstr>
      <vt:lpstr>    Platforms / OS : Explained     </vt:lpstr>
      <vt:lpstr>    Platforms / OS : In short     </vt:lpstr>
      <vt:lpstr>    Platforms / OS Licensed    </vt:lpstr>
      <vt:lpstr>    Platforms / OS Proprietary    </vt:lpstr>
      <vt:lpstr>    Platforms / OS Open Source    </vt:lpstr>
      <vt:lpstr>    Platforms / OS SUMMARY    </vt:lpstr>
      <vt:lpstr>   Platforms / OS :  Open Source vs Proprietary    </vt:lpstr>
      <vt:lpstr>   Platforms / OS :  What do I HAVE ?    </vt:lpstr>
      <vt:lpstr>   Platforms / OS :   How to find my Android OS Version  ?    </vt:lpstr>
      <vt:lpstr>   Platforms / OS :   How to find my Apple iOS Version  ?    </vt:lpstr>
      <vt:lpstr>   Platforms / OS :   How to find my WinPhone OS version ?     </vt:lpstr>
      <vt:lpstr>   Platforms / OS :   BLACKBERRY current ver : 10.3.2      </vt:lpstr>
      <vt:lpstr>   Platforms / OS :   Windows Phone current ver : 10.0      </vt:lpstr>
      <vt:lpstr>  Platforms / OS :   ANDROID      </vt:lpstr>
      <vt:lpstr>  Platforms / OS :   ANDROID version 6.0-6.0.1  API level 23-24       </vt:lpstr>
      <vt:lpstr>  Platforms / OS :   ANDROID version 7.0-7.0.1  API level 24-25      </vt:lpstr>
      <vt:lpstr>   Platforms / OS :   ANDROID HISTORY 2005-2014    </vt:lpstr>
      <vt:lpstr>   Platforms / OS :   ANDROID  OS HISTORY     </vt:lpstr>
      <vt:lpstr>   Platforms / OS :   ANDROID  ARCHITECTURE    </vt:lpstr>
      <vt:lpstr>   Platforms / OS :   ANDROID  ARCHITECTURE    </vt:lpstr>
      <vt:lpstr>   Platforms / OS :   ANDROID  FILE FORMAT .APK    </vt:lpstr>
      <vt:lpstr>   Platforms / OS :   iOS       </vt:lpstr>
      <vt:lpstr>   Platforms / OS :   iOS  latest version 10.0 – 10.1.1    </vt:lpstr>
      <vt:lpstr>   Platforms / OS :   iOS  latest version 10.0 – 10.1.1  http://www.mobiloitte.com/blog/evolution-iphone-os-1-ios-10-journey-ios     </vt:lpstr>
      <vt:lpstr>                   Platforms / OS :              Version Name HISTORY  iOS        </vt:lpstr>
      <vt:lpstr>   Platforms / OS :   iOS (iPhone) Architecture (simplified)     </vt:lpstr>
      <vt:lpstr>   Platforms / OS :   iOS .IPA      </vt:lpstr>
      <vt:lpstr>   Platforms / OS :   ANDROID vs IOS : SUMMARY      </vt:lpstr>
      <vt:lpstr>Mobile Ecosystem </vt:lpstr>
      <vt:lpstr>   FRAMEWORKS         </vt:lpstr>
      <vt:lpstr>   FRAMEWORKS :   distinguishing features       </vt:lpstr>
      <vt:lpstr>   FRAMEWORKS  Example  ANDROID APP        </vt:lpstr>
      <vt:lpstr>   FRAMEWORKS  Example  Win CE and OS X        </vt:lpstr>
      <vt:lpstr>   FRAMEWORKS : CONCLUSION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Natalia</cp:lastModifiedBy>
  <cp:revision>543</cp:revision>
  <dcterms:created xsi:type="dcterms:W3CDTF">2016-10-20T18:18:55Z</dcterms:created>
  <dcterms:modified xsi:type="dcterms:W3CDTF">2016-11-02T02:34:26Z</dcterms:modified>
</cp:coreProperties>
</file>