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notesSlides/notesSlide5.xml" ContentType="application/vnd.openxmlformats-officedocument.presentationml.notesSlide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76" r:id="rId3"/>
    <p:sldId id="277" r:id="rId4"/>
    <p:sldId id="293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32" r:id="rId13"/>
    <p:sldId id="336" r:id="rId14"/>
    <p:sldId id="337" r:id="rId15"/>
    <p:sldId id="338" r:id="rId16"/>
    <p:sldId id="340" r:id="rId17"/>
    <p:sldId id="341" r:id="rId18"/>
    <p:sldId id="303" r:id="rId19"/>
    <p:sldId id="30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3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reless_LAN" TargetMode="External"/><Relationship Id="rId2" Type="http://schemas.openxmlformats.org/officeDocument/2006/relationships/hyperlink" Target="https://en.wikipedia.org/wiki/Tablet_computer" TargetMode="External"/><Relationship Id="rId1" Type="http://schemas.openxmlformats.org/officeDocument/2006/relationships/hyperlink" Target="https://en.wikipedia.org/wiki/Mobile_phone" TargetMode="External"/><Relationship Id="rId5" Type="http://schemas.openxmlformats.org/officeDocument/2006/relationships/hyperlink" Target="https://en.wikipedia.org/wiki/Bluetooth" TargetMode="External"/><Relationship Id="rId4" Type="http://schemas.openxmlformats.org/officeDocument/2006/relationships/hyperlink" Target="https://en.wikipedia.org/wiki/Wi-Fi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reless_LAN" TargetMode="External"/><Relationship Id="rId2" Type="http://schemas.openxmlformats.org/officeDocument/2006/relationships/hyperlink" Target="https://en.wikipedia.org/wiki/Tablet_computer" TargetMode="External"/><Relationship Id="rId1" Type="http://schemas.openxmlformats.org/officeDocument/2006/relationships/hyperlink" Target="https://en.wikipedia.org/wiki/Mobile_phone" TargetMode="External"/><Relationship Id="rId5" Type="http://schemas.openxmlformats.org/officeDocument/2006/relationships/hyperlink" Target="https://en.wikipedia.org/wiki/Bluetooth" TargetMode="External"/><Relationship Id="rId4" Type="http://schemas.openxmlformats.org/officeDocument/2006/relationships/hyperlink" Target="https://en.wikipedia.org/wiki/Wi-Fi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A8B293-EBC7-4D1E-9BA6-54F00BCB17D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5F098E-EF7B-4753-80A5-59E67181F8D1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3600" b="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Network</a:t>
          </a:r>
          <a:endParaRPr lang="en-US" sz="3600" b="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04C923F3-21A2-4C29-86F2-CCA632C61987}" type="parTrans" cxnId="{97CFDC7F-EB05-4BFB-8738-413B1FAF3109}">
      <dgm:prSet/>
      <dgm:spPr/>
      <dgm:t>
        <a:bodyPr/>
        <a:lstStyle/>
        <a:p>
          <a:pPr algn="ctr"/>
          <a:endParaRPr lang="en-US"/>
        </a:p>
      </dgm:t>
    </dgm:pt>
    <dgm:pt modelId="{D73A95DD-EEBF-4E72-AB5B-57C9F8AF45AE}" type="sibTrans" cxnId="{97CFDC7F-EB05-4BFB-8738-413B1FAF3109}">
      <dgm:prSet/>
      <dgm:spPr/>
      <dgm:t>
        <a:bodyPr/>
        <a:lstStyle/>
        <a:p>
          <a:pPr algn="ctr"/>
          <a:endParaRPr lang="en-US"/>
        </a:p>
      </dgm:t>
    </dgm:pt>
    <dgm:pt modelId="{4C361E29-635B-4459-92D2-0C7CAD26888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3600" b="1" dirty="0" smtClean="0">
              <a:solidFill>
                <a:srgbClr val="FFFF00"/>
              </a:solidFill>
            </a:rPr>
            <a:t>Manufactures</a:t>
          </a:r>
          <a:endParaRPr lang="en-US" sz="3600" b="1" dirty="0">
            <a:solidFill>
              <a:srgbClr val="FFFF00"/>
            </a:solidFill>
          </a:endParaRPr>
        </a:p>
      </dgm:t>
    </dgm:pt>
    <dgm:pt modelId="{22F3D6C7-E160-4534-B80B-E30E07EB38A2}" type="parTrans" cxnId="{A823CDEA-84AA-4859-9971-524C6717D319}">
      <dgm:prSet/>
      <dgm:spPr/>
      <dgm:t>
        <a:bodyPr/>
        <a:lstStyle/>
        <a:p>
          <a:pPr algn="ctr"/>
          <a:endParaRPr lang="en-US"/>
        </a:p>
      </dgm:t>
    </dgm:pt>
    <dgm:pt modelId="{663ACBFC-1948-4B83-A5AE-6248B3E1646B}" type="sibTrans" cxnId="{A823CDEA-84AA-4859-9971-524C6717D319}">
      <dgm:prSet/>
      <dgm:spPr/>
      <dgm:t>
        <a:bodyPr/>
        <a:lstStyle/>
        <a:p>
          <a:pPr algn="ctr"/>
          <a:endParaRPr lang="en-US"/>
        </a:p>
      </dgm:t>
    </dgm:pt>
    <dgm:pt modelId="{7C46D396-9481-4100-972B-32D5664D1577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36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Devices</a:t>
          </a:r>
          <a:endParaRPr lang="en-US" sz="360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C90341FE-5C89-43F6-9A9D-895D0616A22A}" type="parTrans" cxnId="{37BB92F7-319F-4737-9557-F0AA3B510557}">
      <dgm:prSet/>
      <dgm:spPr/>
      <dgm:t>
        <a:bodyPr/>
        <a:lstStyle/>
        <a:p>
          <a:pPr algn="ctr"/>
          <a:endParaRPr lang="en-US"/>
        </a:p>
      </dgm:t>
    </dgm:pt>
    <dgm:pt modelId="{116AB8CD-DA36-4616-BD48-79D6DF095DE5}" type="sibTrans" cxnId="{37BB92F7-319F-4737-9557-F0AA3B510557}">
      <dgm:prSet/>
      <dgm:spPr/>
      <dgm:t>
        <a:bodyPr/>
        <a:lstStyle/>
        <a:p>
          <a:pPr algn="ctr"/>
          <a:endParaRPr lang="en-US"/>
        </a:p>
      </dgm:t>
    </dgm:pt>
    <dgm:pt modelId="{E0FCBA0D-A3AE-4111-8793-788CB31F8B0C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36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Platforms/OS</a:t>
          </a:r>
          <a:endParaRPr lang="en-US" sz="360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40486A23-78A9-4399-9CC9-9FF54845F4DA}" type="parTrans" cxnId="{5068A561-6412-4742-93D5-BD9178C7E57E}">
      <dgm:prSet/>
      <dgm:spPr/>
      <dgm:t>
        <a:bodyPr/>
        <a:lstStyle/>
        <a:p>
          <a:pPr algn="ctr"/>
          <a:endParaRPr lang="en-US"/>
        </a:p>
      </dgm:t>
    </dgm:pt>
    <dgm:pt modelId="{5207BC09-ABB5-489A-B7C3-1F01478CB48A}" type="sibTrans" cxnId="{5068A561-6412-4742-93D5-BD9178C7E57E}">
      <dgm:prSet/>
      <dgm:spPr/>
      <dgm:t>
        <a:bodyPr/>
        <a:lstStyle/>
        <a:p>
          <a:pPr algn="ctr"/>
          <a:endParaRPr lang="en-US"/>
        </a:p>
      </dgm:t>
    </dgm:pt>
    <dgm:pt modelId="{D99EBB38-16AE-42B8-BEF8-63A96EEE7374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36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Frameworks</a:t>
          </a:r>
          <a:endParaRPr lang="en-US" sz="360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9F113485-E6EF-4028-A4EE-C58134A5127F}" type="parTrans" cxnId="{DF80206F-D531-4A76-9A31-D3976034396D}">
      <dgm:prSet/>
      <dgm:spPr/>
      <dgm:t>
        <a:bodyPr/>
        <a:lstStyle/>
        <a:p>
          <a:pPr algn="ctr"/>
          <a:endParaRPr lang="en-US"/>
        </a:p>
      </dgm:t>
    </dgm:pt>
    <dgm:pt modelId="{FC9D01A5-01C9-45C5-8C84-BAF7F7ABDACC}" type="sibTrans" cxnId="{DF80206F-D531-4A76-9A31-D3976034396D}">
      <dgm:prSet/>
      <dgm:spPr/>
      <dgm:t>
        <a:bodyPr/>
        <a:lstStyle/>
        <a:p>
          <a:pPr algn="ctr"/>
          <a:endParaRPr lang="en-US"/>
        </a:p>
      </dgm:t>
    </dgm:pt>
    <dgm:pt modelId="{90D5E524-F3E6-4D86-B8F9-90C68E81FCB0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36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API-Apps</a:t>
          </a:r>
          <a:endParaRPr lang="en-US" sz="360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2305C1FE-74D5-42E3-9402-AAEE2D41E3CB}" type="parTrans" cxnId="{27E225CB-71D7-4A34-9068-84C556E4943E}">
      <dgm:prSet/>
      <dgm:spPr/>
      <dgm:t>
        <a:bodyPr/>
        <a:lstStyle/>
        <a:p>
          <a:pPr algn="ctr"/>
          <a:endParaRPr lang="en-US"/>
        </a:p>
      </dgm:t>
    </dgm:pt>
    <dgm:pt modelId="{3409E0D5-0FAB-4511-9A68-F65441AA5A54}" type="sibTrans" cxnId="{27E225CB-71D7-4A34-9068-84C556E4943E}">
      <dgm:prSet/>
      <dgm:spPr/>
      <dgm:t>
        <a:bodyPr/>
        <a:lstStyle/>
        <a:p>
          <a:pPr algn="ctr"/>
          <a:endParaRPr lang="en-US"/>
        </a:p>
      </dgm:t>
    </dgm:pt>
    <dgm:pt modelId="{BC36815E-5816-4433-9585-764EDE5A3D60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36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Services </a:t>
          </a:r>
          <a:endParaRPr lang="en-US" sz="360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A7C4D95B-C16C-414D-B06C-1A427F449D22}" type="parTrans" cxnId="{503339FF-4291-4AC8-B977-1F78797A0934}">
      <dgm:prSet/>
      <dgm:spPr/>
      <dgm:t>
        <a:bodyPr/>
        <a:lstStyle/>
        <a:p>
          <a:pPr algn="ctr"/>
          <a:endParaRPr lang="en-US"/>
        </a:p>
      </dgm:t>
    </dgm:pt>
    <dgm:pt modelId="{F3C8B9E4-892A-4349-9377-6C2E9F18F40C}" type="sibTrans" cxnId="{503339FF-4291-4AC8-B977-1F78797A0934}">
      <dgm:prSet/>
      <dgm:spPr/>
      <dgm:t>
        <a:bodyPr/>
        <a:lstStyle/>
        <a:p>
          <a:pPr algn="ctr"/>
          <a:endParaRPr lang="en-US"/>
        </a:p>
      </dgm:t>
    </dgm:pt>
    <dgm:pt modelId="{7E407E04-E628-4236-8988-4B04DFEB7002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3600" b="0" baseline="0" dirty="0" smtClean="0">
              <a:solidFill>
                <a:schemeClr val="accent5">
                  <a:lumMod val="60000"/>
                  <a:lumOff val="40000"/>
                </a:schemeClr>
              </a:solidFill>
              <a:effectLst/>
            </a:rPr>
            <a:t>Mobile World Statistics </a:t>
          </a:r>
          <a:endParaRPr lang="en-US" sz="3600" b="0" baseline="0" dirty="0">
            <a:solidFill>
              <a:schemeClr val="accent5">
                <a:lumMod val="60000"/>
                <a:lumOff val="40000"/>
              </a:schemeClr>
            </a:solidFill>
            <a:effectLst/>
          </a:endParaRPr>
        </a:p>
      </dgm:t>
    </dgm:pt>
    <dgm:pt modelId="{6E0DF960-205A-4102-BD9F-CB27FFC85EFD}" type="parTrans" cxnId="{571014DE-1970-4285-BDE1-14B27B6E9FC6}">
      <dgm:prSet/>
      <dgm:spPr/>
      <dgm:t>
        <a:bodyPr/>
        <a:lstStyle/>
        <a:p>
          <a:endParaRPr lang="en-US"/>
        </a:p>
      </dgm:t>
    </dgm:pt>
    <dgm:pt modelId="{8FB63DB8-D5EF-4FC3-9E64-C71CCB465F68}" type="sibTrans" cxnId="{571014DE-1970-4285-BDE1-14B27B6E9FC6}">
      <dgm:prSet/>
      <dgm:spPr/>
      <dgm:t>
        <a:bodyPr/>
        <a:lstStyle/>
        <a:p>
          <a:endParaRPr lang="en-US"/>
        </a:p>
      </dgm:t>
    </dgm:pt>
    <dgm:pt modelId="{E3C017CE-529E-47FE-A21F-64EEC7DF3F6B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3600" b="0" baseline="0" dirty="0" smtClean="0">
              <a:solidFill>
                <a:schemeClr val="accent5">
                  <a:lumMod val="60000"/>
                  <a:lumOff val="40000"/>
                </a:schemeClr>
              </a:solidFill>
              <a:effectLst/>
            </a:rPr>
            <a:t>Carriers/Service Providers</a:t>
          </a:r>
          <a:endParaRPr lang="en-US" sz="3600" b="0" baseline="0" dirty="0">
            <a:solidFill>
              <a:schemeClr val="accent5">
                <a:lumMod val="60000"/>
                <a:lumOff val="40000"/>
              </a:schemeClr>
            </a:solidFill>
            <a:effectLst/>
          </a:endParaRPr>
        </a:p>
      </dgm:t>
    </dgm:pt>
    <dgm:pt modelId="{A43C1D8A-526B-4628-873F-104955FAE46D}" type="sibTrans" cxnId="{47435029-87FF-4A80-AF85-F983E91E5BFF}">
      <dgm:prSet/>
      <dgm:spPr/>
      <dgm:t>
        <a:bodyPr/>
        <a:lstStyle/>
        <a:p>
          <a:pPr algn="ctr"/>
          <a:endParaRPr lang="en-US"/>
        </a:p>
      </dgm:t>
    </dgm:pt>
    <dgm:pt modelId="{549A2267-8381-47F4-A5C0-D20D3A86A22F}" type="parTrans" cxnId="{47435029-87FF-4A80-AF85-F983E91E5BFF}">
      <dgm:prSet/>
      <dgm:spPr/>
      <dgm:t>
        <a:bodyPr/>
        <a:lstStyle/>
        <a:p>
          <a:pPr algn="ctr"/>
          <a:endParaRPr lang="en-US"/>
        </a:p>
      </dgm:t>
    </dgm:pt>
    <dgm:pt modelId="{02960016-3D9F-46BB-9999-EC514157500F}" type="pres">
      <dgm:prSet presAssocID="{11A8B293-EBC7-4D1E-9BA6-54F00BCB17D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CB3D63-9FCD-46E1-B496-240C4A77F2A1}" type="pres">
      <dgm:prSet presAssocID="{7E407E04-E628-4236-8988-4B04DFEB7002}" presName="horFlow" presStyleCnt="0"/>
      <dgm:spPr/>
    </dgm:pt>
    <dgm:pt modelId="{A732CCC7-7E8F-4676-9F9C-63FC6C3495A7}" type="pres">
      <dgm:prSet presAssocID="{7E407E04-E628-4236-8988-4B04DFEB7002}" presName="bigChev" presStyleLbl="node1" presStyleIdx="0" presStyleCnt="9" custScaleX="762756"/>
      <dgm:spPr/>
      <dgm:t>
        <a:bodyPr/>
        <a:lstStyle/>
        <a:p>
          <a:endParaRPr lang="en-US"/>
        </a:p>
      </dgm:t>
    </dgm:pt>
    <dgm:pt modelId="{B35ADF51-9A9E-4DED-A4ED-620B71E52E12}" type="pres">
      <dgm:prSet presAssocID="{7E407E04-E628-4236-8988-4B04DFEB7002}" presName="vSp" presStyleCnt="0"/>
      <dgm:spPr/>
    </dgm:pt>
    <dgm:pt modelId="{168EAC1F-03CE-4798-9B72-CDAE5E22D935}" type="pres">
      <dgm:prSet presAssocID="{E3C017CE-529E-47FE-A21F-64EEC7DF3F6B}" presName="horFlow" presStyleCnt="0"/>
      <dgm:spPr/>
    </dgm:pt>
    <dgm:pt modelId="{D8FB0E70-CD85-4DE7-99BF-6E3E9453E4F9}" type="pres">
      <dgm:prSet presAssocID="{E3C017CE-529E-47FE-A21F-64EEC7DF3F6B}" presName="bigChev" presStyleLbl="node1" presStyleIdx="1" presStyleCnt="9" custScaleX="762756"/>
      <dgm:spPr/>
      <dgm:t>
        <a:bodyPr/>
        <a:lstStyle/>
        <a:p>
          <a:endParaRPr lang="en-US"/>
        </a:p>
      </dgm:t>
    </dgm:pt>
    <dgm:pt modelId="{DD311FD1-962D-4937-B172-301C2BB6AB5B}" type="pres">
      <dgm:prSet presAssocID="{E3C017CE-529E-47FE-A21F-64EEC7DF3F6B}" presName="vSp" presStyleCnt="0"/>
      <dgm:spPr/>
    </dgm:pt>
    <dgm:pt modelId="{6C52A559-76D6-4786-B8C9-08539F561882}" type="pres">
      <dgm:prSet presAssocID="{2F5F098E-EF7B-4753-80A5-59E67181F8D1}" presName="horFlow" presStyleCnt="0"/>
      <dgm:spPr/>
    </dgm:pt>
    <dgm:pt modelId="{3D2822C3-EC46-4092-AF3B-D3B6ACE7E688}" type="pres">
      <dgm:prSet presAssocID="{2F5F098E-EF7B-4753-80A5-59E67181F8D1}" presName="bigChev" presStyleLbl="node1" presStyleIdx="2" presStyleCnt="9" custScaleX="762756"/>
      <dgm:spPr/>
      <dgm:t>
        <a:bodyPr/>
        <a:lstStyle/>
        <a:p>
          <a:endParaRPr lang="en-US"/>
        </a:p>
      </dgm:t>
    </dgm:pt>
    <dgm:pt modelId="{50550F92-FC23-4769-8784-4F455C5ADC8C}" type="pres">
      <dgm:prSet presAssocID="{2F5F098E-EF7B-4753-80A5-59E67181F8D1}" presName="vSp" presStyleCnt="0"/>
      <dgm:spPr/>
    </dgm:pt>
    <dgm:pt modelId="{6E4E6D52-9D12-48F7-894C-A8EC28285CE2}" type="pres">
      <dgm:prSet presAssocID="{4C361E29-635B-4459-92D2-0C7CAD268889}" presName="horFlow" presStyleCnt="0"/>
      <dgm:spPr/>
    </dgm:pt>
    <dgm:pt modelId="{4558A271-7FD4-4E05-B8D6-5A561EA40C82}" type="pres">
      <dgm:prSet presAssocID="{4C361E29-635B-4459-92D2-0C7CAD268889}" presName="bigChev" presStyleLbl="node1" presStyleIdx="3" presStyleCnt="9" custScaleX="762756"/>
      <dgm:spPr/>
      <dgm:t>
        <a:bodyPr/>
        <a:lstStyle/>
        <a:p>
          <a:endParaRPr lang="en-US"/>
        </a:p>
      </dgm:t>
    </dgm:pt>
    <dgm:pt modelId="{AB512C13-D1EF-4A14-AE1B-9664ED7D5D6C}" type="pres">
      <dgm:prSet presAssocID="{4C361E29-635B-4459-92D2-0C7CAD268889}" presName="vSp" presStyleCnt="0"/>
      <dgm:spPr/>
    </dgm:pt>
    <dgm:pt modelId="{ABBE80C7-85A8-4838-AEA3-1B22D4E41D9A}" type="pres">
      <dgm:prSet presAssocID="{7C46D396-9481-4100-972B-32D5664D1577}" presName="horFlow" presStyleCnt="0"/>
      <dgm:spPr/>
    </dgm:pt>
    <dgm:pt modelId="{2F26AEE6-3117-4C1A-AC1A-F6397C6C4984}" type="pres">
      <dgm:prSet presAssocID="{7C46D396-9481-4100-972B-32D5664D1577}" presName="bigChev" presStyleLbl="node1" presStyleIdx="4" presStyleCnt="9" custScaleX="762756"/>
      <dgm:spPr/>
      <dgm:t>
        <a:bodyPr/>
        <a:lstStyle/>
        <a:p>
          <a:endParaRPr lang="en-US"/>
        </a:p>
      </dgm:t>
    </dgm:pt>
    <dgm:pt modelId="{ABEC54FE-7023-4629-975F-12AF40F92202}" type="pres">
      <dgm:prSet presAssocID="{7C46D396-9481-4100-972B-32D5664D1577}" presName="vSp" presStyleCnt="0"/>
      <dgm:spPr/>
    </dgm:pt>
    <dgm:pt modelId="{B498117A-6BB6-4298-BBFB-1743405D0B0D}" type="pres">
      <dgm:prSet presAssocID="{E0FCBA0D-A3AE-4111-8793-788CB31F8B0C}" presName="horFlow" presStyleCnt="0"/>
      <dgm:spPr/>
    </dgm:pt>
    <dgm:pt modelId="{D730A910-0E17-4A87-8D52-69A95553E101}" type="pres">
      <dgm:prSet presAssocID="{E0FCBA0D-A3AE-4111-8793-788CB31F8B0C}" presName="bigChev" presStyleLbl="node1" presStyleIdx="5" presStyleCnt="9" custScaleX="762756"/>
      <dgm:spPr/>
      <dgm:t>
        <a:bodyPr/>
        <a:lstStyle/>
        <a:p>
          <a:endParaRPr lang="en-US"/>
        </a:p>
      </dgm:t>
    </dgm:pt>
    <dgm:pt modelId="{0EE84806-B2D0-4832-9E88-C0EFC353B88F}" type="pres">
      <dgm:prSet presAssocID="{E0FCBA0D-A3AE-4111-8793-788CB31F8B0C}" presName="vSp" presStyleCnt="0"/>
      <dgm:spPr/>
    </dgm:pt>
    <dgm:pt modelId="{D054B7CB-1C63-4E29-8EBE-FDC1E68B8D58}" type="pres">
      <dgm:prSet presAssocID="{D99EBB38-16AE-42B8-BEF8-63A96EEE7374}" presName="horFlow" presStyleCnt="0"/>
      <dgm:spPr/>
    </dgm:pt>
    <dgm:pt modelId="{B000E91A-BA77-4CB9-A05D-1DC41E0F2DA9}" type="pres">
      <dgm:prSet presAssocID="{D99EBB38-16AE-42B8-BEF8-63A96EEE7374}" presName="bigChev" presStyleLbl="node1" presStyleIdx="6" presStyleCnt="9" custScaleX="762756"/>
      <dgm:spPr/>
      <dgm:t>
        <a:bodyPr/>
        <a:lstStyle/>
        <a:p>
          <a:endParaRPr lang="en-US"/>
        </a:p>
      </dgm:t>
    </dgm:pt>
    <dgm:pt modelId="{EA3EF4EA-9B74-4F71-973D-44E70086B63C}" type="pres">
      <dgm:prSet presAssocID="{D99EBB38-16AE-42B8-BEF8-63A96EEE7374}" presName="vSp" presStyleCnt="0"/>
      <dgm:spPr/>
    </dgm:pt>
    <dgm:pt modelId="{64AF5CF7-9E66-4750-B73E-72779635E8D8}" type="pres">
      <dgm:prSet presAssocID="{90D5E524-F3E6-4D86-B8F9-90C68E81FCB0}" presName="horFlow" presStyleCnt="0"/>
      <dgm:spPr/>
    </dgm:pt>
    <dgm:pt modelId="{609AEEF3-B635-4B0E-A533-D37204F98B6A}" type="pres">
      <dgm:prSet presAssocID="{90D5E524-F3E6-4D86-B8F9-90C68E81FCB0}" presName="bigChev" presStyleLbl="node1" presStyleIdx="7" presStyleCnt="9" custScaleX="762756"/>
      <dgm:spPr/>
      <dgm:t>
        <a:bodyPr/>
        <a:lstStyle/>
        <a:p>
          <a:endParaRPr lang="en-US"/>
        </a:p>
      </dgm:t>
    </dgm:pt>
    <dgm:pt modelId="{5C8BD36C-F83E-4195-BCA3-E6CF6E918218}" type="pres">
      <dgm:prSet presAssocID="{90D5E524-F3E6-4D86-B8F9-90C68E81FCB0}" presName="vSp" presStyleCnt="0"/>
      <dgm:spPr/>
    </dgm:pt>
    <dgm:pt modelId="{E772EBCE-C0BD-4AD8-8F76-BE587163485F}" type="pres">
      <dgm:prSet presAssocID="{BC36815E-5816-4433-9585-764EDE5A3D60}" presName="horFlow" presStyleCnt="0"/>
      <dgm:spPr/>
    </dgm:pt>
    <dgm:pt modelId="{F538668E-342E-4C87-B69D-3DBDB4540036}" type="pres">
      <dgm:prSet presAssocID="{BC36815E-5816-4433-9585-764EDE5A3D60}" presName="bigChev" presStyleLbl="node1" presStyleIdx="8" presStyleCnt="9" custScaleX="762756"/>
      <dgm:spPr/>
      <dgm:t>
        <a:bodyPr/>
        <a:lstStyle/>
        <a:p>
          <a:endParaRPr lang="en-US"/>
        </a:p>
      </dgm:t>
    </dgm:pt>
  </dgm:ptLst>
  <dgm:cxnLst>
    <dgm:cxn modelId="{93A4F9A4-E831-4FDD-957C-D8FA314CBC97}" type="presOf" srcId="{90D5E524-F3E6-4D86-B8F9-90C68E81FCB0}" destId="{609AEEF3-B635-4B0E-A533-D37204F98B6A}" srcOrd="0" destOrd="0" presId="urn:microsoft.com/office/officeart/2005/8/layout/lProcess3"/>
    <dgm:cxn modelId="{4979EE8F-20C0-4BE2-835D-054E4DBB4CDD}" type="presOf" srcId="{E0FCBA0D-A3AE-4111-8793-788CB31F8B0C}" destId="{D730A910-0E17-4A87-8D52-69A95553E101}" srcOrd="0" destOrd="0" presId="urn:microsoft.com/office/officeart/2005/8/layout/lProcess3"/>
    <dgm:cxn modelId="{44D1CBDC-25B8-43D1-9CF3-A283461C301B}" type="presOf" srcId="{E3C017CE-529E-47FE-A21F-64EEC7DF3F6B}" destId="{D8FB0E70-CD85-4DE7-99BF-6E3E9453E4F9}" srcOrd="0" destOrd="0" presId="urn:microsoft.com/office/officeart/2005/8/layout/lProcess3"/>
    <dgm:cxn modelId="{37BB92F7-319F-4737-9557-F0AA3B510557}" srcId="{11A8B293-EBC7-4D1E-9BA6-54F00BCB17DD}" destId="{7C46D396-9481-4100-972B-32D5664D1577}" srcOrd="4" destOrd="0" parTransId="{C90341FE-5C89-43F6-9A9D-895D0616A22A}" sibTransId="{116AB8CD-DA36-4616-BD48-79D6DF095DE5}"/>
    <dgm:cxn modelId="{519FFAF0-72BD-4B8D-B147-349DE581F239}" type="presOf" srcId="{7E407E04-E628-4236-8988-4B04DFEB7002}" destId="{A732CCC7-7E8F-4676-9F9C-63FC6C3495A7}" srcOrd="0" destOrd="0" presId="urn:microsoft.com/office/officeart/2005/8/layout/lProcess3"/>
    <dgm:cxn modelId="{571014DE-1970-4285-BDE1-14B27B6E9FC6}" srcId="{11A8B293-EBC7-4D1E-9BA6-54F00BCB17DD}" destId="{7E407E04-E628-4236-8988-4B04DFEB7002}" srcOrd="0" destOrd="0" parTransId="{6E0DF960-205A-4102-BD9F-CB27FFC85EFD}" sibTransId="{8FB63DB8-D5EF-4FC3-9E64-C71CCB465F68}"/>
    <dgm:cxn modelId="{952AA727-F292-4C54-9403-A79C1FB70813}" type="presOf" srcId="{11A8B293-EBC7-4D1E-9BA6-54F00BCB17DD}" destId="{02960016-3D9F-46BB-9999-EC514157500F}" srcOrd="0" destOrd="0" presId="urn:microsoft.com/office/officeart/2005/8/layout/lProcess3"/>
    <dgm:cxn modelId="{D56B2D33-F27E-4BBA-875B-1896D7C6BC1F}" type="presOf" srcId="{2F5F098E-EF7B-4753-80A5-59E67181F8D1}" destId="{3D2822C3-EC46-4092-AF3B-D3B6ACE7E688}" srcOrd="0" destOrd="0" presId="urn:microsoft.com/office/officeart/2005/8/layout/lProcess3"/>
    <dgm:cxn modelId="{27E225CB-71D7-4A34-9068-84C556E4943E}" srcId="{11A8B293-EBC7-4D1E-9BA6-54F00BCB17DD}" destId="{90D5E524-F3E6-4D86-B8F9-90C68E81FCB0}" srcOrd="7" destOrd="0" parTransId="{2305C1FE-74D5-42E3-9402-AAEE2D41E3CB}" sibTransId="{3409E0D5-0FAB-4511-9A68-F65441AA5A54}"/>
    <dgm:cxn modelId="{22D2A8CD-883D-476F-8029-A4605EFBF9D2}" type="presOf" srcId="{BC36815E-5816-4433-9585-764EDE5A3D60}" destId="{F538668E-342E-4C87-B69D-3DBDB4540036}" srcOrd="0" destOrd="0" presId="urn:microsoft.com/office/officeart/2005/8/layout/lProcess3"/>
    <dgm:cxn modelId="{5068A561-6412-4742-93D5-BD9178C7E57E}" srcId="{11A8B293-EBC7-4D1E-9BA6-54F00BCB17DD}" destId="{E0FCBA0D-A3AE-4111-8793-788CB31F8B0C}" srcOrd="5" destOrd="0" parTransId="{40486A23-78A9-4399-9CC9-9FF54845F4DA}" sibTransId="{5207BC09-ABB5-489A-B7C3-1F01478CB48A}"/>
    <dgm:cxn modelId="{97CFDC7F-EB05-4BFB-8738-413B1FAF3109}" srcId="{11A8B293-EBC7-4D1E-9BA6-54F00BCB17DD}" destId="{2F5F098E-EF7B-4753-80A5-59E67181F8D1}" srcOrd="2" destOrd="0" parTransId="{04C923F3-21A2-4C29-86F2-CCA632C61987}" sibTransId="{D73A95DD-EEBF-4E72-AB5B-57C9F8AF45AE}"/>
    <dgm:cxn modelId="{8C58938F-AE75-4F31-A956-F6E240500B22}" type="presOf" srcId="{4C361E29-635B-4459-92D2-0C7CAD268889}" destId="{4558A271-7FD4-4E05-B8D6-5A561EA40C82}" srcOrd="0" destOrd="0" presId="urn:microsoft.com/office/officeart/2005/8/layout/lProcess3"/>
    <dgm:cxn modelId="{A823CDEA-84AA-4859-9971-524C6717D319}" srcId="{11A8B293-EBC7-4D1E-9BA6-54F00BCB17DD}" destId="{4C361E29-635B-4459-92D2-0C7CAD268889}" srcOrd="3" destOrd="0" parTransId="{22F3D6C7-E160-4534-B80B-E30E07EB38A2}" sibTransId="{663ACBFC-1948-4B83-A5AE-6248B3E1646B}"/>
    <dgm:cxn modelId="{47435029-87FF-4A80-AF85-F983E91E5BFF}" srcId="{11A8B293-EBC7-4D1E-9BA6-54F00BCB17DD}" destId="{E3C017CE-529E-47FE-A21F-64EEC7DF3F6B}" srcOrd="1" destOrd="0" parTransId="{549A2267-8381-47F4-A5C0-D20D3A86A22F}" sibTransId="{A43C1D8A-526B-4628-873F-104955FAE46D}"/>
    <dgm:cxn modelId="{F3392F88-79C2-473B-A252-3A0C5E478419}" type="presOf" srcId="{D99EBB38-16AE-42B8-BEF8-63A96EEE7374}" destId="{B000E91A-BA77-4CB9-A05D-1DC41E0F2DA9}" srcOrd="0" destOrd="0" presId="urn:microsoft.com/office/officeart/2005/8/layout/lProcess3"/>
    <dgm:cxn modelId="{503339FF-4291-4AC8-B977-1F78797A0934}" srcId="{11A8B293-EBC7-4D1E-9BA6-54F00BCB17DD}" destId="{BC36815E-5816-4433-9585-764EDE5A3D60}" srcOrd="8" destOrd="0" parTransId="{A7C4D95B-C16C-414D-B06C-1A427F449D22}" sibTransId="{F3C8B9E4-892A-4349-9377-6C2E9F18F40C}"/>
    <dgm:cxn modelId="{DF80206F-D531-4A76-9A31-D3976034396D}" srcId="{11A8B293-EBC7-4D1E-9BA6-54F00BCB17DD}" destId="{D99EBB38-16AE-42B8-BEF8-63A96EEE7374}" srcOrd="6" destOrd="0" parTransId="{9F113485-E6EF-4028-A4EE-C58134A5127F}" sibTransId="{FC9D01A5-01C9-45C5-8C84-BAF7F7ABDACC}"/>
    <dgm:cxn modelId="{6568F85A-43E9-465A-8428-171816219555}" type="presOf" srcId="{7C46D396-9481-4100-972B-32D5664D1577}" destId="{2F26AEE6-3117-4C1A-AC1A-F6397C6C4984}" srcOrd="0" destOrd="0" presId="urn:microsoft.com/office/officeart/2005/8/layout/lProcess3"/>
    <dgm:cxn modelId="{7B9A80FA-8E8C-4654-941D-632A0119C201}" type="presParOf" srcId="{02960016-3D9F-46BB-9999-EC514157500F}" destId="{C9CB3D63-9FCD-46E1-B496-240C4A77F2A1}" srcOrd="0" destOrd="0" presId="urn:microsoft.com/office/officeart/2005/8/layout/lProcess3"/>
    <dgm:cxn modelId="{7ACC342C-7160-4214-ACCB-A3C38AF9F7CE}" type="presParOf" srcId="{C9CB3D63-9FCD-46E1-B496-240C4A77F2A1}" destId="{A732CCC7-7E8F-4676-9F9C-63FC6C3495A7}" srcOrd="0" destOrd="0" presId="urn:microsoft.com/office/officeart/2005/8/layout/lProcess3"/>
    <dgm:cxn modelId="{EEC7FE12-FBBB-4725-A2E6-07A1DC236EED}" type="presParOf" srcId="{02960016-3D9F-46BB-9999-EC514157500F}" destId="{B35ADF51-9A9E-4DED-A4ED-620B71E52E12}" srcOrd="1" destOrd="0" presId="urn:microsoft.com/office/officeart/2005/8/layout/lProcess3"/>
    <dgm:cxn modelId="{36273D25-C42E-4397-91EC-A7841F9410E1}" type="presParOf" srcId="{02960016-3D9F-46BB-9999-EC514157500F}" destId="{168EAC1F-03CE-4798-9B72-CDAE5E22D935}" srcOrd="2" destOrd="0" presId="urn:microsoft.com/office/officeart/2005/8/layout/lProcess3"/>
    <dgm:cxn modelId="{7DABFF28-C412-4AF6-9A20-0B6D87C305E7}" type="presParOf" srcId="{168EAC1F-03CE-4798-9B72-CDAE5E22D935}" destId="{D8FB0E70-CD85-4DE7-99BF-6E3E9453E4F9}" srcOrd="0" destOrd="0" presId="urn:microsoft.com/office/officeart/2005/8/layout/lProcess3"/>
    <dgm:cxn modelId="{AB487628-99E5-4F33-9D09-ADC1AE903FA4}" type="presParOf" srcId="{02960016-3D9F-46BB-9999-EC514157500F}" destId="{DD311FD1-962D-4937-B172-301C2BB6AB5B}" srcOrd="3" destOrd="0" presId="urn:microsoft.com/office/officeart/2005/8/layout/lProcess3"/>
    <dgm:cxn modelId="{55E216ED-D21C-447B-BF79-F5808053222B}" type="presParOf" srcId="{02960016-3D9F-46BB-9999-EC514157500F}" destId="{6C52A559-76D6-4786-B8C9-08539F561882}" srcOrd="4" destOrd="0" presId="urn:microsoft.com/office/officeart/2005/8/layout/lProcess3"/>
    <dgm:cxn modelId="{C04A27B4-8E2C-40BE-86C6-8ED5575693F6}" type="presParOf" srcId="{6C52A559-76D6-4786-B8C9-08539F561882}" destId="{3D2822C3-EC46-4092-AF3B-D3B6ACE7E688}" srcOrd="0" destOrd="0" presId="urn:microsoft.com/office/officeart/2005/8/layout/lProcess3"/>
    <dgm:cxn modelId="{D881627F-5B77-4EE4-961C-D22B06A87B00}" type="presParOf" srcId="{02960016-3D9F-46BB-9999-EC514157500F}" destId="{50550F92-FC23-4769-8784-4F455C5ADC8C}" srcOrd="5" destOrd="0" presId="urn:microsoft.com/office/officeart/2005/8/layout/lProcess3"/>
    <dgm:cxn modelId="{CE93F173-6062-483B-BC59-2B0BBB22DB24}" type="presParOf" srcId="{02960016-3D9F-46BB-9999-EC514157500F}" destId="{6E4E6D52-9D12-48F7-894C-A8EC28285CE2}" srcOrd="6" destOrd="0" presId="urn:microsoft.com/office/officeart/2005/8/layout/lProcess3"/>
    <dgm:cxn modelId="{76E069EF-66EA-43D7-88C9-16083E0320B8}" type="presParOf" srcId="{6E4E6D52-9D12-48F7-894C-A8EC28285CE2}" destId="{4558A271-7FD4-4E05-B8D6-5A561EA40C82}" srcOrd="0" destOrd="0" presId="urn:microsoft.com/office/officeart/2005/8/layout/lProcess3"/>
    <dgm:cxn modelId="{C55E12E1-BD57-4620-B829-B66F89F7D881}" type="presParOf" srcId="{02960016-3D9F-46BB-9999-EC514157500F}" destId="{AB512C13-D1EF-4A14-AE1B-9664ED7D5D6C}" srcOrd="7" destOrd="0" presId="urn:microsoft.com/office/officeart/2005/8/layout/lProcess3"/>
    <dgm:cxn modelId="{19C0BF8A-3BF0-49F5-A9C1-4AFE4EA1B5C3}" type="presParOf" srcId="{02960016-3D9F-46BB-9999-EC514157500F}" destId="{ABBE80C7-85A8-4838-AEA3-1B22D4E41D9A}" srcOrd="8" destOrd="0" presId="urn:microsoft.com/office/officeart/2005/8/layout/lProcess3"/>
    <dgm:cxn modelId="{A22E7BE1-93D9-4754-8405-0AC798E2172F}" type="presParOf" srcId="{ABBE80C7-85A8-4838-AEA3-1B22D4E41D9A}" destId="{2F26AEE6-3117-4C1A-AC1A-F6397C6C4984}" srcOrd="0" destOrd="0" presId="urn:microsoft.com/office/officeart/2005/8/layout/lProcess3"/>
    <dgm:cxn modelId="{51D026D1-C430-4F39-9217-B22DD10A0C4E}" type="presParOf" srcId="{02960016-3D9F-46BB-9999-EC514157500F}" destId="{ABEC54FE-7023-4629-975F-12AF40F92202}" srcOrd="9" destOrd="0" presId="urn:microsoft.com/office/officeart/2005/8/layout/lProcess3"/>
    <dgm:cxn modelId="{A513482D-1237-4192-9960-9DF1DD833588}" type="presParOf" srcId="{02960016-3D9F-46BB-9999-EC514157500F}" destId="{B498117A-6BB6-4298-BBFB-1743405D0B0D}" srcOrd="10" destOrd="0" presId="urn:microsoft.com/office/officeart/2005/8/layout/lProcess3"/>
    <dgm:cxn modelId="{3BF338FC-8285-4587-A5BD-BE8D225514EE}" type="presParOf" srcId="{B498117A-6BB6-4298-BBFB-1743405D0B0D}" destId="{D730A910-0E17-4A87-8D52-69A95553E101}" srcOrd="0" destOrd="0" presId="urn:microsoft.com/office/officeart/2005/8/layout/lProcess3"/>
    <dgm:cxn modelId="{E94733C5-BA47-4106-A19F-DBAA20730411}" type="presParOf" srcId="{02960016-3D9F-46BB-9999-EC514157500F}" destId="{0EE84806-B2D0-4832-9E88-C0EFC353B88F}" srcOrd="11" destOrd="0" presId="urn:microsoft.com/office/officeart/2005/8/layout/lProcess3"/>
    <dgm:cxn modelId="{D0E17090-4588-4A1A-887A-CF1F23CE47D0}" type="presParOf" srcId="{02960016-3D9F-46BB-9999-EC514157500F}" destId="{D054B7CB-1C63-4E29-8EBE-FDC1E68B8D58}" srcOrd="12" destOrd="0" presId="urn:microsoft.com/office/officeart/2005/8/layout/lProcess3"/>
    <dgm:cxn modelId="{BD06207D-4EFC-4EC0-8D3D-D1B0598F6F1C}" type="presParOf" srcId="{D054B7CB-1C63-4E29-8EBE-FDC1E68B8D58}" destId="{B000E91A-BA77-4CB9-A05D-1DC41E0F2DA9}" srcOrd="0" destOrd="0" presId="urn:microsoft.com/office/officeart/2005/8/layout/lProcess3"/>
    <dgm:cxn modelId="{BD75C0B9-30B2-4BFF-8F33-4DDFCD64C849}" type="presParOf" srcId="{02960016-3D9F-46BB-9999-EC514157500F}" destId="{EA3EF4EA-9B74-4F71-973D-44E70086B63C}" srcOrd="13" destOrd="0" presId="urn:microsoft.com/office/officeart/2005/8/layout/lProcess3"/>
    <dgm:cxn modelId="{8D0DADDD-ED1A-437F-80CA-596F0B90A753}" type="presParOf" srcId="{02960016-3D9F-46BB-9999-EC514157500F}" destId="{64AF5CF7-9E66-4750-B73E-72779635E8D8}" srcOrd="14" destOrd="0" presId="urn:microsoft.com/office/officeart/2005/8/layout/lProcess3"/>
    <dgm:cxn modelId="{BC1AAE9B-A051-41D3-849A-61683855E98D}" type="presParOf" srcId="{64AF5CF7-9E66-4750-B73E-72779635E8D8}" destId="{609AEEF3-B635-4B0E-A533-D37204F98B6A}" srcOrd="0" destOrd="0" presId="urn:microsoft.com/office/officeart/2005/8/layout/lProcess3"/>
    <dgm:cxn modelId="{A5BB72A9-1C98-411A-8F27-80DF0881050B}" type="presParOf" srcId="{02960016-3D9F-46BB-9999-EC514157500F}" destId="{5C8BD36C-F83E-4195-BCA3-E6CF6E918218}" srcOrd="15" destOrd="0" presId="urn:microsoft.com/office/officeart/2005/8/layout/lProcess3"/>
    <dgm:cxn modelId="{BBC51C87-2129-4983-BAB1-6EAA985AB118}" type="presParOf" srcId="{02960016-3D9F-46BB-9999-EC514157500F}" destId="{E772EBCE-C0BD-4AD8-8F76-BE587163485F}" srcOrd="16" destOrd="0" presId="urn:microsoft.com/office/officeart/2005/8/layout/lProcess3"/>
    <dgm:cxn modelId="{C689451E-9599-405D-87A4-578E93C63D6F}" type="presParOf" srcId="{E772EBCE-C0BD-4AD8-8F76-BE587163485F}" destId="{F538668E-342E-4C87-B69D-3DBDB454003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ECE4FAA-17F2-456B-9DAD-6D776CD93B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4CAC474-2A65-4C2A-AD65-E296F5A20D2D}">
      <dgm:prSet/>
      <dgm:spPr/>
      <dgm:t>
        <a:bodyPr/>
        <a:lstStyle/>
        <a:p>
          <a:pPr rtl="0"/>
          <a:r>
            <a:rPr lang="en-US" dirty="0" smtClean="0"/>
            <a:t>Copyright NataliaS@portnov.com</a:t>
          </a:r>
          <a:endParaRPr lang="en-US" dirty="0"/>
        </a:p>
      </dgm:t>
    </dgm:pt>
    <dgm:pt modelId="{BFDCEC68-8D63-4E45-93F6-A9B6DFAF6E33}" type="parTrans" cxnId="{DE8A7E71-45D4-4E67-9A8D-B69F2E9E1713}">
      <dgm:prSet/>
      <dgm:spPr/>
      <dgm:t>
        <a:bodyPr/>
        <a:lstStyle/>
        <a:p>
          <a:endParaRPr lang="en-US"/>
        </a:p>
      </dgm:t>
    </dgm:pt>
    <dgm:pt modelId="{F8E8C65C-FBB9-4CEA-BC54-4830AD3BF98B}" type="sibTrans" cxnId="{DE8A7E71-45D4-4E67-9A8D-B69F2E9E1713}">
      <dgm:prSet/>
      <dgm:spPr/>
      <dgm:t>
        <a:bodyPr/>
        <a:lstStyle/>
        <a:p>
          <a:endParaRPr lang="en-US"/>
        </a:p>
      </dgm:t>
    </dgm:pt>
    <dgm:pt modelId="{3841A56F-5E57-46E7-A54A-467887329726}" type="pres">
      <dgm:prSet presAssocID="{7ECE4FAA-17F2-456B-9DAD-6D776CD93B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1D193B-3C2F-4D96-994B-5C83A42B8F73}" type="pres">
      <dgm:prSet presAssocID="{A4CAC474-2A65-4C2A-AD65-E296F5A20D2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8A7E71-45D4-4E67-9A8D-B69F2E9E1713}" srcId="{7ECE4FAA-17F2-456B-9DAD-6D776CD93BAA}" destId="{A4CAC474-2A65-4C2A-AD65-E296F5A20D2D}" srcOrd="0" destOrd="0" parTransId="{BFDCEC68-8D63-4E45-93F6-A9B6DFAF6E33}" sibTransId="{F8E8C65C-FBB9-4CEA-BC54-4830AD3BF98B}"/>
    <dgm:cxn modelId="{FD0A1F8A-6C9B-4DEC-BF08-F1D9523A972A}" type="presOf" srcId="{7ECE4FAA-17F2-456B-9DAD-6D776CD93BAA}" destId="{3841A56F-5E57-46E7-A54A-467887329726}" srcOrd="0" destOrd="0" presId="urn:microsoft.com/office/officeart/2005/8/layout/vList2"/>
    <dgm:cxn modelId="{C3D5FA0E-2454-4696-8787-3B72F809C497}" type="presOf" srcId="{A4CAC474-2A65-4C2A-AD65-E296F5A20D2D}" destId="{F01D193B-3C2F-4D96-994B-5C83A42B8F73}" srcOrd="0" destOrd="0" presId="urn:microsoft.com/office/officeart/2005/8/layout/vList2"/>
    <dgm:cxn modelId="{2BFD8879-EC11-4B91-B549-4B616BFEDAAE}" type="presParOf" srcId="{3841A56F-5E57-46E7-A54A-467887329726}" destId="{F01D193B-3C2F-4D96-994B-5C83A42B8F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BCA469E-148D-480A-BE08-25EEC0592AF6}" type="doc">
      <dgm:prSet loTypeId="urn:microsoft.com/office/officeart/2005/8/layout/vList6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F608EE-A133-4A2D-930E-9CCAC8B5EA05}">
      <dgm:prSet custT="1"/>
      <dgm:spPr/>
      <dgm:t>
        <a:bodyPr/>
        <a:lstStyle/>
        <a:p>
          <a:pPr rtl="0"/>
          <a:r>
            <a: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ROOT</a:t>
          </a:r>
          <a:endParaRPr lang="en-US" sz="2800" b="1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0B7975-1182-40C0-86BC-F60AF5D8E300}" type="parTrans" cxnId="{AD927EAF-EFBA-470F-A5CD-692C470DEED0}">
      <dgm:prSet/>
      <dgm:spPr/>
      <dgm:t>
        <a:bodyPr/>
        <a:lstStyle/>
        <a:p>
          <a:endParaRPr lang="en-US"/>
        </a:p>
      </dgm:t>
    </dgm:pt>
    <dgm:pt modelId="{09C66430-8EAB-4B0C-9406-6D499E1C1DF8}" type="sibTrans" cxnId="{AD927EAF-EFBA-470F-A5CD-692C470DEED0}">
      <dgm:prSet/>
      <dgm:spPr/>
      <dgm:t>
        <a:bodyPr/>
        <a:lstStyle/>
        <a:p>
          <a:endParaRPr lang="en-US"/>
        </a:p>
      </dgm:t>
    </dgm:pt>
    <dgm:pt modelId="{E481BA37-9ECE-4473-A776-DACA81FF21BF}">
      <dgm:prSet custT="1"/>
      <dgm:spPr/>
      <dgm:t>
        <a:bodyPr/>
        <a:lstStyle/>
        <a:p>
          <a:pPr rtl="0"/>
          <a:r>
            <a: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ROM</a:t>
          </a:r>
          <a:endParaRPr lang="en-US" sz="2800" b="1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7D0C72-C277-4D67-9470-0223978D2177}" type="parTrans" cxnId="{9D6061D2-640F-4173-A21B-BDD91F532E90}">
      <dgm:prSet/>
      <dgm:spPr/>
      <dgm:t>
        <a:bodyPr/>
        <a:lstStyle/>
        <a:p>
          <a:endParaRPr lang="en-US"/>
        </a:p>
      </dgm:t>
    </dgm:pt>
    <dgm:pt modelId="{96BACD82-B5B3-404C-B2A1-2BD000F2FC3A}" type="sibTrans" cxnId="{9D6061D2-640F-4173-A21B-BDD91F532E90}">
      <dgm:prSet/>
      <dgm:spPr/>
      <dgm:t>
        <a:bodyPr/>
        <a:lstStyle/>
        <a:p>
          <a:endParaRPr lang="en-US"/>
        </a:p>
      </dgm:t>
    </dgm:pt>
    <dgm:pt modelId="{958AC9C7-7E54-4236-BA44-B97A848E2724}">
      <dgm:prSet custT="1"/>
      <dgm:spPr/>
      <dgm:t>
        <a:bodyPr/>
        <a:lstStyle/>
        <a:p>
          <a:pPr rtl="0"/>
          <a:r>
            <a: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KERNEL</a:t>
          </a:r>
          <a:endParaRPr lang="en-US" sz="2800" b="1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A9DB1D-A6F9-4650-8583-5E72875B15BF}" type="parTrans" cxnId="{E97BA731-F2C0-4E6E-BF05-A13CF713C62E}">
      <dgm:prSet/>
      <dgm:spPr/>
      <dgm:t>
        <a:bodyPr/>
        <a:lstStyle/>
        <a:p>
          <a:endParaRPr lang="en-US"/>
        </a:p>
      </dgm:t>
    </dgm:pt>
    <dgm:pt modelId="{06709079-7C58-40A1-8477-B278DF3CCE64}" type="sibTrans" cxnId="{E97BA731-F2C0-4E6E-BF05-A13CF713C62E}">
      <dgm:prSet/>
      <dgm:spPr/>
      <dgm:t>
        <a:bodyPr/>
        <a:lstStyle/>
        <a:p>
          <a:endParaRPr lang="en-US"/>
        </a:p>
      </dgm:t>
    </dgm:pt>
    <dgm:pt modelId="{4D9068E2-5BCA-4231-9BFC-492EFDA207A1}">
      <dgm:prSet custT="1"/>
      <dgm:spPr/>
      <dgm:t>
        <a:bodyPr/>
        <a:lstStyle/>
        <a:p>
          <a:pPr rtl="0"/>
          <a:r>
            <a: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RADIO</a:t>
          </a:r>
          <a:endParaRPr lang="en-US" sz="2800" dirty="0">
            <a:ln>
              <a:solidFill>
                <a:schemeClr val="tx1"/>
              </a:solidFill>
            </a:ln>
          </a:endParaRPr>
        </a:p>
      </dgm:t>
    </dgm:pt>
    <dgm:pt modelId="{540232AB-1C7C-472F-9289-AF77B3ACBDB7}" type="parTrans" cxnId="{F716A885-0C75-4A19-881C-A480A7BE2263}">
      <dgm:prSet/>
      <dgm:spPr/>
      <dgm:t>
        <a:bodyPr/>
        <a:lstStyle/>
        <a:p>
          <a:endParaRPr lang="en-US"/>
        </a:p>
      </dgm:t>
    </dgm:pt>
    <dgm:pt modelId="{09272214-F9EF-4AD1-9DCB-C5D87F350588}" type="sibTrans" cxnId="{F716A885-0C75-4A19-881C-A480A7BE2263}">
      <dgm:prSet/>
      <dgm:spPr/>
      <dgm:t>
        <a:bodyPr/>
        <a:lstStyle/>
        <a:p>
          <a:endParaRPr lang="en-US"/>
        </a:p>
      </dgm:t>
    </dgm:pt>
    <dgm:pt modelId="{0F1BEC80-CEC1-4555-8920-36DC6F8425A9}">
      <dgm:prSet custT="1"/>
      <dgm:spPr/>
      <dgm:t>
        <a:bodyPr/>
        <a:lstStyle/>
        <a:p>
          <a:pPr rtl="0"/>
          <a:r>
            <a: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FLASH</a:t>
          </a:r>
          <a:endParaRPr lang="en-US" sz="2800" b="1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E3F5B7-FBE0-4AE5-BAAB-51BAD786E5D4}" type="parTrans" cxnId="{B3A9542F-0CDD-4909-9E4B-B2EB716E0E82}">
      <dgm:prSet/>
      <dgm:spPr/>
      <dgm:t>
        <a:bodyPr/>
        <a:lstStyle/>
        <a:p>
          <a:endParaRPr lang="en-US"/>
        </a:p>
      </dgm:t>
    </dgm:pt>
    <dgm:pt modelId="{6A9D1B91-7A11-48AD-B991-6977111C40C8}" type="sibTrans" cxnId="{B3A9542F-0CDD-4909-9E4B-B2EB716E0E82}">
      <dgm:prSet/>
      <dgm:spPr/>
      <dgm:t>
        <a:bodyPr/>
        <a:lstStyle/>
        <a:p>
          <a:endParaRPr lang="en-US"/>
        </a:p>
      </dgm:t>
    </dgm:pt>
    <dgm:pt modelId="{416E979D-6A92-45B4-9686-026FFF375060}">
      <dgm:prSet custT="1"/>
      <dgm:spPr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r>
            <a:rPr lang="en-US" sz="1600" dirty="0" smtClean="0">
              <a:effectLst/>
            </a:rPr>
            <a:t>Rooting means you have root access to your device</a:t>
          </a:r>
          <a:endParaRPr lang="en-US" sz="1600" dirty="0">
            <a:effectLst/>
          </a:endParaRPr>
        </a:p>
      </dgm:t>
    </dgm:pt>
    <dgm:pt modelId="{F0A6FE5C-1038-4E04-AEF3-0FA290C506A4}" type="parTrans" cxnId="{CF53B531-4D82-4E44-8CC9-876FC263DCB6}">
      <dgm:prSet/>
      <dgm:spPr/>
      <dgm:t>
        <a:bodyPr/>
        <a:lstStyle/>
        <a:p>
          <a:endParaRPr lang="en-US"/>
        </a:p>
      </dgm:t>
    </dgm:pt>
    <dgm:pt modelId="{E686F82C-EC20-4716-961C-A1C5F19513D0}" type="sibTrans" cxnId="{CF53B531-4D82-4E44-8CC9-876FC263DCB6}">
      <dgm:prSet/>
      <dgm:spPr/>
      <dgm:t>
        <a:bodyPr/>
        <a:lstStyle/>
        <a:p>
          <a:endParaRPr lang="en-US"/>
        </a:p>
      </dgm:t>
    </dgm:pt>
    <dgm:pt modelId="{2EE5E842-E2F3-48D4-BBAD-C2AE55BF1289}">
      <dgm:prSet custT="1"/>
      <dgm:spPr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pPr rtl="0"/>
          <a:r>
            <a:rPr lang="en-US" sz="1600" dirty="0" smtClean="0">
              <a:effectLst/>
            </a:rPr>
            <a:t>A ROM is a modified version of Android.</a:t>
          </a:r>
          <a:endParaRPr lang="en-US" sz="1600" dirty="0">
            <a:effectLst/>
          </a:endParaRPr>
        </a:p>
      </dgm:t>
    </dgm:pt>
    <dgm:pt modelId="{6467FCFD-A1C1-4BF9-8050-0A634F7158A0}" type="parTrans" cxnId="{099E1C9F-3EC0-4D36-B4E6-3C52677CAE05}">
      <dgm:prSet/>
      <dgm:spPr/>
      <dgm:t>
        <a:bodyPr/>
        <a:lstStyle/>
        <a:p>
          <a:endParaRPr lang="en-US"/>
        </a:p>
      </dgm:t>
    </dgm:pt>
    <dgm:pt modelId="{48C7ED37-59D5-4BF0-8544-BC783DD44B19}" type="sibTrans" cxnId="{099E1C9F-3EC0-4D36-B4E6-3C52677CAE05}">
      <dgm:prSet/>
      <dgm:spPr/>
      <dgm:t>
        <a:bodyPr/>
        <a:lstStyle/>
        <a:p>
          <a:endParaRPr lang="en-US"/>
        </a:p>
      </dgm:t>
    </dgm:pt>
    <dgm:pt modelId="{14A332EC-1E61-457A-BB20-39E6465D6B13}">
      <dgm:prSet custT="1"/>
      <dgm:spPr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r>
            <a:rPr lang="en-US" sz="1600" dirty="0" smtClean="0">
              <a:effectLst/>
            </a:rPr>
            <a:t>A kernel is the component of your operating system that manages communications between your software and hardware.</a:t>
          </a:r>
          <a:endParaRPr lang="en-US" sz="1600" dirty="0">
            <a:effectLst/>
          </a:endParaRPr>
        </a:p>
      </dgm:t>
    </dgm:pt>
    <dgm:pt modelId="{00E9FACF-B5B9-44DD-8F13-F0166E3C40B0}" type="parTrans" cxnId="{DC3ECC49-29A5-4590-B2AC-5F3E140C83D3}">
      <dgm:prSet/>
      <dgm:spPr/>
      <dgm:t>
        <a:bodyPr/>
        <a:lstStyle/>
        <a:p>
          <a:endParaRPr lang="en-US"/>
        </a:p>
      </dgm:t>
    </dgm:pt>
    <dgm:pt modelId="{C72BFA4D-1286-40A8-B26D-6C8FD4F157E1}" type="sibTrans" cxnId="{DC3ECC49-29A5-4590-B2AC-5F3E140C83D3}">
      <dgm:prSet/>
      <dgm:spPr/>
      <dgm:t>
        <a:bodyPr/>
        <a:lstStyle/>
        <a:p>
          <a:endParaRPr lang="en-US"/>
        </a:p>
      </dgm:t>
    </dgm:pt>
    <dgm:pt modelId="{523BD77A-A893-4B83-897B-8C2E19AE8E0C}">
      <dgm:prSet custT="1"/>
      <dgm:spPr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pPr rtl="0"/>
          <a:r>
            <a:rPr lang="en-US" sz="1600" dirty="0" smtClean="0">
              <a:effectLst/>
            </a:rPr>
            <a:t>Radios are part of your phone’s firmware that controls your cellular data, GPS, Wi-Fi, and other things like that.</a:t>
          </a:r>
          <a:endParaRPr lang="en-US" sz="1600" dirty="0">
            <a:effectLst/>
          </a:endParaRPr>
        </a:p>
      </dgm:t>
    </dgm:pt>
    <dgm:pt modelId="{8D4DACC7-8E21-4995-A5DC-D35AAF70FED5}" type="parTrans" cxnId="{77586E3A-B73E-423B-B88D-0713CEECC4DB}">
      <dgm:prSet/>
      <dgm:spPr/>
      <dgm:t>
        <a:bodyPr/>
        <a:lstStyle/>
        <a:p>
          <a:endParaRPr lang="en-US"/>
        </a:p>
      </dgm:t>
    </dgm:pt>
    <dgm:pt modelId="{DAB5125B-40BD-4A5C-9592-CEC56E72982B}" type="sibTrans" cxnId="{77586E3A-B73E-423B-B88D-0713CEECC4DB}">
      <dgm:prSet/>
      <dgm:spPr/>
      <dgm:t>
        <a:bodyPr/>
        <a:lstStyle/>
        <a:p>
          <a:endParaRPr lang="en-US"/>
        </a:p>
      </dgm:t>
    </dgm:pt>
    <dgm:pt modelId="{BA696ACB-A6CD-41FC-B86B-5258092ACA7F}">
      <dgm:prSet custT="1"/>
      <dgm:spPr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r>
            <a:rPr lang="en-US" sz="1600" dirty="0" smtClean="0">
              <a:effectLst/>
            </a:rPr>
            <a:t>Flashing essentially means installing something on your device, whether it be a ROM, a Kernel, or a Recovery</a:t>
          </a:r>
          <a:endParaRPr lang="en-US" sz="1600" dirty="0">
            <a:effectLst/>
          </a:endParaRPr>
        </a:p>
      </dgm:t>
    </dgm:pt>
    <dgm:pt modelId="{DA2A7C01-72E0-448E-8BAE-8C05FD8BC3B5}" type="parTrans" cxnId="{CEB4023A-1CBB-401D-AD46-17E72B583B14}">
      <dgm:prSet/>
      <dgm:spPr/>
      <dgm:t>
        <a:bodyPr/>
        <a:lstStyle/>
        <a:p>
          <a:endParaRPr lang="en-US"/>
        </a:p>
      </dgm:t>
    </dgm:pt>
    <dgm:pt modelId="{0D527A55-F087-4370-B382-C63CF879E9E9}" type="sibTrans" cxnId="{CEB4023A-1CBB-401D-AD46-17E72B583B14}">
      <dgm:prSet/>
      <dgm:spPr/>
      <dgm:t>
        <a:bodyPr/>
        <a:lstStyle/>
        <a:p>
          <a:endParaRPr lang="en-US"/>
        </a:p>
      </dgm:t>
    </dgm:pt>
    <dgm:pt modelId="{06F62F1A-6A1C-4659-B725-6F39C7C0C0D4}" type="pres">
      <dgm:prSet presAssocID="{6BCA469E-148D-480A-BE08-25EEC0592AF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60B0CCF-B29A-4496-A762-1B216099EA80}" type="pres">
      <dgm:prSet presAssocID="{53F608EE-A133-4A2D-930E-9CCAC8B5EA05}" presName="linNode" presStyleCnt="0"/>
      <dgm:spPr/>
    </dgm:pt>
    <dgm:pt modelId="{AAB91AAF-35B8-489F-9BB0-93F3DD37A512}" type="pres">
      <dgm:prSet presAssocID="{53F608EE-A133-4A2D-930E-9CCAC8B5EA05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91A5B-8F59-42F5-B65E-C56E387F3BEF}" type="pres">
      <dgm:prSet presAssocID="{53F608EE-A133-4A2D-930E-9CCAC8B5EA05}" presName="childShp" presStyleLbl="bgAccFollowNode1" presStyleIdx="0" presStyleCnt="5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58622864-A713-49B9-A8E8-C4D834B74437}" type="pres">
      <dgm:prSet presAssocID="{09C66430-8EAB-4B0C-9406-6D499E1C1DF8}" presName="spacing" presStyleCnt="0"/>
      <dgm:spPr/>
    </dgm:pt>
    <dgm:pt modelId="{DAFF65F1-81A6-4AD9-BF86-5DD4A147E312}" type="pres">
      <dgm:prSet presAssocID="{E481BA37-9ECE-4473-A776-DACA81FF21BF}" presName="linNode" presStyleCnt="0"/>
      <dgm:spPr/>
    </dgm:pt>
    <dgm:pt modelId="{F837C3D3-16EB-4494-AEF0-0A80105EAB9A}" type="pres">
      <dgm:prSet presAssocID="{E481BA37-9ECE-4473-A776-DACA81FF21BF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CB7D2-6790-4D34-B449-6529664BBA3B}" type="pres">
      <dgm:prSet presAssocID="{E481BA37-9ECE-4473-A776-DACA81FF21BF}" presName="childShp" presStyleLbl="bgAccFollowNode1" presStyleIdx="1" presStyleCnt="5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40726B5E-D283-442B-940A-85D58B982308}" type="pres">
      <dgm:prSet presAssocID="{96BACD82-B5B3-404C-B2A1-2BD000F2FC3A}" presName="spacing" presStyleCnt="0"/>
      <dgm:spPr/>
    </dgm:pt>
    <dgm:pt modelId="{80B736DC-C7BE-49C0-8157-1BA02E34F4BE}" type="pres">
      <dgm:prSet presAssocID="{958AC9C7-7E54-4236-BA44-B97A848E2724}" presName="linNode" presStyleCnt="0"/>
      <dgm:spPr/>
    </dgm:pt>
    <dgm:pt modelId="{59543342-66A9-4397-808F-F6C42DA28ECA}" type="pres">
      <dgm:prSet presAssocID="{958AC9C7-7E54-4236-BA44-B97A848E2724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6083C-4E2C-4312-9E14-E28C960152FF}" type="pres">
      <dgm:prSet presAssocID="{958AC9C7-7E54-4236-BA44-B97A848E2724}" presName="childShp" presStyleLbl="bgAccFollowNode1" presStyleIdx="2" presStyleCnt="5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337EC87B-E6EC-4405-AF5A-C34C9CF2BC47}" type="pres">
      <dgm:prSet presAssocID="{06709079-7C58-40A1-8477-B278DF3CCE64}" presName="spacing" presStyleCnt="0"/>
      <dgm:spPr/>
    </dgm:pt>
    <dgm:pt modelId="{4826048D-0D89-465F-BBC1-9B4F4699A163}" type="pres">
      <dgm:prSet presAssocID="{4D9068E2-5BCA-4231-9BFC-492EFDA207A1}" presName="linNode" presStyleCnt="0"/>
      <dgm:spPr/>
    </dgm:pt>
    <dgm:pt modelId="{01ECFF75-BD20-48EB-ACF7-4D125357BF66}" type="pres">
      <dgm:prSet presAssocID="{4D9068E2-5BCA-4231-9BFC-492EFDA207A1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B2587-D969-404F-93D3-654F7B7C83B5}" type="pres">
      <dgm:prSet presAssocID="{4D9068E2-5BCA-4231-9BFC-492EFDA207A1}" presName="childShp" presStyleLbl="bgAccFollowNode1" presStyleIdx="3" presStyleCnt="5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23E2CCD5-253D-4D90-B446-D6840683E620}" type="pres">
      <dgm:prSet presAssocID="{09272214-F9EF-4AD1-9DCB-C5D87F350588}" presName="spacing" presStyleCnt="0"/>
      <dgm:spPr/>
    </dgm:pt>
    <dgm:pt modelId="{E39BB6AA-4A71-4498-AE3A-E45ECE297EAA}" type="pres">
      <dgm:prSet presAssocID="{0F1BEC80-CEC1-4555-8920-36DC6F8425A9}" presName="linNode" presStyleCnt="0"/>
      <dgm:spPr/>
    </dgm:pt>
    <dgm:pt modelId="{59B8BD17-12D8-4123-BCFA-BAFFF51E0428}" type="pres">
      <dgm:prSet presAssocID="{0F1BEC80-CEC1-4555-8920-36DC6F8425A9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0A445A-450F-4E56-A14E-FEB2C40752F9}" type="pres">
      <dgm:prSet presAssocID="{0F1BEC80-CEC1-4555-8920-36DC6F8425A9}" presName="childShp" presStyleLbl="bgAccFollowNode1" presStyleIdx="4" presStyleCnt="5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</dgm:ptLst>
  <dgm:cxnLst>
    <dgm:cxn modelId="{61A6F285-C5CC-4D52-8F0C-301BF2BD5F4E}" type="presOf" srcId="{E481BA37-9ECE-4473-A776-DACA81FF21BF}" destId="{F837C3D3-16EB-4494-AEF0-0A80105EAB9A}" srcOrd="0" destOrd="0" presId="urn:microsoft.com/office/officeart/2005/8/layout/vList6"/>
    <dgm:cxn modelId="{92DEA607-8968-43A1-A313-BA99E84679D2}" type="presOf" srcId="{BA696ACB-A6CD-41FC-B86B-5258092ACA7F}" destId="{D30A445A-450F-4E56-A14E-FEB2C40752F9}" srcOrd="0" destOrd="0" presId="urn:microsoft.com/office/officeart/2005/8/layout/vList6"/>
    <dgm:cxn modelId="{05725E31-1AFD-4313-AAD6-28EDE28B56C4}" type="presOf" srcId="{14A332EC-1E61-457A-BB20-39E6465D6B13}" destId="{D6D6083C-4E2C-4312-9E14-E28C960152FF}" srcOrd="0" destOrd="0" presId="urn:microsoft.com/office/officeart/2005/8/layout/vList6"/>
    <dgm:cxn modelId="{33E6F047-DDDB-48A9-8EA5-C513A4DC6F06}" type="presOf" srcId="{958AC9C7-7E54-4236-BA44-B97A848E2724}" destId="{59543342-66A9-4397-808F-F6C42DA28ECA}" srcOrd="0" destOrd="0" presId="urn:microsoft.com/office/officeart/2005/8/layout/vList6"/>
    <dgm:cxn modelId="{94156355-D3A2-47C7-839B-081900BF0693}" type="presOf" srcId="{416E979D-6A92-45B4-9686-026FFF375060}" destId="{30C91A5B-8F59-42F5-B65E-C56E387F3BEF}" srcOrd="0" destOrd="0" presId="urn:microsoft.com/office/officeart/2005/8/layout/vList6"/>
    <dgm:cxn modelId="{9D6061D2-640F-4173-A21B-BDD91F532E90}" srcId="{6BCA469E-148D-480A-BE08-25EEC0592AF6}" destId="{E481BA37-9ECE-4473-A776-DACA81FF21BF}" srcOrd="1" destOrd="0" parTransId="{3E7D0C72-C277-4D67-9470-0223978D2177}" sibTransId="{96BACD82-B5B3-404C-B2A1-2BD000F2FC3A}"/>
    <dgm:cxn modelId="{200D923A-BBF8-4139-966F-7D2165664666}" type="presOf" srcId="{523BD77A-A893-4B83-897B-8C2E19AE8E0C}" destId="{F86B2587-D969-404F-93D3-654F7B7C83B5}" srcOrd="0" destOrd="0" presId="urn:microsoft.com/office/officeart/2005/8/layout/vList6"/>
    <dgm:cxn modelId="{F716A885-0C75-4A19-881C-A480A7BE2263}" srcId="{6BCA469E-148D-480A-BE08-25EEC0592AF6}" destId="{4D9068E2-5BCA-4231-9BFC-492EFDA207A1}" srcOrd="3" destOrd="0" parTransId="{540232AB-1C7C-472F-9289-AF77B3ACBDB7}" sibTransId="{09272214-F9EF-4AD1-9DCB-C5D87F350588}"/>
    <dgm:cxn modelId="{77586E3A-B73E-423B-B88D-0713CEECC4DB}" srcId="{4D9068E2-5BCA-4231-9BFC-492EFDA207A1}" destId="{523BD77A-A893-4B83-897B-8C2E19AE8E0C}" srcOrd="0" destOrd="0" parTransId="{8D4DACC7-8E21-4995-A5DC-D35AAF70FED5}" sibTransId="{DAB5125B-40BD-4A5C-9592-CEC56E72982B}"/>
    <dgm:cxn modelId="{CEB4023A-1CBB-401D-AD46-17E72B583B14}" srcId="{0F1BEC80-CEC1-4555-8920-36DC6F8425A9}" destId="{BA696ACB-A6CD-41FC-B86B-5258092ACA7F}" srcOrd="0" destOrd="0" parTransId="{DA2A7C01-72E0-448E-8BAE-8C05FD8BC3B5}" sibTransId="{0D527A55-F087-4370-B382-C63CF879E9E9}"/>
    <dgm:cxn modelId="{40032276-ADFA-45C4-AA4F-D5807130A50A}" type="presOf" srcId="{53F608EE-A133-4A2D-930E-9CCAC8B5EA05}" destId="{AAB91AAF-35B8-489F-9BB0-93F3DD37A512}" srcOrd="0" destOrd="0" presId="urn:microsoft.com/office/officeart/2005/8/layout/vList6"/>
    <dgm:cxn modelId="{CF53B531-4D82-4E44-8CC9-876FC263DCB6}" srcId="{53F608EE-A133-4A2D-930E-9CCAC8B5EA05}" destId="{416E979D-6A92-45B4-9686-026FFF375060}" srcOrd="0" destOrd="0" parTransId="{F0A6FE5C-1038-4E04-AEF3-0FA290C506A4}" sibTransId="{E686F82C-EC20-4716-961C-A1C5F19513D0}"/>
    <dgm:cxn modelId="{099E1C9F-3EC0-4D36-B4E6-3C52677CAE05}" srcId="{E481BA37-9ECE-4473-A776-DACA81FF21BF}" destId="{2EE5E842-E2F3-48D4-BBAD-C2AE55BF1289}" srcOrd="0" destOrd="0" parTransId="{6467FCFD-A1C1-4BF9-8050-0A634F7158A0}" sibTransId="{48C7ED37-59D5-4BF0-8544-BC783DD44B19}"/>
    <dgm:cxn modelId="{AD927EAF-EFBA-470F-A5CD-692C470DEED0}" srcId="{6BCA469E-148D-480A-BE08-25EEC0592AF6}" destId="{53F608EE-A133-4A2D-930E-9CCAC8B5EA05}" srcOrd="0" destOrd="0" parTransId="{7A0B7975-1182-40C0-86BC-F60AF5D8E300}" sibTransId="{09C66430-8EAB-4B0C-9406-6D499E1C1DF8}"/>
    <dgm:cxn modelId="{DC3ECC49-29A5-4590-B2AC-5F3E140C83D3}" srcId="{958AC9C7-7E54-4236-BA44-B97A848E2724}" destId="{14A332EC-1E61-457A-BB20-39E6465D6B13}" srcOrd="0" destOrd="0" parTransId="{00E9FACF-B5B9-44DD-8F13-F0166E3C40B0}" sibTransId="{C72BFA4D-1286-40A8-B26D-6C8FD4F157E1}"/>
    <dgm:cxn modelId="{9ABAAE65-9BFC-40C2-B1BD-C5DCE57D447C}" type="presOf" srcId="{2EE5E842-E2F3-48D4-BBAD-C2AE55BF1289}" destId="{4EFCB7D2-6790-4D34-B449-6529664BBA3B}" srcOrd="0" destOrd="0" presId="urn:microsoft.com/office/officeart/2005/8/layout/vList6"/>
    <dgm:cxn modelId="{B3A9542F-0CDD-4909-9E4B-B2EB716E0E82}" srcId="{6BCA469E-148D-480A-BE08-25EEC0592AF6}" destId="{0F1BEC80-CEC1-4555-8920-36DC6F8425A9}" srcOrd="4" destOrd="0" parTransId="{E6E3F5B7-FBE0-4AE5-BAAB-51BAD786E5D4}" sibTransId="{6A9D1B91-7A11-48AD-B991-6977111C40C8}"/>
    <dgm:cxn modelId="{06C6BD8B-0A04-422F-B5D0-9C152A5332A6}" type="presOf" srcId="{4D9068E2-5BCA-4231-9BFC-492EFDA207A1}" destId="{01ECFF75-BD20-48EB-ACF7-4D125357BF66}" srcOrd="0" destOrd="0" presId="urn:microsoft.com/office/officeart/2005/8/layout/vList6"/>
    <dgm:cxn modelId="{F7B69E50-15CF-48AD-89B6-FFC8F3F7D0B3}" type="presOf" srcId="{6BCA469E-148D-480A-BE08-25EEC0592AF6}" destId="{06F62F1A-6A1C-4659-B725-6F39C7C0C0D4}" srcOrd="0" destOrd="0" presId="urn:microsoft.com/office/officeart/2005/8/layout/vList6"/>
    <dgm:cxn modelId="{E97BA731-F2C0-4E6E-BF05-A13CF713C62E}" srcId="{6BCA469E-148D-480A-BE08-25EEC0592AF6}" destId="{958AC9C7-7E54-4236-BA44-B97A848E2724}" srcOrd="2" destOrd="0" parTransId="{05A9DB1D-A6F9-4650-8583-5E72875B15BF}" sibTransId="{06709079-7C58-40A1-8477-B278DF3CCE64}"/>
    <dgm:cxn modelId="{F4E17DDE-7D6A-43B1-BD54-85DBDA421923}" type="presOf" srcId="{0F1BEC80-CEC1-4555-8920-36DC6F8425A9}" destId="{59B8BD17-12D8-4123-BCFA-BAFFF51E0428}" srcOrd="0" destOrd="0" presId="urn:microsoft.com/office/officeart/2005/8/layout/vList6"/>
    <dgm:cxn modelId="{0A3AAD04-7B7B-4589-AFED-342ACD012380}" type="presParOf" srcId="{06F62F1A-6A1C-4659-B725-6F39C7C0C0D4}" destId="{260B0CCF-B29A-4496-A762-1B216099EA80}" srcOrd="0" destOrd="0" presId="urn:microsoft.com/office/officeart/2005/8/layout/vList6"/>
    <dgm:cxn modelId="{42DD991F-68F3-492C-9EFB-8BB48CE792EF}" type="presParOf" srcId="{260B0CCF-B29A-4496-A762-1B216099EA80}" destId="{AAB91AAF-35B8-489F-9BB0-93F3DD37A512}" srcOrd="0" destOrd="0" presId="urn:microsoft.com/office/officeart/2005/8/layout/vList6"/>
    <dgm:cxn modelId="{F2162E54-0562-432C-9F6A-5A91F0BFD990}" type="presParOf" srcId="{260B0CCF-B29A-4496-A762-1B216099EA80}" destId="{30C91A5B-8F59-42F5-B65E-C56E387F3BEF}" srcOrd="1" destOrd="0" presId="urn:microsoft.com/office/officeart/2005/8/layout/vList6"/>
    <dgm:cxn modelId="{1434D6D3-DB2C-45BA-BDA3-BA3E90908588}" type="presParOf" srcId="{06F62F1A-6A1C-4659-B725-6F39C7C0C0D4}" destId="{58622864-A713-49B9-A8E8-C4D834B74437}" srcOrd="1" destOrd="0" presId="urn:microsoft.com/office/officeart/2005/8/layout/vList6"/>
    <dgm:cxn modelId="{AB14B2DA-D231-407A-BC1D-294487D16583}" type="presParOf" srcId="{06F62F1A-6A1C-4659-B725-6F39C7C0C0D4}" destId="{DAFF65F1-81A6-4AD9-BF86-5DD4A147E312}" srcOrd="2" destOrd="0" presId="urn:microsoft.com/office/officeart/2005/8/layout/vList6"/>
    <dgm:cxn modelId="{B1467DF3-F2EC-4259-A5C7-E752A685D1AA}" type="presParOf" srcId="{DAFF65F1-81A6-4AD9-BF86-5DD4A147E312}" destId="{F837C3D3-16EB-4494-AEF0-0A80105EAB9A}" srcOrd="0" destOrd="0" presId="urn:microsoft.com/office/officeart/2005/8/layout/vList6"/>
    <dgm:cxn modelId="{8DCB1FE4-933F-4705-89D6-3905043A8E93}" type="presParOf" srcId="{DAFF65F1-81A6-4AD9-BF86-5DD4A147E312}" destId="{4EFCB7D2-6790-4D34-B449-6529664BBA3B}" srcOrd="1" destOrd="0" presId="urn:microsoft.com/office/officeart/2005/8/layout/vList6"/>
    <dgm:cxn modelId="{BF3A908E-F311-4AC8-B47F-CAADE8DC904E}" type="presParOf" srcId="{06F62F1A-6A1C-4659-B725-6F39C7C0C0D4}" destId="{40726B5E-D283-442B-940A-85D58B982308}" srcOrd="3" destOrd="0" presId="urn:microsoft.com/office/officeart/2005/8/layout/vList6"/>
    <dgm:cxn modelId="{F56090AA-9B35-4651-84F1-E85348CCAB8D}" type="presParOf" srcId="{06F62F1A-6A1C-4659-B725-6F39C7C0C0D4}" destId="{80B736DC-C7BE-49C0-8157-1BA02E34F4BE}" srcOrd="4" destOrd="0" presId="urn:microsoft.com/office/officeart/2005/8/layout/vList6"/>
    <dgm:cxn modelId="{8A401FC9-0C15-4042-AF9E-B6E016BF6BB6}" type="presParOf" srcId="{80B736DC-C7BE-49C0-8157-1BA02E34F4BE}" destId="{59543342-66A9-4397-808F-F6C42DA28ECA}" srcOrd="0" destOrd="0" presId="urn:microsoft.com/office/officeart/2005/8/layout/vList6"/>
    <dgm:cxn modelId="{B62507FE-4B03-4DAE-B785-50F8ED49C093}" type="presParOf" srcId="{80B736DC-C7BE-49C0-8157-1BA02E34F4BE}" destId="{D6D6083C-4E2C-4312-9E14-E28C960152FF}" srcOrd="1" destOrd="0" presId="urn:microsoft.com/office/officeart/2005/8/layout/vList6"/>
    <dgm:cxn modelId="{1420865C-1B2D-4A48-8C39-25E7ECF292EC}" type="presParOf" srcId="{06F62F1A-6A1C-4659-B725-6F39C7C0C0D4}" destId="{337EC87B-E6EC-4405-AF5A-C34C9CF2BC47}" srcOrd="5" destOrd="0" presId="urn:microsoft.com/office/officeart/2005/8/layout/vList6"/>
    <dgm:cxn modelId="{43E37375-AAD6-421E-ADC1-97A6A41E501D}" type="presParOf" srcId="{06F62F1A-6A1C-4659-B725-6F39C7C0C0D4}" destId="{4826048D-0D89-465F-BBC1-9B4F4699A163}" srcOrd="6" destOrd="0" presId="urn:microsoft.com/office/officeart/2005/8/layout/vList6"/>
    <dgm:cxn modelId="{BD8592E7-EEFB-4286-8579-F922760C4220}" type="presParOf" srcId="{4826048D-0D89-465F-BBC1-9B4F4699A163}" destId="{01ECFF75-BD20-48EB-ACF7-4D125357BF66}" srcOrd="0" destOrd="0" presId="urn:microsoft.com/office/officeart/2005/8/layout/vList6"/>
    <dgm:cxn modelId="{167C6BD0-6178-45A8-98D1-3E87272F5AE7}" type="presParOf" srcId="{4826048D-0D89-465F-BBC1-9B4F4699A163}" destId="{F86B2587-D969-404F-93D3-654F7B7C83B5}" srcOrd="1" destOrd="0" presId="urn:microsoft.com/office/officeart/2005/8/layout/vList6"/>
    <dgm:cxn modelId="{63310123-4344-4371-9BCC-C7A4BAC82A40}" type="presParOf" srcId="{06F62F1A-6A1C-4659-B725-6F39C7C0C0D4}" destId="{23E2CCD5-253D-4D90-B446-D6840683E620}" srcOrd="7" destOrd="0" presId="urn:microsoft.com/office/officeart/2005/8/layout/vList6"/>
    <dgm:cxn modelId="{5CB5F102-332E-4AED-A6B5-16CE9D301858}" type="presParOf" srcId="{06F62F1A-6A1C-4659-B725-6F39C7C0C0D4}" destId="{E39BB6AA-4A71-4498-AE3A-E45ECE297EAA}" srcOrd="8" destOrd="0" presId="urn:microsoft.com/office/officeart/2005/8/layout/vList6"/>
    <dgm:cxn modelId="{DCB46771-042E-43B9-A0B9-D11DC2C53452}" type="presParOf" srcId="{E39BB6AA-4A71-4498-AE3A-E45ECE297EAA}" destId="{59B8BD17-12D8-4123-BCFA-BAFFF51E0428}" srcOrd="0" destOrd="0" presId="urn:microsoft.com/office/officeart/2005/8/layout/vList6"/>
    <dgm:cxn modelId="{5C9D45EA-D27A-41BA-9E3C-3E27F66D9264}" type="presParOf" srcId="{E39BB6AA-4A71-4498-AE3A-E45ECE297EAA}" destId="{D30A445A-450F-4E56-A14E-FEB2C40752F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ECE4FAA-17F2-456B-9DAD-6D776CD93B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4CAC474-2A65-4C2A-AD65-E296F5A20D2D}">
      <dgm:prSet/>
      <dgm:spPr/>
      <dgm:t>
        <a:bodyPr/>
        <a:lstStyle/>
        <a:p>
          <a:pPr rtl="0"/>
          <a:r>
            <a:rPr lang="en-US" dirty="0" smtClean="0"/>
            <a:t>Copyright NataliaS@portnov.com</a:t>
          </a:r>
          <a:endParaRPr lang="en-US" dirty="0"/>
        </a:p>
      </dgm:t>
    </dgm:pt>
    <dgm:pt modelId="{BFDCEC68-8D63-4E45-93F6-A9B6DFAF6E33}" type="parTrans" cxnId="{DE8A7E71-45D4-4E67-9A8D-B69F2E9E1713}">
      <dgm:prSet/>
      <dgm:spPr/>
      <dgm:t>
        <a:bodyPr/>
        <a:lstStyle/>
        <a:p>
          <a:endParaRPr lang="en-US"/>
        </a:p>
      </dgm:t>
    </dgm:pt>
    <dgm:pt modelId="{F8E8C65C-FBB9-4CEA-BC54-4830AD3BF98B}" type="sibTrans" cxnId="{DE8A7E71-45D4-4E67-9A8D-B69F2E9E1713}">
      <dgm:prSet/>
      <dgm:spPr/>
      <dgm:t>
        <a:bodyPr/>
        <a:lstStyle/>
        <a:p>
          <a:endParaRPr lang="en-US"/>
        </a:p>
      </dgm:t>
    </dgm:pt>
    <dgm:pt modelId="{3841A56F-5E57-46E7-A54A-467887329726}" type="pres">
      <dgm:prSet presAssocID="{7ECE4FAA-17F2-456B-9DAD-6D776CD93B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1D193B-3C2F-4D96-994B-5C83A42B8F73}" type="pres">
      <dgm:prSet presAssocID="{A4CAC474-2A65-4C2A-AD65-E296F5A20D2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786C7A-FE35-4841-AFAC-3C013E0D8763}" type="presOf" srcId="{7ECE4FAA-17F2-456B-9DAD-6D776CD93BAA}" destId="{3841A56F-5E57-46E7-A54A-467887329726}" srcOrd="0" destOrd="0" presId="urn:microsoft.com/office/officeart/2005/8/layout/vList2"/>
    <dgm:cxn modelId="{DE8A7E71-45D4-4E67-9A8D-B69F2E9E1713}" srcId="{7ECE4FAA-17F2-456B-9DAD-6D776CD93BAA}" destId="{A4CAC474-2A65-4C2A-AD65-E296F5A20D2D}" srcOrd="0" destOrd="0" parTransId="{BFDCEC68-8D63-4E45-93F6-A9B6DFAF6E33}" sibTransId="{F8E8C65C-FBB9-4CEA-BC54-4830AD3BF98B}"/>
    <dgm:cxn modelId="{34B277B9-4CBC-4931-9192-786534E19691}" type="presOf" srcId="{A4CAC474-2A65-4C2A-AD65-E296F5A20D2D}" destId="{F01D193B-3C2F-4D96-994B-5C83A42B8F73}" srcOrd="0" destOrd="0" presId="urn:microsoft.com/office/officeart/2005/8/layout/vList2"/>
    <dgm:cxn modelId="{CFA84ACA-3FC5-4590-9B57-2BF2D31715D8}" type="presParOf" srcId="{3841A56F-5E57-46E7-A54A-467887329726}" destId="{F01D193B-3C2F-4D96-994B-5C83A42B8F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BCA469E-148D-480A-BE08-25EEC0592AF6}" type="doc">
      <dgm:prSet loTypeId="urn:microsoft.com/office/officeart/2005/8/layout/vList6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F608EE-A133-4A2D-930E-9CCAC8B5EA05}">
      <dgm:prSet custT="1"/>
      <dgm:spPr/>
      <dgm:t>
        <a:bodyPr/>
        <a:lstStyle/>
        <a:p>
          <a:pPr rtl="0"/>
          <a:r>
            <a:rPr lang="en-US" sz="2800" b="1" dirty="0" smtClean="0">
              <a:ln>
                <a:solidFill>
                  <a:schemeClr val="tx1"/>
                </a:solidFill>
              </a:ln>
            </a:rPr>
            <a:t>BOOTLOADER</a:t>
          </a:r>
          <a:endParaRPr lang="en-US" sz="2800" b="1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0B7975-1182-40C0-86BC-F60AF5D8E300}" type="parTrans" cxnId="{AD927EAF-EFBA-470F-A5CD-692C470DEED0}">
      <dgm:prSet/>
      <dgm:spPr/>
      <dgm:t>
        <a:bodyPr/>
        <a:lstStyle/>
        <a:p>
          <a:endParaRPr lang="en-US"/>
        </a:p>
      </dgm:t>
    </dgm:pt>
    <dgm:pt modelId="{09C66430-8EAB-4B0C-9406-6D499E1C1DF8}" type="sibTrans" cxnId="{AD927EAF-EFBA-470F-A5CD-692C470DEED0}">
      <dgm:prSet/>
      <dgm:spPr/>
      <dgm:t>
        <a:bodyPr/>
        <a:lstStyle/>
        <a:p>
          <a:endParaRPr lang="en-US"/>
        </a:p>
      </dgm:t>
    </dgm:pt>
    <dgm:pt modelId="{BA696ACB-A6CD-41FC-B86B-5258092ACA7F}">
      <dgm:prSet custT="1"/>
      <dgm:spPr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r>
            <a:rPr lang="en-US" sz="1600" dirty="0" smtClean="0"/>
            <a:t> Breaking device during flashing or other acts.</a:t>
          </a:r>
          <a:endParaRPr lang="en-US" sz="1600" dirty="0">
            <a:effectLst/>
          </a:endParaRPr>
        </a:p>
      </dgm:t>
    </dgm:pt>
    <dgm:pt modelId="{0F1BEC80-CEC1-4555-8920-36DC6F8425A9}">
      <dgm:prSet custT="1"/>
      <dgm:spPr/>
      <dgm:t>
        <a:bodyPr/>
        <a:lstStyle/>
        <a:p>
          <a:pPr rtl="0"/>
          <a:r>
            <a:rPr lang="en-US" sz="2800" b="1" dirty="0" smtClean="0">
              <a:ln>
                <a:solidFill>
                  <a:schemeClr val="tx1"/>
                </a:solidFill>
              </a:ln>
            </a:rPr>
            <a:t>BRICK</a:t>
          </a:r>
          <a:endParaRPr lang="en-US" sz="2800" b="1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9D1B91-7A11-48AD-B991-6977111C40C8}" type="sibTrans" cxnId="{B3A9542F-0CDD-4909-9E4B-B2EB716E0E82}">
      <dgm:prSet/>
      <dgm:spPr/>
      <dgm:t>
        <a:bodyPr/>
        <a:lstStyle/>
        <a:p>
          <a:endParaRPr lang="en-US"/>
        </a:p>
      </dgm:t>
    </dgm:pt>
    <dgm:pt modelId="{E6E3F5B7-FBE0-4AE5-BAAB-51BAD786E5D4}" type="parTrans" cxnId="{B3A9542F-0CDD-4909-9E4B-B2EB716E0E82}">
      <dgm:prSet/>
      <dgm:spPr/>
      <dgm:t>
        <a:bodyPr/>
        <a:lstStyle/>
        <a:p>
          <a:endParaRPr lang="en-US"/>
        </a:p>
      </dgm:t>
    </dgm:pt>
    <dgm:pt modelId="{0D527A55-F087-4370-B382-C63CF879E9E9}" type="sibTrans" cxnId="{CEB4023A-1CBB-401D-AD46-17E72B583B14}">
      <dgm:prSet/>
      <dgm:spPr/>
      <dgm:t>
        <a:bodyPr/>
        <a:lstStyle/>
        <a:p>
          <a:endParaRPr lang="en-US"/>
        </a:p>
      </dgm:t>
    </dgm:pt>
    <dgm:pt modelId="{DA2A7C01-72E0-448E-8BAE-8C05FD8BC3B5}" type="parTrans" cxnId="{CEB4023A-1CBB-401D-AD46-17E72B583B14}">
      <dgm:prSet/>
      <dgm:spPr/>
      <dgm:t>
        <a:bodyPr/>
        <a:lstStyle/>
        <a:p>
          <a:endParaRPr lang="en-US"/>
        </a:p>
      </dgm:t>
    </dgm:pt>
    <dgm:pt modelId="{523BD77A-A893-4B83-897B-8C2E19AE8E0C}">
      <dgm:prSet custT="1"/>
      <dgm:spPr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pPr rtl="0"/>
          <a:r>
            <a:rPr lang="en-US" sz="1600" dirty="0" smtClean="0"/>
            <a:t>ADB stands for Android Debug Bridge</a:t>
          </a:r>
          <a:endParaRPr lang="en-US" sz="1600" dirty="0">
            <a:effectLst/>
          </a:endParaRPr>
        </a:p>
      </dgm:t>
    </dgm:pt>
    <dgm:pt modelId="{4D9068E2-5BCA-4231-9BFC-492EFDA207A1}">
      <dgm:prSet custT="1"/>
      <dgm:spPr/>
      <dgm:t>
        <a:bodyPr/>
        <a:lstStyle/>
        <a:p>
          <a:pPr rtl="0"/>
          <a:r>
            <a:rPr lang="en-US" sz="3200" b="1" dirty="0" smtClean="0">
              <a:ln>
                <a:solidFill>
                  <a:schemeClr val="tx1"/>
                </a:solidFill>
              </a:ln>
            </a:rPr>
            <a:t>ADB</a:t>
          </a:r>
          <a:endParaRPr lang="en-US" sz="3200" dirty="0">
            <a:ln>
              <a:solidFill>
                <a:schemeClr val="tx1"/>
              </a:solidFill>
            </a:ln>
          </a:endParaRPr>
        </a:p>
      </dgm:t>
    </dgm:pt>
    <dgm:pt modelId="{09272214-F9EF-4AD1-9DCB-C5D87F350588}" type="sibTrans" cxnId="{F716A885-0C75-4A19-881C-A480A7BE2263}">
      <dgm:prSet/>
      <dgm:spPr/>
      <dgm:t>
        <a:bodyPr/>
        <a:lstStyle/>
        <a:p>
          <a:endParaRPr lang="en-US"/>
        </a:p>
      </dgm:t>
    </dgm:pt>
    <dgm:pt modelId="{540232AB-1C7C-472F-9289-AF77B3ACBDB7}" type="parTrans" cxnId="{F716A885-0C75-4A19-881C-A480A7BE2263}">
      <dgm:prSet/>
      <dgm:spPr/>
      <dgm:t>
        <a:bodyPr/>
        <a:lstStyle/>
        <a:p>
          <a:endParaRPr lang="en-US"/>
        </a:p>
      </dgm:t>
    </dgm:pt>
    <dgm:pt modelId="{DAB5125B-40BD-4A5C-9592-CEC56E72982B}" type="sibTrans" cxnId="{77586E3A-B73E-423B-B88D-0713CEECC4DB}">
      <dgm:prSet/>
      <dgm:spPr/>
      <dgm:t>
        <a:bodyPr/>
        <a:lstStyle/>
        <a:p>
          <a:endParaRPr lang="en-US"/>
        </a:p>
      </dgm:t>
    </dgm:pt>
    <dgm:pt modelId="{8D4DACC7-8E21-4995-A5DC-D35AAF70FED5}" type="parTrans" cxnId="{77586E3A-B73E-423B-B88D-0713CEECC4DB}">
      <dgm:prSet/>
      <dgm:spPr/>
      <dgm:t>
        <a:bodyPr/>
        <a:lstStyle/>
        <a:p>
          <a:endParaRPr lang="en-US"/>
        </a:p>
      </dgm:t>
    </dgm:pt>
    <dgm:pt modelId="{14A332EC-1E61-457A-BB20-39E6465D6B13}">
      <dgm:prSet custT="1"/>
      <dgm:spPr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r>
            <a:rPr lang="en-US" sz="1600" dirty="0" smtClean="0">
              <a:effectLst/>
            </a:rPr>
            <a:t> </a:t>
          </a:r>
          <a:r>
            <a:rPr lang="en-US" sz="1600" dirty="0" smtClean="0"/>
            <a:t>From most third-party recovery modules, user can make device backups called </a:t>
          </a:r>
          <a:r>
            <a:rPr lang="en-US" sz="1600" dirty="0" err="1" smtClean="0"/>
            <a:t>nandroid</a:t>
          </a:r>
          <a:r>
            <a:rPr lang="en-US" sz="1600" dirty="0" smtClean="0"/>
            <a:t> backups.</a:t>
          </a:r>
          <a:endParaRPr lang="en-US" sz="1600" dirty="0">
            <a:effectLst/>
          </a:endParaRPr>
        </a:p>
      </dgm:t>
    </dgm:pt>
    <dgm:pt modelId="{958AC9C7-7E54-4236-BA44-B97A848E2724}">
      <dgm:prSet custT="1"/>
      <dgm:spPr/>
      <dgm:t>
        <a:bodyPr/>
        <a:lstStyle/>
        <a:p>
          <a:pPr rtl="0"/>
          <a:r>
            <a: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800" b="1" dirty="0" smtClean="0">
              <a:ln>
                <a:solidFill>
                  <a:schemeClr val="tx1"/>
                </a:solidFill>
              </a:ln>
            </a:rPr>
            <a:t>NANDROID</a:t>
          </a:r>
          <a:endParaRPr lang="en-US" sz="2800" b="1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709079-7C58-40A1-8477-B278DF3CCE64}" type="sibTrans" cxnId="{E97BA731-F2C0-4E6E-BF05-A13CF713C62E}">
      <dgm:prSet/>
      <dgm:spPr/>
      <dgm:t>
        <a:bodyPr/>
        <a:lstStyle/>
        <a:p>
          <a:endParaRPr lang="en-US"/>
        </a:p>
      </dgm:t>
    </dgm:pt>
    <dgm:pt modelId="{05A9DB1D-A6F9-4650-8583-5E72875B15BF}" type="parTrans" cxnId="{E97BA731-F2C0-4E6E-BF05-A13CF713C62E}">
      <dgm:prSet/>
      <dgm:spPr/>
      <dgm:t>
        <a:bodyPr/>
        <a:lstStyle/>
        <a:p>
          <a:endParaRPr lang="en-US"/>
        </a:p>
      </dgm:t>
    </dgm:pt>
    <dgm:pt modelId="{C72BFA4D-1286-40A8-B26D-6C8FD4F157E1}" type="sibTrans" cxnId="{DC3ECC49-29A5-4590-B2AC-5F3E140C83D3}">
      <dgm:prSet/>
      <dgm:spPr/>
      <dgm:t>
        <a:bodyPr/>
        <a:lstStyle/>
        <a:p>
          <a:endParaRPr lang="en-US"/>
        </a:p>
      </dgm:t>
    </dgm:pt>
    <dgm:pt modelId="{00E9FACF-B5B9-44DD-8F13-F0166E3C40B0}" type="parTrans" cxnId="{DC3ECC49-29A5-4590-B2AC-5F3E140C83D3}">
      <dgm:prSet/>
      <dgm:spPr/>
      <dgm:t>
        <a:bodyPr/>
        <a:lstStyle/>
        <a:p>
          <a:endParaRPr lang="en-US"/>
        </a:p>
      </dgm:t>
    </dgm:pt>
    <dgm:pt modelId="{2EE5E842-E2F3-48D4-BBAD-C2AE55BF1289}">
      <dgm:prSet custT="1"/>
      <dgm:spPr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pPr rtl="0"/>
          <a:r>
            <a:rPr lang="en-US" sz="1600" dirty="0" smtClean="0"/>
            <a:t>Software on a device that allow user to make backups, flash ROMs, and perform other system-level tasks</a:t>
          </a:r>
          <a:endParaRPr lang="en-US" sz="1600" dirty="0">
            <a:effectLst/>
          </a:endParaRPr>
        </a:p>
      </dgm:t>
    </dgm:pt>
    <dgm:pt modelId="{E481BA37-9ECE-4473-A776-DACA81FF21BF}">
      <dgm:prSet custT="1"/>
      <dgm:spPr/>
      <dgm:t>
        <a:bodyPr/>
        <a:lstStyle/>
        <a:p>
          <a:pPr rtl="0"/>
          <a:r>
            <a:rPr lang="en-US" sz="2800" b="1" dirty="0" smtClean="0">
              <a:ln>
                <a:solidFill>
                  <a:schemeClr val="tx1"/>
                </a:solidFill>
              </a:ln>
            </a:rPr>
            <a:t>RECOVERY</a:t>
          </a:r>
          <a:endParaRPr lang="en-US" sz="2800" b="1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BACD82-B5B3-404C-B2A1-2BD000F2FC3A}" type="sibTrans" cxnId="{9D6061D2-640F-4173-A21B-BDD91F532E90}">
      <dgm:prSet/>
      <dgm:spPr/>
      <dgm:t>
        <a:bodyPr/>
        <a:lstStyle/>
        <a:p>
          <a:endParaRPr lang="en-US"/>
        </a:p>
      </dgm:t>
    </dgm:pt>
    <dgm:pt modelId="{3E7D0C72-C277-4D67-9470-0223978D2177}" type="parTrans" cxnId="{9D6061D2-640F-4173-A21B-BDD91F532E90}">
      <dgm:prSet/>
      <dgm:spPr/>
      <dgm:t>
        <a:bodyPr/>
        <a:lstStyle/>
        <a:p>
          <a:endParaRPr lang="en-US"/>
        </a:p>
      </dgm:t>
    </dgm:pt>
    <dgm:pt modelId="{48C7ED37-59D5-4BF0-8544-BC783DD44B19}" type="sibTrans" cxnId="{099E1C9F-3EC0-4D36-B4E6-3C52677CAE05}">
      <dgm:prSet/>
      <dgm:spPr/>
      <dgm:t>
        <a:bodyPr/>
        <a:lstStyle/>
        <a:p>
          <a:endParaRPr lang="en-US"/>
        </a:p>
      </dgm:t>
    </dgm:pt>
    <dgm:pt modelId="{6467FCFD-A1C1-4BF9-8050-0A634F7158A0}" type="parTrans" cxnId="{099E1C9F-3EC0-4D36-B4E6-3C52677CAE05}">
      <dgm:prSet/>
      <dgm:spPr/>
      <dgm:t>
        <a:bodyPr/>
        <a:lstStyle/>
        <a:p>
          <a:endParaRPr lang="en-US"/>
        </a:p>
      </dgm:t>
    </dgm:pt>
    <dgm:pt modelId="{416E979D-6A92-45B4-9686-026FFF375060}">
      <dgm:prSet custT="1"/>
      <dgm:spPr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r>
            <a:rPr lang="en-US" sz="1600" dirty="0" smtClean="0"/>
            <a:t>Lowest level of software on a device, running all the code that’s necessary to start OS</a:t>
          </a:r>
          <a:endParaRPr lang="en-US" sz="1600" dirty="0">
            <a:effectLst/>
          </a:endParaRPr>
        </a:p>
      </dgm:t>
    </dgm:pt>
    <dgm:pt modelId="{E686F82C-EC20-4716-961C-A1C5F19513D0}" type="sibTrans" cxnId="{CF53B531-4D82-4E44-8CC9-876FC263DCB6}">
      <dgm:prSet/>
      <dgm:spPr/>
      <dgm:t>
        <a:bodyPr/>
        <a:lstStyle/>
        <a:p>
          <a:endParaRPr lang="en-US"/>
        </a:p>
      </dgm:t>
    </dgm:pt>
    <dgm:pt modelId="{F0A6FE5C-1038-4E04-AEF3-0FA290C506A4}" type="parTrans" cxnId="{CF53B531-4D82-4E44-8CC9-876FC263DCB6}">
      <dgm:prSet/>
      <dgm:spPr/>
      <dgm:t>
        <a:bodyPr/>
        <a:lstStyle/>
        <a:p>
          <a:endParaRPr lang="en-US"/>
        </a:p>
      </dgm:t>
    </dgm:pt>
    <dgm:pt modelId="{06F62F1A-6A1C-4659-B725-6F39C7C0C0D4}" type="pres">
      <dgm:prSet presAssocID="{6BCA469E-148D-480A-BE08-25EEC0592AF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60B0CCF-B29A-4496-A762-1B216099EA80}" type="pres">
      <dgm:prSet presAssocID="{53F608EE-A133-4A2D-930E-9CCAC8B5EA05}" presName="linNode" presStyleCnt="0"/>
      <dgm:spPr/>
    </dgm:pt>
    <dgm:pt modelId="{AAB91AAF-35B8-489F-9BB0-93F3DD37A512}" type="pres">
      <dgm:prSet presAssocID="{53F608EE-A133-4A2D-930E-9CCAC8B5EA05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91A5B-8F59-42F5-B65E-C56E387F3BEF}" type="pres">
      <dgm:prSet presAssocID="{53F608EE-A133-4A2D-930E-9CCAC8B5EA05}" presName="childShp" presStyleLbl="bgAccFollowNode1" presStyleIdx="0" presStyleCnt="5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58622864-A713-49B9-A8E8-C4D834B74437}" type="pres">
      <dgm:prSet presAssocID="{09C66430-8EAB-4B0C-9406-6D499E1C1DF8}" presName="spacing" presStyleCnt="0"/>
      <dgm:spPr/>
    </dgm:pt>
    <dgm:pt modelId="{DAFF65F1-81A6-4AD9-BF86-5DD4A147E312}" type="pres">
      <dgm:prSet presAssocID="{E481BA37-9ECE-4473-A776-DACA81FF21BF}" presName="linNode" presStyleCnt="0"/>
      <dgm:spPr/>
    </dgm:pt>
    <dgm:pt modelId="{F837C3D3-16EB-4494-AEF0-0A80105EAB9A}" type="pres">
      <dgm:prSet presAssocID="{E481BA37-9ECE-4473-A776-DACA81FF21BF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CB7D2-6790-4D34-B449-6529664BBA3B}" type="pres">
      <dgm:prSet presAssocID="{E481BA37-9ECE-4473-A776-DACA81FF21BF}" presName="childShp" presStyleLbl="bgAccFollowNode1" presStyleIdx="1" presStyleCnt="5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40726B5E-D283-442B-940A-85D58B982308}" type="pres">
      <dgm:prSet presAssocID="{96BACD82-B5B3-404C-B2A1-2BD000F2FC3A}" presName="spacing" presStyleCnt="0"/>
      <dgm:spPr/>
    </dgm:pt>
    <dgm:pt modelId="{80B736DC-C7BE-49C0-8157-1BA02E34F4BE}" type="pres">
      <dgm:prSet presAssocID="{958AC9C7-7E54-4236-BA44-B97A848E2724}" presName="linNode" presStyleCnt="0"/>
      <dgm:spPr/>
    </dgm:pt>
    <dgm:pt modelId="{59543342-66A9-4397-808F-F6C42DA28ECA}" type="pres">
      <dgm:prSet presAssocID="{958AC9C7-7E54-4236-BA44-B97A848E2724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6083C-4E2C-4312-9E14-E28C960152FF}" type="pres">
      <dgm:prSet presAssocID="{958AC9C7-7E54-4236-BA44-B97A848E2724}" presName="childShp" presStyleLbl="bgAccFollowNode1" presStyleIdx="2" presStyleCnt="5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337EC87B-E6EC-4405-AF5A-C34C9CF2BC47}" type="pres">
      <dgm:prSet presAssocID="{06709079-7C58-40A1-8477-B278DF3CCE64}" presName="spacing" presStyleCnt="0"/>
      <dgm:spPr/>
    </dgm:pt>
    <dgm:pt modelId="{4826048D-0D89-465F-BBC1-9B4F4699A163}" type="pres">
      <dgm:prSet presAssocID="{4D9068E2-5BCA-4231-9BFC-492EFDA207A1}" presName="linNode" presStyleCnt="0"/>
      <dgm:spPr/>
    </dgm:pt>
    <dgm:pt modelId="{01ECFF75-BD20-48EB-ACF7-4D125357BF66}" type="pres">
      <dgm:prSet presAssocID="{4D9068E2-5BCA-4231-9BFC-492EFDA207A1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B2587-D969-404F-93D3-654F7B7C83B5}" type="pres">
      <dgm:prSet presAssocID="{4D9068E2-5BCA-4231-9BFC-492EFDA207A1}" presName="childShp" presStyleLbl="bgAccFollowNode1" presStyleIdx="3" presStyleCnt="5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23E2CCD5-253D-4D90-B446-D6840683E620}" type="pres">
      <dgm:prSet presAssocID="{09272214-F9EF-4AD1-9DCB-C5D87F350588}" presName="spacing" presStyleCnt="0"/>
      <dgm:spPr/>
    </dgm:pt>
    <dgm:pt modelId="{E39BB6AA-4A71-4498-AE3A-E45ECE297EAA}" type="pres">
      <dgm:prSet presAssocID="{0F1BEC80-CEC1-4555-8920-36DC6F8425A9}" presName="linNode" presStyleCnt="0"/>
      <dgm:spPr/>
    </dgm:pt>
    <dgm:pt modelId="{59B8BD17-12D8-4123-BCFA-BAFFF51E0428}" type="pres">
      <dgm:prSet presAssocID="{0F1BEC80-CEC1-4555-8920-36DC6F8425A9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0A445A-450F-4E56-A14E-FEB2C40752F9}" type="pres">
      <dgm:prSet presAssocID="{0F1BEC80-CEC1-4555-8920-36DC6F8425A9}" presName="childShp" presStyleLbl="bgAccFollowNode1" presStyleIdx="4" presStyleCnt="5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</dgm:ptLst>
  <dgm:cxnLst>
    <dgm:cxn modelId="{D26BFB51-0FA4-4655-8A33-76A516E30446}" type="presOf" srcId="{416E979D-6A92-45B4-9686-026FFF375060}" destId="{30C91A5B-8F59-42F5-B65E-C56E387F3BEF}" srcOrd="0" destOrd="0" presId="urn:microsoft.com/office/officeart/2005/8/layout/vList6"/>
    <dgm:cxn modelId="{9D6061D2-640F-4173-A21B-BDD91F532E90}" srcId="{6BCA469E-148D-480A-BE08-25EEC0592AF6}" destId="{E481BA37-9ECE-4473-A776-DACA81FF21BF}" srcOrd="1" destOrd="0" parTransId="{3E7D0C72-C277-4D67-9470-0223978D2177}" sibTransId="{96BACD82-B5B3-404C-B2A1-2BD000F2FC3A}"/>
    <dgm:cxn modelId="{F716A885-0C75-4A19-881C-A480A7BE2263}" srcId="{6BCA469E-148D-480A-BE08-25EEC0592AF6}" destId="{4D9068E2-5BCA-4231-9BFC-492EFDA207A1}" srcOrd="3" destOrd="0" parTransId="{540232AB-1C7C-472F-9289-AF77B3ACBDB7}" sibTransId="{09272214-F9EF-4AD1-9DCB-C5D87F350588}"/>
    <dgm:cxn modelId="{6ABC076E-7A4F-4A0E-AA4A-0F5717D3335F}" type="presOf" srcId="{6BCA469E-148D-480A-BE08-25EEC0592AF6}" destId="{06F62F1A-6A1C-4659-B725-6F39C7C0C0D4}" srcOrd="0" destOrd="0" presId="urn:microsoft.com/office/officeart/2005/8/layout/vList6"/>
    <dgm:cxn modelId="{77586E3A-B73E-423B-B88D-0713CEECC4DB}" srcId="{4D9068E2-5BCA-4231-9BFC-492EFDA207A1}" destId="{523BD77A-A893-4B83-897B-8C2E19AE8E0C}" srcOrd="0" destOrd="0" parTransId="{8D4DACC7-8E21-4995-A5DC-D35AAF70FED5}" sibTransId="{DAB5125B-40BD-4A5C-9592-CEC56E72982B}"/>
    <dgm:cxn modelId="{E920250D-D106-4891-9C56-94A9F582BEF3}" type="presOf" srcId="{BA696ACB-A6CD-41FC-B86B-5258092ACA7F}" destId="{D30A445A-450F-4E56-A14E-FEB2C40752F9}" srcOrd="0" destOrd="0" presId="urn:microsoft.com/office/officeart/2005/8/layout/vList6"/>
    <dgm:cxn modelId="{CEB4023A-1CBB-401D-AD46-17E72B583B14}" srcId="{0F1BEC80-CEC1-4555-8920-36DC6F8425A9}" destId="{BA696ACB-A6CD-41FC-B86B-5258092ACA7F}" srcOrd="0" destOrd="0" parTransId="{DA2A7C01-72E0-448E-8BAE-8C05FD8BC3B5}" sibTransId="{0D527A55-F087-4370-B382-C63CF879E9E9}"/>
    <dgm:cxn modelId="{9F4E4D8A-0B81-4D93-BDB4-F51B0651CAF6}" type="presOf" srcId="{4D9068E2-5BCA-4231-9BFC-492EFDA207A1}" destId="{01ECFF75-BD20-48EB-ACF7-4D125357BF66}" srcOrd="0" destOrd="0" presId="urn:microsoft.com/office/officeart/2005/8/layout/vList6"/>
    <dgm:cxn modelId="{CF53B531-4D82-4E44-8CC9-876FC263DCB6}" srcId="{53F608EE-A133-4A2D-930E-9CCAC8B5EA05}" destId="{416E979D-6A92-45B4-9686-026FFF375060}" srcOrd="0" destOrd="0" parTransId="{F0A6FE5C-1038-4E04-AEF3-0FA290C506A4}" sibTransId="{E686F82C-EC20-4716-961C-A1C5F19513D0}"/>
    <dgm:cxn modelId="{099E1C9F-3EC0-4D36-B4E6-3C52677CAE05}" srcId="{E481BA37-9ECE-4473-A776-DACA81FF21BF}" destId="{2EE5E842-E2F3-48D4-BBAD-C2AE55BF1289}" srcOrd="0" destOrd="0" parTransId="{6467FCFD-A1C1-4BF9-8050-0A634F7158A0}" sibTransId="{48C7ED37-59D5-4BF0-8544-BC783DD44B19}"/>
    <dgm:cxn modelId="{AD927EAF-EFBA-470F-A5CD-692C470DEED0}" srcId="{6BCA469E-148D-480A-BE08-25EEC0592AF6}" destId="{53F608EE-A133-4A2D-930E-9CCAC8B5EA05}" srcOrd="0" destOrd="0" parTransId="{7A0B7975-1182-40C0-86BC-F60AF5D8E300}" sibTransId="{09C66430-8EAB-4B0C-9406-6D499E1C1DF8}"/>
    <dgm:cxn modelId="{DC3ECC49-29A5-4590-B2AC-5F3E140C83D3}" srcId="{958AC9C7-7E54-4236-BA44-B97A848E2724}" destId="{14A332EC-1E61-457A-BB20-39E6465D6B13}" srcOrd="0" destOrd="0" parTransId="{00E9FACF-B5B9-44DD-8F13-F0166E3C40B0}" sibTransId="{C72BFA4D-1286-40A8-B26D-6C8FD4F157E1}"/>
    <dgm:cxn modelId="{B3A9542F-0CDD-4909-9E4B-B2EB716E0E82}" srcId="{6BCA469E-148D-480A-BE08-25EEC0592AF6}" destId="{0F1BEC80-CEC1-4555-8920-36DC6F8425A9}" srcOrd="4" destOrd="0" parTransId="{E6E3F5B7-FBE0-4AE5-BAAB-51BAD786E5D4}" sibTransId="{6A9D1B91-7A11-48AD-B991-6977111C40C8}"/>
    <dgm:cxn modelId="{9A632EF3-A680-47E9-8C92-1FCD2FFB9A27}" type="presOf" srcId="{958AC9C7-7E54-4236-BA44-B97A848E2724}" destId="{59543342-66A9-4397-808F-F6C42DA28ECA}" srcOrd="0" destOrd="0" presId="urn:microsoft.com/office/officeart/2005/8/layout/vList6"/>
    <dgm:cxn modelId="{B76D833D-CB1B-41F6-93FC-ED4E3D1ECC20}" type="presOf" srcId="{E481BA37-9ECE-4473-A776-DACA81FF21BF}" destId="{F837C3D3-16EB-4494-AEF0-0A80105EAB9A}" srcOrd="0" destOrd="0" presId="urn:microsoft.com/office/officeart/2005/8/layout/vList6"/>
    <dgm:cxn modelId="{61E131D3-1D5C-423E-B914-FAA3D0407A69}" type="presOf" srcId="{14A332EC-1E61-457A-BB20-39E6465D6B13}" destId="{D6D6083C-4E2C-4312-9E14-E28C960152FF}" srcOrd="0" destOrd="0" presId="urn:microsoft.com/office/officeart/2005/8/layout/vList6"/>
    <dgm:cxn modelId="{4FBEFB87-26F2-4B35-BFAB-9C1345CCFEFF}" type="presOf" srcId="{0F1BEC80-CEC1-4555-8920-36DC6F8425A9}" destId="{59B8BD17-12D8-4123-BCFA-BAFFF51E0428}" srcOrd="0" destOrd="0" presId="urn:microsoft.com/office/officeart/2005/8/layout/vList6"/>
    <dgm:cxn modelId="{71CE92C0-0EED-4ACD-A2FD-769C3A6A0515}" type="presOf" srcId="{2EE5E842-E2F3-48D4-BBAD-C2AE55BF1289}" destId="{4EFCB7D2-6790-4D34-B449-6529664BBA3B}" srcOrd="0" destOrd="0" presId="urn:microsoft.com/office/officeart/2005/8/layout/vList6"/>
    <dgm:cxn modelId="{E97BA731-F2C0-4E6E-BF05-A13CF713C62E}" srcId="{6BCA469E-148D-480A-BE08-25EEC0592AF6}" destId="{958AC9C7-7E54-4236-BA44-B97A848E2724}" srcOrd="2" destOrd="0" parTransId="{05A9DB1D-A6F9-4650-8583-5E72875B15BF}" sibTransId="{06709079-7C58-40A1-8477-B278DF3CCE64}"/>
    <dgm:cxn modelId="{71C2BCEE-A7CD-4516-BAF6-A852392A7BA0}" type="presOf" srcId="{53F608EE-A133-4A2D-930E-9CCAC8B5EA05}" destId="{AAB91AAF-35B8-489F-9BB0-93F3DD37A512}" srcOrd="0" destOrd="0" presId="urn:microsoft.com/office/officeart/2005/8/layout/vList6"/>
    <dgm:cxn modelId="{E1212A3A-3546-4BAB-9219-DD6E5F20A369}" type="presOf" srcId="{523BD77A-A893-4B83-897B-8C2E19AE8E0C}" destId="{F86B2587-D969-404F-93D3-654F7B7C83B5}" srcOrd="0" destOrd="0" presId="urn:microsoft.com/office/officeart/2005/8/layout/vList6"/>
    <dgm:cxn modelId="{EDDFD38D-0373-422B-BBC7-ECB532E26874}" type="presParOf" srcId="{06F62F1A-6A1C-4659-B725-6F39C7C0C0D4}" destId="{260B0CCF-B29A-4496-A762-1B216099EA80}" srcOrd="0" destOrd="0" presId="urn:microsoft.com/office/officeart/2005/8/layout/vList6"/>
    <dgm:cxn modelId="{824924B8-6B8D-4F72-AE9B-CBD51D576C68}" type="presParOf" srcId="{260B0CCF-B29A-4496-A762-1B216099EA80}" destId="{AAB91AAF-35B8-489F-9BB0-93F3DD37A512}" srcOrd="0" destOrd="0" presId="urn:microsoft.com/office/officeart/2005/8/layout/vList6"/>
    <dgm:cxn modelId="{171131CB-049C-4627-A925-4E1D32EDEF55}" type="presParOf" srcId="{260B0CCF-B29A-4496-A762-1B216099EA80}" destId="{30C91A5B-8F59-42F5-B65E-C56E387F3BEF}" srcOrd="1" destOrd="0" presId="urn:microsoft.com/office/officeart/2005/8/layout/vList6"/>
    <dgm:cxn modelId="{BF97B8C5-B7C2-447B-8D65-5846E5A8E413}" type="presParOf" srcId="{06F62F1A-6A1C-4659-B725-6F39C7C0C0D4}" destId="{58622864-A713-49B9-A8E8-C4D834B74437}" srcOrd="1" destOrd="0" presId="urn:microsoft.com/office/officeart/2005/8/layout/vList6"/>
    <dgm:cxn modelId="{EB15BBD6-F43E-4ECE-8BDE-057011E6B2D0}" type="presParOf" srcId="{06F62F1A-6A1C-4659-B725-6F39C7C0C0D4}" destId="{DAFF65F1-81A6-4AD9-BF86-5DD4A147E312}" srcOrd="2" destOrd="0" presId="urn:microsoft.com/office/officeart/2005/8/layout/vList6"/>
    <dgm:cxn modelId="{B176A478-B076-42FD-AC64-73B2E2A5D850}" type="presParOf" srcId="{DAFF65F1-81A6-4AD9-BF86-5DD4A147E312}" destId="{F837C3D3-16EB-4494-AEF0-0A80105EAB9A}" srcOrd="0" destOrd="0" presId="urn:microsoft.com/office/officeart/2005/8/layout/vList6"/>
    <dgm:cxn modelId="{815AD460-E593-4BD4-8B86-FAF46DBE6060}" type="presParOf" srcId="{DAFF65F1-81A6-4AD9-BF86-5DD4A147E312}" destId="{4EFCB7D2-6790-4D34-B449-6529664BBA3B}" srcOrd="1" destOrd="0" presId="urn:microsoft.com/office/officeart/2005/8/layout/vList6"/>
    <dgm:cxn modelId="{B6486A41-35AA-41FE-9C69-6D73F8899A82}" type="presParOf" srcId="{06F62F1A-6A1C-4659-B725-6F39C7C0C0D4}" destId="{40726B5E-D283-442B-940A-85D58B982308}" srcOrd="3" destOrd="0" presId="urn:microsoft.com/office/officeart/2005/8/layout/vList6"/>
    <dgm:cxn modelId="{80A88D82-C0CC-4FD3-9289-974CEB41998C}" type="presParOf" srcId="{06F62F1A-6A1C-4659-B725-6F39C7C0C0D4}" destId="{80B736DC-C7BE-49C0-8157-1BA02E34F4BE}" srcOrd="4" destOrd="0" presId="urn:microsoft.com/office/officeart/2005/8/layout/vList6"/>
    <dgm:cxn modelId="{8AD10CC8-A529-47E1-9A6A-D72E91EB7953}" type="presParOf" srcId="{80B736DC-C7BE-49C0-8157-1BA02E34F4BE}" destId="{59543342-66A9-4397-808F-F6C42DA28ECA}" srcOrd="0" destOrd="0" presId="urn:microsoft.com/office/officeart/2005/8/layout/vList6"/>
    <dgm:cxn modelId="{1C0C690E-D843-4572-8484-20F78197D43A}" type="presParOf" srcId="{80B736DC-C7BE-49C0-8157-1BA02E34F4BE}" destId="{D6D6083C-4E2C-4312-9E14-E28C960152FF}" srcOrd="1" destOrd="0" presId="urn:microsoft.com/office/officeart/2005/8/layout/vList6"/>
    <dgm:cxn modelId="{3928DF4E-5BBC-433C-A237-85AC52530422}" type="presParOf" srcId="{06F62F1A-6A1C-4659-B725-6F39C7C0C0D4}" destId="{337EC87B-E6EC-4405-AF5A-C34C9CF2BC47}" srcOrd="5" destOrd="0" presId="urn:microsoft.com/office/officeart/2005/8/layout/vList6"/>
    <dgm:cxn modelId="{502BD31C-51E2-4D47-9479-1BF1F15E198F}" type="presParOf" srcId="{06F62F1A-6A1C-4659-B725-6F39C7C0C0D4}" destId="{4826048D-0D89-465F-BBC1-9B4F4699A163}" srcOrd="6" destOrd="0" presId="urn:microsoft.com/office/officeart/2005/8/layout/vList6"/>
    <dgm:cxn modelId="{9773F7E1-003B-4DB5-A86D-CEC35AE986B8}" type="presParOf" srcId="{4826048D-0D89-465F-BBC1-9B4F4699A163}" destId="{01ECFF75-BD20-48EB-ACF7-4D125357BF66}" srcOrd="0" destOrd="0" presId="urn:microsoft.com/office/officeart/2005/8/layout/vList6"/>
    <dgm:cxn modelId="{AEE7D105-E4AC-47C1-9C0C-971088F03DA5}" type="presParOf" srcId="{4826048D-0D89-465F-BBC1-9B4F4699A163}" destId="{F86B2587-D969-404F-93D3-654F7B7C83B5}" srcOrd="1" destOrd="0" presId="urn:microsoft.com/office/officeart/2005/8/layout/vList6"/>
    <dgm:cxn modelId="{1CD37BBE-4309-4A5E-A9B7-6CFDECE99547}" type="presParOf" srcId="{06F62F1A-6A1C-4659-B725-6F39C7C0C0D4}" destId="{23E2CCD5-253D-4D90-B446-D6840683E620}" srcOrd="7" destOrd="0" presId="urn:microsoft.com/office/officeart/2005/8/layout/vList6"/>
    <dgm:cxn modelId="{03C57C67-24A5-41DC-87EA-E2BB6F9D4FA5}" type="presParOf" srcId="{06F62F1A-6A1C-4659-B725-6F39C7C0C0D4}" destId="{E39BB6AA-4A71-4498-AE3A-E45ECE297EAA}" srcOrd="8" destOrd="0" presId="urn:microsoft.com/office/officeart/2005/8/layout/vList6"/>
    <dgm:cxn modelId="{6D6CC203-A743-4C38-9EB4-6F89BB477276}" type="presParOf" srcId="{E39BB6AA-4A71-4498-AE3A-E45ECE297EAA}" destId="{59B8BD17-12D8-4123-BCFA-BAFFF51E0428}" srcOrd="0" destOrd="0" presId="urn:microsoft.com/office/officeart/2005/8/layout/vList6"/>
    <dgm:cxn modelId="{2B1BE108-C58A-478F-9FB5-8F8DCF559A27}" type="presParOf" srcId="{E39BB6AA-4A71-4498-AE3A-E45ECE297EAA}" destId="{D30A445A-450F-4E56-A14E-FEB2C40752F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5618758-B35C-42B0-BC1F-FCA2C9E458D5}" type="doc">
      <dgm:prSet loTypeId="urn:microsoft.com/office/officeart/2005/8/layout/vList6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75BBF0D-EFBC-4F80-85D7-4015DBD1F099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 rtl="0"/>
          <a:r>
            <a:rPr lang="en-US" sz="1800" b="1" i="0" dirty="0" smtClean="0"/>
            <a:t>TETHERING</a:t>
          </a:r>
          <a:r>
            <a:rPr lang="en-US" sz="1800" b="0" i="0" dirty="0" smtClean="0"/>
            <a:t> </a:t>
          </a:r>
        </a:p>
        <a:p>
          <a:pPr algn="ctr" rtl="0"/>
          <a:r>
            <a:rPr lang="en-US" sz="1800" b="1" i="0" dirty="0" smtClean="0"/>
            <a:t> connecting one device to another</a:t>
          </a:r>
          <a:endParaRPr lang="en-US" sz="18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C04578B-59D1-4BC6-8B2B-7FB80E9CB207}" type="parTrans" cxnId="{8BC54FFC-56CF-42E2-B2B3-1892AE4FB796}">
      <dgm:prSet/>
      <dgm:spPr/>
      <dgm:t>
        <a:bodyPr/>
        <a:lstStyle/>
        <a:p>
          <a:endParaRPr lang="en-US"/>
        </a:p>
      </dgm:t>
    </dgm:pt>
    <dgm:pt modelId="{96C1BCE3-8B1D-4365-AE6D-D34F48D7918D}" type="sibTrans" cxnId="{8BC54FFC-56CF-42E2-B2B3-1892AE4FB796}">
      <dgm:prSet/>
      <dgm:spPr/>
      <dgm:t>
        <a:bodyPr/>
        <a:lstStyle/>
        <a:p>
          <a:endParaRPr lang="en-US"/>
        </a:p>
      </dgm:t>
    </dgm:pt>
    <dgm:pt modelId="{027EEF96-384C-46B9-BFD2-5B6153633AFE}">
      <dgm:prSet custT="1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 rtl="0"/>
          <a:r>
            <a:rPr lang="en-US" sz="1800" b="1" i="0" dirty="0" smtClean="0">
              <a:solidFill>
                <a:schemeClr val="bg1"/>
              </a:solidFill>
            </a:rPr>
            <a:t>In the </a:t>
          </a:r>
          <a:r>
            <a:rPr lang="en-US" sz="1600" b="1" i="0" dirty="0" smtClean="0">
              <a:solidFill>
                <a:schemeClr val="bg1"/>
              </a:solidFill>
            </a:rPr>
            <a:t>context</a:t>
          </a:r>
          <a:r>
            <a:rPr lang="en-US" sz="1800" b="1" i="0" dirty="0" smtClean="0">
              <a:solidFill>
                <a:schemeClr val="bg1"/>
              </a:solidFill>
            </a:rPr>
            <a:t> of </a:t>
          </a:r>
          <a:r>
            <a:rPr lang="en-US" sz="1800" b="1" i="0" dirty="0" smtClean="0">
              <a:solidFill>
                <a:schemeClr val="bg1"/>
              </a:solidFill>
              <a:hlinkClick xmlns:r="http://schemas.openxmlformats.org/officeDocument/2006/relationships" r:id="rId1" tooltip="Mobile phone"/>
            </a:rPr>
            <a:t>mobile phones</a:t>
          </a:r>
          <a:r>
            <a:rPr lang="en-US" sz="1800" b="1" i="0" dirty="0" smtClean="0">
              <a:solidFill>
                <a:schemeClr val="bg1"/>
              </a:solidFill>
            </a:rPr>
            <a:t> and </a:t>
          </a:r>
          <a:r>
            <a:rPr lang="en-US" sz="1800" b="1" i="0" dirty="0" smtClean="0">
              <a:solidFill>
                <a:schemeClr val="bg1"/>
              </a:solidFill>
              <a:hlinkClick xmlns:r="http://schemas.openxmlformats.org/officeDocument/2006/relationships" r:id="rId2" tooltip="Tablet computer"/>
            </a:rPr>
            <a:t>tablet computers</a:t>
          </a:r>
          <a:r>
            <a:rPr lang="en-US" sz="1800" b="1" i="0" dirty="0" smtClean="0">
              <a:solidFill>
                <a:schemeClr val="bg1"/>
              </a:solidFill>
            </a:rPr>
            <a:t>, tethering allows sharing the Internet connection of the phone or tablet with other devices such as laptops</a:t>
          </a:r>
          <a:endParaRPr lang="en-US" sz="18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D069902-62EB-4AE1-A555-0B823BA7E957}" type="parTrans" cxnId="{460AE08F-A6B3-4169-A28D-AD5BEA9980EF}">
      <dgm:prSet/>
      <dgm:spPr/>
      <dgm:t>
        <a:bodyPr/>
        <a:lstStyle/>
        <a:p>
          <a:endParaRPr lang="en-US"/>
        </a:p>
      </dgm:t>
    </dgm:pt>
    <dgm:pt modelId="{51205B57-B7D7-4D2A-8370-F79F462D127F}" type="sibTrans" cxnId="{460AE08F-A6B3-4169-A28D-AD5BEA9980EF}">
      <dgm:prSet/>
      <dgm:spPr/>
      <dgm:t>
        <a:bodyPr/>
        <a:lstStyle/>
        <a:p>
          <a:endParaRPr lang="en-US"/>
        </a:p>
      </dgm:t>
    </dgm:pt>
    <dgm:pt modelId="{34BF1BAD-5B6A-4C61-AEDC-0AB33B07121C}">
      <dgm:prSet custT="1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algn="l" rtl="0"/>
          <a:r>
            <a:rPr lang="en-US" sz="1600" b="1" i="0" dirty="0" smtClean="0"/>
            <a:t>Connection of the phone or tablet with other devices can be done </a:t>
          </a:r>
          <a:r>
            <a:rPr lang="en-US" sz="1600" b="1" i="0" dirty="0" err="1" smtClean="0"/>
            <a:t>over</a:t>
          </a:r>
          <a:r>
            <a:rPr lang="en-US" sz="1600" b="1" i="0" dirty="0" err="1" smtClean="0">
              <a:hlinkClick xmlns:r="http://schemas.openxmlformats.org/officeDocument/2006/relationships" r:id="rId3" tooltip="Wireless LAN"/>
            </a:rPr>
            <a:t>wireless</a:t>
          </a:r>
          <a:r>
            <a:rPr lang="en-US" sz="1600" b="1" i="0" dirty="0" smtClean="0">
              <a:hlinkClick xmlns:r="http://schemas.openxmlformats.org/officeDocument/2006/relationships" r:id="rId3" tooltip="Wireless LAN"/>
            </a:rPr>
            <a:t> LAN</a:t>
          </a:r>
          <a:r>
            <a:rPr lang="en-US" sz="1600" b="1" i="0" dirty="0" smtClean="0"/>
            <a:t> (</a:t>
          </a:r>
          <a:r>
            <a:rPr lang="en-US" sz="1600" b="1" i="0" dirty="0" smtClean="0">
              <a:hlinkClick xmlns:r="http://schemas.openxmlformats.org/officeDocument/2006/relationships" r:id="rId4" tooltip="Wi-Fi"/>
            </a:rPr>
            <a:t>Wi-Fi</a:t>
          </a:r>
          <a:r>
            <a:rPr lang="en-US" sz="1600" b="1" i="0" dirty="0" smtClean="0"/>
            <a:t>), over </a:t>
          </a:r>
          <a:r>
            <a:rPr lang="en-US" sz="1600" b="1" i="0" dirty="0" smtClean="0">
              <a:hlinkClick xmlns:r="http://schemas.openxmlformats.org/officeDocument/2006/relationships" r:id="rId5" tooltip="Bluetooth"/>
            </a:rPr>
            <a:t>Bluetooth</a:t>
          </a:r>
          <a:r>
            <a:rPr lang="en-US" sz="1600" b="1" i="0" dirty="0" smtClean="0"/>
            <a:t> or by physical connection using a cable, for example through</a:t>
          </a:r>
          <a:endParaRPr lang="en-US" sz="1600" b="1" u="sng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3CA3449-DCC1-4927-A84F-2DCBB481DB54}" type="parTrans" cxnId="{A9F9FA77-77E1-425F-8A48-DCA741246849}">
      <dgm:prSet/>
      <dgm:spPr/>
      <dgm:t>
        <a:bodyPr/>
        <a:lstStyle/>
        <a:p>
          <a:endParaRPr lang="en-US"/>
        </a:p>
      </dgm:t>
    </dgm:pt>
    <dgm:pt modelId="{7F3EF33A-D57C-43FF-A68B-81DCF1986386}" type="sibTrans" cxnId="{A9F9FA77-77E1-425F-8A48-DCA741246849}">
      <dgm:prSet/>
      <dgm:spPr/>
      <dgm:t>
        <a:bodyPr/>
        <a:lstStyle/>
        <a:p>
          <a:endParaRPr lang="en-US"/>
        </a:p>
      </dgm:t>
    </dgm:pt>
    <dgm:pt modelId="{EBB494EF-D677-4DA8-B1E6-FC72C4FD5FA0}" type="pres">
      <dgm:prSet presAssocID="{45618758-B35C-42B0-BC1F-FCA2C9E458D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0C41551-BA8E-4909-9E24-DDA5309FEE8B}" type="pres">
      <dgm:prSet presAssocID="{C75BBF0D-EFBC-4F80-85D7-4015DBD1F099}" presName="linNode" presStyleCnt="0"/>
      <dgm:spPr/>
    </dgm:pt>
    <dgm:pt modelId="{ABD16805-689D-4876-8CDA-348CC36A3CD6}" type="pres">
      <dgm:prSet presAssocID="{C75BBF0D-EFBC-4F80-85D7-4015DBD1F099}" presName="parentShp" presStyleLbl="node1" presStyleIdx="0" presStyleCnt="3" custScaleX="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0074F-E347-49F1-A2DE-F4E2B0F248B5}" type="pres">
      <dgm:prSet presAssocID="{C75BBF0D-EFBC-4F80-85D7-4015DBD1F099}" presName="childShp" presStyleLbl="bgAccFollowNode1" presStyleIdx="0" presStyleCnt="3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886D59FE-4CEB-4992-90AF-4B3A316F2BD7}" type="pres">
      <dgm:prSet presAssocID="{96C1BCE3-8B1D-4365-AE6D-D34F48D7918D}" presName="spacing" presStyleCnt="0"/>
      <dgm:spPr/>
    </dgm:pt>
    <dgm:pt modelId="{A62F34A1-5000-40D2-819B-C9622DC37AD2}" type="pres">
      <dgm:prSet presAssocID="{027EEF96-384C-46B9-BFD2-5B6153633AFE}" presName="linNode" presStyleCnt="0"/>
      <dgm:spPr/>
    </dgm:pt>
    <dgm:pt modelId="{05694E29-9AD9-436A-AEE1-5C784BBB1603}" type="pres">
      <dgm:prSet presAssocID="{027EEF96-384C-46B9-BFD2-5B6153633AFE}" presName="parentShp" presStyleLbl="node1" presStyleIdx="1" presStyleCnt="3" custScaleX="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252E3-BEB7-4404-A8E1-5A56B0E3BF7F}" type="pres">
      <dgm:prSet presAssocID="{027EEF96-384C-46B9-BFD2-5B6153633AFE}" presName="childShp" presStyleLbl="bgAccFollowNode1" presStyleIdx="1" presStyleCnt="3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E7770D1B-A55D-478C-B0AA-3CE2FC2B8D5B}" type="pres">
      <dgm:prSet presAssocID="{51205B57-B7D7-4D2A-8370-F79F462D127F}" presName="spacing" presStyleCnt="0"/>
      <dgm:spPr/>
    </dgm:pt>
    <dgm:pt modelId="{EA3DC6B9-EFC3-4808-9B3E-8ECF03C16FE0}" type="pres">
      <dgm:prSet presAssocID="{34BF1BAD-5B6A-4C61-AEDC-0AB33B07121C}" presName="linNode" presStyleCnt="0"/>
      <dgm:spPr/>
    </dgm:pt>
    <dgm:pt modelId="{9DCEB426-8607-4799-B7A0-83AB93CC352A}" type="pres">
      <dgm:prSet presAssocID="{34BF1BAD-5B6A-4C61-AEDC-0AB33B07121C}" presName="parentShp" presStyleLbl="node1" presStyleIdx="2" presStyleCnt="3" custScaleX="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1E5CF-83B9-49CD-9F43-CC461370386D}" type="pres">
      <dgm:prSet presAssocID="{34BF1BAD-5B6A-4C61-AEDC-0AB33B07121C}" presName="childShp" presStyleLbl="bgAccFollowNode1" presStyleIdx="2" presStyleCnt="3">
        <dgm:presLayoutVars>
          <dgm:bulletEnabled val="1"/>
        </dgm:presLayoutVars>
      </dgm:prSet>
      <dgm:spPr>
        <a:prstGeom prst="chevron">
          <a:avLst/>
        </a:prstGeom>
      </dgm:spPr>
    </dgm:pt>
  </dgm:ptLst>
  <dgm:cxnLst>
    <dgm:cxn modelId="{615EABBD-E9E5-4237-B701-73B5D359200A}" type="presOf" srcId="{45618758-B35C-42B0-BC1F-FCA2C9E458D5}" destId="{EBB494EF-D677-4DA8-B1E6-FC72C4FD5FA0}" srcOrd="0" destOrd="0" presId="urn:microsoft.com/office/officeart/2005/8/layout/vList6"/>
    <dgm:cxn modelId="{F2FCFC9A-7ED3-4FA7-A53B-7B4409D88FB4}" type="presOf" srcId="{34BF1BAD-5B6A-4C61-AEDC-0AB33B07121C}" destId="{9DCEB426-8607-4799-B7A0-83AB93CC352A}" srcOrd="0" destOrd="0" presId="urn:microsoft.com/office/officeart/2005/8/layout/vList6"/>
    <dgm:cxn modelId="{4CD753A6-56A7-4194-BA82-53B20188C1A5}" type="presOf" srcId="{C75BBF0D-EFBC-4F80-85D7-4015DBD1F099}" destId="{ABD16805-689D-4876-8CDA-348CC36A3CD6}" srcOrd="0" destOrd="0" presId="urn:microsoft.com/office/officeart/2005/8/layout/vList6"/>
    <dgm:cxn modelId="{8BC54FFC-56CF-42E2-B2B3-1892AE4FB796}" srcId="{45618758-B35C-42B0-BC1F-FCA2C9E458D5}" destId="{C75BBF0D-EFBC-4F80-85D7-4015DBD1F099}" srcOrd="0" destOrd="0" parTransId="{0C04578B-59D1-4BC6-8B2B-7FB80E9CB207}" sibTransId="{96C1BCE3-8B1D-4365-AE6D-D34F48D7918D}"/>
    <dgm:cxn modelId="{460AE08F-A6B3-4169-A28D-AD5BEA9980EF}" srcId="{45618758-B35C-42B0-BC1F-FCA2C9E458D5}" destId="{027EEF96-384C-46B9-BFD2-5B6153633AFE}" srcOrd="1" destOrd="0" parTransId="{2D069902-62EB-4AE1-A555-0B823BA7E957}" sibTransId="{51205B57-B7D7-4D2A-8370-F79F462D127F}"/>
    <dgm:cxn modelId="{A9F9FA77-77E1-425F-8A48-DCA741246849}" srcId="{45618758-B35C-42B0-BC1F-FCA2C9E458D5}" destId="{34BF1BAD-5B6A-4C61-AEDC-0AB33B07121C}" srcOrd="2" destOrd="0" parTransId="{43CA3449-DCC1-4927-A84F-2DCBB481DB54}" sibTransId="{7F3EF33A-D57C-43FF-A68B-81DCF1986386}"/>
    <dgm:cxn modelId="{F6C6F64F-C4FC-4F22-8249-B362CDAF13A1}" type="presOf" srcId="{027EEF96-384C-46B9-BFD2-5B6153633AFE}" destId="{05694E29-9AD9-436A-AEE1-5C784BBB1603}" srcOrd="0" destOrd="0" presId="urn:microsoft.com/office/officeart/2005/8/layout/vList6"/>
    <dgm:cxn modelId="{B3617348-5261-4520-BA75-7BBC5F1FB47C}" type="presParOf" srcId="{EBB494EF-D677-4DA8-B1E6-FC72C4FD5FA0}" destId="{70C41551-BA8E-4909-9E24-DDA5309FEE8B}" srcOrd="0" destOrd="0" presId="urn:microsoft.com/office/officeart/2005/8/layout/vList6"/>
    <dgm:cxn modelId="{ACB62B8A-144C-4724-BD8B-63802BEFF142}" type="presParOf" srcId="{70C41551-BA8E-4909-9E24-DDA5309FEE8B}" destId="{ABD16805-689D-4876-8CDA-348CC36A3CD6}" srcOrd="0" destOrd="0" presId="urn:microsoft.com/office/officeart/2005/8/layout/vList6"/>
    <dgm:cxn modelId="{CAA57385-5807-4BD9-A3D2-290724A42043}" type="presParOf" srcId="{70C41551-BA8E-4909-9E24-DDA5309FEE8B}" destId="{6010074F-E347-49F1-A2DE-F4E2B0F248B5}" srcOrd="1" destOrd="0" presId="urn:microsoft.com/office/officeart/2005/8/layout/vList6"/>
    <dgm:cxn modelId="{C645E5CC-A5D7-4FCE-A2FC-48243565DCA1}" type="presParOf" srcId="{EBB494EF-D677-4DA8-B1E6-FC72C4FD5FA0}" destId="{886D59FE-4CEB-4992-90AF-4B3A316F2BD7}" srcOrd="1" destOrd="0" presId="urn:microsoft.com/office/officeart/2005/8/layout/vList6"/>
    <dgm:cxn modelId="{3CFEEA37-C5B8-4E5E-BEB8-FE7D872553DB}" type="presParOf" srcId="{EBB494EF-D677-4DA8-B1E6-FC72C4FD5FA0}" destId="{A62F34A1-5000-40D2-819B-C9622DC37AD2}" srcOrd="2" destOrd="0" presId="urn:microsoft.com/office/officeart/2005/8/layout/vList6"/>
    <dgm:cxn modelId="{2F9FBD56-89B8-4376-937C-652B74397AFF}" type="presParOf" srcId="{A62F34A1-5000-40D2-819B-C9622DC37AD2}" destId="{05694E29-9AD9-436A-AEE1-5C784BBB1603}" srcOrd="0" destOrd="0" presId="urn:microsoft.com/office/officeart/2005/8/layout/vList6"/>
    <dgm:cxn modelId="{C01F9807-BE82-4551-9AB2-F3EA35B045F7}" type="presParOf" srcId="{A62F34A1-5000-40D2-819B-C9622DC37AD2}" destId="{870252E3-BEB7-4404-A8E1-5A56B0E3BF7F}" srcOrd="1" destOrd="0" presId="urn:microsoft.com/office/officeart/2005/8/layout/vList6"/>
    <dgm:cxn modelId="{1DE50883-1E0B-4416-8A7E-5BB1C4170C4A}" type="presParOf" srcId="{EBB494EF-D677-4DA8-B1E6-FC72C4FD5FA0}" destId="{E7770D1B-A55D-478C-B0AA-3CE2FC2B8D5B}" srcOrd="3" destOrd="0" presId="urn:microsoft.com/office/officeart/2005/8/layout/vList6"/>
    <dgm:cxn modelId="{D5B5C064-69D6-47D3-9CB5-F7CA4D84B60C}" type="presParOf" srcId="{EBB494EF-D677-4DA8-B1E6-FC72C4FD5FA0}" destId="{EA3DC6B9-EFC3-4808-9B3E-8ECF03C16FE0}" srcOrd="4" destOrd="0" presId="urn:microsoft.com/office/officeart/2005/8/layout/vList6"/>
    <dgm:cxn modelId="{88F37D8E-8CA0-4C20-9798-2AE05594A60C}" type="presParOf" srcId="{EA3DC6B9-EFC3-4808-9B3E-8ECF03C16FE0}" destId="{9DCEB426-8607-4799-B7A0-83AB93CC352A}" srcOrd="0" destOrd="0" presId="urn:microsoft.com/office/officeart/2005/8/layout/vList6"/>
    <dgm:cxn modelId="{D021BAB9-8720-4C67-9A52-75962A963679}" type="presParOf" srcId="{EA3DC6B9-EFC3-4808-9B3E-8ECF03C16FE0}" destId="{B601E5CF-83B9-49CD-9F43-CC461370386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ECE4FAA-17F2-456B-9DAD-6D776CD93B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4CAC474-2A65-4C2A-AD65-E296F5A20D2D}">
      <dgm:prSet/>
      <dgm:spPr/>
      <dgm:t>
        <a:bodyPr/>
        <a:lstStyle/>
        <a:p>
          <a:pPr rtl="0"/>
          <a:r>
            <a:rPr lang="en-US" dirty="0" smtClean="0"/>
            <a:t>Copyright NataliaS@portnov.com</a:t>
          </a:r>
          <a:endParaRPr lang="en-US" dirty="0"/>
        </a:p>
      </dgm:t>
    </dgm:pt>
    <dgm:pt modelId="{BFDCEC68-8D63-4E45-93F6-A9B6DFAF6E33}" type="parTrans" cxnId="{DE8A7E71-45D4-4E67-9A8D-B69F2E9E1713}">
      <dgm:prSet/>
      <dgm:spPr/>
      <dgm:t>
        <a:bodyPr/>
        <a:lstStyle/>
        <a:p>
          <a:endParaRPr lang="en-US"/>
        </a:p>
      </dgm:t>
    </dgm:pt>
    <dgm:pt modelId="{F8E8C65C-FBB9-4CEA-BC54-4830AD3BF98B}" type="sibTrans" cxnId="{DE8A7E71-45D4-4E67-9A8D-B69F2E9E1713}">
      <dgm:prSet/>
      <dgm:spPr/>
      <dgm:t>
        <a:bodyPr/>
        <a:lstStyle/>
        <a:p>
          <a:endParaRPr lang="en-US"/>
        </a:p>
      </dgm:t>
    </dgm:pt>
    <dgm:pt modelId="{3841A56F-5E57-46E7-A54A-467887329726}" type="pres">
      <dgm:prSet presAssocID="{7ECE4FAA-17F2-456B-9DAD-6D776CD93B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1D193B-3C2F-4D96-994B-5C83A42B8F73}" type="pres">
      <dgm:prSet presAssocID="{A4CAC474-2A65-4C2A-AD65-E296F5A20D2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DF3271-22A0-4934-A961-7E55EDEEB01D}" type="presOf" srcId="{7ECE4FAA-17F2-456B-9DAD-6D776CD93BAA}" destId="{3841A56F-5E57-46E7-A54A-467887329726}" srcOrd="0" destOrd="0" presId="urn:microsoft.com/office/officeart/2005/8/layout/vList2"/>
    <dgm:cxn modelId="{DE8A7E71-45D4-4E67-9A8D-B69F2E9E1713}" srcId="{7ECE4FAA-17F2-456B-9DAD-6D776CD93BAA}" destId="{A4CAC474-2A65-4C2A-AD65-E296F5A20D2D}" srcOrd="0" destOrd="0" parTransId="{BFDCEC68-8D63-4E45-93F6-A9B6DFAF6E33}" sibTransId="{F8E8C65C-FBB9-4CEA-BC54-4830AD3BF98B}"/>
    <dgm:cxn modelId="{24F1C023-86CB-4848-8A38-6F84E97578C5}" type="presOf" srcId="{A4CAC474-2A65-4C2A-AD65-E296F5A20D2D}" destId="{F01D193B-3C2F-4D96-994B-5C83A42B8F73}" srcOrd="0" destOrd="0" presId="urn:microsoft.com/office/officeart/2005/8/layout/vList2"/>
    <dgm:cxn modelId="{34858A39-D393-4585-8D10-DDA131C681F8}" type="presParOf" srcId="{3841A56F-5E57-46E7-A54A-467887329726}" destId="{F01D193B-3C2F-4D96-994B-5C83A42B8F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1A8B293-EBC7-4D1E-9BA6-54F00BCB17D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5F098E-EF7B-4753-80A5-59E67181F8D1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3600" b="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Network</a:t>
          </a:r>
          <a:endParaRPr lang="en-US" sz="3600" b="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04C923F3-21A2-4C29-86F2-CCA632C61987}" type="parTrans" cxnId="{97CFDC7F-EB05-4BFB-8738-413B1FAF3109}">
      <dgm:prSet/>
      <dgm:spPr/>
      <dgm:t>
        <a:bodyPr/>
        <a:lstStyle/>
        <a:p>
          <a:pPr algn="ctr"/>
          <a:endParaRPr lang="en-US"/>
        </a:p>
      </dgm:t>
    </dgm:pt>
    <dgm:pt modelId="{D73A95DD-EEBF-4E72-AB5B-57C9F8AF45AE}" type="sibTrans" cxnId="{97CFDC7F-EB05-4BFB-8738-413B1FAF3109}">
      <dgm:prSet/>
      <dgm:spPr/>
      <dgm:t>
        <a:bodyPr/>
        <a:lstStyle/>
        <a:p>
          <a:pPr algn="ctr"/>
          <a:endParaRPr lang="en-US"/>
        </a:p>
      </dgm:t>
    </dgm:pt>
    <dgm:pt modelId="{4C361E29-635B-4459-92D2-0C7CAD26888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3600" b="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Manufactures</a:t>
          </a:r>
          <a:endParaRPr lang="en-US" sz="3600" b="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22F3D6C7-E160-4534-B80B-E30E07EB38A2}" type="parTrans" cxnId="{A823CDEA-84AA-4859-9971-524C6717D319}">
      <dgm:prSet/>
      <dgm:spPr/>
      <dgm:t>
        <a:bodyPr/>
        <a:lstStyle/>
        <a:p>
          <a:pPr algn="ctr"/>
          <a:endParaRPr lang="en-US"/>
        </a:p>
      </dgm:t>
    </dgm:pt>
    <dgm:pt modelId="{663ACBFC-1948-4B83-A5AE-6248B3E1646B}" type="sibTrans" cxnId="{A823CDEA-84AA-4859-9971-524C6717D319}">
      <dgm:prSet/>
      <dgm:spPr/>
      <dgm:t>
        <a:bodyPr/>
        <a:lstStyle/>
        <a:p>
          <a:pPr algn="ctr"/>
          <a:endParaRPr lang="en-US"/>
        </a:p>
      </dgm:t>
    </dgm:pt>
    <dgm:pt modelId="{7C46D396-9481-4100-972B-32D5664D1577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3600" b="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Devices</a:t>
          </a:r>
          <a:endParaRPr lang="en-US" sz="3600" b="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C90341FE-5C89-43F6-9A9D-895D0616A22A}" type="parTrans" cxnId="{37BB92F7-319F-4737-9557-F0AA3B510557}">
      <dgm:prSet/>
      <dgm:spPr/>
      <dgm:t>
        <a:bodyPr/>
        <a:lstStyle/>
        <a:p>
          <a:pPr algn="ctr"/>
          <a:endParaRPr lang="en-US"/>
        </a:p>
      </dgm:t>
    </dgm:pt>
    <dgm:pt modelId="{116AB8CD-DA36-4616-BD48-79D6DF095DE5}" type="sibTrans" cxnId="{37BB92F7-319F-4737-9557-F0AA3B510557}">
      <dgm:prSet/>
      <dgm:spPr/>
      <dgm:t>
        <a:bodyPr/>
        <a:lstStyle/>
        <a:p>
          <a:pPr algn="ctr"/>
          <a:endParaRPr lang="en-US"/>
        </a:p>
      </dgm:t>
    </dgm:pt>
    <dgm:pt modelId="{E0FCBA0D-A3AE-4111-8793-788CB31F8B0C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3600" b="1" dirty="0" smtClean="0">
              <a:solidFill>
                <a:srgbClr val="FFFF00"/>
              </a:solidFill>
            </a:rPr>
            <a:t>Platforms/OS</a:t>
          </a:r>
          <a:endParaRPr lang="en-US" sz="3600" b="1" dirty="0">
            <a:solidFill>
              <a:srgbClr val="FFFF00"/>
            </a:solidFill>
          </a:endParaRPr>
        </a:p>
      </dgm:t>
    </dgm:pt>
    <dgm:pt modelId="{40486A23-78A9-4399-9CC9-9FF54845F4DA}" type="parTrans" cxnId="{5068A561-6412-4742-93D5-BD9178C7E57E}">
      <dgm:prSet/>
      <dgm:spPr/>
      <dgm:t>
        <a:bodyPr/>
        <a:lstStyle/>
        <a:p>
          <a:pPr algn="ctr"/>
          <a:endParaRPr lang="en-US"/>
        </a:p>
      </dgm:t>
    </dgm:pt>
    <dgm:pt modelId="{5207BC09-ABB5-489A-B7C3-1F01478CB48A}" type="sibTrans" cxnId="{5068A561-6412-4742-93D5-BD9178C7E57E}">
      <dgm:prSet/>
      <dgm:spPr/>
      <dgm:t>
        <a:bodyPr/>
        <a:lstStyle/>
        <a:p>
          <a:pPr algn="ctr"/>
          <a:endParaRPr lang="en-US"/>
        </a:p>
      </dgm:t>
    </dgm:pt>
    <dgm:pt modelId="{D99EBB38-16AE-42B8-BEF8-63A96EEE7374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36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Frameworks</a:t>
          </a:r>
          <a:endParaRPr lang="en-US" sz="360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9F113485-E6EF-4028-A4EE-C58134A5127F}" type="parTrans" cxnId="{DF80206F-D531-4A76-9A31-D3976034396D}">
      <dgm:prSet/>
      <dgm:spPr/>
      <dgm:t>
        <a:bodyPr/>
        <a:lstStyle/>
        <a:p>
          <a:pPr algn="ctr"/>
          <a:endParaRPr lang="en-US"/>
        </a:p>
      </dgm:t>
    </dgm:pt>
    <dgm:pt modelId="{FC9D01A5-01C9-45C5-8C84-BAF7F7ABDACC}" type="sibTrans" cxnId="{DF80206F-D531-4A76-9A31-D3976034396D}">
      <dgm:prSet/>
      <dgm:spPr/>
      <dgm:t>
        <a:bodyPr/>
        <a:lstStyle/>
        <a:p>
          <a:pPr algn="ctr"/>
          <a:endParaRPr lang="en-US"/>
        </a:p>
      </dgm:t>
    </dgm:pt>
    <dgm:pt modelId="{90D5E524-F3E6-4D86-B8F9-90C68E81FCB0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36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API-Apps</a:t>
          </a:r>
          <a:endParaRPr lang="en-US" sz="360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2305C1FE-74D5-42E3-9402-AAEE2D41E3CB}" type="parTrans" cxnId="{27E225CB-71D7-4A34-9068-84C556E4943E}">
      <dgm:prSet/>
      <dgm:spPr/>
      <dgm:t>
        <a:bodyPr/>
        <a:lstStyle/>
        <a:p>
          <a:pPr algn="ctr"/>
          <a:endParaRPr lang="en-US"/>
        </a:p>
      </dgm:t>
    </dgm:pt>
    <dgm:pt modelId="{3409E0D5-0FAB-4511-9A68-F65441AA5A54}" type="sibTrans" cxnId="{27E225CB-71D7-4A34-9068-84C556E4943E}">
      <dgm:prSet/>
      <dgm:spPr/>
      <dgm:t>
        <a:bodyPr/>
        <a:lstStyle/>
        <a:p>
          <a:pPr algn="ctr"/>
          <a:endParaRPr lang="en-US"/>
        </a:p>
      </dgm:t>
    </dgm:pt>
    <dgm:pt modelId="{BC36815E-5816-4433-9585-764EDE5A3D60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36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Services </a:t>
          </a:r>
          <a:endParaRPr lang="en-US" sz="360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A7C4D95B-C16C-414D-B06C-1A427F449D22}" type="parTrans" cxnId="{503339FF-4291-4AC8-B977-1F78797A0934}">
      <dgm:prSet/>
      <dgm:spPr/>
      <dgm:t>
        <a:bodyPr/>
        <a:lstStyle/>
        <a:p>
          <a:pPr algn="ctr"/>
          <a:endParaRPr lang="en-US"/>
        </a:p>
      </dgm:t>
    </dgm:pt>
    <dgm:pt modelId="{F3C8B9E4-892A-4349-9377-6C2E9F18F40C}" type="sibTrans" cxnId="{503339FF-4291-4AC8-B977-1F78797A0934}">
      <dgm:prSet/>
      <dgm:spPr/>
      <dgm:t>
        <a:bodyPr/>
        <a:lstStyle/>
        <a:p>
          <a:pPr algn="ctr"/>
          <a:endParaRPr lang="en-US"/>
        </a:p>
      </dgm:t>
    </dgm:pt>
    <dgm:pt modelId="{7E407E04-E628-4236-8988-4B04DFEB7002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3600" b="0" baseline="0" dirty="0" smtClean="0">
              <a:solidFill>
                <a:schemeClr val="accent5">
                  <a:lumMod val="60000"/>
                  <a:lumOff val="40000"/>
                </a:schemeClr>
              </a:solidFill>
              <a:effectLst/>
            </a:rPr>
            <a:t>Mobile World Statistics </a:t>
          </a:r>
          <a:endParaRPr lang="en-US" sz="3600" b="0" baseline="0" dirty="0">
            <a:solidFill>
              <a:schemeClr val="accent5">
                <a:lumMod val="60000"/>
                <a:lumOff val="40000"/>
              </a:schemeClr>
            </a:solidFill>
            <a:effectLst/>
          </a:endParaRPr>
        </a:p>
      </dgm:t>
    </dgm:pt>
    <dgm:pt modelId="{6E0DF960-205A-4102-BD9F-CB27FFC85EFD}" type="parTrans" cxnId="{571014DE-1970-4285-BDE1-14B27B6E9FC6}">
      <dgm:prSet/>
      <dgm:spPr/>
      <dgm:t>
        <a:bodyPr/>
        <a:lstStyle/>
        <a:p>
          <a:endParaRPr lang="en-US"/>
        </a:p>
      </dgm:t>
    </dgm:pt>
    <dgm:pt modelId="{8FB63DB8-D5EF-4FC3-9E64-C71CCB465F68}" type="sibTrans" cxnId="{571014DE-1970-4285-BDE1-14B27B6E9FC6}">
      <dgm:prSet/>
      <dgm:spPr/>
      <dgm:t>
        <a:bodyPr/>
        <a:lstStyle/>
        <a:p>
          <a:endParaRPr lang="en-US"/>
        </a:p>
      </dgm:t>
    </dgm:pt>
    <dgm:pt modelId="{E3C017CE-529E-47FE-A21F-64EEC7DF3F6B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3600" b="0" baseline="0" dirty="0" smtClean="0">
              <a:solidFill>
                <a:schemeClr val="accent5">
                  <a:lumMod val="60000"/>
                  <a:lumOff val="40000"/>
                </a:schemeClr>
              </a:solidFill>
              <a:effectLst/>
            </a:rPr>
            <a:t>Carriers/Service Providers</a:t>
          </a:r>
          <a:endParaRPr lang="en-US" sz="3600" b="0" baseline="0" dirty="0">
            <a:solidFill>
              <a:schemeClr val="accent5">
                <a:lumMod val="60000"/>
                <a:lumOff val="40000"/>
              </a:schemeClr>
            </a:solidFill>
            <a:effectLst/>
          </a:endParaRPr>
        </a:p>
      </dgm:t>
    </dgm:pt>
    <dgm:pt modelId="{A43C1D8A-526B-4628-873F-104955FAE46D}" type="sibTrans" cxnId="{47435029-87FF-4A80-AF85-F983E91E5BFF}">
      <dgm:prSet/>
      <dgm:spPr/>
      <dgm:t>
        <a:bodyPr/>
        <a:lstStyle/>
        <a:p>
          <a:pPr algn="ctr"/>
          <a:endParaRPr lang="en-US"/>
        </a:p>
      </dgm:t>
    </dgm:pt>
    <dgm:pt modelId="{549A2267-8381-47F4-A5C0-D20D3A86A22F}" type="parTrans" cxnId="{47435029-87FF-4A80-AF85-F983E91E5BFF}">
      <dgm:prSet/>
      <dgm:spPr/>
      <dgm:t>
        <a:bodyPr/>
        <a:lstStyle/>
        <a:p>
          <a:pPr algn="ctr"/>
          <a:endParaRPr lang="en-US"/>
        </a:p>
      </dgm:t>
    </dgm:pt>
    <dgm:pt modelId="{02960016-3D9F-46BB-9999-EC514157500F}" type="pres">
      <dgm:prSet presAssocID="{11A8B293-EBC7-4D1E-9BA6-54F00BCB17D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CB3D63-9FCD-46E1-B496-240C4A77F2A1}" type="pres">
      <dgm:prSet presAssocID="{7E407E04-E628-4236-8988-4B04DFEB7002}" presName="horFlow" presStyleCnt="0"/>
      <dgm:spPr/>
    </dgm:pt>
    <dgm:pt modelId="{A732CCC7-7E8F-4676-9F9C-63FC6C3495A7}" type="pres">
      <dgm:prSet presAssocID="{7E407E04-E628-4236-8988-4B04DFEB7002}" presName="bigChev" presStyleLbl="node1" presStyleIdx="0" presStyleCnt="9" custScaleX="762756"/>
      <dgm:spPr/>
      <dgm:t>
        <a:bodyPr/>
        <a:lstStyle/>
        <a:p>
          <a:endParaRPr lang="en-US"/>
        </a:p>
      </dgm:t>
    </dgm:pt>
    <dgm:pt modelId="{B35ADF51-9A9E-4DED-A4ED-620B71E52E12}" type="pres">
      <dgm:prSet presAssocID="{7E407E04-E628-4236-8988-4B04DFEB7002}" presName="vSp" presStyleCnt="0"/>
      <dgm:spPr/>
    </dgm:pt>
    <dgm:pt modelId="{168EAC1F-03CE-4798-9B72-CDAE5E22D935}" type="pres">
      <dgm:prSet presAssocID="{E3C017CE-529E-47FE-A21F-64EEC7DF3F6B}" presName="horFlow" presStyleCnt="0"/>
      <dgm:spPr/>
    </dgm:pt>
    <dgm:pt modelId="{D8FB0E70-CD85-4DE7-99BF-6E3E9453E4F9}" type="pres">
      <dgm:prSet presAssocID="{E3C017CE-529E-47FE-A21F-64EEC7DF3F6B}" presName="bigChev" presStyleLbl="node1" presStyleIdx="1" presStyleCnt="9" custScaleX="762756"/>
      <dgm:spPr/>
      <dgm:t>
        <a:bodyPr/>
        <a:lstStyle/>
        <a:p>
          <a:endParaRPr lang="en-US"/>
        </a:p>
      </dgm:t>
    </dgm:pt>
    <dgm:pt modelId="{DD311FD1-962D-4937-B172-301C2BB6AB5B}" type="pres">
      <dgm:prSet presAssocID="{E3C017CE-529E-47FE-A21F-64EEC7DF3F6B}" presName="vSp" presStyleCnt="0"/>
      <dgm:spPr/>
    </dgm:pt>
    <dgm:pt modelId="{6C52A559-76D6-4786-B8C9-08539F561882}" type="pres">
      <dgm:prSet presAssocID="{2F5F098E-EF7B-4753-80A5-59E67181F8D1}" presName="horFlow" presStyleCnt="0"/>
      <dgm:spPr/>
    </dgm:pt>
    <dgm:pt modelId="{3D2822C3-EC46-4092-AF3B-D3B6ACE7E688}" type="pres">
      <dgm:prSet presAssocID="{2F5F098E-EF7B-4753-80A5-59E67181F8D1}" presName="bigChev" presStyleLbl="node1" presStyleIdx="2" presStyleCnt="9" custScaleX="762756"/>
      <dgm:spPr/>
      <dgm:t>
        <a:bodyPr/>
        <a:lstStyle/>
        <a:p>
          <a:endParaRPr lang="en-US"/>
        </a:p>
      </dgm:t>
    </dgm:pt>
    <dgm:pt modelId="{50550F92-FC23-4769-8784-4F455C5ADC8C}" type="pres">
      <dgm:prSet presAssocID="{2F5F098E-EF7B-4753-80A5-59E67181F8D1}" presName="vSp" presStyleCnt="0"/>
      <dgm:spPr/>
    </dgm:pt>
    <dgm:pt modelId="{6E4E6D52-9D12-48F7-894C-A8EC28285CE2}" type="pres">
      <dgm:prSet presAssocID="{4C361E29-635B-4459-92D2-0C7CAD268889}" presName="horFlow" presStyleCnt="0"/>
      <dgm:spPr/>
    </dgm:pt>
    <dgm:pt modelId="{4558A271-7FD4-4E05-B8D6-5A561EA40C82}" type="pres">
      <dgm:prSet presAssocID="{4C361E29-635B-4459-92D2-0C7CAD268889}" presName="bigChev" presStyleLbl="node1" presStyleIdx="3" presStyleCnt="9" custScaleX="762756"/>
      <dgm:spPr/>
      <dgm:t>
        <a:bodyPr/>
        <a:lstStyle/>
        <a:p>
          <a:endParaRPr lang="en-US"/>
        </a:p>
      </dgm:t>
    </dgm:pt>
    <dgm:pt modelId="{AB512C13-D1EF-4A14-AE1B-9664ED7D5D6C}" type="pres">
      <dgm:prSet presAssocID="{4C361E29-635B-4459-92D2-0C7CAD268889}" presName="vSp" presStyleCnt="0"/>
      <dgm:spPr/>
    </dgm:pt>
    <dgm:pt modelId="{ABBE80C7-85A8-4838-AEA3-1B22D4E41D9A}" type="pres">
      <dgm:prSet presAssocID="{7C46D396-9481-4100-972B-32D5664D1577}" presName="horFlow" presStyleCnt="0"/>
      <dgm:spPr/>
    </dgm:pt>
    <dgm:pt modelId="{2F26AEE6-3117-4C1A-AC1A-F6397C6C4984}" type="pres">
      <dgm:prSet presAssocID="{7C46D396-9481-4100-972B-32D5664D1577}" presName="bigChev" presStyleLbl="node1" presStyleIdx="4" presStyleCnt="9" custScaleX="762756"/>
      <dgm:spPr/>
      <dgm:t>
        <a:bodyPr/>
        <a:lstStyle/>
        <a:p>
          <a:endParaRPr lang="en-US"/>
        </a:p>
      </dgm:t>
    </dgm:pt>
    <dgm:pt modelId="{ABEC54FE-7023-4629-975F-12AF40F92202}" type="pres">
      <dgm:prSet presAssocID="{7C46D396-9481-4100-972B-32D5664D1577}" presName="vSp" presStyleCnt="0"/>
      <dgm:spPr/>
    </dgm:pt>
    <dgm:pt modelId="{B498117A-6BB6-4298-BBFB-1743405D0B0D}" type="pres">
      <dgm:prSet presAssocID="{E0FCBA0D-A3AE-4111-8793-788CB31F8B0C}" presName="horFlow" presStyleCnt="0"/>
      <dgm:spPr/>
    </dgm:pt>
    <dgm:pt modelId="{D730A910-0E17-4A87-8D52-69A95553E101}" type="pres">
      <dgm:prSet presAssocID="{E0FCBA0D-A3AE-4111-8793-788CB31F8B0C}" presName="bigChev" presStyleLbl="node1" presStyleIdx="5" presStyleCnt="9" custScaleX="762756"/>
      <dgm:spPr/>
      <dgm:t>
        <a:bodyPr/>
        <a:lstStyle/>
        <a:p>
          <a:endParaRPr lang="en-US"/>
        </a:p>
      </dgm:t>
    </dgm:pt>
    <dgm:pt modelId="{0EE84806-B2D0-4832-9E88-C0EFC353B88F}" type="pres">
      <dgm:prSet presAssocID="{E0FCBA0D-A3AE-4111-8793-788CB31F8B0C}" presName="vSp" presStyleCnt="0"/>
      <dgm:spPr/>
    </dgm:pt>
    <dgm:pt modelId="{D054B7CB-1C63-4E29-8EBE-FDC1E68B8D58}" type="pres">
      <dgm:prSet presAssocID="{D99EBB38-16AE-42B8-BEF8-63A96EEE7374}" presName="horFlow" presStyleCnt="0"/>
      <dgm:spPr/>
    </dgm:pt>
    <dgm:pt modelId="{B000E91A-BA77-4CB9-A05D-1DC41E0F2DA9}" type="pres">
      <dgm:prSet presAssocID="{D99EBB38-16AE-42B8-BEF8-63A96EEE7374}" presName="bigChev" presStyleLbl="node1" presStyleIdx="6" presStyleCnt="9" custScaleX="762756"/>
      <dgm:spPr/>
      <dgm:t>
        <a:bodyPr/>
        <a:lstStyle/>
        <a:p>
          <a:endParaRPr lang="en-US"/>
        </a:p>
      </dgm:t>
    </dgm:pt>
    <dgm:pt modelId="{EA3EF4EA-9B74-4F71-973D-44E70086B63C}" type="pres">
      <dgm:prSet presAssocID="{D99EBB38-16AE-42B8-BEF8-63A96EEE7374}" presName="vSp" presStyleCnt="0"/>
      <dgm:spPr/>
    </dgm:pt>
    <dgm:pt modelId="{64AF5CF7-9E66-4750-B73E-72779635E8D8}" type="pres">
      <dgm:prSet presAssocID="{90D5E524-F3E6-4D86-B8F9-90C68E81FCB0}" presName="horFlow" presStyleCnt="0"/>
      <dgm:spPr/>
    </dgm:pt>
    <dgm:pt modelId="{609AEEF3-B635-4B0E-A533-D37204F98B6A}" type="pres">
      <dgm:prSet presAssocID="{90D5E524-F3E6-4D86-B8F9-90C68E81FCB0}" presName="bigChev" presStyleLbl="node1" presStyleIdx="7" presStyleCnt="9" custScaleX="762756"/>
      <dgm:spPr/>
      <dgm:t>
        <a:bodyPr/>
        <a:lstStyle/>
        <a:p>
          <a:endParaRPr lang="en-US"/>
        </a:p>
      </dgm:t>
    </dgm:pt>
    <dgm:pt modelId="{5C8BD36C-F83E-4195-BCA3-E6CF6E918218}" type="pres">
      <dgm:prSet presAssocID="{90D5E524-F3E6-4D86-B8F9-90C68E81FCB0}" presName="vSp" presStyleCnt="0"/>
      <dgm:spPr/>
    </dgm:pt>
    <dgm:pt modelId="{E772EBCE-C0BD-4AD8-8F76-BE587163485F}" type="pres">
      <dgm:prSet presAssocID="{BC36815E-5816-4433-9585-764EDE5A3D60}" presName="horFlow" presStyleCnt="0"/>
      <dgm:spPr/>
    </dgm:pt>
    <dgm:pt modelId="{F538668E-342E-4C87-B69D-3DBDB4540036}" type="pres">
      <dgm:prSet presAssocID="{BC36815E-5816-4433-9585-764EDE5A3D60}" presName="bigChev" presStyleLbl="node1" presStyleIdx="8" presStyleCnt="9" custScaleX="762756"/>
      <dgm:spPr/>
      <dgm:t>
        <a:bodyPr/>
        <a:lstStyle/>
        <a:p>
          <a:endParaRPr lang="en-US"/>
        </a:p>
      </dgm:t>
    </dgm:pt>
  </dgm:ptLst>
  <dgm:cxnLst>
    <dgm:cxn modelId="{94A904BA-DB9E-4D06-B809-74B4379AAFBF}" type="presOf" srcId="{7E407E04-E628-4236-8988-4B04DFEB7002}" destId="{A732CCC7-7E8F-4676-9F9C-63FC6C3495A7}" srcOrd="0" destOrd="0" presId="urn:microsoft.com/office/officeart/2005/8/layout/lProcess3"/>
    <dgm:cxn modelId="{37BB92F7-319F-4737-9557-F0AA3B510557}" srcId="{11A8B293-EBC7-4D1E-9BA6-54F00BCB17DD}" destId="{7C46D396-9481-4100-972B-32D5664D1577}" srcOrd="4" destOrd="0" parTransId="{C90341FE-5C89-43F6-9A9D-895D0616A22A}" sibTransId="{116AB8CD-DA36-4616-BD48-79D6DF095DE5}"/>
    <dgm:cxn modelId="{5068A561-6412-4742-93D5-BD9178C7E57E}" srcId="{11A8B293-EBC7-4D1E-9BA6-54F00BCB17DD}" destId="{E0FCBA0D-A3AE-4111-8793-788CB31F8B0C}" srcOrd="5" destOrd="0" parTransId="{40486A23-78A9-4399-9CC9-9FF54845F4DA}" sibTransId="{5207BC09-ABB5-489A-B7C3-1F01478CB48A}"/>
    <dgm:cxn modelId="{A78839DA-1C4E-48D0-9A0E-2CFFD76C8135}" type="presOf" srcId="{11A8B293-EBC7-4D1E-9BA6-54F00BCB17DD}" destId="{02960016-3D9F-46BB-9999-EC514157500F}" srcOrd="0" destOrd="0" presId="urn:microsoft.com/office/officeart/2005/8/layout/lProcess3"/>
    <dgm:cxn modelId="{F2C0CC2C-5B20-4C94-BA8F-F4F436EB5C43}" type="presOf" srcId="{D99EBB38-16AE-42B8-BEF8-63A96EEE7374}" destId="{B000E91A-BA77-4CB9-A05D-1DC41E0F2DA9}" srcOrd="0" destOrd="0" presId="urn:microsoft.com/office/officeart/2005/8/layout/lProcess3"/>
    <dgm:cxn modelId="{47435029-87FF-4A80-AF85-F983E91E5BFF}" srcId="{11A8B293-EBC7-4D1E-9BA6-54F00BCB17DD}" destId="{E3C017CE-529E-47FE-A21F-64EEC7DF3F6B}" srcOrd="1" destOrd="0" parTransId="{549A2267-8381-47F4-A5C0-D20D3A86A22F}" sibTransId="{A43C1D8A-526B-4628-873F-104955FAE46D}"/>
    <dgm:cxn modelId="{31EAF13C-AFEC-4D33-BC33-3188D1AF1774}" type="presOf" srcId="{7C46D396-9481-4100-972B-32D5664D1577}" destId="{2F26AEE6-3117-4C1A-AC1A-F6397C6C4984}" srcOrd="0" destOrd="0" presId="urn:microsoft.com/office/officeart/2005/8/layout/lProcess3"/>
    <dgm:cxn modelId="{27E225CB-71D7-4A34-9068-84C556E4943E}" srcId="{11A8B293-EBC7-4D1E-9BA6-54F00BCB17DD}" destId="{90D5E524-F3E6-4D86-B8F9-90C68E81FCB0}" srcOrd="7" destOrd="0" parTransId="{2305C1FE-74D5-42E3-9402-AAEE2D41E3CB}" sibTransId="{3409E0D5-0FAB-4511-9A68-F65441AA5A54}"/>
    <dgm:cxn modelId="{A8776D37-5A30-463E-9C8E-F70A2E2ABE73}" type="presOf" srcId="{4C361E29-635B-4459-92D2-0C7CAD268889}" destId="{4558A271-7FD4-4E05-B8D6-5A561EA40C82}" srcOrd="0" destOrd="0" presId="urn:microsoft.com/office/officeart/2005/8/layout/lProcess3"/>
    <dgm:cxn modelId="{A823CDEA-84AA-4859-9971-524C6717D319}" srcId="{11A8B293-EBC7-4D1E-9BA6-54F00BCB17DD}" destId="{4C361E29-635B-4459-92D2-0C7CAD268889}" srcOrd="3" destOrd="0" parTransId="{22F3D6C7-E160-4534-B80B-E30E07EB38A2}" sibTransId="{663ACBFC-1948-4B83-A5AE-6248B3E1646B}"/>
    <dgm:cxn modelId="{5A0FA086-E2F1-4AA1-95F8-99B5D07A7439}" type="presOf" srcId="{2F5F098E-EF7B-4753-80A5-59E67181F8D1}" destId="{3D2822C3-EC46-4092-AF3B-D3B6ACE7E688}" srcOrd="0" destOrd="0" presId="urn:microsoft.com/office/officeart/2005/8/layout/lProcess3"/>
    <dgm:cxn modelId="{571014DE-1970-4285-BDE1-14B27B6E9FC6}" srcId="{11A8B293-EBC7-4D1E-9BA6-54F00BCB17DD}" destId="{7E407E04-E628-4236-8988-4B04DFEB7002}" srcOrd="0" destOrd="0" parTransId="{6E0DF960-205A-4102-BD9F-CB27FFC85EFD}" sibTransId="{8FB63DB8-D5EF-4FC3-9E64-C71CCB465F68}"/>
    <dgm:cxn modelId="{46D3C65A-1995-4814-8EFF-C3A555BBABF9}" type="presOf" srcId="{E0FCBA0D-A3AE-4111-8793-788CB31F8B0C}" destId="{D730A910-0E17-4A87-8D52-69A95553E101}" srcOrd="0" destOrd="0" presId="urn:microsoft.com/office/officeart/2005/8/layout/lProcess3"/>
    <dgm:cxn modelId="{97CFDC7F-EB05-4BFB-8738-413B1FAF3109}" srcId="{11A8B293-EBC7-4D1E-9BA6-54F00BCB17DD}" destId="{2F5F098E-EF7B-4753-80A5-59E67181F8D1}" srcOrd="2" destOrd="0" parTransId="{04C923F3-21A2-4C29-86F2-CCA632C61987}" sibTransId="{D73A95DD-EEBF-4E72-AB5B-57C9F8AF45AE}"/>
    <dgm:cxn modelId="{B44B05A3-5F87-434D-A26E-877EB1C25DBD}" type="presOf" srcId="{90D5E524-F3E6-4D86-B8F9-90C68E81FCB0}" destId="{609AEEF3-B635-4B0E-A533-D37204F98B6A}" srcOrd="0" destOrd="0" presId="urn:microsoft.com/office/officeart/2005/8/layout/lProcess3"/>
    <dgm:cxn modelId="{9D43EAEE-FEC6-4F37-923F-BB3D6E316899}" type="presOf" srcId="{BC36815E-5816-4433-9585-764EDE5A3D60}" destId="{F538668E-342E-4C87-B69D-3DBDB4540036}" srcOrd="0" destOrd="0" presId="urn:microsoft.com/office/officeart/2005/8/layout/lProcess3"/>
    <dgm:cxn modelId="{DF80206F-D531-4A76-9A31-D3976034396D}" srcId="{11A8B293-EBC7-4D1E-9BA6-54F00BCB17DD}" destId="{D99EBB38-16AE-42B8-BEF8-63A96EEE7374}" srcOrd="6" destOrd="0" parTransId="{9F113485-E6EF-4028-A4EE-C58134A5127F}" sibTransId="{FC9D01A5-01C9-45C5-8C84-BAF7F7ABDACC}"/>
    <dgm:cxn modelId="{503339FF-4291-4AC8-B977-1F78797A0934}" srcId="{11A8B293-EBC7-4D1E-9BA6-54F00BCB17DD}" destId="{BC36815E-5816-4433-9585-764EDE5A3D60}" srcOrd="8" destOrd="0" parTransId="{A7C4D95B-C16C-414D-B06C-1A427F449D22}" sibTransId="{F3C8B9E4-892A-4349-9377-6C2E9F18F40C}"/>
    <dgm:cxn modelId="{D03DE817-47E8-4500-B2A9-7D5ABB7D80E8}" type="presOf" srcId="{E3C017CE-529E-47FE-A21F-64EEC7DF3F6B}" destId="{D8FB0E70-CD85-4DE7-99BF-6E3E9453E4F9}" srcOrd="0" destOrd="0" presId="urn:microsoft.com/office/officeart/2005/8/layout/lProcess3"/>
    <dgm:cxn modelId="{17F4DF87-702A-45FB-A038-049C03F008B5}" type="presParOf" srcId="{02960016-3D9F-46BB-9999-EC514157500F}" destId="{C9CB3D63-9FCD-46E1-B496-240C4A77F2A1}" srcOrd="0" destOrd="0" presId="urn:microsoft.com/office/officeart/2005/8/layout/lProcess3"/>
    <dgm:cxn modelId="{5914E32E-CAE5-4111-A189-1EE013525541}" type="presParOf" srcId="{C9CB3D63-9FCD-46E1-B496-240C4A77F2A1}" destId="{A732CCC7-7E8F-4676-9F9C-63FC6C3495A7}" srcOrd="0" destOrd="0" presId="urn:microsoft.com/office/officeart/2005/8/layout/lProcess3"/>
    <dgm:cxn modelId="{BE9AA0F6-92D1-4E7C-AD40-5B528A4325E6}" type="presParOf" srcId="{02960016-3D9F-46BB-9999-EC514157500F}" destId="{B35ADF51-9A9E-4DED-A4ED-620B71E52E12}" srcOrd="1" destOrd="0" presId="urn:microsoft.com/office/officeart/2005/8/layout/lProcess3"/>
    <dgm:cxn modelId="{0D4A7053-A66B-41CE-BB5C-1D764B0287DE}" type="presParOf" srcId="{02960016-3D9F-46BB-9999-EC514157500F}" destId="{168EAC1F-03CE-4798-9B72-CDAE5E22D935}" srcOrd="2" destOrd="0" presId="urn:microsoft.com/office/officeart/2005/8/layout/lProcess3"/>
    <dgm:cxn modelId="{D3B3415A-A2AA-4677-8641-2604865B9AFF}" type="presParOf" srcId="{168EAC1F-03CE-4798-9B72-CDAE5E22D935}" destId="{D8FB0E70-CD85-4DE7-99BF-6E3E9453E4F9}" srcOrd="0" destOrd="0" presId="urn:microsoft.com/office/officeart/2005/8/layout/lProcess3"/>
    <dgm:cxn modelId="{C8568CE5-EE61-409E-BD9C-BA5C109B2BA6}" type="presParOf" srcId="{02960016-3D9F-46BB-9999-EC514157500F}" destId="{DD311FD1-962D-4937-B172-301C2BB6AB5B}" srcOrd="3" destOrd="0" presId="urn:microsoft.com/office/officeart/2005/8/layout/lProcess3"/>
    <dgm:cxn modelId="{7EC3DC9F-248C-4080-AEFF-5DDECD23A553}" type="presParOf" srcId="{02960016-3D9F-46BB-9999-EC514157500F}" destId="{6C52A559-76D6-4786-B8C9-08539F561882}" srcOrd="4" destOrd="0" presId="urn:microsoft.com/office/officeart/2005/8/layout/lProcess3"/>
    <dgm:cxn modelId="{8960E293-8640-44A9-B299-3BE521068789}" type="presParOf" srcId="{6C52A559-76D6-4786-B8C9-08539F561882}" destId="{3D2822C3-EC46-4092-AF3B-D3B6ACE7E688}" srcOrd="0" destOrd="0" presId="urn:microsoft.com/office/officeart/2005/8/layout/lProcess3"/>
    <dgm:cxn modelId="{832C2754-DA5F-4C50-9AA4-BE8F570275DA}" type="presParOf" srcId="{02960016-3D9F-46BB-9999-EC514157500F}" destId="{50550F92-FC23-4769-8784-4F455C5ADC8C}" srcOrd="5" destOrd="0" presId="urn:microsoft.com/office/officeart/2005/8/layout/lProcess3"/>
    <dgm:cxn modelId="{825203D3-EB85-4EA1-96A4-3619011832F4}" type="presParOf" srcId="{02960016-3D9F-46BB-9999-EC514157500F}" destId="{6E4E6D52-9D12-48F7-894C-A8EC28285CE2}" srcOrd="6" destOrd="0" presId="urn:microsoft.com/office/officeart/2005/8/layout/lProcess3"/>
    <dgm:cxn modelId="{17067145-1276-41D1-AC22-5D6C427462B6}" type="presParOf" srcId="{6E4E6D52-9D12-48F7-894C-A8EC28285CE2}" destId="{4558A271-7FD4-4E05-B8D6-5A561EA40C82}" srcOrd="0" destOrd="0" presId="urn:microsoft.com/office/officeart/2005/8/layout/lProcess3"/>
    <dgm:cxn modelId="{D4173AA5-FECE-470B-B8F0-B5AF70828DF6}" type="presParOf" srcId="{02960016-3D9F-46BB-9999-EC514157500F}" destId="{AB512C13-D1EF-4A14-AE1B-9664ED7D5D6C}" srcOrd="7" destOrd="0" presId="urn:microsoft.com/office/officeart/2005/8/layout/lProcess3"/>
    <dgm:cxn modelId="{ECE3A989-5515-4FF1-96CA-31F193E19922}" type="presParOf" srcId="{02960016-3D9F-46BB-9999-EC514157500F}" destId="{ABBE80C7-85A8-4838-AEA3-1B22D4E41D9A}" srcOrd="8" destOrd="0" presId="urn:microsoft.com/office/officeart/2005/8/layout/lProcess3"/>
    <dgm:cxn modelId="{16C0441A-5C8D-49B8-8B19-A19A031C63F8}" type="presParOf" srcId="{ABBE80C7-85A8-4838-AEA3-1B22D4E41D9A}" destId="{2F26AEE6-3117-4C1A-AC1A-F6397C6C4984}" srcOrd="0" destOrd="0" presId="urn:microsoft.com/office/officeart/2005/8/layout/lProcess3"/>
    <dgm:cxn modelId="{E461C3D5-A2CE-401D-8E88-969ADD49AC39}" type="presParOf" srcId="{02960016-3D9F-46BB-9999-EC514157500F}" destId="{ABEC54FE-7023-4629-975F-12AF40F92202}" srcOrd="9" destOrd="0" presId="urn:microsoft.com/office/officeart/2005/8/layout/lProcess3"/>
    <dgm:cxn modelId="{3693F0C2-8884-46F3-80A3-5EDE71D4001A}" type="presParOf" srcId="{02960016-3D9F-46BB-9999-EC514157500F}" destId="{B498117A-6BB6-4298-BBFB-1743405D0B0D}" srcOrd="10" destOrd="0" presId="urn:microsoft.com/office/officeart/2005/8/layout/lProcess3"/>
    <dgm:cxn modelId="{A3AC71E8-533D-429B-8148-A26C97D4E95A}" type="presParOf" srcId="{B498117A-6BB6-4298-BBFB-1743405D0B0D}" destId="{D730A910-0E17-4A87-8D52-69A95553E101}" srcOrd="0" destOrd="0" presId="urn:microsoft.com/office/officeart/2005/8/layout/lProcess3"/>
    <dgm:cxn modelId="{BBC8F631-46AE-446D-8382-60625BA50E32}" type="presParOf" srcId="{02960016-3D9F-46BB-9999-EC514157500F}" destId="{0EE84806-B2D0-4832-9E88-C0EFC353B88F}" srcOrd="11" destOrd="0" presId="urn:microsoft.com/office/officeart/2005/8/layout/lProcess3"/>
    <dgm:cxn modelId="{934E7585-5445-4719-B781-8DB2CEDF86FE}" type="presParOf" srcId="{02960016-3D9F-46BB-9999-EC514157500F}" destId="{D054B7CB-1C63-4E29-8EBE-FDC1E68B8D58}" srcOrd="12" destOrd="0" presId="urn:microsoft.com/office/officeart/2005/8/layout/lProcess3"/>
    <dgm:cxn modelId="{0EED9333-EF64-4310-B0E9-DF8FF1BFC25A}" type="presParOf" srcId="{D054B7CB-1C63-4E29-8EBE-FDC1E68B8D58}" destId="{B000E91A-BA77-4CB9-A05D-1DC41E0F2DA9}" srcOrd="0" destOrd="0" presId="urn:microsoft.com/office/officeart/2005/8/layout/lProcess3"/>
    <dgm:cxn modelId="{3F417BF6-90C9-4E28-9CB6-6321F10DDCC1}" type="presParOf" srcId="{02960016-3D9F-46BB-9999-EC514157500F}" destId="{EA3EF4EA-9B74-4F71-973D-44E70086B63C}" srcOrd="13" destOrd="0" presId="urn:microsoft.com/office/officeart/2005/8/layout/lProcess3"/>
    <dgm:cxn modelId="{94EBAEB0-8C77-4B76-841B-8222C6279927}" type="presParOf" srcId="{02960016-3D9F-46BB-9999-EC514157500F}" destId="{64AF5CF7-9E66-4750-B73E-72779635E8D8}" srcOrd="14" destOrd="0" presId="urn:microsoft.com/office/officeart/2005/8/layout/lProcess3"/>
    <dgm:cxn modelId="{CCFCE3CF-4E61-4BDB-8AD1-407FC95730CB}" type="presParOf" srcId="{64AF5CF7-9E66-4750-B73E-72779635E8D8}" destId="{609AEEF3-B635-4B0E-A533-D37204F98B6A}" srcOrd="0" destOrd="0" presId="urn:microsoft.com/office/officeart/2005/8/layout/lProcess3"/>
    <dgm:cxn modelId="{F26A5A6F-62C2-4317-816A-EA0A4F493299}" type="presParOf" srcId="{02960016-3D9F-46BB-9999-EC514157500F}" destId="{5C8BD36C-F83E-4195-BCA3-E6CF6E918218}" srcOrd="15" destOrd="0" presId="urn:microsoft.com/office/officeart/2005/8/layout/lProcess3"/>
    <dgm:cxn modelId="{0DED383B-85FA-486F-91BB-438B7B2BF725}" type="presParOf" srcId="{02960016-3D9F-46BB-9999-EC514157500F}" destId="{E772EBCE-C0BD-4AD8-8F76-BE587163485F}" srcOrd="16" destOrd="0" presId="urn:microsoft.com/office/officeart/2005/8/layout/lProcess3"/>
    <dgm:cxn modelId="{51400121-BE38-4E48-A314-D1C9BE03E495}" type="presParOf" srcId="{E772EBCE-C0BD-4AD8-8F76-BE587163485F}" destId="{F538668E-342E-4C87-B69D-3DBDB454003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2D453D4-DF2A-4F51-A693-A4E3B194B6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20E095-E336-4B18-B953-42074B480C1D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Mobile Application Development Platform</a:t>
          </a:r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(MADP</a:t>
          </a:r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</a:t>
          </a:r>
          <a:r>
            <a: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  a type of software that allows a business to rapidly build, test and perhaps deploy mobile apps for </a:t>
          </a:r>
          <a:r>
            <a:rPr lang="en-US" sz="200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SmartPhone</a:t>
          </a:r>
          <a:r>
            <a: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or Tablets</a:t>
          </a:r>
          <a:endParaRPr lang="en-US" sz="20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849328-F36E-485B-A400-CC391CBABE63}" type="parTrans" cxnId="{73B0A8C8-A425-4EDA-8A19-081BBC14826C}">
      <dgm:prSet/>
      <dgm:spPr/>
      <dgm:t>
        <a:bodyPr/>
        <a:lstStyle/>
        <a:p>
          <a:endParaRPr lang="en-US"/>
        </a:p>
      </dgm:t>
    </dgm:pt>
    <dgm:pt modelId="{4B97231D-1C88-45E2-9FA0-67060B8EC74C}" type="sibTrans" cxnId="{73B0A8C8-A425-4EDA-8A19-081BBC14826C}">
      <dgm:prSet/>
      <dgm:spPr/>
      <dgm:t>
        <a:bodyPr/>
        <a:lstStyle/>
        <a:p>
          <a:endParaRPr lang="en-US"/>
        </a:p>
      </dgm:t>
    </dgm:pt>
    <dgm:pt modelId="{AD5C1495-6E6E-4057-9A6E-FF9CF175B9BD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Mobile Operating System </a:t>
          </a:r>
          <a:r>
            <a: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(or mobile OS) is an operating system for </a:t>
          </a:r>
          <a:r>
            <a:rPr lang="en-US" sz="200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SmartPhones</a:t>
          </a:r>
          <a:r>
            <a: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tablets, PDAs, or other mobile devices</a:t>
          </a:r>
          <a:endParaRPr lang="en-US" sz="20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0D23E4-9C8D-40C0-B5AC-88061220D2CD}" type="parTrans" cxnId="{53F280B4-8AAD-4A88-9541-F395109BA426}">
      <dgm:prSet/>
      <dgm:spPr/>
      <dgm:t>
        <a:bodyPr/>
        <a:lstStyle/>
        <a:p>
          <a:endParaRPr lang="en-US"/>
        </a:p>
      </dgm:t>
    </dgm:pt>
    <dgm:pt modelId="{B3371585-E650-49A2-BD31-84F0456AB846}" type="sibTrans" cxnId="{53F280B4-8AAD-4A88-9541-F395109BA426}">
      <dgm:prSet/>
      <dgm:spPr/>
      <dgm:t>
        <a:bodyPr/>
        <a:lstStyle/>
        <a:p>
          <a:endParaRPr lang="en-US"/>
        </a:p>
      </dgm:t>
    </dgm:pt>
    <dgm:pt modelId="{9B882BA1-CE1C-4F76-8DA7-02474D01C265}" type="pres">
      <dgm:prSet presAssocID="{A2D453D4-DF2A-4F51-A693-A4E3B194B6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F6B39E-E2A6-452A-8594-5E5871CE188D}" type="pres">
      <dgm:prSet presAssocID="{D720E095-E336-4B18-B953-42074B480C1D}" presName="parentText" presStyleLbl="node1" presStyleIdx="0" presStyleCnt="2" custScaleY="1208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70E34D-E177-49C4-9B5E-39D7C03FA5D0}" type="pres">
      <dgm:prSet presAssocID="{4B97231D-1C88-45E2-9FA0-67060B8EC74C}" presName="spacer" presStyleCnt="0"/>
      <dgm:spPr/>
    </dgm:pt>
    <dgm:pt modelId="{61683703-8A5F-41E8-9D1C-9AF06B488D09}" type="pres">
      <dgm:prSet presAssocID="{AD5C1495-6E6E-4057-9A6E-FF9CF175B9BD}" presName="parentText" presStyleLbl="node1" presStyleIdx="1" presStyleCnt="2" custScaleY="127175" custLinFactNeighborX="1786" custLinFactNeighborY="-95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D4C47D-5CB3-4FE2-8FAA-DFFE401082A7}" type="presOf" srcId="{D720E095-E336-4B18-B953-42074B480C1D}" destId="{9EF6B39E-E2A6-452A-8594-5E5871CE188D}" srcOrd="0" destOrd="0" presId="urn:microsoft.com/office/officeart/2005/8/layout/vList2"/>
    <dgm:cxn modelId="{4BF81608-676D-4180-8F52-EA15C1E27D72}" type="presOf" srcId="{AD5C1495-6E6E-4057-9A6E-FF9CF175B9BD}" destId="{61683703-8A5F-41E8-9D1C-9AF06B488D09}" srcOrd="0" destOrd="0" presId="urn:microsoft.com/office/officeart/2005/8/layout/vList2"/>
    <dgm:cxn modelId="{3F736BAA-1E57-4EBA-B006-844B0F336011}" type="presOf" srcId="{A2D453D4-DF2A-4F51-A693-A4E3B194B61B}" destId="{9B882BA1-CE1C-4F76-8DA7-02474D01C265}" srcOrd="0" destOrd="0" presId="urn:microsoft.com/office/officeart/2005/8/layout/vList2"/>
    <dgm:cxn modelId="{73B0A8C8-A425-4EDA-8A19-081BBC14826C}" srcId="{A2D453D4-DF2A-4F51-A693-A4E3B194B61B}" destId="{D720E095-E336-4B18-B953-42074B480C1D}" srcOrd="0" destOrd="0" parTransId="{AD849328-F36E-485B-A400-CC391CBABE63}" sibTransId="{4B97231D-1C88-45E2-9FA0-67060B8EC74C}"/>
    <dgm:cxn modelId="{53F280B4-8AAD-4A88-9541-F395109BA426}" srcId="{A2D453D4-DF2A-4F51-A693-A4E3B194B61B}" destId="{AD5C1495-6E6E-4057-9A6E-FF9CF175B9BD}" srcOrd="1" destOrd="0" parTransId="{DE0D23E4-9C8D-40C0-B5AC-88061220D2CD}" sibTransId="{B3371585-E650-49A2-BD31-84F0456AB846}"/>
    <dgm:cxn modelId="{7688FACD-0EB7-436D-96DA-B13F7D589D39}" type="presParOf" srcId="{9B882BA1-CE1C-4F76-8DA7-02474D01C265}" destId="{9EF6B39E-E2A6-452A-8594-5E5871CE188D}" srcOrd="0" destOrd="0" presId="urn:microsoft.com/office/officeart/2005/8/layout/vList2"/>
    <dgm:cxn modelId="{FD56B254-7210-4C6F-A1A9-00407882E31D}" type="presParOf" srcId="{9B882BA1-CE1C-4F76-8DA7-02474D01C265}" destId="{F670E34D-E177-49C4-9B5E-39D7C03FA5D0}" srcOrd="1" destOrd="0" presId="urn:microsoft.com/office/officeart/2005/8/layout/vList2"/>
    <dgm:cxn modelId="{B75FC641-7636-40FC-8584-E198F4A6352E}" type="presParOf" srcId="{9B882BA1-CE1C-4F76-8DA7-02474D01C265}" destId="{61683703-8A5F-41E8-9D1C-9AF06B488D0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A8B293-EBC7-4D1E-9BA6-54F00BCB17D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5F098E-EF7B-4753-80A5-59E67181F8D1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3600" b="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Network</a:t>
          </a:r>
          <a:endParaRPr lang="en-US" sz="3600" b="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04C923F3-21A2-4C29-86F2-CCA632C61987}" type="parTrans" cxnId="{97CFDC7F-EB05-4BFB-8738-413B1FAF3109}">
      <dgm:prSet/>
      <dgm:spPr/>
      <dgm:t>
        <a:bodyPr/>
        <a:lstStyle/>
        <a:p>
          <a:pPr algn="ctr"/>
          <a:endParaRPr lang="en-US"/>
        </a:p>
      </dgm:t>
    </dgm:pt>
    <dgm:pt modelId="{D73A95DD-EEBF-4E72-AB5B-57C9F8AF45AE}" type="sibTrans" cxnId="{97CFDC7F-EB05-4BFB-8738-413B1FAF3109}">
      <dgm:prSet/>
      <dgm:spPr/>
      <dgm:t>
        <a:bodyPr/>
        <a:lstStyle/>
        <a:p>
          <a:pPr algn="ctr"/>
          <a:endParaRPr lang="en-US"/>
        </a:p>
      </dgm:t>
    </dgm:pt>
    <dgm:pt modelId="{4C361E29-635B-4459-92D2-0C7CAD26888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3600" b="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Manufactures</a:t>
          </a:r>
          <a:endParaRPr lang="en-US" sz="3600" b="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22F3D6C7-E160-4534-B80B-E30E07EB38A2}" type="parTrans" cxnId="{A823CDEA-84AA-4859-9971-524C6717D319}">
      <dgm:prSet/>
      <dgm:spPr/>
      <dgm:t>
        <a:bodyPr/>
        <a:lstStyle/>
        <a:p>
          <a:pPr algn="ctr"/>
          <a:endParaRPr lang="en-US"/>
        </a:p>
      </dgm:t>
    </dgm:pt>
    <dgm:pt modelId="{663ACBFC-1948-4B83-A5AE-6248B3E1646B}" type="sibTrans" cxnId="{A823CDEA-84AA-4859-9971-524C6717D319}">
      <dgm:prSet/>
      <dgm:spPr/>
      <dgm:t>
        <a:bodyPr/>
        <a:lstStyle/>
        <a:p>
          <a:pPr algn="ctr"/>
          <a:endParaRPr lang="en-US"/>
        </a:p>
      </dgm:t>
    </dgm:pt>
    <dgm:pt modelId="{7C46D396-9481-4100-972B-32D5664D1577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3600" b="1" dirty="0" smtClean="0">
              <a:solidFill>
                <a:srgbClr val="FFFF00"/>
              </a:solidFill>
            </a:rPr>
            <a:t>Devices</a:t>
          </a:r>
          <a:endParaRPr lang="en-US" sz="3600" b="1" dirty="0">
            <a:solidFill>
              <a:srgbClr val="FFFF00"/>
            </a:solidFill>
          </a:endParaRPr>
        </a:p>
      </dgm:t>
    </dgm:pt>
    <dgm:pt modelId="{C90341FE-5C89-43F6-9A9D-895D0616A22A}" type="parTrans" cxnId="{37BB92F7-319F-4737-9557-F0AA3B510557}">
      <dgm:prSet/>
      <dgm:spPr/>
      <dgm:t>
        <a:bodyPr/>
        <a:lstStyle/>
        <a:p>
          <a:pPr algn="ctr"/>
          <a:endParaRPr lang="en-US"/>
        </a:p>
      </dgm:t>
    </dgm:pt>
    <dgm:pt modelId="{116AB8CD-DA36-4616-BD48-79D6DF095DE5}" type="sibTrans" cxnId="{37BB92F7-319F-4737-9557-F0AA3B510557}">
      <dgm:prSet/>
      <dgm:spPr/>
      <dgm:t>
        <a:bodyPr/>
        <a:lstStyle/>
        <a:p>
          <a:pPr algn="ctr"/>
          <a:endParaRPr lang="en-US"/>
        </a:p>
      </dgm:t>
    </dgm:pt>
    <dgm:pt modelId="{E0FCBA0D-A3AE-4111-8793-788CB31F8B0C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36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Platforms/OS</a:t>
          </a:r>
          <a:endParaRPr lang="en-US" sz="360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40486A23-78A9-4399-9CC9-9FF54845F4DA}" type="parTrans" cxnId="{5068A561-6412-4742-93D5-BD9178C7E57E}">
      <dgm:prSet/>
      <dgm:spPr/>
      <dgm:t>
        <a:bodyPr/>
        <a:lstStyle/>
        <a:p>
          <a:pPr algn="ctr"/>
          <a:endParaRPr lang="en-US"/>
        </a:p>
      </dgm:t>
    </dgm:pt>
    <dgm:pt modelId="{5207BC09-ABB5-489A-B7C3-1F01478CB48A}" type="sibTrans" cxnId="{5068A561-6412-4742-93D5-BD9178C7E57E}">
      <dgm:prSet/>
      <dgm:spPr/>
      <dgm:t>
        <a:bodyPr/>
        <a:lstStyle/>
        <a:p>
          <a:pPr algn="ctr"/>
          <a:endParaRPr lang="en-US"/>
        </a:p>
      </dgm:t>
    </dgm:pt>
    <dgm:pt modelId="{D99EBB38-16AE-42B8-BEF8-63A96EEE7374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36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Frameworks</a:t>
          </a:r>
          <a:endParaRPr lang="en-US" sz="360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9F113485-E6EF-4028-A4EE-C58134A5127F}" type="parTrans" cxnId="{DF80206F-D531-4A76-9A31-D3976034396D}">
      <dgm:prSet/>
      <dgm:spPr/>
      <dgm:t>
        <a:bodyPr/>
        <a:lstStyle/>
        <a:p>
          <a:pPr algn="ctr"/>
          <a:endParaRPr lang="en-US"/>
        </a:p>
      </dgm:t>
    </dgm:pt>
    <dgm:pt modelId="{FC9D01A5-01C9-45C5-8C84-BAF7F7ABDACC}" type="sibTrans" cxnId="{DF80206F-D531-4A76-9A31-D3976034396D}">
      <dgm:prSet/>
      <dgm:spPr/>
      <dgm:t>
        <a:bodyPr/>
        <a:lstStyle/>
        <a:p>
          <a:pPr algn="ctr"/>
          <a:endParaRPr lang="en-US"/>
        </a:p>
      </dgm:t>
    </dgm:pt>
    <dgm:pt modelId="{90D5E524-F3E6-4D86-B8F9-90C68E81FCB0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36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API-Apps</a:t>
          </a:r>
          <a:endParaRPr lang="en-US" sz="360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2305C1FE-74D5-42E3-9402-AAEE2D41E3CB}" type="parTrans" cxnId="{27E225CB-71D7-4A34-9068-84C556E4943E}">
      <dgm:prSet/>
      <dgm:spPr/>
      <dgm:t>
        <a:bodyPr/>
        <a:lstStyle/>
        <a:p>
          <a:pPr algn="ctr"/>
          <a:endParaRPr lang="en-US"/>
        </a:p>
      </dgm:t>
    </dgm:pt>
    <dgm:pt modelId="{3409E0D5-0FAB-4511-9A68-F65441AA5A54}" type="sibTrans" cxnId="{27E225CB-71D7-4A34-9068-84C556E4943E}">
      <dgm:prSet/>
      <dgm:spPr/>
      <dgm:t>
        <a:bodyPr/>
        <a:lstStyle/>
        <a:p>
          <a:pPr algn="ctr"/>
          <a:endParaRPr lang="en-US"/>
        </a:p>
      </dgm:t>
    </dgm:pt>
    <dgm:pt modelId="{BC36815E-5816-4433-9585-764EDE5A3D60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36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Services </a:t>
          </a:r>
          <a:endParaRPr lang="en-US" sz="360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A7C4D95B-C16C-414D-B06C-1A427F449D22}" type="parTrans" cxnId="{503339FF-4291-4AC8-B977-1F78797A0934}">
      <dgm:prSet/>
      <dgm:spPr/>
      <dgm:t>
        <a:bodyPr/>
        <a:lstStyle/>
        <a:p>
          <a:pPr algn="ctr"/>
          <a:endParaRPr lang="en-US"/>
        </a:p>
      </dgm:t>
    </dgm:pt>
    <dgm:pt modelId="{F3C8B9E4-892A-4349-9377-6C2E9F18F40C}" type="sibTrans" cxnId="{503339FF-4291-4AC8-B977-1F78797A0934}">
      <dgm:prSet/>
      <dgm:spPr/>
      <dgm:t>
        <a:bodyPr/>
        <a:lstStyle/>
        <a:p>
          <a:pPr algn="ctr"/>
          <a:endParaRPr lang="en-US"/>
        </a:p>
      </dgm:t>
    </dgm:pt>
    <dgm:pt modelId="{7E407E04-E628-4236-8988-4B04DFEB7002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3600" b="0" baseline="0" dirty="0" smtClean="0">
              <a:solidFill>
                <a:schemeClr val="accent5">
                  <a:lumMod val="60000"/>
                  <a:lumOff val="40000"/>
                </a:schemeClr>
              </a:solidFill>
              <a:effectLst/>
            </a:rPr>
            <a:t>Mobile World Statistics </a:t>
          </a:r>
          <a:endParaRPr lang="en-US" sz="3600" b="0" baseline="0" dirty="0">
            <a:solidFill>
              <a:schemeClr val="accent5">
                <a:lumMod val="60000"/>
                <a:lumOff val="40000"/>
              </a:schemeClr>
            </a:solidFill>
            <a:effectLst/>
          </a:endParaRPr>
        </a:p>
      </dgm:t>
    </dgm:pt>
    <dgm:pt modelId="{6E0DF960-205A-4102-BD9F-CB27FFC85EFD}" type="parTrans" cxnId="{571014DE-1970-4285-BDE1-14B27B6E9FC6}">
      <dgm:prSet/>
      <dgm:spPr/>
      <dgm:t>
        <a:bodyPr/>
        <a:lstStyle/>
        <a:p>
          <a:endParaRPr lang="en-US"/>
        </a:p>
      </dgm:t>
    </dgm:pt>
    <dgm:pt modelId="{8FB63DB8-D5EF-4FC3-9E64-C71CCB465F68}" type="sibTrans" cxnId="{571014DE-1970-4285-BDE1-14B27B6E9FC6}">
      <dgm:prSet/>
      <dgm:spPr/>
      <dgm:t>
        <a:bodyPr/>
        <a:lstStyle/>
        <a:p>
          <a:endParaRPr lang="en-US"/>
        </a:p>
      </dgm:t>
    </dgm:pt>
    <dgm:pt modelId="{E3C017CE-529E-47FE-A21F-64EEC7DF3F6B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3600" b="0" baseline="0" dirty="0" smtClean="0">
              <a:solidFill>
                <a:schemeClr val="accent5">
                  <a:lumMod val="60000"/>
                  <a:lumOff val="40000"/>
                </a:schemeClr>
              </a:solidFill>
              <a:effectLst/>
            </a:rPr>
            <a:t>Carriers/Service Providers</a:t>
          </a:r>
          <a:endParaRPr lang="en-US" sz="3600" b="0" baseline="0" dirty="0">
            <a:solidFill>
              <a:schemeClr val="accent5">
                <a:lumMod val="60000"/>
                <a:lumOff val="40000"/>
              </a:schemeClr>
            </a:solidFill>
            <a:effectLst/>
          </a:endParaRPr>
        </a:p>
      </dgm:t>
    </dgm:pt>
    <dgm:pt modelId="{A43C1D8A-526B-4628-873F-104955FAE46D}" type="sibTrans" cxnId="{47435029-87FF-4A80-AF85-F983E91E5BFF}">
      <dgm:prSet/>
      <dgm:spPr/>
      <dgm:t>
        <a:bodyPr/>
        <a:lstStyle/>
        <a:p>
          <a:pPr algn="ctr"/>
          <a:endParaRPr lang="en-US"/>
        </a:p>
      </dgm:t>
    </dgm:pt>
    <dgm:pt modelId="{549A2267-8381-47F4-A5C0-D20D3A86A22F}" type="parTrans" cxnId="{47435029-87FF-4A80-AF85-F983E91E5BFF}">
      <dgm:prSet/>
      <dgm:spPr/>
      <dgm:t>
        <a:bodyPr/>
        <a:lstStyle/>
        <a:p>
          <a:pPr algn="ctr"/>
          <a:endParaRPr lang="en-US"/>
        </a:p>
      </dgm:t>
    </dgm:pt>
    <dgm:pt modelId="{02960016-3D9F-46BB-9999-EC514157500F}" type="pres">
      <dgm:prSet presAssocID="{11A8B293-EBC7-4D1E-9BA6-54F00BCB17D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CB3D63-9FCD-46E1-B496-240C4A77F2A1}" type="pres">
      <dgm:prSet presAssocID="{7E407E04-E628-4236-8988-4B04DFEB7002}" presName="horFlow" presStyleCnt="0"/>
      <dgm:spPr/>
    </dgm:pt>
    <dgm:pt modelId="{A732CCC7-7E8F-4676-9F9C-63FC6C3495A7}" type="pres">
      <dgm:prSet presAssocID="{7E407E04-E628-4236-8988-4B04DFEB7002}" presName="bigChev" presStyleLbl="node1" presStyleIdx="0" presStyleCnt="9" custScaleX="762756"/>
      <dgm:spPr/>
      <dgm:t>
        <a:bodyPr/>
        <a:lstStyle/>
        <a:p>
          <a:endParaRPr lang="en-US"/>
        </a:p>
      </dgm:t>
    </dgm:pt>
    <dgm:pt modelId="{B35ADF51-9A9E-4DED-A4ED-620B71E52E12}" type="pres">
      <dgm:prSet presAssocID="{7E407E04-E628-4236-8988-4B04DFEB7002}" presName="vSp" presStyleCnt="0"/>
      <dgm:spPr/>
    </dgm:pt>
    <dgm:pt modelId="{168EAC1F-03CE-4798-9B72-CDAE5E22D935}" type="pres">
      <dgm:prSet presAssocID="{E3C017CE-529E-47FE-A21F-64EEC7DF3F6B}" presName="horFlow" presStyleCnt="0"/>
      <dgm:spPr/>
    </dgm:pt>
    <dgm:pt modelId="{D8FB0E70-CD85-4DE7-99BF-6E3E9453E4F9}" type="pres">
      <dgm:prSet presAssocID="{E3C017CE-529E-47FE-A21F-64EEC7DF3F6B}" presName="bigChev" presStyleLbl="node1" presStyleIdx="1" presStyleCnt="9" custScaleX="762756"/>
      <dgm:spPr/>
      <dgm:t>
        <a:bodyPr/>
        <a:lstStyle/>
        <a:p>
          <a:endParaRPr lang="en-US"/>
        </a:p>
      </dgm:t>
    </dgm:pt>
    <dgm:pt modelId="{DD311FD1-962D-4937-B172-301C2BB6AB5B}" type="pres">
      <dgm:prSet presAssocID="{E3C017CE-529E-47FE-A21F-64EEC7DF3F6B}" presName="vSp" presStyleCnt="0"/>
      <dgm:spPr/>
    </dgm:pt>
    <dgm:pt modelId="{6C52A559-76D6-4786-B8C9-08539F561882}" type="pres">
      <dgm:prSet presAssocID="{2F5F098E-EF7B-4753-80A5-59E67181F8D1}" presName="horFlow" presStyleCnt="0"/>
      <dgm:spPr/>
    </dgm:pt>
    <dgm:pt modelId="{3D2822C3-EC46-4092-AF3B-D3B6ACE7E688}" type="pres">
      <dgm:prSet presAssocID="{2F5F098E-EF7B-4753-80A5-59E67181F8D1}" presName="bigChev" presStyleLbl="node1" presStyleIdx="2" presStyleCnt="9" custScaleX="762756"/>
      <dgm:spPr/>
      <dgm:t>
        <a:bodyPr/>
        <a:lstStyle/>
        <a:p>
          <a:endParaRPr lang="en-US"/>
        </a:p>
      </dgm:t>
    </dgm:pt>
    <dgm:pt modelId="{50550F92-FC23-4769-8784-4F455C5ADC8C}" type="pres">
      <dgm:prSet presAssocID="{2F5F098E-EF7B-4753-80A5-59E67181F8D1}" presName="vSp" presStyleCnt="0"/>
      <dgm:spPr/>
    </dgm:pt>
    <dgm:pt modelId="{6E4E6D52-9D12-48F7-894C-A8EC28285CE2}" type="pres">
      <dgm:prSet presAssocID="{4C361E29-635B-4459-92D2-0C7CAD268889}" presName="horFlow" presStyleCnt="0"/>
      <dgm:spPr/>
    </dgm:pt>
    <dgm:pt modelId="{4558A271-7FD4-4E05-B8D6-5A561EA40C82}" type="pres">
      <dgm:prSet presAssocID="{4C361E29-635B-4459-92D2-0C7CAD268889}" presName="bigChev" presStyleLbl="node1" presStyleIdx="3" presStyleCnt="9" custScaleX="762756"/>
      <dgm:spPr/>
      <dgm:t>
        <a:bodyPr/>
        <a:lstStyle/>
        <a:p>
          <a:endParaRPr lang="en-US"/>
        </a:p>
      </dgm:t>
    </dgm:pt>
    <dgm:pt modelId="{AB512C13-D1EF-4A14-AE1B-9664ED7D5D6C}" type="pres">
      <dgm:prSet presAssocID="{4C361E29-635B-4459-92D2-0C7CAD268889}" presName="vSp" presStyleCnt="0"/>
      <dgm:spPr/>
    </dgm:pt>
    <dgm:pt modelId="{ABBE80C7-85A8-4838-AEA3-1B22D4E41D9A}" type="pres">
      <dgm:prSet presAssocID="{7C46D396-9481-4100-972B-32D5664D1577}" presName="horFlow" presStyleCnt="0"/>
      <dgm:spPr/>
    </dgm:pt>
    <dgm:pt modelId="{2F26AEE6-3117-4C1A-AC1A-F6397C6C4984}" type="pres">
      <dgm:prSet presAssocID="{7C46D396-9481-4100-972B-32D5664D1577}" presName="bigChev" presStyleLbl="node1" presStyleIdx="4" presStyleCnt="9" custScaleX="762756"/>
      <dgm:spPr/>
      <dgm:t>
        <a:bodyPr/>
        <a:lstStyle/>
        <a:p>
          <a:endParaRPr lang="en-US"/>
        </a:p>
      </dgm:t>
    </dgm:pt>
    <dgm:pt modelId="{ABEC54FE-7023-4629-975F-12AF40F92202}" type="pres">
      <dgm:prSet presAssocID="{7C46D396-9481-4100-972B-32D5664D1577}" presName="vSp" presStyleCnt="0"/>
      <dgm:spPr/>
    </dgm:pt>
    <dgm:pt modelId="{B498117A-6BB6-4298-BBFB-1743405D0B0D}" type="pres">
      <dgm:prSet presAssocID="{E0FCBA0D-A3AE-4111-8793-788CB31F8B0C}" presName="horFlow" presStyleCnt="0"/>
      <dgm:spPr/>
    </dgm:pt>
    <dgm:pt modelId="{D730A910-0E17-4A87-8D52-69A95553E101}" type="pres">
      <dgm:prSet presAssocID="{E0FCBA0D-A3AE-4111-8793-788CB31F8B0C}" presName="bigChev" presStyleLbl="node1" presStyleIdx="5" presStyleCnt="9" custScaleX="762756"/>
      <dgm:spPr/>
      <dgm:t>
        <a:bodyPr/>
        <a:lstStyle/>
        <a:p>
          <a:endParaRPr lang="en-US"/>
        </a:p>
      </dgm:t>
    </dgm:pt>
    <dgm:pt modelId="{0EE84806-B2D0-4832-9E88-C0EFC353B88F}" type="pres">
      <dgm:prSet presAssocID="{E0FCBA0D-A3AE-4111-8793-788CB31F8B0C}" presName="vSp" presStyleCnt="0"/>
      <dgm:spPr/>
    </dgm:pt>
    <dgm:pt modelId="{D054B7CB-1C63-4E29-8EBE-FDC1E68B8D58}" type="pres">
      <dgm:prSet presAssocID="{D99EBB38-16AE-42B8-BEF8-63A96EEE7374}" presName="horFlow" presStyleCnt="0"/>
      <dgm:spPr/>
    </dgm:pt>
    <dgm:pt modelId="{B000E91A-BA77-4CB9-A05D-1DC41E0F2DA9}" type="pres">
      <dgm:prSet presAssocID="{D99EBB38-16AE-42B8-BEF8-63A96EEE7374}" presName="bigChev" presStyleLbl="node1" presStyleIdx="6" presStyleCnt="9" custScaleX="762756"/>
      <dgm:spPr/>
      <dgm:t>
        <a:bodyPr/>
        <a:lstStyle/>
        <a:p>
          <a:endParaRPr lang="en-US"/>
        </a:p>
      </dgm:t>
    </dgm:pt>
    <dgm:pt modelId="{EA3EF4EA-9B74-4F71-973D-44E70086B63C}" type="pres">
      <dgm:prSet presAssocID="{D99EBB38-16AE-42B8-BEF8-63A96EEE7374}" presName="vSp" presStyleCnt="0"/>
      <dgm:spPr/>
    </dgm:pt>
    <dgm:pt modelId="{64AF5CF7-9E66-4750-B73E-72779635E8D8}" type="pres">
      <dgm:prSet presAssocID="{90D5E524-F3E6-4D86-B8F9-90C68E81FCB0}" presName="horFlow" presStyleCnt="0"/>
      <dgm:spPr/>
    </dgm:pt>
    <dgm:pt modelId="{609AEEF3-B635-4B0E-A533-D37204F98B6A}" type="pres">
      <dgm:prSet presAssocID="{90D5E524-F3E6-4D86-B8F9-90C68E81FCB0}" presName="bigChev" presStyleLbl="node1" presStyleIdx="7" presStyleCnt="9" custScaleX="762756"/>
      <dgm:spPr/>
      <dgm:t>
        <a:bodyPr/>
        <a:lstStyle/>
        <a:p>
          <a:endParaRPr lang="en-US"/>
        </a:p>
      </dgm:t>
    </dgm:pt>
    <dgm:pt modelId="{5C8BD36C-F83E-4195-BCA3-E6CF6E918218}" type="pres">
      <dgm:prSet presAssocID="{90D5E524-F3E6-4D86-B8F9-90C68E81FCB0}" presName="vSp" presStyleCnt="0"/>
      <dgm:spPr/>
    </dgm:pt>
    <dgm:pt modelId="{E772EBCE-C0BD-4AD8-8F76-BE587163485F}" type="pres">
      <dgm:prSet presAssocID="{BC36815E-5816-4433-9585-764EDE5A3D60}" presName="horFlow" presStyleCnt="0"/>
      <dgm:spPr/>
    </dgm:pt>
    <dgm:pt modelId="{F538668E-342E-4C87-B69D-3DBDB4540036}" type="pres">
      <dgm:prSet presAssocID="{BC36815E-5816-4433-9585-764EDE5A3D60}" presName="bigChev" presStyleLbl="node1" presStyleIdx="8" presStyleCnt="9" custScaleX="762756"/>
      <dgm:spPr/>
      <dgm:t>
        <a:bodyPr/>
        <a:lstStyle/>
        <a:p>
          <a:endParaRPr lang="en-US"/>
        </a:p>
      </dgm:t>
    </dgm:pt>
  </dgm:ptLst>
  <dgm:cxnLst>
    <dgm:cxn modelId="{D74FD2DB-6D30-4AA8-B6F6-594678E8004F}" type="presOf" srcId="{7C46D396-9481-4100-972B-32D5664D1577}" destId="{2F26AEE6-3117-4C1A-AC1A-F6397C6C4984}" srcOrd="0" destOrd="0" presId="urn:microsoft.com/office/officeart/2005/8/layout/lProcess3"/>
    <dgm:cxn modelId="{37BB92F7-319F-4737-9557-F0AA3B510557}" srcId="{11A8B293-EBC7-4D1E-9BA6-54F00BCB17DD}" destId="{7C46D396-9481-4100-972B-32D5664D1577}" srcOrd="4" destOrd="0" parTransId="{C90341FE-5C89-43F6-9A9D-895D0616A22A}" sibTransId="{116AB8CD-DA36-4616-BD48-79D6DF095DE5}"/>
    <dgm:cxn modelId="{5068A561-6412-4742-93D5-BD9178C7E57E}" srcId="{11A8B293-EBC7-4D1E-9BA6-54F00BCB17DD}" destId="{E0FCBA0D-A3AE-4111-8793-788CB31F8B0C}" srcOrd="5" destOrd="0" parTransId="{40486A23-78A9-4399-9CC9-9FF54845F4DA}" sibTransId="{5207BC09-ABB5-489A-B7C3-1F01478CB48A}"/>
    <dgm:cxn modelId="{47435029-87FF-4A80-AF85-F983E91E5BFF}" srcId="{11A8B293-EBC7-4D1E-9BA6-54F00BCB17DD}" destId="{E3C017CE-529E-47FE-A21F-64EEC7DF3F6B}" srcOrd="1" destOrd="0" parTransId="{549A2267-8381-47F4-A5C0-D20D3A86A22F}" sibTransId="{A43C1D8A-526B-4628-873F-104955FAE46D}"/>
    <dgm:cxn modelId="{55F857AD-F5D4-4641-86C6-FD9B96D014EA}" type="presOf" srcId="{E3C017CE-529E-47FE-A21F-64EEC7DF3F6B}" destId="{D8FB0E70-CD85-4DE7-99BF-6E3E9453E4F9}" srcOrd="0" destOrd="0" presId="urn:microsoft.com/office/officeart/2005/8/layout/lProcess3"/>
    <dgm:cxn modelId="{255E2A2C-4AD4-419F-BBDB-1ED84DA9BA24}" type="presOf" srcId="{D99EBB38-16AE-42B8-BEF8-63A96EEE7374}" destId="{B000E91A-BA77-4CB9-A05D-1DC41E0F2DA9}" srcOrd="0" destOrd="0" presId="urn:microsoft.com/office/officeart/2005/8/layout/lProcess3"/>
    <dgm:cxn modelId="{27E225CB-71D7-4A34-9068-84C556E4943E}" srcId="{11A8B293-EBC7-4D1E-9BA6-54F00BCB17DD}" destId="{90D5E524-F3E6-4D86-B8F9-90C68E81FCB0}" srcOrd="7" destOrd="0" parTransId="{2305C1FE-74D5-42E3-9402-AAEE2D41E3CB}" sibTransId="{3409E0D5-0FAB-4511-9A68-F65441AA5A54}"/>
    <dgm:cxn modelId="{77958345-B514-45D4-82F0-02EED3793853}" type="presOf" srcId="{BC36815E-5816-4433-9585-764EDE5A3D60}" destId="{F538668E-342E-4C87-B69D-3DBDB4540036}" srcOrd="0" destOrd="0" presId="urn:microsoft.com/office/officeart/2005/8/layout/lProcess3"/>
    <dgm:cxn modelId="{919F93D2-3B8F-44F2-AA0E-E3797E711ED7}" type="presOf" srcId="{11A8B293-EBC7-4D1E-9BA6-54F00BCB17DD}" destId="{02960016-3D9F-46BB-9999-EC514157500F}" srcOrd="0" destOrd="0" presId="urn:microsoft.com/office/officeart/2005/8/layout/lProcess3"/>
    <dgm:cxn modelId="{A823CDEA-84AA-4859-9971-524C6717D319}" srcId="{11A8B293-EBC7-4D1E-9BA6-54F00BCB17DD}" destId="{4C361E29-635B-4459-92D2-0C7CAD268889}" srcOrd="3" destOrd="0" parTransId="{22F3D6C7-E160-4534-B80B-E30E07EB38A2}" sibTransId="{663ACBFC-1948-4B83-A5AE-6248B3E1646B}"/>
    <dgm:cxn modelId="{202AB0B8-7965-4B43-AD31-A80535580BEE}" type="presOf" srcId="{E0FCBA0D-A3AE-4111-8793-788CB31F8B0C}" destId="{D730A910-0E17-4A87-8D52-69A95553E101}" srcOrd="0" destOrd="0" presId="urn:microsoft.com/office/officeart/2005/8/layout/lProcess3"/>
    <dgm:cxn modelId="{571014DE-1970-4285-BDE1-14B27B6E9FC6}" srcId="{11A8B293-EBC7-4D1E-9BA6-54F00BCB17DD}" destId="{7E407E04-E628-4236-8988-4B04DFEB7002}" srcOrd="0" destOrd="0" parTransId="{6E0DF960-205A-4102-BD9F-CB27FFC85EFD}" sibTransId="{8FB63DB8-D5EF-4FC3-9E64-C71CCB465F68}"/>
    <dgm:cxn modelId="{97CFDC7F-EB05-4BFB-8738-413B1FAF3109}" srcId="{11A8B293-EBC7-4D1E-9BA6-54F00BCB17DD}" destId="{2F5F098E-EF7B-4753-80A5-59E67181F8D1}" srcOrd="2" destOrd="0" parTransId="{04C923F3-21A2-4C29-86F2-CCA632C61987}" sibTransId="{D73A95DD-EEBF-4E72-AB5B-57C9F8AF45AE}"/>
    <dgm:cxn modelId="{E6225239-F578-4BCA-A0BB-694DB401AF65}" type="presOf" srcId="{2F5F098E-EF7B-4753-80A5-59E67181F8D1}" destId="{3D2822C3-EC46-4092-AF3B-D3B6ACE7E688}" srcOrd="0" destOrd="0" presId="urn:microsoft.com/office/officeart/2005/8/layout/lProcess3"/>
    <dgm:cxn modelId="{DF80206F-D531-4A76-9A31-D3976034396D}" srcId="{11A8B293-EBC7-4D1E-9BA6-54F00BCB17DD}" destId="{D99EBB38-16AE-42B8-BEF8-63A96EEE7374}" srcOrd="6" destOrd="0" parTransId="{9F113485-E6EF-4028-A4EE-C58134A5127F}" sibTransId="{FC9D01A5-01C9-45C5-8C84-BAF7F7ABDACC}"/>
    <dgm:cxn modelId="{503339FF-4291-4AC8-B977-1F78797A0934}" srcId="{11A8B293-EBC7-4D1E-9BA6-54F00BCB17DD}" destId="{BC36815E-5816-4433-9585-764EDE5A3D60}" srcOrd="8" destOrd="0" parTransId="{A7C4D95B-C16C-414D-B06C-1A427F449D22}" sibTransId="{F3C8B9E4-892A-4349-9377-6C2E9F18F40C}"/>
    <dgm:cxn modelId="{C1C65038-8D71-4D24-8AA8-E6307ED61061}" type="presOf" srcId="{90D5E524-F3E6-4D86-B8F9-90C68E81FCB0}" destId="{609AEEF3-B635-4B0E-A533-D37204F98B6A}" srcOrd="0" destOrd="0" presId="urn:microsoft.com/office/officeart/2005/8/layout/lProcess3"/>
    <dgm:cxn modelId="{52AA9A22-2130-4310-B004-6619A1A50D22}" type="presOf" srcId="{7E407E04-E628-4236-8988-4B04DFEB7002}" destId="{A732CCC7-7E8F-4676-9F9C-63FC6C3495A7}" srcOrd="0" destOrd="0" presId="urn:microsoft.com/office/officeart/2005/8/layout/lProcess3"/>
    <dgm:cxn modelId="{A7BA9517-520E-4CFC-99D9-D9046B7300F9}" type="presOf" srcId="{4C361E29-635B-4459-92D2-0C7CAD268889}" destId="{4558A271-7FD4-4E05-B8D6-5A561EA40C82}" srcOrd="0" destOrd="0" presId="urn:microsoft.com/office/officeart/2005/8/layout/lProcess3"/>
    <dgm:cxn modelId="{E37DF7A2-3450-4354-97CF-99A9E0B69854}" type="presParOf" srcId="{02960016-3D9F-46BB-9999-EC514157500F}" destId="{C9CB3D63-9FCD-46E1-B496-240C4A77F2A1}" srcOrd="0" destOrd="0" presId="urn:microsoft.com/office/officeart/2005/8/layout/lProcess3"/>
    <dgm:cxn modelId="{CA7810C0-E727-4566-A0F0-7F1884EFA292}" type="presParOf" srcId="{C9CB3D63-9FCD-46E1-B496-240C4A77F2A1}" destId="{A732CCC7-7E8F-4676-9F9C-63FC6C3495A7}" srcOrd="0" destOrd="0" presId="urn:microsoft.com/office/officeart/2005/8/layout/lProcess3"/>
    <dgm:cxn modelId="{40288BB9-8C5F-4A0B-8CBB-F605DDCDEE7C}" type="presParOf" srcId="{02960016-3D9F-46BB-9999-EC514157500F}" destId="{B35ADF51-9A9E-4DED-A4ED-620B71E52E12}" srcOrd="1" destOrd="0" presId="urn:microsoft.com/office/officeart/2005/8/layout/lProcess3"/>
    <dgm:cxn modelId="{F144355A-A342-414D-A286-CD4F81B96170}" type="presParOf" srcId="{02960016-3D9F-46BB-9999-EC514157500F}" destId="{168EAC1F-03CE-4798-9B72-CDAE5E22D935}" srcOrd="2" destOrd="0" presId="urn:microsoft.com/office/officeart/2005/8/layout/lProcess3"/>
    <dgm:cxn modelId="{D5FE8538-E704-45D3-9AFD-97E2C436F80B}" type="presParOf" srcId="{168EAC1F-03CE-4798-9B72-CDAE5E22D935}" destId="{D8FB0E70-CD85-4DE7-99BF-6E3E9453E4F9}" srcOrd="0" destOrd="0" presId="urn:microsoft.com/office/officeart/2005/8/layout/lProcess3"/>
    <dgm:cxn modelId="{C7341284-F7A4-4E59-9109-A924B4E20CE4}" type="presParOf" srcId="{02960016-3D9F-46BB-9999-EC514157500F}" destId="{DD311FD1-962D-4937-B172-301C2BB6AB5B}" srcOrd="3" destOrd="0" presId="urn:microsoft.com/office/officeart/2005/8/layout/lProcess3"/>
    <dgm:cxn modelId="{41221B0A-EDFC-4231-8B82-CF36349B1AF9}" type="presParOf" srcId="{02960016-3D9F-46BB-9999-EC514157500F}" destId="{6C52A559-76D6-4786-B8C9-08539F561882}" srcOrd="4" destOrd="0" presId="urn:microsoft.com/office/officeart/2005/8/layout/lProcess3"/>
    <dgm:cxn modelId="{456443C0-0BFC-4C86-9201-0E5ACE73DF5A}" type="presParOf" srcId="{6C52A559-76D6-4786-B8C9-08539F561882}" destId="{3D2822C3-EC46-4092-AF3B-D3B6ACE7E688}" srcOrd="0" destOrd="0" presId="urn:microsoft.com/office/officeart/2005/8/layout/lProcess3"/>
    <dgm:cxn modelId="{AA883113-1CDD-4797-82DC-AE5CBB694758}" type="presParOf" srcId="{02960016-3D9F-46BB-9999-EC514157500F}" destId="{50550F92-FC23-4769-8784-4F455C5ADC8C}" srcOrd="5" destOrd="0" presId="urn:microsoft.com/office/officeart/2005/8/layout/lProcess3"/>
    <dgm:cxn modelId="{4788ADD9-D070-4D98-BA70-B585E4AEC50E}" type="presParOf" srcId="{02960016-3D9F-46BB-9999-EC514157500F}" destId="{6E4E6D52-9D12-48F7-894C-A8EC28285CE2}" srcOrd="6" destOrd="0" presId="urn:microsoft.com/office/officeart/2005/8/layout/lProcess3"/>
    <dgm:cxn modelId="{E3539578-8424-48FF-B255-3DF383D41C9B}" type="presParOf" srcId="{6E4E6D52-9D12-48F7-894C-A8EC28285CE2}" destId="{4558A271-7FD4-4E05-B8D6-5A561EA40C82}" srcOrd="0" destOrd="0" presId="urn:microsoft.com/office/officeart/2005/8/layout/lProcess3"/>
    <dgm:cxn modelId="{4EAE6C92-C4C1-453D-98CF-B58E23030E60}" type="presParOf" srcId="{02960016-3D9F-46BB-9999-EC514157500F}" destId="{AB512C13-D1EF-4A14-AE1B-9664ED7D5D6C}" srcOrd="7" destOrd="0" presId="urn:microsoft.com/office/officeart/2005/8/layout/lProcess3"/>
    <dgm:cxn modelId="{DE7CA229-E463-4083-B590-20B153CB8621}" type="presParOf" srcId="{02960016-3D9F-46BB-9999-EC514157500F}" destId="{ABBE80C7-85A8-4838-AEA3-1B22D4E41D9A}" srcOrd="8" destOrd="0" presId="urn:microsoft.com/office/officeart/2005/8/layout/lProcess3"/>
    <dgm:cxn modelId="{CA75C324-C6CA-415D-80BD-03120AD40493}" type="presParOf" srcId="{ABBE80C7-85A8-4838-AEA3-1B22D4E41D9A}" destId="{2F26AEE6-3117-4C1A-AC1A-F6397C6C4984}" srcOrd="0" destOrd="0" presId="urn:microsoft.com/office/officeart/2005/8/layout/lProcess3"/>
    <dgm:cxn modelId="{1E3E7361-52E9-4810-AC39-1E7ECB7FAD0D}" type="presParOf" srcId="{02960016-3D9F-46BB-9999-EC514157500F}" destId="{ABEC54FE-7023-4629-975F-12AF40F92202}" srcOrd="9" destOrd="0" presId="urn:microsoft.com/office/officeart/2005/8/layout/lProcess3"/>
    <dgm:cxn modelId="{AC1D10A9-51CF-4437-8877-3294F264F4ED}" type="presParOf" srcId="{02960016-3D9F-46BB-9999-EC514157500F}" destId="{B498117A-6BB6-4298-BBFB-1743405D0B0D}" srcOrd="10" destOrd="0" presId="urn:microsoft.com/office/officeart/2005/8/layout/lProcess3"/>
    <dgm:cxn modelId="{A488D512-0B60-473C-AC09-109A304DD8DD}" type="presParOf" srcId="{B498117A-6BB6-4298-BBFB-1743405D0B0D}" destId="{D730A910-0E17-4A87-8D52-69A95553E101}" srcOrd="0" destOrd="0" presId="urn:microsoft.com/office/officeart/2005/8/layout/lProcess3"/>
    <dgm:cxn modelId="{8941BC32-4EB4-4B00-936B-D09643C6FE0A}" type="presParOf" srcId="{02960016-3D9F-46BB-9999-EC514157500F}" destId="{0EE84806-B2D0-4832-9E88-C0EFC353B88F}" srcOrd="11" destOrd="0" presId="urn:microsoft.com/office/officeart/2005/8/layout/lProcess3"/>
    <dgm:cxn modelId="{4BF169BD-CBD4-4209-A6E1-1CDFCCD89C17}" type="presParOf" srcId="{02960016-3D9F-46BB-9999-EC514157500F}" destId="{D054B7CB-1C63-4E29-8EBE-FDC1E68B8D58}" srcOrd="12" destOrd="0" presId="urn:microsoft.com/office/officeart/2005/8/layout/lProcess3"/>
    <dgm:cxn modelId="{A8B5E8FE-5E30-45C7-9A1D-0CEE3D40787B}" type="presParOf" srcId="{D054B7CB-1C63-4E29-8EBE-FDC1E68B8D58}" destId="{B000E91A-BA77-4CB9-A05D-1DC41E0F2DA9}" srcOrd="0" destOrd="0" presId="urn:microsoft.com/office/officeart/2005/8/layout/lProcess3"/>
    <dgm:cxn modelId="{CEE34716-CD2C-4157-A416-BF86301583C0}" type="presParOf" srcId="{02960016-3D9F-46BB-9999-EC514157500F}" destId="{EA3EF4EA-9B74-4F71-973D-44E70086B63C}" srcOrd="13" destOrd="0" presId="urn:microsoft.com/office/officeart/2005/8/layout/lProcess3"/>
    <dgm:cxn modelId="{BDA7821B-53E2-4CD2-9403-FF8040CF48CC}" type="presParOf" srcId="{02960016-3D9F-46BB-9999-EC514157500F}" destId="{64AF5CF7-9E66-4750-B73E-72779635E8D8}" srcOrd="14" destOrd="0" presId="urn:microsoft.com/office/officeart/2005/8/layout/lProcess3"/>
    <dgm:cxn modelId="{45A8ACE9-7A6B-4735-A63B-9B7C47EFD290}" type="presParOf" srcId="{64AF5CF7-9E66-4750-B73E-72779635E8D8}" destId="{609AEEF3-B635-4B0E-A533-D37204F98B6A}" srcOrd="0" destOrd="0" presId="urn:microsoft.com/office/officeart/2005/8/layout/lProcess3"/>
    <dgm:cxn modelId="{625F52D8-8ADC-4EBF-AA5E-16EDF37AC3A3}" type="presParOf" srcId="{02960016-3D9F-46BB-9999-EC514157500F}" destId="{5C8BD36C-F83E-4195-BCA3-E6CF6E918218}" srcOrd="15" destOrd="0" presId="urn:microsoft.com/office/officeart/2005/8/layout/lProcess3"/>
    <dgm:cxn modelId="{C4483F2C-DB29-4B73-AF87-CF379CA01842}" type="presParOf" srcId="{02960016-3D9F-46BB-9999-EC514157500F}" destId="{E772EBCE-C0BD-4AD8-8F76-BE587163485F}" srcOrd="16" destOrd="0" presId="urn:microsoft.com/office/officeart/2005/8/layout/lProcess3"/>
    <dgm:cxn modelId="{75A050FB-7AF1-499D-B2CF-89E018EFD38C}" type="presParOf" srcId="{E772EBCE-C0BD-4AD8-8F76-BE587163485F}" destId="{F538668E-342E-4C87-B69D-3DBDB454003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818589-3A5F-40B8-8B4D-EA3521120CAF}" type="doc">
      <dgm:prSet loTypeId="urn:microsoft.com/office/officeart/2005/8/layout/process4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9E03C5F-74F7-4CDD-95A2-A8B39E5523AF}">
      <dgm:prSet custT="1"/>
      <dgm:spPr/>
      <dgm:t>
        <a:bodyPr/>
        <a:lstStyle/>
        <a:p>
          <a:pPr rtl="0"/>
          <a:r>
            <a: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Handheld PC, Palm-size PC, Pocket PC, Pocket computer, Palmtop PC</a:t>
          </a:r>
          <a:endParaRPr lang="en-US" sz="2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096567-08C4-40BD-89D7-DFE5D099A91A}" type="parTrans" cxnId="{016A931B-3E43-46DE-8D70-7560C96B8743}">
      <dgm:prSet/>
      <dgm:spPr/>
      <dgm:t>
        <a:bodyPr/>
        <a:lstStyle/>
        <a:p>
          <a:endParaRPr lang="en-US"/>
        </a:p>
      </dgm:t>
    </dgm:pt>
    <dgm:pt modelId="{52B950DB-C9BF-4EB4-AD8E-5384CB871B91}" type="sibTrans" cxnId="{016A931B-3E43-46DE-8D70-7560C96B8743}">
      <dgm:prSet/>
      <dgm:spPr/>
      <dgm:t>
        <a:bodyPr/>
        <a:lstStyle/>
        <a:p>
          <a:endParaRPr lang="en-US"/>
        </a:p>
      </dgm:t>
    </dgm:pt>
    <dgm:pt modelId="{0DFBD52F-2960-4CF9-BC2D-A1219DFAA436}">
      <dgm:prSet custT="1"/>
      <dgm:spPr/>
      <dgm:t>
        <a:bodyPr/>
        <a:lstStyle/>
        <a:p>
          <a:pPr rtl="0"/>
          <a:r>
            <a: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PDA Electronic Organizer, Mobile Phone , Feature Phone,  </a:t>
          </a:r>
          <a:r>
            <a:rPr lang="en-US" sz="2400" b="1" i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SmartPhone</a:t>
          </a:r>
          <a:r>
            <a: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2400" b="1" i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Phablet</a:t>
          </a:r>
          <a:endParaRPr lang="en-US" sz="2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570F00-5557-4FA2-AB46-05E74DB2337E}" type="parTrans" cxnId="{0569314A-BD90-4C23-A1E5-7F0F2BBB2472}">
      <dgm:prSet/>
      <dgm:spPr/>
      <dgm:t>
        <a:bodyPr/>
        <a:lstStyle/>
        <a:p>
          <a:endParaRPr lang="en-US"/>
        </a:p>
      </dgm:t>
    </dgm:pt>
    <dgm:pt modelId="{1BCCED5A-A84F-415D-966D-8F2E3D029043}" type="sibTrans" cxnId="{0569314A-BD90-4C23-A1E5-7F0F2BBB2472}">
      <dgm:prSet/>
      <dgm:spPr/>
      <dgm:t>
        <a:bodyPr/>
        <a:lstStyle/>
        <a:p>
          <a:endParaRPr lang="en-US"/>
        </a:p>
      </dgm:t>
    </dgm:pt>
    <dgm:pt modelId="{2F345A5C-D3A2-4411-9462-A82A0CCF9999}">
      <dgm:prSet custT="1"/>
      <dgm:spPr>
        <a:ln w="12700"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r>
            <a: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PMP,  DAP</a:t>
          </a:r>
          <a:endParaRPr lang="en-US" sz="2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3F63DB-79A4-44A5-B429-2E853DF36932}" type="parTrans" cxnId="{40306A62-B6BD-4750-B2B5-104DF9A0A370}">
      <dgm:prSet/>
      <dgm:spPr/>
      <dgm:t>
        <a:bodyPr/>
        <a:lstStyle/>
        <a:p>
          <a:endParaRPr lang="en-US"/>
        </a:p>
      </dgm:t>
    </dgm:pt>
    <dgm:pt modelId="{73ECA7EE-60FB-4658-9967-455FE2EDFBC8}" type="sibTrans" cxnId="{40306A62-B6BD-4750-B2B5-104DF9A0A370}">
      <dgm:prSet/>
      <dgm:spPr/>
      <dgm:t>
        <a:bodyPr/>
        <a:lstStyle/>
        <a:p>
          <a:endParaRPr lang="en-US"/>
        </a:p>
      </dgm:t>
    </dgm:pt>
    <dgm:pt modelId="{245D2C22-A9DA-4066-BCD8-9388158E353B}">
      <dgm:prSet custT="1"/>
      <dgm:spPr/>
      <dgm:t>
        <a:bodyPr/>
        <a:lstStyle/>
        <a:p>
          <a:pPr rtl="0"/>
          <a:r>
            <a: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E-Reader</a:t>
          </a:r>
          <a:endParaRPr lang="en-US" sz="2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569344-6074-49CE-8B61-C09D4FA20748}" type="parTrans" cxnId="{27A88018-23FE-415A-9FEB-18B790303D03}">
      <dgm:prSet/>
      <dgm:spPr/>
      <dgm:t>
        <a:bodyPr/>
        <a:lstStyle/>
        <a:p>
          <a:endParaRPr lang="en-US"/>
        </a:p>
      </dgm:t>
    </dgm:pt>
    <dgm:pt modelId="{F770507C-AC0C-43F8-8CBF-C5D2207DD371}" type="sibTrans" cxnId="{27A88018-23FE-415A-9FEB-18B790303D03}">
      <dgm:prSet/>
      <dgm:spPr/>
      <dgm:t>
        <a:bodyPr/>
        <a:lstStyle/>
        <a:p>
          <a:endParaRPr lang="en-US"/>
        </a:p>
      </dgm:t>
    </dgm:pt>
    <dgm:pt modelId="{7554CAA2-1BD4-447C-A349-9D70F4F46FD7}">
      <dgm:prSet custT="1"/>
      <dgm:spPr/>
      <dgm:t>
        <a:bodyPr/>
        <a:lstStyle/>
        <a:p>
          <a:pPr rtl="0"/>
          <a:r>
            <a: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Handheld Game Console</a:t>
          </a:r>
          <a:endParaRPr lang="en-US" sz="2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730504-EB45-4D11-9F21-0EC96BBF8B10}" type="parTrans" cxnId="{A9686C16-887D-4176-9411-11CD6D120F13}">
      <dgm:prSet/>
      <dgm:spPr/>
      <dgm:t>
        <a:bodyPr/>
        <a:lstStyle/>
        <a:p>
          <a:endParaRPr lang="en-US"/>
        </a:p>
      </dgm:t>
    </dgm:pt>
    <dgm:pt modelId="{4D22A174-83B5-43A6-8869-E04CE49DEACF}" type="sibTrans" cxnId="{A9686C16-887D-4176-9411-11CD6D120F13}">
      <dgm:prSet/>
      <dgm:spPr/>
      <dgm:t>
        <a:bodyPr/>
        <a:lstStyle/>
        <a:p>
          <a:endParaRPr lang="en-US"/>
        </a:p>
      </dgm:t>
    </dgm:pt>
    <dgm:pt modelId="{0D887047-17C9-4E7C-AE6F-AF56931ACF75}">
      <dgm:prSet custT="1"/>
      <dgm:spPr/>
      <dgm:t>
        <a:bodyPr/>
        <a:lstStyle/>
        <a:p>
          <a:pPr rtl="0"/>
          <a:r>
            <a: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Portable/Mobile Data Terminal</a:t>
          </a:r>
          <a:endParaRPr lang="en-US" sz="2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373E16-DE58-44AB-AEB2-A115E34B9B43}" type="parTrans" cxnId="{36B13DFB-C63F-489C-BAF5-C63168C71669}">
      <dgm:prSet/>
      <dgm:spPr/>
      <dgm:t>
        <a:bodyPr/>
        <a:lstStyle/>
        <a:p>
          <a:endParaRPr lang="en-US"/>
        </a:p>
      </dgm:t>
    </dgm:pt>
    <dgm:pt modelId="{7F58E07A-857C-4CE1-8266-E91B1DEE9C7E}" type="sibTrans" cxnId="{36B13DFB-C63F-489C-BAF5-C63168C71669}">
      <dgm:prSet/>
      <dgm:spPr/>
      <dgm:t>
        <a:bodyPr/>
        <a:lstStyle/>
        <a:p>
          <a:endParaRPr lang="en-US"/>
        </a:p>
      </dgm:t>
    </dgm:pt>
    <dgm:pt modelId="{12955919-9626-44D3-BDB1-507F434C2CA7}" type="pres">
      <dgm:prSet presAssocID="{DD818589-3A5F-40B8-8B4D-EA3521120C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F1D87D-9374-48FE-8F38-D7D40383F037}" type="pres">
      <dgm:prSet presAssocID="{0D887047-17C9-4E7C-AE6F-AF56931ACF75}" presName="boxAndChildren" presStyleCnt="0"/>
      <dgm:spPr/>
    </dgm:pt>
    <dgm:pt modelId="{7997D733-ACEE-409D-B065-4BB7C6BBFB5B}" type="pres">
      <dgm:prSet presAssocID="{0D887047-17C9-4E7C-AE6F-AF56931ACF75}" presName="parentTextBox" presStyleLbl="node1" presStyleIdx="0" presStyleCnt="6"/>
      <dgm:spPr/>
      <dgm:t>
        <a:bodyPr/>
        <a:lstStyle/>
        <a:p>
          <a:endParaRPr lang="en-US"/>
        </a:p>
      </dgm:t>
    </dgm:pt>
    <dgm:pt modelId="{C554EAD3-377B-444C-8B1A-39115C8A2C41}" type="pres">
      <dgm:prSet presAssocID="{4D22A174-83B5-43A6-8869-E04CE49DEACF}" presName="sp" presStyleCnt="0"/>
      <dgm:spPr/>
    </dgm:pt>
    <dgm:pt modelId="{B797DEB7-087E-48EF-A508-CFD04A350C99}" type="pres">
      <dgm:prSet presAssocID="{7554CAA2-1BD4-447C-A349-9D70F4F46FD7}" presName="arrowAndChildren" presStyleCnt="0"/>
      <dgm:spPr/>
    </dgm:pt>
    <dgm:pt modelId="{53A30432-7A42-4CE5-9391-FAA9923A2713}" type="pres">
      <dgm:prSet presAssocID="{7554CAA2-1BD4-447C-A349-9D70F4F46FD7}" presName="parentTextArrow" presStyleLbl="node1" presStyleIdx="1" presStyleCnt="6"/>
      <dgm:spPr/>
      <dgm:t>
        <a:bodyPr/>
        <a:lstStyle/>
        <a:p>
          <a:endParaRPr lang="en-US"/>
        </a:p>
      </dgm:t>
    </dgm:pt>
    <dgm:pt modelId="{54584518-9CB0-40D0-829A-E22516ED5CB7}" type="pres">
      <dgm:prSet presAssocID="{F770507C-AC0C-43F8-8CBF-C5D2207DD371}" presName="sp" presStyleCnt="0"/>
      <dgm:spPr/>
    </dgm:pt>
    <dgm:pt modelId="{156BA808-721E-4023-838D-23F38C440399}" type="pres">
      <dgm:prSet presAssocID="{245D2C22-A9DA-4066-BCD8-9388158E353B}" presName="arrowAndChildren" presStyleCnt="0"/>
      <dgm:spPr/>
    </dgm:pt>
    <dgm:pt modelId="{D98C009E-713E-4317-B6D7-B148EA2FDD10}" type="pres">
      <dgm:prSet presAssocID="{245D2C22-A9DA-4066-BCD8-9388158E353B}" presName="parentTextArrow" presStyleLbl="node1" presStyleIdx="2" presStyleCnt="6"/>
      <dgm:spPr/>
      <dgm:t>
        <a:bodyPr/>
        <a:lstStyle/>
        <a:p>
          <a:endParaRPr lang="en-US"/>
        </a:p>
      </dgm:t>
    </dgm:pt>
    <dgm:pt modelId="{103DC1F4-35FD-4348-8D5E-980A4A429E79}" type="pres">
      <dgm:prSet presAssocID="{73ECA7EE-60FB-4658-9967-455FE2EDFBC8}" presName="sp" presStyleCnt="0"/>
      <dgm:spPr/>
    </dgm:pt>
    <dgm:pt modelId="{3B849E9F-1F27-44BA-86EB-CC32BBF4E431}" type="pres">
      <dgm:prSet presAssocID="{2F345A5C-D3A2-4411-9462-A82A0CCF9999}" presName="arrowAndChildren" presStyleCnt="0"/>
      <dgm:spPr/>
    </dgm:pt>
    <dgm:pt modelId="{4525DB38-E0AB-46CF-9114-9E1E0EC7DD07}" type="pres">
      <dgm:prSet presAssocID="{2F345A5C-D3A2-4411-9462-A82A0CCF9999}" presName="parentTextArrow" presStyleLbl="node1" presStyleIdx="3" presStyleCnt="6"/>
      <dgm:spPr/>
      <dgm:t>
        <a:bodyPr/>
        <a:lstStyle/>
        <a:p>
          <a:endParaRPr lang="en-US"/>
        </a:p>
      </dgm:t>
    </dgm:pt>
    <dgm:pt modelId="{04D5ED2E-D29C-4F3B-8452-264D91399CBF}" type="pres">
      <dgm:prSet presAssocID="{1BCCED5A-A84F-415D-966D-8F2E3D029043}" presName="sp" presStyleCnt="0"/>
      <dgm:spPr/>
    </dgm:pt>
    <dgm:pt modelId="{882ABE0D-DA82-4E0C-8990-4BD910E9C297}" type="pres">
      <dgm:prSet presAssocID="{0DFBD52F-2960-4CF9-BC2D-A1219DFAA436}" presName="arrowAndChildren" presStyleCnt="0"/>
      <dgm:spPr/>
    </dgm:pt>
    <dgm:pt modelId="{664B0C15-169C-4D05-BD1F-AB28745586D6}" type="pres">
      <dgm:prSet presAssocID="{0DFBD52F-2960-4CF9-BC2D-A1219DFAA436}" presName="parentTextArrow" presStyleLbl="node1" presStyleIdx="4" presStyleCnt="6"/>
      <dgm:spPr/>
      <dgm:t>
        <a:bodyPr/>
        <a:lstStyle/>
        <a:p>
          <a:endParaRPr lang="en-US"/>
        </a:p>
      </dgm:t>
    </dgm:pt>
    <dgm:pt modelId="{F812DB00-B0C8-4222-98BA-C1AD1456249B}" type="pres">
      <dgm:prSet presAssocID="{52B950DB-C9BF-4EB4-AD8E-5384CB871B91}" presName="sp" presStyleCnt="0"/>
      <dgm:spPr/>
    </dgm:pt>
    <dgm:pt modelId="{F43AB838-0794-4242-914E-FE5F1EBA5CE5}" type="pres">
      <dgm:prSet presAssocID="{09E03C5F-74F7-4CDD-95A2-A8B39E5523AF}" presName="arrowAndChildren" presStyleCnt="0"/>
      <dgm:spPr/>
    </dgm:pt>
    <dgm:pt modelId="{6B12A10F-9CE5-4FAB-BA12-791E2234BC7B}" type="pres">
      <dgm:prSet presAssocID="{09E03C5F-74F7-4CDD-95A2-A8B39E5523AF}" presName="parentTextArrow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A5CB3C9F-D6C4-45D7-8EE3-744E9612D5B5}" type="presOf" srcId="{DD818589-3A5F-40B8-8B4D-EA3521120CAF}" destId="{12955919-9626-44D3-BDB1-507F434C2CA7}" srcOrd="0" destOrd="0" presId="urn:microsoft.com/office/officeart/2005/8/layout/process4"/>
    <dgm:cxn modelId="{E04791D9-4604-4956-BF84-D4A06BCEA349}" type="presOf" srcId="{0D887047-17C9-4E7C-AE6F-AF56931ACF75}" destId="{7997D733-ACEE-409D-B065-4BB7C6BBFB5B}" srcOrd="0" destOrd="0" presId="urn:microsoft.com/office/officeart/2005/8/layout/process4"/>
    <dgm:cxn modelId="{40306A62-B6BD-4750-B2B5-104DF9A0A370}" srcId="{DD818589-3A5F-40B8-8B4D-EA3521120CAF}" destId="{2F345A5C-D3A2-4411-9462-A82A0CCF9999}" srcOrd="2" destOrd="0" parTransId="{173F63DB-79A4-44A5-B429-2E853DF36932}" sibTransId="{73ECA7EE-60FB-4658-9967-455FE2EDFBC8}"/>
    <dgm:cxn modelId="{7319B2D1-4BAD-4E3B-BDEF-EBDD4A94FF2A}" type="presOf" srcId="{245D2C22-A9DA-4066-BCD8-9388158E353B}" destId="{D98C009E-713E-4317-B6D7-B148EA2FDD10}" srcOrd="0" destOrd="0" presId="urn:microsoft.com/office/officeart/2005/8/layout/process4"/>
    <dgm:cxn modelId="{6EF37629-F0DB-46D5-AF80-8421D06C0B97}" type="presOf" srcId="{2F345A5C-D3A2-4411-9462-A82A0CCF9999}" destId="{4525DB38-E0AB-46CF-9114-9E1E0EC7DD07}" srcOrd="0" destOrd="0" presId="urn:microsoft.com/office/officeart/2005/8/layout/process4"/>
    <dgm:cxn modelId="{016A931B-3E43-46DE-8D70-7560C96B8743}" srcId="{DD818589-3A5F-40B8-8B4D-EA3521120CAF}" destId="{09E03C5F-74F7-4CDD-95A2-A8B39E5523AF}" srcOrd="0" destOrd="0" parTransId="{8A096567-08C4-40BD-89D7-DFE5D099A91A}" sibTransId="{52B950DB-C9BF-4EB4-AD8E-5384CB871B91}"/>
    <dgm:cxn modelId="{A9686C16-887D-4176-9411-11CD6D120F13}" srcId="{DD818589-3A5F-40B8-8B4D-EA3521120CAF}" destId="{7554CAA2-1BD4-447C-A349-9D70F4F46FD7}" srcOrd="4" destOrd="0" parTransId="{CF730504-EB45-4D11-9F21-0EC96BBF8B10}" sibTransId="{4D22A174-83B5-43A6-8869-E04CE49DEACF}"/>
    <dgm:cxn modelId="{9E28C2A2-FC01-4CCA-B1F7-A5C89D49C770}" type="presOf" srcId="{0DFBD52F-2960-4CF9-BC2D-A1219DFAA436}" destId="{664B0C15-169C-4D05-BD1F-AB28745586D6}" srcOrd="0" destOrd="0" presId="urn:microsoft.com/office/officeart/2005/8/layout/process4"/>
    <dgm:cxn modelId="{27A88018-23FE-415A-9FEB-18B790303D03}" srcId="{DD818589-3A5F-40B8-8B4D-EA3521120CAF}" destId="{245D2C22-A9DA-4066-BCD8-9388158E353B}" srcOrd="3" destOrd="0" parTransId="{82569344-6074-49CE-8B61-C09D4FA20748}" sibTransId="{F770507C-AC0C-43F8-8CBF-C5D2207DD371}"/>
    <dgm:cxn modelId="{36B13DFB-C63F-489C-BAF5-C63168C71669}" srcId="{DD818589-3A5F-40B8-8B4D-EA3521120CAF}" destId="{0D887047-17C9-4E7C-AE6F-AF56931ACF75}" srcOrd="5" destOrd="0" parTransId="{C5373E16-DE58-44AB-AEB2-A115E34B9B43}" sibTransId="{7F58E07A-857C-4CE1-8266-E91B1DEE9C7E}"/>
    <dgm:cxn modelId="{0569314A-BD90-4C23-A1E5-7F0F2BBB2472}" srcId="{DD818589-3A5F-40B8-8B4D-EA3521120CAF}" destId="{0DFBD52F-2960-4CF9-BC2D-A1219DFAA436}" srcOrd="1" destOrd="0" parTransId="{E6570F00-5557-4FA2-AB46-05E74DB2337E}" sibTransId="{1BCCED5A-A84F-415D-966D-8F2E3D029043}"/>
    <dgm:cxn modelId="{09638043-6FE1-42D4-B35A-0E0D566566DA}" type="presOf" srcId="{09E03C5F-74F7-4CDD-95A2-A8B39E5523AF}" destId="{6B12A10F-9CE5-4FAB-BA12-791E2234BC7B}" srcOrd="0" destOrd="0" presId="urn:microsoft.com/office/officeart/2005/8/layout/process4"/>
    <dgm:cxn modelId="{B36DB084-0BBA-4DD8-8211-8D7D6ACA69E5}" type="presOf" srcId="{7554CAA2-1BD4-447C-A349-9D70F4F46FD7}" destId="{53A30432-7A42-4CE5-9391-FAA9923A2713}" srcOrd="0" destOrd="0" presId="urn:microsoft.com/office/officeart/2005/8/layout/process4"/>
    <dgm:cxn modelId="{2E7A22F7-1F91-40B9-A16D-0FD7709551FF}" type="presParOf" srcId="{12955919-9626-44D3-BDB1-507F434C2CA7}" destId="{DCF1D87D-9374-48FE-8F38-D7D40383F037}" srcOrd="0" destOrd="0" presId="urn:microsoft.com/office/officeart/2005/8/layout/process4"/>
    <dgm:cxn modelId="{04C88E1C-AFED-4FD5-8053-DEAA79ED7254}" type="presParOf" srcId="{DCF1D87D-9374-48FE-8F38-D7D40383F037}" destId="{7997D733-ACEE-409D-B065-4BB7C6BBFB5B}" srcOrd="0" destOrd="0" presId="urn:microsoft.com/office/officeart/2005/8/layout/process4"/>
    <dgm:cxn modelId="{C66D7283-4879-489F-AB1D-4553C059FBF5}" type="presParOf" srcId="{12955919-9626-44D3-BDB1-507F434C2CA7}" destId="{C554EAD3-377B-444C-8B1A-39115C8A2C41}" srcOrd="1" destOrd="0" presId="urn:microsoft.com/office/officeart/2005/8/layout/process4"/>
    <dgm:cxn modelId="{36EEF29F-2970-40A8-A183-DA6A7DC34401}" type="presParOf" srcId="{12955919-9626-44D3-BDB1-507F434C2CA7}" destId="{B797DEB7-087E-48EF-A508-CFD04A350C99}" srcOrd="2" destOrd="0" presId="urn:microsoft.com/office/officeart/2005/8/layout/process4"/>
    <dgm:cxn modelId="{BFB1BAB6-2EE9-4300-9DFC-2F166957F056}" type="presParOf" srcId="{B797DEB7-087E-48EF-A508-CFD04A350C99}" destId="{53A30432-7A42-4CE5-9391-FAA9923A2713}" srcOrd="0" destOrd="0" presId="urn:microsoft.com/office/officeart/2005/8/layout/process4"/>
    <dgm:cxn modelId="{6F6C522F-2058-4EB6-AF91-EFE359B9FF12}" type="presParOf" srcId="{12955919-9626-44D3-BDB1-507F434C2CA7}" destId="{54584518-9CB0-40D0-829A-E22516ED5CB7}" srcOrd="3" destOrd="0" presId="urn:microsoft.com/office/officeart/2005/8/layout/process4"/>
    <dgm:cxn modelId="{0952F2AB-519E-4B03-8BB8-421846B8731A}" type="presParOf" srcId="{12955919-9626-44D3-BDB1-507F434C2CA7}" destId="{156BA808-721E-4023-838D-23F38C440399}" srcOrd="4" destOrd="0" presId="urn:microsoft.com/office/officeart/2005/8/layout/process4"/>
    <dgm:cxn modelId="{13BF142C-90E8-4EFD-8109-76DB8B50716A}" type="presParOf" srcId="{156BA808-721E-4023-838D-23F38C440399}" destId="{D98C009E-713E-4317-B6D7-B148EA2FDD10}" srcOrd="0" destOrd="0" presId="urn:microsoft.com/office/officeart/2005/8/layout/process4"/>
    <dgm:cxn modelId="{D2E211D3-799F-4CFE-A906-B11F0552C9C4}" type="presParOf" srcId="{12955919-9626-44D3-BDB1-507F434C2CA7}" destId="{103DC1F4-35FD-4348-8D5E-980A4A429E79}" srcOrd="5" destOrd="0" presId="urn:microsoft.com/office/officeart/2005/8/layout/process4"/>
    <dgm:cxn modelId="{DB79C635-2E47-4D25-9FC4-E368DBC8AF8A}" type="presParOf" srcId="{12955919-9626-44D3-BDB1-507F434C2CA7}" destId="{3B849E9F-1F27-44BA-86EB-CC32BBF4E431}" srcOrd="6" destOrd="0" presId="urn:microsoft.com/office/officeart/2005/8/layout/process4"/>
    <dgm:cxn modelId="{61F44940-B74A-4FA7-9CEA-3ABDAFF59EB9}" type="presParOf" srcId="{3B849E9F-1F27-44BA-86EB-CC32BBF4E431}" destId="{4525DB38-E0AB-46CF-9114-9E1E0EC7DD07}" srcOrd="0" destOrd="0" presId="urn:microsoft.com/office/officeart/2005/8/layout/process4"/>
    <dgm:cxn modelId="{949C89B9-50DC-484B-9A19-F426D442765F}" type="presParOf" srcId="{12955919-9626-44D3-BDB1-507F434C2CA7}" destId="{04D5ED2E-D29C-4F3B-8452-264D91399CBF}" srcOrd="7" destOrd="0" presId="urn:microsoft.com/office/officeart/2005/8/layout/process4"/>
    <dgm:cxn modelId="{132901EB-B259-4632-9E0A-D82FFE71AEA4}" type="presParOf" srcId="{12955919-9626-44D3-BDB1-507F434C2CA7}" destId="{882ABE0D-DA82-4E0C-8990-4BD910E9C297}" srcOrd="8" destOrd="0" presId="urn:microsoft.com/office/officeart/2005/8/layout/process4"/>
    <dgm:cxn modelId="{AB471EB4-A614-4D5B-A373-2465B4EE3A47}" type="presParOf" srcId="{882ABE0D-DA82-4E0C-8990-4BD910E9C297}" destId="{664B0C15-169C-4D05-BD1F-AB28745586D6}" srcOrd="0" destOrd="0" presId="urn:microsoft.com/office/officeart/2005/8/layout/process4"/>
    <dgm:cxn modelId="{CEA0109D-143D-4196-92A7-51A495E0570B}" type="presParOf" srcId="{12955919-9626-44D3-BDB1-507F434C2CA7}" destId="{F812DB00-B0C8-4222-98BA-C1AD1456249B}" srcOrd="9" destOrd="0" presId="urn:microsoft.com/office/officeart/2005/8/layout/process4"/>
    <dgm:cxn modelId="{C7B47EEC-A6AD-4A35-B273-DE7AEDFDD6D1}" type="presParOf" srcId="{12955919-9626-44D3-BDB1-507F434C2CA7}" destId="{F43AB838-0794-4242-914E-FE5F1EBA5CE5}" srcOrd="10" destOrd="0" presId="urn:microsoft.com/office/officeart/2005/8/layout/process4"/>
    <dgm:cxn modelId="{7A666155-744F-45E8-A9F1-27B8B8EA84EF}" type="presParOf" srcId="{F43AB838-0794-4242-914E-FE5F1EBA5CE5}" destId="{6B12A10F-9CE5-4FAB-BA12-791E2234BC7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1FACEB-7D40-4AD4-A377-CAD6DD4D4EB0}" type="doc">
      <dgm:prSet loTypeId="urn:microsoft.com/office/officeart/2005/8/layout/vList4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B316367-ED5D-4B7B-B9A7-C6C5C2D9AFEF}">
      <dgm:prSet phldrT="[Text]" custT="1"/>
      <dgm:spPr/>
      <dgm:t>
        <a:bodyPr/>
        <a:lstStyle/>
        <a:p>
          <a:r>
            <a:rPr lang="en-US" sz="2400" b="1" i="0" cap="none" spc="0" dirty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</a:t>
          </a:r>
          <a:r>
            <a:rPr lang="en-US" sz="2400" b="1" i="0" cap="none" spc="0" dirty="0" smtClean="0">
              <a:ln w="9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Portability </a:t>
          </a:r>
        </a:p>
        <a:p>
          <a:r>
            <a:rPr lang="en-US" sz="2000" b="1" i="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Facilitates movement of device(s) within the mobile computing environment</a:t>
          </a:r>
          <a:endParaRPr lang="en-US" sz="2400" b="1" i="0" cap="none" spc="0" dirty="0">
            <a:ln w="900" cmpd="sng">
              <a:prstDash val="solid"/>
            </a:ln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23184D37-542B-4955-BCEF-0426EA384DD5}" type="parTrans" cxnId="{AB3B361E-9237-4D15-B6B0-AA4F93C6B075}">
      <dgm:prSet/>
      <dgm:spPr/>
      <dgm:t>
        <a:bodyPr/>
        <a:lstStyle/>
        <a:p>
          <a:endParaRPr lang="en-US"/>
        </a:p>
      </dgm:t>
    </dgm:pt>
    <dgm:pt modelId="{266E1182-45E8-4C4F-8735-A1F836C90AAB}" type="sibTrans" cxnId="{AB3B361E-9237-4D15-B6B0-AA4F93C6B075}">
      <dgm:prSet/>
      <dgm:spPr/>
      <dgm:t>
        <a:bodyPr/>
        <a:lstStyle/>
        <a:p>
          <a:endParaRPr lang="en-US"/>
        </a:p>
      </dgm:t>
    </dgm:pt>
    <dgm:pt modelId="{512EF01F-F22A-4831-A7AC-EBCAD84495D1}">
      <dgm:prSet phldrT="[Text]" custT="1"/>
      <dgm:spPr/>
      <dgm:t>
        <a:bodyPr/>
        <a:lstStyle/>
        <a:p>
          <a:r>
            <a:rPr lang="en-US" sz="2000" b="1" i="0" cap="none" spc="0" dirty="0" smtClean="0">
              <a:ln w="9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Connectivity</a:t>
          </a:r>
          <a:r>
            <a:rPr lang="en-US" sz="2000" b="1" i="0" cap="none" spc="0" dirty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</a:t>
          </a:r>
        </a:p>
        <a:p>
          <a:r>
            <a:rPr lang="en-US" sz="2000" b="1" i="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Ability to continuously stay connected with minimal amount of lag/downtime, without being affected by movements of the device</a:t>
          </a:r>
          <a:endParaRPr lang="en-US" sz="2000" b="1" i="0" cap="none" spc="0" dirty="0">
            <a:ln w="900" cmpd="sng">
              <a:prstDash val="solid"/>
            </a:ln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20634609-AEC8-4DE1-9625-9E3CCCD07213}" type="parTrans" cxnId="{4CD9B4F2-6EB3-41F3-97D3-10F83D4664BF}">
      <dgm:prSet/>
      <dgm:spPr/>
      <dgm:t>
        <a:bodyPr/>
        <a:lstStyle/>
        <a:p>
          <a:endParaRPr lang="en-US"/>
        </a:p>
      </dgm:t>
    </dgm:pt>
    <dgm:pt modelId="{9E7B66BF-AAE8-41A6-8596-1FE3EB686C0D}" type="sibTrans" cxnId="{4CD9B4F2-6EB3-41F3-97D3-10F83D4664BF}">
      <dgm:prSet/>
      <dgm:spPr/>
      <dgm:t>
        <a:bodyPr/>
        <a:lstStyle/>
        <a:p>
          <a:endParaRPr lang="en-US"/>
        </a:p>
      </dgm:t>
    </dgm:pt>
    <dgm:pt modelId="{8B00DD85-E6A1-4C0E-AE89-3992F088D1C0}">
      <dgm:prSet phldrT="[Text]" custT="1"/>
      <dgm:spPr/>
      <dgm:t>
        <a:bodyPr/>
        <a:lstStyle/>
        <a:p>
          <a:r>
            <a:rPr lang="en-US" sz="2000" b="1" i="0" cap="none" spc="0" dirty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S</a:t>
          </a:r>
          <a:r>
            <a:rPr lang="en-US" sz="2000" b="1" i="0" cap="none" spc="0" dirty="0" smtClean="0">
              <a:ln w="9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ocial Interactivity </a:t>
          </a:r>
        </a:p>
        <a:p>
          <a:r>
            <a:rPr lang="en-US" sz="2000" b="1" i="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Maintaining the connectivity to collaborate with other users, at least within the same environment  </a:t>
          </a:r>
          <a:endParaRPr lang="en-US" sz="2000" b="1" i="0" cap="none" spc="0" dirty="0">
            <a:ln w="900" cmpd="sng">
              <a:prstDash val="solid"/>
            </a:ln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6F58F0F1-05EF-4DD8-93D9-18A022452F1E}" type="parTrans" cxnId="{E187F686-1226-47A5-BE91-CEF704DD2FEB}">
      <dgm:prSet/>
      <dgm:spPr/>
      <dgm:t>
        <a:bodyPr/>
        <a:lstStyle/>
        <a:p>
          <a:endParaRPr lang="en-US"/>
        </a:p>
      </dgm:t>
    </dgm:pt>
    <dgm:pt modelId="{86E0D10E-08AA-45EE-870B-16C0C128262B}" type="sibTrans" cxnId="{E187F686-1226-47A5-BE91-CEF704DD2FEB}">
      <dgm:prSet/>
      <dgm:spPr/>
      <dgm:t>
        <a:bodyPr/>
        <a:lstStyle/>
        <a:p>
          <a:endParaRPr lang="en-US"/>
        </a:p>
      </dgm:t>
    </dgm:pt>
    <dgm:pt modelId="{03DE0C3D-DFA0-430D-A15B-A486CDACA366}">
      <dgm:prSet custT="1"/>
      <dgm:spPr/>
      <dgm:t>
        <a:bodyPr/>
        <a:lstStyle/>
        <a:p>
          <a:r>
            <a:rPr lang="en-US" sz="2000" b="1" i="0" cap="none" spc="0" dirty="0" smtClean="0">
              <a:ln w="9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Individuality</a:t>
          </a:r>
        </a:p>
        <a:p>
          <a:r>
            <a:rPr lang="en-US" sz="2000" b="1" i="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Adapting the technology to suit individual needs.</a:t>
          </a:r>
        </a:p>
        <a:p>
          <a:r>
            <a:rPr lang="en-US" sz="2000" b="1" i="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endParaRPr lang="en-US" sz="2000" b="1" i="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1B87AFAA-426B-4C2A-B457-06EF3861B247}" type="parTrans" cxnId="{A162BE19-AF95-42B0-ACE1-D2A0B36D5344}">
      <dgm:prSet/>
      <dgm:spPr/>
    </dgm:pt>
    <dgm:pt modelId="{23F243CB-484E-405B-B456-896E62783E79}" type="sibTrans" cxnId="{A162BE19-AF95-42B0-ACE1-D2A0B36D5344}">
      <dgm:prSet/>
      <dgm:spPr/>
    </dgm:pt>
    <dgm:pt modelId="{63B77807-0D8E-4BE8-9641-05F0F0AC77FC}" type="pres">
      <dgm:prSet presAssocID="{B01FACEB-7D40-4AD4-A377-CAD6DD4D4EB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2E6D17-226C-4830-9506-1866AA37B273}" type="pres">
      <dgm:prSet presAssocID="{3B316367-ED5D-4B7B-B9A7-C6C5C2D9AFEF}" presName="comp" presStyleCnt="0"/>
      <dgm:spPr/>
    </dgm:pt>
    <dgm:pt modelId="{564705DE-5853-436E-A931-6FB7C51A28EC}" type="pres">
      <dgm:prSet presAssocID="{3B316367-ED5D-4B7B-B9A7-C6C5C2D9AFEF}" presName="box" presStyleLbl="node1" presStyleIdx="0" presStyleCnt="4"/>
      <dgm:spPr/>
      <dgm:t>
        <a:bodyPr/>
        <a:lstStyle/>
        <a:p>
          <a:endParaRPr lang="en-US"/>
        </a:p>
      </dgm:t>
    </dgm:pt>
    <dgm:pt modelId="{3C67C35A-72C3-407A-9DBF-545679F26887}" type="pres">
      <dgm:prSet presAssocID="{3B316367-ED5D-4B7B-B9A7-C6C5C2D9AFEF}" presName="img" presStyleLbl="fgImgPlace1" presStyleIdx="0" presStyleCnt="4" custLinFactNeighborX="4283" custLinFactNeighborY="-45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2B762B-9AF5-41A2-B20C-91DD043D7FB5}" type="pres">
      <dgm:prSet presAssocID="{3B316367-ED5D-4B7B-B9A7-C6C5C2D9AFE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908C6-493D-4577-9D8B-AA1146786668}" type="pres">
      <dgm:prSet presAssocID="{266E1182-45E8-4C4F-8735-A1F836C90AAB}" presName="spacer" presStyleCnt="0"/>
      <dgm:spPr/>
    </dgm:pt>
    <dgm:pt modelId="{FC9FA833-1373-47E4-B800-822B3C5B961E}" type="pres">
      <dgm:prSet presAssocID="{512EF01F-F22A-4831-A7AC-EBCAD84495D1}" presName="comp" presStyleCnt="0"/>
      <dgm:spPr/>
    </dgm:pt>
    <dgm:pt modelId="{5ADF9578-09E2-4236-8197-F536516A5797}" type="pres">
      <dgm:prSet presAssocID="{512EF01F-F22A-4831-A7AC-EBCAD84495D1}" presName="box" presStyleLbl="node1" presStyleIdx="1" presStyleCnt="4"/>
      <dgm:spPr/>
      <dgm:t>
        <a:bodyPr/>
        <a:lstStyle/>
        <a:p>
          <a:endParaRPr lang="en-US"/>
        </a:p>
      </dgm:t>
    </dgm:pt>
    <dgm:pt modelId="{539167D4-3005-492C-8F82-B9A0A0CE2C0F}" type="pres">
      <dgm:prSet presAssocID="{512EF01F-F22A-4831-A7AC-EBCAD84495D1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5920AD9-6BC4-472B-A280-2981750B2D3A}" type="pres">
      <dgm:prSet presAssocID="{512EF01F-F22A-4831-A7AC-EBCAD84495D1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F2899-867A-4F0D-8045-832A392151A7}" type="pres">
      <dgm:prSet presAssocID="{9E7B66BF-AAE8-41A6-8596-1FE3EB686C0D}" presName="spacer" presStyleCnt="0"/>
      <dgm:spPr/>
    </dgm:pt>
    <dgm:pt modelId="{4EB87695-3150-493F-A3DD-083F5B53FC2B}" type="pres">
      <dgm:prSet presAssocID="{8B00DD85-E6A1-4C0E-AE89-3992F088D1C0}" presName="comp" presStyleCnt="0"/>
      <dgm:spPr/>
    </dgm:pt>
    <dgm:pt modelId="{093D41F4-BA72-4E3E-8CFF-865B18877FCF}" type="pres">
      <dgm:prSet presAssocID="{8B00DD85-E6A1-4C0E-AE89-3992F088D1C0}" presName="box" presStyleLbl="node1" presStyleIdx="2" presStyleCnt="4" custLinFactNeighborY="891"/>
      <dgm:spPr/>
      <dgm:t>
        <a:bodyPr/>
        <a:lstStyle/>
        <a:p>
          <a:endParaRPr lang="en-US"/>
        </a:p>
      </dgm:t>
    </dgm:pt>
    <dgm:pt modelId="{D9DAE81F-928E-498D-A6CB-A7229F5FDF9E}" type="pres">
      <dgm:prSet presAssocID="{8B00DD85-E6A1-4C0E-AE89-3992F088D1C0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05F20B0-3905-48A4-BE92-7AEB646480B7}" type="pres">
      <dgm:prSet presAssocID="{8B00DD85-E6A1-4C0E-AE89-3992F088D1C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B70514-25F2-4B81-94F3-040742EE670B}" type="pres">
      <dgm:prSet presAssocID="{86E0D10E-08AA-45EE-870B-16C0C128262B}" presName="spacer" presStyleCnt="0"/>
      <dgm:spPr/>
    </dgm:pt>
    <dgm:pt modelId="{6720C8C2-7D72-456D-B838-A1BEB842F6CA}" type="pres">
      <dgm:prSet presAssocID="{03DE0C3D-DFA0-430D-A15B-A486CDACA366}" presName="comp" presStyleCnt="0"/>
      <dgm:spPr/>
    </dgm:pt>
    <dgm:pt modelId="{1BC4FD4D-D75E-438C-9ECB-84AE80ADEC90}" type="pres">
      <dgm:prSet presAssocID="{03DE0C3D-DFA0-430D-A15B-A486CDACA366}" presName="box" presStyleLbl="node1" presStyleIdx="3" presStyleCnt="4"/>
      <dgm:spPr/>
      <dgm:t>
        <a:bodyPr/>
        <a:lstStyle/>
        <a:p>
          <a:endParaRPr lang="en-US"/>
        </a:p>
      </dgm:t>
    </dgm:pt>
    <dgm:pt modelId="{6E1317D0-C4BA-4769-9F9D-3ADAA3BA9C8F}" type="pres">
      <dgm:prSet presAssocID="{03DE0C3D-DFA0-430D-A15B-A486CDACA366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9F73260-DD83-4256-A5D0-F28B42412408}" type="pres">
      <dgm:prSet presAssocID="{03DE0C3D-DFA0-430D-A15B-A486CDACA36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E9273D-B5FF-4624-B005-7245D365B2AE}" type="presOf" srcId="{3B316367-ED5D-4B7B-B9A7-C6C5C2D9AFEF}" destId="{564705DE-5853-436E-A931-6FB7C51A28EC}" srcOrd="0" destOrd="0" presId="urn:microsoft.com/office/officeart/2005/8/layout/vList4"/>
    <dgm:cxn modelId="{1A0EB168-8E3E-4AC9-B78D-CDA10E5F9990}" type="presOf" srcId="{03DE0C3D-DFA0-430D-A15B-A486CDACA366}" destId="{1BC4FD4D-D75E-438C-9ECB-84AE80ADEC90}" srcOrd="0" destOrd="0" presId="urn:microsoft.com/office/officeart/2005/8/layout/vList4"/>
    <dgm:cxn modelId="{1C14206C-ABCC-44C9-BAD9-8AD45BDA7C0A}" type="presOf" srcId="{3B316367-ED5D-4B7B-B9A7-C6C5C2D9AFEF}" destId="{BE2B762B-9AF5-41A2-B20C-91DD043D7FB5}" srcOrd="1" destOrd="0" presId="urn:microsoft.com/office/officeart/2005/8/layout/vList4"/>
    <dgm:cxn modelId="{BA164F1C-60FB-400E-8454-C1FC2B2113A3}" type="presOf" srcId="{8B00DD85-E6A1-4C0E-AE89-3992F088D1C0}" destId="{205F20B0-3905-48A4-BE92-7AEB646480B7}" srcOrd="1" destOrd="0" presId="urn:microsoft.com/office/officeart/2005/8/layout/vList4"/>
    <dgm:cxn modelId="{E187F686-1226-47A5-BE91-CEF704DD2FEB}" srcId="{B01FACEB-7D40-4AD4-A377-CAD6DD4D4EB0}" destId="{8B00DD85-E6A1-4C0E-AE89-3992F088D1C0}" srcOrd="2" destOrd="0" parTransId="{6F58F0F1-05EF-4DD8-93D9-18A022452F1E}" sibTransId="{86E0D10E-08AA-45EE-870B-16C0C128262B}"/>
    <dgm:cxn modelId="{80C970EF-3422-46DF-A3EE-FFE054D49E3C}" type="presOf" srcId="{B01FACEB-7D40-4AD4-A377-CAD6DD4D4EB0}" destId="{63B77807-0D8E-4BE8-9641-05F0F0AC77FC}" srcOrd="0" destOrd="0" presId="urn:microsoft.com/office/officeart/2005/8/layout/vList4"/>
    <dgm:cxn modelId="{2ECB50C5-9954-4EEC-A049-7FF8A0E0959A}" type="presOf" srcId="{03DE0C3D-DFA0-430D-A15B-A486CDACA366}" destId="{A9F73260-DD83-4256-A5D0-F28B42412408}" srcOrd="1" destOrd="0" presId="urn:microsoft.com/office/officeart/2005/8/layout/vList4"/>
    <dgm:cxn modelId="{C4861553-7747-40C6-9D20-29DEA1B18DD9}" type="presOf" srcId="{512EF01F-F22A-4831-A7AC-EBCAD84495D1}" destId="{55920AD9-6BC4-472B-A280-2981750B2D3A}" srcOrd="1" destOrd="0" presId="urn:microsoft.com/office/officeart/2005/8/layout/vList4"/>
    <dgm:cxn modelId="{AB3B361E-9237-4D15-B6B0-AA4F93C6B075}" srcId="{B01FACEB-7D40-4AD4-A377-CAD6DD4D4EB0}" destId="{3B316367-ED5D-4B7B-B9A7-C6C5C2D9AFEF}" srcOrd="0" destOrd="0" parTransId="{23184D37-542B-4955-BCEF-0426EA384DD5}" sibTransId="{266E1182-45E8-4C4F-8735-A1F836C90AAB}"/>
    <dgm:cxn modelId="{AAA1E760-2D20-465F-8F0C-F22B5BEC7775}" type="presOf" srcId="{8B00DD85-E6A1-4C0E-AE89-3992F088D1C0}" destId="{093D41F4-BA72-4E3E-8CFF-865B18877FCF}" srcOrd="0" destOrd="0" presId="urn:microsoft.com/office/officeart/2005/8/layout/vList4"/>
    <dgm:cxn modelId="{4CD9B4F2-6EB3-41F3-97D3-10F83D4664BF}" srcId="{B01FACEB-7D40-4AD4-A377-CAD6DD4D4EB0}" destId="{512EF01F-F22A-4831-A7AC-EBCAD84495D1}" srcOrd="1" destOrd="0" parTransId="{20634609-AEC8-4DE1-9625-9E3CCCD07213}" sibTransId="{9E7B66BF-AAE8-41A6-8596-1FE3EB686C0D}"/>
    <dgm:cxn modelId="{A162BE19-AF95-42B0-ACE1-D2A0B36D5344}" srcId="{B01FACEB-7D40-4AD4-A377-CAD6DD4D4EB0}" destId="{03DE0C3D-DFA0-430D-A15B-A486CDACA366}" srcOrd="3" destOrd="0" parTransId="{1B87AFAA-426B-4C2A-B457-06EF3861B247}" sibTransId="{23F243CB-484E-405B-B456-896E62783E79}"/>
    <dgm:cxn modelId="{91B2ACAB-A182-4F8D-AE64-1749215125BC}" type="presOf" srcId="{512EF01F-F22A-4831-A7AC-EBCAD84495D1}" destId="{5ADF9578-09E2-4236-8197-F536516A5797}" srcOrd="0" destOrd="0" presId="urn:microsoft.com/office/officeart/2005/8/layout/vList4"/>
    <dgm:cxn modelId="{202C72F8-3455-46BA-8BF1-69C45355627D}" type="presParOf" srcId="{63B77807-0D8E-4BE8-9641-05F0F0AC77FC}" destId="{912E6D17-226C-4830-9506-1866AA37B273}" srcOrd="0" destOrd="0" presId="urn:microsoft.com/office/officeart/2005/8/layout/vList4"/>
    <dgm:cxn modelId="{98FFF2D8-793E-459E-8579-4FCC922C2CA2}" type="presParOf" srcId="{912E6D17-226C-4830-9506-1866AA37B273}" destId="{564705DE-5853-436E-A931-6FB7C51A28EC}" srcOrd="0" destOrd="0" presId="urn:microsoft.com/office/officeart/2005/8/layout/vList4"/>
    <dgm:cxn modelId="{3D3236E7-8803-4760-9384-7BD6B7559BF6}" type="presParOf" srcId="{912E6D17-226C-4830-9506-1866AA37B273}" destId="{3C67C35A-72C3-407A-9DBF-545679F26887}" srcOrd="1" destOrd="0" presId="urn:microsoft.com/office/officeart/2005/8/layout/vList4"/>
    <dgm:cxn modelId="{BA532B18-C3AD-48E6-9B75-791382D4C066}" type="presParOf" srcId="{912E6D17-226C-4830-9506-1866AA37B273}" destId="{BE2B762B-9AF5-41A2-B20C-91DD043D7FB5}" srcOrd="2" destOrd="0" presId="urn:microsoft.com/office/officeart/2005/8/layout/vList4"/>
    <dgm:cxn modelId="{B4FB8622-9062-40D4-9FD8-80DDA32C0382}" type="presParOf" srcId="{63B77807-0D8E-4BE8-9641-05F0F0AC77FC}" destId="{861908C6-493D-4577-9D8B-AA1146786668}" srcOrd="1" destOrd="0" presId="urn:microsoft.com/office/officeart/2005/8/layout/vList4"/>
    <dgm:cxn modelId="{CDDD61A6-62A9-4DAA-9840-921BDB0C76E0}" type="presParOf" srcId="{63B77807-0D8E-4BE8-9641-05F0F0AC77FC}" destId="{FC9FA833-1373-47E4-B800-822B3C5B961E}" srcOrd="2" destOrd="0" presId="urn:microsoft.com/office/officeart/2005/8/layout/vList4"/>
    <dgm:cxn modelId="{C7D706DC-9C5D-4528-A9E2-BA9632AF19C1}" type="presParOf" srcId="{FC9FA833-1373-47E4-B800-822B3C5B961E}" destId="{5ADF9578-09E2-4236-8197-F536516A5797}" srcOrd="0" destOrd="0" presId="urn:microsoft.com/office/officeart/2005/8/layout/vList4"/>
    <dgm:cxn modelId="{942E5AC8-6C92-4667-BD5B-5CCA26F73BB8}" type="presParOf" srcId="{FC9FA833-1373-47E4-B800-822B3C5B961E}" destId="{539167D4-3005-492C-8F82-B9A0A0CE2C0F}" srcOrd="1" destOrd="0" presId="urn:microsoft.com/office/officeart/2005/8/layout/vList4"/>
    <dgm:cxn modelId="{01CC5D09-7979-4078-A975-AFB6FEC0DF29}" type="presParOf" srcId="{FC9FA833-1373-47E4-B800-822B3C5B961E}" destId="{55920AD9-6BC4-472B-A280-2981750B2D3A}" srcOrd="2" destOrd="0" presId="urn:microsoft.com/office/officeart/2005/8/layout/vList4"/>
    <dgm:cxn modelId="{F78F39C5-AFF4-45A5-B7D1-7BCD62FE297A}" type="presParOf" srcId="{63B77807-0D8E-4BE8-9641-05F0F0AC77FC}" destId="{5E3F2899-867A-4F0D-8045-832A392151A7}" srcOrd="3" destOrd="0" presId="urn:microsoft.com/office/officeart/2005/8/layout/vList4"/>
    <dgm:cxn modelId="{741715EA-85CB-4AAC-B984-411E431D8DBE}" type="presParOf" srcId="{63B77807-0D8E-4BE8-9641-05F0F0AC77FC}" destId="{4EB87695-3150-493F-A3DD-083F5B53FC2B}" srcOrd="4" destOrd="0" presId="urn:microsoft.com/office/officeart/2005/8/layout/vList4"/>
    <dgm:cxn modelId="{610481D4-CB07-4736-99AC-A67DC6FE0D6C}" type="presParOf" srcId="{4EB87695-3150-493F-A3DD-083F5B53FC2B}" destId="{093D41F4-BA72-4E3E-8CFF-865B18877FCF}" srcOrd="0" destOrd="0" presId="urn:microsoft.com/office/officeart/2005/8/layout/vList4"/>
    <dgm:cxn modelId="{45535CF2-BA75-4FF3-BC2B-4FA0D063D2E4}" type="presParOf" srcId="{4EB87695-3150-493F-A3DD-083F5B53FC2B}" destId="{D9DAE81F-928E-498D-A6CB-A7229F5FDF9E}" srcOrd="1" destOrd="0" presId="urn:microsoft.com/office/officeart/2005/8/layout/vList4"/>
    <dgm:cxn modelId="{12F7362D-B52A-4184-AEDC-00CA014CCEF3}" type="presParOf" srcId="{4EB87695-3150-493F-A3DD-083F5B53FC2B}" destId="{205F20B0-3905-48A4-BE92-7AEB646480B7}" srcOrd="2" destOrd="0" presId="urn:microsoft.com/office/officeart/2005/8/layout/vList4"/>
    <dgm:cxn modelId="{F953CEEF-696C-4462-AAFB-62692017297E}" type="presParOf" srcId="{63B77807-0D8E-4BE8-9641-05F0F0AC77FC}" destId="{09B70514-25F2-4B81-94F3-040742EE670B}" srcOrd="5" destOrd="0" presId="urn:microsoft.com/office/officeart/2005/8/layout/vList4"/>
    <dgm:cxn modelId="{4304170E-16BB-441C-893C-E89BB50A6343}" type="presParOf" srcId="{63B77807-0D8E-4BE8-9641-05F0F0AC77FC}" destId="{6720C8C2-7D72-456D-B838-A1BEB842F6CA}" srcOrd="6" destOrd="0" presId="urn:microsoft.com/office/officeart/2005/8/layout/vList4"/>
    <dgm:cxn modelId="{15CA2BD5-AAA6-4174-A07A-9114564480BB}" type="presParOf" srcId="{6720C8C2-7D72-456D-B838-A1BEB842F6CA}" destId="{1BC4FD4D-D75E-438C-9ECB-84AE80ADEC90}" srcOrd="0" destOrd="0" presId="urn:microsoft.com/office/officeart/2005/8/layout/vList4"/>
    <dgm:cxn modelId="{2807E4D3-A3BC-4432-B7B4-178D39109DD1}" type="presParOf" srcId="{6720C8C2-7D72-456D-B838-A1BEB842F6CA}" destId="{6E1317D0-C4BA-4769-9F9D-3ADAA3BA9C8F}" srcOrd="1" destOrd="0" presId="urn:microsoft.com/office/officeart/2005/8/layout/vList4"/>
    <dgm:cxn modelId="{807487C0-508D-4AED-A35B-6459FD9C8BAB}" type="presParOf" srcId="{6720C8C2-7D72-456D-B838-A1BEB842F6CA}" destId="{A9F73260-DD83-4256-A5D0-F28B4241240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818589-3A5F-40B8-8B4D-EA3521120CAF}" type="doc">
      <dgm:prSet loTypeId="urn:microsoft.com/office/officeart/2005/8/layout/target3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F29CE93-733F-45B7-963A-206B65CCB24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cs typeface="Tahoma" charset="0"/>
            </a:rPr>
            <a:t>SmartPhones</a:t>
          </a:r>
          <a:r>
            <a:rPr lang="en-US" sz="32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cs typeface="Tahoma" charset="0"/>
            </a:rPr>
            <a:t> are those which have advanced computing capability than Feature phones </a:t>
          </a:r>
          <a:endParaRPr lang="en-US" sz="3200" b="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charset="0"/>
            <a:cs typeface="Tahoma" charset="0"/>
          </a:endParaRPr>
        </a:p>
      </dgm:t>
    </dgm:pt>
    <dgm:pt modelId="{ADAAA649-9C62-4D27-9BBC-4BF5F85B8EAF}" type="parTrans" cxnId="{CC519170-0012-4597-864E-9BE1F6AAA3BD}">
      <dgm:prSet/>
      <dgm:spPr/>
      <dgm:t>
        <a:bodyPr/>
        <a:lstStyle/>
        <a:p>
          <a:endParaRPr lang="en-US"/>
        </a:p>
      </dgm:t>
    </dgm:pt>
    <dgm:pt modelId="{BD1E79B3-21F3-4672-953A-6A0708483CB2}" type="sibTrans" cxnId="{CC519170-0012-4597-864E-9BE1F6AAA3BD}">
      <dgm:prSet/>
      <dgm:spPr/>
      <dgm:t>
        <a:bodyPr/>
        <a:lstStyle/>
        <a:p>
          <a:endParaRPr lang="en-US"/>
        </a:p>
      </dgm:t>
    </dgm:pt>
    <dgm:pt modelId="{CAE4AC9F-4B85-4979-8EAE-87CCE6A6D8B4}">
      <dgm:prSet custT="1"/>
      <dgm:spPr/>
      <dgm:t>
        <a:bodyPr/>
        <a:lstStyle/>
        <a:p>
          <a:r>
            <a:rPr lang="en-US" sz="3200" b="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cs typeface="Tahoma" charset="0"/>
            </a:rPr>
            <a:t>FeaturePhones</a:t>
          </a:r>
          <a:r>
            <a:rPr lang="en-US" sz="32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cs typeface="Tahoma" charset="0"/>
            </a:rPr>
            <a:t> are low-end device with lower-price</a:t>
          </a:r>
          <a:endParaRPr lang="en-US" sz="3200" b="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charset="0"/>
            <a:cs typeface="Tahoma" charset="0"/>
          </a:endParaRPr>
        </a:p>
      </dgm:t>
    </dgm:pt>
    <dgm:pt modelId="{E68BE2BC-D690-48DA-ABD4-ECD9AA22D7A6}" type="parTrans" cxnId="{B82170C1-6EB5-4838-AE44-E0BAD2E9E101}">
      <dgm:prSet/>
      <dgm:spPr/>
      <dgm:t>
        <a:bodyPr/>
        <a:lstStyle/>
        <a:p>
          <a:endParaRPr lang="en-US"/>
        </a:p>
      </dgm:t>
    </dgm:pt>
    <dgm:pt modelId="{7C3E73A0-B9EE-4929-BC6F-B71B6E062837}" type="sibTrans" cxnId="{B82170C1-6EB5-4838-AE44-E0BAD2E9E101}">
      <dgm:prSet/>
      <dgm:spPr/>
      <dgm:t>
        <a:bodyPr/>
        <a:lstStyle/>
        <a:p>
          <a:endParaRPr lang="en-US"/>
        </a:p>
      </dgm:t>
    </dgm:pt>
    <dgm:pt modelId="{9F7459DA-AF14-4AC4-BCF2-C77AA7C131BE}" type="pres">
      <dgm:prSet presAssocID="{DD818589-3A5F-40B8-8B4D-EA3521120CA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A7BDD5-E7DD-4AA7-B69E-599542855837}" type="pres">
      <dgm:prSet presAssocID="{4F29CE93-733F-45B7-963A-206B65CCB240}" presName="circle1" presStyleLbl="node1" presStyleIdx="0" presStyleCnt="2"/>
      <dgm:spPr/>
    </dgm:pt>
    <dgm:pt modelId="{8F76FED0-39A1-4B36-A6F2-3F3B66B0670B}" type="pres">
      <dgm:prSet presAssocID="{4F29CE93-733F-45B7-963A-206B65CCB240}" presName="space" presStyleCnt="0"/>
      <dgm:spPr/>
    </dgm:pt>
    <dgm:pt modelId="{57FF465F-F468-4583-B694-C3CCE65B71D9}" type="pres">
      <dgm:prSet presAssocID="{4F29CE93-733F-45B7-963A-206B65CCB240}" presName="rect1" presStyleLbl="alignAcc1" presStyleIdx="0" presStyleCnt="2"/>
      <dgm:spPr/>
      <dgm:t>
        <a:bodyPr/>
        <a:lstStyle/>
        <a:p>
          <a:endParaRPr lang="en-US"/>
        </a:p>
      </dgm:t>
    </dgm:pt>
    <dgm:pt modelId="{5D3B629E-2D00-4E76-AFB2-241DE85D8F69}" type="pres">
      <dgm:prSet presAssocID="{CAE4AC9F-4B85-4979-8EAE-87CCE6A6D8B4}" presName="vertSpace2" presStyleLbl="node1" presStyleIdx="0" presStyleCnt="2"/>
      <dgm:spPr/>
    </dgm:pt>
    <dgm:pt modelId="{1105912E-3C8F-4993-8FBF-92F4B563097C}" type="pres">
      <dgm:prSet presAssocID="{CAE4AC9F-4B85-4979-8EAE-87CCE6A6D8B4}" presName="circle2" presStyleLbl="node1" presStyleIdx="1" presStyleCnt="2"/>
      <dgm:spPr/>
    </dgm:pt>
    <dgm:pt modelId="{2A10E383-2255-485E-8882-7F78E0875FA3}" type="pres">
      <dgm:prSet presAssocID="{CAE4AC9F-4B85-4979-8EAE-87CCE6A6D8B4}" presName="rect2" presStyleLbl="alignAcc1" presStyleIdx="1" presStyleCnt="2"/>
      <dgm:spPr/>
      <dgm:t>
        <a:bodyPr/>
        <a:lstStyle/>
        <a:p>
          <a:endParaRPr lang="en-US"/>
        </a:p>
      </dgm:t>
    </dgm:pt>
    <dgm:pt modelId="{51475182-82BA-4C7F-B98D-083C7924AA5A}" type="pres">
      <dgm:prSet presAssocID="{4F29CE93-733F-45B7-963A-206B65CCB240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08BBD-58E9-42D3-B168-C95CBAE83A65}" type="pres">
      <dgm:prSet presAssocID="{CAE4AC9F-4B85-4979-8EAE-87CCE6A6D8B4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60C7C7-88CA-4554-95AA-CB82DBD46138}" type="presOf" srcId="{CAE4AC9F-4B85-4979-8EAE-87CCE6A6D8B4}" destId="{2A10E383-2255-485E-8882-7F78E0875FA3}" srcOrd="0" destOrd="0" presId="urn:microsoft.com/office/officeart/2005/8/layout/target3"/>
    <dgm:cxn modelId="{2C8D7CC0-502F-4952-935D-54A0AF53B43C}" type="presOf" srcId="{4F29CE93-733F-45B7-963A-206B65CCB240}" destId="{57FF465F-F468-4583-B694-C3CCE65B71D9}" srcOrd="0" destOrd="0" presId="urn:microsoft.com/office/officeart/2005/8/layout/target3"/>
    <dgm:cxn modelId="{E9AF9FB0-18C0-41CA-9668-8AB457BC91F0}" type="presOf" srcId="{CAE4AC9F-4B85-4979-8EAE-87CCE6A6D8B4}" destId="{87208BBD-58E9-42D3-B168-C95CBAE83A65}" srcOrd="1" destOrd="0" presId="urn:microsoft.com/office/officeart/2005/8/layout/target3"/>
    <dgm:cxn modelId="{6657B62D-0053-4836-AA91-0A8E470621EB}" type="presOf" srcId="{DD818589-3A5F-40B8-8B4D-EA3521120CAF}" destId="{9F7459DA-AF14-4AC4-BCF2-C77AA7C131BE}" srcOrd="0" destOrd="0" presId="urn:microsoft.com/office/officeart/2005/8/layout/target3"/>
    <dgm:cxn modelId="{9A1CFD49-4FFE-4073-BAC8-80DD155ADEA0}" type="presOf" srcId="{4F29CE93-733F-45B7-963A-206B65CCB240}" destId="{51475182-82BA-4C7F-B98D-083C7924AA5A}" srcOrd="1" destOrd="0" presId="urn:microsoft.com/office/officeart/2005/8/layout/target3"/>
    <dgm:cxn modelId="{B82170C1-6EB5-4838-AE44-E0BAD2E9E101}" srcId="{DD818589-3A5F-40B8-8B4D-EA3521120CAF}" destId="{CAE4AC9F-4B85-4979-8EAE-87CCE6A6D8B4}" srcOrd="1" destOrd="0" parTransId="{E68BE2BC-D690-48DA-ABD4-ECD9AA22D7A6}" sibTransId="{7C3E73A0-B9EE-4929-BC6F-B71B6E062837}"/>
    <dgm:cxn modelId="{CC519170-0012-4597-864E-9BE1F6AAA3BD}" srcId="{DD818589-3A5F-40B8-8B4D-EA3521120CAF}" destId="{4F29CE93-733F-45B7-963A-206B65CCB240}" srcOrd="0" destOrd="0" parTransId="{ADAAA649-9C62-4D27-9BBC-4BF5F85B8EAF}" sibTransId="{BD1E79B3-21F3-4672-953A-6A0708483CB2}"/>
    <dgm:cxn modelId="{19A50F79-6D1F-424F-9887-0B10BAE060CD}" type="presParOf" srcId="{9F7459DA-AF14-4AC4-BCF2-C77AA7C131BE}" destId="{45A7BDD5-E7DD-4AA7-B69E-599542855837}" srcOrd="0" destOrd="0" presId="urn:microsoft.com/office/officeart/2005/8/layout/target3"/>
    <dgm:cxn modelId="{717556CA-E475-48D5-8057-1FFC74D42E41}" type="presParOf" srcId="{9F7459DA-AF14-4AC4-BCF2-C77AA7C131BE}" destId="{8F76FED0-39A1-4B36-A6F2-3F3B66B0670B}" srcOrd="1" destOrd="0" presId="urn:microsoft.com/office/officeart/2005/8/layout/target3"/>
    <dgm:cxn modelId="{99654E7C-DA85-47A0-885E-92B0FEEBF34D}" type="presParOf" srcId="{9F7459DA-AF14-4AC4-BCF2-C77AA7C131BE}" destId="{57FF465F-F468-4583-B694-C3CCE65B71D9}" srcOrd="2" destOrd="0" presId="urn:microsoft.com/office/officeart/2005/8/layout/target3"/>
    <dgm:cxn modelId="{6249D184-FF0A-4505-8E0D-2B76453F73B4}" type="presParOf" srcId="{9F7459DA-AF14-4AC4-BCF2-C77AA7C131BE}" destId="{5D3B629E-2D00-4E76-AFB2-241DE85D8F69}" srcOrd="3" destOrd="0" presId="urn:microsoft.com/office/officeart/2005/8/layout/target3"/>
    <dgm:cxn modelId="{FCCFCB61-EA87-4622-9584-8DE82AE99E95}" type="presParOf" srcId="{9F7459DA-AF14-4AC4-BCF2-C77AA7C131BE}" destId="{1105912E-3C8F-4993-8FBF-92F4B563097C}" srcOrd="4" destOrd="0" presId="urn:microsoft.com/office/officeart/2005/8/layout/target3"/>
    <dgm:cxn modelId="{C90EA146-7A7C-4C7C-9EA6-77E66997A827}" type="presParOf" srcId="{9F7459DA-AF14-4AC4-BCF2-C77AA7C131BE}" destId="{2A10E383-2255-485E-8882-7F78E0875FA3}" srcOrd="5" destOrd="0" presId="urn:microsoft.com/office/officeart/2005/8/layout/target3"/>
    <dgm:cxn modelId="{9594CBEE-420D-474A-81A3-9A41969EBC7A}" type="presParOf" srcId="{9F7459DA-AF14-4AC4-BCF2-C77AA7C131BE}" destId="{51475182-82BA-4C7F-B98D-083C7924AA5A}" srcOrd="6" destOrd="0" presId="urn:microsoft.com/office/officeart/2005/8/layout/target3"/>
    <dgm:cxn modelId="{A9E9512D-0C93-4B14-9276-5BAC255C1330}" type="presParOf" srcId="{9F7459DA-AF14-4AC4-BCF2-C77AA7C131BE}" destId="{87208BBD-58E9-42D3-B168-C95CBAE83A65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618758-B35C-42B0-BC1F-FCA2C9E458D5}" type="doc">
      <dgm:prSet loTypeId="urn:microsoft.com/office/officeart/2005/8/layout/vList6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75BBF0D-EFBC-4F80-85D7-4015DBD1F099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 rtl="0"/>
          <a:r>
            <a:rPr lang="en-US" sz="20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JAILBREAKING </a:t>
          </a:r>
        </a:p>
        <a:p>
          <a:pPr algn="l" rtl="0"/>
          <a:r>
            <a:rPr lang="en-US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process of modifying </a:t>
          </a:r>
          <a:r>
            <a:rPr lang="en-US" sz="16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iOS</a:t>
          </a:r>
          <a:r>
            <a:rPr lang="en-US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system kernels to allow file system read and write access. </a:t>
          </a:r>
          <a:endParaRPr lang="en-US" sz="16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C04578B-59D1-4BC6-8B2B-7FB80E9CB207}" type="parTrans" cxnId="{8BC54FFC-56CF-42E2-B2B3-1892AE4FB796}">
      <dgm:prSet/>
      <dgm:spPr/>
      <dgm:t>
        <a:bodyPr/>
        <a:lstStyle/>
        <a:p>
          <a:endParaRPr lang="en-US"/>
        </a:p>
      </dgm:t>
    </dgm:pt>
    <dgm:pt modelId="{96C1BCE3-8B1D-4365-AE6D-D34F48D7918D}" type="sibTrans" cxnId="{8BC54FFC-56CF-42E2-B2B3-1892AE4FB796}">
      <dgm:prSet/>
      <dgm:spPr/>
      <dgm:t>
        <a:bodyPr/>
        <a:lstStyle/>
        <a:p>
          <a:endParaRPr lang="en-US"/>
        </a:p>
      </dgm:t>
    </dgm:pt>
    <dgm:pt modelId="{027EEF96-384C-46B9-BFD2-5B6153633AFE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 rtl="0"/>
          <a:r>
            <a:rPr lang="en-US" sz="20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JAILBREAKING  TOOLS </a:t>
          </a:r>
        </a:p>
        <a:p>
          <a:pPr algn="l" rtl="0"/>
          <a:r>
            <a:rPr lang="en-US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(and exploits) remove the limitations and security features built by the manufacturer Apple (the "jail")  </a:t>
          </a:r>
          <a:endParaRPr lang="en-US" sz="16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D069902-62EB-4AE1-A555-0B823BA7E957}" type="parTrans" cxnId="{460AE08F-A6B3-4169-A28D-AD5BEA9980EF}">
      <dgm:prSet/>
      <dgm:spPr/>
      <dgm:t>
        <a:bodyPr/>
        <a:lstStyle/>
        <a:p>
          <a:endParaRPr lang="en-US"/>
        </a:p>
      </dgm:t>
    </dgm:pt>
    <dgm:pt modelId="{51205B57-B7D7-4D2A-8370-F79F462D127F}" type="sibTrans" cxnId="{460AE08F-A6B3-4169-A28D-AD5BEA9980EF}">
      <dgm:prSet/>
      <dgm:spPr/>
      <dgm:t>
        <a:bodyPr/>
        <a:lstStyle/>
        <a:p>
          <a:endParaRPr lang="en-US"/>
        </a:p>
      </dgm:t>
    </dgm:pt>
    <dgm:pt modelId="{34BF1BAD-5B6A-4C61-AEDC-0AB33B07121C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 rtl="0"/>
          <a:r>
            <a:rPr lang="en-US" sz="20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JAILBREAKING  TOOLS </a:t>
          </a:r>
        </a:p>
        <a:p>
          <a:pPr algn="l" rtl="0"/>
          <a:r>
            <a:rPr lang="en-US" sz="19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allow users to run code not approved and signed by Apple.  </a:t>
          </a:r>
          <a:endParaRPr lang="en-US" sz="1900" b="1" u="sng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3CA3449-DCC1-4927-A84F-2DCBB481DB54}" type="parTrans" cxnId="{A9F9FA77-77E1-425F-8A48-DCA741246849}">
      <dgm:prSet/>
      <dgm:spPr/>
      <dgm:t>
        <a:bodyPr/>
        <a:lstStyle/>
        <a:p>
          <a:endParaRPr lang="en-US"/>
        </a:p>
      </dgm:t>
    </dgm:pt>
    <dgm:pt modelId="{7F3EF33A-D57C-43FF-A68B-81DCF1986386}" type="sibTrans" cxnId="{A9F9FA77-77E1-425F-8A48-DCA741246849}">
      <dgm:prSet/>
      <dgm:spPr/>
      <dgm:t>
        <a:bodyPr/>
        <a:lstStyle/>
        <a:p>
          <a:endParaRPr lang="en-US"/>
        </a:p>
      </dgm:t>
    </dgm:pt>
    <dgm:pt modelId="{EBB494EF-D677-4DA8-B1E6-FC72C4FD5FA0}" type="pres">
      <dgm:prSet presAssocID="{45618758-B35C-42B0-BC1F-FCA2C9E458D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0C41551-BA8E-4909-9E24-DDA5309FEE8B}" type="pres">
      <dgm:prSet presAssocID="{C75BBF0D-EFBC-4F80-85D7-4015DBD1F099}" presName="linNode" presStyleCnt="0"/>
      <dgm:spPr/>
    </dgm:pt>
    <dgm:pt modelId="{ABD16805-689D-4876-8CDA-348CC36A3CD6}" type="pres">
      <dgm:prSet presAssocID="{C75BBF0D-EFBC-4F80-85D7-4015DBD1F099}" presName="parentShp" presStyleLbl="node1" presStyleIdx="0" presStyleCnt="3" custScaleX="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0074F-E347-49F1-A2DE-F4E2B0F248B5}" type="pres">
      <dgm:prSet presAssocID="{C75BBF0D-EFBC-4F80-85D7-4015DBD1F099}" presName="childShp" presStyleLbl="bgAccFollowNode1" presStyleIdx="0" presStyleCnt="3">
        <dgm:presLayoutVars>
          <dgm:bulletEnabled val="1"/>
        </dgm:presLayoutVars>
      </dgm:prSet>
      <dgm:spPr>
        <a:prstGeom prst="chevron">
          <a:avLst/>
        </a:prstGeom>
      </dgm:spPr>
    </dgm:pt>
    <dgm:pt modelId="{886D59FE-4CEB-4992-90AF-4B3A316F2BD7}" type="pres">
      <dgm:prSet presAssocID="{96C1BCE3-8B1D-4365-AE6D-D34F48D7918D}" presName="spacing" presStyleCnt="0"/>
      <dgm:spPr/>
    </dgm:pt>
    <dgm:pt modelId="{A62F34A1-5000-40D2-819B-C9622DC37AD2}" type="pres">
      <dgm:prSet presAssocID="{027EEF96-384C-46B9-BFD2-5B6153633AFE}" presName="linNode" presStyleCnt="0"/>
      <dgm:spPr/>
    </dgm:pt>
    <dgm:pt modelId="{05694E29-9AD9-436A-AEE1-5C784BBB1603}" type="pres">
      <dgm:prSet presAssocID="{027EEF96-384C-46B9-BFD2-5B6153633AFE}" presName="parentShp" presStyleLbl="node1" presStyleIdx="1" presStyleCnt="3" custScaleX="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252E3-BEB7-4404-A8E1-5A56B0E3BF7F}" type="pres">
      <dgm:prSet presAssocID="{027EEF96-384C-46B9-BFD2-5B6153633AFE}" presName="childShp" presStyleLbl="bgAccFollowNode1" presStyleIdx="1" presStyleCnt="3">
        <dgm:presLayoutVars>
          <dgm:bulletEnabled val="1"/>
        </dgm:presLayoutVars>
      </dgm:prSet>
      <dgm:spPr>
        <a:prstGeom prst="chevron">
          <a:avLst/>
        </a:prstGeom>
      </dgm:spPr>
    </dgm:pt>
    <dgm:pt modelId="{E7770D1B-A55D-478C-B0AA-3CE2FC2B8D5B}" type="pres">
      <dgm:prSet presAssocID="{51205B57-B7D7-4D2A-8370-F79F462D127F}" presName="spacing" presStyleCnt="0"/>
      <dgm:spPr/>
    </dgm:pt>
    <dgm:pt modelId="{EA3DC6B9-EFC3-4808-9B3E-8ECF03C16FE0}" type="pres">
      <dgm:prSet presAssocID="{34BF1BAD-5B6A-4C61-AEDC-0AB33B07121C}" presName="linNode" presStyleCnt="0"/>
      <dgm:spPr/>
    </dgm:pt>
    <dgm:pt modelId="{9DCEB426-8607-4799-B7A0-83AB93CC352A}" type="pres">
      <dgm:prSet presAssocID="{34BF1BAD-5B6A-4C61-AEDC-0AB33B07121C}" presName="parentShp" presStyleLbl="node1" presStyleIdx="2" presStyleCnt="3" custScaleX="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1E5CF-83B9-49CD-9F43-CC461370386D}" type="pres">
      <dgm:prSet presAssocID="{34BF1BAD-5B6A-4C61-AEDC-0AB33B07121C}" presName="childShp" presStyleLbl="bgAccFollowNode1" presStyleIdx="2" presStyleCnt="3">
        <dgm:presLayoutVars>
          <dgm:bulletEnabled val="1"/>
        </dgm:presLayoutVars>
      </dgm:prSet>
      <dgm:spPr>
        <a:prstGeom prst="chevron">
          <a:avLst/>
        </a:prstGeom>
      </dgm:spPr>
    </dgm:pt>
  </dgm:ptLst>
  <dgm:cxnLst>
    <dgm:cxn modelId="{460AE08F-A6B3-4169-A28D-AD5BEA9980EF}" srcId="{45618758-B35C-42B0-BC1F-FCA2C9E458D5}" destId="{027EEF96-384C-46B9-BFD2-5B6153633AFE}" srcOrd="1" destOrd="0" parTransId="{2D069902-62EB-4AE1-A555-0B823BA7E957}" sibTransId="{51205B57-B7D7-4D2A-8370-F79F462D127F}"/>
    <dgm:cxn modelId="{49CF18C8-E29B-4230-BF78-A11E1B2D2E8E}" type="presOf" srcId="{027EEF96-384C-46B9-BFD2-5B6153633AFE}" destId="{05694E29-9AD9-436A-AEE1-5C784BBB1603}" srcOrd="0" destOrd="0" presId="urn:microsoft.com/office/officeart/2005/8/layout/vList6"/>
    <dgm:cxn modelId="{8BC54FFC-56CF-42E2-B2B3-1892AE4FB796}" srcId="{45618758-B35C-42B0-BC1F-FCA2C9E458D5}" destId="{C75BBF0D-EFBC-4F80-85D7-4015DBD1F099}" srcOrd="0" destOrd="0" parTransId="{0C04578B-59D1-4BC6-8B2B-7FB80E9CB207}" sibTransId="{96C1BCE3-8B1D-4365-AE6D-D34F48D7918D}"/>
    <dgm:cxn modelId="{A9F9FA77-77E1-425F-8A48-DCA741246849}" srcId="{45618758-B35C-42B0-BC1F-FCA2C9E458D5}" destId="{34BF1BAD-5B6A-4C61-AEDC-0AB33B07121C}" srcOrd="2" destOrd="0" parTransId="{43CA3449-DCC1-4927-A84F-2DCBB481DB54}" sibTransId="{7F3EF33A-D57C-43FF-A68B-81DCF1986386}"/>
    <dgm:cxn modelId="{19135992-4588-4CE4-B89C-7F8975C96439}" type="presOf" srcId="{34BF1BAD-5B6A-4C61-AEDC-0AB33B07121C}" destId="{9DCEB426-8607-4799-B7A0-83AB93CC352A}" srcOrd="0" destOrd="0" presId="urn:microsoft.com/office/officeart/2005/8/layout/vList6"/>
    <dgm:cxn modelId="{9145E3A1-78A9-4004-949A-FE036B842479}" type="presOf" srcId="{C75BBF0D-EFBC-4F80-85D7-4015DBD1F099}" destId="{ABD16805-689D-4876-8CDA-348CC36A3CD6}" srcOrd="0" destOrd="0" presId="urn:microsoft.com/office/officeart/2005/8/layout/vList6"/>
    <dgm:cxn modelId="{6D6064EF-2C52-4B89-AFFA-4207CD66FF55}" type="presOf" srcId="{45618758-B35C-42B0-BC1F-FCA2C9E458D5}" destId="{EBB494EF-D677-4DA8-B1E6-FC72C4FD5FA0}" srcOrd="0" destOrd="0" presId="urn:microsoft.com/office/officeart/2005/8/layout/vList6"/>
    <dgm:cxn modelId="{F8541B01-76A2-454D-9D65-134CA7856DCE}" type="presParOf" srcId="{EBB494EF-D677-4DA8-B1E6-FC72C4FD5FA0}" destId="{70C41551-BA8E-4909-9E24-DDA5309FEE8B}" srcOrd="0" destOrd="0" presId="urn:microsoft.com/office/officeart/2005/8/layout/vList6"/>
    <dgm:cxn modelId="{5591FD69-71AD-498A-B6D4-2202BDD1D9D7}" type="presParOf" srcId="{70C41551-BA8E-4909-9E24-DDA5309FEE8B}" destId="{ABD16805-689D-4876-8CDA-348CC36A3CD6}" srcOrd="0" destOrd="0" presId="urn:microsoft.com/office/officeart/2005/8/layout/vList6"/>
    <dgm:cxn modelId="{4DC70791-8E24-420B-BB6B-87D90C88BA31}" type="presParOf" srcId="{70C41551-BA8E-4909-9E24-DDA5309FEE8B}" destId="{6010074F-E347-49F1-A2DE-F4E2B0F248B5}" srcOrd="1" destOrd="0" presId="urn:microsoft.com/office/officeart/2005/8/layout/vList6"/>
    <dgm:cxn modelId="{7D412E83-42FC-475D-9C33-DEDAC91D5F81}" type="presParOf" srcId="{EBB494EF-D677-4DA8-B1E6-FC72C4FD5FA0}" destId="{886D59FE-4CEB-4992-90AF-4B3A316F2BD7}" srcOrd="1" destOrd="0" presId="urn:microsoft.com/office/officeart/2005/8/layout/vList6"/>
    <dgm:cxn modelId="{EA95E066-1E10-4AA9-AD49-5448C8783A85}" type="presParOf" srcId="{EBB494EF-D677-4DA8-B1E6-FC72C4FD5FA0}" destId="{A62F34A1-5000-40D2-819B-C9622DC37AD2}" srcOrd="2" destOrd="0" presId="urn:microsoft.com/office/officeart/2005/8/layout/vList6"/>
    <dgm:cxn modelId="{677D7E7E-8845-4B92-AE78-D295928A8E80}" type="presParOf" srcId="{A62F34A1-5000-40D2-819B-C9622DC37AD2}" destId="{05694E29-9AD9-436A-AEE1-5C784BBB1603}" srcOrd="0" destOrd="0" presId="urn:microsoft.com/office/officeart/2005/8/layout/vList6"/>
    <dgm:cxn modelId="{BCF1D19C-FF11-4B9B-AC3B-4B1358DE6828}" type="presParOf" srcId="{A62F34A1-5000-40D2-819B-C9622DC37AD2}" destId="{870252E3-BEB7-4404-A8E1-5A56B0E3BF7F}" srcOrd="1" destOrd="0" presId="urn:microsoft.com/office/officeart/2005/8/layout/vList6"/>
    <dgm:cxn modelId="{07C79BA1-8F23-4706-BE76-592E1EFE8AA3}" type="presParOf" srcId="{EBB494EF-D677-4DA8-B1E6-FC72C4FD5FA0}" destId="{E7770D1B-A55D-478C-B0AA-3CE2FC2B8D5B}" srcOrd="3" destOrd="0" presId="urn:microsoft.com/office/officeart/2005/8/layout/vList6"/>
    <dgm:cxn modelId="{34AFD4F0-A3D1-49BF-91B7-B24E3B35BB8E}" type="presParOf" srcId="{EBB494EF-D677-4DA8-B1E6-FC72C4FD5FA0}" destId="{EA3DC6B9-EFC3-4808-9B3E-8ECF03C16FE0}" srcOrd="4" destOrd="0" presId="urn:microsoft.com/office/officeart/2005/8/layout/vList6"/>
    <dgm:cxn modelId="{A3490C99-82D4-41B7-8932-9575C90965E8}" type="presParOf" srcId="{EA3DC6B9-EFC3-4808-9B3E-8ECF03C16FE0}" destId="{9DCEB426-8607-4799-B7A0-83AB93CC352A}" srcOrd="0" destOrd="0" presId="urn:microsoft.com/office/officeart/2005/8/layout/vList6"/>
    <dgm:cxn modelId="{C8B21CD4-073D-49AF-927F-7938A3FDB383}" type="presParOf" srcId="{EA3DC6B9-EFC3-4808-9B3E-8ECF03C16FE0}" destId="{B601E5CF-83B9-49CD-9F43-CC461370386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618758-B35C-42B0-BC1F-FCA2C9E458D5}" type="doc">
      <dgm:prSet loTypeId="urn:microsoft.com/office/officeart/2005/8/layout/vList6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75BBF0D-EFBC-4F80-85D7-4015DBD1F099}">
      <dgm:prSet custT="1"/>
      <dgm:spPr/>
      <dgm:t>
        <a:bodyPr/>
        <a:lstStyle/>
        <a:p>
          <a:pPr algn="l" rtl="0"/>
          <a:r>
            <a:rPr lang="en-US" sz="1800" b="0" i="0" dirty="0" smtClean="0">
              <a:latin typeface="Tahoma" pitchFamily="34" charset="0"/>
              <a:ea typeface="Tahoma" pitchFamily="34" charset="0"/>
              <a:cs typeface="Tahoma" pitchFamily="34" charset="0"/>
            </a:rPr>
            <a:t>An </a:t>
          </a:r>
          <a:r>
            <a:rPr lang="en-US" sz="1800" b="1" i="0" dirty="0" smtClean="0">
              <a:latin typeface="Tahoma" pitchFamily="34" charset="0"/>
              <a:ea typeface="Tahoma" pitchFamily="34" charset="0"/>
              <a:cs typeface="Tahoma" pitchFamily="34" charset="0"/>
            </a:rPr>
            <a:t>UNLOCKED</a:t>
          </a:r>
          <a:r>
            <a:rPr lang="en-US" sz="1800" b="0" i="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800" b="0" i="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iPHONE</a:t>
          </a:r>
          <a:r>
            <a:rPr lang="en-US" sz="1800" b="0" i="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</a:p>
        <a:p>
          <a:pPr algn="l" rtl="0"/>
          <a:r>
            <a:rPr lang="en-US" sz="1800" b="0" i="0" dirty="0" smtClean="0">
              <a:latin typeface="Tahoma" pitchFamily="34" charset="0"/>
              <a:ea typeface="Tahoma" pitchFamily="34" charset="0"/>
              <a:cs typeface="Tahoma" pitchFamily="34" charset="0"/>
            </a:rPr>
            <a:t>can be used with any carrier, not just those that have been approved by Apple.</a:t>
          </a:r>
          <a:endParaRPr lang="en-US" sz="18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C04578B-59D1-4BC6-8B2B-7FB80E9CB207}" type="parTrans" cxnId="{8BC54FFC-56CF-42E2-B2B3-1892AE4FB796}">
      <dgm:prSet/>
      <dgm:spPr/>
      <dgm:t>
        <a:bodyPr/>
        <a:lstStyle/>
        <a:p>
          <a:endParaRPr lang="en-US"/>
        </a:p>
      </dgm:t>
    </dgm:pt>
    <dgm:pt modelId="{96C1BCE3-8B1D-4365-AE6D-D34F48D7918D}" type="sibTrans" cxnId="{8BC54FFC-56CF-42E2-B2B3-1892AE4FB796}">
      <dgm:prSet/>
      <dgm:spPr/>
      <dgm:t>
        <a:bodyPr/>
        <a:lstStyle/>
        <a:p>
          <a:endParaRPr lang="en-US"/>
        </a:p>
      </dgm:t>
    </dgm:pt>
    <dgm:pt modelId="{027EEF96-384C-46B9-BFD2-5B6153633AFE}">
      <dgm:prSet custT="1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algn="l" rtl="0"/>
          <a:r>
            <a:rPr lang="en-US" sz="1800" b="0" i="0" dirty="0" smtClean="0">
              <a:latin typeface="Tahoma" pitchFamily="34" charset="0"/>
              <a:ea typeface="Tahoma" pitchFamily="34" charset="0"/>
              <a:cs typeface="Tahoma" pitchFamily="34" charset="0"/>
            </a:rPr>
            <a:t>many </a:t>
          </a:r>
          <a:r>
            <a:rPr lang="en-US" sz="1800" b="1" i="0" dirty="0" smtClean="0">
              <a:latin typeface="Tahoma" pitchFamily="34" charset="0"/>
              <a:ea typeface="Tahoma" pitchFamily="34" charset="0"/>
              <a:cs typeface="Tahoma" pitchFamily="34" charset="0"/>
            </a:rPr>
            <a:t>UNLOCKING</a:t>
          </a:r>
          <a:r>
            <a:rPr lang="en-US" sz="1800" b="0" i="0" dirty="0" smtClean="0">
              <a:latin typeface="Tahoma" pitchFamily="34" charset="0"/>
              <a:ea typeface="Tahoma" pitchFamily="34" charset="0"/>
              <a:cs typeface="Tahoma" pitchFamily="34" charset="0"/>
            </a:rPr>
            <a:t> solutions only work with certain </a:t>
          </a:r>
          <a:r>
            <a:rPr lang="en-US" sz="1800" b="0" i="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iOS</a:t>
          </a:r>
          <a:r>
            <a:rPr lang="en-US" sz="1800" b="0" i="0" dirty="0" smtClean="0">
              <a:latin typeface="Tahoma" pitchFamily="34" charset="0"/>
              <a:ea typeface="Tahoma" pitchFamily="34" charset="0"/>
              <a:cs typeface="Tahoma" pitchFamily="34" charset="0"/>
            </a:rPr>
            <a:t> models</a:t>
          </a:r>
          <a:endParaRPr lang="en-US" sz="18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D069902-62EB-4AE1-A555-0B823BA7E957}" type="parTrans" cxnId="{460AE08F-A6B3-4169-A28D-AD5BEA9980EF}">
      <dgm:prSet/>
      <dgm:spPr/>
      <dgm:t>
        <a:bodyPr/>
        <a:lstStyle/>
        <a:p>
          <a:endParaRPr lang="en-US"/>
        </a:p>
      </dgm:t>
    </dgm:pt>
    <dgm:pt modelId="{51205B57-B7D7-4D2A-8370-F79F462D127F}" type="sibTrans" cxnId="{460AE08F-A6B3-4169-A28D-AD5BEA9980EF}">
      <dgm:prSet/>
      <dgm:spPr/>
      <dgm:t>
        <a:bodyPr/>
        <a:lstStyle/>
        <a:p>
          <a:endParaRPr lang="en-US"/>
        </a:p>
      </dgm:t>
    </dgm:pt>
    <dgm:pt modelId="{34BF1BAD-5B6A-4C61-AEDC-0AB33B07121C}">
      <dgm:prSet custT="1"/>
      <dgm:spPr/>
      <dgm:t>
        <a:bodyPr/>
        <a:lstStyle/>
        <a:p>
          <a:pPr algn="l" rtl="0"/>
          <a:r>
            <a:rPr lang="en-US" sz="1800" b="0" i="0" dirty="0" smtClean="0">
              <a:latin typeface="Tahoma" pitchFamily="34" charset="0"/>
              <a:ea typeface="Tahoma" pitchFamily="34" charset="0"/>
              <a:cs typeface="Tahoma" pitchFamily="34" charset="0"/>
            </a:rPr>
            <a:t>Factory IMEI </a:t>
          </a:r>
          <a:r>
            <a:rPr lang="en-US" sz="1800" b="1" i="0" dirty="0" smtClean="0">
              <a:latin typeface="Tahoma" pitchFamily="34" charset="0"/>
              <a:ea typeface="Tahoma" pitchFamily="34" charset="0"/>
              <a:cs typeface="Tahoma" pitchFamily="34" charset="0"/>
            </a:rPr>
            <a:t>UNLOCKS</a:t>
          </a:r>
          <a:r>
            <a:rPr lang="en-US" sz="1800" b="0" i="0" dirty="0" smtClean="0">
              <a:latin typeface="Tahoma" pitchFamily="34" charset="0"/>
              <a:ea typeface="Tahoma" pitchFamily="34" charset="0"/>
              <a:cs typeface="Tahoma" pitchFamily="34" charset="0"/>
            </a:rPr>
            <a:t> is a popular solution that works with all </a:t>
          </a:r>
          <a:r>
            <a:rPr lang="en-US" sz="1800" b="0" i="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iPhone</a:t>
          </a:r>
          <a:r>
            <a:rPr lang="en-US" sz="1800" b="0" i="0" dirty="0" smtClean="0">
              <a:latin typeface="Tahoma" pitchFamily="34" charset="0"/>
              <a:ea typeface="Tahoma" pitchFamily="34" charset="0"/>
              <a:cs typeface="Tahoma" pitchFamily="34" charset="0"/>
            </a:rPr>
            <a:t> models. </a:t>
          </a:r>
          <a:endParaRPr lang="en-US" sz="1800" b="1" u="sng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3CA3449-DCC1-4927-A84F-2DCBB481DB54}" type="parTrans" cxnId="{A9F9FA77-77E1-425F-8A48-DCA741246849}">
      <dgm:prSet/>
      <dgm:spPr/>
      <dgm:t>
        <a:bodyPr/>
        <a:lstStyle/>
        <a:p>
          <a:endParaRPr lang="en-US"/>
        </a:p>
      </dgm:t>
    </dgm:pt>
    <dgm:pt modelId="{7F3EF33A-D57C-43FF-A68B-81DCF1986386}" type="sibTrans" cxnId="{A9F9FA77-77E1-425F-8A48-DCA741246849}">
      <dgm:prSet/>
      <dgm:spPr/>
      <dgm:t>
        <a:bodyPr/>
        <a:lstStyle/>
        <a:p>
          <a:endParaRPr lang="en-US"/>
        </a:p>
      </dgm:t>
    </dgm:pt>
    <dgm:pt modelId="{EBB494EF-D677-4DA8-B1E6-FC72C4FD5FA0}" type="pres">
      <dgm:prSet presAssocID="{45618758-B35C-42B0-BC1F-FCA2C9E458D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0C41551-BA8E-4909-9E24-DDA5309FEE8B}" type="pres">
      <dgm:prSet presAssocID="{C75BBF0D-EFBC-4F80-85D7-4015DBD1F099}" presName="linNode" presStyleCnt="0"/>
      <dgm:spPr/>
    </dgm:pt>
    <dgm:pt modelId="{ABD16805-689D-4876-8CDA-348CC36A3CD6}" type="pres">
      <dgm:prSet presAssocID="{C75BBF0D-EFBC-4F80-85D7-4015DBD1F099}" presName="parentShp" presStyleLbl="node1" presStyleIdx="0" presStyleCnt="3" custScaleX="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0074F-E347-49F1-A2DE-F4E2B0F248B5}" type="pres">
      <dgm:prSet presAssocID="{C75BBF0D-EFBC-4F80-85D7-4015DBD1F099}" presName="childShp" presStyleLbl="bgAccFollowNode1" presStyleIdx="0" presStyleCnt="3">
        <dgm:presLayoutVars>
          <dgm:bulletEnabled val="1"/>
        </dgm:presLayoutVars>
      </dgm:prSet>
      <dgm:spPr>
        <a:prstGeom prst="chevron">
          <a:avLst/>
        </a:prstGeom>
      </dgm:spPr>
    </dgm:pt>
    <dgm:pt modelId="{886D59FE-4CEB-4992-90AF-4B3A316F2BD7}" type="pres">
      <dgm:prSet presAssocID="{96C1BCE3-8B1D-4365-AE6D-D34F48D7918D}" presName="spacing" presStyleCnt="0"/>
      <dgm:spPr/>
    </dgm:pt>
    <dgm:pt modelId="{A62F34A1-5000-40D2-819B-C9622DC37AD2}" type="pres">
      <dgm:prSet presAssocID="{027EEF96-384C-46B9-BFD2-5B6153633AFE}" presName="linNode" presStyleCnt="0"/>
      <dgm:spPr/>
    </dgm:pt>
    <dgm:pt modelId="{05694E29-9AD9-436A-AEE1-5C784BBB1603}" type="pres">
      <dgm:prSet presAssocID="{027EEF96-384C-46B9-BFD2-5B6153633AFE}" presName="parentShp" presStyleLbl="node1" presStyleIdx="1" presStyleCnt="3" custScaleX="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252E3-BEB7-4404-A8E1-5A56B0E3BF7F}" type="pres">
      <dgm:prSet presAssocID="{027EEF96-384C-46B9-BFD2-5B6153633AFE}" presName="childShp" presStyleLbl="bgAccFollowNode1" presStyleIdx="1" presStyleCnt="3">
        <dgm:presLayoutVars>
          <dgm:bulletEnabled val="1"/>
        </dgm:presLayoutVars>
      </dgm:prSet>
      <dgm:spPr>
        <a:prstGeom prst="chevron">
          <a:avLst/>
        </a:prstGeom>
      </dgm:spPr>
    </dgm:pt>
    <dgm:pt modelId="{E7770D1B-A55D-478C-B0AA-3CE2FC2B8D5B}" type="pres">
      <dgm:prSet presAssocID="{51205B57-B7D7-4D2A-8370-F79F462D127F}" presName="spacing" presStyleCnt="0"/>
      <dgm:spPr/>
    </dgm:pt>
    <dgm:pt modelId="{EA3DC6B9-EFC3-4808-9B3E-8ECF03C16FE0}" type="pres">
      <dgm:prSet presAssocID="{34BF1BAD-5B6A-4C61-AEDC-0AB33B07121C}" presName="linNode" presStyleCnt="0"/>
      <dgm:spPr/>
    </dgm:pt>
    <dgm:pt modelId="{9DCEB426-8607-4799-B7A0-83AB93CC352A}" type="pres">
      <dgm:prSet presAssocID="{34BF1BAD-5B6A-4C61-AEDC-0AB33B07121C}" presName="parentShp" presStyleLbl="node1" presStyleIdx="2" presStyleCnt="3" custScaleX="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1E5CF-83B9-49CD-9F43-CC461370386D}" type="pres">
      <dgm:prSet presAssocID="{34BF1BAD-5B6A-4C61-AEDC-0AB33B07121C}" presName="childShp" presStyleLbl="bgAccFollowNode1" presStyleIdx="2" presStyleCnt="3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81B9222A-8FB3-45D9-AD25-E444E2BEB321}" type="presOf" srcId="{45618758-B35C-42B0-BC1F-FCA2C9E458D5}" destId="{EBB494EF-D677-4DA8-B1E6-FC72C4FD5FA0}" srcOrd="0" destOrd="0" presId="urn:microsoft.com/office/officeart/2005/8/layout/vList6"/>
    <dgm:cxn modelId="{460AE08F-A6B3-4169-A28D-AD5BEA9980EF}" srcId="{45618758-B35C-42B0-BC1F-FCA2C9E458D5}" destId="{027EEF96-384C-46B9-BFD2-5B6153633AFE}" srcOrd="1" destOrd="0" parTransId="{2D069902-62EB-4AE1-A555-0B823BA7E957}" sibTransId="{51205B57-B7D7-4D2A-8370-F79F462D127F}"/>
    <dgm:cxn modelId="{8BC54FFC-56CF-42E2-B2B3-1892AE4FB796}" srcId="{45618758-B35C-42B0-BC1F-FCA2C9E458D5}" destId="{C75BBF0D-EFBC-4F80-85D7-4015DBD1F099}" srcOrd="0" destOrd="0" parTransId="{0C04578B-59D1-4BC6-8B2B-7FB80E9CB207}" sibTransId="{96C1BCE3-8B1D-4365-AE6D-D34F48D7918D}"/>
    <dgm:cxn modelId="{41542034-3F94-43DD-8735-1B35303D7E89}" type="presOf" srcId="{027EEF96-384C-46B9-BFD2-5B6153633AFE}" destId="{05694E29-9AD9-436A-AEE1-5C784BBB1603}" srcOrd="0" destOrd="0" presId="urn:microsoft.com/office/officeart/2005/8/layout/vList6"/>
    <dgm:cxn modelId="{A9F9FA77-77E1-425F-8A48-DCA741246849}" srcId="{45618758-B35C-42B0-BC1F-FCA2C9E458D5}" destId="{34BF1BAD-5B6A-4C61-AEDC-0AB33B07121C}" srcOrd="2" destOrd="0" parTransId="{43CA3449-DCC1-4927-A84F-2DCBB481DB54}" sibTransId="{7F3EF33A-D57C-43FF-A68B-81DCF1986386}"/>
    <dgm:cxn modelId="{198DDA83-27FE-422A-A3F0-C1C94B9F716C}" type="presOf" srcId="{34BF1BAD-5B6A-4C61-AEDC-0AB33B07121C}" destId="{9DCEB426-8607-4799-B7A0-83AB93CC352A}" srcOrd="0" destOrd="0" presId="urn:microsoft.com/office/officeart/2005/8/layout/vList6"/>
    <dgm:cxn modelId="{C1895486-0250-4B2D-B472-86AB3BBBB005}" type="presOf" srcId="{C75BBF0D-EFBC-4F80-85D7-4015DBD1F099}" destId="{ABD16805-689D-4876-8CDA-348CC36A3CD6}" srcOrd="0" destOrd="0" presId="urn:microsoft.com/office/officeart/2005/8/layout/vList6"/>
    <dgm:cxn modelId="{56F963C9-EE40-4157-BEA1-766A4BA6D8EC}" type="presParOf" srcId="{EBB494EF-D677-4DA8-B1E6-FC72C4FD5FA0}" destId="{70C41551-BA8E-4909-9E24-DDA5309FEE8B}" srcOrd="0" destOrd="0" presId="urn:microsoft.com/office/officeart/2005/8/layout/vList6"/>
    <dgm:cxn modelId="{4998F02A-ACE3-4956-9E9E-91E5E045B284}" type="presParOf" srcId="{70C41551-BA8E-4909-9E24-DDA5309FEE8B}" destId="{ABD16805-689D-4876-8CDA-348CC36A3CD6}" srcOrd="0" destOrd="0" presId="urn:microsoft.com/office/officeart/2005/8/layout/vList6"/>
    <dgm:cxn modelId="{43D14A22-0BC0-423D-AB04-C50C08D74B10}" type="presParOf" srcId="{70C41551-BA8E-4909-9E24-DDA5309FEE8B}" destId="{6010074F-E347-49F1-A2DE-F4E2B0F248B5}" srcOrd="1" destOrd="0" presId="urn:microsoft.com/office/officeart/2005/8/layout/vList6"/>
    <dgm:cxn modelId="{C666E6AE-696A-4D98-9F8D-3D88B0DE7DA8}" type="presParOf" srcId="{EBB494EF-D677-4DA8-B1E6-FC72C4FD5FA0}" destId="{886D59FE-4CEB-4992-90AF-4B3A316F2BD7}" srcOrd="1" destOrd="0" presId="urn:microsoft.com/office/officeart/2005/8/layout/vList6"/>
    <dgm:cxn modelId="{63F3FAF0-D984-45D1-9032-EED1A404395A}" type="presParOf" srcId="{EBB494EF-D677-4DA8-B1E6-FC72C4FD5FA0}" destId="{A62F34A1-5000-40D2-819B-C9622DC37AD2}" srcOrd="2" destOrd="0" presId="urn:microsoft.com/office/officeart/2005/8/layout/vList6"/>
    <dgm:cxn modelId="{4F4682E0-B23A-4A97-9D96-FB492C8CAE8E}" type="presParOf" srcId="{A62F34A1-5000-40D2-819B-C9622DC37AD2}" destId="{05694E29-9AD9-436A-AEE1-5C784BBB1603}" srcOrd="0" destOrd="0" presId="urn:microsoft.com/office/officeart/2005/8/layout/vList6"/>
    <dgm:cxn modelId="{900FA697-EAE1-4264-8F52-16717E33B607}" type="presParOf" srcId="{A62F34A1-5000-40D2-819B-C9622DC37AD2}" destId="{870252E3-BEB7-4404-A8E1-5A56B0E3BF7F}" srcOrd="1" destOrd="0" presId="urn:microsoft.com/office/officeart/2005/8/layout/vList6"/>
    <dgm:cxn modelId="{C3A6266F-45E2-4391-A184-9DC22A52E836}" type="presParOf" srcId="{EBB494EF-D677-4DA8-B1E6-FC72C4FD5FA0}" destId="{E7770D1B-A55D-478C-B0AA-3CE2FC2B8D5B}" srcOrd="3" destOrd="0" presId="urn:microsoft.com/office/officeart/2005/8/layout/vList6"/>
    <dgm:cxn modelId="{36CF1EC6-3AA3-4560-9EF6-A0299EAE7EA1}" type="presParOf" srcId="{EBB494EF-D677-4DA8-B1E6-FC72C4FD5FA0}" destId="{EA3DC6B9-EFC3-4808-9B3E-8ECF03C16FE0}" srcOrd="4" destOrd="0" presId="urn:microsoft.com/office/officeart/2005/8/layout/vList6"/>
    <dgm:cxn modelId="{EE779F2B-4B92-4117-8AA0-177F6FD183C1}" type="presParOf" srcId="{EA3DC6B9-EFC3-4808-9B3E-8ECF03C16FE0}" destId="{9DCEB426-8607-4799-B7A0-83AB93CC352A}" srcOrd="0" destOrd="0" presId="urn:microsoft.com/office/officeart/2005/8/layout/vList6"/>
    <dgm:cxn modelId="{64CABE1F-FE46-4C11-9F21-2292241A73DA}" type="presParOf" srcId="{EA3DC6B9-EFC3-4808-9B3E-8ECF03C16FE0}" destId="{B601E5CF-83B9-49CD-9F43-CC461370386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618758-B35C-42B0-BC1F-FCA2C9E458D5}" type="doc">
      <dgm:prSet loTypeId="urn:microsoft.com/office/officeart/2005/8/layout/vList6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75BBF0D-EFBC-4F80-85D7-4015DBD1F099}">
      <dgm:prSet custT="1"/>
      <dgm:spPr>
        <a:ln>
          <a:solidFill>
            <a:schemeClr val="tx1"/>
          </a:solidFill>
        </a:ln>
      </dgm:spPr>
      <dgm:t>
        <a:bodyPr/>
        <a:lstStyle/>
        <a:p>
          <a:pPr algn="l" rtl="0"/>
          <a:r>
            <a:rPr lang="en-US" sz="1800" b="0" i="0" dirty="0" smtClean="0">
              <a:latin typeface="Tahoma" pitchFamily="34" charset="0"/>
              <a:ea typeface="Tahoma" pitchFamily="34" charset="0"/>
              <a:cs typeface="Tahoma" pitchFamily="34" charset="0"/>
            </a:rPr>
            <a:t>An </a:t>
          </a:r>
          <a:r>
            <a:rPr lang="en-US" sz="1800" b="1" i="0" dirty="0" smtClean="0">
              <a:latin typeface="Tahoma" pitchFamily="34" charset="0"/>
              <a:ea typeface="Tahoma" pitchFamily="34" charset="0"/>
              <a:cs typeface="Tahoma" pitchFamily="34" charset="0"/>
            </a:rPr>
            <a:t>UNLOCKED</a:t>
          </a:r>
          <a:r>
            <a:rPr lang="en-US" sz="1800" b="0" i="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800" b="0" i="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iPHONE</a:t>
          </a:r>
          <a:r>
            <a:rPr lang="en-US" sz="1800" b="0" i="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</a:p>
        <a:p>
          <a:pPr algn="l" rtl="0"/>
          <a:r>
            <a:rPr lang="en-US" sz="1800" b="0" i="0" dirty="0" smtClean="0">
              <a:latin typeface="Tahoma" pitchFamily="34" charset="0"/>
              <a:ea typeface="Tahoma" pitchFamily="34" charset="0"/>
              <a:cs typeface="Tahoma" pitchFamily="34" charset="0"/>
            </a:rPr>
            <a:t>can be used with any carrier, not just those that have been approved by Apple.</a:t>
          </a:r>
          <a:endParaRPr lang="en-US" sz="18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C04578B-59D1-4BC6-8B2B-7FB80E9CB207}" type="parTrans" cxnId="{8BC54FFC-56CF-42E2-B2B3-1892AE4FB796}">
      <dgm:prSet/>
      <dgm:spPr/>
      <dgm:t>
        <a:bodyPr/>
        <a:lstStyle/>
        <a:p>
          <a:endParaRPr lang="en-US"/>
        </a:p>
      </dgm:t>
    </dgm:pt>
    <dgm:pt modelId="{96C1BCE3-8B1D-4365-AE6D-D34F48D7918D}" type="sibTrans" cxnId="{8BC54FFC-56CF-42E2-B2B3-1892AE4FB796}">
      <dgm:prSet/>
      <dgm:spPr/>
      <dgm:t>
        <a:bodyPr/>
        <a:lstStyle/>
        <a:p>
          <a:endParaRPr lang="en-US"/>
        </a:p>
      </dgm:t>
    </dgm:pt>
    <dgm:pt modelId="{027EEF96-384C-46B9-BFD2-5B6153633AFE}">
      <dgm:prSet custT="1"/>
      <dgm:spPr>
        <a:ln>
          <a:solidFill>
            <a:schemeClr val="tx1"/>
          </a:solidFill>
        </a:ln>
      </dgm:spPr>
      <dgm:t>
        <a:bodyPr/>
        <a:lstStyle/>
        <a:p>
          <a:pPr algn="l" rtl="0"/>
          <a:r>
            <a:rPr lang="en-US" sz="1800" b="0" i="0" dirty="0" smtClean="0">
              <a:latin typeface="Tahoma" pitchFamily="34" charset="0"/>
              <a:ea typeface="Tahoma" pitchFamily="34" charset="0"/>
              <a:cs typeface="Tahoma" pitchFamily="34" charset="0"/>
            </a:rPr>
            <a:t>many </a:t>
          </a:r>
          <a:r>
            <a:rPr lang="en-US" sz="1800" b="1" i="0" dirty="0" smtClean="0">
              <a:latin typeface="Tahoma" pitchFamily="34" charset="0"/>
              <a:ea typeface="Tahoma" pitchFamily="34" charset="0"/>
              <a:cs typeface="Tahoma" pitchFamily="34" charset="0"/>
            </a:rPr>
            <a:t>UNLOCKING</a:t>
          </a:r>
          <a:r>
            <a:rPr lang="en-US" sz="1800" b="0" i="0" dirty="0" smtClean="0">
              <a:latin typeface="Tahoma" pitchFamily="34" charset="0"/>
              <a:ea typeface="Tahoma" pitchFamily="34" charset="0"/>
              <a:cs typeface="Tahoma" pitchFamily="34" charset="0"/>
            </a:rPr>
            <a:t> solutions only work with certain </a:t>
          </a:r>
          <a:r>
            <a:rPr lang="en-US" sz="1800" b="0" i="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iOS</a:t>
          </a:r>
          <a:r>
            <a:rPr lang="en-US" sz="1800" b="0" i="0" dirty="0" smtClean="0">
              <a:latin typeface="Tahoma" pitchFamily="34" charset="0"/>
              <a:ea typeface="Tahoma" pitchFamily="34" charset="0"/>
              <a:cs typeface="Tahoma" pitchFamily="34" charset="0"/>
            </a:rPr>
            <a:t> models</a:t>
          </a:r>
          <a:endParaRPr lang="en-US" sz="18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D069902-62EB-4AE1-A555-0B823BA7E957}" type="parTrans" cxnId="{460AE08F-A6B3-4169-A28D-AD5BEA9980EF}">
      <dgm:prSet/>
      <dgm:spPr/>
      <dgm:t>
        <a:bodyPr/>
        <a:lstStyle/>
        <a:p>
          <a:endParaRPr lang="en-US"/>
        </a:p>
      </dgm:t>
    </dgm:pt>
    <dgm:pt modelId="{51205B57-B7D7-4D2A-8370-F79F462D127F}" type="sibTrans" cxnId="{460AE08F-A6B3-4169-A28D-AD5BEA9980EF}">
      <dgm:prSet/>
      <dgm:spPr/>
      <dgm:t>
        <a:bodyPr/>
        <a:lstStyle/>
        <a:p>
          <a:endParaRPr lang="en-US"/>
        </a:p>
      </dgm:t>
    </dgm:pt>
    <dgm:pt modelId="{34BF1BAD-5B6A-4C61-AEDC-0AB33B07121C}">
      <dgm:prSet custT="1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algn="l" rtl="0"/>
          <a:r>
            <a:rPr lang="en-US" sz="1800" b="0" i="0" dirty="0" smtClean="0">
              <a:latin typeface="Tahoma" pitchFamily="34" charset="0"/>
              <a:ea typeface="Tahoma" pitchFamily="34" charset="0"/>
              <a:cs typeface="Tahoma" pitchFamily="34" charset="0"/>
            </a:rPr>
            <a:t>Factory IMEI </a:t>
          </a:r>
          <a:r>
            <a:rPr lang="en-US" sz="1800" b="1" i="0" dirty="0" smtClean="0">
              <a:latin typeface="Tahoma" pitchFamily="34" charset="0"/>
              <a:ea typeface="Tahoma" pitchFamily="34" charset="0"/>
              <a:cs typeface="Tahoma" pitchFamily="34" charset="0"/>
            </a:rPr>
            <a:t>UNLOCKS</a:t>
          </a:r>
          <a:r>
            <a:rPr lang="en-US" sz="1800" b="0" i="0" dirty="0" smtClean="0">
              <a:latin typeface="Tahoma" pitchFamily="34" charset="0"/>
              <a:ea typeface="Tahoma" pitchFamily="34" charset="0"/>
              <a:cs typeface="Tahoma" pitchFamily="34" charset="0"/>
            </a:rPr>
            <a:t> is a popular solution that works with all </a:t>
          </a:r>
          <a:r>
            <a:rPr lang="en-US" sz="1800" b="0" i="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iPhone</a:t>
          </a:r>
          <a:r>
            <a:rPr lang="en-US" sz="1800" b="0" i="0" dirty="0" smtClean="0">
              <a:latin typeface="Tahoma" pitchFamily="34" charset="0"/>
              <a:ea typeface="Tahoma" pitchFamily="34" charset="0"/>
              <a:cs typeface="Tahoma" pitchFamily="34" charset="0"/>
            </a:rPr>
            <a:t> models. </a:t>
          </a:r>
          <a:endParaRPr lang="en-US" sz="1800" b="1" u="sng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3CA3449-DCC1-4927-A84F-2DCBB481DB54}" type="parTrans" cxnId="{A9F9FA77-77E1-425F-8A48-DCA741246849}">
      <dgm:prSet/>
      <dgm:spPr/>
      <dgm:t>
        <a:bodyPr/>
        <a:lstStyle/>
        <a:p>
          <a:endParaRPr lang="en-US"/>
        </a:p>
      </dgm:t>
    </dgm:pt>
    <dgm:pt modelId="{7F3EF33A-D57C-43FF-A68B-81DCF1986386}" type="sibTrans" cxnId="{A9F9FA77-77E1-425F-8A48-DCA741246849}">
      <dgm:prSet/>
      <dgm:spPr/>
      <dgm:t>
        <a:bodyPr/>
        <a:lstStyle/>
        <a:p>
          <a:endParaRPr lang="en-US"/>
        </a:p>
      </dgm:t>
    </dgm:pt>
    <dgm:pt modelId="{EBB494EF-D677-4DA8-B1E6-FC72C4FD5FA0}" type="pres">
      <dgm:prSet presAssocID="{45618758-B35C-42B0-BC1F-FCA2C9E458D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0C41551-BA8E-4909-9E24-DDA5309FEE8B}" type="pres">
      <dgm:prSet presAssocID="{C75BBF0D-EFBC-4F80-85D7-4015DBD1F099}" presName="linNode" presStyleCnt="0"/>
      <dgm:spPr/>
    </dgm:pt>
    <dgm:pt modelId="{ABD16805-689D-4876-8CDA-348CC36A3CD6}" type="pres">
      <dgm:prSet presAssocID="{C75BBF0D-EFBC-4F80-85D7-4015DBD1F099}" presName="parentShp" presStyleLbl="node1" presStyleIdx="0" presStyleCnt="3" custScaleX="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0074F-E347-49F1-A2DE-F4E2B0F248B5}" type="pres">
      <dgm:prSet presAssocID="{C75BBF0D-EFBC-4F80-85D7-4015DBD1F099}" presName="childShp" presStyleLbl="bgAccFollowNode1" presStyleIdx="0" presStyleCnt="3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886D59FE-4CEB-4992-90AF-4B3A316F2BD7}" type="pres">
      <dgm:prSet presAssocID="{96C1BCE3-8B1D-4365-AE6D-D34F48D7918D}" presName="spacing" presStyleCnt="0"/>
      <dgm:spPr/>
    </dgm:pt>
    <dgm:pt modelId="{A62F34A1-5000-40D2-819B-C9622DC37AD2}" type="pres">
      <dgm:prSet presAssocID="{027EEF96-384C-46B9-BFD2-5B6153633AFE}" presName="linNode" presStyleCnt="0"/>
      <dgm:spPr/>
    </dgm:pt>
    <dgm:pt modelId="{05694E29-9AD9-436A-AEE1-5C784BBB1603}" type="pres">
      <dgm:prSet presAssocID="{027EEF96-384C-46B9-BFD2-5B6153633AFE}" presName="parentShp" presStyleLbl="node1" presStyleIdx="1" presStyleCnt="3" custScaleX="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252E3-BEB7-4404-A8E1-5A56B0E3BF7F}" type="pres">
      <dgm:prSet presAssocID="{027EEF96-384C-46B9-BFD2-5B6153633AFE}" presName="childShp" presStyleLbl="bgAccFollowNode1" presStyleIdx="1" presStyleCnt="3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E7770D1B-A55D-478C-B0AA-3CE2FC2B8D5B}" type="pres">
      <dgm:prSet presAssocID="{51205B57-B7D7-4D2A-8370-F79F462D127F}" presName="spacing" presStyleCnt="0"/>
      <dgm:spPr/>
    </dgm:pt>
    <dgm:pt modelId="{EA3DC6B9-EFC3-4808-9B3E-8ECF03C16FE0}" type="pres">
      <dgm:prSet presAssocID="{34BF1BAD-5B6A-4C61-AEDC-0AB33B07121C}" presName="linNode" presStyleCnt="0"/>
      <dgm:spPr/>
    </dgm:pt>
    <dgm:pt modelId="{9DCEB426-8607-4799-B7A0-83AB93CC352A}" type="pres">
      <dgm:prSet presAssocID="{34BF1BAD-5B6A-4C61-AEDC-0AB33B07121C}" presName="parentShp" presStyleLbl="node1" presStyleIdx="2" presStyleCnt="3" custScaleX="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1E5CF-83B9-49CD-9F43-CC461370386D}" type="pres">
      <dgm:prSet presAssocID="{34BF1BAD-5B6A-4C61-AEDC-0AB33B07121C}" presName="childShp" presStyleLbl="bgAccFollowNode1" presStyleIdx="2" presStyleCnt="3">
        <dgm:presLayoutVars>
          <dgm:bulletEnabled val="1"/>
        </dgm:presLayoutVars>
      </dgm:prSet>
      <dgm:spPr>
        <a:prstGeom prst="chevron">
          <a:avLst/>
        </a:prstGeom>
      </dgm:spPr>
    </dgm:pt>
  </dgm:ptLst>
  <dgm:cxnLst>
    <dgm:cxn modelId="{89F2BB51-E725-45C2-95DD-0C97C75C9254}" type="presOf" srcId="{C75BBF0D-EFBC-4F80-85D7-4015DBD1F099}" destId="{ABD16805-689D-4876-8CDA-348CC36A3CD6}" srcOrd="0" destOrd="0" presId="urn:microsoft.com/office/officeart/2005/8/layout/vList6"/>
    <dgm:cxn modelId="{1D8C4387-C947-4CCC-B569-7BFC739E6D62}" type="presOf" srcId="{45618758-B35C-42B0-BC1F-FCA2C9E458D5}" destId="{EBB494EF-D677-4DA8-B1E6-FC72C4FD5FA0}" srcOrd="0" destOrd="0" presId="urn:microsoft.com/office/officeart/2005/8/layout/vList6"/>
    <dgm:cxn modelId="{FB96B6AB-5944-4EB0-A95A-CB3180DA5621}" type="presOf" srcId="{34BF1BAD-5B6A-4C61-AEDC-0AB33B07121C}" destId="{9DCEB426-8607-4799-B7A0-83AB93CC352A}" srcOrd="0" destOrd="0" presId="urn:microsoft.com/office/officeart/2005/8/layout/vList6"/>
    <dgm:cxn modelId="{8BC54FFC-56CF-42E2-B2B3-1892AE4FB796}" srcId="{45618758-B35C-42B0-BC1F-FCA2C9E458D5}" destId="{C75BBF0D-EFBC-4F80-85D7-4015DBD1F099}" srcOrd="0" destOrd="0" parTransId="{0C04578B-59D1-4BC6-8B2B-7FB80E9CB207}" sibTransId="{96C1BCE3-8B1D-4365-AE6D-D34F48D7918D}"/>
    <dgm:cxn modelId="{460AE08F-A6B3-4169-A28D-AD5BEA9980EF}" srcId="{45618758-B35C-42B0-BC1F-FCA2C9E458D5}" destId="{027EEF96-384C-46B9-BFD2-5B6153633AFE}" srcOrd="1" destOrd="0" parTransId="{2D069902-62EB-4AE1-A555-0B823BA7E957}" sibTransId="{51205B57-B7D7-4D2A-8370-F79F462D127F}"/>
    <dgm:cxn modelId="{A9F9FA77-77E1-425F-8A48-DCA741246849}" srcId="{45618758-B35C-42B0-BC1F-FCA2C9E458D5}" destId="{34BF1BAD-5B6A-4C61-AEDC-0AB33B07121C}" srcOrd="2" destOrd="0" parTransId="{43CA3449-DCC1-4927-A84F-2DCBB481DB54}" sibTransId="{7F3EF33A-D57C-43FF-A68B-81DCF1986386}"/>
    <dgm:cxn modelId="{F426D3FB-6540-4C28-9152-CEF96A5F0DB3}" type="presOf" srcId="{027EEF96-384C-46B9-BFD2-5B6153633AFE}" destId="{05694E29-9AD9-436A-AEE1-5C784BBB1603}" srcOrd="0" destOrd="0" presId="urn:microsoft.com/office/officeart/2005/8/layout/vList6"/>
    <dgm:cxn modelId="{33E0BA26-3B57-4877-A9DD-45D679A0B110}" type="presParOf" srcId="{EBB494EF-D677-4DA8-B1E6-FC72C4FD5FA0}" destId="{70C41551-BA8E-4909-9E24-DDA5309FEE8B}" srcOrd="0" destOrd="0" presId="urn:microsoft.com/office/officeart/2005/8/layout/vList6"/>
    <dgm:cxn modelId="{7A8368EE-7455-4F5F-9F8E-D1F811E01CD4}" type="presParOf" srcId="{70C41551-BA8E-4909-9E24-DDA5309FEE8B}" destId="{ABD16805-689D-4876-8CDA-348CC36A3CD6}" srcOrd="0" destOrd="0" presId="urn:microsoft.com/office/officeart/2005/8/layout/vList6"/>
    <dgm:cxn modelId="{1DC3BF50-3271-4158-AFE8-0472B0583F82}" type="presParOf" srcId="{70C41551-BA8E-4909-9E24-DDA5309FEE8B}" destId="{6010074F-E347-49F1-A2DE-F4E2B0F248B5}" srcOrd="1" destOrd="0" presId="urn:microsoft.com/office/officeart/2005/8/layout/vList6"/>
    <dgm:cxn modelId="{985BB434-E2C1-42E1-AD69-F892A4E5FADD}" type="presParOf" srcId="{EBB494EF-D677-4DA8-B1E6-FC72C4FD5FA0}" destId="{886D59FE-4CEB-4992-90AF-4B3A316F2BD7}" srcOrd="1" destOrd="0" presId="urn:microsoft.com/office/officeart/2005/8/layout/vList6"/>
    <dgm:cxn modelId="{3B5EC7AF-5EEE-4A1A-961F-FEAF6862DF82}" type="presParOf" srcId="{EBB494EF-D677-4DA8-B1E6-FC72C4FD5FA0}" destId="{A62F34A1-5000-40D2-819B-C9622DC37AD2}" srcOrd="2" destOrd="0" presId="urn:microsoft.com/office/officeart/2005/8/layout/vList6"/>
    <dgm:cxn modelId="{54AC4EE2-62C2-445E-9FC0-CA2A4D6F8313}" type="presParOf" srcId="{A62F34A1-5000-40D2-819B-C9622DC37AD2}" destId="{05694E29-9AD9-436A-AEE1-5C784BBB1603}" srcOrd="0" destOrd="0" presId="urn:microsoft.com/office/officeart/2005/8/layout/vList6"/>
    <dgm:cxn modelId="{C0125654-7169-4C42-88DB-2C7B58FFDF15}" type="presParOf" srcId="{A62F34A1-5000-40D2-819B-C9622DC37AD2}" destId="{870252E3-BEB7-4404-A8E1-5A56B0E3BF7F}" srcOrd="1" destOrd="0" presId="urn:microsoft.com/office/officeart/2005/8/layout/vList6"/>
    <dgm:cxn modelId="{52475C4D-FC1E-43D6-B9B6-F40EEB717417}" type="presParOf" srcId="{EBB494EF-D677-4DA8-B1E6-FC72C4FD5FA0}" destId="{E7770D1B-A55D-478C-B0AA-3CE2FC2B8D5B}" srcOrd="3" destOrd="0" presId="urn:microsoft.com/office/officeart/2005/8/layout/vList6"/>
    <dgm:cxn modelId="{1AFDD431-3930-424A-84D3-B3347D03D197}" type="presParOf" srcId="{EBB494EF-D677-4DA8-B1E6-FC72C4FD5FA0}" destId="{EA3DC6B9-EFC3-4808-9B3E-8ECF03C16FE0}" srcOrd="4" destOrd="0" presId="urn:microsoft.com/office/officeart/2005/8/layout/vList6"/>
    <dgm:cxn modelId="{7C27B640-00C0-4888-A147-44133A4B24A5}" type="presParOf" srcId="{EA3DC6B9-EFC3-4808-9B3E-8ECF03C16FE0}" destId="{9DCEB426-8607-4799-B7A0-83AB93CC352A}" srcOrd="0" destOrd="0" presId="urn:microsoft.com/office/officeart/2005/8/layout/vList6"/>
    <dgm:cxn modelId="{0B2BE261-46F1-497A-AF3A-903F2F9C9C65}" type="presParOf" srcId="{EA3DC6B9-EFC3-4808-9B3E-8ECF03C16FE0}" destId="{B601E5CF-83B9-49CD-9F43-CC461370386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CE4FAA-17F2-456B-9DAD-6D776CD93B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4CAC474-2A65-4C2A-AD65-E296F5A20D2D}">
      <dgm:prSet/>
      <dgm:spPr/>
      <dgm:t>
        <a:bodyPr/>
        <a:lstStyle/>
        <a:p>
          <a:pPr rtl="0"/>
          <a:r>
            <a:rPr lang="en-US" dirty="0" smtClean="0"/>
            <a:t>Copyright NataliaS@portnov.com</a:t>
          </a:r>
          <a:endParaRPr lang="en-US" dirty="0"/>
        </a:p>
      </dgm:t>
    </dgm:pt>
    <dgm:pt modelId="{BFDCEC68-8D63-4E45-93F6-A9B6DFAF6E33}" type="parTrans" cxnId="{DE8A7E71-45D4-4E67-9A8D-B69F2E9E1713}">
      <dgm:prSet/>
      <dgm:spPr/>
      <dgm:t>
        <a:bodyPr/>
        <a:lstStyle/>
        <a:p>
          <a:endParaRPr lang="en-US"/>
        </a:p>
      </dgm:t>
    </dgm:pt>
    <dgm:pt modelId="{F8E8C65C-FBB9-4CEA-BC54-4830AD3BF98B}" type="sibTrans" cxnId="{DE8A7E71-45D4-4E67-9A8D-B69F2E9E1713}">
      <dgm:prSet/>
      <dgm:spPr/>
      <dgm:t>
        <a:bodyPr/>
        <a:lstStyle/>
        <a:p>
          <a:endParaRPr lang="en-US"/>
        </a:p>
      </dgm:t>
    </dgm:pt>
    <dgm:pt modelId="{3841A56F-5E57-46E7-A54A-467887329726}" type="pres">
      <dgm:prSet presAssocID="{7ECE4FAA-17F2-456B-9DAD-6D776CD93B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1D193B-3C2F-4D96-994B-5C83A42B8F73}" type="pres">
      <dgm:prSet presAssocID="{A4CAC474-2A65-4C2A-AD65-E296F5A20D2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230740-299E-4818-ACF5-E4735BD820B8}" type="presOf" srcId="{7ECE4FAA-17F2-456B-9DAD-6D776CD93BAA}" destId="{3841A56F-5E57-46E7-A54A-467887329726}" srcOrd="0" destOrd="0" presId="urn:microsoft.com/office/officeart/2005/8/layout/vList2"/>
    <dgm:cxn modelId="{DE8A7E71-45D4-4E67-9A8D-B69F2E9E1713}" srcId="{7ECE4FAA-17F2-456B-9DAD-6D776CD93BAA}" destId="{A4CAC474-2A65-4C2A-AD65-E296F5A20D2D}" srcOrd="0" destOrd="0" parTransId="{BFDCEC68-8D63-4E45-93F6-A9B6DFAF6E33}" sibTransId="{F8E8C65C-FBB9-4CEA-BC54-4830AD3BF98B}"/>
    <dgm:cxn modelId="{1B4110AE-4C0B-4B5B-BB35-B0F416EE2BC7}" type="presOf" srcId="{A4CAC474-2A65-4C2A-AD65-E296F5A20D2D}" destId="{F01D193B-3C2F-4D96-994B-5C83A42B8F73}" srcOrd="0" destOrd="0" presId="urn:microsoft.com/office/officeart/2005/8/layout/vList2"/>
    <dgm:cxn modelId="{B61F2BAC-0DCC-427C-82E1-DC0C5D4A7533}" type="presParOf" srcId="{3841A56F-5E57-46E7-A54A-467887329726}" destId="{F01D193B-3C2F-4D96-994B-5C83A42B8F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32CCC7-7E8F-4676-9F9C-63FC6C3495A7}">
      <dsp:nvSpPr>
        <dsp:cNvPr id="0" name=""/>
        <dsp:cNvSpPr/>
      </dsp:nvSpPr>
      <dsp:spPr>
        <a:xfrm>
          <a:off x="0" y="307828"/>
          <a:ext cx="8229599" cy="43157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baseline="0" dirty="0" smtClean="0">
              <a:solidFill>
                <a:schemeClr val="accent5">
                  <a:lumMod val="60000"/>
                  <a:lumOff val="40000"/>
                </a:schemeClr>
              </a:solidFill>
              <a:effectLst/>
            </a:rPr>
            <a:t>Mobile World Statistics </a:t>
          </a:r>
          <a:endParaRPr lang="en-US" sz="3600" b="0" kern="1200" baseline="0" dirty="0">
            <a:solidFill>
              <a:schemeClr val="accent5">
                <a:lumMod val="60000"/>
                <a:lumOff val="40000"/>
              </a:schemeClr>
            </a:solidFill>
            <a:effectLst/>
          </a:endParaRPr>
        </a:p>
      </dsp:txBody>
      <dsp:txXfrm>
        <a:off x="0" y="307828"/>
        <a:ext cx="8229599" cy="431571"/>
      </dsp:txXfrm>
    </dsp:sp>
    <dsp:sp modelId="{D8FB0E70-CD85-4DE7-99BF-6E3E9453E4F9}">
      <dsp:nvSpPr>
        <dsp:cNvPr id="0" name=""/>
        <dsp:cNvSpPr/>
      </dsp:nvSpPr>
      <dsp:spPr>
        <a:xfrm>
          <a:off x="0" y="799820"/>
          <a:ext cx="8229599" cy="43157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baseline="0" dirty="0" smtClean="0">
              <a:solidFill>
                <a:schemeClr val="accent5">
                  <a:lumMod val="60000"/>
                  <a:lumOff val="40000"/>
                </a:schemeClr>
              </a:solidFill>
              <a:effectLst/>
            </a:rPr>
            <a:t>Carriers/Service Providers</a:t>
          </a:r>
          <a:endParaRPr lang="en-US" sz="3600" b="0" kern="1200" baseline="0" dirty="0">
            <a:solidFill>
              <a:schemeClr val="accent5">
                <a:lumMod val="60000"/>
                <a:lumOff val="40000"/>
              </a:schemeClr>
            </a:solidFill>
            <a:effectLst/>
          </a:endParaRPr>
        </a:p>
      </dsp:txBody>
      <dsp:txXfrm>
        <a:off x="0" y="799820"/>
        <a:ext cx="8229599" cy="431571"/>
      </dsp:txXfrm>
    </dsp:sp>
    <dsp:sp modelId="{3D2822C3-EC46-4092-AF3B-D3B6ACE7E688}">
      <dsp:nvSpPr>
        <dsp:cNvPr id="0" name=""/>
        <dsp:cNvSpPr/>
      </dsp:nvSpPr>
      <dsp:spPr>
        <a:xfrm>
          <a:off x="0" y="1291811"/>
          <a:ext cx="8229599" cy="43157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Network</a:t>
          </a:r>
          <a:endParaRPr lang="en-US" sz="3600" b="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0" y="1291811"/>
        <a:ext cx="8229599" cy="431571"/>
      </dsp:txXfrm>
    </dsp:sp>
    <dsp:sp modelId="{4558A271-7FD4-4E05-B8D6-5A561EA40C82}">
      <dsp:nvSpPr>
        <dsp:cNvPr id="0" name=""/>
        <dsp:cNvSpPr/>
      </dsp:nvSpPr>
      <dsp:spPr>
        <a:xfrm>
          <a:off x="0" y="1783803"/>
          <a:ext cx="8229599" cy="43157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FFFF00"/>
              </a:solidFill>
            </a:rPr>
            <a:t>Manufactures</a:t>
          </a:r>
          <a:endParaRPr lang="en-US" sz="3600" b="1" kern="1200" dirty="0">
            <a:solidFill>
              <a:srgbClr val="FFFF00"/>
            </a:solidFill>
          </a:endParaRPr>
        </a:p>
      </dsp:txBody>
      <dsp:txXfrm>
        <a:off x="0" y="1783803"/>
        <a:ext cx="8229599" cy="431571"/>
      </dsp:txXfrm>
    </dsp:sp>
    <dsp:sp modelId="{2F26AEE6-3117-4C1A-AC1A-F6397C6C4984}">
      <dsp:nvSpPr>
        <dsp:cNvPr id="0" name=""/>
        <dsp:cNvSpPr/>
      </dsp:nvSpPr>
      <dsp:spPr>
        <a:xfrm>
          <a:off x="0" y="2275795"/>
          <a:ext cx="8229599" cy="43157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Devices</a:t>
          </a:r>
          <a:endParaRPr lang="en-US" sz="360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0" y="2275795"/>
        <a:ext cx="8229599" cy="431571"/>
      </dsp:txXfrm>
    </dsp:sp>
    <dsp:sp modelId="{D730A910-0E17-4A87-8D52-69A95553E101}">
      <dsp:nvSpPr>
        <dsp:cNvPr id="0" name=""/>
        <dsp:cNvSpPr/>
      </dsp:nvSpPr>
      <dsp:spPr>
        <a:xfrm>
          <a:off x="0" y="2767787"/>
          <a:ext cx="8229599" cy="43157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Platforms/OS</a:t>
          </a:r>
          <a:endParaRPr lang="en-US" sz="360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0" y="2767787"/>
        <a:ext cx="8229599" cy="431571"/>
      </dsp:txXfrm>
    </dsp:sp>
    <dsp:sp modelId="{B000E91A-BA77-4CB9-A05D-1DC41E0F2DA9}">
      <dsp:nvSpPr>
        <dsp:cNvPr id="0" name=""/>
        <dsp:cNvSpPr/>
      </dsp:nvSpPr>
      <dsp:spPr>
        <a:xfrm>
          <a:off x="0" y="3259779"/>
          <a:ext cx="8229599" cy="43157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Frameworks</a:t>
          </a:r>
          <a:endParaRPr lang="en-US" sz="360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0" y="3259779"/>
        <a:ext cx="8229599" cy="431571"/>
      </dsp:txXfrm>
    </dsp:sp>
    <dsp:sp modelId="{609AEEF3-B635-4B0E-A533-D37204F98B6A}">
      <dsp:nvSpPr>
        <dsp:cNvPr id="0" name=""/>
        <dsp:cNvSpPr/>
      </dsp:nvSpPr>
      <dsp:spPr>
        <a:xfrm>
          <a:off x="0" y="3751771"/>
          <a:ext cx="8229599" cy="43157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API-Apps</a:t>
          </a:r>
          <a:endParaRPr lang="en-US" sz="360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0" y="3751771"/>
        <a:ext cx="8229599" cy="431571"/>
      </dsp:txXfrm>
    </dsp:sp>
    <dsp:sp modelId="{F538668E-342E-4C87-B69D-3DBDB4540036}">
      <dsp:nvSpPr>
        <dsp:cNvPr id="0" name=""/>
        <dsp:cNvSpPr/>
      </dsp:nvSpPr>
      <dsp:spPr>
        <a:xfrm>
          <a:off x="0" y="4243762"/>
          <a:ext cx="8229599" cy="43157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Services </a:t>
          </a:r>
          <a:endParaRPr lang="en-US" sz="360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0" y="4243762"/>
        <a:ext cx="8229599" cy="43157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1D193B-3C2F-4D96-994B-5C83A42B8F73}">
      <dsp:nvSpPr>
        <dsp:cNvPr id="0" name=""/>
        <dsp:cNvSpPr/>
      </dsp:nvSpPr>
      <dsp:spPr>
        <a:xfrm>
          <a:off x="0" y="7062"/>
          <a:ext cx="289560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Copyright NataliaS@portnov.com</a:t>
          </a:r>
          <a:endParaRPr lang="en-US" sz="1500" kern="1200" dirty="0"/>
        </a:p>
      </dsp:txBody>
      <dsp:txXfrm>
        <a:off x="0" y="7062"/>
        <a:ext cx="2895600" cy="3510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C91A5B-8F59-42F5-B65E-C56E387F3BEF}">
      <dsp:nvSpPr>
        <dsp:cNvPr id="0" name=""/>
        <dsp:cNvSpPr/>
      </dsp:nvSpPr>
      <dsp:spPr>
        <a:xfrm>
          <a:off x="3291839" y="1546"/>
          <a:ext cx="4937760" cy="837568"/>
        </a:xfrm>
        <a:prstGeom prst="flowChartPunchedTap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effectLst/>
            </a:rPr>
            <a:t>Rooting means you have root access to your device</a:t>
          </a:r>
          <a:endParaRPr lang="en-US" sz="1600" kern="1200" dirty="0">
            <a:effectLst/>
          </a:endParaRPr>
        </a:p>
      </dsp:txBody>
      <dsp:txXfrm>
        <a:off x="3291839" y="1546"/>
        <a:ext cx="4937760" cy="837568"/>
      </dsp:txXfrm>
    </dsp:sp>
    <dsp:sp modelId="{AAB91AAF-35B8-489F-9BB0-93F3DD37A512}">
      <dsp:nvSpPr>
        <dsp:cNvPr id="0" name=""/>
        <dsp:cNvSpPr/>
      </dsp:nvSpPr>
      <dsp:spPr>
        <a:xfrm>
          <a:off x="0" y="1546"/>
          <a:ext cx="3291840" cy="8375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ROOT</a:t>
          </a:r>
          <a:endParaRPr lang="en-US" sz="2800" b="1" kern="1200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46"/>
        <a:ext cx="3291840" cy="837568"/>
      </dsp:txXfrm>
    </dsp:sp>
    <dsp:sp modelId="{4EFCB7D2-6790-4D34-B449-6529664BBA3B}">
      <dsp:nvSpPr>
        <dsp:cNvPr id="0" name=""/>
        <dsp:cNvSpPr/>
      </dsp:nvSpPr>
      <dsp:spPr>
        <a:xfrm>
          <a:off x="3291839" y="922872"/>
          <a:ext cx="4937760" cy="837568"/>
        </a:xfrm>
        <a:prstGeom prst="flowChartPunchedTap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effectLst/>
            </a:rPr>
            <a:t>A ROM is a modified version of Android.</a:t>
          </a:r>
          <a:endParaRPr lang="en-US" sz="1600" kern="1200" dirty="0">
            <a:effectLst/>
          </a:endParaRPr>
        </a:p>
      </dsp:txBody>
      <dsp:txXfrm>
        <a:off x="3291839" y="922872"/>
        <a:ext cx="4937760" cy="837568"/>
      </dsp:txXfrm>
    </dsp:sp>
    <dsp:sp modelId="{F837C3D3-16EB-4494-AEF0-0A80105EAB9A}">
      <dsp:nvSpPr>
        <dsp:cNvPr id="0" name=""/>
        <dsp:cNvSpPr/>
      </dsp:nvSpPr>
      <dsp:spPr>
        <a:xfrm>
          <a:off x="0" y="922872"/>
          <a:ext cx="3291840" cy="8375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ROM</a:t>
          </a:r>
          <a:endParaRPr lang="en-US" sz="2800" b="1" kern="1200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922872"/>
        <a:ext cx="3291840" cy="837568"/>
      </dsp:txXfrm>
    </dsp:sp>
    <dsp:sp modelId="{D6D6083C-4E2C-4312-9E14-E28C960152FF}">
      <dsp:nvSpPr>
        <dsp:cNvPr id="0" name=""/>
        <dsp:cNvSpPr/>
      </dsp:nvSpPr>
      <dsp:spPr>
        <a:xfrm>
          <a:off x="3291839" y="1844197"/>
          <a:ext cx="4937760" cy="837568"/>
        </a:xfrm>
        <a:prstGeom prst="flowChartPunchedTap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effectLst/>
            </a:rPr>
            <a:t>A kernel is the component of your operating system that manages communications between your software and hardware.</a:t>
          </a:r>
          <a:endParaRPr lang="en-US" sz="1600" kern="1200" dirty="0">
            <a:effectLst/>
          </a:endParaRPr>
        </a:p>
      </dsp:txBody>
      <dsp:txXfrm>
        <a:off x="3291839" y="1844197"/>
        <a:ext cx="4937760" cy="837568"/>
      </dsp:txXfrm>
    </dsp:sp>
    <dsp:sp modelId="{59543342-66A9-4397-808F-F6C42DA28ECA}">
      <dsp:nvSpPr>
        <dsp:cNvPr id="0" name=""/>
        <dsp:cNvSpPr/>
      </dsp:nvSpPr>
      <dsp:spPr>
        <a:xfrm>
          <a:off x="0" y="1844197"/>
          <a:ext cx="3291840" cy="8375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KERNEL</a:t>
          </a:r>
          <a:endParaRPr lang="en-US" sz="2800" b="1" kern="1200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844197"/>
        <a:ext cx="3291840" cy="837568"/>
      </dsp:txXfrm>
    </dsp:sp>
    <dsp:sp modelId="{F86B2587-D969-404F-93D3-654F7B7C83B5}">
      <dsp:nvSpPr>
        <dsp:cNvPr id="0" name=""/>
        <dsp:cNvSpPr/>
      </dsp:nvSpPr>
      <dsp:spPr>
        <a:xfrm>
          <a:off x="3291839" y="2765522"/>
          <a:ext cx="4937760" cy="837568"/>
        </a:xfrm>
        <a:prstGeom prst="flowChartPunchedTap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effectLst/>
            </a:rPr>
            <a:t>Radios are part of your phone’s firmware that controls your cellular data, GPS, Wi-Fi, and other things like that.</a:t>
          </a:r>
          <a:endParaRPr lang="en-US" sz="1600" kern="1200" dirty="0">
            <a:effectLst/>
          </a:endParaRPr>
        </a:p>
      </dsp:txBody>
      <dsp:txXfrm>
        <a:off x="3291839" y="2765522"/>
        <a:ext cx="4937760" cy="837568"/>
      </dsp:txXfrm>
    </dsp:sp>
    <dsp:sp modelId="{01ECFF75-BD20-48EB-ACF7-4D125357BF66}">
      <dsp:nvSpPr>
        <dsp:cNvPr id="0" name=""/>
        <dsp:cNvSpPr/>
      </dsp:nvSpPr>
      <dsp:spPr>
        <a:xfrm>
          <a:off x="0" y="2765522"/>
          <a:ext cx="3291840" cy="8375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RADIO</a:t>
          </a:r>
          <a:endParaRPr lang="en-US" sz="2800" kern="1200" dirty="0">
            <a:ln>
              <a:solidFill>
                <a:schemeClr val="tx1"/>
              </a:solidFill>
            </a:ln>
          </a:endParaRPr>
        </a:p>
      </dsp:txBody>
      <dsp:txXfrm>
        <a:off x="0" y="2765522"/>
        <a:ext cx="3291840" cy="837568"/>
      </dsp:txXfrm>
    </dsp:sp>
    <dsp:sp modelId="{D30A445A-450F-4E56-A14E-FEB2C40752F9}">
      <dsp:nvSpPr>
        <dsp:cNvPr id="0" name=""/>
        <dsp:cNvSpPr/>
      </dsp:nvSpPr>
      <dsp:spPr>
        <a:xfrm>
          <a:off x="3291839" y="3686847"/>
          <a:ext cx="4937760" cy="837568"/>
        </a:xfrm>
        <a:prstGeom prst="flowChartPunchedTap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effectLst/>
            </a:rPr>
            <a:t>Flashing essentially means installing something on your device, whether it be a ROM, a Kernel, or a Recovery</a:t>
          </a:r>
          <a:endParaRPr lang="en-US" sz="1600" kern="1200" dirty="0">
            <a:effectLst/>
          </a:endParaRPr>
        </a:p>
      </dsp:txBody>
      <dsp:txXfrm>
        <a:off x="3291839" y="3686847"/>
        <a:ext cx="4937760" cy="837568"/>
      </dsp:txXfrm>
    </dsp:sp>
    <dsp:sp modelId="{59B8BD17-12D8-4123-BCFA-BAFFF51E0428}">
      <dsp:nvSpPr>
        <dsp:cNvPr id="0" name=""/>
        <dsp:cNvSpPr/>
      </dsp:nvSpPr>
      <dsp:spPr>
        <a:xfrm>
          <a:off x="0" y="3686847"/>
          <a:ext cx="3291840" cy="8375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FLASH</a:t>
          </a:r>
          <a:endParaRPr lang="en-US" sz="2800" b="1" kern="1200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686847"/>
        <a:ext cx="3291840" cy="837568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1D193B-3C2F-4D96-994B-5C83A42B8F73}">
      <dsp:nvSpPr>
        <dsp:cNvPr id="0" name=""/>
        <dsp:cNvSpPr/>
      </dsp:nvSpPr>
      <dsp:spPr>
        <a:xfrm>
          <a:off x="0" y="7062"/>
          <a:ext cx="289560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Copyright NataliaS@portnov.com</a:t>
          </a:r>
          <a:endParaRPr lang="en-US" sz="1500" kern="1200" dirty="0"/>
        </a:p>
      </dsp:txBody>
      <dsp:txXfrm>
        <a:off x="0" y="7062"/>
        <a:ext cx="2895600" cy="35100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C91A5B-8F59-42F5-B65E-C56E387F3BEF}">
      <dsp:nvSpPr>
        <dsp:cNvPr id="0" name=""/>
        <dsp:cNvSpPr/>
      </dsp:nvSpPr>
      <dsp:spPr>
        <a:xfrm>
          <a:off x="3291839" y="1546"/>
          <a:ext cx="4937760" cy="837568"/>
        </a:xfrm>
        <a:prstGeom prst="flowChartPunchedTap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Lowest level of software on a device, running all the code that’s necessary to start OS</a:t>
          </a:r>
          <a:endParaRPr lang="en-US" sz="1600" kern="1200" dirty="0">
            <a:effectLst/>
          </a:endParaRPr>
        </a:p>
      </dsp:txBody>
      <dsp:txXfrm>
        <a:off x="3291839" y="1546"/>
        <a:ext cx="4937760" cy="837568"/>
      </dsp:txXfrm>
    </dsp:sp>
    <dsp:sp modelId="{AAB91AAF-35B8-489F-9BB0-93F3DD37A512}">
      <dsp:nvSpPr>
        <dsp:cNvPr id="0" name=""/>
        <dsp:cNvSpPr/>
      </dsp:nvSpPr>
      <dsp:spPr>
        <a:xfrm>
          <a:off x="0" y="1546"/>
          <a:ext cx="3291840" cy="8375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n>
                <a:solidFill>
                  <a:schemeClr val="tx1"/>
                </a:solidFill>
              </a:ln>
            </a:rPr>
            <a:t>BOOTLOADER</a:t>
          </a:r>
          <a:endParaRPr lang="en-US" sz="2800" b="1" kern="1200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46"/>
        <a:ext cx="3291840" cy="837568"/>
      </dsp:txXfrm>
    </dsp:sp>
    <dsp:sp modelId="{4EFCB7D2-6790-4D34-B449-6529664BBA3B}">
      <dsp:nvSpPr>
        <dsp:cNvPr id="0" name=""/>
        <dsp:cNvSpPr/>
      </dsp:nvSpPr>
      <dsp:spPr>
        <a:xfrm>
          <a:off x="3291839" y="922872"/>
          <a:ext cx="4937760" cy="837568"/>
        </a:xfrm>
        <a:prstGeom prst="flowChartPunchedTap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Software on a device that allow user to make backups, flash ROMs, and perform other system-level tasks</a:t>
          </a:r>
          <a:endParaRPr lang="en-US" sz="1600" kern="1200" dirty="0">
            <a:effectLst/>
          </a:endParaRPr>
        </a:p>
      </dsp:txBody>
      <dsp:txXfrm>
        <a:off x="3291839" y="922872"/>
        <a:ext cx="4937760" cy="837568"/>
      </dsp:txXfrm>
    </dsp:sp>
    <dsp:sp modelId="{F837C3D3-16EB-4494-AEF0-0A80105EAB9A}">
      <dsp:nvSpPr>
        <dsp:cNvPr id="0" name=""/>
        <dsp:cNvSpPr/>
      </dsp:nvSpPr>
      <dsp:spPr>
        <a:xfrm>
          <a:off x="0" y="922872"/>
          <a:ext cx="3291840" cy="8375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n>
                <a:solidFill>
                  <a:schemeClr val="tx1"/>
                </a:solidFill>
              </a:ln>
            </a:rPr>
            <a:t>RECOVERY</a:t>
          </a:r>
          <a:endParaRPr lang="en-US" sz="2800" b="1" kern="1200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922872"/>
        <a:ext cx="3291840" cy="837568"/>
      </dsp:txXfrm>
    </dsp:sp>
    <dsp:sp modelId="{D6D6083C-4E2C-4312-9E14-E28C960152FF}">
      <dsp:nvSpPr>
        <dsp:cNvPr id="0" name=""/>
        <dsp:cNvSpPr/>
      </dsp:nvSpPr>
      <dsp:spPr>
        <a:xfrm>
          <a:off x="3291839" y="1844197"/>
          <a:ext cx="4937760" cy="837568"/>
        </a:xfrm>
        <a:prstGeom prst="flowChartPunchedTap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effectLst/>
            </a:rPr>
            <a:t> </a:t>
          </a:r>
          <a:r>
            <a:rPr lang="en-US" sz="1600" kern="1200" dirty="0" smtClean="0"/>
            <a:t>From most third-party recovery modules, user can make device backups called </a:t>
          </a:r>
          <a:r>
            <a:rPr lang="en-US" sz="1600" kern="1200" dirty="0" err="1" smtClean="0"/>
            <a:t>nandroid</a:t>
          </a:r>
          <a:r>
            <a:rPr lang="en-US" sz="1600" kern="1200" dirty="0" smtClean="0"/>
            <a:t> backups.</a:t>
          </a:r>
          <a:endParaRPr lang="en-US" sz="1600" kern="1200" dirty="0">
            <a:effectLst/>
          </a:endParaRPr>
        </a:p>
      </dsp:txBody>
      <dsp:txXfrm>
        <a:off x="3291839" y="1844197"/>
        <a:ext cx="4937760" cy="837568"/>
      </dsp:txXfrm>
    </dsp:sp>
    <dsp:sp modelId="{59543342-66A9-4397-808F-F6C42DA28ECA}">
      <dsp:nvSpPr>
        <dsp:cNvPr id="0" name=""/>
        <dsp:cNvSpPr/>
      </dsp:nvSpPr>
      <dsp:spPr>
        <a:xfrm>
          <a:off x="0" y="1844197"/>
          <a:ext cx="3291840" cy="8375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800" b="1" kern="1200" dirty="0" smtClean="0">
              <a:ln>
                <a:solidFill>
                  <a:schemeClr val="tx1"/>
                </a:solidFill>
              </a:ln>
            </a:rPr>
            <a:t>NANDROID</a:t>
          </a:r>
          <a:endParaRPr lang="en-US" sz="2800" b="1" kern="1200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844197"/>
        <a:ext cx="3291840" cy="837568"/>
      </dsp:txXfrm>
    </dsp:sp>
    <dsp:sp modelId="{F86B2587-D969-404F-93D3-654F7B7C83B5}">
      <dsp:nvSpPr>
        <dsp:cNvPr id="0" name=""/>
        <dsp:cNvSpPr/>
      </dsp:nvSpPr>
      <dsp:spPr>
        <a:xfrm>
          <a:off x="3291839" y="2765522"/>
          <a:ext cx="4937760" cy="837568"/>
        </a:xfrm>
        <a:prstGeom prst="flowChartPunchedTap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ADB stands for Android Debug Bridge</a:t>
          </a:r>
          <a:endParaRPr lang="en-US" sz="1600" kern="1200" dirty="0">
            <a:effectLst/>
          </a:endParaRPr>
        </a:p>
      </dsp:txBody>
      <dsp:txXfrm>
        <a:off x="3291839" y="2765522"/>
        <a:ext cx="4937760" cy="837568"/>
      </dsp:txXfrm>
    </dsp:sp>
    <dsp:sp modelId="{01ECFF75-BD20-48EB-ACF7-4D125357BF66}">
      <dsp:nvSpPr>
        <dsp:cNvPr id="0" name=""/>
        <dsp:cNvSpPr/>
      </dsp:nvSpPr>
      <dsp:spPr>
        <a:xfrm>
          <a:off x="0" y="2765522"/>
          <a:ext cx="3291840" cy="8375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n>
                <a:solidFill>
                  <a:schemeClr val="tx1"/>
                </a:solidFill>
              </a:ln>
            </a:rPr>
            <a:t>ADB</a:t>
          </a:r>
          <a:endParaRPr lang="en-US" sz="3200" kern="1200" dirty="0">
            <a:ln>
              <a:solidFill>
                <a:schemeClr val="tx1"/>
              </a:solidFill>
            </a:ln>
          </a:endParaRPr>
        </a:p>
      </dsp:txBody>
      <dsp:txXfrm>
        <a:off x="0" y="2765522"/>
        <a:ext cx="3291840" cy="837568"/>
      </dsp:txXfrm>
    </dsp:sp>
    <dsp:sp modelId="{D30A445A-450F-4E56-A14E-FEB2C40752F9}">
      <dsp:nvSpPr>
        <dsp:cNvPr id="0" name=""/>
        <dsp:cNvSpPr/>
      </dsp:nvSpPr>
      <dsp:spPr>
        <a:xfrm>
          <a:off x="3291839" y="3686847"/>
          <a:ext cx="4937760" cy="837568"/>
        </a:xfrm>
        <a:prstGeom prst="flowChartPunchedTap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 Breaking device during flashing or other acts.</a:t>
          </a:r>
          <a:endParaRPr lang="en-US" sz="1600" kern="1200" dirty="0">
            <a:effectLst/>
          </a:endParaRPr>
        </a:p>
      </dsp:txBody>
      <dsp:txXfrm>
        <a:off x="3291839" y="3686847"/>
        <a:ext cx="4937760" cy="837568"/>
      </dsp:txXfrm>
    </dsp:sp>
    <dsp:sp modelId="{59B8BD17-12D8-4123-BCFA-BAFFF51E0428}">
      <dsp:nvSpPr>
        <dsp:cNvPr id="0" name=""/>
        <dsp:cNvSpPr/>
      </dsp:nvSpPr>
      <dsp:spPr>
        <a:xfrm>
          <a:off x="0" y="3686847"/>
          <a:ext cx="3291840" cy="8375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n>
                <a:solidFill>
                  <a:schemeClr val="tx1"/>
                </a:solidFill>
              </a:ln>
            </a:rPr>
            <a:t>BRICK</a:t>
          </a:r>
          <a:endParaRPr lang="en-US" sz="2800" b="1" kern="1200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686847"/>
        <a:ext cx="3291840" cy="837568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10074F-E347-49F1-A2DE-F4E2B0F248B5}">
      <dsp:nvSpPr>
        <dsp:cNvPr id="0" name=""/>
        <dsp:cNvSpPr/>
      </dsp:nvSpPr>
      <dsp:spPr>
        <a:xfrm>
          <a:off x="3988891" y="0"/>
          <a:ext cx="1494829" cy="1414363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D16805-689D-4876-8CDA-348CC36A3CD6}">
      <dsp:nvSpPr>
        <dsp:cNvPr id="0" name=""/>
        <dsp:cNvSpPr/>
      </dsp:nvSpPr>
      <dsp:spPr>
        <a:xfrm>
          <a:off x="2678" y="0"/>
          <a:ext cx="3986212" cy="141436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TETHERING</a:t>
          </a:r>
          <a:r>
            <a:rPr lang="en-US" sz="1800" b="0" i="0" kern="1200" dirty="0" smtClean="0"/>
            <a:t> 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 connecting one device to another</a:t>
          </a:r>
          <a:endParaRPr lang="en-US" sz="18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678" y="0"/>
        <a:ext cx="3986212" cy="1414363"/>
      </dsp:txXfrm>
    </dsp:sp>
    <dsp:sp modelId="{870252E3-BEB7-4404-A8E1-5A56B0E3BF7F}">
      <dsp:nvSpPr>
        <dsp:cNvPr id="0" name=""/>
        <dsp:cNvSpPr/>
      </dsp:nvSpPr>
      <dsp:spPr>
        <a:xfrm>
          <a:off x="3988891" y="1555799"/>
          <a:ext cx="1494829" cy="1414363"/>
        </a:xfrm>
        <a:prstGeom prst="chevron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694E29-9AD9-436A-AEE1-5C784BBB1603}">
      <dsp:nvSpPr>
        <dsp:cNvPr id="0" name=""/>
        <dsp:cNvSpPr/>
      </dsp:nvSpPr>
      <dsp:spPr>
        <a:xfrm>
          <a:off x="2678" y="1555799"/>
          <a:ext cx="3986212" cy="1414363"/>
        </a:xfrm>
        <a:prstGeom prst="roundRect">
          <a:avLst/>
        </a:prstGeom>
        <a:solidFill>
          <a:schemeClr val="accent3">
            <a:lumMod val="75000"/>
          </a:schemeClr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solidFill>
                <a:schemeClr val="bg1"/>
              </a:solidFill>
            </a:rPr>
            <a:t>In the </a:t>
          </a:r>
          <a:r>
            <a:rPr lang="en-US" sz="1600" b="1" i="0" kern="1200" dirty="0" smtClean="0">
              <a:solidFill>
                <a:schemeClr val="bg1"/>
              </a:solidFill>
            </a:rPr>
            <a:t>context</a:t>
          </a:r>
          <a:r>
            <a:rPr lang="en-US" sz="1800" b="1" i="0" kern="1200" dirty="0" smtClean="0">
              <a:solidFill>
                <a:schemeClr val="bg1"/>
              </a:solidFill>
            </a:rPr>
            <a:t> of </a:t>
          </a:r>
          <a:r>
            <a:rPr lang="en-US" sz="1800" b="1" i="0" kern="1200" dirty="0" smtClean="0">
              <a:solidFill>
                <a:schemeClr val="bg1"/>
              </a:solidFill>
              <a:hlinkClick xmlns:r="http://schemas.openxmlformats.org/officeDocument/2006/relationships" r:id="rId1" tooltip="Mobile phone"/>
            </a:rPr>
            <a:t>mobile phones</a:t>
          </a:r>
          <a:r>
            <a:rPr lang="en-US" sz="1800" b="1" i="0" kern="1200" dirty="0" smtClean="0">
              <a:solidFill>
                <a:schemeClr val="bg1"/>
              </a:solidFill>
            </a:rPr>
            <a:t> and </a:t>
          </a:r>
          <a:r>
            <a:rPr lang="en-US" sz="1800" b="1" i="0" kern="1200" dirty="0" smtClean="0">
              <a:solidFill>
                <a:schemeClr val="bg1"/>
              </a:solidFill>
              <a:hlinkClick xmlns:r="http://schemas.openxmlformats.org/officeDocument/2006/relationships" r:id="rId2" tooltip="Tablet computer"/>
            </a:rPr>
            <a:t>tablet computers</a:t>
          </a:r>
          <a:r>
            <a:rPr lang="en-US" sz="1800" b="1" i="0" kern="1200" dirty="0" smtClean="0">
              <a:solidFill>
                <a:schemeClr val="bg1"/>
              </a:solidFill>
            </a:rPr>
            <a:t>, tethering allows sharing the Internet connection of the phone or tablet with other devices such as laptops</a:t>
          </a:r>
          <a:endParaRPr lang="en-US" sz="18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678" y="1555799"/>
        <a:ext cx="3986212" cy="1414363"/>
      </dsp:txXfrm>
    </dsp:sp>
    <dsp:sp modelId="{B601E5CF-83B9-49CD-9F43-CC461370386D}">
      <dsp:nvSpPr>
        <dsp:cNvPr id="0" name=""/>
        <dsp:cNvSpPr/>
      </dsp:nvSpPr>
      <dsp:spPr>
        <a:xfrm>
          <a:off x="3988891" y="3111599"/>
          <a:ext cx="1494829" cy="1414363"/>
        </a:xfrm>
        <a:prstGeom prst="chevron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CEB426-8607-4799-B7A0-83AB93CC352A}">
      <dsp:nvSpPr>
        <dsp:cNvPr id="0" name=""/>
        <dsp:cNvSpPr/>
      </dsp:nvSpPr>
      <dsp:spPr>
        <a:xfrm>
          <a:off x="2678" y="3111599"/>
          <a:ext cx="3986212" cy="1414363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>
              <a:lumMod val="95000"/>
              <a:lumOff val="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Connection of the phone or tablet with other devices can be done </a:t>
          </a:r>
          <a:r>
            <a:rPr lang="en-US" sz="1600" b="1" i="0" kern="1200" dirty="0" err="1" smtClean="0"/>
            <a:t>over</a:t>
          </a:r>
          <a:r>
            <a:rPr lang="en-US" sz="1600" b="1" i="0" kern="1200" dirty="0" err="1" smtClean="0">
              <a:hlinkClick xmlns:r="http://schemas.openxmlformats.org/officeDocument/2006/relationships" r:id="rId3" tooltip="Wireless LAN"/>
            </a:rPr>
            <a:t>wireless</a:t>
          </a:r>
          <a:r>
            <a:rPr lang="en-US" sz="1600" b="1" i="0" kern="1200" dirty="0" smtClean="0">
              <a:hlinkClick xmlns:r="http://schemas.openxmlformats.org/officeDocument/2006/relationships" r:id="rId3" tooltip="Wireless LAN"/>
            </a:rPr>
            <a:t> LAN</a:t>
          </a:r>
          <a:r>
            <a:rPr lang="en-US" sz="1600" b="1" i="0" kern="1200" dirty="0" smtClean="0"/>
            <a:t> (</a:t>
          </a:r>
          <a:r>
            <a:rPr lang="en-US" sz="1600" b="1" i="0" kern="1200" dirty="0" smtClean="0">
              <a:hlinkClick xmlns:r="http://schemas.openxmlformats.org/officeDocument/2006/relationships" r:id="rId4" tooltip="Wi-Fi"/>
            </a:rPr>
            <a:t>Wi-Fi</a:t>
          </a:r>
          <a:r>
            <a:rPr lang="en-US" sz="1600" b="1" i="0" kern="1200" dirty="0" smtClean="0"/>
            <a:t>), over </a:t>
          </a:r>
          <a:r>
            <a:rPr lang="en-US" sz="1600" b="1" i="0" kern="1200" dirty="0" smtClean="0">
              <a:hlinkClick xmlns:r="http://schemas.openxmlformats.org/officeDocument/2006/relationships" r:id="rId5" tooltip="Bluetooth"/>
            </a:rPr>
            <a:t>Bluetooth</a:t>
          </a:r>
          <a:r>
            <a:rPr lang="en-US" sz="1600" b="1" i="0" kern="1200" dirty="0" smtClean="0"/>
            <a:t> or by physical connection using a cable, for example through</a:t>
          </a:r>
          <a:endParaRPr lang="en-US" sz="1600" b="1" u="sng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678" y="3111599"/>
        <a:ext cx="3986212" cy="1414363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1D193B-3C2F-4D96-994B-5C83A42B8F73}">
      <dsp:nvSpPr>
        <dsp:cNvPr id="0" name=""/>
        <dsp:cNvSpPr/>
      </dsp:nvSpPr>
      <dsp:spPr>
        <a:xfrm>
          <a:off x="0" y="5237"/>
          <a:ext cx="2895600" cy="23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Copyright NataliaS@portnov.com</a:t>
          </a:r>
          <a:endParaRPr lang="en-US" sz="1000" kern="1200" dirty="0"/>
        </a:p>
      </dsp:txBody>
      <dsp:txXfrm>
        <a:off x="0" y="5237"/>
        <a:ext cx="2895600" cy="23400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32CCC7-7E8F-4676-9F9C-63FC6C3495A7}">
      <dsp:nvSpPr>
        <dsp:cNvPr id="0" name=""/>
        <dsp:cNvSpPr/>
      </dsp:nvSpPr>
      <dsp:spPr>
        <a:xfrm>
          <a:off x="0" y="368946"/>
          <a:ext cx="8229599" cy="43157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baseline="0" dirty="0" smtClean="0">
              <a:solidFill>
                <a:schemeClr val="accent5">
                  <a:lumMod val="60000"/>
                  <a:lumOff val="40000"/>
                </a:schemeClr>
              </a:solidFill>
              <a:effectLst/>
            </a:rPr>
            <a:t>Mobile World Statistics </a:t>
          </a:r>
          <a:endParaRPr lang="en-US" sz="3600" b="0" kern="1200" baseline="0" dirty="0">
            <a:solidFill>
              <a:schemeClr val="accent5">
                <a:lumMod val="60000"/>
                <a:lumOff val="40000"/>
              </a:schemeClr>
            </a:solidFill>
            <a:effectLst/>
          </a:endParaRPr>
        </a:p>
      </dsp:txBody>
      <dsp:txXfrm>
        <a:off x="0" y="368946"/>
        <a:ext cx="8229599" cy="431571"/>
      </dsp:txXfrm>
    </dsp:sp>
    <dsp:sp modelId="{D8FB0E70-CD85-4DE7-99BF-6E3E9453E4F9}">
      <dsp:nvSpPr>
        <dsp:cNvPr id="0" name=""/>
        <dsp:cNvSpPr/>
      </dsp:nvSpPr>
      <dsp:spPr>
        <a:xfrm>
          <a:off x="0" y="860938"/>
          <a:ext cx="8229599" cy="43157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baseline="0" dirty="0" smtClean="0">
              <a:solidFill>
                <a:schemeClr val="accent5">
                  <a:lumMod val="60000"/>
                  <a:lumOff val="40000"/>
                </a:schemeClr>
              </a:solidFill>
              <a:effectLst/>
            </a:rPr>
            <a:t>Carriers/Service Providers</a:t>
          </a:r>
          <a:endParaRPr lang="en-US" sz="3600" b="0" kern="1200" baseline="0" dirty="0">
            <a:solidFill>
              <a:schemeClr val="accent5">
                <a:lumMod val="60000"/>
                <a:lumOff val="40000"/>
              </a:schemeClr>
            </a:solidFill>
            <a:effectLst/>
          </a:endParaRPr>
        </a:p>
      </dsp:txBody>
      <dsp:txXfrm>
        <a:off x="0" y="860938"/>
        <a:ext cx="8229599" cy="431571"/>
      </dsp:txXfrm>
    </dsp:sp>
    <dsp:sp modelId="{3D2822C3-EC46-4092-AF3B-D3B6ACE7E688}">
      <dsp:nvSpPr>
        <dsp:cNvPr id="0" name=""/>
        <dsp:cNvSpPr/>
      </dsp:nvSpPr>
      <dsp:spPr>
        <a:xfrm>
          <a:off x="0" y="1352930"/>
          <a:ext cx="8229599" cy="43157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Network</a:t>
          </a:r>
          <a:endParaRPr lang="en-US" sz="3600" b="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0" y="1352930"/>
        <a:ext cx="8229599" cy="431571"/>
      </dsp:txXfrm>
    </dsp:sp>
    <dsp:sp modelId="{4558A271-7FD4-4E05-B8D6-5A561EA40C82}">
      <dsp:nvSpPr>
        <dsp:cNvPr id="0" name=""/>
        <dsp:cNvSpPr/>
      </dsp:nvSpPr>
      <dsp:spPr>
        <a:xfrm>
          <a:off x="0" y="1844922"/>
          <a:ext cx="8229599" cy="43157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Manufactures</a:t>
          </a:r>
          <a:endParaRPr lang="en-US" sz="3600" b="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0" y="1844922"/>
        <a:ext cx="8229599" cy="431571"/>
      </dsp:txXfrm>
    </dsp:sp>
    <dsp:sp modelId="{2F26AEE6-3117-4C1A-AC1A-F6397C6C4984}">
      <dsp:nvSpPr>
        <dsp:cNvPr id="0" name=""/>
        <dsp:cNvSpPr/>
      </dsp:nvSpPr>
      <dsp:spPr>
        <a:xfrm>
          <a:off x="0" y="2336914"/>
          <a:ext cx="8229599" cy="43157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Devices</a:t>
          </a:r>
          <a:endParaRPr lang="en-US" sz="3600" b="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0" y="2336914"/>
        <a:ext cx="8229599" cy="431571"/>
      </dsp:txXfrm>
    </dsp:sp>
    <dsp:sp modelId="{D730A910-0E17-4A87-8D52-69A95553E101}">
      <dsp:nvSpPr>
        <dsp:cNvPr id="0" name=""/>
        <dsp:cNvSpPr/>
      </dsp:nvSpPr>
      <dsp:spPr>
        <a:xfrm>
          <a:off x="0" y="2828905"/>
          <a:ext cx="8229599" cy="43157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FFFF00"/>
              </a:solidFill>
            </a:rPr>
            <a:t>Platforms/OS</a:t>
          </a:r>
          <a:endParaRPr lang="en-US" sz="3600" b="1" kern="1200" dirty="0">
            <a:solidFill>
              <a:srgbClr val="FFFF00"/>
            </a:solidFill>
          </a:endParaRPr>
        </a:p>
      </dsp:txBody>
      <dsp:txXfrm>
        <a:off x="0" y="2828905"/>
        <a:ext cx="8229599" cy="431571"/>
      </dsp:txXfrm>
    </dsp:sp>
    <dsp:sp modelId="{B000E91A-BA77-4CB9-A05D-1DC41E0F2DA9}">
      <dsp:nvSpPr>
        <dsp:cNvPr id="0" name=""/>
        <dsp:cNvSpPr/>
      </dsp:nvSpPr>
      <dsp:spPr>
        <a:xfrm>
          <a:off x="0" y="3320897"/>
          <a:ext cx="8229599" cy="43157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Frameworks</a:t>
          </a:r>
          <a:endParaRPr lang="en-US" sz="360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0" y="3320897"/>
        <a:ext cx="8229599" cy="431571"/>
      </dsp:txXfrm>
    </dsp:sp>
    <dsp:sp modelId="{609AEEF3-B635-4B0E-A533-D37204F98B6A}">
      <dsp:nvSpPr>
        <dsp:cNvPr id="0" name=""/>
        <dsp:cNvSpPr/>
      </dsp:nvSpPr>
      <dsp:spPr>
        <a:xfrm>
          <a:off x="0" y="3812889"/>
          <a:ext cx="8229599" cy="43157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API-Apps</a:t>
          </a:r>
          <a:endParaRPr lang="en-US" sz="360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0" y="3812889"/>
        <a:ext cx="8229599" cy="431571"/>
      </dsp:txXfrm>
    </dsp:sp>
    <dsp:sp modelId="{F538668E-342E-4C87-B69D-3DBDB4540036}">
      <dsp:nvSpPr>
        <dsp:cNvPr id="0" name=""/>
        <dsp:cNvSpPr/>
      </dsp:nvSpPr>
      <dsp:spPr>
        <a:xfrm>
          <a:off x="0" y="4304881"/>
          <a:ext cx="8229599" cy="43157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Services </a:t>
          </a:r>
          <a:endParaRPr lang="en-US" sz="360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0" y="4304881"/>
        <a:ext cx="8229599" cy="431571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F6B39E-E2A6-452A-8594-5E5871CE188D}">
      <dsp:nvSpPr>
        <dsp:cNvPr id="0" name=""/>
        <dsp:cNvSpPr/>
      </dsp:nvSpPr>
      <dsp:spPr>
        <a:xfrm>
          <a:off x="0" y="94319"/>
          <a:ext cx="4267200" cy="2022359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Mobile Application Development Platform</a:t>
          </a: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(MADP</a:t>
          </a: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</a:t>
          </a:r>
          <a:r>
            <a:rPr lang="en-US" sz="20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  a type of software that allows a business to rapidly build, test and perhaps deploy mobile apps for </a:t>
          </a:r>
          <a:r>
            <a:rPr lang="en-US" sz="2000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SmartPhone</a:t>
          </a:r>
          <a:r>
            <a:rPr lang="en-US" sz="20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or Tablets</a:t>
          </a:r>
          <a:endParaRPr lang="en-US" sz="20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94319"/>
        <a:ext cx="4267200" cy="2022359"/>
      </dsp:txXfrm>
    </dsp:sp>
    <dsp:sp modelId="{61683703-8A5F-41E8-9D1C-9AF06B488D09}">
      <dsp:nvSpPr>
        <dsp:cNvPr id="0" name=""/>
        <dsp:cNvSpPr/>
      </dsp:nvSpPr>
      <dsp:spPr>
        <a:xfrm>
          <a:off x="0" y="2286001"/>
          <a:ext cx="4267200" cy="2127764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Mobile Operating System </a:t>
          </a:r>
          <a:r>
            <a:rPr lang="en-US" sz="20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(or mobile OS) is an operating system for </a:t>
          </a:r>
          <a:r>
            <a:rPr lang="en-US" sz="2000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SmartPhones</a:t>
          </a:r>
          <a:r>
            <a:rPr lang="en-US" sz="20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tablets, PDAs, or other mobile devices</a:t>
          </a:r>
          <a:endParaRPr lang="en-US" sz="20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286001"/>
        <a:ext cx="4267200" cy="21277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32CCC7-7E8F-4676-9F9C-63FC6C3495A7}">
      <dsp:nvSpPr>
        <dsp:cNvPr id="0" name=""/>
        <dsp:cNvSpPr/>
      </dsp:nvSpPr>
      <dsp:spPr>
        <a:xfrm>
          <a:off x="0" y="368946"/>
          <a:ext cx="8229599" cy="43157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baseline="0" dirty="0" smtClean="0">
              <a:solidFill>
                <a:schemeClr val="accent5">
                  <a:lumMod val="60000"/>
                  <a:lumOff val="40000"/>
                </a:schemeClr>
              </a:solidFill>
              <a:effectLst/>
            </a:rPr>
            <a:t>Mobile World Statistics </a:t>
          </a:r>
          <a:endParaRPr lang="en-US" sz="3600" b="0" kern="1200" baseline="0" dirty="0">
            <a:solidFill>
              <a:schemeClr val="accent5">
                <a:lumMod val="60000"/>
                <a:lumOff val="40000"/>
              </a:schemeClr>
            </a:solidFill>
            <a:effectLst/>
          </a:endParaRPr>
        </a:p>
      </dsp:txBody>
      <dsp:txXfrm>
        <a:off x="0" y="368946"/>
        <a:ext cx="8229599" cy="431571"/>
      </dsp:txXfrm>
    </dsp:sp>
    <dsp:sp modelId="{D8FB0E70-CD85-4DE7-99BF-6E3E9453E4F9}">
      <dsp:nvSpPr>
        <dsp:cNvPr id="0" name=""/>
        <dsp:cNvSpPr/>
      </dsp:nvSpPr>
      <dsp:spPr>
        <a:xfrm>
          <a:off x="0" y="860938"/>
          <a:ext cx="8229599" cy="43157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baseline="0" dirty="0" smtClean="0">
              <a:solidFill>
                <a:schemeClr val="accent5">
                  <a:lumMod val="60000"/>
                  <a:lumOff val="40000"/>
                </a:schemeClr>
              </a:solidFill>
              <a:effectLst/>
            </a:rPr>
            <a:t>Carriers/Service Providers</a:t>
          </a:r>
          <a:endParaRPr lang="en-US" sz="3600" b="0" kern="1200" baseline="0" dirty="0">
            <a:solidFill>
              <a:schemeClr val="accent5">
                <a:lumMod val="60000"/>
                <a:lumOff val="40000"/>
              </a:schemeClr>
            </a:solidFill>
            <a:effectLst/>
          </a:endParaRPr>
        </a:p>
      </dsp:txBody>
      <dsp:txXfrm>
        <a:off x="0" y="860938"/>
        <a:ext cx="8229599" cy="431571"/>
      </dsp:txXfrm>
    </dsp:sp>
    <dsp:sp modelId="{3D2822C3-EC46-4092-AF3B-D3B6ACE7E688}">
      <dsp:nvSpPr>
        <dsp:cNvPr id="0" name=""/>
        <dsp:cNvSpPr/>
      </dsp:nvSpPr>
      <dsp:spPr>
        <a:xfrm>
          <a:off x="0" y="1352930"/>
          <a:ext cx="8229599" cy="43157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Network</a:t>
          </a:r>
          <a:endParaRPr lang="en-US" sz="3600" b="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0" y="1352930"/>
        <a:ext cx="8229599" cy="431571"/>
      </dsp:txXfrm>
    </dsp:sp>
    <dsp:sp modelId="{4558A271-7FD4-4E05-B8D6-5A561EA40C82}">
      <dsp:nvSpPr>
        <dsp:cNvPr id="0" name=""/>
        <dsp:cNvSpPr/>
      </dsp:nvSpPr>
      <dsp:spPr>
        <a:xfrm>
          <a:off x="0" y="1844922"/>
          <a:ext cx="8229599" cy="43157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Manufactures</a:t>
          </a:r>
          <a:endParaRPr lang="en-US" sz="3600" b="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0" y="1844922"/>
        <a:ext cx="8229599" cy="431571"/>
      </dsp:txXfrm>
    </dsp:sp>
    <dsp:sp modelId="{2F26AEE6-3117-4C1A-AC1A-F6397C6C4984}">
      <dsp:nvSpPr>
        <dsp:cNvPr id="0" name=""/>
        <dsp:cNvSpPr/>
      </dsp:nvSpPr>
      <dsp:spPr>
        <a:xfrm>
          <a:off x="0" y="2336914"/>
          <a:ext cx="8229599" cy="43157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FFFF00"/>
              </a:solidFill>
            </a:rPr>
            <a:t>Devices</a:t>
          </a:r>
          <a:endParaRPr lang="en-US" sz="3600" b="1" kern="1200" dirty="0">
            <a:solidFill>
              <a:srgbClr val="FFFF00"/>
            </a:solidFill>
          </a:endParaRPr>
        </a:p>
      </dsp:txBody>
      <dsp:txXfrm>
        <a:off x="0" y="2336914"/>
        <a:ext cx="8229599" cy="431571"/>
      </dsp:txXfrm>
    </dsp:sp>
    <dsp:sp modelId="{D730A910-0E17-4A87-8D52-69A95553E101}">
      <dsp:nvSpPr>
        <dsp:cNvPr id="0" name=""/>
        <dsp:cNvSpPr/>
      </dsp:nvSpPr>
      <dsp:spPr>
        <a:xfrm>
          <a:off x="0" y="2828905"/>
          <a:ext cx="8229599" cy="43157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Platforms/OS</a:t>
          </a:r>
          <a:endParaRPr lang="en-US" sz="360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0" y="2828905"/>
        <a:ext cx="8229599" cy="431571"/>
      </dsp:txXfrm>
    </dsp:sp>
    <dsp:sp modelId="{B000E91A-BA77-4CB9-A05D-1DC41E0F2DA9}">
      <dsp:nvSpPr>
        <dsp:cNvPr id="0" name=""/>
        <dsp:cNvSpPr/>
      </dsp:nvSpPr>
      <dsp:spPr>
        <a:xfrm>
          <a:off x="0" y="3320897"/>
          <a:ext cx="8229599" cy="43157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Frameworks</a:t>
          </a:r>
          <a:endParaRPr lang="en-US" sz="360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0" y="3320897"/>
        <a:ext cx="8229599" cy="431571"/>
      </dsp:txXfrm>
    </dsp:sp>
    <dsp:sp modelId="{609AEEF3-B635-4B0E-A533-D37204F98B6A}">
      <dsp:nvSpPr>
        <dsp:cNvPr id="0" name=""/>
        <dsp:cNvSpPr/>
      </dsp:nvSpPr>
      <dsp:spPr>
        <a:xfrm>
          <a:off x="0" y="3812889"/>
          <a:ext cx="8229599" cy="43157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API-Apps</a:t>
          </a:r>
          <a:endParaRPr lang="en-US" sz="360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0" y="3812889"/>
        <a:ext cx="8229599" cy="431571"/>
      </dsp:txXfrm>
    </dsp:sp>
    <dsp:sp modelId="{F538668E-342E-4C87-B69D-3DBDB4540036}">
      <dsp:nvSpPr>
        <dsp:cNvPr id="0" name=""/>
        <dsp:cNvSpPr/>
      </dsp:nvSpPr>
      <dsp:spPr>
        <a:xfrm>
          <a:off x="0" y="4304881"/>
          <a:ext cx="8229599" cy="43157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Services </a:t>
          </a:r>
          <a:endParaRPr lang="en-US" sz="360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0" y="4304881"/>
        <a:ext cx="8229599" cy="43157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97D733-ACEE-409D-B065-4BB7C6BBFB5B}">
      <dsp:nvSpPr>
        <dsp:cNvPr id="0" name=""/>
        <dsp:cNvSpPr/>
      </dsp:nvSpPr>
      <dsp:spPr>
        <a:xfrm>
          <a:off x="0" y="4914891"/>
          <a:ext cx="8610600" cy="6450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Portable/Mobile Data Terminal</a:t>
          </a:r>
          <a:endParaRPr lang="en-US" sz="24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914891"/>
        <a:ext cx="8610600" cy="645076"/>
      </dsp:txXfrm>
    </dsp:sp>
    <dsp:sp modelId="{53A30432-7A42-4CE5-9391-FAA9923A2713}">
      <dsp:nvSpPr>
        <dsp:cNvPr id="0" name=""/>
        <dsp:cNvSpPr/>
      </dsp:nvSpPr>
      <dsp:spPr>
        <a:xfrm rot="10800000">
          <a:off x="0" y="3932439"/>
          <a:ext cx="8610600" cy="99212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Handheld Game Console</a:t>
          </a:r>
          <a:endParaRPr lang="en-US" sz="24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3932439"/>
        <a:ext cx="8610600" cy="992128"/>
      </dsp:txXfrm>
    </dsp:sp>
    <dsp:sp modelId="{D98C009E-713E-4317-B6D7-B148EA2FDD10}">
      <dsp:nvSpPr>
        <dsp:cNvPr id="0" name=""/>
        <dsp:cNvSpPr/>
      </dsp:nvSpPr>
      <dsp:spPr>
        <a:xfrm rot="10800000">
          <a:off x="0" y="2949987"/>
          <a:ext cx="8610600" cy="992128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E-Reader</a:t>
          </a:r>
          <a:endParaRPr lang="en-US" sz="24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2949987"/>
        <a:ext cx="8610600" cy="992128"/>
      </dsp:txXfrm>
    </dsp:sp>
    <dsp:sp modelId="{4525DB38-E0AB-46CF-9114-9E1E0EC7DD07}">
      <dsp:nvSpPr>
        <dsp:cNvPr id="0" name=""/>
        <dsp:cNvSpPr/>
      </dsp:nvSpPr>
      <dsp:spPr>
        <a:xfrm rot="10800000">
          <a:off x="0" y="1967535"/>
          <a:ext cx="8610600" cy="992128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>
          <a:solidFill>
            <a:schemeClr val="accent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PMP,  DAP</a:t>
          </a:r>
          <a:endParaRPr lang="en-US" sz="24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1967535"/>
        <a:ext cx="8610600" cy="992128"/>
      </dsp:txXfrm>
    </dsp:sp>
    <dsp:sp modelId="{664B0C15-169C-4D05-BD1F-AB28745586D6}">
      <dsp:nvSpPr>
        <dsp:cNvPr id="0" name=""/>
        <dsp:cNvSpPr/>
      </dsp:nvSpPr>
      <dsp:spPr>
        <a:xfrm rot="10800000">
          <a:off x="0" y="985083"/>
          <a:ext cx="8610600" cy="992128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PDA Electronic Organizer, Mobile Phone , Feature Phone,  </a:t>
          </a:r>
          <a:r>
            <a:rPr lang="en-US" sz="2400" b="1" i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SmartPhone</a:t>
          </a:r>
          <a:r>
            <a:rPr lang="en-US" sz="24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2400" b="1" i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Phablet</a:t>
          </a:r>
          <a:endParaRPr lang="en-US" sz="24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985083"/>
        <a:ext cx="8610600" cy="992128"/>
      </dsp:txXfrm>
    </dsp:sp>
    <dsp:sp modelId="{6B12A10F-9CE5-4FAB-BA12-791E2234BC7B}">
      <dsp:nvSpPr>
        <dsp:cNvPr id="0" name=""/>
        <dsp:cNvSpPr/>
      </dsp:nvSpPr>
      <dsp:spPr>
        <a:xfrm rot="10800000">
          <a:off x="0" y="2631"/>
          <a:ext cx="8610600" cy="992128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Handheld PC, Palm-size PC, Pocket PC, Pocket computer, Palmtop PC</a:t>
          </a:r>
          <a:endParaRPr lang="en-US" sz="24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2631"/>
        <a:ext cx="8610600" cy="99212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4705DE-5853-436E-A931-6FB7C51A28EC}">
      <dsp:nvSpPr>
        <dsp:cNvPr id="0" name=""/>
        <dsp:cNvSpPr/>
      </dsp:nvSpPr>
      <dsp:spPr>
        <a:xfrm>
          <a:off x="0" y="0"/>
          <a:ext cx="8229600" cy="11759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cap="none" spc="0" dirty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</a:t>
          </a:r>
          <a:r>
            <a:rPr lang="en-US" sz="2400" b="1" i="0" kern="1200" cap="none" spc="0" dirty="0" smtClean="0">
              <a:ln w="9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Portability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Facilitates movement of device(s) within the mobile computing environment</a:t>
          </a:r>
          <a:endParaRPr lang="en-US" sz="2400" b="1" i="0" kern="1200" cap="none" spc="0" dirty="0">
            <a:ln w="900" cmpd="sng">
              <a:prstDash val="solid"/>
            </a:ln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sp:txBody>
      <dsp:txXfrm>
        <a:off x="1763510" y="0"/>
        <a:ext cx="6466089" cy="1175906"/>
      </dsp:txXfrm>
    </dsp:sp>
    <dsp:sp modelId="{3C67C35A-72C3-407A-9DBF-545679F26887}">
      <dsp:nvSpPr>
        <dsp:cNvPr id="0" name=""/>
        <dsp:cNvSpPr/>
      </dsp:nvSpPr>
      <dsp:spPr>
        <a:xfrm>
          <a:off x="188085" y="113347"/>
          <a:ext cx="1645920" cy="9407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DF9578-09E2-4236-8197-F536516A5797}">
      <dsp:nvSpPr>
        <dsp:cNvPr id="0" name=""/>
        <dsp:cNvSpPr/>
      </dsp:nvSpPr>
      <dsp:spPr>
        <a:xfrm>
          <a:off x="0" y="1293497"/>
          <a:ext cx="8229600" cy="11759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cap="none" spc="0" dirty="0" smtClean="0">
              <a:ln w="9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Connectivity</a:t>
          </a:r>
          <a:r>
            <a:rPr lang="en-US" sz="2000" b="1" i="0" kern="1200" cap="none" spc="0" dirty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Ability to continuously stay connected with minimal amount of lag/downtime, without being affected by movements of the device</a:t>
          </a:r>
          <a:endParaRPr lang="en-US" sz="2000" b="1" i="0" kern="1200" cap="none" spc="0" dirty="0">
            <a:ln w="900" cmpd="sng">
              <a:prstDash val="solid"/>
            </a:ln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sp:txBody>
      <dsp:txXfrm>
        <a:off x="1763510" y="1293497"/>
        <a:ext cx="6466089" cy="1175906"/>
      </dsp:txXfrm>
    </dsp:sp>
    <dsp:sp modelId="{539167D4-3005-492C-8F82-B9A0A0CE2C0F}">
      <dsp:nvSpPr>
        <dsp:cNvPr id="0" name=""/>
        <dsp:cNvSpPr/>
      </dsp:nvSpPr>
      <dsp:spPr>
        <a:xfrm>
          <a:off x="117590" y="1411087"/>
          <a:ext cx="1645920" cy="9407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93D41F4-BA72-4E3E-8CFF-865B18877FCF}">
      <dsp:nvSpPr>
        <dsp:cNvPr id="0" name=""/>
        <dsp:cNvSpPr/>
      </dsp:nvSpPr>
      <dsp:spPr>
        <a:xfrm>
          <a:off x="0" y="2597471"/>
          <a:ext cx="8229600" cy="11759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cap="none" spc="0" dirty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S</a:t>
          </a:r>
          <a:r>
            <a:rPr lang="en-US" sz="2000" b="1" i="0" kern="1200" cap="none" spc="0" dirty="0" smtClean="0">
              <a:ln w="9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ocial Interactivity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Maintaining the connectivity to collaborate with other users, at least within the same environment  </a:t>
          </a:r>
          <a:endParaRPr lang="en-US" sz="2000" b="1" i="0" kern="1200" cap="none" spc="0" dirty="0">
            <a:ln w="900" cmpd="sng">
              <a:prstDash val="solid"/>
            </a:ln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sp:txBody>
      <dsp:txXfrm>
        <a:off x="1763510" y="2597471"/>
        <a:ext cx="6466089" cy="1175906"/>
      </dsp:txXfrm>
    </dsp:sp>
    <dsp:sp modelId="{D9DAE81F-928E-498D-A6CB-A7229F5FDF9E}">
      <dsp:nvSpPr>
        <dsp:cNvPr id="0" name=""/>
        <dsp:cNvSpPr/>
      </dsp:nvSpPr>
      <dsp:spPr>
        <a:xfrm>
          <a:off x="117590" y="2704585"/>
          <a:ext cx="1645920" cy="9407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C4FD4D-D75E-438C-9ECB-84AE80ADEC90}">
      <dsp:nvSpPr>
        <dsp:cNvPr id="0" name=""/>
        <dsp:cNvSpPr/>
      </dsp:nvSpPr>
      <dsp:spPr>
        <a:xfrm>
          <a:off x="0" y="3880491"/>
          <a:ext cx="8229600" cy="11759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cap="none" spc="0" dirty="0" smtClean="0">
              <a:ln w="9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Individuality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Adapting the technology to suit individual needs.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endParaRPr lang="en-US" sz="2000" b="1" i="0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763510" y="3880491"/>
        <a:ext cx="6466089" cy="1175906"/>
      </dsp:txXfrm>
    </dsp:sp>
    <dsp:sp modelId="{6E1317D0-C4BA-4769-9F9D-3ADAA3BA9C8F}">
      <dsp:nvSpPr>
        <dsp:cNvPr id="0" name=""/>
        <dsp:cNvSpPr/>
      </dsp:nvSpPr>
      <dsp:spPr>
        <a:xfrm>
          <a:off x="117590" y="3998082"/>
          <a:ext cx="1645920" cy="9407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A7BDD5-E7DD-4AA7-B69E-599542855837}">
      <dsp:nvSpPr>
        <dsp:cNvPr id="0" name=""/>
        <dsp:cNvSpPr/>
      </dsp:nvSpPr>
      <dsp:spPr>
        <a:xfrm>
          <a:off x="0" y="198119"/>
          <a:ext cx="5166360" cy="516636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FF465F-F468-4583-B694-C3CCE65B71D9}">
      <dsp:nvSpPr>
        <dsp:cNvPr id="0" name=""/>
        <dsp:cNvSpPr/>
      </dsp:nvSpPr>
      <dsp:spPr>
        <a:xfrm>
          <a:off x="2583180" y="198119"/>
          <a:ext cx="6027420" cy="516636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cs typeface="Tahoma" charset="0"/>
            </a:rPr>
            <a:t>SmartPhones</a:t>
          </a:r>
          <a:r>
            <a:rPr lang="en-US" sz="32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cs typeface="Tahoma" charset="0"/>
            </a:rPr>
            <a:t> are those which have advanced computing capability than Feature phones </a:t>
          </a:r>
          <a:endParaRPr lang="en-US" sz="3200" b="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charset="0"/>
            <a:cs typeface="Tahoma" charset="0"/>
          </a:endParaRPr>
        </a:p>
      </dsp:txBody>
      <dsp:txXfrm>
        <a:off x="2583180" y="198119"/>
        <a:ext cx="6027420" cy="2454021"/>
      </dsp:txXfrm>
    </dsp:sp>
    <dsp:sp modelId="{1105912E-3C8F-4993-8FBF-92F4B563097C}">
      <dsp:nvSpPr>
        <dsp:cNvPr id="0" name=""/>
        <dsp:cNvSpPr/>
      </dsp:nvSpPr>
      <dsp:spPr>
        <a:xfrm>
          <a:off x="1356169" y="2652141"/>
          <a:ext cx="2454021" cy="245402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10E383-2255-485E-8882-7F78E0875FA3}">
      <dsp:nvSpPr>
        <dsp:cNvPr id="0" name=""/>
        <dsp:cNvSpPr/>
      </dsp:nvSpPr>
      <dsp:spPr>
        <a:xfrm>
          <a:off x="2583180" y="2652141"/>
          <a:ext cx="6027420" cy="24540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cs typeface="Tahoma" charset="0"/>
            </a:rPr>
            <a:t>FeaturePhones</a:t>
          </a:r>
          <a:r>
            <a:rPr lang="en-US" sz="32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cs typeface="Tahoma" charset="0"/>
            </a:rPr>
            <a:t> are low-end device with lower-price</a:t>
          </a:r>
          <a:endParaRPr lang="en-US" sz="3200" b="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charset="0"/>
            <a:cs typeface="Tahoma" charset="0"/>
          </a:endParaRPr>
        </a:p>
      </dsp:txBody>
      <dsp:txXfrm>
        <a:off x="2583180" y="2652141"/>
        <a:ext cx="6027420" cy="245402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10074F-E347-49F1-A2DE-F4E2B0F248B5}">
      <dsp:nvSpPr>
        <dsp:cNvPr id="0" name=""/>
        <dsp:cNvSpPr/>
      </dsp:nvSpPr>
      <dsp:spPr>
        <a:xfrm>
          <a:off x="3988891" y="0"/>
          <a:ext cx="1494829" cy="1414363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D16805-689D-4876-8CDA-348CC36A3CD6}">
      <dsp:nvSpPr>
        <dsp:cNvPr id="0" name=""/>
        <dsp:cNvSpPr/>
      </dsp:nvSpPr>
      <dsp:spPr>
        <a:xfrm>
          <a:off x="2678" y="0"/>
          <a:ext cx="3986212" cy="141436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JAILBREAKING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process of modifying </a:t>
          </a:r>
          <a:r>
            <a:rPr lang="en-US" sz="16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iOS</a:t>
          </a:r>
          <a:r>
            <a:rPr lang="en-US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system kernels to allow file system read and write access. </a:t>
          </a:r>
          <a:endParaRPr lang="en-US" sz="16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678" y="0"/>
        <a:ext cx="3986212" cy="1414363"/>
      </dsp:txXfrm>
    </dsp:sp>
    <dsp:sp modelId="{870252E3-BEB7-4404-A8E1-5A56B0E3BF7F}">
      <dsp:nvSpPr>
        <dsp:cNvPr id="0" name=""/>
        <dsp:cNvSpPr/>
      </dsp:nvSpPr>
      <dsp:spPr>
        <a:xfrm>
          <a:off x="3988891" y="1555799"/>
          <a:ext cx="1494829" cy="1414363"/>
        </a:xfrm>
        <a:prstGeom prst="chevron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694E29-9AD9-436A-AEE1-5C784BBB1603}">
      <dsp:nvSpPr>
        <dsp:cNvPr id="0" name=""/>
        <dsp:cNvSpPr/>
      </dsp:nvSpPr>
      <dsp:spPr>
        <a:xfrm>
          <a:off x="2678" y="1555799"/>
          <a:ext cx="3986212" cy="1414363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JAILBREAKING  TOOLS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(and exploits) remove the limitations and security features built by the manufacturer Apple (the "jail")  </a:t>
          </a:r>
          <a:endParaRPr lang="en-US" sz="16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678" y="1555799"/>
        <a:ext cx="3986212" cy="1414363"/>
      </dsp:txXfrm>
    </dsp:sp>
    <dsp:sp modelId="{B601E5CF-83B9-49CD-9F43-CC461370386D}">
      <dsp:nvSpPr>
        <dsp:cNvPr id="0" name=""/>
        <dsp:cNvSpPr/>
      </dsp:nvSpPr>
      <dsp:spPr>
        <a:xfrm>
          <a:off x="3988891" y="3111599"/>
          <a:ext cx="1494829" cy="1414363"/>
        </a:xfrm>
        <a:prstGeom prst="chevron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CEB426-8607-4799-B7A0-83AB93CC352A}">
      <dsp:nvSpPr>
        <dsp:cNvPr id="0" name=""/>
        <dsp:cNvSpPr/>
      </dsp:nvSpPr>
      <dsp:spPr>
        <a:xfrm>
          <a:off x="2678" y="3111599"/>
          <a:ext cx="3986212" cy="1414363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JAILBREAKING  TOOLS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allow users to run code not approved and signed by Apple.  </a:t>
          </a:r>
          <a:endParaRPr lang="en-US" sz="1900" b="1" u="sng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678" y="3111599"/>
        <a:ext cx="3986212" cy="141436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10074F-E347-49F1-A2DE-F4E2B0F248B5}">
      <dsp:nvSpPr>
        <dsp:cNvPr id="0" name=""/>
        <dsp:cNvSpPr/>
      </dsp:nvSpPr>
      <dsp:spPr>
        <a:xfrm>
          <a:off x="3988891" y="0"/>
          <a:ext cx="1494829" cy="1414363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D16805-689D-4876-8CDA-348CC36A3CD6}">
      <dsp:nvSpPr>
        <dsp:cNvPr id="0" name=""/>
        <dsp:cNvSpPr/>
      </dsp:nvSpPr>
      <dsp:spPr>
        <a:xfrm>
          <a:off x="2678" y="0"/>
          <a:ext cx="3986212" cy="14143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An </a:t>
          </a:r>
          <a:r>
            <a:rPr lang="en-US" sz="1800" b="1" i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UNLOCKED</a:t>
          </a:r>
          <a:r>
            <a:rPr lang="en-US" sz="1800" b="0" i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800" b="0" i="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iPHONE</a:t>
          </a:r>
          <a:r>
            <a:rPr lang="en-US" sz="1800" b="0" i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can be used with any carrier, not just those that have been approved by Apple.</a:t>
          </a:r>
          <a:endParaRPr lang="en-US" sz="18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678" y="0"/>
        <a:ext cx="3986212" cy="1414363"/>
      </dsp:txXfrm>
    </dsp:sp>
    <dsp:sp modelId="{870252E3-BEB7-4404-A8E1-5A56B0E3BF7F}">
      <dsp:nvSpPr>
        <dsp:cNvPr id="0" name=""/>
        <dsp:cNvSpPr/>
      </dsp:nvSpPr>
      <dsp:spPr>
        <a:xfrm>
          <a:off x="3988891" y="1555799"/>
          <a:ext cx="1494829" cy="1414363"/>
        </a:xfrm>
        <a:prstGeom prst="chevron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694E29-9AD9-436A-AEE1-5C784BBB1603}">
      <dsp:nvSpPr>
        <dsp:cNvPr id="0" name=""/>
        <dsp:cNvSpPr/>
      </dsp:nvSpPr>
      <dsp:spPr>
        <a:xfrm>
          <a:off x="2678" y="1555799"/>
          <a:ext cx="3986212" cy="1414363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>
              <a:lumMod val="95000"/>
              <a:lumOff val="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many </a:t>
          </a:r>
          <a:r>
            <a:rPr lang="en-US" sz="1800" b="1" i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UNLOCKING</a:t>
          </a:r>
          <a:r>
            <a:rPr lang="en-US" sz="1800" b="0" i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solutions only work with certain </a:t>
          </a:r>
          <a:r>
            <a:rPr lang="en-US" sz="1800" b="0" i="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iOS</a:t>
          </a:r>
          <a:r>
            <a:rPr lang="en-US" sz="1800" b="0" i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models</a:t>
          </a:r>
          <a:endParaRPr lang="en-US" sz="18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678" y="1555799"/>
        <a:ext cx="3986212" cy="1414363"/>
      </dsp:txXfrm>
    </dsp:sp>
    <dsp:sp modelId="{B601E5CF-83B9-49CD-9F43-CC461370386D}">
      <dsp:nvSpPr>
        <dsp:cNvPr id="0" name=""/>
        <dsp:cNvSpPr/>
      </dsp:nvSpPr>
      <dsp:spPr>
        <a:xfrm>
          <a:off x="3988891" y="3111599"/>
          <a:ext cx="1494829" cy="1414363"/>
        </a:xfrm>
        <a:prstGeom prst="chevron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CEB426-8607-4799-B7A0-83AB93CC352A}">
      <dsp:nvSpPr>
        <dsp:cNvPr id="0" name=""/>
        <dsp:cNvSpPr/>
      </dsp:nvSpPr>
      <dsp:spPr>
        <a:xfrm>
          <a:off x="2678" y="3111599"/>
          <a:ext cx="3986212" cy="1414363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Factory IMEI </a:t>
          </a:r>
          <a:r>
            <a:rPr lang="en-US" sz="1800" b="1" i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UNLOCKS</a:t>
          </a:r>
          <a:r>
            <a:rPr lang="en-US" sz="1800" b="0" i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is a popular solution that works with all </a:t>
          </a:r>
          <a:r>
            <a:rPr lang="en-US" sz="1800" b="0" i="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iPhone</a:t>
          </a:r>
          <a:r>
            <a:rPr lang="en-US" sz="1800" b="0" i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models. </a:t>
          </a:r>
          <a:endParaRPr lang="en-US" sz="1800" b="1" u="sng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678" y="3111599"/>
        <a:ext cx="3986212" cy="141436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10074F-E347-49F1-A2DE-F4E2B0F248B5}">
      <dsp:nvSpPr>
        <dsp:cNvPr id="0" name=""/>
        <dsp:cNvSpPr/>
      </dsp:nvSpPr>
      <dsp:spPr>
        <a:xfrm>
          <a:off x="3988891" y="0"/>
          <a:ext cx="1494829" cy="1414363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D16805-689D-4876-8CDA-348CC36A3CD6}">
      <dsp:nvSpPr>
        <dsp:cNvPr id="0" name=""/>
        <dsp:cNvSpPr/>
      </dsp:nvSpPr>
      <dsp:spPr>
        <a:xfrm>
          <a:off x="2678" y="0"/>
          <a:ext cx="3986212" cy="141436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An </a:t>
          </a:r>
          <a:r>
            <a:rPr lang="en-US" sz="1800" b="1" i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UNLOCKED</a:t>
          </a:r>
          <a:r>
            <a:rPr lang="en-US" sz="1800" b="0" i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800" b="0" i="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iPHONE</a:t>
          </a:r>
          <a:r>
            <a:rPr lang="en-US" sz="1800" b="0" i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can be used with any carrier, not just those that have been approved by Apple.</a:t>
          </a:r>
          <a:endParaRPr lang="en-US" sz="18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678" y="0"/>
        <a:ext cx="3986212" cy="1414363"/>
      </dsp:txXfrm>
    </dsp:sp>
    <dsp:sp modelId="{870252E3-BEB7-4404-A8E1-5A56B0E3BF7F}">
      <dsp:nvSpPr>
        <dsp:cNvPr id="0" name=""/>
        <dsp:cNvSpPr/>
      </dsp:nvSpPr>
      <dsp:spPr>
        <a:xfrm>
          <a:off x="3988891" y="1555799"/>
          <a:ext cx="1494829" cy="1414363"/>
        </a:xfrm>
        <a:prstGeom prst="chevron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694E29-9AD9-436A-AEE1-5C784BBB1603}">
      <dsp:nvSpPr>
        <dsp:cNvPr id="0" name=""/>
        <dsp:cNvSpPr/>
      </dsp:nvSpPr>
      <dsp:spPr>
        <a:xfrm>
          <a:off x="2678" y="1555799"/>
          <a:ext cx="3986212" cy="1414363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many </a:t>
          </a:r>
          <a:r>
            <a:rPr lang="en-US" sz="1800" b="1" i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UNLOCKING</a:t>
          </a:r>
          <a:r>
            <a:rPr lang="en-US" sz="1800" b="0" i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solutions only work with certain </a:t>
          </a:r>
          <a:r>
            <a:rPr lang="en-US" sz="1800" b="0" i="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iOS</a:t>
          </a:r>
          <a:r>
            <a:rPr lang="en-US" sz="1800" b="0" i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models</a:t>
          </a:r>
          <a:endParaRPr lang="en-US" sz="18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678" y="1555799"/>
        <a:ext cx="3986212" cy="1414363"/>
      </dsp:txXfrm>
    </dsp:sp>
    <dsp:sp modelId="{B601E5CF-83B9-49CD-9F43-CC461370386D}">
      <dsp:nvSpPr>
        <dsp:cNvPr id="0" name=""/>
        <dsp:cNvSpPr/>
      </dsp:nvSpPr>
      <dsp:spPr>
        <a:xfrm>
          <a:off x="3988891" y="3111599"/>
          <a:ext cx="1494829" cy="1414363"/>
        </a:xfrm>
        <a:prstGeom prst="chevron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CEB426-8607-4799-B7A0-83AB93CC352A}">
      <dsp:nvSpPr>
        <dsp:cNvPr id="0" name=""/>
        <dsp:cNvSpPr/>
      </dsp:nvSpPr>
      <dsp:spPr>
        <a:xfrm>
          <a:off x="2678" y="3111599"/>
          <a:ext cx="3986212" cy="1414363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>
              <a:lumMod val="95000"/>
              <a:lumOff val="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Factory IMEI </a:t>
          </a:r>
          <a:r>
            <a:rPr lang="en-US" sz="1800" b="1" i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UNLOCKS</a:t>
          </a:r>
          <a:r>
            <a:rPr lang="en-US" sz="1800" b="0" i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is a popular solution that works with all </a:t>
          </a:r>
          <a:r>
            <a:rPr lang="en-US" sz="1800" b="0" i="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iPhone</a:t>
          </a:r>
          <a:r>
            <a:rPr lang="en-US" sz="1800" b="0" i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models. </a:t>
          </a:r>
          <a:endParaRPr lang="en-US" sz="1800" b="1" u="sng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678" y="3111599"/>
        <a:ext cx="3986212" cy="141436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1D193B-3C2F-4D96-994B-5C83A42B8F73}">
      <dsp:nvSpPr>
        <dsp:cNvPr id="0" name=""/>
        <dsp:cNvSpPr/>
      </dsp:nvSpPr>
      <dsp:spPr>
        <a:xfrm>
          <a:off x="0" y="5237"/>
          <a:ext cx="2895600" cy="23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Copyright NataliaS@portnov.com</a:t>
          </a:r>
          <a:endParaRPr lang="en-US" sz="1000" kern="1200" dirty="0"/>
        </a:p>
      </dsp:txBody>
      <dsp:txXfrm>
        <a:off x="0" y="5237"/>
        <a:ext cx="2895600" cy="23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C3CCD-0A0E-44ED-A128-EAF2010F1883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B5361-4322-4E34-A2EF-7F70F0E2C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2E-EB23-4DAC-8F6B-8D6DDDD7ACB2}" type="datetime1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9351-DA35-4C63-927B-47C693F1E810}" type="datetime1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D62-EE16-431F-A239-6B55A1CC49AC}" type="datetime1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97A7-9E25-494B-B264-68BE18509210}" type="datetime1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B52B-4C13-44F3-B691-102A1BB75FF3}" type="datetime1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2DAC-DDE4-417B-A293-561C6E075FFB}" type="datetime1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D2C8-D4C5-4D5D-975E-06452E223B31}" type="datetime1">
              <a:rPr lang="en-US" smtClean="0"/>
              <a:pPr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8D55-7E04-43B6-9B73-9E9F5E3FD75D}" type="datetime1">
              <a:rPr lang="en-US" smtClean="0"/>
              <a:pPr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3F8C-0838-482B-91EF-BC38A070D96F}" type="datetime1">
              <a:rPr lang="en-US" smtClean="0"/>
              <a:pPr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F5062-C110-4AF1-8E29-19ABBD004C80}" type="datetime1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5F9A-C392-49D8-9E79-841480D5F64D}" type="datetime1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74F14-C0B4-409B-9BF9-5A36A76FA337}" type="datetime1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1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image" Target="../media/image14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5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52400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Applications Testing 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81200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pic>
        <p:nvPicPr>
          <p:cNvPr id="4" name="Picture 3" descr="Capture2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209800"/>
            <a:ext cx="4419600" cy="3381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762000"/>
          </a:xfrm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Devices :</a:t>
            </a:r>
            <a:r>
              <a:rPr lang="en-US" sz="31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FeaturePhone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vs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SmartPhone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/>
            </a:r>
            <a:br>
              <a:rPr lang="en-US" sz="36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4800" b="1" dirty="0" smtClean="0">
                <a:solidFill>
                  <a:srgbClr val="FFFF00"/>
                </a:solidFill>
              </a:rPr>
              <a:t/>
            </a:r>
            <a:br>
              <a:rPr lang="en-US" sz="4800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rgbClr val="FFFF00"/>
                </a:solidFill>
              </a:rPr>
              <a:t/>
            </a:r>
            <a:br>
              <a:rPr lang="en-US" sz="4900" b="1" dirty="0" smtClean="0">
                <a:solidFill>
                  <a:srgbClr val="FFFF00"/>
                </a:solidFill>
              </a:rPr>
            </a:br>
            <a: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indent="-327025"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800" b="1" dirty="0" smtClean="0">
                <a:latin typeface="Tahoma" charset="0"/>
                <a:cs typeface="Tahoma" charset="0"/>
              </a:rPr>
              <a:t>In short : </a:t>
            </a:r>
          </a:p>
          <a:p>
            <a:pPr indent="-327025">
              <a:buFont typeface="Wingdings" pitchFamily="2" charset="2"/>
              <a:buChar char="v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Tahoma" charset="0"/>
              </a:rPr>
              <a:t>SmartPhones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Tahoma" charset="0"/>
              </a:rPr>
              <a:t> usually have a wider array of key       features.</a:t>
            </a:r>
          </a:p>
          <a:p>
            <a:pPr indent="-327025">
              <a:buFont typeface="Wingdings" pitchFamily="2" charset="2"/>
              <a:buChar char="v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Tahoma" charset="0"/>
              </a:rPr>
              <a:t>T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Tahoma" charset="0"/>
              </a:rPr>
              <a:t>hese can include a full Web browser, 3G or 4G network support, Flash player capability, GPS, higher-resolution camera, third-party application support , video conferencing and more</a:t>
            </a:r>
            <a:endParaRPr lang="en-US" sz="2400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cs typeface="Tahoma" charset="0"/>
            </a:endParaRPr>
          </a:p>
          <a:p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95400" y="4419600"/>
            <a:ext cx="6492875" cy="2141538"/>
          </a:xfrm>
          <a:prstGeom prst="round2Diag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 cap="flat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914400"/>
          </a:xfrm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Devices :</a:t>
            </a:r>
            <a:r>
              <a:rPr lang="en-US" sz="2700" b="1" dirty="0" smtClean="0">
                <a:solidFill>
                  <a:schemeClr val="bg1"/>
                </a:solidFill>
              </a:rPr>
              <a:t> </a:t>
            </a:r>
            <a:br>
              <a:rPr lang="en-US" sz="2700" b="1" dirty="0" smtClean="0">
                <a:solidFill>
                  <a:schemeClr val="bg1"/>
                </a:solidFill>
              </a:rPr>
            </a:br>
            <a:r>
              <a:rPr lang="en-US" sz="3100" b="1" dirty="0" err="1" smtClean="0">
                <a:solidFill>
                  <a:schemeClr val="bg1"/>
                </a:solidFill>
              </a:rPr>
              <a:t>FeaturePhone</a:t>
            </a:r>
            <a:r>
              <a:rPr lang="en-US" sz="3100" b="1" dirty="0" smtClean="0">
                <a:solidFill>
                  <a:schemeClr val="bg1"/>
                </a:solidFill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</a:rPr>
              <a:t>vs</a:t>
            </a:r>
            <a:r>
              <a:rPr lang="en-US" sz="3100" b="1" dirty="0" smtClean="0">
                <a:solidFill>
                  <a:schemeClr val="bg1"/>
                </a:solidFill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</a:rPr>
              <a:t>SmartPhone</a:t>
            </a:r>
            <a:r>
              <a:rPr lang="en-US" sz="3100" b="1" dirty="0" smtClean="0">
                <a:solidFill>
                  <a:schemeClr val="bg1"/>
                </a:solidFill>
              </a:rPr>
              <a:t> Comparison Data  </a:t>
            </a:r>
            <a:r>
              <a:rPr lang="en-US" sz="36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/>
            </a:r>
            <a:br>
              <a:rPr lang="en-US" sz="36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4800" b="1" dirty="0" smtClean="0">
                <a:solidFill>
                  <a:srgbClr val="FFFF00"/>
                </a:solidFill>
              </a:rPr>
              <a:t/>
            </a:r>
            <a:br>
              <a:rPr lang="en-US" sz="4800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rgbClr val="FFFF00"/>
                </a:solidFill>
              </a:rPr>
              <a:t/>
            </a:r>
            <a:br>
              <a:rPr lang="en-US" sz="4900" b="1" dirty="0" smtClean="0">
                <a:solidFill>
                  <a:srgbClr val="FFFF00"/>
                </a:solidFill>
              </a:rPr>
            </a:br>
            <a: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610600" cy="541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Devices :</a:t>
            </a:r>
            <a:r>
              <a:rPr lang="en-US" sz="2700" b="1" dirty="0" smtClean="0">
                <a:solidFill>
                  <a:schemeClr val="bg1"/>
                </a:solidFill>
              </a:rPr>
              <a:t> </a:t>
            </a:r>
            <a:br>
              <a:rPr lang="en-US" sz="2700" b="1" dirty="0" smtClean="0">
                <a:solidFill>
                  <a:schemeClr val="bg1"/>
                </a:solidFill>
              </a:rPr>
            </a:br>
            <a:r>
              <a:rPr lang="en-US" sz="3100" b="1" dirty="0" smtClean="0">
                <a:solidFill>
                  <a:schemeClr val="bg1"/>
                </a:solidFill>
              </a:rPr>
              <a:t>JAILBREAKING : </a:t>
            </a:r>
            <a:r>
              <a:rPr lang="en-US" b="1" dirty="0" err="1" smtClean="0">
                <a:solidFill>
                  <a:schemeClr val="bg1"/>
                </a:solidFill>
              </a:rPr>
              <a:t>iOS</a:t>
            </a:r>
            <a:r>
              <a:rPr lang="en-US" sz="49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/>
            </a:r>
            <a:br>
              <a:rPr lang="en-US" sz="49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4800" b="1" dirty="0" smtClean="0">
                <a:solidFill>
                  <a:srgbClr val="FFFF00"/>
                </a:solidFill>
              </a:rPr>
              <a:t/>
            </a:r>
            <a:br>
              <a:rPr lang="en-US" sz="4800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rgbClr val="FFFF00"/>
                </a:solidFill>
              </a:rPr>
              <a:t/>
            </a:r>
            <a:br>
              <a:rPr lang="en-US" sz="4900" b="1" dirty="0" smtClean="0">
                <a:solidFill>
                  <a:srgbClr val="FFFF00"/>
                </a:solidFill>
              </a:rPr>
            </a:br>
            <a: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5486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pic>
        <p:nvPicPr>
          <p:cNvPr id="18" name="Picture 17" descr="Capture8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9800" y="1600200"/>
            <a:ext cx="27432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Devices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r>
              <a:rPr lang="en-US" sz="2700" b="1" dirty="0" smtClean="0">
                <a:solidFill>
                  <a:schemeClr val="bg1"/>
                </a:solidFill>
              </a:rPr>
              <a:t> </a:t>
            </a:r>
            <a:br>
              <a:rPr lang="en-US" sz="2700" b="1" dirty="0" smtClean="0">
                <a:solidFill>
                  <a:schemeClr val="bg1"/>
                </a:solidFill>
              </a:rPr>
            </a:br>
            <a:r>
              <a:rPr lang="en-US" sz="3100" b="1" dirty="0" smtClean="0">
                <a:solidFill>
                  <a:schemeClr val="bg1"/>
                </a:solidFill>
              </a:rPr>
              <a:t>UNLOCKING : </a:t>
            </a:r>
            <a:r>
              <a:rPr lang="en-US" b="1" dirty="0" smtClean="0">
                <a:solidFill>
                  <a:schemeClr val="bg1"/>
                </a:solidFill>
              </a:rPr>
              <a:t>IPHONE</a:t>
            </a:r>
            <a:r>
              <a:rPr lang="en-US" sz="49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/>
            </a:r>
            <a:br>
              <a:rPr lang="en-US" sz="49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4800" b="1" dirty="0" smtClean="0">
                <a:solidFill>
                  <a:srgbClr val="FFFF00"/>
                </a:solidFill>
              </a:rPr>
              <a:t/>
            </a:r>
            <a:br>
              <a:rPr lang="en-US" sz="4800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rgbClr val="FFFF00"/>
                </a:solidFill>
              </a:rPr>
              <a:t/>
            </a:r>
            <a:br>
              <a:rPr lang="en-US" sz="4900" b="1" dirty="0" smtClean="0">
                <a:solidFill>
                  <a:srgbClr val="FFFF00"/>
                </a:solidFill>
              </a:rPr>
            </a:br>
            <a: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5486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pic>
        <p:nvPicPr>
          <p:cNvPr id="9" name="Picture 8" descr="Capture8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9800" y="1600200"/>
            <a:ext cx="2819400" cy="4391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Devices :</a:t>
            </a:r>
            <a:r>
              <a:rPr lang="en-US" sz="2700" b="1" dirty="0" smtClean="0">
                <a:solidFill>
                  <a:schemeClr val="bg1"/>
                </a:solidFill>
              </a:rPr>
              <a:t> </a:t>
            </a:r>
            <a:br>
              <a:rPr lang="en-US" sz="2700" b="1" dirty="0" smtClean="0">
                <a:solidFill>
                  <a:schemeClr val="bg1"/>
                </a:solidFill>
              </a:rPr>
            </a:br>
            <a:r>
              <a:rPr lang="en-US" sz="3100" b="1" dirty="0" smtClean="0">
                <a:solidFill>
                  <a:schemeClr val="bg1"/>
                </a:solidFill>
              </a:rPr>
              <a:t>ROOTING : </a:t>
            </a:r>
            <a:r>
              <a:rPr lang="en-US" b="1" dirty="0" smtClean="0">
                <a:solidFill>
                  <a:schemeClr val="bg1"/>
                </a:solidFill>
              </a:rPr>
              <a:t>ANDROID OS</a:t>
            </a:r>
            <a:r>
              <a:rPr lang="en-US" sz="49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/>
            </a:r>
            <a:br>
              <a:rPr lang="en-US" sz="49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4800" b="1" dirty="0" smtClean="0">
                <a:solidFill>
                  <a:srgbClr val="FFFF00"/>
                </a:solidFill>
              </a:rPr>
              <a:t/>
            </a:r>
            <a:br>
              <a:rPr lang="en-US" sz="4800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rgbClr val="FFFF00"/>
                </a:solidFill>
              </a:rPr>
              <a:t/>
            </a:r>
            <a:br>
              <a:rPr lang="en-US" sz="4900" b="1" dirty="0" smtClean="0">
                <a:solidFill>
                  <a:srgbClr val="FFFF00"/>
                </a:solidFill>
              </a:rPr>
            </a:br>
            <a: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5486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3124200" y="6477000"/>
          <a:ext cx="2895600" cy="24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pic>
        <p:nvPicPr>
          <p:cNvPr id="13" name="Picture 12" descr="Capture8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19800" y="1676400"/>
            <a:ext cx="2676899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Devices :</a:t>
            </a:r>
            <a:r>
              <a:rPr lang="en-US" sz="2700" b="1" dirty="0" smtClean="0">
                <a:solidFill>
                  <a:schemeClr val="bg1"/>
                </a:solidFill>
              </a:rPr>
              <a:t> </a:t>
            </a:r>
            <a:br>
              <a:rPr lang="en-US" sz="2700" b="1" dirty="0" smtClean="0">
                <a:solidFill>
                  <a:schemeClr val="bg1"/>
                </a:solidFill>
              </a:rPr>
            </a:br>
            <a:r>
              <a:rPr lang="en-US" sz="3100" b="1" dirty="0" smtClean="0">
                <a:solidFill>
                  <a:schemeClr val="bg1"/>
                </a:solidFill>
              </a:rPr>
              <a:t>ROOTING : </a:t>
            </a:r>
            <a:r>
              <a:rPr lang="en-US" b="1" dirty="0" smtClean="0">
                <a:solidFill>
                  <a:schemeClr val="bg1"/>
                </a:solidFill>
              </a:rPr>
              <a:t>GLOSSARY</a:t>
            </a:r>
            <a:r>
              <a:rPr lang="en-US" sz="49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/>
            </a:r>
            <a:br>
              <a:rPr lang="en-US" sz="49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4800" b="1" dirty="0" smtClean="0">
                <a:solidFill>
                  <a:srgbClr val="FFFF00"/>
                </a:solidFill>
              </a:rPr>
              <a:t/>
            </a:r>
            <a:br>
              <a:rPr lang="en-US" sz="4800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rgbClr val="FFFF00"/>
                </a:solidFill>
              </a:rPr>
              <a:t/>
            </a:r>
            <a:br>
              <a:rPr lang="en-US" sz="4900" b="1" dirty="0" smtClean="0">
                <a:solidFill>
                  <a:srgbClr val="FFFF00"/>
                </a:solidFill>
              </a:rPr>
            </a:br>
            <a: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3124200" y="6356350"/>
          <a:ext cx="2895600" cy="36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23" name="Content Placeholder 2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Devices :</a:t>
            </a:r>
            <a:r>
              <a:rPr lang="en-US" sz="2700" b="1" dirty="0" smtClean="0">
                <a:solidFill>
                  <a:schemeClr val="bg1"/>
                </a:solidFill>
              </a:rPr>
              <a:t> </a:t>
            </a:r>
            <a:br>
              <a:rPr lang="en-US" sz="2700" b="1" dirty="0" smtClean="0">
                <a:solidFill>
                  <a:schemeClr val="bg1"/>
                </a:solidFill>
              </a:rPr>
            </a:br>
            <a:r>
              <a:rPr lang="en-US" sz="3100" b="1" dirty="0" smtClean="0">
                <a:solidFill>
                  <a:schemeClr val="bg1"/>
                </a:solidFill>
              </a:rPr>
              <a:t>ROOTING : </a:t>
            </a:r>
            <a:r>
              <a:rPr lang="en-US" b="1" dirty="0" smtClean="0">
                <a:solidFill>
                  <a:schemeClr val="bg1"/>
                </a:solidFill>
              </a:rPr>
              <a:t>GLOSSARY</a:t>
            </a:r>
            <a:r>
              <a:rPr lang="en-US" sz="49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/>
            </a:r>
            <a:br>
              <a:rPr lang="en-US" sz="49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4800" b="1" dirty="0" smtClean="0">
                <a:solidFill>
                  <a:srgbClr val="FFFF00"/>
                </a:solidFill>
              </a:rPr>
              <a:t/>
            </a:r>
            <a:br>
              <a:rPr lang="en-US" sz="4800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rgbClr val="FFFF00"/>
                </a:solidFill>
              </a:rPr>
              <a:t/>
            </a:r>
            <a:br>
              <a:rPr lang="en-US" sz="4900" b="1" dirty="0" smtClean="0">
                <a:solidFill>
                  <a:srgbClr val="FFFF00"/>
                </a:solidFill>
              </a:rPr>
            </a:br>
            <a: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3124200" y="6356350"/>
          <a:ext cx="2895600" cy="36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23" name="Content Placeholder 2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Devices :</a:t>
            </a:r>
            <a:r>
              <a:rPr lang="en-US" sz="2700" b="1" dirty="0" smtClean="0">
                <a:solidFill>
                  <a:schemeClr val="bg1"/>
                </a:solidFill>
              </a:rPr>
              <a:t> </a:t>
            </a:r>
            <a:br>
              <a:rPr lang="en-US" sz="2700" b="1" dirty="0" smtClean="0">
                <a:solidFill>
                  <a:schemeClr val="bg1"/>
                </a:solidFill>
              </a:rPr>
            </a:br>
            <a:r>
              <a:rPr lang="en-US" sz="3100" b="1" dirty="0" smtClean="0">
                <a:solidFill>
                  <a:schemeClr val="bg1"/>
                </a:solidFill>
              </a:rPr>
              <a:t>TETHERING</a:t>
            </a:r>
            <a:r>
              <a:rPr lang="en-US" sz="49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/>
            </a:r>
            <a:br>
              <a:rPr lang="en-US" sz="49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4800" b="1" dirty="0" smtClean="0">
                <a:solidFill>
                  <a:srgbClr val="FFFF00"/>
                </a:solidFill>
              </a:rPr>
              <a:t/>
            </a:r>
            <a:br>
              <a:rPr lang="en-US" sz="4800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rgbClr val="FFFF00"/>
                </a:solidFill>
              </a:rPr>
              <a:t/>
            </a:r>
            <a:br>
              <a:rPr lang="en-US" sz="4900" b="1" dirty="0" smtClean="0">
                <a:solidFill>
                  <a:srgbClr val="FFFF00"/>
                </a:solidFill>
              </a:rPr>
            </a:br>
            <a: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5486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3124200" y="6477000"/>
          <a:ext cx="2895600" cy="24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pic>
        <p:nvPicPr>
          <p:cNvPr id="9" name="Picture 8" descr="Capture84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19801" y="1524000"/>
            <a:ext cx="2819400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Ecosystem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 / OS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267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Content Placeholder 10" descr="Capture60.PN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5033723" y="1676400"/>
            <a:ext cx="3419953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Ecosystem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498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76200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MANUFACTURES / MAKERS </a:t>
            </a:r>
            <a:r>
              <a:rPr lang="en-US" sz="36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/>
            </a:r>
            <a:br>
              <a:rPr lang="en-US" sz="36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4800" b="1" dirty="0" smtClean="0">
                <a:solidFill>
                  <a:srgbClr val="FFFF00"/>
                </a:solidFill>
              </a:rPr>
              <a:t/>
            </a:r>
            <a:br>
              <a:rPr lang="en-US" sz="4800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rgbClr val="FFFF00"/>
                </a:solidFill>
              </a:rPr>
              <a:t/>
            </a:r>
            <a:br>
              <a:rPr lang="en-US" sz="4900" b="1" dirty="0" smtClean="0">
                <a:solidFill>
                  <a:srgbClr val="FFFF00"/>
                </a:solidFill>
              </a:rPr>
            </a:br>
            <a: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066800"/>
            <a:ext cx="8534400" cy="54864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Tahoma" charset="0"/>
                <a:cs typeface="Tahoma" charset="0"/>
              </a:rPr>
              <a:t> </a:t>
            </a:r>
            <a:endParaRPr lang="en-US" sz="2000" dirty="0" smtClean="0">
              <a:latin typeface="Gill Sans MT" pitchFamily="34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686800" cy="4983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76200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MANUFACTURES / MAKERS 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Tahoma" charset="0"/>
              </a:rPr>
              <a:t/>
            </a:r>
            <a:b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Tahoma" charset="0"/>
              </a:rPr>
            </a:br>
            <a:r>
              <a:rPr lang="en-US" sz="4800" b="1" dirty="0" smtClean="0">
                <a:solidFill>
                  <a:srgbClr val="FFFF00"/>
                </a:solidFill>
              </a:rPr>
              <a:t/>
            </a:r>
            <a:br>
              <a:rPr lang="en-US" sz="4800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rgbClr val="FFFF00"/>
                </a:solidFill>
              </a:rPr>
              <a:t/>
            </a:r>
            <a:br>
              <a:rPr lang="en-US" sz="4900" b="1" dirty="0" smtClean="0">
                <a:solidFill>
                  <a:srgbClr val="FFFF00"/>
                </a:solidFill>
              </a:rPr>
            </a:br>
            <a: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56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u="sng" dirty="0" smtClean="0">
                <a:latin typeface="Tahoma" charset="0"/>
                <a:cs typeface="Tahoma" charset="0"/>
              </a:rPr>
              <a:t>Responsible for : </a:t>
            </a:r>
          </a:p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u="sng" dirty="0" smtClean="0">
              <a:latin typeface="Gill Sans MT" pitchFamily="34" charset="0"/>
              <a:cs typeface="Tahoma" charset="0"/>
            </a:endParaRPr>
          </a:p>
          <a:p>
            <a:pPr>
              <a:lnSpc>
                <a:spcPct val="100000"/>
              </a:lnSpc>
              <a:buClr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smtClean="0">
                <a:latin typeface="Tahoma" charset="0"/>
                <a:cs typeface="Tahoma" charset="0"/>
              </a:rPr>
              <a:t>Concept and Prototyping: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Tx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latin typeface="Tahoma" charset="0"/>
                <a:cs typeface="Tahoma" charset="0"/>
              </a:rPr>
              <a:t>   Designs, features, and interface options </a:t>
            </a:r>
            <a:r>
              <a:rPr lang="en-US" sz="1800" dirty="0" smtClean="0">
                <a:latin typeface="Tahoma" charset="0"/>
                <a:cs typeface="Tahoma" charset="0"/>
              </a:rPr>
              <a:t>(like keypad or </a:t>
            </a:r>
            <a:r>
              <a:rPr lang="en-US" sz="1800" dirty="0" err="1" smtClean="0">
                <a:latin typeface="Tahoma" charset="0"/>
                <a:cs typeface="Tahoma" charset="0"/>
              </a:rPr>
              <a:t>touchscreen</a:t>
            </a:r>
            <a:r>
              <a:rPr lang="en-US" sz="1800" dirty="0" smtClean="0">
                <a:latin typeface="Tahoma" charset="0"/>
                <a:cs typeface="Tahoma" charset="0"/>
              </a:rPr>
              <a:t> )</a:t>
            </a:r>
            <a:endParaRPr lang="en-US" sz="2400" dirty="0" smtClean="0">
              <a:latin typeface="Tahoma" charset="0"/>
              <a:cs typeface="Tahoma" charset="0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ClrTx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latin typeface="Tahoma" charset="0"/>
                <a:cs typeface="Tahoma" charset="0"/>
              </a:rPr>
              <a:t>   The phone's weight, scale, size, portability 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smtClean="0">
                <a:latin typeface="Tahoma" charset="0"/>
                <a:cs typeface="Tahoma" charset="0"/>
              </a:rPr>
              <a:t>Hardware and Software: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Tx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latin typeface="Tahoma" charset="0"/>
                <a:cs typeface="Tahoma" charset="0"/>
              </a:rPr>
              <a:t>   Printed circuit board, LCD screen, keypad,                 antenna, microphone, speaker and battery  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Tx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latin typeface="Tahoma" charset="0"/>
                <a:cs typeface="Tahoma" charset="0"/>
              </a:rPr>
              <a:t>   Firmware/OS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Tx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latin typeface="Tahoma" charset="0"/>
                <a:cs typeface="Tahoma" charset="0"/>
              </a:rPr>
              <a:t>   GPS and </a:t>
            </a:r>
            <a:r>
              <a:rPr lang="en-US" sz="2400" dirty="0" err="1" smtClean="0">
                <a:latin typeface="Tahoma" charset="0"/>
                <a:cs typeface="Tahoma" charset="0"/>
              </a:rPr>
              <a:t>WiFi</a:t>
            </a:r>
            <a:r>
              <a:rPr lang="en-US" sz="2400" dirty="0" smtClean="0">
                <a:latin typeface="Tahoma" charset="0"/>
                <a:cs typeface="Tahoma" charset="0"/>
              </a:rPr>
              <a:t> capabilities        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smtClean="0">
                <a:latin typeface="Tahoma" charset="0"/>
                <a:cs typeface="Tahoma" charset="0"/>
              </a:rPr>
              <a:t>Documentation.</a:t>
            </a:r>
          </a:p>
          <a:p>
            <a:pPr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pic>
        <p:nvPicPr>
          <p:cNvPr id="8" name="Picture 7" descr="Capture5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4876800"/>
            <a:ext cx="32766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Ecosystem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76200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Devices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Tahoma" charset="0"/>
              </a:rPr>
              <a:t/>
            </a:r>
            <a:b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Tahoma" charset="0"/>
              </a:rPr>
            </a:br>
            <a:r>
              <a:rPr lang="en-US" sz="4800" b="1" dirty="0" smtClean="0">
                <a:solidFill>
                  <a:srgbClr val="FFFF00"/>
                </a:solidFill>
              </a:rPr>
              <a:t/>
            </a:r>
            <a:br>
              <a:rPr lang="en-US" sz="4800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rgbClr val="FFFF00"/>
                </a:solidFill>
              </a:rPr>
              <a:t/>
            </a:r>
            <a:br>
              <a:rPr lang="en-US" sz="4900" b="1" dirty="0" smtClean="0">
                <a:solidFill>
                  <a:srgbClr val="FFFF00"/>
                </a:solidFill>
              </a:rPr>
            </a:br>
            <a: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56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u="sng" dirty="0" smtClean="0">
                <a:latin typeface="Tahoma" charset="0"/>
                <a:cs typeface="Tahoma" charset="0"/>
              </a:rPr>
              <a:t> </a:t>
            </a:r>
            <a:endParaRPr lang="en-US" sz="2400" b="1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pic>
        <p:nvPicPr>
          <p:cNvPr id="9" name="Picture 8" descr="Capture5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066800"/>
            <a:ext cx="861060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762000"/>
          </a:xfrm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Devices</a:t>
            </a:r>
            <a:r>
              <a:rPr lang="en-US" sz="36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/>
            </a:r>
            <a:br>
              <a:rPr lang="en-US" sz="36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4800" b="1" dirty="0" smtClean="0">
                <a:solidFill>
                  <a:srgbClr val="FFFF00"/>
                </a:solidFill>
              </a:rPr>
              <a:t/>
            </a:r>
            <a:br>
              <a:rPr lang="en-US" sz="4800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rgbClr val="FFFF00"/>
                </a:solidFill>
              </a:rPr>
              <a:t/>
            </a:r>
            <a:br>
              <a:rPr lang="en-US" sz="4900" b="1" dirty="0" smtClean="0">
                <a:solidFill>
                  <a:srgbClr val="FFFF00"/>
                </a:solidFill>
              </a:rPr>
            </a:br>
            <a: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066800"/>
          <a:ext cx="8610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76200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00"/>
                </a:solidFill>
              </a:rPr>
              <a:t>Devices: </a:t>
            </a:r>
            <a:r>
              <a:rPr lang="en-US" sz="3600" b="1" dirty="0" smtClean="0">
                <a:solidFill>
                  <a:schemeClr val="bg1"/>
                </a:solidFill>
              </a:rPr>
              <a:t>Principals of Mobile Computing 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cs typeface="Tahoma" charset="0"/>
              </a:rPr>
            </a:br>
            <a:r>
              <a:rPr lang="en-US" sz="4800" b="1" dirty="0" smtClean="0">
                <a:solidFill>
                  <a:srgbClr val="FFFF00"/>
                </a:solidFill>
              </a:rPr>
              <a:t/>
            </a:r>
            <a:br>
              <a:rPr lang="en-US" sz="4800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rgbClr val="FFFF00"/>
                </a:solidFill>
              </a:rPr>
              <a:t/>
            </a:r>
            <a:br>
              <a:rPr lang="en-US" sz="4900" b="1" dirty="0" smtClean="0">
                <a:solidFill>
                  <a:srgbClr val="FFFF00"/>
                </a:solidFill>
              </a:rPr>
            </a:br>
            <a: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505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762000"/>
          </a:xfrm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Devices :</a:t>
            </a:r>
            <a:r>
              <a:rPr lang="en-US" sz="31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FeaturePhone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vs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SmartPhone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/>
            </a:r>
            <a:br>
              <a:rPr lang="en-US" sz="36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4800" b="1" dirty="0" smtClean="0">
                <a:solidFill>
                  <a:srgbClr val="FFFF00"/>
                </a:solidFill>
              </a:rPr>
              <a:t/>
            </a:r>
            <a:br>
              <a:rPr lang="en-US" sz="4800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rgbClr val="FFFF00"/>
                </a:solidFill>
              </a:rPr>
              <a:t/>
            </a:r>
            <a:br>
              <a:rPr lang="en-US" sz="4900" b="1" dirty="0" smtClean="0">
                <a:solidFill>
                  <a:srgbClr val="FFFF00"/>
                </a:solidFill>
              </a:rPr>
            </a:br>
            <a: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066800"/>
          <a:ext cx="8610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8235</TotalTime>
  <Words>702</Words>
  <Application>Microsoft Office PowerPoint</Application>
  <PresentationFormat>On-screen Show (4:3)</PresentationFormat>
  <Paragraphs>355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WELCOME  Mobile Applications Testing </vt:lpstr>
      <vt:lpstr>Mobile Ecosystem </vt:lpstr>
      <vt:lpstr>    MANUFACTURES / MAKERS      </vt:lpstr>
      <vt:lpstr>    MANUFACTURES / MAKERS      </vt:lpstr>
      <vt:lpstr>Mobile Ecosystem </vt:lpstr>
      <vt:lpstr>    Devices     </vt:lpstr>
      <vt:lpstr>    Devices     </vt:lpstr>
      <vt:lpstr>    Devices: Principals of Mobile Computing      </vt:lpstr>
      <vt:lpstr>    Devices : FeaturePhone vs SmartPhone      </vt:lpstr>
      <vt:lpstr>    Devices : FeaturePhone vs SmartPhone      </vt:lpstr>
      <vt:lpstr>    Devices :  FeaturePhone vs SmartPhone Comparison Data       </vt:lpstr>
      <vt:lpstr>    Devices :  JAILBREAKING : iOS     </vt:lpstr>
      <vt:lpstr>    Devices :  UNLOCKING : IPHONE     </vt:lpstr>
      <vt:lpstr>    Devices :  ROOTING : ANDROID OS     </vt:lpstr>
      <vt:lpstr>    Devices :  ROOTING : GLOSSARY     </vt:lpstr>
      <vt:lpstr>    Devices :  ROOTING : GLOSSARY     </vt:lpstr>
      <vt:lpstr>    Devices :  TETHERING     </vt:lpstr>
      <vt:lpstr>Mobile Ecosystem </vt:lpstr>
      <vt:lpstr>Platforms / 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Natalia</dc:creator>
  <cp:lastModifiedBy>Natalia</cp:lastModifiedBy>
  <cp:revision>495</cp:revision>
  <dcterms:created xsi:type="dcterms:W3CDTF">2016-10-20T18:18:55Z</dcterms:created>
  <dcterms:modified xsi:type="dcterms:W3CDTF">2016-10-28T19:40:51Z</dcterms:modified>
</cp:coreProperties>
</file>