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92"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9" r:id="rId23"/>
    <p:sldId id="280" r:id="rId24"/>
    <p:sldId id="281" r:id="rId25"/>
    <p:sldId id="282" r:id="rId26"/>
    <p:sldId id="284" r:id="rId27"/>
    <p:sldId id="283" r:id="rId28"/>
    <p:sldId id="285" r:id="rId29"/>
    <p:sldId id="286" r:id="rId30"/>
    <p:sldId id="287" r:id="rId31"/>
    <p:sldId id="288" r:id="rId32"/>
    <p:sldId id="289" r:id="rId33"/>
    <p:sldId id="290" r:id="rId34"/>
    <p:sldId id="294"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3" autoAdjust="0"/>
    <p:restoredTop sz="94638" autoAdjust="0"/>
  </p:normalViewPr>
  <p:slideViewPr>
    <p:cSldViewPr>
      <p:cViewPr varScale="1">
        <p:scale>
          <a:sx n="86" d="100"/>
          <a:sy n="86" d="100"/>
        </p:scale>
        <p:origin x="-145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6356F-F4C7-430E-99DB-7E10A598A3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0369B1-0D27-49CD-B737-2ECDC56199C4}">
      <dgm:prSet custT="1"/>
      <dgm:spPr/>
      <dgm:t>
        <a:bodyPr/>
        <a:lstStyle/>
        <a:p>
          <a:pPr algn="ctr" rtl="0"/>
          <a:endParaRPr lang="en-US" sz="3200" b="1" dirty="0">
            <a:effectLst>
              <a:outerShdw blurRad="38100" dist="38100" dir="2700000" algn="tl">
                <a:srgbClr val="000000">
                  <a:alpha val="43137"/>
                </a:srgbClr>
              </a:outerShdw>
            </a:effectLst>
          </a:endParaRPr>
        </a:p>
      </dgm:t>
    </dgm:pt>
    <dgm:pt modelId="{0FF5FF08-5E15-462A-A35D-A9382CBF5D3F}" type="parTrans" cxnId="{6B12D89B-E54D-4D88-96FF-E61569CE26C3}">
      <dgm:prSet/>
      <dgm:spPr/>
      <dgm:t>
        <a:bodyPr/>
        <a:lstStyle/>
        <a:p>
          <a:endParaRPr lang="en-US"/>
        </a:p>
      </dgm:t>
    </dgm:pt>
    <dgm:pt modelId="{F272095A-F491-468F-BDEF-722583D47ED6}" type="sibTrans" cxnId="{6B12D89B-E54D-4D88-96FF-E61569CE26C3}">
      <dgm:prSet/>
      <dgm:spPr/>
      <dgm:t>
        <a:bodyPr/>
        <a:lstStyle/>
        <a:p>
          <a:endParaRPr lang="en-US"/>
        </a:p>
      </dgm:t>
    </dgm:pt>
    <dgm:pt modelId="{F6ADEAE4-89F1-4625-86E3-48DC6F238BD2}">
      <dgm:prSet custT="1">
        <dgm:style>
          <a:lnRef idx="1">
            <a:schemeClr val="accent3"/>
          </a:lnRef>
          <a:fillRef idx="2">
            <a:schemeClr val="accent3"/>
          </a:fillRef>
          <a:effectRef idx="1">
            <a:schemeClr val="accent3"/>
          </a:effectRef>
          <a:fontRef idx="minor">
            <a:schemeClr val="dk1"/>
          </a:fontRef>
        </dgm:style>
      </dgm:prSet>
      <dgm:spPr/>
      <dgm:t>
        <a:bodyPr/>
        <a:lstStyle/>
        <a:p>
          <a:pPr rtl="0"/>
          <a:endParaRPr lang="en-US" sz="800" dirty="0"/>
        </a:p>
      </dgm:t>
    </dgm:pt>
    <dgm:pt modelId="{38DE994B-5EE9-434D-A9E2-3B9C15774E71}" type="sibTrans" cxnId="{75DF32C6-E017-4629-86B6-6CE8D20ABF4E}">
      <dgm:prSet/>
      <dgm:spPr/>
      <dgm:t>
        <a:bodyPr/>
        <a:lstStyle/>
        <a:p>
          <a:endParaRPr lang="en-US"/>
        </a:p>
      </dgm:t>
    </dgm:pt>
    <dgm:pt modelId="{D3332D8D-C8E2-42EC-9066-3DD31133EE16}" type="parTrans" cxnId="{75DF32C6-E017-4629-86B6-6CE8D20ABF4E}">
      <dgm:prSet/>
      <dgm:spPr/>
      <dgm:t>
        <a:bodyPr/>
        <a:lstStyle/>
        <a:p>
          <a:endParaRPr lang="en-US"/>
        </a:p>
      </dgm:t>
    </dgm:pt>
    <dgm:pt modelId="{408A4E79-DCBC-4BBB-A570-90C1B0ED607A}">
      <dgm:prSet custT="1">
        <dgm:style>
          <a:lnRef idx="1">
            <a:schemeClr val="accent3"/>
          </a:lnRef>
          <a:fillRef idx="2">
            <a:schemeClr val="accent3"/>
          </a:fillRef>
          <a:effectRef idx="1">
            <a:schemeClr val="accent3"/>
          </a:effectRef>
          <a:fontRef idx="minor">
            <a:schemeClr val="dk1"/>
          </a:fontRef>
        </dgm:style>
      </dgm:prSet>
      <dgm:spPr/>
      <dgm:t>
        <a:bodyPr/>
        <a:lstStyle/>
        <a:p>
          <a:endParaRPr lang="en-US" sz="900" dirty="0">
            <a:effectLst>
              <a:outerShdw blurRad="38100" dist="38100" dir="2700000" algn="tl">
                <a:srgbClr val="000000">
                  <a:alpha val="43137"/>
                </a:srgbClr>
              </a:outerShdw>
            </a:effectLst>
          </a:endParaRPr>
        </a:p>
      </dgm:t>
    </dgm:pt>
    <dgm:pt modelId="{DC6A3858-C7E2-4C65-B392-B9F6FB4A3FF2}" type="sibTrans" cxnId="{B8CF72BB-078C-4AA7-81FD-1E96E71F4C45}">
      <dgm:prSet/>
      <dgm:spPr/>
      <dgm:t>
        <a:bodyPr/>
        <a:lstStyle/>
        <a:p>
          <a:endParaRPr lang="en-US"/>
        </a:p>
      </dgm:t>
    </dgm:pt>
    <dgm:pt modelId="{7A4DAA5E-1814-4EA0-B5DD-F063A6E370B8}" type="parTrans" cxnId="{B8CF72BB-078C-4AA7-81FD-1E96E71F4C45}">
      <dgm:prSet/>
      <dgm:spPr/>
      <dgm:t>
        <a:bodyPr/>
        <a:lstStyle/>
        <a:p>
          <a:endParaRPr lang="en-US"/>
        </a:p>
      </dgm:t>
    </dgm:pt>
    <dgm:pt modelId="{AD784D60-12C9-4A68-876A-657A965F2D4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effectLst/>
            </a:rPr>
            <a:t>Google Drive account </a:t>
          </a:r>
          <a:endParaRPr lang="en-US" sz="2000" b="1" dirty="0">
            <a:effectLst/>
          </a:endParaRPr>
        </a:p>
      </dgm:t>
    </dgm:pt>
    <dgm:pt modelId="{7B08236C-7A27-42CA-A4EB-B6A45FAC438B}" type="parTrans" cxnId="{3FF25BF0-5E05-4249-9F22-40A68729ECF0}">
      <dgm:prSet/>
      <dgm:spPr/>
      <dgm:t>
        <a:bodyPr/>
        <a:lstStyle/>
        <a:p>
          <a:endParaRPr lang="en-US"/>
        </a:p>
      </dgm:t>
    </dgm:pt>
    <dgm:pt modelId="{7A3ADEAF-6BC5-4A4C-BD29-B5D21AC7CCC6}" type="sibTrans" cxnId="{3FF25BF0-5E05-4249-9F22-40A68729ECF0}">
      <dgm:prSet/>
      <dgm:spPr/>
      <dgm:t>
        <a:bodyPr/>
        <a:lstStyle/>
        <a:p>
          <a:endParaRPr lang="en-US"/>
        </a:p>
      </dgm:t>
    </dgm:pt>
    <dgm:pt modelId="{5C857F62-1F9E-4448-9B47-3082DA7AEB5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effectLst/>
            </a:rPr>
            <a:t>Google email </a:t>
          </a:r>
          <a:endParaRPr lang="en-US" sz="2000" b="1" dirty="0">
            <a:effectLst/>
          </a:endParaRPr>
        </a:p>
      </dgm:t>
    </dgm:pt>
    <dgm:pt modelId="{581EDCC8-6F82-4D26-9217-2575E2D9A82E}" type="parTrans" cxnId="{83437312-652E-4E9C-A018-A493047E33D3}">
      <dgm:prSet/>
      <dgm:spPr/>
      <dgm:t>
        <a:bodyPr/>
        <a:lstStyle/>
        <a:p>
          <a:endParaRPr lang="en-US"/>
        </a:p>
      </dgm:t>
    </dgm:pt>
    <dgm:pt modelId="{D6D2AD1B-F5D9-45EF-9F65-D2CCB673C855}" type="sibTrans" cxnId="{83437312-652E-4E9C-A018-A493047E33D3}">
      <dgm:prSet/>
      <dgm:spPr/>
      <dgm:t>
        <a:bodyPr/>
        <a:lstStyle/>
        <a:p>
          <a:endParaRPr lang="en-US"/>
        </a:p>
      </dgm:t>
    </dgm:pt>
    <dgm:pt modelId="{E38A1C17-CF7C-4894-B2FB-91EAE544EA3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effectLst/>
            </a:rPr>
            <a:t>Flash Drive</a:t>
          </a:r>
          <a:endParaRPr lang="en-US" sz="2000" b="1" dirty="0">
            <a:effectLst/>
          </a:endParaRPr>
        </a:p>
      </dgm:t>
    </dgm:pt>
    <dgm:pt modelId="{8AC64EF0-13F7-481C-941E-53D56B484030}" type="parTrans" cxnId="{039F3DE3-73EF-49C1-89EB-766976FA56A3}">
      <dgm:prSet/>
      <dgm:spPr/>
      <dgm:t>
        <a:bodyPr/>
        <a:lstStyle/>
        <a:p>
          <a:endParaRPr lang="en-US"/>
        </a:p>
      </dgm:t>
    </dgm:pt>
    <dgm:pt modelId="{5F6588C8-7AC3-4F22-B2C9-9E695857FEE1}" type="sibTrans" cxnId="{039F3DE3-73EF-49C1-89EB-766976FA56A3}">
      <dgm:prSet/>
      <dgm:spPr/>
      <dgm:t>
        <a:bodyPr/>
        <a:lstStyle/>
        <a:p>
          <a:endParaRPr lang="en-US"/>
        </a:p>
      </dgm:t>
    </dgm:pt>
    <dgm:pt modelId="{E8AB25CA-40F7-40BB-BE26-83B9E5BCBA4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effectLst/>
            </a:rPr>
            <a:t>Mobile Phone (</a:t>
          </a:r>
          <a:r>
            <a:rPr lang="en-US" sz="2000" b="1" dirty="0" err="1" smtClean="0">
              <a:effectLst/>
            </a:rPr>
            <a:t>iPhone</a:t>
          </a:r>
          <a:r>
            <a:rPr lang="en-US" sz="2000" b="1" dirty="0" smtClean="0">
              <a:effectLst/>
            </a:rPr>
            <a:t>/Android)</a:t>
          </a:r>
          <a:endParaRPr lang="en-US" sz="2000" b="1" dirty="0">
            <a:effectLst/>
          </a:endParaRPr>
        </a:p>
      </dgm:t>
    </dgm:pt>
    <dgm:pt modelId="{5FB798C4-5188-44A4-982B-1FF3EFC416BD}" type="parTrans" cxnId="{F0CA99CB-528A-4EB2-965F-33942FE5942C}">
      <dgm:prSet/>
      <dgm:spPr/>
      <dgm:t>
        <a:bodyPr/>
        <a:lstStyle/>
        <a:p>
          <a:endParaRPr lang="en-US"/>
        </a:p>
      </dgm:t>
    </dgm:pt>
    <dgm:pt modelId="{7059D03B-6EF6-4DB0-93DE-D5597AC7F8F0}" type="sibTrans" cxnId="{F0CA99CB-528A-4EB2-965F-33942FE5942C}">
      <dgm:prSet/>
      <dgm:spPr/>
      <dgm:t>
        <a:bodyPr/>
        <a:lstStyle/>
        <a:p>
          <a:endParaRPr lang="en-US"/>
        </a:p>
      </dgm:t>
    </dgm:pt>
    <dgm:pt modelId="{86689EB4-E16F-43CE-B880-3BA2CFFBF641}">
      <dgm:prSet custT="1">
        <dgm:style>
          <a:lnRef idx="1">
            <a:schemeClr val="accent3"/>
          </a:lnRef>
          <a:fillRef idx="2">
            <a:schemeClr val="accent3"/>
          </a:fillRef>
          <a:effectRef idx="1">
            <a:schemeClr val="accent3"/>
          </a:effectRef>
          <a:fontRef idx="minor">
            <a:schemeClr val="dk1"/>
          </a:fontRef>
        </dgm:style>
      </dgm:prSet>
      <dgm:spPr/>
      <dgm:t>
        <a:bodyPr/>
        <a:lstStyle/>
        <a:p>
          <a:pPr rtl="0"/>
          <a:endParaRPr lang="en-US" sz="2000" b="1" u="sng" dirty="0">
            <a:effectLst/>
          </a:endParaRPr>
        </a:p>
      </dgm:t>
    </dgm:pt>
    <dgm:pt modelId="{52812F96-D60C-4953-9F39-9AD9BDC0A266}" type="parTrans" cxnId="{9C9A426F-9493-47BB-829D-05CDAF04A1D7}">
      <dgm:prSet/>
      <dgm:spPr/>
      <dgm:t>
        <a:bodyPr/>
        <a:lstStyle/>
        <a:p>
          <a:endParaRPr lang="en-US"/>
        </a:p>
      </dgm:t>
    </dgm:pt>
    <dgm:pt modelId="{760EF81C-FEE7-40F4-BF82-600185C24851}" type="sibTrans" cxnId="{9C9A426F-9493-47BB-829D-05CDAF04A1D7}">
      <dgm:prSet/>
      <dgm:spPr/>
      <dgm:t>
        <a:bodyPr/>
        <a:lstStyle/>
        <a:p>
          <a:endParaRPr lang="en-US"/>
        </a:p>
      </dgm:t>
    </dgm:pt>
    <dgm:pt modelId="{09C35C38-17EF-45B7-9B28-5D6A733903E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u="sng" dirty="0" smtClean="0">
              <a:effectLst/>
            </a:rPr>
            <a:t>Desired</a:t>
          </a:r>
          <a:endParaRPr lang="en-US" sz="2000" b="1" u="sng" dirty="0">
            <a:effectLst/>
          </a:endParaRPr>
        </a:p>
      </dgm:t>
    </dgm:pt>
    <dgm:pt modelId="{1CF4641C-5CCA-410E-9D10-B8F9D72644A5}" type="parTrans" cxnId="{B0B3924F-32B0-496E-B05A-4B8E94BD6E21}">
      <dgm:prSet/>
      <dgm:spPr/>
      <dgm:t>
        <a:bodyPr/>
        <a:lstStyle/>
        <a:p>
          <a:endParaRPr lang="en-US"/>
        </a:p>
      </dgm:t>
    </dgm:pt>
    <dgm:pt modelId="{3DAFC0F9-A4A9-48CF-B183-FB991263BAAC}" type="sibTrans" cxnId="{B0B3924F-32B0-496E-B05A-4B8E94BD6E21}">
      <dgm:prSet/>
      <dgm:spPr/>
      <dgm:t>
        <a:bodyPr/>
        <a:lstStyle/>
        <a:p>
          <a:endParaRPr lang="en-US"/>
        </a:p>
      </dgm:t>
    </dgm:pt>
    <dgm:pt modelId="{BFF994B6-5B28-43C2-A92B-AF0F6C1C242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effectLst/>
            </a:rPr>
            <a:t>Have your purpose to learn</a:t>
          </a:r>
          <a:endParaRPr lang="en-US" sz="2000" b="1" dirty="0">
            <a:effectLst/>
          </a:endParaRPr>
        </a:p>
      </dgm:t>
    </dgm:pt>
    <dgm:pt modelId="{C0A6B7AC-7AEF-4677-AE62-6B904DE44D14}" type="parTrans" cxnId="{BA6DC41B-9615-4D19-B786-AB2EFFE62F35}">
      <dgm:prSet/>
      <dgm:spPr/>
      <dgm:t>
        <a:bodyPr/>
        <a:lstStyle/>
        <a:p>
          <a:endParaRPr lang="en-US"/>
        </a:p>
      </dgm:t>
    </dgm:pt>
    <dgm:pt modelId="{4E685DA5-942B-4D27-83CA-6AE399DC0EE6}" type="sibTrans" cxnId="{BA6DC41B-9615-4D19-B786-AB2EFFE62F35}">
      <dgm:prSet/>
      <dgm:spPr/>
      <dgm:t>
        <a:bodyPr/>
        <a:lstStyle/>
        <a:p>
          <a:endParaRPr lang="en-US"/>
        </a:p>
      </dgm:t>
    </dgm:pt>
    <dgm:pt modelId="{5BB8AE1C-948D-4DF2-847A-BD0A248312C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smtClean="0">
              <a:effectLst/>
            </a:rPr>
            <a:t>Ready to get out of “comfort zone”</a:t>
          </a:r>
          <a:endParaRPr lang="en-US" sz="2000" b="1" dirty="0">
            <a:effectLst/>
          </a:endParaRPr>
        </a:p>
      </dgm:t>
    </dgm:pt>
    <dgm:pt modelId="{F52DA783-2B07-4125-8AE9-32B9B3E7A07A}" type="parTrans" cxnId="{26DD0AE0-70FE-4124-8FE5-9382865709D1}">
      <dgm:prSet/>
      <dgm:spPr/>
      <dgm:t>
        <a:bodyPr/>
        <a:lstStyle/>
        <a:p>
          <a:endParaRPr lang="en-US"/>
        </a:p>
      </dgm:t>
    </dgm:pt>
    <dgm:pt modelId="{88DAF58A-DCD4-46AF-9E44-1384BD13451D}" type="sibTrans" cxnId="{26DD0AE0-70FE-4124-8FE5-9382865709D1}">
      <dgm:prSet/>
      <dgm:spPr/>
      <dgm:t>
        <a:bodyPr/>
        <a:lstStyle/>
        <a:p>
          <a:endParaRPr lang="en-US"/>
        </a:p>
      </dgm:t>
    </dgm:pt>
    <dgm:pt modelId="{CFABE970-2E01-4DD7-8A29-47AD31105D2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effectLst/>
            </a:rPr>
            <a:t>Motivation to become independent but reliable QA</a:t>
          </a:r>
          <a:endParaRPr lang="en-US" sz="2000" b="1" dirty="0">
            <a:effectLst/>
          </a:endParaRPr>
        </a:p>
      </dgm:t>
    </dgm:pt>
    <dgm:pt modelId="{2575FFA7-922E-4DB6-B0E1-6840DDAFAC70}" type="parTrans" cxnId="{F60C2486-C210-4F8B-8452-F8CA42F9A4E5}">
      <dgm:prSet/>
      <dgm:spPr/>
      <dgm:t>
        <a:bodyPr/>
        <a:lstStyle/>
        <a:p>
          <a:endParaRPr lang="en-US"/>
        </a:p>
      </dgm:t>
    </dgm:pt>
    <dgm:pt modelId="{2B5C7551-8CB8-40F5-B1BB-0976D028817E}" type="sibTrans" cxnId="{F60C2486-C210-4F8B-8452-F8CA42F9A4E5}">
      <dgm:prSet/>
      <dgm:spPr/>
      <dgm:t>
        <a:bodyPr/>
        <a:lstStyle/>
        <a:p>
          <a:endParaRPr lang="en-US"/>
        </a:p>
      </dgm:t>
    </dgm:pt>
    <dgm:pt modelId="{2D4FA925-F096-4D36-9A42-4B40088A6D7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effectLst/>
            </a:rPr>
            <a:t>Not take everything for granted (because I paid for it)</a:t>
          </a:r>
          <a:endParaRPr lang="en-US" sz="2000" b="1" dirty="0">
            <a:effectLst/>
          </a:endParaRPr>
        </a:p>
      </dgm:t>
    </dgm:pt>
    <dgm:pt modelId="{1E81784F-16DF-4E52-81AA-57646C8F378E}" type="parTrans" cxnId="{7ADE9B28-572F-4254-B8E5-7D35BD4B8FE6}">
      <dgm:prSet/>
      <dgm:spPr/>
      <dgm:t>
        <a:bodyPr/>
        <a:lstStyle/>
        <a:p>
          <a:endParaRPr lang="en-US"/>
        </a:p>
      </dgm:t>
    </dgm:pt>
    <dgm:pt modelId="{89C45F48-F675-4B89-AA42-C81497AED5C4}" type="sibTrans" cxnId="{7ADE9B28-572F-4254-B8E5-7D35BD4B8FE6}">
      <dgm:prSet/>
      <dgm:spPr/>
      <dgm:t>
        <a:bodyPr/>
        <a:lstStyle/>
        <a:p>
          <a:endParaRPr lang="en-US"/>
        </a:p>
      </dgm:t>
    </dgm:pt>
    <dgm:pt modelId="{BD1C2D14-27BC-44A7-AF72-F59390BE7D4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400" b="1" u="sng" dirty="0" smtClean="0">
              <a:effectLst/>
            </a:rPr>
            <a:t>Required </a:t>
          </a:r>
          <a:endParaRPr lang="en-US" sz="2400" b="1" u="sng" dirty="0">
            <a:effectLst/>
          </a:endParaRPr>
        </a:p>
      </dgm:t>
    </dgm:pt>
    <dgm:pt modelId="{565BA854-11AF-4D29-B06E-EE230D6D8C3B}" type="parTrans" cxnId="{27CAD0E5-821C-40FE-A125-162BD0455993}">
      <dgm:prSet/>
      <dgm:spPr/>
      <dgm:t>
        <a:bodyPr/>
        <a:lstStyle/>
        <a:p>
          <a:endParaRPr lang="en-US"/>
        </a:p>
      </dgm:t>
    </dgm:pt>
    <dgm:pt modelId="{62535761-A3B2-4BC3-B4B7-E3EE958A0DC4}" type="sibTrans" cxnId="{27CAD0E5-821C-40FE-A125-162BD0455993}">
      <dgm:prSet/>
      <dgm:spPr/>
      <dgm:t>
        <a:bodyPr/>
        <a:lstStyle/>
        <a:p>
          <a:endParaRPr lang="en-US"/>
        </a:p>
      </dgm:t>
    </dgm:pt>
    <dgm:pt modelId="{DAF4AA80-EA9D-4067-AB8E-B9C052FA2313}">
      <dgm:prSet custT="1">
        <dgm:style>
          <a:lnRef idx="1">
            <a:schemeClr val="accent3"/>
          </a:lnRef>
          <a:fillRef idx="2">
            <a:schemeClr val="accent3"/>
          </a:fillRef>
          <a:effectRef idx="1">
            <a:schemeClr val="accent3"/>
          </a:effectRef>
          <a:fontRef idx="minor">
            <a:schemeClr val="dk1"/>
          </a:fontRef>
        </dgm:style>
      </dgm:prSet>
      <dgm:spPr/>
      <dgm:t>
        <a:bodyPr/>
        <a:lstStyle/>
        <a:p>
          <a:pPr rtl="0"/>
          <a:endParaRPr lang="en-US" sz="2000" b="1" u="sng" dirty="0">
            <a:effectLst>
              <a:outerShdw blurRad="38100" dist="38100" dir="2700000" algn="tl">
                <a:srgbClr val="000000">
                  <a:alpha val="43137"/>
                </a:srgbClr>
              </a:outerShdw>
            </a:effectLst>
          </a:endParaRPr>
        </a:p>
      </dgm:t>
    </dgm:pt>
    <dgm:pt modelId="{85050F3C-6BA5-44B4-8C37-D4C479BC21FF}" type="parTrans" cxnId="{DB654FEB-E042-4152-B017-AF0A8F85779C}">
      <dgm:prSet/>
      <dgm:spPr/>
    </dgm:pt>
    <dgm:pt modelId="{C10AE894-344F-4D2C-A350-828E38AC34C6}" type="sibTrans" cxnId="{DB654FEB-E042-4152-B017-AF0A8F85779C}">
      <dgm:prSet/>
      <dgm:spPr/>
    </dgm:pt>
    <dgm:pt modelId="{4E2A1378-E91A-4FBD-BE64-8301AE990B0E}" type="pres">
      <dgm:prSet presAssocID="{E696356F-F4C7-430E-99DB-7E10A598A333}" presName="linear" presStyleCnt="0">
        <dgm:presLayoutVars>
          <dgm:dir/>
          <dgm:animLvl val="lvl"/>
          <dgm:resizeHandles val="exact"/>
        </dgm:presLayoutVars>
      </dgm:prSet>
      <dgm:spPr/>
      <dgm:t>
        <a:bodyPr/>
        <a:lstStyle/>
        <a:p>
          <a:endParaRPr lang="en-US"/>
        </a:p>
      </dgm:t>
    </dgm:pt>
    <dgm:pt modelId="{069093B0-D78E-497F-96D3-D4085E0DCD13}" type="pres">
      <dgm:prSet presAssocID="{5B0369B1-0D27-49CD-B737-2ECDC56199C4}" presName="parentLin" presStyleCnt="0"/>
      <dgm:spPr/>
    </dgm:pt>
    <dgm:pt modelId="{5558CACC-E686-4E4A-8F40-E016A1B00F8A}" type="pres">
      <dgm:prSet presAssocID="{5B0369B1-0D27-49CD-B737-2ECDC56199C4}" presName="parentLeftMargin" presStyleLbl="node1" presStyleIdx="0" presStyleCnt="2"/>
      <dgm:spPr/>
      <dgm:t>
        <a:bodyPr/>
        <a:lstStyle/>
        <a:p>
          <a:endParaRPr lang="en-US"/>
        </a:p>
      </dgm:t>
    </dgm:pt>
    <dgm:pt modelId="{A03E1F83-1573-465C-A8A9-3A9825CF71E8}" type="pres">
      <dgm:prSet presAssocID="{5B0369B1-0D27-49CD-B737-2ECDC56199C4}" presName="parentText" presStyleLbl="node1" presStyleIdx="0" presStyleCnt="2" custScaleX="115687" custScaleY="36564">
        <dgm:presLayoutVars>
          <dgm:chMax val="0"/>
          <dgm:bulletEnabled val="1"/>
        </dgm:presLayoutVars>
      </dgm:prSet>
      <dgm:spPr/>
      <dgm:t>
        <a:bodyPr/>
        <a:lstStyle/>
        <a:p>
          <a:endParaRPr lang="en-US"/>
        </a:p>
      </dgm:t>
    </dgm:pt>
    <dgm:pt modelId="{674F9C79-B1C6-4448-A9DE-F0F8ED8C8769}" type="pres">
      <dgm:prSet presAssocID="{5B0369B1-0D27-49CD-B737-2ECDC56199C4}" presName="negativeSpace" presStyleCnt="0"/>
      <dgm:spPr/>
    </dgm:pt>
    <dgm:pt modelId="{C0E99DF5-3904-486F-93E6-91793E467868}" type="pres">
      <dgm:prSet presAssocID="{5B0369B1-0D27-49CD-B737-2ECDC56199C4}" presName="childText" presStyleLbl="conFgAcc1" presStyleIdx="0" presStyleCnt="2" custScaleY="173316" custLinFactNeighborX="-980" custLinFactNeighborY="14178">
        <dgm:presLayoutVars>
          <dgm:bulletEnabled val="1"/>
        </dgm:presLayoutVars>
      </dgm:prSet>
      <dgm:spPr/>
      <dgm:t>
        <a:bodyPr/>
        <a:lstStyle/>
        <a:p>
          <a:endParaRPr lang="en-US"/>
        </a:p>
      </dgm:t>
    </dgm:pt>
    <dgm:pt modelId="{0DE9A855-E903-46FF-A50D-465198340F08}" type="pres">
      <dgm:prSet presAssocID="{F272095A-F491-468F-BDEF-722583D47ED6}" presName="spaceBetweenRectangles" presStyleCnt="0"/>
      <dgm:spPr/>
    </dgm:pt>
    <dgm:pt modelId="{D9A2E742-7CFB-4148-8CB2-5A1E28AE5942}" type="pres">
      <dgm:prSet presAssocID="{408A4E79-DCBC-4BBB-A570-90C1B0ED607A}" presName="parentLin" presStyleCnt="0"/>
      <dgm:spPr/>
    </dgm:pt>
    <dgm:pt modelId="{AA401685-AF83-4472-B6A5-CEA3F852545D}" type="pres">
      <dgm:prSet presAssocID="{408A4E79-DCBC-4BBB-A570-90C1B0ED607A}" presName="parentLeftMargin" presStyleLbl="node1" presStyleIdx="0" presStyleCnt="2"/>
      <dgm:spPr/>
      <dgm:t>
        <a:bodyPr/>
        <a:lstStyle/>
        <a:p>
          <a:endParaRPr lang="en-US"/>
        </a:p>
      </dgm:t>
    </dgm:pt>
    <dgm:pt modelId="{CB1FF091-1FDA-43E5-A48B-D86537CF64FB}" type="pres">
      <dgm:prSet presAssocID="{408A4E79-DCBC-4BBB-A570-90C1B0ED607A}" presName="parentText" presStyleLbl="node1" presStyleIdx="1" presStyleCnt="2">
        <dgm:presLayoutVars>
          <dgm:chMax val="0"/>
          <dgm:bulletEnabled val="1"/>
        </dgm:presLayoutVars>
      </dgm:prSet>
      <dgm:spPr/>
      <dgm:t>
        <a:bodyPr/>
        <a:lstStyle/>
        <a:p>
          <a:endParaRPr lang="en-US"/>
        </a:p>
      </dgm:t>
    </dgm:pt>
    <dgm:pt modelId="{71E10101-5478-4264-A7C3-857F4D9C9655}" type="pres">
      <dgm:prSet presAssocID="{408A4E79-DCBC-4BBB-A570-90C1B0ED607A}" presName="negativeSpace" presStyleCnt="0"/>
      <dgm:spPr/>
    </dgm:pt>
    <dgm:pt modelId="{0B8CB73B-2572-4FAD-AA38-0B46872FE9BC}" type="pres">
      <dgm:prSet presAssocID="{408A4E79-DCBC-4BBB-A570-90C1B0ED607A}" presName="childText" presStyleLbl="conFgAcc1" presStyleIdx="1" presStyleCnt="2">
        <dgm:presLayoutVars>
          <dgm:bulletEnabled val="1"/>
        </dgm:presLayoutVars>
      </dgm:prSet>
      <dgm:spPr/>
      <dgm:t>
        <a:bodyPr/>
        <a:lstStyle/>
        <a:p>
          <a:endParaRPr lang="en-US"/>
        </a:p>
      </dgm:t>
    </dgm:pt>
  </dgm:ptLst>
  <dgm:cxnLst>
    <dgm:cxn modelId="{83437312-652E-4E9C-A018-A493047E33D3}" srcId="{5B0369B1-0D27-49CD-B737-2ECDC56199C4}" destId="{5C857F62-1F9E-4448-9B47-3082DA7AEB55}" srcOrd="3" destOrd="0" parTransId="{581EDCC8-6F82-4D26-9217-2575E2D9A82E}" sibTransId="{D6D2AD1B-F5D9-45EF-9F65-D2CCB673C855}"/>
    <dgm:cxn modelId="{B8CF72BB-078C-4AA7-81FD-1E96E71F4C45}" srcId="{E696356F-F4C7-430E-99DB-7E10A598A333}" destId="{408A4E79-DCBC-4BBB-A570-90C1B0ED607A}" srcOrd="1" destOrd="0" parTransId="{7A4DAA5E-1814-4EA0-B5DD-F063A6E370B8}" sibTransId="{DC6A3858-C7E2-4C65-B392-B9F6FB4A3FF2}"/>
    <dgm:cxn modelId="{DFE6312F-10DB-4536-A82E-9CD2101C2717}" type="presOf" srcId="{F6ADEAE4-89F1-4625-86E3-48DC6F238BD2}" destId="{0B8CB73B-2572-4FAD-AA38-0B46872FE9BC}" srcOrd="0" destOrd="0" presId="urn:microsoft.com/office/officeart/2005/8/layout/list1"/>
    <dgm:cxn modelId="{6B12D89B-E54D-4D88-96FF-E61569CE26C3}" srcId="{E696356F-F4C7-430E-99DB-7E10A598A333}" destId="{5B0369B1-0D27-49CD-B737-2ECDC56199C4}" srcOrd="0" destOrd="0" parTransId="{0FF5FF08-5E15-462A-A35D-A9382CBF5D3F}" sibTransId="{F272095A-F491-468F-BDEF-722583D47ED6}"/>
    <dgm:cxn modelId="{6D9381BD-86FE-4A2A-84D3-7F455B8360D7}" type="presOf" srcId="{5BB8AE1C-948D-4DF2-847A-BD0A248312CB}" destId="{C0E99DF5-3904-486F-93E6-91793E467868}" srcOrd="0" destOrd="9" presId="urn:microsoft.com/office/officeart/2005/8/layout/list1"/>
    <dgm:cxn modelId="{8D156891-815B-420F-927C-17F7EBF9E5FF}" type="presOf" srcId="{2D4FA925-F096-4D36-9A42-4B40088A6D78}" destId="{C0E99DF5-3904-486F-93E6-91793E467868}" srcOrd="0" destOrd="11" presId="urn:microsoft.com/office/officeart/2005/8/layout/list1"/>
    <dgm:cxn modelId="{633DF5F6-2B7B-4602-B522-97CE7E4DBF91}" type="presOf" srcId="{5B0369B1-0D27-49CD-B737-2ECDC56199C4}" destId="{A03E1F83-1573-465C-A8A9-3A9825CF71E8}" srcOrd="1" destOrd="0" presId="urn:microsoft.com/office/officeart/2005/8/layout/list1"/>
    <dgm:cxn modelId="{4822EBF0-F273-4786-82F6-17F8671344BC}" type="presOf" srcId="{E38A1C17-CF7C-4894-B2FB-91EAE544EA3F}" destId="{C0E99DF5-3904-486F-93E6-91793E467868}" srcOrd="0" destOrd="4" presId="urn:microsoft.com/office/officeart/2005/8/layout/list1"/>
    <dgm:cxn modelId="{27CAD0E5-821C-40FE-A125-162BD0455993}" srcId="{5B0369B1-0D27-49CD-B737-2ECDC56199C4}" destId="{BD1C2D14-27BC-44A7-AF72-F59390BE7D4A}" srcOrd="1" destOrd="0" parTransId="{565BA854-11AF-4D29-B06E-EE230D6D8C3B}" sibTransId="{62535761-A3B2-4BC3-B4B7-E3EE958A0DC4}"/>
    <dgm:cxn modelId="{33569109-68CF-4E83-861D-A2737EC21580}" type="presOf" srcId="{09C35C38-17EF-45B7-9B28-5D6A733903E2}" destId="{C0E99DF5-3904-486F-93E6-91793E467868}" srcOrd="0" destOrd="7" presId="urn:microsoft.com/office/officeart/2005/8/layout/list1"/>
    <dgm:cxn modelId="{9C9A426F-9493-47BB-829D-05CDAF04A1D7}" srcId="{5B0369B1-0D27-49CD-B737-2ECDC56199C4}" destId="{86689EB4-E16F-43CE-B880-3BA2CFFBF641}" srcOrd="6" destOrd="0" parTransId="{52812F96-D60C-4953-9F39-9AD9BDC0A266}" sibTransId="{760EF81C-FEE7-40F4-BF82-600185C24851}"/>
    <dgm:cxn modelId="{F60C2486-C210-4F8B-8452-F8CA42F9A4E5}" srcId="{5B0369B1-0D27-49CD-B737-2ECDC56199C4}" destId="{CFABE970-2E01-4DD7-8A29-47AD31105D28}" srcOrd="10" destOrd="0" parTransId="{2575FFA7-922E-4DB6-B0E1-6840DDAFAC70}" sibTransId="{2B5C7551-8CB8-40F5-B1BB-0976D028817E}"/>
    <dgm:cxn modelId="{43A7D459-B204-4CFF-AFB7-A828814F96B0}" type="presOf" srcId="{408A4E79-DCBC-4BBB-A570-90C1B0ED607A}" destId="{AA401685-AF83-4472-B6A5-CEA3F852545D}" srcOrd="0" destOrd="0" presId="urn:microsoft.com/office/officeart/2005/8/layout/list1"/>
    <dgm:cxn modelId="{0DB2704A-C04D-4773-ADDA-8A1D2F2707F2}" type="presOf" srcId="{E8AB25CA-40F7-40BB-BE26-83B9E5BCBA45}" destId="{C0E99DF5-3904-486F-93E6-91793E467868}" srcOrd="0" destOrd="5" presId="urn:microsoft.com/office/officeart/2005/8/layout/list1"/>
    <dgm:cxn modelId="{3813AEEC-AE73-4054-A42D-E77ACDF525F1}" type="presOf" srcId="{BD1C2D14-27BC-44A7-AF72-F59390BE7D4A}" destId="{C0E99DF5-3904-486F-93E6-91793E467868}" srcOrd="0" destOrd="1" presId="urn:microsoft.com/office/officeart/2005/8/layout/list1"/>
    <dgm:cxn modelId="{039F3DE3-73EF-49C1-89EB-766976FA56A3}" srcId="{5B0369B1-0D27-49CD-B737-2ECDC56199C4}" destId="{E38A1C17-CF7C-4894-B2FB-91EAE544EA3F}" srcOrd="4" destOrd="0" parTransId="{8AC64EF0-13F7-481C-941E-53D56B484030}" sibTransId="{5F6588C8-7AC3-4F22-B2C9-9E695857FEE1}"/>
    <dgm:cxn modelId="{46EA1588-3FFF-4736-9648-7122F321DE2D}" type="presOf" srcId="{DAF4AA80-EA9D-4067-AB8E-B9C052FA2313}" destId="{C0E99DF5-3904-486F-93E6-91793E467868}" srcOrd="0" destOrd="0" presId="urn:microsoft.com/office/officeart/2005/8/layout/list1"/>
    <dgm:cxn modelId="{B7482284-EA2E-4970-A706-13BEC7D219BC}" type="presOf" srcId="{86689EB4-E16F-43CE-B880-3BA2CFFBF641}" destId="{C0E99DF5-3904-486F-93E6-91793E467868}" srcOrd="0" destOrd="6" presId="urn:microsoft.com/office/officeart/2005/8/layout/list1"/>
    <dgm:cxn modelId="{75DF32C6-E017-4629-86B6-6CE8D20ABF4E}" srcId="{408A4E79-DCBC-4BBB-A570-90C1B0ED607A}" destId="{F6ADEAE4-89F1-4625-86E3-48DC6F238BD2}" srcOrd="0" destOrd="0" parTransId="{D3332D8D-C8E2-42EC-9066-3DD31133EE16}" sibTransId="{38DE994B-5EE9-434D-A9E2-3B9C15774E71}"/>
    <dgm:cxn modelId="{F0CA99CB-528A-4EB2-965F-33942FE5942C}" srcId="{5B0369B1-0D27-49CD-B737-2ECDC56199C4}" destId="{E8AB25CA-40F7-40BB-BE26-83B9E5BCBA45}" srcOrd="5" destOrd="0" parTransId="{5FB798C4-5188-44A4-982B-1FF3EFC416BD}" sibTransId="{7059D03B-6EF6-4DB0-93DE-D5597AC7F8F0}"/>
    <dgm:cxn modelId="{5B5772FB-6C35-49B0-9F92-1DCFA13807C8}" type="presOf" srcId="{5B0369B1-0D27-49CD-B737-2ECDC56199C4}" destId="{5558CACC-E686-4E4A-8F40-E016A1B00F8A}" srcOrd="0" destOrd="0" presId="urn:microsoft.com/office/officeart/2005/8/layout/list1"/>
    <dgm:cxn modelId="{26DD0AE0-70FE-4124-8FE5-9382865709D1}" srcId="{5B0369B1-0D27-49CD-B737-2ECDC56199C4}" destId="{5BB8AE1C-948D-4DF2-847A-BD0A248312CB}" srcOrd="9" destOrd="0" parTransId="{F52DA783-2B07-4125-8AE9-32B9B3E7A07A}" sibTransId="{88DAF58A-DCD4-46AF-9E44-1384BD13451D}"/>
    <dgm:cxn modelId="{7B4ADC19-A30D-47B6-8671-3839CF1876ED}" type="presOf" srcId="{CFABE970-2E01-4DD7-8A29-47AD31105D28}" destId="{C0E99DF5-3904-486F-93E6-91793E467868}" srcOrd="0" destOrd="10" presId="urn:microsoft.com/office/officeart/2005/8/layout/list1"/>
    <dgm:cxn modelId="{801B56F6-C6F0-43E0-BDB7-B46ED510D28D}" type="presOf" srcId="{5C857F62-1F9E-4448-9B47-3082DA7AEB55}" destId="{C0E99DF5-3904-486F-93E6-91793E467868}" srcOrd="0" destOrd="3" presId="urn:microsoft.com/office/officeart/2005/8/layout/list1"/>
    <dgm:cxn modelId="{18E864FE-3FAB-48E1-95C2-C32205D80576}" type="presOf" srcId="{E696356F-F4C7-430E-99DB-7E10A598A333}" destId="{4E2A1378-E91A-4FBD-BE64-8301AE990B0E}" srcOrd="0" destOrd="0" presId="urn:microsoft.com/office/officeart/2005/8/layout/list1"/>
    <dgm:cxn modelId="{B0B3924F-32B0-496E-B05A-4B8E94BD6E21}" srcId="{5B0369B1-0D27-49CD-B737-2ECDC56199C4}" destId="{09C35C38-17EF-45B7-9B28-5D6A733903E2}" srcOrd="7" destOrd="0" parTransId="{1CF4641C-5CCA-410E-9D10-B8F9D72644A5}" sibTransId="{3DAFC0F9-A4A9-48CF-B183-FB991263BAAC}"/>
    <dgm:cxn modelId="{DB654FEB-E042-4152-B017-AF0A8F85779C}" srcId="{5B0369B1-0D27-49CD-B737-2ECDC56199C4}" destId="{DAF4AA80-EA9D-4067-AB8E-B9C052FA2313}" srcOrd="0" destOrd="0" parTransId="{85050F3C-6BA5-44B4-8C37-D4C479BC21FF}" sibTransId="{C10AE894-344F-4D2C-A350-828E38AC34C6}"/>
    <dgm:cxn modelId="{7ADE9B28-572F-4254-B8E5-7D35BD4B8FE6}" srcId="{5B0369B1-0D27-49CD-B737-2ECDC56199C4}" destId="{2D4FA925-F096-4D36-9A42-4B40088A6D78}" srcOrd="11" destOrd="0" parTransId="{1E81784F-16DF-4E52-81AA-57646C8F378E}" sibTransId="{89C45F48-F675-4B89-AA42-C81497AED5C4}"/>
    <dgm:cxn modelId="{4AD4ED57-E9BC-4510-A9D2-159D4B3391AA}" type="presOf" srcId="{408A4E79-DCBC-4BBB-A570-90C1B0ED607A}" destId="{CB1FF091-1FDA-43E5-A48B-D86537CF64FB}" srcOrd="1" destOrd="0" presId="urn:microsoft.com/office/officeart/2005/8/layout/list1"/>
    <dgm:cxn modelId="{3FF25BF0-5E05-4249-9F22-40A68729ECF0}" srcId="{5B0369B1-0D27-49CD-B737-2ECDC56199C4}" destId="{AD784D60-12C9-4A68-876A-657A965F2D4E}" srcOrd="2" destOrd="0" parTransId="{7B08236C-7A27-42CA-A4EB-B6A45FAC438B}" sibTransId="{7A3ADEAF-6BC5-4A4C-BD29-B5D21AC7CCC6}"/>
    <dgm:cxn modelId="{4ADAA3BA-402B-4497-8D9C-15DF64066896}" type="presOf" srcId="{AD784D60-12C9-4A68-876A-657A965F2D4E}" destId="{C0E99DF5-3904-486F-93E6-91793E467868}" srcOrd="0" destOrd="2" presId="urn:microsoft.com/office/officeart/2005/8/layout/list1"/>
    <dgm:cxn modelId="{BA6DC41B-9615-4D19-B786-AB2EFFE62F35}" srcId="{5B0369B1-0D27-49CD-B737-2ECDC56199C4}" destId="{BFF994B6-5B28-43C2-A92B-AF0F6C1C242A}" srcOrd="8" destOrd="0" parTransId="{C0A6B7AC-7AEF-4677-AE62-6B904DE44D14}" sibTransId="{4E685DA5-942B-4D27-83CA-6AE399DC0EE6}"/>
    <dgm:cxn modelId="{8C2318D1-8E7C-4C93-8FE2-CB8F40478800}" type="presOf" srcId="{BFF994B6-5B28-43C2-A92B-AF0F6C1C242A}" destId="{C0E99DF5-3904-486F-93E6-91793E467868}" srcOrd="0" destOrd="8" presId="urn:microsoft.com/office/officeart/2005/8/layout/list1"/>
    <dgm:cxn modelId="{3395FF8C-138B-4753-86ED-3DFA90BE0378}" type="presParOf" srcId="{4E2A1378-E91A-4FBD-BE64-8301AE990B0E}" destId="{069093B0-D78E-497F-96D3-D4085E0DCD13}" srcOrd="0" destOrd="0" presId="urn:microsoft.com/office/officeart/2005/8/layout/list1"/>
    <dgm:cxn modelId="{789296AC-C983-4D19-B27B-A76D8A00284C}" type="presParOf" srcId="{069093B0-D78E-497F-96D3-D4085E0DCD13}" destId="{5558CACC-E686-4E4A-8F40-E016A1B00F8A}" srcOrd="0" destOrd="0" presId="urn:microsoft.com/office/officeart/2005/8/layout/list1"/>
    <dgm:cxn modelId="{096C20E9-A817-4F6F-89AF-527C719888B6}" type="presParOf" srcId="{069093B0-D78E-497F-96D3-D4085E0DCD13}" destId="{A03E1F83-1573-465C-A8A9-3A9825CF71E8}" srcOrd="1" destOrd="0" presId="urn:microsoft.com/office/officeart/2005/8/layout/list1"/>
    <dgm:cxn modelId="{646AEA67-A451-44D0-8A5D-8AA4F93D10C0}" type="presParOf" srcId="{4E2A1378-E91A-4FBD-BE64-8301AE990B0E}" destId="{674F9C79-B1C6-4448-A9DE-F0F8ED8C8769}" srcOrd="1" destOrd="0" presId="urn:microsoft.com/office/officeart/2005/8/layout/list1"/>
    <dgm:cxn modelId="{A5666696-C9EB-4EDD-9CF0-681BF3865664}" type="presParOf" srcId="{4E2A1378-E91A-4FBD-BE64-8301AE990B0E}" destId="{C0E99DF5-3904-486F-93E6-91793E467868}" srcOrd="2" destOrd="0" presId="urn:microsoft.com/office/officeart/2005/8/layout/list1"/>
    <dgm:cxn modelId="{EED6C6B4-B2EB-4E8F-9458-26B14C004D54}" type="presParOf" srcId="{4E2A1378-E91A-4FBD-BE64-8301AE990B0E}" destId="{0DE9A855-E903-46FF-A50D-465198340F08}" srcOrd="3" destOrd="0" presId="urn:microsoft.com/office/officeart/2005/8/layout/list1"/>
    <dgm:cxn modelId="{56E167B8-656E-4ADF-8C4D-99945570BE3B}" type="presParOf" srcId="{4E2A1378-E91A-4FBD-BE64-8301AE990B0E}" destId="{D9A2E742-7CFB-4148-8CB2-5A1E28AE5942}" srcOrd="4" destOrd="0" presId="urn:microsoft.com/office/officeart/2005/8/layout/list1"/>
    <dgm:cxn modelId="{E25B53C5-A94F-4373-A147-A18202E897A5}" type="presParOf" srcId="{D9A2E742-7CFB-4148-8CB2-5A1E28AE5942}" destId="{AA401685-AF83-4472-B6A5-CEA3F852545D}" srcOrd="0" destOrd="0" presId="urn:microsoft.com/office/officeart/2005/8/layout/list1"/>
    <dgm:cxn modelId="{065213CC-FCDA-40A8-BE53-DFED60B502E6}" type="presParOf" srcId="{D9A2E742-7CFB-4148-8CB2-5A1E28AE5942}" destId="{CB1FF091-1FDA-43E5-A48B-D86537CF64FB}" srcOrd="1" destOrd="0" presId="urn:microsoft.com/office/officeart/2005/8/layout/list1"/>
    <dgm:cxn modelId="{3BD6A998-00B0-45E3-9C0D-E0776A464839}" type="presParOf" srcId="{4E2A1378-E91A-4FBD-BE64-8301AE990B0E}" destId="{71E10101-5478-4264-A7C3-857F4D9C9655}" srcOrd="5" destOrd="0" presId="urn:microsoft.com/office/officeart/2005/8/layout/list1"/>
    <dgm:cxn modelId="{41EF678B-5D92-4CC6-A959-BFB91F00031A}" type="presParOf" srcId="{4E2A1378-E91A-4FBD-BE64-8301AE990B0E}" destId="{0B8CB73B-2572-4FAD-AA38-0B46872FE9BC}"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8B293-EBC7-4D1E-9BA6-54F00BCB17D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3C017CE-529E-47FE-A21F-64EEC7DF3F6B}">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aseline="0" dirty="0" smtClean="0"/>
            <a:t>Carriers/Service Providers</a:t>
          </a:r>
          <a:endParaRPr lang="en-US" sz="3600" baseline="0" dirty="0"/>
        </a:p>
      </dgm:t>
    </dgm:pt>
    <dgm:pt modelId="{549A2267-8381-47F4-A5C0-D20D3A86A22F}" type="parTrans" cxnId="{47435029-87FF-4A80-AF85-F983E91E5BFF}">
      <dgm:prSet/>
      <dgm:spPr/>
      <dgm:t>
        <a:bodyPr/>
        <a:lstStyle/>
        <a:p>
          <a:pPr algn="ctr"/>
          <a:endParaRPr lang="en-US"/>
        </a:p>
      </dgm:t>
    </dgm:pt>
    <dgm:pt modelId="{A43C1D8A-526B-4628-873F-104955FAE46D}" type="sibTrans" cxnId="{47435029-87FF-4A80-AF85-F983E91E5BFF}">
      <dgm:prSet/>
      <dgm:spPr/>
      <dgm:t>
        <a:bodyPr/>
        <a:lstStyle/>
        <a:p>
          <a:pPr algn="ctr"/>
          <a:endParaRPr lang="en-US"/>
        </a:p>
      </dgm:t>
    </dgm:pt>
    <dgm:pt modelId="{2F5F098E-EF7B-4753-80A5-59E67181F8D1}">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t>Networks</a:t>
          </a:r>
          <a:endParaRPr lang="en-US" sz="3600" dirty="0"/>
        </a:p>
      </dgm:t>
    </dgm:pt>
    <dgm:pt modelId="{04C923F3-21A2-4C29-86F2-CCA632C61987}" type="parTrans" cxnId="{97CFDC7F-EB05-4BFB-8738-413B1FAF3109}">
      <dgm:prSet/>
      <dgm:spPr/>
      <dgm:t>
        <a:bodyPr/>
        <a:lstStyle/>
        <a:p>
          <a:pPr algn="ctr"/>
          <a:endParaRPr lang="en-US"/>
        </a:p>
      </dgm:t>
    </dgm:pt>
    <dgm:pt modelId="{D73A95DD-EEBF-4E72-AB5B-57C9F8AF45AE}" type="sibTrans" cxnId="{97CFDC7F-EB05-4BFB-8738-413B1FAF3109}">
      <dgm:prSet/>
      <dgm:spPr/>
      <dgm:t>
        <a:bodyPr/>
        <a:lstStyle/>
        <a:p>
          <a:pPr algn="ctr"/>
          <a:endParaRPr lang="en-US"/>
        </a:p>
      </dgm:t>
    </dgm:pt>
    <dgm:pt modelId="{4C361E29-635B-4459-92D2-0C7CAD268889}">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t>Manufactures</a:t>
          </a:r>
          <a:endParaRPr lang="en-US" sz="3600" dirty="0"/>
        </a:p>
      </dgm:t>
    </dgm:pt>
    <dgm:pt modelId="{22F3D6C7-E160-4534-B80B-E30E07EB38A2}" type="parTrans" cxnId="{A823CDEA-84AA-4859-9971-524C6717D319}">
      <dgm:prSet/>
      <dgm:spPr/>
      <dgm:t>
        <a:bodyPr/>
        <a:lstStyle/>
        <a:p>
          <a:pPr algn="ctr"/>
          <a:endParaRPr lang="en-US"/>
        </a:p>
      </dgm:t>
    </dgm:pt>
    <dgm:pt modelId="{663ACBFC-1948-4B83-A5AE-6248B3E1646B}" type="sibTrans" cxnId="{A823CDEA-84AA-4859-9971-524C6717D319}">
      <dgm:prSet/>
      <dgm:spPr/>
      <dgm:t>
        <a:bodyPr/>
        <a:lstStyle/>
        <a:p>
          <a:pPr algn="ctr"/>
          <a:endParaRPr lang="en-US"/>
        </a:p>
      </dgm:t>
    </dgm:pt>
    <dgm:pt modelId="{7C46D396-9481-4100-972B-32D5664D1577}">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t>Devices</a:t>
          </a:r>
          <a:endParaRPr lang="en-US" sz="3600" dirty="0"/>
        </a:p>
      </dgm:t>
    </dgm:pt>
    <dgm:pt modelId="{C90341FE-5C89-43F6-9A9D-895D0616A22A}" type="parTrans" cxnId="{37BB92F7-319F-4737-9557-F0AA3B510557}">
      <dgm:prSet/>
      <dgm:spPr/>
      <dgm:t>
        <a:bodyPr/>
        <a:lstStyle/>
        <a:p>
          <a:pPr algn="ctr"/>
          <a:endParaRPr lang="en-US"/>
        </a:p>
      </dgm:t>
    </dgm:pt>
    <dgm:pt modelId="{116AB8CD-DA36-4616-BD48-79D6DF095DE5}" type="sibTrans" cxnId="{37BB92F7-319F-4737-9557-F0AA3B510557}">
      <dgm:prSet/>
      <dgm:spPr/>
      <dgm:t>
        <a:bodyPr/>
        <a:lstStyle/>
        <a:p>
          <a:pPr algn="ctr"/>
          <a:endParaRPr lang="en-US"/>
        </a:p>
      </dgm:t>
    </dgm:pt>
    <dgm:pt modelId="{E0FCBA0D-A3AE-4111-8793-788CB31F8B0C}">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t>Platforms/OS</a:t>
          </a:r>
          <a:endParaRPr lang="en-US" sz="3600" dirty="0"/>
        </a:p>
      </dgm:t>
    </dgm:pt>
    <dgm:pt modelId="{40486A23-78A9-4399-9CC9-9FF54845F4DA}" type="parTrans" cxnId="{5068A561-6412-4742-93D5-BD9178C7E57E}">
      <dgm:prSet/>
      <dgm:spPr/>
      <dgm:t>
        <a:bodyPr/>
        <a:lstStyle/>
        <a:p>
          <a:pPr algn="ctr"/>
          <a:endParaRPr lang="en-US"/>
        </a:p>
      </dgm:t>
    </dgm:pt>
    <dgm:pt modelId="{5207BC09-ABB5-489A-B7C3-1F01478CB48A}" type="sibTrans" cxnId="{5068A561-6412-4742-93D5-BD9178C7E57E}">
      <dgm:prSet/>
      <dgm:spPr/>
      <dgm:t>
        <a:bodyPr/>
        <a:lstStyle/>
        <a:p>
          <a:pPr algn="ctr"/>
          <a:endParaRPr lang="en-US"/>
        </a:p>
      </dgm:t>
    </dgm:pt>
    <dgm:pt modelId="{D99EBB38-16AE-42B8-BEF8-63A96EEE7374}">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t>Frameworks</a:t>
          </a:r>
          <a:endParaRPr lang="en-US" sz="3600" dirty="0"/>
        </a:p>
      </dgm:t>
    </dgm:pt>
    <dgm:pt modelId="{9F113485-E6EF-4028-A4EE-C58134A5127F}" type="parTrans" cxnId="{DF80206F-D531-4A76-9A31-D3976034396D}">
      <dgm:prSet/>
      <dgm:spPr/>
      <dgm:t>
        <a:bodyPr/>
        <a:lstStyle/>
        <a:p>
          <a:pPr algn="ctr"/>
          <a:endParaRPr lang="en-US"/>
        </a:p>
      </dgm:t>
    </dgm:pt>
    <dgm:pt modelId="{FC9D01A5-01C9-45C5-8C84-BAF7F7ABDACC}" type="sibTrans" cxnId="{DF80206F-D531-4A76-9A31-D3976034396D}">
      <dgm:prSet/>
      <dgm:spPr/>
      <dgm:t>
        <a:bodyPr/>
        <a:lstStyle/>
        <a:p>
          <a:pPr algn="ctr"/>
          <a:endParaRPr lang="en-US"/>
        </a:p>
      </dgm:t>
    </dgm:pt>
    <dgm:pt modelId="{90D5E524-F3E6-4D86-B8F9-90C68E81FCB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t>API-Apps</a:t>
          </a:r>
          <a:endParaRPr lang="en-US" sz="3600" dirty="0"/>
        </a:p>
      </dgm:t>
    </dgm:pt>
    <dgm:pt modelId="{2305C1FE-74D5-42E3-9402-AAEE2D41E3CB}" type="parTrans" cxnId="{27E225CB-71D7-4A34-9068-84C556E4943E}">
      <dgm:prSet/>
      <dgm:spPr/>
      <dgm:t>
        <a:bodyPr/>
        <a:lstStyle/>
        <a:p>
          <a:pPr algn="ctr"/>
          <a:endParaRPr lang="en-US"/>
        </a:p>
      </dgm:t>
    </dgm:pt>
    <dgm:pt modelId="{3409E0D5-0FAB-4511-9A68-F65441AA5A54}" type="sibTrans" cxnId="{27E225CB-71D7-4A34-9068-84C556E4943E}">
      <dgm:prSet/>
      <dgm:spPr/>
      <dgm:t>
        <a:bodyPr/>
        <a:lstStyle/>
        <a:p>
          <a:pPr algn="ctr"/>
          <a:endParaRPr lang="en-US"/>
        </a:p>
      </dgm:t>
    </dgm:pt>
    <dgm:pt modelId="{BC36815E-5816-4433-9585-764EDE5A3D6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t>Services </a:t>
          </a:r>
          <a:endParaRPr lang="en-US" sz="3600" dirty="0"/>
        </a:p>
      </dgm:t>
    </dgm:pt>
    <dgm:pt modelId="{A7C4D95B-C16C-414D-B06C-1A427F449D22}" type="parTrans" cxnId="{503339FF-4291-4AC8-B977-1F78797A0934}">
      <dgm:prSet/>
      <dgm:spPr/>
      <dgm:t>
        <a:bodyPr/>
        <a:lstStyle/>
        <a:p>
          <a:pPr algn="ctr"/>
          <a:endParaRPr lang="en-US"/>
        </a:p>
      </dgm:t>
    </dgm:pt>
    <dgm:pt modelId="{F3C8B9E4-892A-4349-9377-6C2E9F18F40C}" type="sibTrans" cxnId="{503339FF-4291-4AC8-B977-1F78797A0934}">
      <dgm:prSet/>
      <dgm:spPr/>
      <dgm:t>
        <a:bodyPr/>
        <a:lstStyle/>
        <a:p>
          <a:pPr algn="ctr"/>
          <a:endParaRPr lang="en-US"/>
        </a:p>
      </dgm:t>
    </dgm:pt>
    <dgm:pt modelId="{7E407E04-E628-4236-8988-4B04DFEB7002}">
      <dgm:prSet custT="1">
        <dgm:style>
          <a:lnRef idx="0">
            <a:schemeClr val="accent1"/>
          </a:lnRef>
          <a:fillRef idx="3">
            <a:schemeClr val="accent1"/>
          </a:fillRef>
          <a:effectRef idx="3">
            <a:schemeClr val="accent1"/>
          </a:effectRef>
          <a:fontRef idx="minor">
            <a:schemeClr val="lt1"/>
          </a:fontRef>
        </dgm:style>
      </dgm:prSet>
      <dgm:spPr/>
      <dgm:t>
        <a:bodyPr/>
        <a:lstStyle/>
        <a:p>
          <a:pPr algn="just" rtl="0"/>
          <a:r>
            <a:rPr lang="en-US" sz="3600" baseline="0" dirty="0" smtClean="0"/>
            <a:t>Mobile World Statistics </a:t>
          </a:r>
          <a:endParaRPr lang="en-US" sz="3600" baseline="0" dirty="0"/>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02960016-3D9F-46BB-9999-EC514157500F}" type="pres">
      <dgm:prSet presAssocID="{11A8B293-EBC7-4D1E-9BA6-54F00BCB17DD}" presName="Name0" presStyleCnt="0">
        <dgm:presLayoutVars>
          <dgm:chPref val="3"/>
          <dgm:dir/>
          <dgm:animLvl val="lvl"/>
          <dgm:resizeHandles/>
        </dgm:presLayoutVars>
      </dgm:prSet>
      <dgm:spPr/>
      <dgm:t>
        <a:bodyPr/>
        <a:lstStyle/>
        <a:p>
          <a:endParaRPr lang="en-US"/>
        </a:p>
      </dgm:t>
    </dgm:pt>
    <dgm:pt modelId="{C9CB3D63-9FCD-46E1-B496-240C4A77F2A1}" type="pres">
      <dgm:prSet presAssocID="{7E407E04-E628-4236-8988-4B04DFEB7002}" presName="horFlow" presStyleCnt="0"/>
      <dgm:spPr/>
    </dgm:pt>
    <dgm:pt modelId="{A732CCC7-7E8F-4676-9F9C-63FC6C3495A7}" type="pres">
      <dgm:prSet presAssocID="{7E407E04-E628-4236-8988-4B04DFEB7002}" presName="bigChev" presStyleLbl="node1" presStyleIdx="0" presStyleCnt="9" custScaleX="762756"/>
      <dgm:spPr/>
      <dgm:t>
        <a:bodyPr/>
        <a:lstStyle/>
        <a:p>
          <a:endParaRPr lang="en-US"/>
        </a:p>
      </dgm:t>
    </dgm:pt>
    <dgm:pt modelId="{B35ADF51-9A9E-4DED-A4ED-620B71E52E12}" type="pres">
      <dgm:prSet presAssocID="{7E407E04-E628-4236-8988-4B04DFEB7002}" presName="vSp" presStyleCnt="0"/>
      <dgm:spPr/>
    </dgm:pt>
    <dgm:pt modelId="{168EAC1F-03CE-4798-9B72-CDAE5E22D935}" type="pres">
      <dgm:prSet presAssocID="{E3C017CE-529E-47FE-A21F-64EEC7DF3F6B}" presName="horFlow" presStyleCnt="0"/>
      <dgm:spPr/>
    </dgm:pt>
    <dgm:pt modelId="{D8FB0E70-CD85-4DE7-99BF-6E3E9453E4F9}" type="pres">
      <dgm:prSet presAssocID="{E3C017CE-529E-47FE-A21F-64EEC7DF3F6B}" presName="bigChev" presStyleLbl="node1" presStyleIdx="1" presStyleCnt="9" custScaleX="762756"/>
      <dgm:spPr/>
      <dgm:t>
        <a:bodyPr/>
        <a:lstStyle/>
        <a:p>
          <a:endParaRPr lang="en-US"/>
        </a:p>
      </dgm:t>
    </dgm:pt>
    <dgm:pt modelId="{DD311FD1-962D-4937-B172-301C2BB6AB5B}" type="pres">
      <dgm:prSet presAssocID="{E3C017CE-529E-47FE-A21F-64EEC7DF3F6B}" presName="vSp" presStyleCnt="0"/>
      <dgm:spPr/>
    </dgm:pt>
    <dgm:pt modelId="{6C52A559-76D6-4786-B8C9-08539F561882}" type="pres">
      <dgm:prSet presAssocID="{2F5F098E-EF7B-4753-80A5-59E67181F8D1}" presName="horFlow" presStyleCnt="0"/>
      <dgm:spPr/>
    </dgm:pt>
    <dgm:pt modelId="{3D2822C3-EC46-4092-AF3B-D3B6ACE7E688}" type="pres">
      <dgm:prSet presAssocID="{2F5F098E-EF7B-4753-80A5-59E67181F8D1}" presName="bigChev" presStyleLbl="node1" presStyleIdx="2" presStyleCnt="9" custScaleX="762756"/>
      <dgm:spPr/>
      <dgm:t>
        <a:bodyPr/>
        <a:lstStyle/>
        <a:p>
          <a:endParaRPr lang="en-US"/>
        </a:p>
      </dgm:t>
    </dgm:pt>
    <dgm:pt modelId="{50550F92-FC23-4769-8784-4F455C5ADC8C}" type="pres">
      <dgm:prSet presAssocID="{2F5F098E-EF7B-4753-80A5-59E67181F8D1}" presName="vSp" presStyleCnt="0"/>
      <dgm:spPr/>
    </dgm:pt>
    <dgm:pt modelId="{6E4E6D52-9D12-48F7-894C-A8EC28285CE2}" type="pres">
      <dgm:prSet presAssocID="{4C361E29-635B-4459-92D2-0C7CAD268889}" presName="horFlow" presStyleCnt="0"/>
      <dgm:spPr/>
    </dgm:pt>
    <dgm:pt modelId="{4558A271-7FD4-4E05-B8D6-5A561EA40C82}" type="pres">
      <dgm:prSet presAssocID="{4C361E29-635B-4459-92D2-0C7CAD268889}" presName="bigChev" presStyleLbl="node1" presStyleIdx="3" presStyleCnt="9" custScaleX="762756"/>
      <dgm:spPr/>
      <dgm:t>
        <a:bodyPr/>
        <a:lstStyle/>
        <a:p>
          <a:endParaRPr lang="en-US"/>
        </a:p>
      </dgm:t>
    </dgm:pt>
    <dgm:pt modelId="{AB512C13-D1EF-4A14-AE1B-9664ED7D5D6C}" type="pres">
      <dgm:prSet presAssocID="{4C361E29-635B-4459-92D2-0C7CAD268889}" presName="vSp" presStyleCnt="0"/>
      <dgm:spPr/>
    </dgm:pt>
    <dgm:pt modelId="{ABBE80C7-85A8-4838-AEA3-1B22D4E41D9A}" type="pres">
      <dgm:prSet presAssocID="{7C46D396-9481-4100-972B-32D5664D1577}" presName="horFlow" presStyleCnt="0"/>
      <dgm:spPr/>
    </dgm:pt>
    <dgm:pt modelId="{2F26AEE6-3117-4C1A-AC1A-F6397C6C4984}" type="pres">
      <dgm:prSet presAssocID="{7C46D396-9481-4100-972B-32D5664D1577}" presName="bigChev" presStyleLbl="node1" presStyleIdx="4" presStyleCnt="9" custScaleX="762756"/>
      <dgm:spPr/>
      <dgm:t>
        <a:bodyPr/>
        <a:lstStyle/>
        <a:p>
          <a:endParaRPr lang="en-US"/>
        </a:p>
      </dgm:t>
    </dgm:pt>
    <dgm:pt modelId="{ABEC54FE-7023-4629-975F-12AF40F92202}" type="pres">
      <dgm:prSet presAssocID="{7C46D396-9481-4100-972B-32D5664D1577}" presName="vSp" presStyleCnt="0"/>
      <dgm:spPr/>
    </dgm:pt>
    <dgm:pt modelId="{B498117A-6BB6-4298-BBFB-1743405D0B0D}" type="pres">
      <dgm:prSet presAssocID="{E0FCBA0D-A3AE-4111-8793-788CB31F8B0C}" presName="horFlow" presStyleCnt="0"/>
      <dgm:spPr/>
    </dgm:pt>
    <dgm:pt modelId="{D730A910-0E17-4A87-8D52-69A95553E101}" type="pres">
      <dgm:prSet presAssocID="{E0FCBA0D-A3AE-4111-8793-788CB31F8B0C}" presName="bigChev" presStyleLbl="node1" presStyleIdx="5" presStyleCnt="9" custScaleX="762756"/>
      <dgm:spPr/>
      <dgm:t>
        <a:bodyPr/>
        <a:lstStyle/>
        <a:p>
          <a:endParaRPr lang="en-US"/>
        </a:p>
      </dgm:t>
    </dgm:pt>
    <dgm:pt modelId="{0EE84806-B2D0-4832-9E88-C0EFC353B88F}" type="pres">
      <dgm:prSet presAssocID="{E0FCBA0D-A3AE-4111-8793-788CB31F8B0C}" presName="vSp" presStyleCnt="0"/>
      <dgm:spPr/>
    </dgm:pt>
    <dgm:pt modelId="{D054B7CB-1C63-4E29-8EBE-FDC1E68B8D58}" type="pres">
      <dgm:prSet presAssocID="{D99EBB38-16AE-42B8-BEF8-63A96EEE7374}" presName="horFlow" presStyleCnt="0"/>
      <dgm:spPr/>
    </dgm:pt>
    <dgm:pt modelId="{B000E91A-BA77-4CB9-A05D-1DC41E0F2DA9}" type="pres">
      <dgm:prSet presAssocID="{D99EBB38-16AE-42B8-BEF8-63A96EEE7374}" presName="bigChev" presStyleLbl="node1" presStyleIdx="6" presStyleCnt="9" custScaleX="762756"/>
      <dgm:spPr/>
      <dgm:t>
        <a:bodyPr/>
        <a:lstStyle/>
        <a:p>
          <a:endParaRPr lang="en-US"/>
        </a:p>
      </dgm:t>
    </dgm:pt>
    <dgm:pt modelId="{EA3EF4EA-9B74-4F71-973D-44E70086B63C}" type="pres">
      <dgm:prSet presAssocID="{D99EBB38-16AE-42B8-BEF8-63A96EEE7374}" presName="vSp" presStyleCnt="0"/>
      <dgm:spPr/>
    </dgm:pt>
    <dgm:pt modelId="{64AF5CF7-9E66-4750-B73E-72779635E8D8}" type="pres">
      <dgm:prSet presAssocID="{90D5E524-F3E6-4D86-B8F9-90C68E81FCB0}" presName="horFlow" presStyleCnt="0"/>
      <dgm:spPr/>
    </dgm:pt>
    <dgm:pt modelId="{609AEEF3-B635-4B0E-A533-D37204F98B6A}" type="pres">
      <dgm:prSet presAssocID="{90D5E524-F3E6-4D86-B8F9-90C68E81FCB0}" presName="bigChev" presStyleLbl="node1" presStyleIdx="7" presStyleCnt="9" custScaleX="762756"/>
      <dgm:spPr/>
      <dgm:t>
        <a:bodyPr/>
        <a:lstStyle/>
        <a:p>
          <a:endParaRPr lang="en-US"/>
        </a:p>
      </dgm:t>
    </dgm:pt>
    <dgm:pt modelId="{5C8BD36C-F83E-4195-BCA3-E6CF6E918218}" type="pres">
      <dgm:prSet presAssocID="{90D5E524-F3E6-4D86-B8F9-90C68E81FCB0}" presName="vSp" presStyleCnt="0"/>
      <dgm:spPr/>
    </dgm:pt>
    <dgm:pt modelId="{E772EBCE-C0BD-4AD8-8F76-BE587163485F}" type="pres">
      <dgm:prSet presAssocID="{BC36815E-5816-4433-9585-764EDE5A3D60}" presName="horFlow" presStyleCnt="0"/>
      <dgm:spPr/>
    </dgm:pt>
    <dgm:pt modelId="{F538668E-342E-4C87-B69D-3DBDB4540036}" type="pres">
      <dgm:prSet presAssocID="{BC36815E-5816-4433-9585-764EDE5A3D60}" presName="bigChev" presStyleLbl="node1" presStyleIdx="8" presStyleCnt="9" custScaleX="762756"/>
      <dgm:spPr/>
      <dgm:t>
        <a:bodyPr/>
        <a:lstStyle/>
        <a:p>
          <a:endParaRPr lang="en-US"/>
        </a:p>
      </dgm:t>
    </dgm:pt>
  </dgm:ptLst>
  <dgm:cxnLst>
    <dgm:cxn modelId="{7DFFDD45-FC32-4BF2-9D21-14BC68021FA6}" type="presOf" srcId="{E0FCBA0D-A3AE-4111-8793-788CB31F8B0C}" destId="{D730A910-0E17-4A87-8D52-69A95553E101}" srcOrd="0" destOrd="0" presId="urn:microsoft.com/office/officeart/2005/8/layout/lProcess3"/>
    <dgm:cxn modelId="{846EFFD3-0627-4BC0-A8A5-7A5B4C1E4FEB}" type="presOf" srcId="{7C46D396-9481-4100-972B-32D5664D1577}" destId="{2F26AEE6-3117-4C1A-AC1A-F6397C6C4984}" srcOrd="0" destOrd="0" presId="urn:microsoft.com/office/officeart/2005/8/layout/lProcess3"/>
    <dgm:cxn modelId="{37BB92F7-319F-4737-9557-F0AA3B510557}" srcId="{11A8B293-EBC7-4D1E-9BA6-54F00BCB17DD}" destId="{7C46D396-9481-4100-972B-32D5664D1577}" srcOrd="4" destOrd="0" parTransId="{C90341FE-5C89-43F6-9A9D-895D0616A22A}" sibTransId="{116AB8CD-DA36-4616-BD48-79D6DF095DE5}"/>
    <dgm:cxn modelId="{5068A561-6412-4742-93D5-BD9178C7E57E}" srcId="{11A8B293-EBC7-4D1E-9BA6-54F00BCB17DD}" destId="{E0FCBA0D-A3AE-4111-8793-788CB31F8B0C}" srcOrd="5" destOrd="0" parTransId="{40486A23-78A9-4399-9CC9-9FF54845F4DA}" sibTransId="{5207BC09-ABB5-489A-B7C3-1F01478CB48A}"/>
    <dgm:cxn modelId="{47435029-87FF-4A80-AF85-F983E91E5BFF}" srcId="{11A8B293-EBC7-4D1E-9BA6-54F00BCB17DD}" destId="{E3C017CE-529E-47FE-A21F-64EEC7DF3F6B}" srcOrd="1" destOrd="0" parTransId="{549A2267-8381-47F4-A5C0-D20D3A86A22F}" sibTransId="{A43C1D8A-526B-4628-873F-104955FAE46D}"/>
    <dgm:cxn modelId="{C01EC7D1-9626-4261-81D7-66B2F71B4D8B}" type="presOf" srcId="{7E407E04-E628-4236-8988-4B04DFEB7002}" destId="{A732CCC7-7E8F-4676-9F9C-63FC6C3495A7}" srcOrd="0" destOrd="0" presId="urn:microsoft.com/office/officeart/2005/8/layout/lProcess3"/>
    <dgm:cxn modelId="{27E225CB-71D7-4A34-9068-84C556E4943E}" srcId="{11A8B293-EBC7-4D1E-9BA6-54F00BCB17DD}" destId="{90D5E524-F3E6-4D86-B8F9-90C68E81FCB0}" srcOrd="7" destOrd="0" parTransId="{2305C1FE-74D5-42E3-9402-AAEE2D41E3CB}" sibTransId="{3409E0D5-0FAB-4511-9A68-F65441AA5A54}"/>
    <dgm:cxn modelId="{6554EDD6-5211-4BAB-8D67-04710F7DD369}" type="presOf" srcId="{E3C017CE-529E-47FE-A21F-64EEC7DF3F6B}" destId="{D8FB0E70-CD85-4DE7-99BF-6E3E9453E4F9}" srcOrd="0" destOrd="0" presId="urn:microsoft.com/office/officeart/2005/8/layout/lProcess3"/>
    <dgm:cxn modelId="{A823CDEA-84AA-4859-9971-524C6717D319}" srcId="{11A8B293-EBC7-4D1E-9BA6-54F00BCB17DD}" destId="{4C361E29-635B-4459-92D2-0C7CAD268889}" srcOrd="3" destOrd="0" parTransId="{22F3D6C7-E160-4534-B80B-E30E07EB38A2}" sibTransId="{663ACBFC-1948-4B83-A5AE-6248B3E1646B}"/>
    <dgm:cxn modelId="{BA0BB4D1-BBF7-42F3-8690-76B16E4154C5}" type="presOf" srcId="{90D5E524-F3E6-4D86-B8F9-90C68E81FCB0}" destId="{609AEEF3-B635-4B0E-A533-D37204F98B6A}" srcOrd="0" destOrd="0" presId="urn:microsoft.com/office/officeart/2005/8/layout/lProcess3"/>
    <dgm:cxn modelId="{48A06EA8-9168-4CA3-8A59-B4EE86C33C01}" type="presOf" srcId="{2F5F098E-EF7B-4753-80A5-59E67181F8D1}" destId="{3D2822C3-EC46-4092-AF3B-D3B6ACE7E688}" srcOrd="0" destOrd="0" presId="urn:microsoft.com/office/officeart/2005/8/layout/lProcess3"/>
    <dgm:cxn modelId="{7265C9F2-756A-4C48-80AF-533A10DFE2BE}" type="presOf" srcId="{BC36815E-5816-4433-9585-764EDE5A3D60}" destId="{F538668E-342E-4C87-B69D-3DBDB4540036}" srcOrd="0" destOrd="0" presId="urn:microsoft.com/office/officeart/2005/8/layout/lProcess3"/>
    <dgm:cxn modelId="{571014DE-1970-4285-BDE1-14B27B6E9FC6}" srcId="{11A8B293-EBC7-4D1E-9BA6-54F00BCB17DD}" destId="{7E407E04-E628-4236-8988-4B04DFEB7002}" srcOrd="0" destOrd="0" parTransId="{6E0DF960-205A-4102-BD9F-CB27FFC85EFD}" sibTransId="{8FB63DB8-D5EF-4FC3-9E64-C71CCB465F68}"/>
    <dgm:cxn modelId="{77E94627-092F-4BDA-AB43-2F72C1CDC15E}" type="presOf" srcId="{11A8B293-EBC7-4D1E-9BA6-54F00BCB17DD}" destId="{02960016-3D9F-46BB-9999-EC514157500F}" srcOrd="0" destOrd="0" presId="urn:microsoft.com/office/officeart/2005/8/layout/lProcess3"/>
    <dgm:cxn modelId="{97CFDC7F-EB05-4BFB-8738-413B1FAF3109}" srcId="{11A8B293-EBC7-4D1E-9BA6-54F00BCB17DD}" destId="{2F5F098E-EF7B-4753-80A5-59E67181F8D1}" srcOrd="2" destOrd="0" parTransId="{04C923F3-21A2-4C29-86F2-CCA632C61987}" sibTransId="{D73A95DD-EEBF-4E72-AB5B-57C9F8AF45AE}"/>
    <dgm:cxn modelId="{51FA5C21-D7D2-4E59-95A9-DC6F2F51ED75}" type="presOf" srcId="{D99EBB38-16AE-42B8-BEF8-63A96EEE7374}" destId="{B000E91A-BA77-4CB9-A05D-1DC41E0F2DA9}" srcOrd="0" destOrd="0" presId="urn:microsoft.com/office/officeart/2005/8/layout/lProcess3"/>
    <dgm:cxn modelId="{DF80206F-D531-4A76-9A31-D3976034396D}" srcId="{11A8B293-EBC7-4D1E-9BA6-54F00BCB17DD}" destId="{D99EBB38-16AE-42B8-BEF8-63A96EEE7374}" srcOrd="6" destOrd="0" parTransId="{9F113485-E6EF-4028-A4EE-C58134A5127F}" sibTransId="{FC9D01A5-01C9-45C5-8C84-BAF7F7ABDACC}"/>
    <dgm:cxn modelId="{503339FF-4291-4AC8-B977-1F78797A0934}" srcId="{11A8B293-EBC7-4D1E-9BA6-54F00BCB17DD}" destId="{BC36815E-5816-4433-9585-764EDE5A3D60}" srcOrd="8" destOrd="0" parTransId="{A7C4D95B-C16C-414D-B06C-1A427F449D22}" sibTransId="{F3C8B9E4-892A-4349-9377-6C2E9F18F40C}"/>
    <dgm:cxn modelId="{26A961A3-8692-497E-8373-02C27E9EABE5}" type="presOf" srcId="{4C361E29-635B-4459-92D2-0C7CAD268889}" destId="{4558A271-7FD4-4E05-B8D6-5A561EA40C82}" srcOrd="0" destOrd="0" presId="urn:microsoft.com/office/officeart/2005/8/layout/lProcess3"/>
    <dgm:cxn modelId="{58C53A65-1AC7-4458-88FE-96D4B2987EAA}" type="presParOf" srcId="{02960016-3D9F-46BB-9999-EC514157500F}" destId="{C9CB3D63-9FCD-46E1-B496-240C4A77F2A1}" srcOrd="0" destOrd="0" presId="urn:microsoft.com/office/officeart/2005/8/layout/lProcess3"/>
    <dgm:cxn modelId="{39101848-D3F3-4CF7-8D39-8AC49136C9FD}" type="presParOf" srcId="{C9CB3D63-9FCD-46E1-B496-240C4A77F2A1}" destId="{A732CCC7-7E8F-4676-9F9C-63FC6C3495A7}" srcOrd="0" destOrd="0" presId="urn:microsoft.com/office/officeart/2005/8/layout/lProcess3"/>
    <dgm:cxn modelId="{BE15C966-C75D-4308-91DC-1C97D6E199AF}" type="presParOf" srcId="{02960016-3D9F-46BB-9999-EC514157500F}" destId="{B35ADF51-9A9E-4DED-A4ED-620B71E52E12}" srcOrd="1" destOrd="0" presId="urn:microsoft.com/office/officeart/2005/8/layout/lProcess3"/>
    <dgm:cxn modelId="{9B8FD2F2-6AF8-48DC-8342-3097958E82F0}" type="presParOf" srcId="{02960016-3D9F-46BB-9999-EC514157500F}" destId="{168EAC1F-03CE-4798-9B72-CDAE5E22D935}" srcOrd="2" destOrd="0" presId="urn:microsoft.com/office/officeart/2005/8/layout/lProcess3"/>
    <dgm:cxn modelId="{9D6C2106-BCA4-4E71-ACED-D7F0502817FA}" type="presParOf" srcId="{168EAC1F-03CE-4798-9B72-CDAE5E22D935}" destId="{D8FB0E70-CD85-4DE7-99BF-6E3E9453E4F9}" srcOrd="0" destOrd="0" presId="urn:microsoft.com/office/officeart/2005/8/layout/lProcess3"/>
    <dgm:cxn modelId="{427D2048-0D92-43A9-A6C6-757080268F82}" type="presParOf" srcId="{02960016-3D9F-46BB-9999-EC514157500F}" destId="{DD311FD1-962D-4937-B172-301C2BB6AB5B}" srcOrd="3" destOrd="0" presId="urn:microsoft.com/office/officeart/2005/8/layout/lProcess3"/>
    <dgm:cxn modelId="{0BFD496F-9DD2-4627-9207-8E9387AC0D0A}" type="presParOf" srcId="{02960016-3D9F-46BB-9999-EC514157500F}" destId="{6C52A559-76D6-4786-B8C9-08539F561882}" srcOrd="4" destOrd="0" presId="urn:microsoft.com/office/officeart/2005/8/layout/lProcess3"/>
    <dgm:cxn modelId="{24CB36EA-00EF-43A5-B7AA-D9A0E09E8436}" type="presParOf" srcId="{6C52A559-76D6-4786-B8C9-08539F561882}" destId="{3D2822C3-EC46-4092-AF3B-D3B6ACE7E688}" srcOrd="0" destOrd="0" presId="urn:microsoft.com/office/officeart/2005/8/layout/lProcess3"/>
    <dgm:cxn modelId="{B80A06BC-A8C1-4C5E-B8C0-B8199978FBA5}" type="presParOf" srcId="{02960016-3D9F-46BB-9999-EC514157500F}" destId="{50550F92-FC23-4769-8784-4F455C5ADC8C}" srcOrd="5" destOrd="0" presId="urn:microsoft.com/office/officeart/2005/8/layout/lProcess3"/>
    <dgm:cxn modelId="{8C406687-7F30-496A-BBA4-9372364E3429}" type="presParOf" srcId="{02960016-3D9F-46BB-9999-EC514157500F}" destId="{6E4E6D52-9D12-48F7-894C-A8EC28285CE2}" srcOrd="6" destOrd="0" presId="urn:microsoft.com/office/officeart/2005/8/layout/lProcess3"/>
    <dgm:cxn modelId="{58CF8D74-78EC-48D9-B5FF-2F4A14A3264C}" type="presParOf" srcId="{6E4E6D52-9D12-48F7-894C-A8EC28285CE2}" destId="{4558A271-7FD4-4E05-B8D6-5A561EA40C82}" srcOrd="0" destOrd="0" presId="urn:microsoft.com/office/officeart/2005/8/layout/lProcess3"/>
    <dgm:cxn modelId="{48CF3A63-3F97-450C-BCB5-DC9CE5B8FC10}" type="presParOf" srcId="{02960016-3D9F-46BB-9999-EC514157500F}" destId="{AB512C13-D1EF-4A14-AE1B-9664ED7D5D6C}" srcOrd="7" destOrd="0" presId="urn:microsoft.com/office/officeart/2005/8/layout/lProcess3"/>
    <dgm:cxn modelId="{F615D962-63EE-41AF-8DF1-24E37FD7EDCE}" type="presParOf" srcId="{02960016-3D9F-46BB-9999-EC514157500F}" destId="{ABBE80C7-85A8-4838-AEA3-1B22D4E41D9A}" srcOrd="8" destOrd="0" presId="urn:microsoft.com/office/officeart/2005/8/layout/lProcess3"/>
    <dgm:cxn modelId="{69A5C948-608D-488F-999E-4E7F1175F426}" type="presParOf" srcId="{ABBE80C7-85A8-4838-AEA3-1B22D4E41D9A}" destId="{2F26AEE6-3117-4C1A-AC1A-F6397C6C4984}" srcOrd="0" destOrd="0" presId="urn:microsoft.com/office/officeart/2005/8/layout/lProcess3"/>
    <dgm:cxn modelId="{C5125BC8-DD2A-43BC-A994-FA74E7BA020C}" type="presParOf" srcId="{02960016-3D9F-46BB-9999-EC514157500F}" destId="{ABEC54FE-7023-4629-975F-12AF40F92202}" srcOrd="9" destOrd="0" presId="urn:microsoft.com/office/officeart/2005/8/layout/lProcess3"/>
    <dgm:cxn modelId="{EE0A9BF6-AE60-40C1-AA0D-C109FE0AE544}" type="presParOf" srcId="{02960016-3D9F-46BB-9999-EC514157500F}" destId="{B498117A-6BB6-4298-BBFB-1743405D0B0D}" srcOrd="10" destOrd="0" presId="urn:microsoft.com/office/officeart/2005/8/layout/lProcess3"/>
    <dgm:cxn modelId="{E4E4E5AF-1C61-4721-9E40-6AC62313C14B}" type="presParOf" srcId="{B498117A-6BB6-4298-BBFB-1743405D0B0D}" destId="{D730A910-0E17-4A87-8D52-69A95553E101}" srcOrd="0" destOrd="0" presId="urn:microsoft.com/office/officeart/2005/8/layout/lProcess3"/>
    <dgm:cxn modelId="{D2C9662D-CC55-49A3-AAE7-84FDB8282B50}" type="presParOf" srcId="{02960016-3D9F-46BB-9999-EC514157500F}" destId="{0EE84806-B2D0-4832-9E88-C0EFC353B88F}" srcOrd="11" destOrd="0" presId="urn:microsoft.com/office/officeart/2005/8/layout/lProcess3"/>
    <dgm:cxn modelId="{A5B224AC-0131-4A3E-8B82-5B8CEEFED088}" type="presParOf" srcId="{02960016-3D9F-46BB-9999-EC514157500F}" destId="{D054B7CB-1C63-4E29-8EBE-FDC1E68B8D58}" srcOrd="12" destOrd="0" presId="urn:microsoft.com/office/officeart/2005/8/layout/lProcess3"/>
    <dgm:cxn modelId="{7091F8E5-4AE6-413B-8AF8-33C5CF851D26}" type="presParOf" srcId="{D054B7CB-1C63-4E29-8EBE-FDC1E68B8D58}" destId="{B000E91A-BA77-4CB9-A05D-1DC41E0F2DA9}" srcOrd="0" destOrd="0" presId="urn:microsoft.com/office/officeart/2005/8/layout/lProcess3"/>
    <dgm:cxn modelId="{48895432-0523-402E-AEC9-A66800462215}" type="presParOf" srcId="{02960016-3D9F-46BB-9999-EC514157500F}" destId="{EA3EF4EA-9B74-4F71-973D-44E70086B63C}" srcOrd="13" destOrd="0" presId="urn:microsoft.com/office/officeart/2005/8/layout/lProcess3"/>
    <dgm:cxn modelId="{A8CEB777-4F16-43BD-8BFD-AEEB80E35BA1}" type="presParOf" srcId="{02960016-3D9F-46BB-9999-EC514157500F}" destId="{64AF5CF7-9E66-4750-B73E-72779635E8D8}" srcOrd="14" destOrd="0" presId="urn:microsoft.com/office/officeart/2005/8/layout/lProcess3"/>
    <dgm:cxn modelId="{EFA3A284-252E-46DF-AB4C-90076D2935D8}" type="presParOf" srcId="{64AF5CF7-9E66-4750-B73E-72779635E8D8}" destId="{609AEEF3-B635-4B0E-A533-D37204F98B6A}" srcOrd="0" destOrd="0" presId="urn:microsoft.com/office/officeart/2005/8/layout/lProcess3"/>
    <dgm:cxn modelId="{938B6AF7-7527-47E7-8A49-CCB74CF09786}" type="presParOf" srcId="{02960016-3D9F-46BB-9999-EC514157500F}" destId="{5C8BD36C-F83E-4195-BCA3-E6CF6E918218}" srcOrd="15" destOrd="0" presId="urn:microsoft.com/office/officeart/2005/8/layout/lProcess3"/>
    <dgm:cxn modelId="{16361015-4D1D-4847-A988-B546094185AC}" type="presParOf" srcId="{02960016-3D9F-46BB-9999-EC514157500F}" destId="{E772EBCE-C0BD-4AD8-8F76-BE587163485F}" srcOrd="16" destOrd="0" presId="urn:microsoft.com/office/officeart/2005/8/layout/lProcess3"/>
    <dgm:cxn modelId="{FB2F0A04-D5FC-421B-8CA9-47AFD8BE2972}" type="presParOf" srcId="{E772EBCE-C0BD-4AD8-8F76-BE587163485F}" destId="{F538668E-342E-4C87-B69D-3DBDB4540036}"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A8B293-EBC7-4D1E-9BA6-54F00BCB17D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F5F098E-EF7B-4753-80A5-59E67181F8D1}">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Networks</a:t>
          </a:r>
          <a:endParaRPr lang="en-US" sz="3600" dirty="0">
            <a:solidFill>
              <a:schemeClr val="accent5">
                <a:lumMod val="60000"/>
                <a:lumOff val="40000"/>
              </a:schemeClr>
            </a:solidFill>
          </a:endParaRPr>
        </a:p>
      </dgm:t>
    </dgm:pt>
    <dgm:pt modelId="{04C923F3-21A2-4C29-86F2-CCA632C61987}" type="parTrans" cxnId="{97CFDC7F-EB05-4BFB-8738-413B1FAF3109}">
      <dgm:prSet/>
      <dgm:spPr/>
      <dgm:t>
        <a:bodyPr/>
        <a:lstStyle/>
        <a:p>
          <a:pPr algn="ctr"/>
          <a:endParaRPr lang="en-US"/>
        </a:p>
      </dgm:t>
    </dgm:pt>
    <dgm:pt modelId="{D73A95DD-EEBF-4E72-AB5B-57C9F8AF45AE}" type="sibTrans" cxnId="{97CFDC7F-EB05-4BFB-8738-413B1FAF3109}">
      <dgm:prSet/>
      <dgm:spPr/>
      <dgm:t>
        <a:bodyPr/>
        <a:lstStyle/>
        <a:p>
          <a:pPr algn="ctr"/>
          <a:endParaRPr lang="en-US"/>
        </a:p>
      </dgm:t>
    </dgm:pt>
    <dgm:pt modelId="{4C361E29-635B-4459-92D2-0C7CAD268889}">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Manufactures</a:t>
          </a:r>
          <a:endParaRPr lang="en-US" sz="3600" dirty="0">
            <a:solidFill>
              <a:schemeClr val="accent5">
                <a:lumMod val="60000"/>
                <a:lumOff val="40000"/>
              </a:schemeClr>
            </a:solidFill>
          </a:endParaRPr>
        </a:p>
      </dgm:t>
    </dgm:pt>
    <dgm:pt modelId="{22F3D6C7-E160-4534-B80B-E30E07EB38A2}" type="parTrans" cxnId="{A823CDEA-84AA-4859-9971-524C6717D319}">
      <dgm:prSet/>
      <dgm:spPr/>
      <dgm:t>
        <a:bodyPr/>
        <a:lstStyle/>
        <a:p>
          <a:pPr algn="ctr"/>
          <a:endParaRPr lang="en-US"/>
        </a:p>
      </dgm:t>
    </dgm:pt>
    <dgm:pt modelId="{663ACBFC-1948-4B83-A5AE-6248B3E1646B}" type="sibTrans" cxnId="{A823CDEA-84AA-4859-9971-524C6717D319}">
      <dgm:prSet/>
      <dgm:spPr/>
      <dgm:t>
        <a:bodyPr/>
        <a:lstStyle/>
        <a:p>
          <a:pPr algn="ctr"/>
          <a:endParaRPr lang="en-US"/>
        </a:p>
      </dgm:t>
    </dgm:pt>
    <dgm:pt modelId="{7C46D396-9481-4100-972B-32D5664D1577}">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Devices</a:t>
          </a:r>
          <a:endParaRPr lang="en-US" sz="3600" dirty="0">
            <a:solidFill>
              <a:schemeClr val="accent5">
                <a:lumMod val="60000"/>
                <a:lumOff val="40000"/>
              </a:schemeClr>
            </a:solidFill>
          </a:endParaRPr>
        </a:p>
      </dgm:t>
    </dgm:pt>
    <dgm:pt modelId="{C90341FE-5C89-43F6-9A9D-895D0616A22A}" type="parTrans" cxnId="{37BB92F7-319F-4737-9557-F0AA3B510557}">
      <dgm:prSet/>
      <dgm:spPr/>
      <dgm:t>
        <a:bodyPr/>
        <a:lstStyle/>
        <a:p>
          <a:pPr algn="ctr"/>
          <a:endParaRPr lang="en-US"/>
        </a:p>
      </dgm:t>
    </dgm:pt>
    <dgm:pt modelId="{116AB8CD-DA36-4616-BD48-79D6DF095DE5}" type="sibTrans" cxnId="{37BB92F7-319F-4737-9557-F0AA3B510557}">
      <dgm:prSet/>
      <dgm:spPr/>
      <dgm:t>
        <a:bodyPr/>
        <a:lstStyle/>
        <a:p>
          <a:pPr algn="ctr"/>
          <a:endParaRPr lang="en-US"/>
        </a:p>
      </dgm:t>
    </dgm:pt>
    <dgm:pt modelId="{E0FCBA0D-A3AE-4111-8793-788CB31F8B0C}">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Platforms/OS</a:t>
          </a:r>
          <a:endParaRPr lang="en-US" sz="3600" dirty="0">
            <a:solidFill>
              <a:schemeClr val="accent5">
                <a:lumMod val="60000"/>
                <a:lumOff val="40000"/>
              </a:schemeClr>
            </a:solidFill>
          </a:endParaRPr>
        </a:p>
      </dgm:t>
    </dgm:pt>
    <dgm:pt modelId="{40486A23-78A9-4399-9CC9-9FF54845F4DA}" type="parTrans" cxnId="{5068A561-6412-4742-93D5-BD9178C7E57E}">
      <dgm:prSet/>
      <dgm:spPr/>
      <dgm:t>
        <a:bodyPr/>
        <a:lstStyle/>
        <a:p>
          <a:pPr algn="ctr"/>
          <a:endParaRPr lang="en-US"/>
        </a:p>
      </dgm:t>
    </dgm:pt>
    <dgm:pt modelId="{5207BC09-ABB5-489A-B7C3-1F01478CB48A}" type="sibTrans" cxnId="{5068A561-6412-4742-93D5-BD9178C7E57E}">
      <dgm:prSet/>
      <dgm:spPr/>
      <dgm:t>
        <a:bodyPr/>
        <a:lstStyle/>
        <a:p>
          <a:pPr algn="ctr"/>
          <a:endParaRPr lang="en-US"/>
        </a:p>
      </dgm:t>
    </dgm:pt>
    <dgm:pt modelId="{D99EBB38-16AE-42B8-BEF8-63A96EEE7374}">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Frameworks</a:t>
          </a:r>
          <a:endParaRPr lang="en-US" sz="3600" dirty="0">
            <a:solidFill>
              <a:schemeClr val="accent5">
                <a:lumMod val="60000"/>
                <a:lumOff val="40000"/>
              </a:schemeClr>
            </a:solidFill>
          </a:endParaRPr>
        </a:p>
      </dgm:t>
    </dgm:pt>
    <dgm:pt modelId="{9F113485-E6EF-4028-A4EE-C58134A5127F}" type="parTrans" cxnId="{DF80206F-D531-4A76-9A31-D3976034396D}">
      <dgm:prSet/>
      <dgm:spPr/>
      <dgm:t>
        <a:bodyPr/>
        <a:lstStyle/>
        <a:p>
          <a:pPr algn="ctr"/>
          <a:endParaRPr lang="en-US"/>
        </a:p>
      </dgm:t>
    </dgm:pt>
    <dgm:pt modelId="{FC9D01A5-01C9-45C5-8C84-BAF7F7ABDACC}" type="sibTrans" cxnId="{DF80206F-D531-4A76-9A31-D3976034396D}">
      <dgm:prSet/>
      <dgm:spPr/>
      <dgm:t>
        <a:bodyPr/>
        <a:lstStyle/>
        <a:p>
          <a:pPr algn="ctr"/>
          <a:endParaRPr lang="en-US"/>
        </a:p>
      </dgm:t>
    </dgm:pt>
    <dgm:pt modelId="{90D5E524-F3E6-4D86-B8F9-90C68E81FCB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API-Apps</a:t>
          </a:r>
          <a:endParaRPr lang="en-US" sz="3600" dirty="0">
            <a:solidFill>
              <a:schemeClr val="accent5">
                <a:lumMod val="60000"/>
                <a:lumOff val="40000"/>
              </a:schemeClr>
            </a:solidFill>
          </a:endParaRPr>
        </a:p>
      </dgm:t>
    </dgm:pt>
    <dgm:pt modelId="{2305C1FE-74D5-42E3-9402-AAEE2D41E3CB}" type="parTrans" cxnId="{27E225CB-71D7-4A34-9068-84C556E4943E}">
      <dgm:prSet/>
      <dgm:spPr/>
      <dgm:t>
        <a:bodyPr/>
        <a:lstStyle/>
        <a:p>
          <a:pPr algn="ctr"/>
          <a:endParaRPr lang="en-US"/>
        </a:p>
      </dgm:t>
    </dgm:pt>
    <dgm:pt modelId="{3409E0D5-0FAB-4511-9A68-F65441AA5A54}" type="sibTrans" cxnId="{27E225CB-71D7-4A34-9068-84C556E4943E}">
      <dgm:prSet/>
      <dgm:spPr/>
      <dgm:t>
        <a:bodyPr/>
        <a:lstStyle/>
        <a:p>
          <a:pPr algn="ctr"/>
          <a:endParaRPr lang="en-US"/>
        </a:p>
      </dgm:t>
    </dgm:pt>
    <dgm:pt modelId="{BC36815E-5816-4433-9585-764EDE5A3D6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Services </a:t>
          </a:r>
          <a:endParaRPr lang="en-US" sz="3600" dirty="0">
            <a:solidFill>
              <a:schemeClr val="accent5">
                <a:lumMod val="60000"/>
                <a:lumOff val="40000"/>
              </a:schemeClr>
            </a:solidFill>
          </a:endParaRPr>
        </a:p>
      </dgm:t>
    </dgm:pt>
    <dgm:pt modelId="{A7C4D95B-C16C-414D-B06C-1A427F449D22}" type="parTrans" cxnId="{503339FF-4291-4AC8-B977-1F78797A0934}">
      <dgm:prSet/>
      <dgm:spPr/>
      <dgm:t>
        <a:bodyPr/>
        <a:lstStyle/>
        <a:p>
          <a:pPr algn="ctr"/>
          <a:endParaRPr lang="en-US"/>
        </a:p>
      </dgm:t>
    </dgm:pt>
    <dgm:pt modelId="{F3C8B9E4-892A-4349-9377-6C2E9F18F40C}" type="sibTrans" cxnId="{503339FF-4291-4AC8-B977-1F78797A0934}">
      <dgm:prSet/>
      <dgm:spPr/>
      <dgm:t>
        <a:bodyPr/>
        <a:lstStyle/>
        <a:p>
          <a:pPr algn="ctr"/>
          <a:endParaRPr lang="en-US"/>
        </a:p>
      </dgm:t>
    </dgm:pt>
    <dgm:pt modelId="{7E407E04-E628-4236-8988-4B04DFEB7002}">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1" baseline="0" dirty="0" smtClean="0">
              <a:solidFill>
                <a:srgbClr val="FFFF00"/>
              </a:solidFill>
              <a:effectLst>
                <a:outerShdw blurRad="38100" dist="38100" dir="2700000" algn="tl">
                  <a:srgbClr val="000000">
                    <a:alpha val="43137"/>
                  </a:srgbClr>
                </a:outerShdw>
              </a:effectLst>
            </a:rPr>
            <a:t>Mobile World Statistics </a:t>
          </a:r>
          <a:endParaRPr lang="en-US" sz="3600" b="1" baseline="0" dirty="0">
            <a:solidFill>
              <a:srgbClr val="FFFF00"/>
            </a:solidFill>
            <a:effectLst>
              <a:outerShdw blurRad="38100" dist="38100" dir="2700000" algn="tl">
                <a:srgbClr val="000000">
                  <a:alpha val="43137"/>
                </a:srgbClr>
              </a:outerShdw>
            </a:effectLst>
          </a:endParaRPr>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E3C017CE-529E-47FE-A21F-64EEC7DF3F6B}">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aseline="0" dirty="0" smtClean="0">
              <a:solidFill>
                <a:schemeClr val="accent5">
                  <a:lumMod val="60000"/>
                  <a:lumOff val="40000"/>
                </a:schemeClr>
              </a:solidFill>
            </a:rPr>
            <a:t>Carriers</a:t>
          </a:r>
          <a:endParaRPr lang="en-US" sz="3600" baseline="0" dirty="0">
            <a:solidFill>
              <a:schemeClr val="accent5">
                <a:lumMod val="60000"/>
                <a:lumOff val="40000"/>
              </a:schemeClr>
            </a:solidFill>
          </a:endParaRPr>
        </a:p>
      </dgm:t>
    </dgm:pt>
    <dgm:pt modelId="{A43C1D8A-526B-4628-873F-104955FAE46D}" type="sibTrans" cxnId="{47435029-87FF-4A80-AF85-F983E91E5BFF}">
      <dgm:prSet/>
      <dgm:spPr/>
      <dgm:t>
        <a:bodyPr/>
        <a:lstStyle/>
        <a:p>
          <a:pPr algn="ctr"/>
          <a:endParaRPr lang="en-US"/>
        </a:p>
      </dgm:t>
    </dgm:pt>
    <dgm:pt modelId="{549A2267-8381-47F4-A5C0-D20D3A86A22F}" type="parTrans" cxnId="{47435029-87FF-4A80-AF85-F983E91E5BFF}">
      <dgm:prSet/>
      <dgm:spPr/>
      <dgm:t>
        <a:bodyPr/>
        <a:lstStyle/>
        <a:p>
          <a:pPr algn="ctr"/>
          <a:endParaRPr lang="en-US"/>
        </a:p>
      </dgm:t>
    </dgm:pt>
    <dgm:pt modelId="{02960016-3D9F-46BB-9999-EC514157500F}" type="pres">
      <dgm:prSet presAssocID="{11A8B293-EBC7-4D1E-9BA6-54F00BCB17DD}" presName="Name0" presStyleCnt="0">
        <dgm:presLayoutVars>
          <dgm:chPref val="3"/>
          <dgm:dir/>
          <dgm:animLvl val="lvl"/>
          <dgm:resizeHandles/>
        </dgm:presLayoutVars>
      </dgm:prSet>
      <dgm:spPr/>
      <dgm:t>
        <a:bodyPr/>
        <a:lstStyle/>
        <a:p>
          <a:endParaRPr lang="en-US"/>
        </a:p>
      </dgm:t>
    </dgm:pt>
    <dgm:pt modelId="{C9CB3D63-9FCD-46E1-B496-240C4A77F2A1}" type="pres">
      <dgm:prSet presAssocID="{7E407E04-E628-4236-8988-4B04DFEB7002}" presName="horFlow" presStyleCnt="0"/>
      <dgm:spPr/>
    </dgm:pt>
    <dgm:pt modelId="{A732CCC7-7E8F-4676-9F9C-63FC6C3495A7}" type="pres">
      <dgm:prSet presAssocID="{7E407E04-E628-4236-8988-4B04DFEB7002}" presName="bigChev" presStyleLbl="node1" presStyleIdx="0" presStyleCnt="9" custScaleX="762756"/>
      <dgm:spPr/>
      <dgm:t>
        <a:bodyPr/>
        <a:lstStyle/>
        <a:p>
          <a:endParaRPr lang="en-US"/>
        </a:p>
      </dgm:t>
    </dgm:pt>
    <dgm:pt modelId="{B35ADF51-9A9E-4DED-A4ED-620B71E52E12}" type="pres">
      <dgm:prSet presAssocID="{7E407E04-E628-4236-8988-4B04DFEB7002}" presName="vSp" presStyleCnt="0"/>
      <dgm:spPr/>
    </dgm:pt>
    <dgm:pt modelId="{168EAC1F-03CE-4798-9B72-CDAE5E22D935}" type="pres">
      <dgm:prSet presAssocID="{E3C017CE-529E-47FE-A21F-64EEC7DF3F6B}" presName="horFlow" presStyleCnt="0"/>
      <dgm:spPr/>
    </dgm:pt>
    <dgm:pt modelId="{D8FB0E70-CD85-4DE7-99BF-6E3E9453E4F9}" type="pres">
      <dgm:prSet presAssocID="{E3C017CE-529E-47FE-A21F-64EEC7DF3F6B}" presName="bigChev" presStyleLbl="node1" presStyleIdx="1" presStyleCnt="9" custScaleX="762756"/>
      <dgm:spPr/>
      <dgm:t>
        <a:bodyPr/>
        <a:lstStyle/>
        <a:p>
          <a:endParaRPr lang="en-US"/>
        </a:p>
      </dgm:t>
    </dgm:pt>
    <dgm:pt modelId="{DD311FD1-962D-4937-B172-301C2BB6AB5B}" type="pres">
      <dgm:prSet presAssocID="{E3C017CE-529E-47FE-A21F-64EEC7DF3F6B}" presName="vSp" presStyleCnt="0"/>
      <dgm:spPr/>
    </dgm:pt>
    <dgm:pt modelId="{6C52A559-76D6-4786-B8C9-08539F561882}" type="pres">
      <dgm:prSet presAssocID="{2F5F098E-EF7B-4753-80A5-59E67181F8D1}" presName="horFlow" presStyleCnt="0"/>
      <dgm:spPr/>
    </dgm:pt>
    <dgm:pt modelId="{3D2822C3-EC46-4092-AF3B-D3B6ACE7E688}" type="pres">
      <dgm:prSet presAssocID="{2F5F098E-EF7B-4753-80A5-59E67181F8D1}" presName="bigChev" presStyleLbl="node1" presStyleIdx="2" presStyleCnt="9" custScaleX="762756"/>
      <dgm:spPr/>
      <dgm:t>
        <a:bodyPr/>
        <a:lstStyle/>
        <a:p>
          <a:endParaRPr lang="en-US"/>
        </a:p>
      </dgm:t>
    </dgm:pt>
    <dgm:pt modelId="{50550F92-FC23-4769-8784-4F455C5ADC8C}" type="pres">
      <dgm:prSet presAssocID="{2F5F098E-EF7B-4753-80A5-59E67181F8D1}" presName="vSp" presStyleCnt="0"/>
      <dgm:spPr/>
    </dgm:pt>
    <dgm:pt modelId="{6E4E6D52-9D12-48F7-894C-A8EC28285CE2}" type="pres">
      <dgm:prSet presAssocID="{4C361E29-635B-4459-92D2-0C7CAD268889}" presName="horFlow" presStyleCnt="0"/>
      <dgm:spPr/>
    </dgm:pt>
    <dgm:pt modelId="{4558A271-7FD4-4E05-B8D6-5A561EA40C82}" type="pres">
      <dgm:prSet presAssocID="{4C361E29-635B-4459-92D2-0C7CAD268889}" presName="bigChev" presStyleLbl="node1" presStyleIdx="3" presStyleCnt="9" custScaleX="762756"/>
      <dgm:spPr/>
      <dgm:t>
        <a:bodyPr/>
        <a:lstStyle/>
        <a:p>
          <a:endParaRPr lang="en-US"/>
        </a:p>
      </dgm:t>
    </dgm:pt>
    <dgm:pt modelId="{AB512C13-D1EF-4A14-AE1B-9664ED7D5D6C}" type="pres">
      <dgm:prSet presAssocID="{4C361E29-635B-4459-92D2-0C7CAD268889}" presName="vSp" presStyleCnt="0"/>
      <dgm:spPr/>
    </dgm:pt>
    <dgm:pt modelId="{ABBE80C7-85A8-4838-AEA3-1B22D4E41D9A}" type="pres">
      <dgm:prSet presAssocID="{7C46D396-9481-4100-972B-32D5664D1577}" presName="horFlow" presStyleCnt="0"/>
      <dgm:spPr/>
    </dgm:pt>
    <dgm:pt modelId="{2F26AEE6-3117-4C1A-AC1A-F6397C6C4984}" type="pres">
      <dgm:prSet presAssocID="{7C46D396-9481-4100-972B-32D5664D1577}" presName="bigChev" presStyleLbl="node1" presStyleIdx="4" presStyleCnt="9" custScaleX="762756"/>
      <dgm:spPr/>
      <dgm:t>
        <a:bodyPr/>
        <a:lstStyle/>
        <a:p>
          <a:endParaRPr lang="en-US"/>
        </a:p>
      </dgm:t>
    </dgm:pt>
    <dgm:pt modelId="{ABEC54FE-7023-4629-975F-12AF40F92202}" type="pres">
      <dgm:prSet presAssocID="{7C46D396-9481-4100-972B-32D5664D1577}" presName="vSp" presStyleCnt="0"/>
      <dgm:spPr/>
    </dgm:pt>
    <dgm:pt modelId="{B498117A-6BB6-4298-BBFB-1743405D0B0D}" type="pres">
      <dgm:prSet presAssocID="{E0FCBA0D-A3AE-4111-8793-788CB31F8B0C}" presName="horFlow" presStyleCnt="0"/>
      <dgm:spPr/>
    </dgm:pt>
    <dgm:pt modelId="{D730A910-0E17-4A87-8D52-69A95553E101}" type="pres">
      <dgm:prSet presAssocID="{E0FCBA0D-A3AE-4111-8793-788CB31F8B0C}" presName="bigChev" presStyleLbl="node1" presStyleIdx="5" presStyleCnt="9" custScaleX="762756"/>
      <dgm:spPr/>
      <dgm:t>
        <a:bodyPr/>
        <a:lstStyle/>
        <a:p>
          <a:endParaRPr lang="en-US"/>
        </a:p>
      </dgm:t>
    </dgm:pt>
    <dgm:pt modelId="{0EE84806-B2D0-4832-9E88-C0EFC353B88F}" type="pres">
      <dgm:prSet presAssocID="{E0FCBA0D-A3AE-4111-8793-788CB31F8B0C}" presName="vSp" presStyleCnt="0"/>
      <dgm:spPr/>
    </dgm:pt>
    <dgm:pt modelId="{D054B7CB-1C63-4E29-8EBE-FDC1E68B8D58}" type="pres">
      <dgm:prSet presAssocID="{D99EBB38-16AE-42B8-BEF8-63A96EEE7374}" presName="horFlow" presStyleCnt="0"/>
      <dgm:spPr/>
    </dgm:pt>
    <dgm:pt modelId="{B000E91A-BA77-4CB9-A05D-1DC41E0F2DA9}" type="pres">
      <dgm:prSet presAssocID="{D99EBB38-16AE-42B8-BEF8-63A96EEE7374}" presName="bigChev" presStyleLbl="node1" presStyleIdx="6" presStyleCnt="9" custScaleX="762756"/>
      <dgm:spPr/>
      <dgm:t>
        <a:bodyPr/>
        <a:lstStyle/>
        <a:p>
          <a:endParaRPr lang="en-US"/>
        </a:p>
      </dgm:t>
    </dgm:pt>
    <dgm:pt modelId="{EA3EF4EA-9B74-4F71-973D-44E70086B63C}" type="pres">
      <dgm:prSet presAssocID="{D99EBB38-16AE-42B8-BEF8-63A96EEE7374}" presName="vSp" presStyleCnt="0"/>
      <dgm:spPr/>
    </dgm:pt>
    <dgm:pt modelId="{64AF5CF7-9E66-4750-B73E-72779635E8D8}" type="pres">
      <dgm:prSet presAssocID="{90D5E524-F3E6-4D86-B8F9-90C68E81FCB0}" presName="horFlow" presStyleCnt="0"/>
      <dgm:spPr/>
    </dgm:pt>
    <dgm:pt modelId="{609AEEF3-B635-4B0E-A533-D37204F98B6A}" type="pres">
      <dgm:prSet presAssocID="{90D5E524-F3E6-4D86-B8F9-90C68E81FCB0}" presName="bigChev" presStyleLbl="node1" presStyleIdx="7" presStyleCnt="9" custScaleX="762756"/>
      <dgm:spPr/>
      <dgm:t>
        <a:bodyPr/>
        <a:lstStyle/>
        <a:p>
          <a:endParaRPr lang="en-US"/>
        </a:p>
      </dgm:t>
    </dgm:pt>
    <dgm:pt modelId="{5C8BD36C-F83E-4195-BCA3-E6CF6E918218}" type="pres">
      <dgm:prSet presAssocID="{90D5E524-F3E6-4D86-B8F9-90C68E81FCB0}" presName="vSp" presStyleCnt="0"/>
      <dgm:spPr/>
    </dgm:pt>
    <dgm:pt modelId="{E772EBCE-C0BD-4AD8-8F76-BE587163485F}" type="pres">
      <dgm:prSet presAssocID="{BC36815E-5816-4433-9585-764EDE5A3D60}" presName="horFlow" presStyleCnt="0"/>
      <dgm:spPr/>
    </dgm:pt>
    <dgm:pt modelId="{F538668E-342E-4C87-B69D-3DBDB4540036}" type="pres">
      <dgm:prSet presAssocID="{BC36815E-5816-4433-9585-764EDE5A3D60}" presName="bigChev" presStyleLbl="node1" presStyleIdx="8" presStyleCnt="9" custScaleX="762756"/>
      <dgm:spPr/>
      <dgm:t>
        <a:bodyPr/>
        <a:lstStyle/>
        <a:p>
          <a:endParaRPr lang="en-US"/>
        </a:p>
      </dgm:t>
    </dgm:pt>
  </dgm:ptLst>
  <dgm:cxnLst>
    <dgm:cxn modelId="{37BB92F7-319F-4737-9557-F0AA3B510557}" srcId="{11A8B293-EBC7-4D1E-9BA6-54F00BCB17DD}" destId="{7C46D396-9481-4100-972B-32D5664D1577}" srcOrd="4" destOrd="0" parTransId="{C90341FE-5C89-43F6-9A9D-895D0616A22A}" sibTransId="{116AB8CD-DA36-4616-BD48-79D6DF095DE5}"/>
    <dgm:cxn modelId="{5068A561-6412-4742-93D5-BD9178C7E57E}" srcId="{11A8B293-EBC7-4D1E-9BA6-54F00BCB17DD}" destId="{E0FCBA0D-A3AE-4111-8793-788CB31F8B0C}" srcOrd="5" destOrd="0" parTransId="{40486A23-78A9-4399-9CC9-9FF54845F4DA}" sibTransId="{5207BC09-ABB5-489A-B7C3-1F01478CB48A}"/>
    <dgm:cxn modelId="{47435029-87FF-4A80-AF85-F983E91E5BFF}" srcId="{11A8B293-EBC7-4D1E-9BA6-54F00BCB17DD}" destId="{E3C017CE-529E-47FE-A21F-64EEC7DF3F6B}" srcOrd="1" destOrd="0" parTransId="{549A2267-8381-47F4-A5C0-D20D3A86A22F}" sibTransId="{A43C1D8A-526B-4628-873F-104955FAE46D}"/>
    <dgm:cxn modelId="{1AA165B2-CB68-44C3-8403-EC27C929AD7E}" type="presOf" srcId="{7C46D396-9481-4100-972B-32D5664D1577}" destId="{2F26AEE6-3117-4C1A-AC1A-F6397C6C4984}" srcOrd="0" destOrd="0" presId="urn:microsoft.com/office/officeart/2005/8/layout/lProcess3"/>
    <dgm:cxn modelId="{27E225CB-71D7-4A34-9068-84C556E4943E}" srcId="{11A8B293-EBC7-4D1E-9BA6-54F00BCB17DD}" destId="{90D5E524-F3E6-4D86-B8F9-90C68E81FCB0}" srcOrd="7" destOrd="0" parTransId="{2305C1FE-74D5-42E3-9402-AAEE2D41E3CB}" sibTransId="{3409E0D5-0FAB-4511-9A68-F65441AA5A54}"/>
    <dgm:cxn modelId="{A823CDEA-84AA-4859-9971-524C6717D319}" srcId="{11A8B293-EBC7-4D1E-9BA6-54F00BCB17DD}" destId="{4C361E29-635B-4459-92D2-0C7CAD268889}" srcOrd="3" destOrd="0" parTransId="{22F3D6C7-E160-4534-B80B-E30E07EB38A2}" sibTransId="{663ACBFC-1948-4B83-A5AE-6248B3E1646B}"/>
    <dgm:cxn modelId="{1E28483D-66EE-4243-B172-7B3C2AC25650}" type="presOf" srcId="{D99EBB38-16AE-42B8-BEF8-63A96EEE7374}" destId="{B000E91A-BA77-4CB9-A05D-1DC41E0F2DA9}" srcOrd="0" destOrd="0" presId="urn:microsoft.com/office/officeart/2005/8/layout/lProcess3"/>
    <dgm:cxn modelId="{1447ECF8-5C34-4C3A-90E9-2EE33DB97FDC}" type="presOf" srcId="{90D5E524-F3E6-4D86-B8F9-90C68E81FCB0}" destId="{609AEEF3-B635-4B0E-A533-D37204F98B6A}" srcOrd="0" destOrd="0" presId="urn:microsoft.com/office/officeart/2005/8/layout/lProcess3"/>
    <dgm:cxn modelId="{571014DE-1970-4285-BDE1-14B27B6E9FC6}" srcId="{11A8B293-EBC7-4D1E-9BA6-54F00BCB17DD}" destId="{7E407E04-E628-4236-8988-4B04DFEB7002}" srcOrd="0" destOrd="0" parTransId="{6E0DF960-205A-4102-BD9F-CB27FFC85EFD}" sibTransId="{8FB63DB8-D5EF-4FC3-9E64-C71CCB465F68}"/>
    <dgm:cxn modelId="{941058D4-1AC0-4D95-A407-C8E2DFD2DED1}" type="presOf" srcId="{11A8B293-EBC7-4D1E-9BA6-54F00BCB17DD}" destId="{02960016-3D9F-46BB-9999-EC514157500F}" srcOrd="0" destOrd="0" presId="urn:microsoft.com/office/officeart/2005/8/layout/lProcess3"/>
    <dgm:cxn modelId="{97CFDC7F-EB05-4BFB-8738-413B1FAF3109}" srcId="{11A8B293-EBC7-4D1E-9BA6-54F00BCB17DD}" destId="{2F5F098E-EF7B-4753-80A5-59E67181F8D1}" srcOrd="2" destOrd="0" parTransId="{04C923F3-21A2-4C29-86F2-CCA632C61987}" sibTransId="{D73A95DD-EEBF-4E72-AB5B-57C9F8AF45AE}"/>
    <dgm:cxn modelId="{9CBC718C-0447-46C2-AA4F-C8DCC597F57D}" type="presOf" srcId="{4C361E29-635B-4459-92D2-0C7CAD268889}" destId="{4558A271-7FD4-4E05-B8D6-5A561EA40C82}" srcOrd="0" destOrd="0" presId="urn:microsoft.com/office/officeart/2005/8/layout/lProcess3"/>
    <dgm:cxn modelId="{DF80206F-D531-4A76-9A31-D3976034396D}" srcId="{11A8B293-EBC7-4D1E-9BA6-54F00BCB17DD}" destId="{D99EBB38-16AE-42B8-BEF8-63A96EEE7374}" srcOrd="6" destOrd="0" parTransId="{9F113485-E6EF-4028-A4EE-C58134A5127F}" sibTransId="{FC9D01A5-01C9-45C5-8C84-BAF7F7ABDACC}"/>
    <dgm:cxn modelId="{6B5CF4AC-19C9-4E1B-9D40-860421CF2850}" type="presOf" srcId="{BC36815E-5816-4433-9585-764EDE5A3D60}" destId="{F538668E-342E-4C87-B69D-3DBDB4540036}" srcOrd="0" destOrd="0" presId="urn:microsoft.com/office/officeart/2005/8/layout/lProcess3"/>
    <dgm:cxn modelId="{503339FF-4291-4AC8-B977-1F78797A0934}" srcId="{11A8B293-EBC7-4D1E-9BA6-54F00BCB17DD}" destId="{BC36815E-5816-4433-9585-764EDE5A3D60}" srcOrd="8" destOrd="0" parTransId="{A7C4D95B-C16C-414D-B06C-1A427F449D22}" sibTransId="{F3C8B9E4-892A-4349-9377-6C2E9F18F40C}"/>
    <dgm:cxn modelId="{281D07F6-7419-49A6-B00C-88E6890EDD2F}" type="presOf" srcId="{7E407E04-E628-4236-8988-4B04DFEB7002}" destId="{A732CCC7-7E8F-4676-9F9C-63FC6C3495A7}" srcOrd="0" destOrd="0" presId="urn:microsoft.com/office/officeart/2005/8/layout/lProcess3"/>
    <dgm:cxn modelId="{7D1ACA02-301E-464A-B18B-8F05FB7441A9}" type="presOf" srcId="{E0FCBA0D-A3AE-4111-8793-788CB31F8B0C}" destId="{D730A910-0E17-4A87-8D52-69A95553E101}" srcOrd="0" destOrd="0" presId="urn:microsoft.com/office/officeart/2005/8/layout/lProcess3"/>
    <dgm:cxn modelId="{77DE2BA0-6F97-4616-8941-A38A82F57C37}" type="presOf" srcId="{2F5F098E-EF7B-4753-80A5-59E67181F8D1}" destId="{3D2822C3-EC46-4092-AF3B-D3B6ACE7E688}" srcOrd="0" destOrd="0" presId="urn:microsoft.com/office/officeart/2005/8/layout/lProcess3"/>
    <dgm:cxn modelId="{3A2E66B9-2E48-4574-A57D-841F5DC3F98C}" type="presOf" srcId="{E3C017CE-529E-47FE-A21F-64EEC7DF3F6B}" destId="{D8FB0E70-CD85-4DE7-99BF-6E3E9453E4F9}" srcOrd="0" destOrd="0" presId="urn:microsoft.com/office/officeart/2005/8/layout/lProcess3"/>
    <dgm:cxn modelId="{953547B5-9F1C-4BFB-8410-83350AECEC57}" type="presParOf" srcId="{02960016-3D9F-46BB-9999-EC514157500F}" destId="{C9CB3D63-9FCD-46E1-B496-240C4A77F2A1}" srcOrd="0" destOrd="0" presId="urn:microsoft.com/office/officeart/2005/8/layout/lProcess3"/>
    <dgm:cxn modelId="{58D5C1A6-DA50-4F4B-B2D4-36D284B8CB50}" type="presParOf" srcId="{C9CB3D63-9FCD-46E1-B496-240C4A77F2A1}" destId="{A732CCC7-7E8F-4676-9F9C-63FC6C3495A7}" srcOrd="0" destOrd="0" presId="urn:microsoft.com/office/officeart/2005/8/layout/lProcess3"/>
    <dgm:cxn modelId="{03CE170B-4D83-407B-87C3-7AD5510BE9C7}" type="presParOf" srcId="{02960016-3D9F-46BB-9999-EC514157500F}" destId="{B35ADF51-9A9E-4DED-A4ED-620B71E52E12}" srcOrd="1" destOrd="0" presId="urn:microsoft.com/office/officeart/2005/8/layout/lProcess3"/>
    <dgm:cxn modelId="{65B35CEC-3C82-4639-8725-DEBF45C91E9B}" type="presParOf" srcId="{02960016-3D9F-46BB-9999-EC514157500F}" destId="{168EAC1F-03CE-4798-9B72-CDAE5E22D935}" srcOrd="2" destOrd="0" presId="urn:microsoft.com/office/officeart/2005/8/layout/lProcess3"/>
    <dgm:cxn modelId="{5C7B9D03-0285-4362-B940-E66C980C0235}" type="presParOf" srcId="{168EAC1F-03CE-4798-9B72-CDAE5E22D935}" destId="{D8FB0E70-CD85-4DE7-99BF-6E3E9453E4F9}" srcOrd="0" destOrd="0" presId="urn:microsoft.com/office/officeart/2005/8/layout/lProcess3"/>
    <dgm:cxn modelId="{954D9BAC-13D2-4493-A509-BD89D9C88269}" type="presParOf" srcId="{02960016-3D9F-46BB-9999-EC514157500F}" destId="{DD311FD1-962D-4937-B172-301C2BB6AB5B}" srcOrd="3" destOrd="0" presId="urn:microsoft.com/office/officeart/2005/8/layout/lProcess3"/>
    <dgm:cxn modelId="{3B518336-0367-4C6A-8FF1-D7D40F41BE92}" type="presParOf" srcId="{02960016-3D9F-46BB-9999-EC514157500F}" destId="{6C52A559-76D6-4786-B8C9-08539F561882}" srcOrd="4" destOrd="0" presId="urn:microsoft.com/office/officeart/2005/8/layout/lProcess3"/>
    <dgm:cxn modelId="{0786FF1D-5732-4CA0-9923-4A2381BD2B14}" type="presParOf" srcId="{6C52A559-76D6-4786-B8C9-08539F561882}" destId="{3D2822C3-EC46-4092-AF3B-D3B6ACE7E688}" srcOrd="0" destOrd="0" presId="urn:microsoft.com/office/officeart/2005/8/layout/lProcess3"/>
    <dgm:cxn modelId="{23107383-1C21-4C2F-A245-EBC8C53B0973}" type="presParOf" srcId="{02960016-3D9F-46BB-9999-EC514157500F}" destId="{50550F92-FC23-4769-8784-4F455C5ADC8C}" srcOrd="5" destOrd="0" presId="urn:microsoft.com/office/officeart/2005/8/layout/lProcess3"/>
    <dgm:cxn modelId="{5EF8E5A3-6B44-46CE-9BB0-F52814CA25F1}" type="presParOf" srcId="{02960016-3D9F-46BB-9999-EC514157500F}" destId="{6E4E6D52-9D12-48F7-894C-A8EC28285CE2}" srcOrd="6" destOrd="0" presId="urn:microsoft.com/office/officeart/2005/8/layout/lProcess3"/>
    <dgm:cxn modelId="{A79A230A-FFDA-47EF-AA3A-F6ED61714A3A}" type="presParOf" srcId="{6E4E6D52-9D12-48F7-894C-A8EC28285CE2}" destId="{4558A271-7FD4-4E05-B8D6-5A561EA40C82}" srcOrd="0" destOrd="0" presId="urn:microsoft.com/office/officeart/2005/8/layout/lProcess3"/>
    <dgm:cxn modelId="{F643BB30-B09E-43AC-9A80-881FC6895459}" type="presParOf" srcId="{02960016-3D9F-46BB-9999-EC514157500F}" destId="{AB512C13-D1EF-4A14-AE1B-9664ED7D5D6C}" srcOrd="7" destOrd="0" presId="urn:microsoft.com/office/officeart/2005/8/layout/lProcess3"/>
    <dgm:cxn modelId="{E77B4D61-0226-43E2-88F4-D3DFE9907671}" type="presParOf" srcId="{02960016-3D9F-46BB-9999-EC514157500F}" destId="{ABBE80C7-85A8-4838-AEA3-1B22D4E41D9A}" srcOrd="8" destOrd="0" presId="urn:microsoft.com/office/officeart/2005/8/layout/lProcess3"/>
    <dgm:cxn modelId="{075BC6D9-BDE3-4713-B826-F88807FFBF88}" type="presParOf" srcId="{ABBE80C7-85A8-4838-AEA3-1B22D4E41D9A}" destId="{2F26AEE6-3117-4C1A-AC1A-F6397C6C4984}" srcOrd="0" destOrd="0" presId="urn:microsoft.com/office/officeart/2005/8/layout/lProcess3"/>
    <dgm:cxn modelId="{DE129413-B281-400E-9BA0-ECD256E16763}" type="presParOf" srcId="{02960016-3D9F-46BB-9999-EC514157500F}" destId="{ABEC54FE-7023-4629-975F-12AF40F92202}" srcOrd="9" destOrd="0" presId="urn:microsoft.com/office/officeart/2005/8/layout/lProcess3"/>
    <dgm:cxn modelId="{C27CFA66-E54E-4C6C-B1F1-8AE457DFD480}" type="presParOf" srcId="{02960016-3D9F-46BB-9999-EC514157500F}" destId="{B498117A-6BB6-4298-BBFB-1743405D0B0D}" srcOrd="10" destOrd="0" presId="urn:microsoft.com/office/officeart/2005/8/layout/lProcess3"/>
    <dgm:cxn modelId="{08169FE7-301A-4B1F-831F-D504B101750E}" type="presParOf" srcId="{B498117A-6BB6-4298-BBFB-1743405D0B0D}" destId="{D730A910-0E17-4A87-8D52-69A95553E101}" srcOrd="0" destOrd="0" presId="urn:microsoft.com/office/officeart/2005/8/layout/lProcess3"/>
    <dgm:cxn modelId="{E0B86098-83DE-49A0-B115-57DC3DDB54C8}" type="presParOf" srcId="{02960016-3D9F-46BB-9999-EC514157500F}" destId="{0EE84806-B2D0-4832-9E88-C0EFC353B88F}" srcOrd="11" destOrd="0" presId="urn:microsoft.com/office/officeart/2005/8/layout/lProcess3"/>
    <dgm:cxn modelId="{3BF415DF-4451-4EB2-AFB9-71FBE5CE9CF2}" type="presParOf" srcId="{02960016-3D9F-46BB-9999-EC514157500F}" destId="{D054B7CB-1C63-4E29-8EBE-FDC1E68B8D58}" srcOrd="12" destOrd="0" presId="urn:microsoft.com/office/officeart/2005/8/layout/lProcess3"/>
    <dgm:cxn modelId="{8240A929-0656-4543-86F7-65A4817C1920}" type="presParOf" srcId="{D054B7CB-1C63-4E29-8EBE-FDC1E68B8D58}" destId="{B000E91A-BA77-4CB9-A05D-1DC41E0F2DA9}" srcOrd="0" destOrd="0" presId="urn:microsoft.com/office/officeart/2005/8/layout/lProcess3"/>
    <dgm:cxn modelId="{7AC4D625-F751-46B1-8E96-6A37A858A06A}" type="presParOf" srcId="{02960016-3D9F-46BB-9999-EC514157500F}" destId="{EA3EF4EA-9B74-4F71-973D-44E70086B63C}" srcOrd="13" destOrd="0" presId="urn:microsoft.com/office/officeart/2005/8/layout/lProcess3"/>
    <dgm:cxn modelId="{45A4DBBC-AC56-4841-BA30-453B2D5B2E2E}" type="presParOf" srcId="{02960016-3D9F-46BB-9999-EC514157500F}" destId="{64AF5CF7-9E66-4750-B73E-72779635E8D8}" srcOrd="14" destOrd="0" presId="urn:microsoft.com/office/officeart/2005/8/layout/lProcess3"/>
    <dgm:cxn modelId="{769AE671-746D-4740-9CA9-204D7CB609DE}" type="presParOf" srcId="{64AF5CF7-9E66-4750-B73E-72779635E8D8}" destId="{609AEEF3-B635-4B0E-A533-D37204F98B6A}" srcOrd="0" destOrd="0" presId="urn:microsoft.com/office/officeart/2005/8/layout/lProcess3"/>
    <dgm:cxn modelId="{6D9E7B30-51A6-4509-BF60-AE6D6390104A}" type="presParOf" srcId="{02960016-3D9F-46BB-9999-EC514157500F}" destId="{5C8BD36C-F83E-4195-BCA3-E6CF6E918218}" srcOrd="15" destOrd="0" presId="urn:microsoft.com/office/officeart/2005/8/layout/lProcess3"/>
    <dgm:cxn modelId="{F2A2256E-7A8F-417A-B98B-37E48B8B9455}" type="presParOf" srcId="{02960016-3D9F-46BB-9999-EC514157500F}" destId="{E772EBCE-C0BD-4AD8-8F76-BE587163485F}" srcOrd="16" destOrd="0" presId="urn:microsoft.com/office/officeart/2005/8/layout/lProcess3"/>
    <dgm:cxn modelId="{FD000AC6-B508-4FDA-A3AC-EA425A8D1AB1}" type="presParOf" srcId="{E772EBCE-C0BD-4AD8-8F76-BE587163485F}" destId="{F538668E-342E-4C87-B69D-3DBDB4540036}"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A8B293-EBC7-4D1E-9BA6-54F00BCB17D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F5F098E-EF7B-4753-80A5-59E67181F8D1}">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Network</a:t>
          </a:r>
          <a:endParaRPr lang="en-US" sz="3600" dirty="0">
            <a:solidFill>
              <a:schemeClr val="accent5">
                <a:lumMod val="60000"/>
                <a:lumOff val="40000"/>
              </a:schemeClr>
            </a:solidFill>
          </a:endParaRPr>
        </a:p>
      </dgm:t>
    </dgm:pt>
    <dgm:pt modelId="{04C923F3-21A2-4C29-86F2-CCA632C61987}" type="parTrans" cxnId="{97CFDC7F-EB05-4BFB-8738-413B1FAF3109}">
      <dgm:prSet/>
      <dgm:spPr/>
      <dgm:t>
        <a:bodyPr/>
        <a:lstStyle/>
        <a:p>
          <a:pPr algn="ctr"/>
          <a:endParaRPr lang="en-US"/>
        </a:p>
      </dgm:t>
    </dgm:pt>
    <dgm:pt modelId="{D73A95DD-EEBF-4E72-AB5B-57C9F8AF45AE}" type="sibTrans" cxnId="{97CFDC7F-EB05-4BFB-8738-413B1FAF3109}">
      <dgm:prSet/>
      <dgm:spPr/>
      <dgm:t>
        <a:bodyPr/>
        <a:lstStyle/>
        <a:p>
          <a:pPr algn="ctr"/>
          <a:endParaRPr lang="en-US"/>
        </a:p>
      </dgm:t>
    </dgm:pt>
    <dgm:pt modelId="{4C361E29-635B-4459-92D2-0C7CAD268889}">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Manufactures</a:t>
          </a:r>
          <a:endParaRPr lang="en-US" sz="3600" dirty="0">
            <a:solidFill>
              <a:schemeClr val="accent5">
                <a:lumMod val="60000"/>
                <a:lumOff val="40000"/>
              </a:schemeClr>
            </a:solidFill>
          </a:endParaRPr>
        </a:p>
      </dgm:t>
    </dgm:pt>
    <dgm:pt modelId="{22F3D6C7-E160-4534-B80B-E30E07EB38A2}" type="parTrans" cxnId="{A823CDEA-84AA-4859-9971-524C6717D319}">
      <dgm:prSet/>
      <dgm:spPr/>
      <dgm:t>
        <a:bodyPr/>
        <a:lstStyle/>
        <a:p>
          <a:pPr algn="ctr"/>
          <a:endParaRPr lang="en-US"/>
        </a:p>
      </dgm:t>
    </dgm:pt>
    <dgm:pt modelId="{663ACBFC-1948-4B83-A5AE-6248B3E1646B}" type="sibTrans" cxnId="{A823CDEA-84AA-4859-9971-524C6717D319}">
      <dgm:prSet/>
      <dgm:spPr/>
      <dgm:t>
        <a:bodyPr/>
        <a:lstStyle/>
        <a:p>
          <a:pPr algn="ctr"/>
          <a:endParaRPr lang="en-US"/>
        </a:p>
      </dgm:t>
    </dgm:pt>
    <dgm:pt modelId="{7C46D396-9481-4100-972B-32D5664D1577}">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Devices</a:t>
          </a:r>
          <a:endParaRPr lang="en-US" sz="3600" dirty="0">
            <a:solidFill>
              <a:schemeClr val="accent5">
                <a:lumMod val="60000"/>
                <a:lumOff val="40000"/>
              </a:schemeClr>
            </a:solidFill>
          </a:endParaRPr>
        </a:p>
      </dgm:t>
    </dgm:pt>
    <dgm:pt modelId="{C90341FE-5C89-43F6-9A9D-895D0616A22A}" type="parTrans" cxnId="{37BB92F7-319F-4737-9557-F0AA3B510557}">
      <dgm:prSet/>
      <dgm:spPr/>
      <dgm:t>
        <a:bodyPr/>
        <a:lstStyle/>
        <a:p>
          <a:pPr algn="ctr"/>
          <a:endParaRPr lang="en-US"/>
        </a:p>
      </dgm:t>
    </dgm:pt>
    <dgm:pt modelId="{116AB8CD-DA36-4616-BD48-79D6DF095DE5}" type="sibTrans" cxnId="{37BB92F7-319F-4737-9557-F0AA3B510557}">
      <dgm:prSet/>
      <dgm:spPr/>
      <dgm:t>
        <a:bodyPr/>
        <a:lstStyle/>
        <a:p>
          <a:pPr algn="ctr"/>
          <a:endParaRPr lang="en-US"/>
        </a:p>
      </dgm:t>
    </dgm:pt>
    <dgm:pt modelId="{E0FCBA0D-A3AE-4111-8793-788CB31F8B0C}">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Platforms/OS</a:t>
          </a:r>
          <a:endParaRPr lang="en-US" sz="3600" dirty="0">
            <a:solidFill>
              <a:schemeClr val="accent5">
                <a:lumMod val="60000"/>
                <a:lumOff val="40000"/>
              </a:schemeClr>
            </a:solidFill>
          </a:endParaRPr>
        </a:p>
      </dgm:t>
    </dgm:pt>
    <dgm:pt modelId="{40486A23-78A9-4399-9CC9-9FF54845F4DA}" type="parTrans" cxnId="{5068A561-6412-4742-93D5-BD9178C7E57E}">
      <dgm:prSet/>
      <dgm:spPr/>
      <dgm:t>
        <a:bodyPr/>
        <a:lstStyle/>
        <a:p>
          <a:pPr algn="ctr"/>
          <a:endParaRPr lang="en-US"/>
        </a:p>
      </dgm:t>
    </dgm:pt>
    <dgm:pt modelId="{5207BC09-ABB5-489A-B7C3-1F01478CB48A}" type="sibTrans" cxnId="{5068A561-6412-4742-93D5-BD9178C7E57E}">
      <dgm:prSet/>
      <dgm:spPr/>
      <dgm:t>
        <a:bodyPr/>
        <a:lstStyle/>
        <a:p>
          <a:pPr algn="ctr"/>
          <a:endParaRPr lang="en-US"/>
        </a:p>
      </dgm:t>
    </dgm:pt>
    <dgm:pt modelId="{D99EBB38-16AE-42B8-BEF8-63A96EEE7374}">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Frameworks</a:t>
          </a:r>
          <a:endParaRPr lang="en-US" sz="3600" dirty="0">
            <a:solidFill>
              <a:schemeClr val="accent5">
                <a:lumMod val="60000"/>
                <a:lumOff val="40000"/>
              </a:schemeClr>
            </a:solidFill>
          </a:endParaRPr>
        </a:p>
      </dgm:t>
    </dgm:pt>
    <dgm:pt modelId="{9F113485-E6EF-4028-A4EE-C58134A5127F}" type="parTrans" cxnId="{DF80206F-D531-4A76-9A31-D3976034396D}">
      <dgm:prSet/>
      <dgm:spPr/>
      <dgm:t>
        <a:bodyPr/>
        <a:lstStyle/>
        <a:p>
          <a:pPr algn="ctr"/>
          <a:endParaRPr lang="en-US"/>
        </a:p>
      </dgm:t>
    </dgm:pt>
    <dgm:pt modelId="{FC9D01A5-01C9-45C5-8C84-BAF7F7ABDACC}" type="sibTrans" cxnId="{DF80206F-D531-4A76-9A31-D3976034396D}">
      <dgm:prSet/>
      <dgm:spPr/>
      <dgm:t>
        <a:bodyPr/>
        <a:lstStyle/>
        <a:p>
          <a:pPr algn="ctr"/>
          <a:endParaRPr lang="en-US"/>
        </a:p>
      </dgm:t>
    </dgm:pt>
    <dgm:pt modelId="{90D5E524-F3E6-4D86-B8F9-90C68E81FCB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API-Apps</a:t>
          </a:r>
          <a:endParaRPr lang="en-US" sz="3600" dirty="0">
            <a:solidFill>
              <a:schemeClr val="accent5">
                <a:lumMod val="60000"/>
                <a:lumOff val="40000"/>
              </a:schemeClr>
            </a:solidFill>
          </a:endParaRPr>
        </a:p>
      </dgm:t>
    </dgm:pt>
    <dgm:pt modelId="{2305C1FE-74D5-42E3-9402-AAEE2D41E3CB}" type="parTrans" cxnId="{27E225CB-71D7-4A34-9068-84C556E4943E}">
      <dgm:prSet/>
      <dgm:spPr/>
      <dgm:t>
        <a:bodyPr/>
        <a:lstStyle/>
        <a:p>
          <a:pPr algn="ctr"/>
          <a:endParaRPr lang="en-US"/>
        </a:p>
      </dgm:t>
    </dgm:pt>
    <dgm:pt modelId="{3409E0D5-0FAB-4511-9A68-F65441AA5A54}" type="sibTrans" cxnId="{27E225CB-71D7-4A34-9068-84C556E4943E}">
      <dgm:prSet/>
      <dgm:spPr/>
      <dgm:t>
        <a:bodyPr/>
        <a:lstStyle/>
        <a:p>
          <a:pPr algn="ctr"/>
          <a:endParaRPr lang="en-US"/>
        </a:p>
      </dgm:t>
    </dgm:pt>
    <dgm:pt modelId="{BC36815E-5816-4433-9585-764EDE5A3D6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Services </a:t>
          </a:r>
          <a:endParaRPr lang="en-US" sz="3600" dirty="0">
            <a:solidFill>
              <a:schemeClr val="accent5">
                <a:lumMod val="60000"/>
                <a:lumOff val="40000"/>
              </a:schemeClr>
            </a:solidFill>
          </a:endParaRPr>
        </a:p>
      </dgm:t>
    </dgm:pt>
    <dgm:pt modelId="{A7C4D95B-C16C-414D-B06C-1A427F449D22}" type="parTrans" cxnId="{503339FF-4291-4AC8-B977-1F78797A0934}">
      <dgm:prSet/>
      <dgm:spPr/>
      <dgm:t>
        <a:bodyPr/>
        <a:lstStyle/>
        <a:p>
          <a:pPr algn="ctr"/>
          <a:endParaRPr lang="en-US"/>
        </a:p>
      </dgm:t>
    </dgm:pt>
    <dgm:pt modelId="{F3C8B9E4-892A-4349-9377-6C2E9F18F40C}" type="sibTrans" cxnId="{503339FF-4291-4AC8-B977-1F78797A0934}">
      <dgm:prSet/>
      <dgm:spPr/>
      <dgm:t>
        <a:bodyPr/>
        <a:lstStyle/>
        <a:p>
          <a:pPr algn="ctr"/>
          <a:endParaRPr lang="en-US"/>
        </a:p>
      </dgm:t>
    </dgm:pt>
    <dgm:pt modelId="{7E407E04-E628-4236-8988-4B04DFEB7002}">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baseline="0" dirty="0" smtClean="0">
              <a:solidFill>
                <a:schemeClr val="accent5">
                  <a:lumMod val="60000"/>
                  <a:lumOff val="40000"/>
                </a:schemeClr>
              </a:solidFill>
              <a:effectLst/>
            </a:rPr>
            <a:t>Mobile World Statistics </a:t>
          </a:r>
          <a:endParaRPr lang="en-US" sz="3600" b="0" baseline="0" dirty="0">
            <a:solidFill>
              <a:schemeClr val="accent5">
                <a:lumMod val="60000"/>
                <a:lumOff val="40000"/>
              </a:schemeClr>
            </a:solidFill>
            <a:effectLst/>
          </a:endParaRPr>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E3C017CE-529E-47FE-A21F-64EEC7DF3F6B}">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4000" b="1" baseline="0" dirty="0" smtClean="0">
              <a:solidFill>
                <a:srgbClr val="FFFF00"/>
              </a:solidFill>
              <a:effectLst>
                <a:outerShdw blurRad="38100" dist="38100" dir="2700000" algn="tl">
                  <a:srgbClr val="000000">
                    <a:alpha val="43137"/>
                  </a:srgbClr>
                </a:outerShdw>
              </a:effectLst>
            </a:rPr>
            <a:t>Carriers/Service Providers</a:t>
          </a:r>
          <a:endParaRPr lang="en-US" sz="4000" b="1" baseline="0" dirty="0">
            <a:solidFill>
              <a:srgbClr val="FFFF00"/>
            </a:solidFill>
            <a:effectLst>
              <a:outerShdw blurRad="38100" dist="38100" dir="2700000" algn="tl">
                <a:srgbClr val="000000">
                  <a:alpha val="43137"/>
                </a:srgbClr>
              </a:outerShdw>
            </a:effectLst>
          </a:endParaRPr>
        </a:p>
      </dgm:t>
    </dgm:pt>
    <dgm:pt modelId="{A43C1D8A-526B-4628-873F-104955FAE46D}" type="sibTrans" cxnId="{47435029-87FF-4A80-AF85-F983E91E5BFF}">
      <dgm:prSet/>
      <dgm:spPr/>
      <dgm:t>
        <a:bodyPr/>
        <a:lstStyle/>
        <a:p>
          <a:pPr algn="ctr"/>
          <a:endParaRPr lang="en-US"/>
        </a:p>
      </dgm:t>
    </dgm:pt>
    <dgm:pt modelId="{549A2267-8381-47F4-A5C0-D20D3A86A22F}" type="parTrans" cxnId="{47435029-87FF-4A80-AF85-F983E91E5BFF}">
      <dgm:prSet/>
      <dgm:spPr/>
      <dgm:t>
        <a:bodyPr/>
        <a:lstStyle/>
        <a:p>
          <a:pPr algn="ctr"/>
          <a:endParaRPr lang="en-US"/>
        </a:p>
      </dgm:t>
    </dgm:pt>
    <dgm:pt modelId="{02960016-3D9F-46BB-9999-EC514157500F}" type="pres">
      <dgm:prSet presAssocID="{11A8B293-EBC7-4D1E-9BA6-54F00BCB17DD}" presName="Name0" presStyleCnt="0">
        <dgm:presLayoutVars>
          <dgm:chPref val="3"/>
          <dgm:dir/>
          <dgm:animLvl val="lvl"/>
          <dgm:resizeHandles/>
        </dgm:presLayoutVars>
      </dgm:prSet>
      <dgm:spPr/>
      <dgm:t>
        <a:bodyPr/>
        <a:lstStyle/>
        <a:p>
          <a:endParaRPr lang="en-US"/>
        </a:p>
      </dgm:t>
    </dgm:pt>
    <dgm:pt modelId="{C9CB3D63-9FCD-46E1-B496-240C4A77F2A1}" type="pres">
      <dgm:prSet presAssocID="{7E407E04-E628-4236-8988-4B04DFEB7002}" presName="horFlow" presStyleCnt="0"/>
      <dgm:spPr/>
    </dgm:pt>
    <dgm:pt modelId="{A732CCC7-7E8F-4676-9F9C-63FC6C3495A7}" type="pres">
      <dgm:prSet presAssocID="{7E407E04-E628-4236-8988-4B04DFEB7002}" presName="bigChev" presStyleLbl="node1" presStyleIdx="0" presStyleCnt="9" custScaleX="762756"/>
      <dgm:spPr/>
      <dgm:t>
        <a:bodyPr/>
        <a:lstStyle/>
        <a:p>
          <a:endParaRPr lang="en-US"/>
        </a:p>
      </dgm:t>
    </dgm:pt>
    <dgm:pt modelId="{B35ADF51-9A9E-4DED-A4ED-620B71E52E12}" type="pres">
      <dgm:prSet presAssocID="{7E407E04-E628-4236-8988-4B04DFEB7002}" presName="vSp" presStyleCnt="0"/>
      <dgm:spPr/>
    </dgm:pt>
    <dgm:pt modelId="{168EAC1F-03CE-4798-9B72-CDAE5E22D935}" type="pres">
      <dgm:prSet presAssocID="{E3C017CE-529E-47FE-A21F-64EEC7DF3F6B}" presName="horFlow" presStyleCnt="0"/>
      <dgm:spPr/>
    </dgm:pt>
    <dgm:pt modelId="{D8FB0E70-CD85-4DE7-99BF-6E3E9453E4F9}" type="pres">
      <dgm:prSet presAssocID="{E3C017CE-529E-47FE-A21F-64EEC7DF3F6B}" presName="bigChev" presStyleLbl="node1" presStyleIdx="1" presStyleCnt="9" custScaleX="762756"/>
      <dgm:spPr/>
      <dgm:t>
        <a:bodyPr/>
        <a:lstStyle/>
        <a:p>
          <a:endParaRPr lang="en-US"/>
        </a:p>
      </dgm:t>
    </dgm:pt>
    <dgm:pt modelId="{DD311FD1-962D-4937-B172-301C2BB6AB5B}" type="pres">
      <dgm:prSet presAssocID="{E3C017CE-529E-47FE-A21F-64EEC7DF3F6B}" presName="vSp" presStyleCnt="0"/>
      <dgm:spPr/>
    </dgm:pt>
    <dgm:pt modelId="{6C52A559-76D6-4786-B8C9-08539F561882}" type="pres">
      <dgm:prSet presAssocID="{2F5F098E-EF7B-4753-80A5-59E67181F8D1}" presName="horFlow" presStyleCnt="0"/>
      <dgm:spPr/>
    </dgm:pt>
    <dgm:pt modelId="{3D2822C3-EC46-4092-AF3B-D3B6ACE7E688}" type="pres">
      <dgm:prSet presAssocID="{2F5F098E-EF7B-4753-80A5-59E67181F8D1}" presName="bigChev" presStyleLbl="node1" presStyleIdx="2" presStyleCnt="9" custScaleX="762756"/>
      <dgm:spPr/>
      <dgm:t>
        <a:bodyPr/>
        <a:lstStyle/>
        <a:p>
          <a:endParaRPr lang="en-US"/>
        </a:p>
      </dgm:t>
    </dgm:pt>
    <dgm:pt modelId="{50550F92-FC23-4769-8784-4F455C5ADC8C}" type="pres">
      <dgm:prSet presAssocID="{2F5F098E-EF7B-4753-80A5-59E67181F8D1}" presName="vSp" presStyleCnt="0"/>
      <dgm:spPr/>
    </dgm:pt>
    <dgm:pt modelId="{6E4E6D52-9D12-48F7-894C-A8EC28285CE2}" type="pres">
      <dgm:prSet presAssocID="{4C361E29-635B-4459-92D2-0C7CAD268889}" presName="horFlow" presStyleCnt="0"/>
      <dgm:spPr/>
    </dgm:pt>
    <dgm:pt modelId="{4558A271-7FD4-4E05-B8D6-5A561EA40C82}" type="pres">
      <dgm:prSet presAssocID="{4C361E29-635B-4459-92D2-0C7CAD268889}" presName="bigChev" presStyleLbl="node1" presStyleIdx="3" presStyleCnt="9" custScaleX="762756"/>
      <dgm:spPr/>
      <dgm:t>
        <a:bodyPr/>
        <a:lstStyle/>
        <a:p>
          <a:endParaRPr lang="en-US"/>
        </a:p>
      </dgm:t>
    </dgm:pt>
    <dgm:pt modelId="{AB512C13-D1EF-4A14-AE1B-9664ED7D5D6C}" type="pres">
      <dgm:prSet presAssocID="{4C361E29-635B-4459-92D2-0C7CAD268889}" presName="vSp" presStyleCnt="0"/>
      <dgm:spPr/>
    </dgm:pt>
    <dgm:pt modelId="{ABBE80C7-85A8-4838-AEA3-1B22D4E41D9A}" type="pres">
      <dgm:prSet presAssocID="{7C46D396-9481-4100-972B-32D5664D1577}" presName="horFlow" presStyleCnt="0"/>
      <dgm:spPr/>
    </dgm:pt>
    <dgm:pt modelId="{2F26AEE6-3117-4C1A-AC1A-F6397C6C4984}" type="pres">
      <dgm:prSet presAssocID="{7C46D396-9481-4100-972B-32D5664D1577}" presName="bigChev" presStyleLbl="node1" presStyleIdx="4" presStyleCnt="9" custScaleX="762756"/>
      <dgm:spPr/>
      <dgm:t>
        <a:bodyPr/>
        <a:lstStyle/>
        <a:p>
          <a:endParaRPr lang="en-US"/>
        </a:p>
      </dgm:t>
    </dgm:pt>
    <dgm:pt modelId="{ABEC54FE-7023-4629-975F-12AF40F92202}" type="pres">
      <dgm:prSet presAssocID="{7C46D396-9481-4100-972B-32D5664D1577}" presName="vSp" presStyleCnt="0"/>
      <dgm:spPr/>
    </dgm:pt>
    <dgm:pt modelId="{B498117A-6BB6-4298-BBFB-1743405D0B0D}" type="pres">
      <dgm:prSet presAssocID="{E0FCBA0D-A3AE-4111-8793-788CB31F8B0C}" presName="horFlow" presStyleCnt="0"/>
      <dgm:spPr/>
    </dgm:pt>
    <dgm:pt modelId="{D730A910-0E17-4A87-8D52-69A95553E101}" type="pres">
      <dgm:prSet presAssocID="{E0FCBA0D-A3AE-4111-8793-788CB31F8B0C}" presName="bigChev" presStyleLbl="node1" presStyleIdx="5" presStyleCnt="9" custScaleX="762756"/>
      <dgm:spPr/>
      <dgm:t>
        <a:bodyPr/>
        <a:lstStyle/>
        <a:p>
          <a:endParaRPr lang="en-US"/>
        </a:p>
      </dgm:t>
    </dgm:pt>
    <dgm:pt modelId="{0EE84806-B2D0-4832-9E88-C0EFC353B88F}" type="pres">
      <dgm:prSet presAssocID="{E0FCBA0D-A3AE-4111-8793-788CB31F8B0C}" presName="vSp" presStyleCnt="0"/>
      <dgm:spPr/>
    </dgm:pt>
    <dgm:pt modelId="{D054B7CB-1C63-4E29-8EBE-FDC1E68B8D58}" type="pres">
      <dgm:prSet presAssocID="{D99EBB38-16AE-42B8-BEF8-63A96EEE7374}" presName="horFlow" presStyleCnt="0"/>
      <dgm:spPr/>
    </dgm:pt>
    <dgm:pt modelId="{B000E91A-BA77-4CB9-A05D-1DC41E0F2DA9}" type="pres">
      <dgm:prSet presAssocID="{D99EBB38-16AE-42B8-BEF8-63A96EEE7374}" presName="bigChev" presStyleLbl="node1" presStyleIdx="6" presStyleCnt="9" custScaleX="762756"/>
      <dgm:spPr/>
      <dgm:t>
        <a:bodyPr/>
        <a:lstStyle/>
        <a:p>
          <a:endParaRPr lang="en-US"/>
        </a:p>
      </dgm:t>
    </dgm:pt>
    <dgm:pt modelId="{EA3EF4EA-9B74-4F71-973D-44E70086B63C}" type="pres">
      <dgm:prSet presAssocID="{D99EBB38-16AE-42B8-BEF8-63A96EEE7374}" presName="vSp" presStyleCnt="0"/>
      <dgm:spPr/>
    </dgm:pt>
    <dgm:pt modelId="{64AF5CF7-9E66-4750-B73E-72779635E8D8}" type="pres">
      <dgm:prSet presAssocID="{90D5E524-F3E6-4D86-B8F9-90C68E81FCB0}" presName="horFlow" presStyleCnt="0"/>
      <dgm:spPr/>
    </dgm:pt>
    <dgm:pt modelId="{609AEEF3-B635-4B0E-A533-D37204F98B6A}" type="pres">
      <dgm:prSet presAssocID="{90D5E524-F3E6-4D86-B8F9-90C68E81FCB0}" presName="bigChev" presStyleLbl="node1" presStyleIdx="7" presStyleCnt="9" custScaleX="762756"/>
      <dgm:spPr/>
      <dgm:t>
        <a:bodyPr/>
        <a:lstStyle/>
        <a:p>
          <a:endParaRPr lang="en-US"/>
        </a:p>
      </dgm:t>
    </dgm:pt>
    <dgm:pt modelId="{5C8BD36C-F83E-4195-BCA3-E6CF6E918218}" type="pres">
      <dgm:prSet presAssocID="{90D5E524-F3E6-4D86-B8F9-90C68E81FCB0}" presName="vSp" presStyleCnt="0"/>
      <dgm:spPr/>
    </dgm:pt>
    <dgm:pt modelId="{E772EBCE-C0BD-4AD8-8F76-BE587163485F}" type="pres">
      <dgm:prSet presAssocID="{BC36815E-5816-4433-9585-764EDE5A3D60}" presName="horFlow" presStyleCnt="0"/>
      <dgm:spPr/>
    </dgm:pt>
    <dgm:pt modelId="{F538668E-342E-4C87-B69D-3DBDB4540036}" type="pres">
      <dgm:prSet presAssocID="{BC36815E-5816-4433-9585-764EDE5A3D60}" presName="bigChev" presStyleLbl="node1" presStyleIdx="8" presStyleCnt="9" custScaleX="762756"/>
      <dgm:spPr/>
      <dgm:t>
        <a:bodyPr/>
        <a:lstStyle/>
        <a:p>
          <a:endParaRPr lang="en-US"/>
        </a:p>
      </dgm:t>
    </dgm:pt>
  </dgm:ptLst>
  <dgm:cxnLst>
    <dgm:cxn modelId="{DAA80C61-C79E-4912-AE3A-4D8CBC122D72}" type="presOf" srcId="{7C46D396-9481-4100-972B-32D5664D1577}" destId="{2F26AEE6-3117-4C1A-AC1A-F6397C6C4984}" srcOrd="0" destOrd="0" presId="urn:microsoft.com/office/officeart/2005/8/layout/lProcess3"/>
    <dgm:cxn modelId="{37BB92F7-319F-4737-9557-F0AA3B510557}" srcId="{11A8B293-EBC7-4D1E-9BA6-54F00BCB17DD}" destId="{7C46D396-9481-4100-972B-32D5664D1577}" srcOrd="4" destOrd="0" parTransId="{C90341FE-5C89-43F6-9A9D-895D0616A22A}" sibTransId="{116AB8CD-DA36-4616-BD48-79D6DF095DE5}"/>
    <dgm:cxn modelId="{5068A561-6412-4742-93D5-BD9178C7E57E}" srcId="{11A8B293-EBC7-4D1E-9BA6-54F00BCB17DD}" destId="{E0FCBA0D-A3AE-4111-8793-788CB31F8B0C}" srcOrd="5" destOrd="0" parTransId="{40486A23-78A9-4399-9CC9-9FF54845F4DA}" sibTransId="{5207BC09-ABB5-489A-B7C3-1F01478CB48A}"/>
    <dgm:cxn modelId="{47435029-87FF-4A80-AF85-F983E91E5BFF}" srcId="{11A8B293-EBC7-4D1E-9BA6-54F00BCB17DD}" destId="{E3C017CE-529E-47FE-A21F-64EEC7DF3F6B}" srcOrd="1" destOrd="0" parTransId="{549A2267-8381-47F4-A5C0-D20D3A86A22F}" sibTransId="{A43C1D8A-526B-4628-873F-104955FAE46D}"/>
    <dgm:cxn modelId="{62273B26-9A23-4B5F-90D1-9B30873588A3}" type="presOf" srcId="{90D5E524-F3E6-4D86-B8F9-90C68E81FCB0}" destId="{609AEEF3-B635-4B0E-A533-D37204F98B6A}" srcOrd="0" destOrd="0" presId="urn:microsoft.com/office/officeart/2005/8/layout/lProcess3"/>
    <dgm:cxn modelId="{DCB6C83F-6D71-4103-AB9B-D9B96088F182}" type="presOf" srcId="{BC36815E-5816-4433-9585-764EDE5A3D60}" destId="{F538668E-342E-4C87-B69D-3DBDB4540036}" srcOrd="0" destOrd="0" presId="urn:microsoft.com/office/officeart/2005/8/layout/lProcess3"/>
    <dgm:cxn modelId="{27E225CB-71D7-4A34-9068-84C556E4943E}" srcId="{11A8B293-EBC7-4D1E-9BA6-54F00BCB17DD}" destId="{90D5E524-F3E6-4D86-B8F9-90C68E81FCB0}" srcOrd="7" destOrd="0" parTransId="{2305C1FE-74D5-42E3-9402-AAEE2D41E3CB}" sibTransId="{3409E0D5-0FAB-4511-9A68-F65441AA5A54}"/>
    <dgm:cxn modelId="{86EA21F9-5A18-4320-A228-BB4B43BBE448}" type="presOf" srcId="{7E407E04-E628-4236-8988-4B04DFEB7002}" destId="{A732CCC7-7E8F-4676-9F9C-63FC6C3495A7}" srcOrd="0" destOrd="0" presId="urn:microsoft.com/office/officeart/2005/8/layout/lProcess3"/>
    <dgm:cxn modelId="{B5D8F048-8CF9-43BC-9273-3AA5BDBE8AAB}" type="presOf" srcId="{D99EBB38-16AE-42B8-BEF8-63A96EEE7374}" destId="{B000E91A-BA77-4CB9-A05D-1DC41E0F2DA9}" srcOrd="0" destOrd="0" presId="urn:microsoft.com/office/officeart/2005/8/layout/lProcess3"/>
    <dgm:cxn modelId="{A823CDEA-84AA-4859-9971-524C6717D319}" srcId="{11A8B293-EBC7-4D1E-9BA6-54F00BCB17DD}" destId="{4C361E29-635B-4459-92D2-0C7CAD268889}" srcOrd="3" destOrd="0" parTransId="{22F3D6C7-E160-4534-B80B-E30E07EB38A2}" sibTransId="{663ACBFC-1948-4B83-A5AE-6248B3E1646B}"/>
    <dgm:cxn modelId="{6C055A73-89DB-4CF8-8A9F-5F27D6E0A9E1}" type="presOf" srcId="{2F5F098E-EF7B-4753-80A5-59E67181F8D1}" destId="{3D2822C3-EC46-4092-AF3B-D3B6ACE7E688}" srcOrd="0" destOrd="0" presId="urn:microsoft.com/office/officeart/2005/8/layout/lProcess3"/>
    <dgm:cxn modelId="{571014DE-1970-4285-BDE1-14B27B6E9FC6}" srcId="{11A8B293-EBC7-4D1E-9BA6-54F00BCB17DD}" destId="{7E407E04-E628-4236-8988-4B04DFEB7002}" srcOrd="0" destOrd="0" parTransId="{6E0DF960-205A-4102-BD9F-CB27FFC85EFD}" sibTransId="{8FB63DB8-D5EF-4FC3-9E64-C71CCB465F68}"/>
    <dgm:cxn modelId="{97CFDC7F-EB05-4BFB-8738-413B1FAF3109}" srcId="{11A8B293-EBC7-4D1E-9BA6-54F00BCB17DD}" destId="{2F5F098E-EF7B-4753-80A5-59E67181F8D1}" srcOrd="2" destOrd="0" parTransId="{04C923F3-21A2-4C29-86F2-CCA632C61987}" sibTransId="{D73A95DD-EEBF-4E72-AB5B-57C9F8AF45AE}"/>
    <dgm:cxn modelId="{B4622065-FA4C-4111-92BB-0A9B3BD67611}" type="presOf" srcId="{4C361E29-635B-4459-92D2-0C7CAD268889}" destId="{4558A271-7FD4-4E05-B8D6-5A561EA40C82}" srcOrd="0" destOrd="0" presId="urn:microsoft.com/office/officeart/2005/8/layout/lProcess3"/>
    <dgm:cxn modelId="{FF727C21-1B34-43A0-91AC-FBD8C0DE5311}" type="presOf" srcId="{E3C017CE-529E-47FE-A21F-64EEC7DF3F6B}" destId="{D8FB0E70-CD85-4DE7-99BF-6E3E9453E4F9}" srcOrd="0" destOrd="0" presId="urn:microsoft.com/office/officeart/2005/8/layout/lProcess3"/>
    <dgm:cxn modelId="{4310FF7D-09A3-4919-B483-C602DDA2864D}" type="presOf" srcId="{11A8B293-EBC7-4D1E-9BA6-54F00BCB17DD}" destId="{02960016-3D9F-46BB-9999-EC514157500F}" srcOrd="0" destOrd="0" presId="urn:microsoft.com/office/officeart/2005/8/layout/lProcess3"/>
    <dgm:cxn modelId="{DF80206F-D531-4A76-9A31-D3976034396D}" srcId="{11A8B293-EBC7-4D1E-9BA6-54F00BCB17DD}" destId="{D99EBB38-16AE-42B8-BEF8-63A96EEE7374}" srcOrd="6" destOrd="0" parTransId="{9F113485-E6EF-4028-A4EE-C58134A5127F}" sibTransId="{FC9D01A5-01C9-45C5-8C84-BAF7F7ABDACC}"/>
    <dgm:cxn modelId="{503339FF-4291-4AC8-B977-1F78797A0934}" srcId="{11A8B293-EBC7-4D1E-9BA6-54F00BCB17DD}" destId="{BC36815E-5816-4433-9585-764EDE5A3D60}" srcOrd="8" destOrd="0" parTransId="{A7C4D95B-C16C-414D-B06C-1A427F449D22}" sibTransId="{F3C8B9E4-892A-4349-9377-6C2E9F18F40C}"/>
    <dgm:cxn modelId="{1699EDC0-E644-4E48-81E5-370115381C1C}" type="presOf" srcId="{E0FCBA0D-A3AE-4111-8793-788CB31F8B0C}" destId="{D730A910-0E17-4A87-8D52-69A95553E101}" srcOrd="0" destOrd="0" presId="urn:microsoft.com/office/officeart/2005/8/layout/lProcess3"/>
    <dgm:cxn modelId="{FF35D5A0-16E5-4819-8B5B-29535D720CB3}" type="presParOf" srcId="{02960016-3D9F-46BB-9999-EC514157500F}" destId="{C9CB3D63-9FCD-46E1-B496-240C4A77F2A1}" srcOrd="0" destOrd="0" presId="urn:microsoft.com/office/officeart/2005/8/layout/lProcess3"/>
    <dgm:cxn modelId="{9CD30B3E-B982-48EC-8FA9-6BDC0BB971A9}" type="presParOf" srcId="{C9CB3D63-9FCD-46E1-B496-240C4A77F2A1}" destId="{A732CCC7-7E8F-4676-9F9C-63FC6C3495A7}" srcOrd="0" destOrd="0" presId="urn:microsoft.com/office/officeart/2005/8/layout/lProcess3"/>
    <dgm:cxn modelId="{756EE9F8-DD78-4E8A-BC98-06CA6FE277EC}" type="presParOf" srcId="{02960016-3D9F-46BB-9999-EC514157500F}" destId="{B35ADF51-9A9E-4DED-A4ED-620B71E52E12}" srcOrd="1" destOrd="0" presId="urn:microsoft.com/office/officeart/2005/8/layout/lProcess3"/>
    <dgm:cxn modelId="{876841CF-96DC-46DD-9445-7292A393977E}" type="presParOf" srcId="{02960016-3D9F-46BB-9999-EC514157500F}" destId="{168EAC1F-03CE-4798-9B72-CDAE5E22D935}" srcOrd="2" destOrd="0" presId="urn:microsoft.com/office/officeart/2005/8/layout/lProcess3"/>
    <dgm:cxn modelId="{238B6679-91FD-4660-8FCC-21FC74BA80D9}" type="presParOf" srcId="{168EAC1F-03CE-4798-9B72-CDAE5E22D935}" destId="{D8FB0E70-CD85-4DE7-99BF-6E3E9453E4F9}" srcOrd="0" destOrd="0" presId="urn:microsoft.com/office/officeart/2005/8/layout/lProcess3"/>
    <dgm:cxn modelId="{EBF4EE97-65C9-4661-92B2-6011F91D8FEC}" type="presParOf" srcId="{02960016-3D9F-46BB-9999-EC514157500F}" destId="{DD311FD1-962D-4937-B172-301C2BB6AB5B}" srcOrd="3" destOrd="0" presId="urn:microsoft.com/office/officeart/2005/8/layout/lProcess3"/>
    <dgm:cxn modelId="{E7FDABE7-A5B0-4B02-B696-86C648B07BF9}" type="presParOf" srcId="{02960016-3D9F-46BB-9999-EC514157500F}" destId="{6C52A559-76D6-4786-B8C9-08539F561882}" srcOrd="4" destOrd="0" presId="urn:microsoft.com/office/officeart/2005/8/layout/lProcess3"/>
    <dgm:cxn modelId="{F2739B3D-67EE-488D-9B53-60AB2B00AAF9}" type="presParOf" srcId="{6C52A559-76D6-4786-B8C9-08539F561882}" destId="{3D2822C3-EC46-4092-AF3B-D3B6ACE7E688}" srcOrd="0" destOrd="0" presId="urn:microsoft.com/office/officeart/2005/8/layout/lProcess3"/>
    <dgm:cxn modelId="{B62DC387-905E-45C2-BCB1-CBCD36FF0775}" type="presParOf" srcId="{02960016-3D9F-46BB-9999-EC514157500F}" destId="{50550F92-FC23-4769-8784-4F455C5ADC8C}" srcOrd="5" destOrd="0" presId="urn:microsoft.com/office/officeart/2005/8/layout/lProcess3"/>
    <dgm:cxn modelId="{96BB3B86-36D4-49F0-80E4-2F0455B1E939}" type="presParOf" srcId="{02960016-3D9F-46BB-9999-EC514157500F}" destId="{6E4E6D52-9D12-48F7-894C-A8EC28285CE2}" srcOrd="6" destOrd="0" presId="urn:microsoft.com/office/officeart/2005/8/layout/lProcess3"/>
    <dgm:cxn modelId="{AB37554A-E992-42A9-857B-4539BEAD1AC5}" type="presParOf" srcId="{6E4E6D52-9D12-48F7-894C-A8EC28285CE2}" destId="{4558A271-7FD4-4E05-B8D6-5A561EA40C82}" srcOrd="0" destOrd="0" presId="urn:microsoft.com/office/officeart/2005/8/layout/lProcess3"/>
    <dgm:cxn modelId="{0E416303-6281-4842-93E5-CF1A11A47C4B}" type="presParOf" srcId="{02960016-3D9F-46BB-9999-EC514157500F}" destId="{AB512C13-D1EF-4A14-AE1B-9664ED7D5D6C}" srcOrd="7" destOrd="0" presId="urn:microsoft.com/office/officeart/2005/8/layout/lProcess3"/>
    <dgm:cxn modelId="{055C1152-B755-4E39-A9CA-FFBD5E3153CD}" type="presParOf" srcId="{02960016-3D9F-46BB-9999-EC514157500F}" destId="{ABBE80C7-85A8-4838-AEA3-1B22D4E41D9A}" srcOrd="8" destOrd="0" presId="urn:microsoft.com/office/officeart/2005/8/layout/lProcess3"/>
    <dgm:cxn modelId="{5B476F68-F5B4-44FA-8EA6-A4AAADC968AF}" type="presParOf" srcId="{ABBE80C7-85A8-4838-AEA3-1B22D4E41D9A}" destId="{2F26AEE6-3117-4C1A-AC1A-F6397C6C4984}" srcOrd="0" destOrd="0" presId="urn:microsoft.com/office/officeart/2005/8/layout/lProcess3"/>
    <dgm:cxn modelId="{6C44567A-9023-47D3-BBF0-C137D7B58F15}" type="presParOf" srcId="{02960016-3D9F-46BB-9999-EC514157500F}" destId="{ABEC54FE-7023-4629-975F-12AF40F92202}" srcOrd="9" destOrd="0" presId="urn:microsoft.com/office/officeart/2005/8/layout/lProcess3"/>
    <dgm:cxn modelId="{A47A24C8-5260-4374-BBFA-2AEAD0C5A99C}" type="presParOf" srcId="{02960016-3D9F-46BB-9999-EC514157500F}" destId="{B498117A-6BB6-4298-BBFB-1743405D0B0D}" srcOrd="10" destOrd="0" presId="urn:microsoft.com/office/officeart/2005/8/layout/lProcess3"/>
    <dgm:cxn modelId="{AEF11201-00BD-490B-9213-D39B52577441}" type="presParOf" srcId="{B498117A-6BB6-4298-BBFB-1743405D0B0D}" destId="{D730A910-0E17-4A87-8D52-69A95553E101}" srcOrd="0" destOrd="0" presId="urn:microsoft.com/office/officeart/2005/8/layout/lProcess3"/>
    <dgm:cxn modelId="{F8578315-3BD9-4CAB-870C-4A413F820520}" type="presParOf" srcId="{02960016-3D9F-46BB-9999-EC514157500F}" destId="{0EE84806-B2D0-4832-9E88-C0EFC353B88F}" srcOrd="11" destOrd="0" presId="urn:microsoft.com/office/officeart/2005/8/layout/lProcess3"/>
    <dgm:cxn modelId="{B0166C25-719F-441A-94F2-B23FBB36ABEE}" type="presParOf" srcId="{02960016-3D9F-46BB-9999-EC514157500F}" destId="{D054B7CB-1C63-4E29-8EBE-FDC1E68B8D58}" srcOrd="12" destOrd="0" presId="urn:microsoft.com/office/officeart/2005/8/layout/lProcess3"/>
    <dgm:cxn modelId="{57F75B5C-7CDF-4D69-993B-25CE0E255999}" type="presParOf" srcId="{D054B7CB-1C63-4E29-8EBE-FDC1E68B8D58}" destId="{B000E91A-BA77-4CB9-A05D-1DC41E0F2DA9}" srcOrd="0" destOrd="0" presId="urn:microsoft.com/office/officeart/2005/8/layout/lProcess3"/>
    <dgm:cxn modelId="{D035C895-1B3C-4F14-9455-78D494E7874B}" type="presParOf" srcId="{02960016-3D9F-46BB-9999-EC514157500F}" destId="{EA3EF4EA-9B74-4F71-973D-44E70086B63C}" srcOrd="13" destOrd="0" presId="urn:microsoft.com/office/officeart/2005/8/layout/lProcess3"/>
    <dgm:cxn modelId="{6059B9E5-723C-4B5B-9CD6-1BD003C86991}" type="presParOf" srcId="{02960016-3D9F-46BB-9999-EC514157500F}" destId="{64AF5CF7-9E66-4750-B73E-72779635E8D8}" srcOrd="14" destOrd="0" presId="urn:microsoft.com/office/officeart/2005/8/layout/lProcess3"/>
    <dgm:cxn modelId="{259B4E01-6665-41AE-956C-7299FC81EA0B}" type="presParOf" srcId="{64AF5CF7-9E66-4750-B73E-72779635E8D8}" destId="{609AEEF3-B635-4B0E-A533-D37204F98B6A}" srcOrd="0" destOrd="0" presId="urn:microsoft.com/office/officeart/2005/8/layout/lProcess3"/>
    <dgm:cxn modelId="{F883D6A1-4CA3-45EC-AFB2-1FD232FDF0A7}" type="presParOf" srcId="{02960016-3D9F-46BB-9999-EC514157500F}" destId="{5C8BD36C-F83E-4195-BCA3-E6CF6E918218}" srcOrd="15" destOrd="0" presId="urn:microsoft.com/office/officeart/2005/8/layout/lProcess3"/>
    <dgm:cxn modelId="{DDFC39B1-401E-438F-B955-3FD40E361F93}" type="presParOf" srcId="{02960016-3D9F-46BB-9999-EC514157500F}" destId="{E772EBCE-C0BD-4AD8-8F76-BE587163485F}" srcOrd="16" destOrd="0" presId="urn:microsoft.com/office/officeart/2005/8/layout/lProcess3"/>
    <dgm:cxn modelId="{E456175A-BBB5-4E95-A426-7B33104CBD08}" type="presParOf" srcId="{E772EBCE-C0BD-4AD8-8F76-BE587163485F}" destId="{F538668E-342E-4C87-B69D-3DBDB4540036}"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220D2-674F-4527-A67E-394520565338}"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3522FE33-F889-470B-83C9-52EFB90CCCA7}">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US" b="1" dirty="0" smtClean="0">
              <a:effectLst/>
            </a:rPr>
            <a:t>Verizon Wireless: 141.4  </a:t>
          </a:r>
          <a:endParaRPr lang="en-US" b="1" dirty="0">
            <a:effectLst/>
          </a:endParaRPr>
        </a:p>
      </dgm:t>
    </dgm:pt>
    <dgm:pt modelId="{66D8D9D0-26A9-4AE4-BDB9-2E53657B31B6}" type="parTrans" cxnId="{FB69982D-6FCB-403B-91B2-BDA59F3B1B0D}">
      <dgm:prSet/>
      <dgm:spPr/>
      <dgm:t>
        <a:bodyPr/>
        <a:lstStyle/>
        <a:p>
          <a:endParaRPr lang="en-US"/>
        </a:p>
      </dgm:t>
    </dgm:pt>
    <dgm:pt modelId="{4820E14F-C83E-4168-8E89-FE51DC7C74DB}" type="sibTrans" cxnId="{FB69982D-6FCB-403B-91B2-BDA59F3B1B0D}">
      <dgm:prSet/>
      <dgm:spPr/>
      <dgm:t>
        <a:bodyPr/>
        <a:lstStyle/>
        <a:p>
          <a:endParaRPr lang="en-US"/>
        </a:p>
      </dgm:t>
    </dgm:pt>
    <dgm:pt modelId="{3093E4DA-5B04-4AA3-8039-39E1FF95431E}">
      <dgm:prSet>
        <dgm:style>
          <a:lnRef idx="0">
            <a:schemeClr val="accent6"/>
          </a:lnRef>
          <a:fillRef idx="3">
            <a:schemeClr val="accent6"/>
          </a:fillRef>
          <a:effectRef idx="3">
            <a:schemeClr val="accent6"/>
          </a:effectRef>
          <a:fontRef idx="minor">
            <a:schemeClr val="lt1"/>
          </a:fontRef>
        </dgm:style>
      </dgm:prSet>
      <dgm:spPr>
        <a:ln>
          <a:solidFill>
            <a:schemeClr val="bg1"/>
          </a:solidFill>
        </a:ln>
      </dgm:spPr>
      <dgm:t>
        <a:bodyPr/>
        <a:lstStyle/>
        <a:p>
          <a:pPr algn="ctr" rtl="0"/>
          <a:r>
            <a:rPr lang="en-US" b="1" dirty="0" smtClean="0">
              <a:effectLst/>
            </a:rPr>
            <a:t>AT&amp;T Mobility:   130.4  </a:t>
          </a:r>
          <a:endParaRPr lang="en-US" b="1" dirty="0">
            <a:effectLst/>
          </a:endParaRPr>
        </a:p>
      </dgm:t>
    </dgm:pt>
    <dgm:pt modelId="{BCA425E1-0454-4872-8AB0-346A3B703765}" type="parTrans" cxnId="{E368225D-CE6F-4983-B2AC-8B90F686996D}">
      <dgm:prSet/>
      <dgm:spPr/>
      <dgm:t>
        <a:bodyPr/>
        <a:lstStyle/>
        <a:p>
          <a:endParaRPr lang="en-US"/>
        </a:p>
      </dgm:t>
    </dgm:pt>
    <dgm:pt modelId="{E2ABA6F3-B571-4FA6-9640-C30ACC238983}" type="sibTrans" cxnId="{E368225D-CE6F-4983-B2AC-8B90F686996D}">
      <dgm:prSet/>
      <dgm:spPr/>
      <dgm:t>
        <a:bodyPr/>
        <a:lstStyle/>
        <a:p>
          <a:endParaRPr lang="en-US"/>
        </a:p>
      </dgm:t>
    </dgm:pt>
    <dgm:pt modelId="{8785C718-BC28-4D24-B966-F371E8B28108}">
      <dgm:prSet>
        <dgm:style>
          <a:lnRef idx="0">
            <a:schemeClr val="accent6"/>
          </a:lnRef>
          <a:fillRef idx="3">
            <a:schemeClr val="accent6"/>
          </a:fillRef>
          <a:effectRef idx="3">
            <a:schemeClr val="accent6"/>
          </a:effectRef>
          <a:fontRef idx="minor">
            <a:schemeClr val="lt1"/>
          </a:fontRef>
        </dgm:style>
      </dgm:prSet>
      <dgm:spPr>
        <a:ln>
          <a:solidFill>
            <a:schemeClr val="bg1"/>
          </a:solidFill>
        </a:ln>
      </dgm:spPr>
      <dgm:t>
        <a:bodyPr/>
        <a:lstStyle/>
        <a:p>
          <a:pPr algn="ctr" rtl="0"/>
          <a:r>
            <a:rPr lang="en-US" b="1" dirty="0" smtClean="0">
              <a:effectLst/>
            </a:rPr>
            <a:t>T-Mobile US:     65.5  </a:t>
          </a:r>
          <a:endParaRPr lang="en-US" b="1" dirty="0">
            <a:effectLst/>
          </a:endParaRPr>
        </a:p>
      </dgm:t>
    </dgm:pt>
    <dgm:pt modelId="{7051C395-53C4-42CE-A2FB-4F594291E0E6}" type="parTrans" cxnId="{B63CEFE8-1F48-462D-A461-4B28A7435236}">
      <dgm:prSet/>
      <dgm:spPr/>
      <dgm:t>
        <a:bodyPr/>
        <a:lstStyle/>
        <a:p>
          <a:endParaRPr lang="en-US"/>
        </a:p>
      </dgm:t>
    </dgm:pt>
    <dgm:pt modelId="{02A6405B-8909-4DE8-9254-A481E2DDD9B0}" type="sibTrans" cxnId="{B63CEFE8-1F48-462D-A461-4B28A7435236}">
      <dgm:prSet/>
      <dgm:spPr/>
      <dgm:t>
        <a:bodyPr/>
        <a:lstStyle/>
        <a:p>
          <a:endParaRPr lang="en-US"/>
        </a:p>
      </dgm:t>
    </dgm:pt>
    <dgm:pt modelId="{BC5DDE5A-7C3C-4CB7-B048-F0D91EBCB853}">
      <dgm:prSet>
        <dgm:style>
          <a:lnRef idx="0">
            <a:schemeClr val="accent6"/>
          </a:lnRef>
          <a:fillRef idx="3">
            <a:schemeClr val="accent6"/>
          </a:fillRef>
          <a:effectRef idx="3">
            <a:schemeClr val="accent6"/>
          </a:effectRef>
          <a:fontRef idx="minor">
            <a:schemeClr val="lt1"/>
          </a:fontRef>
        </dgm:style>
      </dgm:prSet>
      <dgm:spPr>
        <a:ln>
          <a:solidFill>
            <a:schemeClr val="bg1"/>
          </a:solidFill>
        </a:ln>
      </dgm:spPr>
      <dgm:t>
        <a:bodyPr/>
        <a:lstStyle/>
        <a:p>
          <a:pPr algn="ctr" rtl="0"/>
          <a:r>
            <a:rPr lang="en-US" b="1" dirty="0" smtClean="0">
              <a:effectLst/>
            </a:rPr>
            <a:t>Sprint Corp:      58.8   </a:t>
          </a:r>
          <a:endParaRPr lang="en-US" b="1" dirty="0">
            <a:effectLst/>
          </a:endParaRPr>
        </a:p>
      </dgm:t>
    </dgm:pt>
    <dgm:pt modelId="{1F728A14-D7DC-4DF2-9C29-7E2CA5F42568}" type="parTrans" cxnId="{619DDB16-895E-416C-832E-EE31D22B863E}">
      <dgm:prSet/>
      <dgm:spPr/>
      <dgm:t>
        <a:bodyPr/>
        <a:lstStyle/>
        <a:p>
          <a:endParaRPr lang="en-US"/>
        </a:p>
      </dgm:t>
    </dgm:pt>
    <dgm:pt modelId="{E5BB025A-7BE4-42E0-9D42-FAB1EF5BAF40}" type="sibTrans" cxnId="{619DDB16-895E-416C-832E-EE31D22B863E}">
      <dgm:prSet/>
      <dgm:spPr/>
      <dgm:t>
        <a:bodyPr/>
        <a:lstStyle/>
        <a:p>
          <a:endParaRPr lang="en-US"/>
        </a:p>
      </dgm:t>
    </dgm:pt>
    <dgm:pt modelId="{94D4F348-C7B4-4867-BB70-67CF209696D8}">
      <dgm:prSet>
        <dgm:style>
          <a:lnRef idx="0">
            <a:schemeClr val="accent6"/>
          </a:lnRef>
          <a:fillRef idx="3">
            <a:schemeClr val="accent6"/>
          </a:fillRef>
          <a:effectRef idx="3">
            <a:schemeClr val="accent6"/>
          </a:effectRef>
          <a:fontRef idx="minor">
            <a:schemeClr val="lt1"/>
          </a:fontRef>
        </dgm:style>
      </dgm:prSet>
      <dgm:spPr>
        <a:ln>
          <a:solidFill>
            <a:schemeClr val="bg1"/>
          </a:solidFill>
        </a:ln>
      </dgm:spPr>
      <dgm:t>
        <a:bodyPr/>
        <a:lstStyle/>
        <a:p>
          <a:pPr algn="ctr" rtl="0"/>
          <a:r>
            <a:rPr lang="en-US" b="1" dirty="0" smtClean="0">
              <a:effectLst/>
            </a:rPr>
            <a:t>U.S. Cellular:   4.9   </a:t>
          </a:r>
          <a:endParaRPr lang="en-US" b="1" dirty="0">
            <a:effectLst/>
          </a:endParaRPr>
        </a:p>
      </dgm:t>
    </dgm:pt>
    <dgm:pt modelId="{D6C537FE-2103-402E-A823-26CA91656309}" type="parTrans" cxnId="{C9EB6D35-D3A6-4532-86F0-5D681BC86A37}">
      <dgm:prSet/>
      <dgm:spPr/>
      <dgm:t>
        <a:bodyPr/>
        <a:lstStyle/>
        <a:p>
          <a:endParaRPr lang="en-US"/>
        </a:p>
      </dgm:t>
    </dgm:pt>
    <dgm:pt modelId="{49C0854B-7843-4CE1-B0CE-8E90975F3BEB}" type="sibTrans" cxnId="{C9EB6D35-D3A6-4532-86F0-5D681BC86A37}">
      <dgm:prSet/>
      <dgm:spPr/>
      <dgm:t>
        <a:bodyPr/>
        <a:lstStyle/>
        <a:p>
          <a:endParaRPr lang="en-US"/>
        </a:p>
      </dgm:t>
    </dgm:pt>
    <dgm:pt modelId="{BBDA9B3B-337F-4AFB-9128-4396D7159683}" type="pres">
      <dgm:prSet presAssocID="{0B8220D2-674F-4527-A67E-394520565338}" presName="compositeShape" presStyleCnt="0">
        <dgm:presLayoutVars>
          <dgm:dir/>
          <dgm:resizeHandles/>
        </dgm:presLayoutVars>
      </dgm:prSet>
      <dgm:spPr/>
      <dgm:t>
        <a:bodyPr/>
        <a:lstStyle/>
        <a:p>
          <a:endParaRPr lang="en-US"/>
        </a:p>
      </dgm:t>
    </dgm:pt>
    <dgm:pt modelId="{53472B58-5ABF-4223-A189-159E43D423B5}" type="pres">
      <dgm:prSet presAssocID="{0B8220D2-674F-4527-A67E-394520565338}" presName="pyramid" presStyleLbl="node1" presStyleIdx="0" presStyleCnt="1" custScaleX="149331"/>
      <dgm:spPr/>
    </dgm:pt>
    <dgm:pt modelId="{D6558C7D-9235-487E-8DB2-4F7FD55D7B5F}" type="pres">
      <dgm:prSet presAssocID="{0B8220D2-674F-4527-A67E-394520565338}" presName="theList" presStyleCnt="0"/>
      <dgm:spPr/>
    </dgm:pt>
    <dgm:pt modelId="{5202DE13-7CD6-475A-9BF5-2B3FDCABE53E}" type="pres">
      <dgm:prSet presAssocID="{3522FE33-F889-470B-83C9-52EFB90CCCA7}" presName="aNode" presStyleLbl="fgAcc1" presStyleIdx="0" presStyleCnt="5" custScaleX="251248" custScaleY="133100">
        <dgm:presLayoutVars>
          <dgm:bulletEnabled val="1"/>
        </dgm:presLayoutVars>
      </dgm:prSet>
      <dgm:spPr/>
      <dgm:t>
        <a:bodyPr/>
        <a:lstStyle/>
        <a:p>
          <a:endParaRPr lang="en-US"/>
        </a:p>
      </dgm:t>
    </dgm:pt>
    <dgm:pt modelId="{14BE0397-0942-4C93-9573-0D38EE6EE1B5}" type="pres">
      <dgm:prSet presAssocID="{3522FE33-F889-470B-83C9-52EFB90CCCA7}" presName="aSpace" presStyleCnt="0"/>
      <dgm:spPr/>
    </dgm:pt>
    <dgm:pt modelId="{643190C5-B69F-4101-84C5-EA740700C3DE}" type="pres">
      <dgm:prSet presAssocID="{3093E4DA-5B04-4AA3-8039-39E1FF95431E}" presName="aNode" presStyleLbl="fgAcc1" presStyleIdx="1" presStyleCnt="5" custScaleX="251248" custScaleY="133100">
        <dgm:presLayoutVars>
          <dgm:bulletEnabled val="1"/>
        </dgm:presLayoutVars>
      </dgm:prSet>
      <dgm:spPr/>
      <dgm:t>
        <a:bodyPr/>
        <a:lstStyle/>
        <a:p>
          <a:endParaRPr lang="en-US"/>
        </a:p>
      </dgm:t>
    </dgm:pt>
    <dgm:pt modelId="{D56B7BA8-6BFF-4F48-A1DD-BBBAA91A6365}" type="pres">
      <dgm:prSet presAssocID="{3093E4DA-5B04-4AA3-8039-39E1FF95431E}" presName="aSpace" presStyleCnt="0"/>
      <dgm:spPr/>
    </dgm:pt>
    <dgm:pt modelId="{3E44AAD0-B287-4475-9021-0D0E19195DD9}" type="pres">
      <dgm:prSet presAssocID="{8785C718-BC28-4D24-B966-F371E8B28108}" presName="aNode" presStyleLbl="fgAcc1" presStyleIdx="2" presStyleCnt="5" custScaleX="251248" custScaleY="133100">
        <dgm:presLayoutVars>
          <dgm:bulletEnabled val="1"/>
        </dgm:presLayoutVars>
      </dgm:prSet>
      <dgm:spPr/>
      <dgm:t>
        <a:bodyPr/>
        <a:lstStyle/>
        <a:p>
          <a:endParaRPr lang="en-US"/>
        </a:p>
      </dgm:t>
    </dgm:pt>
    <dgm:pt modelId="{F5092EC0-AB72-4222-AC1B-C540E639531C}" type="pres">
      <dgm:prSet presAssocID="{8785C718-BC28-4D24-B966-F371E8B28108}" presName="aSpace" presStyleCnt="0"/>
      <dgm:spPr/>
    </dgm:pt>
    <dgm:pt modelId="{D826D309-AEA4-4A18-8617-EFDDDF5B1C1D}" type="pres">
      <dgm:prSet presAssocID="{BC5DDE5A-7C3C-4CB7-B048-F0D91EBCB853}" presName="aNode" presStyleLbl="fgAcc1" presStyleIdx="3" presStyleCnt="5" custScaleX="251248" custScaleY="133100">
        <dgm:presLayoutVars>
          <dgm:bulletEnabled val="1"/>
        </dgm:presLayoutVars>
      </dgm:prSet>
      <dgm:spPr/>
      <dgm:t>
        <a:bodyPr/>
        <a:lstStyle/>
        <a:p>
          <a:endParaRPr lang="en-US"/>
        </a:p>
      </dgm:t>
    </dgm:pt>
    <dgm:pt modelId="{6462DF4E-7951-4CC2-8A14-13A5A9F0D7FA}" type="pres">
      <dgm:prSet presAssocID="{BC5DDE5A-7C3C-4CB7-B048-F0D91EBCB853}" presName="aSpace" presStyleCnt="0"/>
      <dgm:spPr/>
    </dgm:pt>
    <dgm:pt modelId="{6A841B32-D560-4F20-A01C-85DA75290227}" type="pres">
      <dgm:prSet presAssocID="{94D4F348-C7B4-4867-BB70-67CF209696D8}" presName="aNode" presStyleLbl="fgAcc1" presStyleIdx="4" presStyleCnt="5" custScaleX="251248" custScaleY="133100">
        <dgm:presLayoutVars>
          <dgm:bulletEnabled val="1"/>
        </dgm:presLayoutVars>
      </dgm:prSet>
      <dgm:spPr/>
      <dgm:t>
        <a:bodyPr/>
        <a:lstStyle/>
        <a:p>
          <a:endParaRPr lang="en-US"/>
        </a:p>
      </dgm:t>
    </dgm:pt>
    <dgm:pt modelId="{F33C4155-28FA-44AE-8CC6-FA9D5CED45F3}" type="pres">
      <dgm:prSet presAssocID="{94D4F348-C7B4-4867-BB70-67CF209696D8}" presName="aSpace" presStyleCnt="0"/>
      <dgm:spPr/>
    </dgm:pt>
  </dgm:ptLst>
  <dgm:cxnLst>
    <dgm:cxn modelId="{DDA4DDDC-59B9-4988-9F44-3F1F3DF19FD0}" type="presOf" srcId="{BC5DDE5A-7C3C-4CB7-B048-F0D91EBCB853}" destId="{D826D309-AEA4-4A18-8617-EFDDDF5B1C1D}" srcOrd="0" destOrd="0" presId="urn:microsoft.com/office/officeart/2005/8/layout/pyramid2"/>
    <dgm:cxn modelId="{46B93F51-B20F-4352-B448-D391B89BA9B8}" type="presOf" srcId="{8785C718-BC28-4D24-B966-F371E8B28108}" destId="{3E44AAD0-B287-4475-9021-0D0E19195DD9}" srcOrd="0" destOrd="0" presId="urn:microsoft.com/office/officeart/2005/8/layout/pyramid2"/>
    <dgm:cxn modelId="{3949F87E-F10F-4030-BA7D-9D6C6DA4BDB7}" type="presOf" srcId="{94D4F348-C7B4-4867-BB70-67CF209696D8}" destId="{6A841B32-D560-4F20-A01C-85DA75290227}" srcOrd="0" destOrd="0" presId="urn:microsoft.com/office/officeart/2005/8/layout/pyramid2"/>
    <dgm:cxn modelId="{B63CEFE8-1F48-462D-A461-4B28A7435236}" srcId="{0B8220D2-674F-4527-A67E-394520565338}" destId="{8785C718-BC28-4D24-B966-F371E8B28108}" srcOrd="2" destOrd="0" parTransId="{7051C395-53C4-42CE-A2FB-4F594291E0E6}" sibTransId="{02A6405B-8909-4DE8-9254-A481E2DDD9B0}"/>
    <dgm:cxn modelId="{C9EB6D35-D3A6-4532-86F0-5D681BC86A37}" srcId="{0B8220D2-674F-4527-A67E-394520565338}" destId="{94D4F348-C7B4-4867-BB70-67CF209696D8}" srcOrd="4" destOrd="0" parTransId="{D6C537FE-2103-402E-A823-26CA91656309}" sibTransId="{49C0854B-7843-4CE1-B0CE-8E90975F3BEB}"/>
    <dgm:cxn modelId="{FB69982D-6FCB-403B-91B2-BDA59F3B1B0D}" srcId="{0B8220D2-674F-4527-A67E-394520565338}" destId="{3522FE33-F889-470B-83C9-52EFB90CCCA7}" srcOrd="0" destOrd="0" parTransId="{66D8D9D0-26A9-4AE4-BDB9-2E53657B31B6}" sibTransId="{4820E14F-C83E-4168-8E89-FE51DC7C74DB}"/>
    <dgm:cxn modelId="{E368225D-CE6F-4983-B2AC-8B90F686996D}" srcId="{0B8220D2-674F-4527-A67E-394520565338}" destId="{3093E4DA-5B04-4AA3-8039-39E1FF95431E}" srcOrd="1" destOrd="0" parTransId="{BCA425E1-0454-4872-8AB0-346A3B703765}" sibTransId="{E2ABA6F3-B571-4FA6-9640-C30ACC238983}"/>
    <dgm:cxn modelId="{619DDB16-895E-416C-832E-EE31D22B863E}" srcId="{0B8220D2-674F-4527-A67E-394520565338}" destId="{BC5DDE5A-7C3C-4CB7-B048-F0D91EBCB853}" srcOrd="3" destOrd="0" parTransId="{1F728A14-D7DC-4DF2-9C29-7E2CA5F42568}" sibTransId="{E5BB025A-7BE4-42E0-9D42-FAB1EF5BAF40}"/>
    <dgm:cxn modelId="{E77349A4-5FBC-4E4A-976B-17CF213F45A6}" type="presOf" srcId="{0B8220D2-674F-4527-A67E-394520565338}" destId="{BBDA9B3B-337F-4AFB-9128-4396D7159683}" srcOrd="0" destOrd="0" presId="urn:microsoft.com/office/officeart/2005/8/layout/pyramid2"/>
    <dgm:cxn modelId="{BDD87504-8283-4A13-8C38-E00D9FA61C2B}" type="presOf" srcId="{3522FE33-F889-470B-83C9-52EFB90CCCA7}" destId="{5202DE13-7CD6-475A-9BF5-2B3FDCABE53E}" srcOrd="0" destOrd="0" presId="urn:microsoft.com/office/officeart/2005/8/layout/pyramid2"/>
    <dgm:cxn modelId="{4712D5B1-47A2-47A7-9905-32BC7F2BF1A1}" type="presOf" srcId="{3093E4DA-5B04-4AA3-8039-39E1FF95431E}" destId="{643190C5-B69F-4101-84C5-EA740700C3DE}" srcOrd="0" destOrd="0" presId="urn:microsoft.com/office/officeart/2005/8/layout/pyramid2"/>
    <dgm:cxn modelId="{2C37FC84-DEB5-44F8-9A0A-5146F37A470F}" type="presParOf" srcId="{BBDA9B3B-337F-4AFB-9128-4396D7159683}" destId="{53472B58-5ABF-4223-A189-159E43D423B5}" srcOrd="0" destOrd="0" presId="urn:microsoft.com/office/officeart/2005/8/layout/pyramid2"/>
    <dgm:cxn modelId="{442136E3-16CE-4E1D-83D1-6174D3B09936}" type="presParOf" srcId="{BBDA9B3B-337F-4AFB-9128-4396D7159683}" destId="{D6558C7D-9235-487E-8DB2-4F7FD55D7B5F}" srcOrd="1" destOrd="0" presId="urn:microsoft.com/office/officeart/2005/8/layout/pyramid2"/>
    <dgm:cxn modelId="{0CA26426-01F8-4E9E-AFF6-7C014231A47C}" type="presParOf" srcId="{D6558C7D-9235-487E-8DB2-4F7FD55D7B5F}" destId="{5202DE13-7CD6-475A-9BF5-2B3FDCABE53E}" srcOrd="0" destOrd="0" presId="urn:microsoft.com/office/officeart/2005/8/layout/pyramid2"/>
    <dgm:cxn modelId="{163612AA-C3E5-4A9B-B74E-AE6090D2C9B4}" type="presParOf" srcId="{D6558C7D-9235-487E-8DB2-4F7FD55D7B5F}" destId="{14BE0397-0942-4C93-9573-0D38EE6EE1B5}" srcOrd="1" destOrd="0" presId="urn:microsoft.com/office/officeart/2005/8/layout/pyramid2"/>
    <dgm:cxn modelId="{035A0065-B97E-48B9-96B7-E78385060BDD}" type="presParOf" srcId="{D6558C7D-9235-487E-8DB2-4F7FD55D7B5F}" destId="{643190C5-B69F-4101-84C5-EA740700C3DE}" srcOrd="2" destOrd="0" presId="urn:microsoft.com/office/officeart/2005/8/layout/pyramid2"/>
    <dgm:cxn modelId="{03B2ADB3-29A0-4116-8800-84D7252C4534}" type="presParOf" srcId="{D6558C7D-9235-487E-8DB2-4F7FD55D7B5F}" destId="{D56B7BA8-6BFF-4F48-A1DD-BBBAA91A6365}" srcOrd="3" destOrd="0" presId="urn:microsoft.com/office/officeart/2005/8/layout/pyramid2"/>
    <dgm:cxn modelId="{219BC2DA-A235-481C-BF92-5A6048275EB5}" type="presParOf" srcId="{D6558C7D-9235-487E-8DB2-4F7FD55D7B5F}" destId="{3E44AAD0-B287-4475-9021-0D0E19195DD9}" srcOrd="4" destOrd="0" presId="urn:microsoft.com/office/officeart/2005/8/layout/pyramid2"/>
    <dgm:cxn modelId="{8F8665B5-2EB4-4290-BFF4-6C4B2C52CF9C}" type="presParOf" srcId="{D6558C7D-9235-487E-8DB2-4F7FD55D7B5F}" destId="{F5092EC0-AB72-4222-AC1B-C540E639531C}" srcOrd="5" destOrd="0" presId="urn:microsoft.com/office/officeart/2005/8/layout/pyramid2"/>
    <dgm:cxn modelId="{C7AEEFFC-0726-43E4-9B44-4C205BC76D8C}" type="presParOf" srcId="{D6558C7D-9235-487E-8DB2-4F7FD55D7B5F}" destId="{D826D309-AEA4-4A18-8617-EFDDDF5B1C1D}" srcOrd="6" destOrd="0" presId="urn:microsoft.com/office/officeart/2005/8/layout/pyramid2"/>
    <dgm:cxn modelId="{5151BA8C-7C3A-4D12-A62D-64E84D3D13EE}" type="presParOf" srcId="{D6558C7D-9235-487E-8DB2-4F7FD55D7B5F}" destId="{6462DF4E-7951-4CC2-8A14-13A5A9F0D7FA}" srcOrd="7" destOrd="0" presId="urn:microsoft.com/office/officeart/2005/8/layout/pyramid2"/>
    <dgm:cxn modelId="{88375553-2056-49F7-B304-8A6E00B4E790}" type="presParOf" srcId="{D6558C7D-9235-487E-8DB2-4F7FD55D7B5F}" destId="{6A841B32-D560-4F20-A01C-85DA75290227}" srcOrd="8" destOrd="0" presId="urn:microsoft.com/office/officeart/2005/8/layout/pyramid2"/>
    <dgm:cxn modelId="{9901A1E0-9509-49F5-884C-FB58BFEE2658}" type="presParOf" srcId="{D6558C7D-9235-487E-8DB2-4F7FD55D7B5F}" destId="{F33C4155-28FA-44AE-8CC6-FA9D5CED45F3}"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D16B6A-4204-4265-8FDF-90E1DFFCFABE}" type="doc">
      <dgm:prSet loTypeId="urn:microsoft.com/office/officeart/2005/8/layout/matrix1" loCatId="matrix" qsTypeId="urn:microsoft.com/office/officeart/2005/8/quickstyle/simple4" qsCatId="simple" csTypeId="urn:microsoft.com/office/officeart/2005/8/colors/accent1_5" csCatId="accent1" phldr="1"/>
      <dgm:spPr/>
      <dgm:t>
        <a:bodyPr/>
        <a:lstStyle/>
        <a:p>
          <a:endParaRPr lang="en-US"/>
        </a:p>
      </dgm:t>
    </dgm:pt>
    <dgm:pt modelId="{050E39B4-D0E9-4893-9657-C0020AF38415}">
      <dgm:prSet phldrT="[Text]" custT="1">
        <dgm:style>
          <a:lnRef idx="0">
            <a:schemeClr val="accent4"/>
          </a:lnRef>
          <a:fillRef idx="3">
            <a:schemeClr val="accent4"/>
          </a:fillRef>
          <a:effectRef idx="3">
            <a:schemeClr val="accent4"/>
          </a:effectRef>
          <a:fontRef idx="minor">
            <a:schemeClr val="lt1"/>
          </a:fontRef>
        </dgm:style>
      </dgm:prSet>
      <dgm:spPr>
        <a:ln>
          <a:solidFill>
            <a:schemeClr val="bg1"/>
          </a:solidFill>
        </a:ln>
      </dgm:spPr>
      <dgm:t>
        <a:bodyPr/>
        <a:lstStyle/>
        <a:p>
          <a:r>
            <a:rPr lang="en-US" sz="4400" b="1" dirty="0" smtClean="0">
              <a:ln/>
              <a:solidFill>
                <a:schemeClr val="bg1"/>
              </a:solidFill>
              <a:effectLst>
                <a:innerShdw blurRad="63500" dist="50800" dir="16200000">
                  <a:prstClr val="black">
                    <a:alpha val="50000"/>
                  </a:prstClr>
                </a:innerShdw>
              </a:effectLst>
            </a:rPr>
            <a:t>Responsibilities</a:t>
          </a:r>
          <a:endParaRPr lang="en-US" sz="4400" dirty="0">
            <a:ln/>
            <a:solidFill>
              <a:schemeClr val="bg1"/>
            </a:solidFill>
            <a:effectLst>
              <a:innerShdw blurRad="63500" dist="50800" dir="16200000">
                <a:prstClr val="black">
                  <a:alpha val="50000"/>
                </a:prstClr>
              </a:innerShdw>
            </a:effectLst>
          </a:endParaRPr>
        </a:p>
      </dgm:t>
    </dgm:pt>
    <dgm:pt modelId="{F29E8D86-2BA4-4559-A530-6B780663EB1B}" type="parTrans" cxnId="{14CFD39F-CFF4-4DD5-ACB3-A56D23E457B1}">
      <dgm:prSet/>
      <dgm:spPr/>
      <dgm:t>
        <a:bodyPr/>
        <a:lstStyle/>
        <a:p>
          <a:endParaRPr lang="en-US"/>
        </a:p>
      </dgm:t>
    </dgm:pt>
    <dgm:pt modelId="{CFB0BC07-FA85-45E0-BD04-85EB65EE4D7B}" type="sibTrans" cxnId="{14CFD39F-CFF4-4DD5-ACB3-A56D23E457B1}">
      <dgm:prSet/>
      <dgm:spPr/>
      <dgm:t>
        <a:bodyPr/>
        <a:lstStyle/>
        <a:p>
          <a:endParaRPr lang="en-US"/>
        </a:p>
      </dgm:t>
    </dgm:pt>
    <dgm:pt modelId="{4030890E-565B-4811-8783-1A0D637CE703}">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800" b="1" i="1" cap="none" spc="0" smtClean="0">
              <a:ln w="12700">
                <a:prstDash val="solid"/>
              </a:ln>
              <a:effectLst>
                <a:outerShdw blurRad="41275" dist="20320" dir="1800000" algn="tl" rotWithShape="0">
                  <a:srgbClr val="000000">
                    <a:alpha val="40000"/>
                  </a:srgbClr>
                </a:outerShdw>
              </a:effectLst>
            </a:rPr>
            <a:t>Install Cellular Towers</a:t>
          </a:r>
          <a:endParaRPr lang="en-US" sz="2800" b="1" cap="none" spc="0" dirty="0">
            <a:ln w="12700">
              <a:prstDash val="solid"/>
            </a:ln>
            <a:effectLst>
              <a:outerShdw blurRad="41275" dist="20320" dir="1800000" algn="tl" rotWithShape="0">
                <a:srgbClr val="000000">
                  <a:alpha val="40000"/>
                </a:srgbClr>
              </a:outerShdw>
            </a:effectLst>
          </a:endParaRPr>
        </a:p>
      </dgm:t>
    </dgm:pt>
    <dgm:pt modelId="{86DE6248-53E8-4D92-89C3-4C0DDCD0890D}" type="parTrans" cxnId="{12CA29DA-9EF5-4AA1-B76A-CE3D4C712C53}">
      <dgm:prSet/>
      <dgm:spPr/>
      <dgm:t>
        <a:bodyPr/>
        <a:lstStyle/>
        <a:p>
          <a:endParaRPr lang="en-US"/>
        </a:p>
      </dgm:t>
    </dgm:pt>
    <dgm:pt modelId="{62ACE51C-CF2B-4CA0-A729-94E3893A31D4}" type="sibTrans" cxnId="{12CA29DA-9EF5-4AA1-B76A-CE3D4C712C53}">
      <dgm:prSet/>
      <dgm:spPr/>
      <dgm:t>
        <a:bodyPr/>
        <a:lstStyle/>
        <a:p>
          <a:endParaRPr lang="en-US"/>
        </a:p>
      </dgm:t>
    </dgm:pt>
    <dgm:pt modelId="{6B2A901B-5832-4CA5-A53C-40711B2D89A2}">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800" b="1" i="1" cap="none" spc="0" dirty="0" smtClean="0">
              <a:ln w="12700">
                <a:prstDash val="solid"/>
              </a:ln>
              <a:effectLst>
                <a:outerShdw blurRad="41275" dist="20320" dir="1800000" algn="tl" rotWithShape="0">
                  <a:srgbClr val="000000">
                    <a:alpha val="40000"/>
                  </a:srgbClr>
                </a:outerShdw>
              </a:effectLst>
            </a:rPr>
            <a:t>Operate the Cellular  Network</a:t>
          </a:r>
          <a:endParaRPr lang="en-US" sz="2800" b="1" cap="none" spc="0" dirty="0">
            <a:ln w="12700">
              <a:prstDash val="solid"/>
            </a:ln>
            <a:effectLst>
              <a:outerShdw blurRad="41275" dist="20320" dir="1800000" algn="tl" rotWithShape="0">
                <a:srgbClr val="000000">
                  <a:alpha val="40000"/>
                </a:srgbClr>
              </a:outerShdw>
            </a:effectLst>
          </a:endParaRPr>
        </a:p>
      </dgm:t>
    </dgm:pt>
    <dgm:pt modelId="{118507A5-5A8B-49EF-BB32-E7D48A749962}" type="parTrans" cxnId="{D6951E62-14A3-4007-819A-292AA05FF395}">
      <dgm:prSet/>
      <dgm:spPr/>
      <dgm:t>
        <a:bodyPr/>
        <a:lstStyle/>
        <a:p>
          <a:endParaRPr lang="en-US"/>
        </a:p>
      </dgm:t>
    </dgm:pt>
    <dgm:pt modelId="{3A651F36-5CB1-4C55-8977-477FBFF1A7F7}" type="sibTrans" cxnId="{D6951E62-14A3-4007-819A-292AA05FF395}">
      <dgm:prSet/>
      <dgm:spPr/>
      <dgm:t>
        <a:bodyPr/>
        <a:lstStyle/>
        <a:p>
          <a:endParaRPr lang="en-US"/>
        </a:p>
      </dgm:t>
    </dgm:pt>
    <dgm:pt modelId="{849D0E26-0E2E-44F1-B6F0-259AEF368DCA}">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800" b="1" i="1" cap="none" spc="0" dirty="0" smtClean="0">
              <a:ln w="12700">
                <a:prstDash val="solid"/>
              </a:ln>
              <a:effectLst>
                <a:outerShdw blurRad="41275" dist="20320" dir="1800000" algn="tl" rotWithShape="0">
                  <a:srgbClr val="000000">
                    <a:alpha val="40000"/>
                  </a:srgbClr>
                </a:outerShdw>
              </a:effectLst>
            </a:rPr>
            <a:t>Make Services (Internet) available for  Mobile Subscribers</a:t>
          </a:r>
          <a:endParaRPr lang="en-US" sz="2800" b="1" cap="none" spc="0" dirty="0">
            <a:ln w="12700">
              <a:prstDash val="solid"/>
            </a:ln>
            <a:effectLst>
              <a:outerShdw blurRad="41275" dist="20320" dir="1800000" algn="tl" rotWithShape="0">
                <a:srgbClr val="000000">
                  <a:alpha val="40000"/>
                </a:srgbClr>
              </a:outerShdw>
            </a:effectLst>
          </a:endParaRPr>
        </a:p>
      </dgm:t>
    </dgm:pt>
    <dgm:pt modelId="{0A53E77A-6EF9-4DB8-928B-13B158FD6E54}" type="parTrans" cxnId="{3E328776-456F-4F9B-8FFF-DA1401A6FC88}">
      <dgm:prSet/>
      <dgm:spPr/>
      <dgm:t>
        <a:bodyPr/>
        <a:lstStyle/>
        <a:p>
          <a:endParaRPr lang="en-US"/>
        </a:p>
      </dgm:t>
    </dgm:pt>
    <dgm:pt modelId="{F99B6C39-4BF0-4742-AA24-B224D2A39EE5}" type="sibTrans" cxnId="{3E328776-456F-4F9B-8FFF-DA1401A6FC88}">
      <dgm:prSet/>
      <dgm:spPr/>
      <dgm:t>
        <a:bodyPr/>
        <a:lstStyle/>
        <a:p>
          <a:endParaRPr lang="en-US"/>
        </a:p>
      </dgm:t>
    </dgm:pt>
    <dgm:pt modelId="{7FE83E9B-82A4-4E41-B6FB-1E9AA4652D64}">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800" b="1" i="1" cap="none" spc="0" dirty="0" smtClean="0">
              <a:ln w="12700">
                <a:prstDash val="solid"/>
              </a:ln>
              <a:effectLst>
                <a:outerShdw blurRad="41275" dist="20320" dir="1800000" algn="tl" rotWithShape="0">
                  <a:srgbClr val="000000">
                    <a:alpha val="40000"/>
                  </a:srgbClr>
                </a:outerShdw>
              </a:effectLst>
            </a:rPr>
            <a:t>Handling Billing , Support and Sales </a:t>
          </a:r>
          <a:endParaRPr lang="en-US" sz="2800" b="1" cap="none" spc="0" dirty="0">
            <a:ln w="12700">
              <a:prstDash val="solid"/>
            </a:ln>
            <a:effectLst>
              <a:outerShdw blurRad="41275" dist="20320" dir="1800000" algn="tl" rotWithShape="0">
                <a:srgbClr val="000000">
                  <a:alpha val="40000"/>
                </a:srgbClr>
              </a:outerShdw>
            </a:effectLst>
          </a:endParaRPr>
        </a:p>
      </dgm:t>
    </dgm:pt>
    <dgm:pt modelId="{AFEC8FC1-479D-4298-8FC3-A633D007D75B}" type="parTrans" cxnId="{49BF67C3-6E87-4869-BA6A-556F7DFEE2E0}">
      <dgm:prSet/>
      <dgm:spPr/>
      <dgm:t>
        <a:bodyPr/>
        <a:lstStyle/>
        <a:p>
          <a:endParaRPr lang="en-US"/>
        </a:p>
      </dgm:t>
    </dgm:pt>
    <dgm:pt modelId="{9911D103-E3D2-4C64-B998-90E93FF120B5}" type="sibTrans" cxnId="{49BF67C3-6E87-4869-BA6A-556F7DFEE2E0}">
      <dgm:prSet/>
      <dgm:spPr/>
      <dgm:t>
        <a:bodyPr/>
        <a:lstStyle/>
        <a:p>
          <a:endParaRPr lang="en-US"/>
        </a:p>
      </dgm:t>
    </dgm:pt>
    <dgm:pt modelId="{32D8218F-CB9A-47B2-9927-2847B0CC9A09}">
      <dgm:prSet phldrT="[Text]"/>
      <dgm:spPr/>
      <dgm:t>
        <a:bodyPr/>
        <a:lstStyle/>
        <a:p>
          <a:endParaRPr lang="en-US" dirty="0"/>
        </a:p>
      </dgm:t>
    </dgm:pt>
    <dgm:pt modelId="{5D678866-C523-4D79-9CC6-641E8B50FF46}" type="parTrans" cxnId="{CC7FED07-89D0-482B-A7CA-045D0ABD5545}">
      <dgm:prSet/>
      <dgm:spPr/>
      <dgm:t>
        <a:bodyPr/>
        <a:lstStyle/>
        <a:p>
          <a:endParaRPr lang="en-US"/>
        </a:p>
      </dgm:t>
    </dgm:pt>
    <dgm:pt modelId="{9C6D7E87-F089-483B-B62F-0ACEFB37B091}" type="sibTrans" cxnId="{CC7FED07-89D0-482B-A7CA-045D0ABD5545}">
      <dgm:prSet/>
      <dgm:spPr/>
      <dgm:t>
        <a:bodyPr/>
        <a:lstStyle/>
        <a:p>
          <a:endParaRPr lang="en-US"/>
        </a:p>
      </dgm:t>
    </dgm:pt>
    <dgm:pt modelId="{C3F2982E-99A2-42A1-9F0A-3D87CF450865}" type="pres">
      <dgm:prSet presAssocID="{13D16B6A-4204-4265-8FDF-90E1DFFCFABE}" presName="diagram" presStyleCnt="0">
        <dgm:presLayoutVars>
          <dgm:chMax val="1"/>
          <dgm:dir/>
          <dgm:animLvl val="ctr"/>
          <dgm:resizeHandles val="exact"/>
        </dgm:presLayoutVars>
      </dgm:prSet>
      <dgm:spPr/>
      <dgm:t>
        <a:bodyPr/>
        <a:lstStyle/>
        <a:p>
          <a:endParaRPr lang="en-US"/>
        </a:p>
      </dgm:t>
    </dgm:pt>
    <dgm:pt modelId="{EB0D5FAF-8862-4206-B563-D1A5A94FAFD7}" type="pres">
      <dgm:prSet presAssocID="{13D16B6A-4204-4265-8FDF-90E1DFFCFABE}" presName="matrix" presStyleCnt="0"/>
      <dgm:spPr/>
    </dgm:pt>
    <dgm:pt modelId="{B377D89E-AED6-4C48-AE6C-D7CB01D945DD}" type="pres">
      <dgm:prSet presAssocID="{13D16B6A-4204-4265-8FDF-90E1DFFCFABE}" presName="tile1" presStyleLbl="node1" presStyleIdx="0" presStyleCnt="4" custScaleX="100000" custScaleY="138372"/>
      <dgm:spPr/>
      <dgm:t>
        <a:bodyPr/>
        <a:lstStyle/>
        <a:p>
          <a:endParaRPr lang="en-US"/>
        </a:p>
      </dgm:t>
    </dgm:pt>
    <dgm:pt modelId="{94580CDC-BCE9-4639-B5E6-4BE700BEAD92}" type="pres">
      <dgm:prSet presAssocID="{13D16B6A-4204-4265-8FDF-90E1DFFCFABE}" presName="tile1text" presStyleLbl="node1" presStyleIdx="0" presStyleCnt="4">
        <dgm:presLayoutVars>
          <dgm:chMax val="0"/>
          <dgm:chPref val="0"/>
          <dgm:bulletEnabled val="1"/>
        </dgm:presLayoutVars>
      </dgm:prSet>
      <dgm:spPr/>
      <dgm:t>
        <a:bodyPr/>
        <a:lstStyle/>
        <a:p>
          <a:endParaRPr lang="en-US"/>
        </a:p>
      </dgm:t>
    </dgm:pt>
    <dgm:pt modelId="{4FBAC468-0550-41E1-9FDE-3C421DCC0E3D}" type="pres">
      <dgm:prSet presAssocID="{13D16B6A-4204-4265-8FDF-90E1DFFCFABE}" presName="tile2" presStyleLbl="node1" presStyleIdx="1" presStyleCnt="4" custScaleX="100000" custScaleY="138372"/>
      <dgm:spPr/>
      <dgm:t>
        <a:bodyPr/>
        <a:lstStyle/>
        <a:p>
          <a:endParaRPr lang="en-US"/>
        </a:p>
      </dgm:t>
    </dgm:pt>
    <dgm:pt modelId="{B47C7A43-7873-4562-9C44-E99BC844675E}" type="pres">
      <dgm:prSet presAssocID="{13D16B6A-4204-4265-8FDF-90E1DFFCFABE}" presName="tile2text" presStyleLbl="node1" presStyleIdx="1" presStyleCnt="4">
        <dgm:presLayoutVars>
          <dgm:chMax val="0"/>
          <dgm:chPref val="0"/>
          <dgm:bulletEnabled val="1"/>
        </dgm:presLayoutVars>
      </dgm:prSet>
      <dgm:spPr/>
      <dgm:t>
        <a:bodyPr/>
        <a:lstStyle/>
        <a:p>
          <a:endParaRPr lang="en-US"/>
        </a:p>
      </dgm:t>
    </dgm:pt>
    <dgm:pt modelId="{E69257B1-1953-48C4-9177-CE9B10CBC3E6}" type="pres">
      <dgm:prSet presAssocID="{13D16B6A-4204-4265-8FDF-90E1DFFCFABE}" presName="tile3" presStyleLbl="node1" presStyleIdx="2" presStyleCnt="4" custScaleX="100000" custScaleY="138372"/>
      <dgm:spPr/>
      <dgm:t>
        <a:bodyPr/>
        <a:lstStyle/>
        <a:p>
          <a:endParaRPr lang="en-US"/>
        </a:p>
      </dgm:t>
    </dgm:pt>
    <dgm:pt modelId="{A119E79B-55AF-4CB3-9655-D245EFFDBB4F}" type="pres">
      <dgm:prSet presAssocID="{13D16B6A-4204-4265-8FDF-90E1DFFCFABE}" presName="tile3text" presStyleLbl="node1" presStyleIdx="2" presStyleCnt="4">
        <dgm:presLayoutVars>
          <dgm:chMax val="0"/>
          <dgm:chPref val="0"/>
          <dgm:bulletEnabled val="1"/>
        </dgm:presLayoutVars>
      </dgm:prSet>
      <dgm:spPr/>
      <dgm:t>
        <a:bodyPr/>
        <a:lstStyle/>
        <a:p>
          <a:endParaRPr lang="en-US"/>
        </a:p>
      </dgm:t>
    </dgm:pt>
    <dgm:pt modelId="{7190D826-28BF-47A5-B9F6-62ED53B7B42C}" type="pres">
      <dgm:prSet presAssocID="{13D16B6A-4204-4265-8FDF-90E1DFFCFABE}" presName="tile4" presStyleLbl="node1" presStyleIdx="3" presStyleCnt="4" custScaleX="100000" custScaleY="138372"/>
      <dgm:spPr/>
      <dgm:t>
        <a:bodyPr/>
        <a:lstStyle/>
        <a:p>
          <a:endParaRPr lang="en-US"/>
        </a:p>
      </dgm:t>
    </dgm:pt>
    <dgm:pt modelId="{2160B14B-7809-4481-928E-8639A337C8F0}" type="pres">
      <dgm:prSet presAssocID="{13D16B6A-4204-4265-8FDF-90E1DFFCFABE}" presName="tile4text" presStyleLbl="node1" presStyleIdx="3" presStyleCnt="4">
        <dgm:presLayoutVars>
          <dgm:chMax val="0"/>
          <dgm:chPref val="0"/>
          <dgm:bulletEnabled val="1"/>
        </dgm:presLayoutVars>
      </dgm:prSet>
      <dgm:spPr/>
      <dgm:t>
        <a:bodyPr/>
        <a:lstStyle/>
        <a:p>
          <a:endParaRPr lang="en-US"/>
        </a:p>
      </dgm:t>
    </dgm:pt>
    <dgm:pt modelId="{2986DBB2-2103-4688-805D-D6FCB6025153}" type="pres">
      <dgm:prSet presAssocID="{13D16B6A-4204-4265-8FDF-90E1DFFCFABE}" presName="centerTile" presStyleLbl="fgShp" presStyleIdx="0" presStyleCnt="1" custScaleX="246913" custScaleY="138372">
        <dgm:presLayoutVars>
          <dgm:chMax val="0"/>
          <dgm:chPref val="0"/>
        </dgm:presLayoutVars>
      </dgm:prSet>
      <dgm:spPr>
        <a:prstGeom prst="doubleWave">
          <a:avLst/>
        </a:prstGeom>
      </dgm:spPr>
      <dgm:t>
        <a:bodyPr/>
        <a:lstStyle/>
        <a:p>
          <a:endParaRPr lang="en-US"/>
        </a:p>
      </dgm:t>
    </dgm:pt>
  </dgm:ptLst>
  <dgm:cxnLst>
    <dgm:cxn modelId="{12CA29DA-9EF5-4AA1-B76A-CE3D4C712C53}" srcId="{050E39B4-D0E9-4893-9657-C0020AF38415}" destId="{4030890E-565B-4811-8783-1A0D637CE703}" srcOrd="0" destOrd="0" parTransId="{86DE6248-53E8-4D92-89C3-4C0DDCD0890D}" sibTransId="{62ACE51C-CF2B-4CA0-A729-94E3893A31D4}"/>
    <dgm:cxn modelId="{3E328776-456F-4F9B-8FFF-DA1401A6FC88}" srcId="{050E39B4-D0E9-4893-9657-C0020AF38415}" destId="{849D0E26-0E2E-44F1-B6F0-259AEF368DCA}" srcOrd="2" destOrd="0" parTransId="{0A53E77A-6EF9-4DB8-928B-13B158FD6E54}" sibTransId="{F99B6C39-4BF0-4742-AA24-B224D2A39EE5}"/>
    <dgm:cxn modelId="{6FB27895-75DE-4D92-9511-1472A7B1C9BD}" type="presOf" srcId="{4030890E-565B-4811-8783-1A0D637CE703}" destId="{B377D89E-AED6-4C48-AE6C-D7CB01D945DD}" srcOrd="0" destOrd="0" presId="urn:microsoft.com/office/officeart/2005/8/layout/matrix1"/>
    <dgm:cxn modelId="{7D3AB4ED-9FF3-498B-98EC-BBE9ADB9957B}" type="presOf" srcId="{13D16B6A-4204-4265-8FDF-90E1DFFCFABE}" destId="{C3F2982E-99A2-42A1-9F0A-3D87CF450865}" srcOrd="0" destOrd="0" presId="urn:microsoft.com/office/officeart/2005/8/layout/matrix1"/>
    <dgm:cxn modelId="{47364B73-D02C-450B-BDE0-5F8C9636E756}" type="presOf" srcId="{7FE83E9B-82A4-4E41-B6FB-1E9AA4652D64}" destId="{7190D826-28BF-47A5-B9F6-62ED53B7B42C}" srcOrd="0" destOrd="0" presId="urn:microsoft.com/office/officeart/2005/8/layout/matrix1"/>
    <dgm:cxn modelId="{7034ED69-3236-413B-A40B-9A705B42B73B}" type="presOf" srcId="{6B2A901B-5832-4CA5-A53C-40711B2D89A2}" destId="{4FBAC468-0550-41E1-9FDE-3C421DCC0E3D}" srcOrd="0" destOrd="0" presId="urn:microsoft.com/office/officeart/2005/8/layout/matrix1"/>
    <dgm:cxn modelId="{52E9B700-AF6A-43A7-B7EB-A72A272B4CE0}" type="presOf" srcId="{7FE83E9B-82A4-4E41-B6FB-1E9AA4652D64}" destId="{2160B14B-7809-4481-928E-8639A337C8F0}" srcOrd="1" destOrd="0" presId="urn:microsoft.com/office/officeart/2005/8/layout/matrix1"/>
    <dgm:cxn modelId="{49BF67C3-6E87-4869-BA6A-556F7DFEE2E0}" srcId="{050E39B4-D0E9-4893-9657-C0020AF38415}" destId="{7FE83E9B-82A4-4E41-B6FB-1E9AA4652D64}" srcOrd="3" destOrd="0" parTransId="{AFEC8FC1-479D-4298-8FC3-A633D007D75B}" sibTransId="{9911D103-E3D2-4C64-B998-90E93FF120B5}"/>
    <dgm:cxn modelId="{76CC55A0-20B5-41AA-9E03-D93709C89703}" type="presOf" srcId="{6B2A901B-5832-4CA5-A53C-40711B2D89A2}" destId="{B47C7A43-7873-4562-9C44-E99BC844675E}" srcOrd="1" destOrd="0" presId="urn:microsoft.com/office/officeart/2005/8/layout/matrix1"/>
    <dgm:cxn modelId="{CC7FED07-89D0-482B-A7CA-045D0ABD5545}" srcId="{050E39B4-D0E9-4893-9657-C0020AF38415}" destId="{32D8218F-CB9A-47B2-9927-2847B0CC9A09}" srcOrd="4" destOrd="0" parTransId="{5D678866-C523-4D79-9CC6-641E8B50FF46}" sibTransId="{9C6D7E87-F089-483B-B62F-0ACEFB37B091}"/>
    <dgm:cxn modelId="{99082C5F-995B-4326-923B-F108D903563D}" type="presOf" srcId="{849D0E26-0E2E-44F1-B6F0-259AEF368DCA}" destId="{E69257B1-1953-48C4-9177-CE9B10CBC3E6}" srcOrd="0" destOrd="0" presId="urn:microsoft.com/office/officeart/2005/8/layout/matrix1"/>
    <dgm:cxn modelId="{D6951E62-14A3-4007-819A-292AA05FF395}" srcId="{050E39B4-D0E9-4893-9657-C0020AF38415}" destId="{6B2A901B-5832-4CA5-A53C-40711B2D89A2}" srcOrd="1" destOrd="0" parTransId="{118507A5-5A8B-49EF-BB32-E7D48A749962}" sibTransId="{3A651F36-5CB1-4C55-8977-477FBFF1A7F7}"/>
    <dgm:cxn modelId="{06DD3A3C-85F3-4862-B21B-728668623146}" type="presOf" srcId="{849D0E26-0E2E-44F1-B6F0-259AEF368DCA}" destId="{A119E79B-55AF-4CB3-9655-D245EFFDBB4F}" srcOrd="1" destOrd="0" presId="urn:microsoft.com/office/officeart/2005/8/layout/matrix1"/>
    <dgm:cxn modelId="{48DE0625-5B2D-46B4-B8DD-2864F174B5F1}" type="presOf" srcId="{050E39B4-D0E9-4893-9657-C0020AF38415}" destId="{2986DBB2-2103-4688-805D-D6FCB6025153}" srcOrd="0" destOrd="0" presId="urn:microsoft.com/office/officeart/2005/8/layout/matrix1"/>
    <dgm:cxn modelId="{14CFD39F-CFF4-4DD5-ACB3-A56D23E457B1}" srcId="{13D16B6A-4204-4265-8FDF-90E1DFFCFABE}" destId="{050E39B4-D0E9-4893-9657-C0020AF38415}" srcOrd="0" destOrd="0" parTransId="{F29E8D86-2BA4-4559-A530-6B780663EB1B}" sibTransId="{CFB0BC07-FA85-45E0-BD04-85EB65EE4D7B}"/>
    <dgm:cxn modelId="{873EFE19-14F8-494D-8727-54778E068CA0}" type="presOf" srcId="{4030890E-565B-4811-8783-1A0D637CE703}" destId="{94580CDC-BCE9-4639-B5E6-4BE700BEAD92}" srcOrd="1" destOrd="0" presId="urn:microsoft.com/office/officeart/2005/8/layout/matrix1"/>
    <dgm:cxn modelId="{BB35A6EC-136A-4026-BA9D-8A8EB633C545}" type="presParOf" srcId="{C3F2982E-99A2-42A1-9F0A-3D87CF450865}" destId="{EB0D5FAF-8862-4206-B563-D1A5A94FAFD7}" srcOrd="0" destOrd="0" presId="urn:microsoft.com/office/officeart/2005/8/layout/matrix1"/>
    <dgm:cxn modelId="{BE54CA09-F181-4866-92C8-5CC66D85B95C}" type="presParOf" srcId="{EB0D5FAF-8862-4206-B563-D1A5A94FAFD7}" destId="{B377D89E-AED6-4C48-AE6C-D7CB01D945DD}" srcOrd="0" destOrd="0" presId="urn:microsoft.com/office/officeart/2005/8/layout/matrix1"/>
    <dgm:cxn modelId="{C8415E07-276B-4F20-9865-09237EDD6FE9}" type="presParOf" srcId="{EB0D5FAF-8862-4206-B563-D1A5A94FAFD7}" destId="{94580CDC-BCE9-4639-B5E6-4BE700BEAD92}" srcOrd="1" destOrd="0" presId="urn:microsoft.com/office/officeart/2005/8/layout/matrix1"/>
    <dgm:cxn modelId="{E478E756-CAFB-435A-92F8-7F9AA66B6339}" type="presParOf" srcId="{EB0D5FAF-8862-4206-B563-D1A5A94FAFD7}" destId="{4FBAC468-0550-41E1-9FDE-3C421DCC0E3D}" srcOrd="2" destOrd="0" presId="urn:microsoft.com/office/officeart/2005/8/layout/matrix1"/>
    <dgm:cxn modelId="{65CAE372-EE9A-4A46-86D7-B56F5BCD6038}" type="presParOf" srcId="{EB0D5FAF-8862-4206-B563-D1A5A94FAFD7}" destId="{B47C7A43-7873-4562-9C44-E99BC844675E}" srcOrd="3" destOrd="0" presId="urn:microsoft.com/office/officeart/2005/8/layout/matrix1"/>
    <dgm:cxn modelId="{3AFF8548-A469-437E-AF49-A34F9F741416}" type="presParOf" srcId="{EB0D5FAF-8862-4206-B563-D1A5A94FAFD7}" destId="{E69257B1-1953-48C4-9177-CE9B10CBC3E6}" srcOrd="4" destOrd="0" presId="urn:microsoft.com/office/officeart/2005/8/layout/matrix1"/>
    <dgm:cxn modelId="{6DA15365-559E-4C92-B622-D080175525E2}" type="presParOf" srcId="{EB0D5FAF-8862-4206-B563-D1A5A94FAFD7}" destId="{A119E79B-55AF-4CB3-9655-D245EFFDBB4F}" srcOrd="5" destOrd="0" presId="urn:microsoft.com/office/officeart/2005/8/layout/matrix1"/>
    <dgm:cxn modelId="{6DFC2265-0318-49C5-B9B2-8842758964DE}" type="presParOf" srcId="{EB0D5FAF-8862-4206-B563-D1A5A94FAFD7}" destId="{7190D826-28BF-47A5-B9F6-62ED53B7B42C}" srcOrd="6" destOrd="0" presId="urn:microsoft.com/office/officeart/2005/8/layout/matrix1"/>
    <dgm:cxn modelId="{D7B89E87-8EA1-4657-BEFC-5A2B49841CE8}" type="presParOf" srcId="{EB0D5FAF-8862-4206-B563-D1A5A94FAFD7}" destId="{2160B14B-7809-4481-928E-8639A337C8F0}" srcOrd="7" destOrd="0" presId="urn:microsoft.com/office/officeart/2005/8/layout/matrix1"/>
    <dgm:cxn modelId="{70D9D9BC-EEAE-426F-9BBB-DB526D514379}" type="presParOf" srcId="{C3F2982E-99A2-42A1-9F0A-3D87CF450865}" destId="{2986DBB2-2103-4688-805D-D6FCB6025153}" srcOrd="1" destOrd="0" presId="urn:microsoft.com/office/officeart/2005/8/layout/matrix1"/>
  </dgm:cxnLst>
  <dgm:bg/>
  <dgm:whole>
    <a:ln w="38100"/>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A8B293-EBC7-4D1E-9BA6-54F00BCB17D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F5F098E-EF7B-4753-80A5-59E67181F8D1}">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1" dirty="0" smtClean="0">
              <a:solidFill>
                <a:srgbClr val="FFFF00"/>
              </a:solidFill>
            </a:rPr>
            <a:t>Network</a:t>
          </a:r>
          <a:endParaRPr lang="en-US" sz="3600" b="1" dirty="0">
            <a:solidFill>
              <a:srgbClr val="FFFF00"/>
            </a:solidFill>
          </a:endParaRPr>
        </a:p>
      </dgm:t>
    </dgm:pt>
    <dgm:pt modelId="{04C923F3-21A2-4C29-86F2-CCA632C61987}" type="parTrans" cxnId="{97CFDC7F-EB05-4BFB-8738-413B1FAF3109}">
      <dgm:prSet/>
      <dgm:spPr/>
      <dgm:t>
        <a:bodyPr/>
        <a:lstStyle/>
        <a:p>
          <a:pPr algn="ctr"/>
          <a:endParaRPr lang="en-US"/>
        </a:p>
      </dgm:t>
    </dgm:pt>
    <dgm:pt modelId="{D73A95DD-EEBF-4E72-AB5B-57C9F8AF45AE}" type="sibTrans" cxnId="{97CFDC7F-EB05-4BFB-8738-413B1FAF3109}">
      <dgm:prSet/>
      <dgm:spPr/>
      <dgm:t>
        <a:bodyPr/>
        <a:lstStyle/>
        <a:p>
          <a:pPr algn="ctr"/>
          <a:endParaRPr lang="en-US"/>
        </a:p>
      </dgm:t>
    </dgm:pt>
    <dgm:pt modelId="{4C361E29-635B-4459-92D2-0C7CAD268889}">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Manufactures</a:t>
          </a:r>
          <a:endParaRPr lang="en-US" sz="3600" dirty="0">
            <a:solidFill>
              <a:schemeClr val="accent5">
                <a:lumMod val="60000"/>
                <a:lumOff val="40000"/>
              </a:schemeClr>
            </a:solidFill>
          </a:endParaRPr>
        </a:p>
      </dgm:t>
    </dgm:pt>
    <dgm:pt modelId="{22F3D6C7-E160-4534-B80B-E30E07EB38A2}" type="parTrans" cxnId="{A823CDEA-84AA-4859-9971-524C6717D319}">
      <dgm:prSet/>
      <dgm:spPr/>
      <dgm:t>
        <a:bodyPr/>
        <a:lstStyle/>
        <a:p>
          <a:pPr algn="ctr"/>
          <a:endParaRPr lang="en-US"/>
        </a:p>
      </dgm:t>
    </dgm:pt>
    <dgm:pt modelId="{663ACBFC-1948-4B83-A5AE-6248B3E1646B}" type="sibTrans" cxnId="{A823CDEA-84AA-4859-9971-524C6717D319}">
      <dgm:prSet/>
      <dgm:spPr/>
      <dgm:t>
        <a:bodyPr/>
        <a:lstStyle/>
        <a:p>
          <a:pPr algn="ctr"/>
          <a:endParaRPr lang="en-US"/>
        </a:p>
      </dgm:t>
    </dgm:pt>
    <dgm:pt modelId="{7C46D396-9481-4100-972B-32D5664D1577}">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Devices</a:t>
          </a:r>
          <a:endParaRPr lang="en-US" sz="3600" dirty="0">
            <a:solidFill>
              <a:schemeClr val="accent5">
                <a:lumMod val="60000"/>
                <a:lumOff val="40000"/>
              </a:schemeClr>
            </a:solidFill>
          </a:endParaRPr>
        </a:p>
      </dgm:t>
    </dgm:pt>
    <dgm:pt modelId="{C90341FE-5C89-43F6-9A9D-895D0616A22A}" type="parTrans" cxnId="{37BB92F7-319F-4737-9557-F0AA3B510557}">
      <dgm:prSet/>
      <dgm:spPr/>
      <dgm:t>
        <a:bodyPr/>
        <a:lstStyle/>
        <a:p>
          <a:pPr algn="ctr"/>
          <a:endParaRPr lang="en-US"/>
        </a:p>
      </dgm:t>
    </dgm:pt>
    <dgm:pt modelId="{116AB8CD-DA36-4616-BD48-79D6DF095DE5}" type="sibTrans" cxnId="{37BB92F7-319F-4737-9557-F0AA3B510557}">
      <dgm:prSet/>
      <dgm:spPr/>
      <dgm:t>
        <a:bodyPr/>
        <a:lstStyle/>
        <a:p>
          <a:pPr algn="ctr"/>
          <a:endParaRPr lang="en-US"/>
        </a:p>
      </dgm:t>
    </dgm:pt>
    <dgm:pt modelId="{E0FCBA0D-A3AE-4111-8793-788CB31F8B0C}">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Platforms/OS</a:t>
          </a:r>
          <a:endParaRPr lang="en-US" sz="3600" dirty="0">
            <a:solidFill>
              <a:schemeClr val="accent5">
                <a:lumMod val="60000"/>
                <a:lumOff val="40000"/>
              </a:schemeClr>
            </a:solidFill>
          </a:endParaRPr>
        </a:p>
      </dgm:t>
    </dgm:pt>
    <dgm:pt modelId="{40486A23-78A9-4399-9CC9-9FF54845F4DA}" type="parTrans" cxnId="{5068A561-6412-4742-93D5-BD9178C7E57E}">
      <dgm:prSet/>
      <dgm:spPr/>
      <dgm:t>
        <a:bodyPr/>
        <a:lstStyle/>
        <a:p>
          <a:pPr algn="ctr"/>
          <a:endParaRPr lang="en-US"/>
        </a:p>
      </dgm:t>
    </dgm:pt>
    <dgm:pt modelId="{5207BC09-ABB5-489A-B7C3-1F01478CB48A}" type="sibTrans" cxnId="{5068A561-6412-4742-93D5-BD9178C7E57E}">
      <dgm:prSet/>
      <dgm:spPr/>
      <dgm:t>
        <a:bodyPr/>
        <a:lstStyle/>
        <a:p>
          <a:pPr algn="ctr"/>
          <a:endParaRPr lang="en-US"/>
        </a:p>
      </dgm:t>
    </dgm:pt>
    <dgm:pt modelId="{D99EBB38-16AE-42B8-BEF8-63A96EEE7374}">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Frameworks</a:t>
          </a:r>
          <a:endParaRPr lang="en-US" sz="3600" dirty="0">
            <a:solidFill>
              <a:schemeClr val="accent5">
                <a:lumMod val="60000"/>
                <a:lumOff val="40000"/>
              </a:schemeClr>
            </a:solidFill>
          </a:endParaRPr>
        </a:p>
      </dgm:t>
    </dgm:pt>
    <dgm:pt modelId="{9F113485-E6EF-4028-A4EE-C58134A5127F}" type="parTrans" cxnId="{DF80206F-D531-4A76-9A31-D3976034396D}">
      <dgm:prSet/>
      <dgm:spPr/>
      <dgm:t>
        <a:bodyPr/>
        <a:lstStyle/>
        <a:p>
          <a:pPr algn="ctr"/>
          <a:endParaRPr lang="en-US"/>
        </a:p>
      </dgm:t>
    </dgm:pt>
    <dgm:pt modelId="{FC9D01A5-01C9-45C5-8C84-BAF7F7ABDACC}" type="sibTrans" cxnId="{DF80206F-D531-4A76-9A31-D3976034396D}">
      <dgm:prSet/>
      <dgm:spPr/>
      <dgm:t>
        <a:bodyPr/>
        <a:lstStyle/>
        <a:p>
          <a:pPr algn="ctr"/>
          <a:endParaRPr lang="en-US"/>
        </a:p>
      </dgm:t>
    </dgm:pt>
    <dgm:pt modelId="{90D5E524-F3E6-4D86-B8F9-90C68E81FCB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API-Apps</a:t>
          </a:r>
          <a:endParaRPr lang="en-US" sz="3600" dirty="0">
            <a:solidFill>
              <a:schemeClr val="accent5">
                <a:lumMod val="60000"/>
                <a:lumOff val="40000"/>
              </a:schemeClr>
            </a:solidFill>
          </a:endParaRPr>
        </a:p>
      </dgm:t>
    </dgm:pt>
    <dgm:pt modelId="{2305C1FE-74D5-42E3-9402-AAEE2D41E3CB}" type="parTrans" cxnId="{27E225CB-71D7-4A34-9068-84C556E4943E}">
      <dgm:prSet/>
      <dgm:spPr/>
      <dgm:t>
        <a:bodyPr/>
        <a:lstStyle/>
        <a:p>
          <a:pPr algn="ctr"/>
          <a:endParaRPr lang="en-US"/>
        </a:p>
      </dgm:t>
    </dgm:pt>
    <dgm:pt modelId="{3409E0D5-0FAB-4511-9A68-F65441AA5A54}" type="sibTrans" cxnId="{27E225CB-71D7-4A34-9068-84C556E4943E}">
      <dgm:prSet/>
      <dgm:spPr/>
      <dgm:t>
        <a:bodyPr/>
        <a:lstStyle/>
        <a:p>
          <a:pPr algn="ctr"/>
          <a:endParaRPr lang="en-US"/>
        </a:p>
      </dgm:t>
    </dgm:pt>
    <dgm:pt modelId="{BC36815E-5816-4433-9585-764EDE5A3D6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Services </a:t>
          </a:r>
          <a:endParaRPr lang="en-US" sz="3600" dirty="0">
            <a:solidFill>
              <a:schemeClr val="accent5">
                <a:lumMod val="60000"/>
                <a:lumOff val="40000"/>
              </a:schemeClr>
            </a:solidFill>
          </a:endParaRPr>
        </a:p>
      </dgm:t>
    </dgm:pt>
    <dgm:pt modelId="{A7C4D95B-C16C-414D-B06C-1A427F449D22}" type="parTrans" cxnId="{503339FF-4291-4AC8-B977-1F78797A0934}">
      <dgm:prSet/>
      <dgm:spPr/>
      <dgm:t>
        <a:bodyPr/>
        <a:lstStyle/>
        <a:p>
          <a:pPr algn="ctr"/>
          <a:endParaRPr lang="en-US"/>
        </a:p>
      </dgm:t>
    </dgm:pt>
    <dgm:pt modelId="{F3C8B9E4-892A-4349-9377-6C2E9F18F40C}" type="sibTrans" cxnId="{503339FF-4291-4AC8-B977-1F78797A0934}">
      <dgm:prSet/>
      <dgm:spPr/>
      <dgm:t>
        <a:bodyPr/>
        <a:lstStyle/>
        <a:p>
          <a:pPr algn="ctr"/>
          <a:endParaRPr lang="en-US"/>
        </a:p>
      </dgm:t>
    </dgm:pt>
    <dgm:pt modelId="{7E407E04-E628-4236-8988-4B04DFEB7002}">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baseline="0" dirty="0" smtClean="0">
              <a:solidFill>
                <a:schemeClr val="accent5">
                  <a:lumMod val="60000"/>
                  <a:lumOff val="40000"/>
                </a:schemeClr>
              </a:solidFill>
              <a:effectLst/>
            </a:rPr>
            <a:t>Mobile World Statistics </a:t>
          </a:r>
          <a:endParaRPr lang="en-US" sz="3600" b="0" baseline="0" dirty="0">
            <a:solidFill>
              <a:schemeClr val="accent5">
                <a:lumMod val="60000"/>
                <a:lumOff val="40000"/>
              </a:schemeClr>
            </a:solidFill>
            <a:effectLst/>
          </a:endParaRPr>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E3C017CE-529E-47FE-A21F-64EEC7DF3F6B}">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baseline="0" dirty="0" smtClean="0">
              <a:solidFill>
                <a:schemeClr val="accent5">
                  <a:lumMod val="60000"/>
                  <a:lumOff val="40000"/>
                </a:schemeClr>
              </a:solidFill>
              <a:effectLst/>
            </a:rPr>
            <a:t>Carriers/Service Providers</a:t>
          </a:r>
          <a:endParaRPr lang="en-US" sz="3600" b="0" baseline="0" dirty="0">
            <a:solidFill>
              <a:schemeClr val="accent5">
                <a:lumMod val="60000"/>
                <a:lumOff val="40000"/>
              </a:schemeClr>
            </a:solidFill>
            <a:effectLst/>
          </a:endParaRPr>
        </a:p>
      </dgm:t>
    </dgm:pt>
    <dgm:pt modelId="{A43C1D8A-526B-4628-873F-104955FAE46D}" type="sibTrans" cxnId="{47435029-87FF-4A80-AF85-F983E91E5BFF}">
      <dgm:prSet/>
      <dgm:spPr/>
      <dgm:t>
        <a:bodyPr/>
        <a:lstStyle/>
        <a:p>
          <a:pPr algn="ctr"/>
          <a:endParaRPr lang="en-US"/>
        </a:p>
      </dgm:t>
    </dgm:pt>
    <dgm:pt modelId="{549A2267-8381-47F4-A5C0-D20D3A86A22F}" type="parTrans" cxnId="{47435029-87FF-4A80-AF85-F983E91E5BFF}">
      <dgm:prSet/>
      <dgm:spPr/>
      <dgm:t>
        <a:bodyPr/>
        <a:lstStyle/>
        <a:p>
          <a:pPr algn="ctr"/>
          <a:endParaRPr lang="en-US"/>
        </a:p>
      </dgm:t>
    </dgm:pt>
    <dgm:pt modelId="{02960016-3D9F-46BB-9999-EC514157500F}" type="pres">
      <dgm:prSet presAssocID="{11A8B293-EBC7-4D1E-9BA6-54F00BCB17DD}" presName="Name0" presStyleCnt="0">
        <dgm:presLayoutVars>
          <dgm:chPref val="3"/>
          <dgm:dir/>
          <dgm:animLvl val="lvl"/>
          <dgm:resizeHandles/>
        </dgm:presLayoutVars>
      </dgm:prSet>
      <dgm:spPr/>
      <dgm:t>
        <a:bodyPr/>
        <a:lstStyle/>
        <a:p>
          <a:endParaRPr lang="en-US"/>
        </a:p>
      </dgm:t>
    </dgm:pt>
    <dgm:pt modelId="{C9CB3D63-9FCD-46E1-B496-240C4A77F2A1}" type="pres">
      <dgm:prSet presAssocID="{7E407E04-E628-4236-8988-4B04DFEB7002}" presName="horFlow" presStyleCnt="0"/>
      <dgm:spPr/>
    </dgm:pt>
    <dgm:pt modelId="{A732CCC7-7E8F-4676-9F9C-63FC6C3495A7}" type="pres">
      <dgm:prSet presAssocID="{7E407E04-E628-4236-8988-4B04DFEB7002}" presName="bigChev" presStyleLbl="node1" presStyleIdx="0" presStyleCnt="9" custScaleX="762756"/>
      <dgm:spPr/>
      <dgm:t>
        <a:bodyPr/>
        <a:lstStyle/>
        <a:p>
          <a:endParaRPr lang="en-US"/>
        </a:p>
      </dgm:t>
    </dgm:pt>
    <dgm:pt modelId="{B35ADF51-9A9E-4DED-A4ED-620B71E52E12}" type="pres">
      <dgm:prSet presAssocID="{7E407E04-E628-4236-8988-4B04DFEB7002}" presName="vSp" presStyleCnt="0"/>
      <dgm:spPr/>
    </dgm:pt>
    <dgm:pt modelId="{168EAC1F-03CE-4798-9B72-CDAE5E22D935}" type="pres">
      <dgm:prSet presAssocID="{E3C017CE-529E-47FE-A21F-64EEC7DF3F6B}" presName="horFlow" presStyleCnt="0"/>
      <dgm:spPr/>
    </dgm:pt>
    <dgm:pt modelId="{D8FB0E70-CD85-4DE7-99BF-6E3E9453E4F9}" type="pres">
      <dgm:prSet presAssocID="{E3C017CE-529E-47FE-A21F-64EEC7DF3F6B}" presName="bigChev" presStyleLbl="node1" presStyleIdx="1" presStyleCnt="9" custScaleX="762756"/>
      <dgm:spPr/>
      <dgm:t>
        <a:bodyPr/>
        <a:lstStyle/>
        <a:p>
          <a:endParaRPr lang="en-US"/>
        </a:p>
      </dgm:t>
    </dgm:pt>
    <dgm:pt modelId="{DD311FD1-962D-4937-B172-301C2BB6AB5B}" type="pres">
      <dgm:prSet presAssocID="{E3C017CE-529E-47FE-A21F-64EEC7DF3F6B}" presName="vSp" presStyleCnt="0"/>
      <dgm:spPr/>
    </dgm:pt>
    <dgm:pt modelId="{6C52A559-76D6-4786-B8C9-08539F561882}" type="pres">
      <dgm:prSet presAssocID="{2F5F098E-EF7B-4753-80A5-59E67181F8D1}" presName="horFlow" presStyleCnt="0"/>
      <dgm:spPr/>
    </dgm:pt>
    <dgm:pt modelId="{3D2822C3-EC46-4092-AF3B-D3B6ACE7E688}" type="pres">
      <dgm:prSet presAssocID="{2F5F098E-EF7B-4753-80A5-59E67181F8D1}" presName="bigChev" presStyleLbl="node1" presStyleIdx="2" presStyleCnt="9" custScaleX="762756"/>
      <dgm:spPr/>
      <dgm:t>
        <a:bodyPr/>
        <a:lstStyle/>
        <a:p>
          <a:endParaRPr lang="en-US"/>
        </a:p>
      </dgm:t>
    </dgm:pt>
    <dgm:pt modelId="{50550F92-FC23-4769-8784-4F455C5ADC8C}" type="pres">
      <dgm:prSet presAssocID="{2F5F098E-EF7B-4753-80A5-59E67181F8D1}" presName="vSp" presStyleCnt="0"/>
      <dgm:spPr/>
    </dgm:pt>
    <dgm:pt modelId="{6E4E6D52-9D12-48F7-894C-A8EC28285CE2}" type="pres">
      <dgm:prSet presAssocID="{4C361E29-635B-4459-92D2-0C7CAD268889}" presName="horFlow" presStyleCnt="0"/>
      <dgm:spPr/>
    </dgm:pt>
    <dgm:pt modelId="{4558A271-7FD4-4E05-B8D6-5A561EA40C82}" type="pres">
      <dgm:prSet presAssocID="{4C361E29-635B-4459-92D2-0C7CAD268889}" presName="bigChev" presStyleLbl="node1" presStyleIdx="3" presStyleCnt="9" custScaleX="762756"/>
      <dgm:spPr/>
      <dgm:t>
        <a:bodyPr/>
        <a:lstStyle/>
        <a:p>
          <a:endParaRPr lang="en-US"/>
        </a:p>
      </dgm:t>
    </dgm:pt>
    <dgm:pt modelId="{AB512C13-D1EF-4A14-AE1B-9664ED7D5D6C}" type="pres">
      <dgm:prSet presAssocID="{4C361E29-635B-4459-92D2-0C7CAD268889}" presName="vSp" presStyleCnt="0"/>
      <dgm:spPr/>
    </dgm:pt>
    <dgm:pt modelId="{ABBE80C7-85A8-4838-AEA3-1B22D4E41D9A}" type="pres">
      <dgm:prSet presAssocID="{7C46D396-9481-4100-972B-32D5664D1577}" presName="horFlow" presStyleCnt="0"/>
      <dgm:spPr/>
    </dgm:pt>
    <dgm:pt modelId="{2F26AEE6-3117-4C1A-AC1A-F6397C6C4984}" type="pres">
      <dgm:prSet presAssocID="{7C46D396-9481-4100-972B-32D5664D1577}" presName="bigChev" presStyleLbl="node1" presStyleIdx="4" presStyleCnt="9" custScaleX="762756"/>
      <dgm:spPr/>
      <dgm:t>
        <a:bodyPr/>
        <a:lstStyle/>
        <a:p>
          <a:endParaRPr lang="en-US"/>
        </a:p>
      </dgm:t>
    </dgm:pt>
    <dgm:pt modelId="{ABEC54FE-7023-4629-975F-12AF40F92202}" type="pres">
      <dgm:prSet presAssocID="{7C46D396-9481-4100-972B-32D5664D1577}" presName="vSp" presStyleCnt="0"/>
      <dgm:spPr/>
    </dgm:pt>
    <dgm:pt modelId="{B498117A-6BB6-4298-BBFB-1743405D0B0D}" type="pres">
      <dgm:prSet presAssocID="{E0FCBA0D-A3AE-4111-8793-788CB31F8B0C}" presName="horFlow" presStyleCnt="0"/>
      <dgm:spPr/>
    </dgm:pt>
    <dgm:pt modelId="{D730A910-0E17-4A87-8D52-69A95553E101}" type="pres">
      <dgm:prSet presAssocID="{E0FCBA0D-A3AE-4111-8793-788CB31F8B0C}" presName="bigChev" presStyleLbl="node1" presStyleIdx="5" presStyleCnt="9" custScaleX="762756"/>
      <dgm:spPr/>
      <dgm:t>
        <a:bodyPr/>
        <a:lstStyle/>
        <a:p>
          <a:endParaRPr lang="en-US"/>
        </a:p>
      </dgm:t>
    </dgm:pt>
    <dgm:pt modelId="{0EE84806-B2D0-4832-9E88-C0EFC353B88F}" type="pres">
      <dgm:prSet presAssocID="{E0FCBA0D-A3AE-4111-8793-788CB31F8B0C}" presName="vSp" presStyleCnt="0"/>
      <dgm:spPr/>
    </dgm:pt>
    <dgm:pt modelId="{D054B7CB-1C63-4E29-8EBE-FDC1E68B8D58}" type="pres">
      <dgm:prSet presAssocID="{D99EBB38-16AE-42B8-BEF8-63A96EEE7374}" presName="horFlow" presStyleCnt="0"/>
      <dgm:spPr/>
    </dgm:pt>
    <dgm:pt modelId="{B000E91A-BA77-4CB9-A05D-1DC41E0F2DA9}" type="pres">
      <dgm:prSet presAssocID="{D99EBB38-16AE-42B8-BEF8-63A96EEE7374}" presName="bigChev" presStyleLbl="node1" presStyleIdx="6" presStyleCnt="9" custScaleX="762756"/>
      <dgm:spPr/>
      <dgm:t>
        <a:bodyPr/>
        <a:lstStyle/>
        <a:p>
          <a:endParaRPr lang="en-US"/>
        </a:p>
      </dgm:t>
    </dgm:pt>
    <dgm:pt modelId="{EA3EF4EA-9B74-4F71-973D-44E70086B63C}" type="pres">
      <dgm:prSet presAssocID="{D99EBB38-16AE-42B8-BEF8-63A96EEE7374}" presName="vSp" presStyleCnt="0"/>
      <dgm:spPr/>
    </dgm:pt>
    <dgm:pt modelId="{64AF5CF7-9E66-4750-B73E-72779635E8D8}" type="pres">
      <dgm:prSet presAssocID="{90D5E524-F3E6-4D86-B8F9-90C68E81FCB0}" presName="horFlow" presStyleCnt="0"/>
      <dgm:spPr/>
    </dgm:pt>
    <dgm:pt modelId="{609AEEF3-B635-4B0E-A533-D37204F98B6A}" type="pres">
      <dgm:prSet presAssocID="{90D5E524-F3E6-4D86-B8F9-90C68E81FCB0}" presName="bigChev" presStyleLbl="node1" presStyleIdx="7" presStyleCnt="9" custScaleX="762756"/>
      <dgm:spPr/>
      <dgm:t>
        <a:bodyPr/>
        <a:lstStyle/>
        <a:p>
          <a:endParaRPr lang="en-US"/>
        </a:p>
      </dgm:t>
    </dgm:pt>
    <dgm:pt modelId="{5C8BD36C-F83E-4195-BCA3-E6CF6E918218}" type="pres">
      <dgm:prSet presAssocID="{90D5E524-F3E6-4D86-B8F9-90C68E81FCB0}" presName="vSp" presStyleCnt="0"/>
      <dgm:spPr/>
    </dgm:pt>
    <dgm:pt modelId="{E772EBCE-C0BD-4AD8-8F76-BE587163485F}" type="pres">
      <dgm:prSet presAssocID="{BC36815E-5816-4433-9585-764EDE5A3D60}" presName="horFlow" presStyleCnt="0"/>
      <dgm:spPr/>
    </dgm:pt>
    <dgm:pt modelId="{F538668E-342E-4C87-B69D-3DBDB4540036}" type="pres">
      <dgm:prSet presAssocID="{BC36815E-5816-4433-9585-764EDE5A3D60}" presName="bigChev" presStyleLbl="node1" presStyleIdx="8" presStyleCnt="9" custScaleX="762756"/>
      <dgm:spPr/>
      <dgm:t>
        <a:bodyPr/>
        <a:lstStyle/>
        <a:p>
          <a:endParaRPr lang="en-US"/>
        </a:p>
      </dgm:t>
    </dgm:pt>
  </dgm:ptLst>
  <dgm:cxnLst>
    <dgm:cxn modelId="{FB7337E2-49B1-4C22-9B65-5B8DC5EF7975}" type="presOf" srcId="{BC36815E-5816-4433-9585-764EDE5A3D60}" destId="{F538668E-342E-4C87-B69D-3DBDB4540036}" srcOrd="0" destOrd="0" presId="urn:microsoft.com/office/officeart/2005/8/layout/lProcess3"/>
    <dgm:cxn modelId="{37BB92F7-319F-4737-9557-F0AA3B510557}" srcId="{11A8B293-EBC7-4D1E-9BA6-54F00BCB17DD}" destId="{7C46D396-9481-4100-972B-32D5664D1577}" srcOrd="4" destOrd="0" parTransId="{C90341FE-5C89-43F6-9A9D-895D0616A22A}" sibTransId="{116AB8CD-DA36-4616-BD48-79D6DF095DE5}"/>
    <dgm:cxn modelId="{5068A561-6412-4742-93D5-BD9178C7E57E}" srcId="{11A8B293-EBC7-4D1E-9BA6-54F00BCB17DD}" destId="{E0FCBA0D-A3AE-4111-8793-788CB31F8B0C}" srcOrd="5" destOrd="0" parTransId="{40486A23-78A9-4399-9CC9-9FF54845F4DA}" sibTransId="{5207BC09-ABB5-489A-B7C3-1F01478CB48A}"/>
    <dgm:cxn modelId="{47435029-87FF-4A80-AF85-F983E91E5BFF}" srcId="{11A8B293-EBC7-4D1E-9BA6-54F00BCB17DD}" destId="{E3C017CE-529E-47FE-A21F-64EEC7DF3F6B}" srcOrd="1" destOrd="0" parTransId="{549A2267-8381-47F4-A5C0-D20D3A86A22F}" sibTransId="{A43C1D8A-526B-4628-873F-104955FAE46D}"/>
    <dgm:cxn modelId="{A28E5AEB-1DEA-4040-99D0-A463986EA0CC}" type="presOf" srcId="{7E407E04-E628-4236-8988-4B04DFEB7002}" destId="{A732CCC7-7E8F-4676-9F9C-63FC6C3495A7}" srcOrd="0" destOrd="0" presId="urn:microsoft.com/office/officeart/2005/8/layout/lProcess3"/>
    <dgm:cxn modelId="{27E225CB-71D7-4A34-9068-84C556E4943E}" srcId="{11A8B293-EBC7-4D1E-9BA6-54F00BCB17DD}" destId="{90D5E524-F3E6-4D86-B8F9-90C68E81FCB0}" srcOrd="7" destOrd="0" parTransId="{2305C1FE-74D5-42E3-9402-AAEE2D41E3CB}" sibTransId="{3409E0D5-0FAB-4511-9A68-F65441AA5A54}"/>
    <dgm:cxn modelId="{292A333A-AFFF-4C01-8B86-B5882741961D}" type="presOf" srcId="{4C361E29-635B-4459-92D2-0C7CAD268889}" destId="{4558A271-7FD4-4E05-B8D6-5A561EA40C82}" srcOrd="0" destOrd="0" presId="urn:microsoft.com/office/officeart/2005/8/layout/lProcess3"/>
    <dgm:cxn modelId="{34E0A69B-671C-4B7D-B9BF-F893CA87FA5C}" type="presOf" srcId="{7C46D396-9481-4100-972B-32D5664D1577}" destId="{2F26AEE6-3117-4C1A-AC1A-F6397C6C4984}" srcOrd="0" destOrd="0" presId="urn:microsoft.com/office/officeart/2005/8/layout/lProcess3"/>
    <dgm:cxn modelId="{A823CDEA-84AA-4859-9971-524C6717D319}" srcId="{11A8B293-EBC7-4D1E-9BA6-54F00BCB17DD}" destId="{4C361E29-635B-4459-92D2-0C7CAD268889}" srcOrd="3" destOrd="0" parTransId="{22F3D6C7-E160-4534-B80B-E30E07EB38A2}" sibTransId="{663ACBFC-1948-4B83-A5AE-6248B3E1646B}"/>
    <dgm:cxn modelId="{DFA7E0B1-A7A9-49D4-9BA1-E53BB2C125CE}" type="presOf" srcId="{2F5F098E-EF7B-4753-80A5-59E67181F8D1}" destId="{3D2822C3-EC46-4092-AF3B-D3B6ACE7E688}" srcOrd="0" destOrd="0" presId="urn:microsoft.com/office/officeart/2005/8/layout/lProcess3"/>
    <dgm:cxn modelId="{C9614120-4973-4432-9DAE-B8EFFD81CF12}" type="presOf" srcId="{90D5E524-F3E6-4D86-B8F9-90C68E81FCB0}" destId="{609AEEF3-B635-4B0E-A533-D37204F98B6A}" srcOrd="0" destOrd="0" presId="urn:microsoft.com/office/officeart/2005/8/layout/lProcess3"/>
    <dgm:cxn modelId="{C64694C2-D4F8-40A5-A8CF-EB3958A7EB4C}" type="presOf" srcId="{E0FCBA0D-A3AE-4111-8793-788CB31F8B0C}" destId="{D730A910-0E17-4A87-8D52-69A95553E101}" srcOrd="0" destOrd="0" presId="urn:microsoft.com/office/officeart/2005/8/layout/lProcess3"/>
    <dgm:cxn modelId="{DCFC83F9-4ACC-43C6-A48F-CEA4CA7CEF4C}" type="presOf" srcId="{11A8B293-EBC7-4D1E-9BA6-54F00BCB17DD}" destId="{02960016-3D9F-46BB-9999-EC514157500F}" srcOrd="0" destOrd="0" presId="urn:microsoft.com/office/officeart/2005/8/layout/lProcess3"/>
    <dgm:cxn modelId="{571014DE-1970-4285-BDE1-14B27B6E9FC6}" srcId="{11A8B293-EBC7-4D1E-9BA6-54F00BCB17DD}" destId="{7E407E04-E628-4236-8988-4B04DFEB7002}" srcOrd="0" destOrd="0" parTransId="{6E0DF960-205A-4102-BD9F-CB27FFC85EFD}" sibTransId="{8FB63DB8-D5EF-4FC3-9E64-C71CCB465F68}"/>
    <dgm:cxn modelId="{97CFDC7F-EB05-4BFB-8738-413B1FAF3109}" srcId="{11A8B293-EBC7-4D1E-9BA6-54F00BCB17DD}" destId="{2F5F098E-EF7B-4753-80A5-59E67181F8D1}" srcOrd="2" destOrd="0" parTransId="{04C923F3-21A2-4C29-86F2-CCA632C61987}" sibTransId="{D73A95DD-EEBF-4E72-AB5B-57C9F8AF45AE}"/>
    <dgm:cxn modelId="{B04D4021-E090-44D7-849A-EC7F2E540150}" type="presOf" srcId="{E3C017CE-529E-47FE-A21F-64EEC7DF3F6B}" destId="{D8FB0E70-CD85-4DE7-99BF-6E3E9453E4F9}" srcOrd="0" destOrd="0" presId="urn:microsoft.com/office/officeart/2005/8/layout/lProcess3"/>
    <dgm:cxn modelId="{30A666C3-B09E-4C83-80F0-CA8DC25EFFBF}" type="presOf" srcId="{D99EBB38-16AE-42B8-BEF8-63A96EEE7374}" destId="{B000E91A-BA77-4CB9-A05D-1DC41E0F2DA9}" srcOrd="0" destOrd="0" presId="urn:microsoft.com/office/officeart/2005/8/layout/lProcess3"/>
    <dgm:cxn modelId="{DF80206F-D531-4A76-9A31-D3976034396D}" srcId="{11A8B293-EBC7-4D1E-9BA6-54F00BCB17DD}" destId="{D99EBB38-16AE-42B8-BEF8-63A96EEE7374}" srcOrd="6" destOrd="0" parTransId="{9F113485-E6EF-4028-A4EE-C58134A5127F}" sibTransId="{FC9D01A5-01C9-45C5-8C84-BAF7F7ABDACC}"/>
    <dgm:cxn modelId="{503339FF-4291-4AC8-B977-1F78797A0934}" srcId="{11A8B293-EBC7-4D1E-9BA6-54F00BCB17DD}" destId="{BC36815E-5816-4433-9585-764EDE5A3D60}" srcOrd="8" destOrd="0" parTransId="{A7C4D95B-C16C-414D-B06C-1A427F449D22}" sibTransId="{F3C8B9E4-892A-4349-9377-6C2E9F18F40C}"/>
    <dgm:cxn modelId="{551CDFAE-DA43-40A9-A43F-399501272E54}" type="presParOf" srcId="{02960016-3D9F-46BB-9999-EC514157500F}" destId="{C9CB3D63-9FCD-46E1-B496-240C4A77F2A1}" srcOrd="0" destOrd="0" presId="urn:microsoft.com/office/officeart/2005/8/layout/lProcess3"/>
    <dgm:cxn modelId="{2CAFFF9F-234D-46A3-9400-907D787DDF8D}" type="presParOf" srcId="{C9CB3D63-9FCD-46E1-B496-240C4A77F2A1}" destId="{A732CCC7-7E8F-4676-9F9C-63FC6C3495A7}" srcOrd="0" destOrd="0" presId="urn:microsoft.com/office/officeart/2005/8/layout/lProcess3"/>
    <dgm:cxn modelId="{FFC70A00-3713-4419-8CF1-C8FEBD7C259B}" type="presParOf" srcId="{02960016-3D9F-46BB-9999-EC514157500F}" destId="{B35ADF51-9A9E-4DED-A4ED-620B71E52E12}" srcOrd="1" destOrd="0" presId="urn:microsoft.com/office/officeart/2005/8/layout/lProcess3"/>
    <dgm:cxn modelId="{E7F94A16-D19E-4A4D-AAC5-10DB7D6E4C0C}" type="presParOf" srcId="{02960016-3D9F-46BB-9999-EC514157500F}" destId="{168EAC1F-03CE-4798-9B72-CDAE5E22D935}" srcOrd="2" destOrd="0" presId="urn:microsoft.com/office/officeart/2005/8/layout/lProcess3"/>
    <dgm:cxn modelId="{2033FC6F-6B42-4654-AF71-D3630A6A2ED4}" type="presParOf" srcId="{168EAC1F-03CE-4798-9B72-CDAE5E22D935}" destId="{D8FB0E70-CD85-4DE7-99BF-6E3E9453E4F9}" srcOrd="0" destOrd="0" presId="urn:microsoft.com/office/officeart/2005/8/layout/lProcess3"/>
    <dgm:cxn modelId="{95F263DB-4664-4487-ACD6-DB8A92FBF251}" type="presParOf" srcId="{02960016-3D9F-46BB-9999-EC514157500F}" destId="{DD311FD1-962D-4937-B172-301C2BB6AB5B}" srcOrd="3" destOrd="0" presId="urn:microsoft.com/office/officeart/2005/8/layout/lProcess3"/>
    <dgm:cxn modelId="{BFC1678F-0FA6-443D-A8CD-6F070D49BF3A}" type="presParOf" srcId="{02960016-3D9F-46BB-9999-EC514157500F}" destId="{6C52A559-76D6-4786-B8C9-08539F561882}" srcOrd="4" destOrd="0" presId="urn:microsoft.com/office/officeart/2005/8/layout/lProcess3"/>
    <dgm:cxn modelId="{765DD944-E202-44C0-B5A0-C462792FD35F}" type="presParOf" srcId="{6C52A559-76D6-4786-B8C9-08539F561882}" destId="{3D2822C3-EC46-4092-AF3B-D3B6ACE7E688}" srcOrd="0" destOrd="0" presId="urn:microsoft.com/office/officeart/2005/8/layout/lProcess3"/>
    <dgm:cxn modelId="{581C6801-5AB9-4848-B20D-4C733BF49593}" type="presParOf" srcId="{02960016-3D9F-46BB-9999-EC514157500F}" destId="{50550F92-FC23-4769-8784-4F455C5ADC8C}" srcOrd="5" destOrd="0" presId="urn:microsoft.com/office/officeart/2005/8/layout/lProcess3"/>
    <dgm:cxn modelId="{8C2961AC-6E26-4CE0-8AB6-6419AEFBFE5E}" type="presParOf" srcId="{02960016-3D9F-46BB-9999-EC514157500F}" destId="{6E4E6D52-9D12-48F7-894C-A8EC28285CE2}" srcOrd="6" destOrd="0" presId="urn:microsoft.com/office/officeart/2005/8/layout/lProcess3"/>
    <dgm:cxn modelId="{9B797DE3-5ACF-4C58-9EF7-BE548781D36B}" type="presParOf" srcId="{6E4E6D52-9D12-48F7-894C-A8EC28285CE2}" destId="{4558A271-7FD4-4E05-B8D6-5A561EA40C82}" srcOrd="0" destOrd="0" presId="urn:microsoft.com/office/officeart/2005/8/layout/lProcess3"/>
    <dgm:cxn modelId="{615823B3-3688-431F-97E6-5108F7CFD974}" type="presParOf" srcId="{02960016-3D9F-46BB-9999-EC514157500F}" destId="{AB512C13-D1EF-4A14-AE1B-9664ED7D5D6C}" srcOrd="7" destOrd="0" presId="urn:microsoft.com/office/officeart/2005/8/layout/lProcess3"/>
    <dgm:cxn modelId="{8C3632AD-8412-405C-8382-720D915B250D}" type="presParOf" srcId="{02960016-3D9F-46BB-9999-EC514157500F}" destId="{ABBE80C7-85A8-4838-AEA3-1B22D4E41D9A}" srcOrd="8" destOrd="0" presId="urn:microsoft.com/office/officeart/2005/8/layout/lProcess3"/>
    <dgm:cxn modelId="{4E1E8EBA-782B-4499-801E-1BBFF477C8B8}" type="presParOf" srcId="{ABBE80C7-85A8-4838-AEA3-1B22D4E41D9A}" destId="{2F26AEE6-3117-4C1A-AC1A-F6397C6C4984}" srcOrd="0" destOrd="0" presId="urn:microsoft.com/office/officeart/2005/8/layout/lProcess3"/>
    <dgm:cxn modelId="{68A95CF5-04D2-4784-92FF-D611E847BB27}" type="presParOf" srcId="{02960016-3D9F-46BB-9999-EC514157500F}" destId="{ABEC54FE-7023-4629-975F-12AF40F92202}" srcOrd="9" destOrd="0" presId="urn:microsoft.com/office/officeart/2005/8/layout/lProcess3"/>
    <dgm:cxn modelId="{EB756636-3C8E-4FA0-907F-330B4732A526}" type="presParOf" srcId="{02960016-3D9F-46BB-9999-EC514157500F}" destId="{B498117A-6BB6-4298-BBFB-1743405D0B0D}" srcOrd="10" destOrd="0" presId="urn:microsoft.com/office/officeart/2005/8/layout/lProcess3"/>
    <dgm:cxn modelId="{B61E88C7-151B-4C8C-9BD7-6DBAA3D5E90A}" type="presParOf" srcId="{B498117A-6BB6-4298-BBFB-1743405D0B0D}" destId="{D730A910-0E17-4A87-8D52-69A95553E101}" srcOrd="0" destOrd="0" presId="urn:microsoft.com/office/officeart/2005/8/layout/lProcess3"/>
    <dgm:cxn modelId="{6C1654DB-2B5F-488D-93C7-E3373BC3F79A}" type="presParOf" srcId="{02960016-3D9F-46BB-9999-EC514157500F}" destId="{0EE84806-B2D0-4832-9E88-C0EFC353B88F}" srcOrd="11" destOrd="0" presId="urn:microsoft.com/office/officeart/2005/8/layout/lProcess3"/>
    <dgm:cxn modelId="{DA0DE05B-FC2D-41C8-992B-28401F73CBFA}" type="presParOf" srcId="{02960016-3D9F-46BB-9999-EC514157500F}" destId="{D054B7CB-1C63-4E29-8EBE-FDC1E68B8D58}" srcOrd="12" destOrd="0" presId="urn:microsoft.com/office/officeart/2005/8/layout/lProcess3"/>
    <dgm:cxn modelId="{711543CA-E471-4B20-8AD9-E01E3E168ED7}" type="presParOf" srcId="{D054B7CB-1C63-4E29-8EBE-FDC1E68B8D58}" destId="{B000E91A-BA77-4CB9-A05D-1DC41E0F2DA9}" srcOrd="0" destOrd="0" presId="urn:microsoft.com/office/officeart/2005/8/layout/lProcess3"/>
    <dgm:cxn modelId="{9D42BC96-5C20-4477-84FD-B272FACEF2D8}" type="presParOf" srcId="{02960016-3D9F-46BB-9999-EC514157500F}" destId="{EA3EF4EA-9B74-4F71-973D-44E70086B63C}" srcOrd="13" destOrd="0" presId="urn:microsoft.com/office/officeart/2005/8/layout/lProcess3"/>
    <dgm:cxn modelId="{519D58B5-B74F-4855-8C48-7C67FA5B9FB4}" type="presParOf" srcId="{02960016-3D9F-46BB-9999-EC514157500F}" destId="{64AF5CF7-9E66-4750-B73E-72779635E8D8}" srcOrd="14" destOrd="0" presId="urn:microsoft.com/office/officeart/2005/8/layout/lProcess3"/>
    <dgm:cxn modelId="{253976BF-8E4A-4728-BE2A-9EED78C08217}" type="presParOf" srcId="{64AF5CF7-9E66-4750-B73E-72779635E8D8}" destId="{609AEEF3-B635-4B0E-A533-D37204F98B6A}" srcOrd="0" destOrd="0" presId="urn:microsoft.com/office/officeart/2005/8/layout/lProcess3"/>
    <dgm:cxn modelId="{25D61DC2-5072-49F2-BBFB-48EEBF23F23B}" type="presParOf" srcId="{02960016-3D9F-46BB-9999-EC514157500F}" destId="{5C8BD36C-F83E-4195-BCA3-E6CF6E918218}" srcOrd="15" destOrd="0" presId="urn:microsoft.com/office/officeart/2005/8/layout/lProcess3"/>
    <dgm:cxn modelId="{13F67EEE-F335-4F7D-9837-0801EA8D7A0E}" type="presParOf" srcId="{02960016-3D9F-46BB-9999-EC514157500F}" destId="{E772EBCE-C0BD-4AD8-8F76-BE587163485F}" srcOrd="16" destOrd="0" presId="urn:microsoft.com/office/officeart/2005/8/layout/lProcess3"/>
    <dgm:cxn modelId="{31D2B41F-676E-4914-AF10-14EAAA941BB3}" type="presParOf" srcId="{E772EBCE-C0BD-4AD8-8F76-BE587163485F}" destId="{F538668E-342E-4C87-B69D-3DBDB4540036}"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D16B6A-4204-4265-8FDF-90E1DFFCFAB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3F2982E-99A2-42A1-9F0A-3D87CF450865}" type="pres">
      <dgm:prSet presAssocID="{13D16B6A-4204-4265-8FDF-90E1DFFCFABE}" presName="diagram" presStyleCnt="0">
        <dgm:presLayoutVars>
          <dgm:chMax val="1"/>
          <dgm:dir/>
          <dgm:animLvl val="ctr"/>
          <dgm:resizeHandles val="exact"/>
        </dgm:presLayoutVars>
      </dgm:prSet>
      <dgm:spPr/>
      <dgm:t>
        <a:bodyPr/>
        <a:lstStyle/>
        <a:p>
          <a:endParaRPr lang="en-US"/>
        </a:p>
      </dgm:t>
    </dgm:pt>
  </dgm:ptLst>
  <dgm:cxnLst>
    <dgm:cxn modelId="{D8204BB3-04B4-4B04-A9B4-113DE29DDB37}" type="presOf" srcId="{13D16B6A-4204-4265-8FDF-90E1DFFCFABE}" destId="{C3F2982E-99A2-42A1-9F0A-3D87CF450865}" srcOrd="0"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E99DF5-3904-486F-93E6-91793E467868}">
      <dsp:nvSpPr>
        <dsp:cNvPr id="0" name=""/>
        <dsp:cNvSpPr/>
      </dsp:nvSpPr>
      <dsp:spPr>
        <a:xfrm>
          <a:off x="0" y="5059"/>
          <a:ext cx="8458200" cy="435322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56450" tIns="162617" rIns="656450" bIns="142240" numCol="1" spcCol="1270" anchor="t" anchorCtr="0">
          <a:noAutofit/>
        </a:bodyPr>
        <a:lstStyle/>
        <a:p>
          <a:pPr marL="228600" lvl="1" indent="-228600" algn="l" defTabSz="889000" rtl="0">
            <a:lnSpc>
              <a:spcPct val="90000"/>
            </a:lnSpc>
            <a:spcBef>
              <a:spcPct val="0"/>
            </a:spcBef>
            <a:spcAft>
              <a:spcPct val="15000"/>
            </a:spcAft>
            <a:buChar char="••"/>
          </a:pPr>
          <a:endParaRPr lang="en-US" sz="2000" b="1" u="sng" kern="1200" dirty="0">
            <a:effectLst>
              <a:outerShdw blurRad="38100" dist="38100" dir="2700000" algn="tl">
                <a:srgbClr val="000000">
                  <a:alpha val="43137"/>
                </a:srgbClr>
              </a:outerShdw>
            </a:effectLst>
          </a:endParaRPr>
        </a:p>
        <a:p>
          <a:pPr marL="228600" lvl="1" indent="-228600" algn="l" defTabSz="1066800" rtl="0">
            <a:lnSpc>
              <a:spcPct val="90000"/>
            </a:lnSpc>
            <a:spcBef>
              <a:spcPct val="0"/>
            </a:spcBef>
            <a:spcAft>
              <a:spcPct val="15000"/>
            </a:spcAft>
            <a:buChar char="••"/>
          </a:pPr>
          <a:r>
            <a:rPr lang="en-US" sz="2400" b="1" u="sng" kern="1200" dirty="0" smtClean="0">
              <a:effectLst/>
            </a:rPr>
            <a:t>Required </a:t>
          </a:r>
          <a:endParaRPr lang="en-US" sz="2400" b="1" u="sng" kern="1200" dirty="0">
            <a:effectLst/>
          </a:endParaRPr>
        </a:p>
        <a:p>
          <a:pPr marL="228600" lvl="1" indent="-228600" algn="l" defTabSz="889000" rtl="0">
            <a:lnSpc>
              <a:spcPct val="90000"/>
            </a:lnSpc>
            <a:spcBef>
              <a:spcPct val="0"/>
            </a:spcBef>
            <a:spcAft>
              <a:spcPct val="15000"/>
            </a:spcAft>
            <a:buChar char="••"/>
          </a:pPr>
          <a:r>
            <a:rPr lang="en-US" sz="2000" b="1" kern="1200" dirty="0" smtClean="0">
              <a:effectLst/>
            </a:rPr>
            <a:t>Google Drive account </a:t>
          </a:r>
          <a:endParaRPr lang="en-US" sz="2000" b="1" kern="1200" dirty="0">
            <a:effectLst/>
          </a:endParaRPr>
        </a:p>
        <a:p>
          <a:pPr marL="228600" lvl="1" indent="-228600" algn="l" defTabSz="889000" rtl="0">
            <a:lnSpc>
              <a:spcPct val="90000"/>
            </a:lnSpc>
            <a:spcBef>
              <a:spcPct val="0"/>
            </a:spcBef>
            <a:spcAft>
              <a:spcPct val="15000"/>
            </a:spcAft>
            <a:buChar char="••"/>
          </a:pPr>
          <a:r>
            <a:rPr lang="en-US" sz="2000" b="1" kern="1200" dirty="0" smtClean="0">
              <a:effectLst/>
            </a:rPr>
            <a:t>Google email </a:t>
          </a:r>
          <a:endParaRPr lang="en-US" sz="2000" b="1" kern="1200" dirty="0">
            <a:effectLst/>
          </a:endParaRPr>
        </a:p>
        <a:p>
          <a:pPr marL="228600" lvl="1" indent="-228600" algn="l" defTabSz="889000" rtl="0">
            <a:lnSpc>
              <a:spcPct val="90000"/>
            </a:lnSpc>
            <a:spcBef>
              <a:spcPct val="0"/>
            </a:spcBef>
            <a:spcAft>
              <a:spcPct val="15000"/>
            </a:spcAft>
            <a:buChar char="••"/>
          </a:pPr>
          <a:r>
            <a:rPr lang="en-US" sz="2000" b="1" kern="1200" dirty="0" smtClean="0">
              <a:effectLst/>
            </a:rPr>
            <a:t>Flash Drive</a:t>
          </a:r>
          <a:endParaRPr lang="en-US" sz="2000" b="1" kern="1200" dirty="0">
            <a:effectLst/>
          </a:endParaRPr>
        </a:p>
        <a:p>
          <a:pPr marL="228600" lvl="1" indent="-228600" algn="l" defTabSz="889000" rtl="0">
            <a:lnSpc>
              <a:spcPct val="90000"/>
            </a:lnSpc>
            <a:spcBef>
              <a:spcPct val="0"/>
            </a:spcBef>
            <a:spcAft>
              <a:spcPct val="15000"/>
            </a:spcAft>
            <a:buChar char="••"/>
          </a:pPr>
          <a:r>
            <a:rPr lang="en-US" sz="2000" b="1" kern="1200" dirty="0" smtClean="0">
              <a:effectLst/>
            </a:rPr>
            <a:t>Mobile Phone (</a:t>
          </a:r>
          <a:r>
            <a:rPr lang="en-US" sz="2000" b="1" kern="1200" dirty="0" err="1" smtClean="0">
              <a:effectLst/>
            </a:rPr>
            <a:t>iPhone</a:t>
          </a:r>
          <a:r>
            <a:rPr lang="en-US" sz="2000" b="1" kern="1200" dirty="0" smtClean="0">
              <a:effectLst/>
            </a:rPr>
            <a:t>/Android)</a:t>
          </a:r>
          <a:endParaRPr lang="en-US" sz="2000" b="1" kern="1200" dirty="0">
            <a:effectLst/>
          </a:endParaRPr>
        </a:p>
        <a:p>
          <a:pPr marL="228600" lvl="1" indent="-228600" algn="l" defTabSz="889000" rtl="0">
            <a:lnSpc>
              <a:spcPct val="90000"/>
            </a:lnSpc>
            <a:spcBef>
              <a:spcPct val="0"/>
            </a:spcBef>
            <a:spcAft>
              <a:spcPct val="15000"/>
            </a:spcAft>
            <a:buChar char="••"/>
          </a:pPr>
          <a:endParaRPr lang="en-US" sz="2000" b="1" u="sng" kern="1200" dirty="0">
            <a:effectLst/>
          </a:endParaRPr>
        </a:p>
        <a:p>
          <a:pPr marL="228600" lvl="1" indent="-228600" algn="l" defTabSz="889000" rtl="0">
            <a:lnSpc>
              <a:spcPct val="90000"/>
            </a:lnSpc>
            <a:spcBef>
              <a:spcPct val="0"/>
            </a:spcBef>
            <a:spcAft>
              <a:spcPct val="15000"/>
            </a:spcAft>
            <a:buChar char="••"/>
          </a:pPr>
          <a:r>
            <a:rPr lang="en-US" sz="2000" b="1" u="sng" kern="1200" dirty="0" smtClean="0">
              <a:effectLst/>
            </a:rPr>
            <a:t>Desired</a:t>
          </a:r>
          <a:endParaRPr lang="en-US" sz="2000" b="1" u="sng" kern="1200" dirty="0">
            <a:effectLst/>
          </a:endParaRPr>
        </a:p>
        <a:p>
          <a:pPr marL="228600" lvl="1" indent="-228600" algn="l" defTabSz="889000" rtl="0">
            <a:lnSpc>
              <a:spcPct val="90000"/>
            </a:lnSpc>
            <a:spcBef>
              <a:spcPct val="0"/>
            </a:spcBef>
            <a:spcAft>
              <a:spcPct val="15000"/>
            </a:spcAft>
            <a:buChar char="••"/>
          </a:pPr>
          <a:r>
            <a:rPr lang="en-US" sz="2000" b="1" kern="1200" dirty="0" smtClean="0">
              <a:effectLst/>
            </a:rPr>
            <a:t>Have your purpose to learn</a:t>
          </a:r>
          <a:endParaRPr lang="en-US" sz="2000" b="1" kern="1200" dirty="0">
            <a:effectLst/>
          </a:endParaRPr>
        </a:p>
        <a:p>
          <a:pPr marL="228600" lvl="1" indent="-228600" algn="l" defTabSz="889000" rtl="0">
            <a:lnSpc>
              <a:spcPct val="90000"/>
            </a:lnSpc>
            <a:spcBef>
              <a:spcPct val="0"/>
            </a:spcBef>
            <a:spcAft>
              <a:spcPct val="15000"/>
            </a:spcAft>
            <a:buChar char="••"/>
          </a:pPr>
          <a:r>
            <a:rPr lang="en-US" sz="2000" b="1" kern="1200" smtClean="0">
              <a:effectLst/>
            </a:rPr>
            <a:t>Ready to get out of “comfort zone”</a:t>
          </a:r>
          <a:endParaRPr lang="en-US" sz="2000" b="1" kern="1200" dirty="0">
            <a:effectLst/>
          </a:endParaRPr>
        </a:p>
        <a:p>
          <a:pPr marL="228600" lvl="1" indent="-228600" algn="l" defTabSz="889000" rtl="0">
            <a:lnSpc>
              <a:spcPct val="90000"/>
            </a:lnSpc>
            <a:spcBef>
              <a:spcPct val="0"/>
            </a:spcBef>
            <a:spcAft>
              <a:spcPct val="15000"/>
            </a:spcAft>
            <a:buChar char="••"/>
          </a:pPr>
          <a:r>
            <a:rPr lang="en-US" sz="2000" b="1" kern="1200" dirty="0" smtClean="0">
              <a:effectLst/>
            </a:rPr>
            <a:t>Motivation to become independent but reliable QA</a:t>
          </a:r>
          <a:endParaRPr lang="en-US" sz="2000" b="1" kern="1200" dirty="0">
            <a:effectLst/>
          </a:endParaRPr>
        </a:p>
        <a:p>
          <a:pPr marL="228600" lvl="1" indent="-228600" algn="l" defTabSz="889000" rtl="0">
            <a:lnSpc>
              <a:spcPct val="90000"/>
            </a:lnSpc>
            <a:spcBef>
              <a:spcPct val="0"/>
            </a:spcBef>
            <a:spcAft>
              <a:spcPct val="15000"/>
            </a:spcAft>
            <a:buChar char="••"/>
          </a:pPr>
          <a:r>
            <a:rPr lang="en-US" sz="2000" b="1" kern="1200" dirty="0" smtClean="0">
              <a:effectLst/>
            </a:rPr>
            <a:t>Not take everything for granted (because I paid for it)</a:t>
          </a:r>
          <a:endParaRPr lang="en-US" sz="2000" b="1" kern="1200" dirty="0">
            <a:effectLst/>
          </a:endParaRPr>
        </a:p>
      </dsp:txBody>
      <dsp:txXfrm>
        <a:off x="0" y="5059"/>
        <a:ext cx="8458200" cy="4353222"/>
      </dsp:txXfrm>
    </dsp:sp>
    <dsp:sp modelId="{A03E1F83-1573-465C-A8A9-3A9825CF71E8}">
      <dsp:nvSpPr>
        <dsp:cNvPr id="0" name=""/>
        <dsp:cNvSpPr/>
      </dsp:nvSpPr>
      <dsp:spPr>
        <a:xfrm>
          <a:off x="422910" y="20297"/>
          <a:ext cx="7924011" cy="51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ctr" defTabSz="1422400" rtl="0">
            <a:lnSpc>
              <a:spcPct val="90000"/>
            </a:lnSpc>
            <a:spcBef>
              <a:spcPct val="0"/>
            </a:spcBef>
            <a:spcAft>
              <a:spcPct val="35000"/>
            </a:spcAft>
          </a:pPr>
          <a:endParaRPr lang="en-US" sz="3200" b="1" kern="1200" dirty="0">
            <a:effectLst>
              <a:outerShdw blurRad="38100" dist="38100" dir="2700000" algn="tl">
                <a:srgbClr val="000000">
                  <a:alpha val="43137"/>
                </a:srgbClr>
              </a:outerShdw>
            </a:effectLst>
          </a:endParaRPr>
        </a:p>
      </dsp:txBody>
      <dsp:txXfrm>
        <a:off x="422910" y="20297"/>
        <a:ext cx="7924011" cy="51385"/>
      </dsp:txXfrm>
    </dsp:sp>
    <dsp:sp modelId="{0B8CB73B-2572-4FAD-AA38-0B46872FE9BC}">
      <dsp:nvSpPr>
        <dsp:cNvPr id="0" name=""/>
        <dsp:cNvSpPr/>
      </dsp:nvSpPr>
      <dsp:spPr>
        <a:xfrm>
          <a:off x="0" y="4450614"/>
          <a:ext cx="8458200" cy="11997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56450" tIns="162617" rIns="656450" bIns="56896" numCol="1" spcCol="1270" anchor="t" anchorCtr="0">
          <a:noAutofit/>
        </a:bodyPr>
        <a:lstStyle/>
        <a:p>
          <a:pPr marL="57150" lvl="1" indent="-57150" algn="l" defTabSz="355600" rtl="0">
            <a:lnSpc>
              <a:spcPct val="90000"/>
            </a:lnSpc>
            <a:spcBef>
              <a:spcPct val="0"/>
            </a:spcBef>
            <a:spcAft>
              <a:spcPct val="15000"/>
            </a:spcAft>
            <a:buChar char="••"/>
          </a:pPr>
          <a:endParaRPr lang="en-US" sz="800" kern="1200" dirty="0"/>
        </a:p>
      </dsp:txBody>
      <dsp:txXfrm>
        <a:off x="0" y="4450614"/>
        <a:ext cx="8458200" cy="119970"/>
      </dsp:txXfrm>
    </dsp:sp>
    <dsp:sp modelId="{CB1FF091-1FDA-43E5-A48B-D86537CF64FB}">
      <dsp:nvSpPr>
        <dsp:cNvPr id="0" name=""/>
        <dsp:cNvSpPr/>
      </dsp:nvSpPr>
      <dsp:spPr>
        <a:xfrm>
          <a:off x="422910" y="4380345"/>
          <a:ext cx="5920740" cy="140537"/>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3790" tIns="0" rIns="223790" bIns="0" numCol="1" spcCol="1270" anchor="ctr" anchorCtr="0">
          <a:noAutofit/>
        </a:bodyPr>
        <a:lstStyle/>
        <a:p>
          <a:pPr lvl="0" algn="l" defTabSz="400050">
            <a:lnSpc>
              <a:spcPct val="90000"/>
            </a:lnSpc>
            <a:spcBef>
              <a:spcPct val="0"/>
            </a:spcBef>
            <a:spcAft>
              <a:spcPct val="35000"/>
            </a:spcAft>
          </a:pPr>
          <a:endParaRPr lang="en-US" sz="900" kern="1200" dirty="0">
            <a:effectLst>
              <a:outerShdw blurRad="38100" dist="38100" dir="2700000" algn="tl">
                <a:srgbClr val="000000">
                  <a:alpha val="43137"/>
                </a:srgbClr>
              </a:outerShdw>
            </a:effectLst>
          </a:endParaRPr>
        </a:p>
      </dsp:txBody>
      <dsp:txXfrm>
        <a:off x="422910" y="4380345"/>
        <a:ext cx="5920740" cy="1405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2CCC7-7E8F-4676-9F9C-63FC6C3495A7}">
      <dsp:nvSpPr>
        <dsp:cNvPr id="0" name=""/>
        <dsp:cNvSpPr/>
      </dsp:nvSpPr>
      <dsp:spPr>
        <a:xfrm>
          <a:off x="0" y="3028"/>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just" defTabSz="1600200" rtl="0">
            <a:lnSpc>
              <a:spcPct val="90000"/>
            </a:lnSpc>
            <a:spcBef>
              <a:spcPct val="0"/>
            </a:spcBef>
            <a:spcAft>
              <a:spcPct val="35000"/>
            </a:spcAft>
          </a:pPr>
          <a:r>
            <a:rPr lang="en-US" sz="3600" kern="1200" baseline="0" dirty="0" smtClean="0"/>
            <a:t>Mobile World Statistics </a:t>
          </a:r>
          <a:endParaRPr lang="en-US" sz="3600" kern="1200" baseline="0" dirty="0"/>
        </a:p>
      </dsp:txBody>
      <dsp:txXfrm>
        <a:off x="0" y="3028"/>
        <a:ext cx="8229599" cy="431571"/>
      </dsp:txXfrm>
    </dsp:sp>
    <dsp:sp modelId="{D8FB0E70-CD85-4DE7-99BF-6E3E9453E4F9}">
      <dsp:nvSpPr>
        <dsp:cNvPr id="0" name=""/>
        <dsp:cNvSpPr/>
      </dsp:nvSpPr>
      <dsp:spPr>
        <a:xfrm>
          <a:off x="0" y="495020"/>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baseline="0" dirty="0" smtClean="0"/>
            <a:t>Carriers/Service Providers</a:t>
          </a:r>
          <a:endParaRPr lang="en-US" sz="3600" kern="1200" baseline="0" dirty="0"/>
        </a:p>
      </dsp:txBody>
      <dsp:txXfrm>
        <a:off x="0" y="495020"/>
        <a:ext cx="8229599" cy="431571"/>
      </dsp:txXfrm>
    </dsp:sp>
    <dsp:sp modelId="{3D2822C3-EC46-4092-AF3B-D3B6ACE7E688}">
      <dsp:nvSpPr>
        <dsp:cNvPr id="0" name=""/>
        <dsp:cNvSpPr/>
      </dsp:nvSpPr>
      <dsp:spPr>
        <a:xfrm>
          <a:off x="0" y="987011"/>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t>Networks</a:t>
          </a:r>
          <a:endParaRPr lang="en-US" sz="3600" kern="1200" dirty="0"/>
        </a:p>
      </dsp:txBody>
      <dsp:txXfrm>
        <a:off x="0" y="987011"/>
        <a:ext cx="8229599" cy="431571"/>
      </dsp:txXfrm>
    </dsp:sp>
    <dsp:sp modelId="{4558A271-7FD4-4E05-B8D6-5A561EA40C82}">
      <dsp:nvSpPr>
        <dsp:cNvPr id="0" name=""/>
        <dsp:cNvSpPr/>
      </dsp:nvSpPr>
      <dsp:spPr>
        <a:xfrm>
          <a:off x="0" y="1479003"/>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t>Manufactures</a:t>
          </a:r>
          <a:endParaRPr lang="en-US" sz="3600" kern="1200" dirty="0"/>
        </a:p>
      </dsp:txBody>
      <dsp:txXfrm>
        <a:off x="0" y="1479003"/>
        <a:ext cx="8229599" cy="431571"/>
      </dsp:txXfrm>
    </dsp:sp>
    <dsp:sp modelId="{2F26AEE6-3117-4C1A-AC1A-F6397C6C4984}">
      <dsp:nvSpPr>
        <dsp:cNvPr id="0" name=""/>
        <dsp:cNvSpPr/>
      </dsp:nvSpPr>
      <dsp:spPr>
        <a:xfrm>
          <a:off x="0" y="1970995"/>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t>Devices</a:t>
          </a:r>
          <a:endParaRPr lang="en-US" sz="3600" kern="1200" dirty="0"/>
        </a:p>
      </dsp:txBody>
      <dsp:txXfrm>
        <a:off x="0" y="1970995"/>
        <a:ext cx="8229599" cy="431571"/>
      </dsp:txXfrm>
    </dsp:sp>
    <dsp:sp modelId="{D730A910-0E17-4A87-8D52-69A95553E101}">
      <dsp:nvSpPr>
        <dsp:cNvPr id="0" name=""/>
        <dsp:cNvSpPr/>
      </dsp:nvSpPr>
      <dsp:spPr>
        <a:xfrm>
          <a:off x="0" y="2462987"/>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t>Platforms/OS</a:t>
          </a:r>
          <a:endParaRPr lang="en-US" sz="3600" kern="1200" dirty="0"/>
        </a:p>
      </dsp:txBody>
      <dsp:txXfrm>
        <a:off x="0" y="2462987"/>
        <a:ext cx="8229599" cy="431571"/>
      </dsp:txXfrm>
    </dsp:sp>
    <dsp:sp modelId="{B000E91A-BA77-4CB9-A05D-1DC41E0F2DA9}">
      <dsp:nvSpPr>
        <dsp:cNvPr id="0" name=""/>
        <dsp:cNvSpPr/>
      </dsp:nvSpPr>
      <dsp:spPr>
        <a:xfrm>
          <a:off x="0" y="2954979"/>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t>Frameworks</a:t>
          </a:r>
          <a:endParaRPr lang="en-US" sz="3600" kern="1200" dirty="0"/>
        </a:p>
      </dsp:txBody>
      <dsp:txXfrm>
        <a:off x="0" y="2954979"/>
        <a:ext cx="8229599" cy="431571"/>
      </dsp:txXfrm>
    </dsp:sp>
    <dsp:sp modelId="{609AEEF3-B635-4B0E-A533-D37204F98B6A}">
      <dsp:nvSpPr>
        <dsp:cNvPr id="0" name=""/>
        <dsp:cNvSpPr/>
      </dsp:nvSpPr>
      <dsp:spPr>
        <a:xfrm>
          <a:off x="0" y="3446971"/>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t>API-Apps</a:t>
          </a:r>
          <a:endParaRPr lang="en-US" sz="3600" kern="1200" dirty="0"/>
        </a:p>
      </dsp:txBody>
      <dsp:txXfrm>
        <a:off x="0" y="3446971"/>
        <a:ext cx="8229599" cy="431571"/>
      </dsp:txXfrm>
    </dsp:sp>
    <dsp:sp modelId="{F538668E-342E-4C87-B69D-3DBDB4540036}">
      <dsp:nvSpPr>
        <dsp:cNvPr id="0" name=""/>
        <dsp:cNvSpPr/>
      </dsp:nvSpPr>
      <dsp:spPr>
        <a:xfrm>
          <a:off x="0" y="3938962"/>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t>Services </a:t>
          </a:r>
          <a:endParaRPr lang="en-US" sz="3600" kern="1200" dirty="0"/>
        </a:p>
      </dsp:txBody>
      <dsp:txXfrm>
        <a:off x="0" y="3938962"/>
        <a:ext cx="8229599" cy="4315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2CCC7-7E8F-4676-9F9C-63FC6C3495A7}">
      <dsp:nvSpPr>
        <dsp:cNvPr id="0" name=""/>
        <dsp:cNvSpPr/>
      </dsp:nvSpPr>
      <dsp:spPr>
        <a:xfrm>
          <a:off x="0" y="307828"/>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1" kern="1200" baseline="0" dirty="0" smtClean="0">
              <a:solidFill>
                <a:srgbClr val="FFFF00"/>
              </a:solidFill>
              <a:effectLst>
                <a:outerShdw blurRad="38100" dist="38100" dir="2700000" algn="tl">
                  <a:srgbClr val="000000">
                    <a:alpha val="43137"/>
                  </a:srgbClr>
                </a:outerShdw>
              </a:effectLst>
            </a:rPr>
            <a:t>Mobile World Statistics </a:t>
          </a:r>
          <a:endParaRPr lang="en-US" sz="3600" b="1" kern="1200" baseline="0" dirty="0">
            <a:solidFill>
              <a:srgbClr val="FFFF00"/>
            </a:solidFill>
            <a:effectLst>
              <a:outerShdw blurRad="38100" dist="38100" dir="2700000" algn="tl">
                <a:srgbClr val="000000">
                  <a:alpha val="43137"/>
                </a:srgbClr>
              </a:outerShdw>
            </a:effectLst>
          </a:endParaRPr>
        </a:p>
      </dsp:txBody>
      <dsp:txXfrm>
        <a:off x="0" y="307828"/>
        <a:ext cx="8229599" cy="431571"/>
      </dsp:txXfrm>
    </dsp:sp>
    <dsp:sp modelId="{D8FB0E70-CD85-4DE7-99BF-6E3E9453E4F9}">
      <dsp:nvSpPr>
        <dsp:cNvPr id="0" name=""/>
        <dsp:cNvSpPr/>
      </dsp:nvSpPr>
      <dsp:spPr>
        <a:xfrm>
          <a:off x="0" y="799820"/>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baseline="0" dirty="0" smtClean="0">
              <a:solidFill>
                <a:schemeClr val="accent5">
                  <a:lumMod val="60000"/>
                  <a:lumOff val="40000"/>
                </a:schemeClr>
              </a:solidFill>
            </a:rPr>
            <a:t>Carriers</a:t>
          </a:r>
          <a:endParaRPr lang="en-US" sz="3600" kern="1200" baseline="0" dirty="0">
            <a:solidFill>
              <a:schemeClr val="accent5">
                <a:lumMod val="60000"/>
                <a:lumOff val="40000"/>
              </a:schemeClr>
            </a:solidFill>
          </a:endParaRPr>
        </a:p>
      </dsp:txBody>
      <dsp:txXfrm>
        <a:off x="0" y="799820"/>
        <a:ext cx="8229599" cy="431571"/>
      </dsp:txXfrm>
    </dsp:sp>
    <dsp:sp modelId="{3D2822C3-EC46-4092-AF3B-D3B6ACE7E688}">
      <dsp:nvSpPr>
        <dsp:cNvPr id="0" name=""/>
        <dsp:cNvSpPr/>
      </dsp:nvSpPr>
      <dsp:spPr>
        <a:xfrm>
          <a:off x="0" y="1291811"/>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Networks</a:t>
          </a:r>
          <a:endParaRPr lang="en-US" sz="3600" kern="1200" dirty="0">
            <a:solidFill>
              <a:schemeClr val="accent5">
                <a:lumMod val="60000"/>
                <a:lumOff val="40000"/>
              </a:schemeClr>
            </a:solidFill>
          </a:endParaRPr>
        </a:p>
      </dsp:txBody>
      <dsp:txXfrm>
        <a:off x="0" y="1291811"/>
        <a:ext cx="8229599" cy="431571"/>
      </dsp:txXfrm>
    </dsp:sp>
    <dsp:sp modelId="{4558A271-7FD4-4E05-B8D6-5A561EA40C82}">
      <dsp:nvSpPr>
        <dsp:cNvPr id="0" name=""/>
        <dsp:cNvSpPr/>
      </dsp:nvSpPr>
      <dsp:spPr>
        <a:xfrm>
          <a:off x="0" y="1783803"/>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Manufactures</a:t>
          </a:r>
          <a:endParaRPr lang="en-US" sz="3600" kern="1200" dirty="0">
            <a:solidFill>
              <a:schemeClr val="accent5">
                <a:lumMod val="60000"/>
                <a:lumOff val="40000"/>
              </a:schemeClr>
            </a:solidFill>
          </a:endParaRPr>
        </a:p>
      </dsp:txBody>
      <dsp:txXfrm>
        <a:off x="0" y="1783803"/>
        <a:ext cx="8229599" cy="431571"/>
      </dsp:txXfrm>
    </dsp:sp>
    <dsp:sp modelId="{2F26AEE6-3117-4C1A-AC1A-F6397C6C4984}">
      <dsp:nvSpPr>
        <dsp:cNvPr id="0" name=""/>
        <dsp:cNvSpPr/>
      </dsp:nvSpPr>
      <dsp:spPr>
        <a:xfrm>
          <a:off x="0" y="2275795"/>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Devices</a:t>
          </a:r>
          <a:endParaRPr lang="en-US" sz="3600" kern="1200" dirty="0">
            <a:solidFill>
              <a:schemeClr val="accent5">
                <a:lumMod val="60000"/>
                <a:lumOff val="40000"/>
              </a:schemeClr>
            </a:solidFill>
          </a:endParaRPr>
        </a:p>
      </dsp:txBody>
      <dsp:txXfrm>
        <a:off x="0" y="2275795"/>
        <a:ext cx="8229599" cy="431571"/>
      </dsp:txXfrm>
    </dsp:sp>
    <dsp:sp modelId="{D730A910-0E17-4A87-8D52-69A95553E101}">
      <dsp:nvSpPr>
        <dsp:cNvPr id="0" name=""/>
        <dsp:cNvSpPr/>
      </dsp:nvSpPr>
      <dsp:spPr>
        <a:xfrm>
          <a:off x="0" y="2767787"/>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Platforms/OS</a:t>
          </a:r>
          <a:endParaRPr lang="en-US" sz="3600" kern="1200" dirty="0">
            <a:solidFill>
              <a:schemeClr val="accent5">
                <a:lumMod val="60000"/>
                <a:lumOff val="40000"/>
              </a:schemeClr>
            </a:solidFill>
          </a:endParaRPr>
        </a:p>
      </dsp:txBody>
      <dsp:txXfrm>
        <a:off x="0" y="2767787"/>
        <a:ext cx="8229599" cy="431571"/>
      </dsp:txXfrm>
    </dsp:sp>
    <dsp:sp modelId="{B000E91A-BA77-4CB9-A05D-1DC41E0F2DA9}">
      <dsp:nvSpPr>
        <dsp:cNvPr id="0" name=""/>
        <dsp:cNvSpPr/>
      </dsp:nvSpPr>
      <dsp:spPr>
        <a:xfrm>
          <a:off x="0" y="3259779"/>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Frameworks</a:t>
          </a:r>
          <a:endParaRPr lang="en-US" sz="3600" kern="1200" dirty="0">
            <a:solidFill>
              <a:schemeClr val="accent5">
                <a:lumMod val="60000"/>
                <a:lumOff val="40000"/>
              </a:schemeClr>
            </a:solidFill>
          </a:endParaRPr>
        </a:p>
      </dsp:txBody>
      <dsp:txXfrm>
        <a:off x="0" y="3259779"/>
        <a:ext cx="8229599" cy="431571"/>
      </dsp:txXfrm>
    </dsp:sp>
    <dsp:sp modelId="{609AEEF3-B635-4B0E-A533-D37204F98B6A}">
      <dsp:nvSpPr>
        <dsp:cNvPr id="0" name=""/>
        <dsp:cNvSpPr/>
      </dsp:nvSpPr>
      <dsp:spPr>
        <a:xfrm>
          <a:off x="0" y="3751771"/>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API-Apps</a:t>
          </a:r>
          <a:endParaRPr lang="en-US" sz="3600" kern="1200" dirty="0">
            <a:solidFill>
              <a:schemeClr val="accent5">
                <a:lumMod val="60000"/>
                <a:lumOff val="40000"/>
              </a:schemeClr>
            </a:solidFill>
          </a:endParaRPr>
        </a:p>
      </dsp:txBody>
      <dsp:txXfrm>
        <a:off x="0" y="3751771"/>
        <a:ext cx="8229599" cy="431571"/>
      </dsp:txXfrm>
    </dsp:sp>
    <dsp:sp modelId="{F538668E-342E-4C87-B69D-3DBDB4540036}">
      <dsp:nvSpPr>
        <dsp:cNvPr id="0" name=""/>
        <dsp:cNvSpPr/>
      </dsp:nvSpPr>
      <dsp:spPr>
        <a:xfrm>
          <a:off x="0" y="4243762"/>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Services </a:t>
          </a:r>
          <a:endParaRPr lang="en-US" sz="3600" kern="1200" dirty="0">
            <a:solidFill>
              <a:schemeClr val="accent5">
                <a:lumMod val="60000"/>
                <a:lumOff val="40000"/>
              </a:schemeClr>
            </a:solidFill>
          </a:endParaRPr>
        </a:p>
      </dsp:txBody>
      <dsp:txXfrm>
        <a:off x="0" y="4243762"/>
        <a:ext cx="8229599" cy="4315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2CCC7-7E8F-4676-9F9C-63FC6C3495A7}">
      <dsp:nvSpPr>
        <dsp:cNvPr id="0" name=""/>
        <dsp:cNvSpPr/>
      </dsp:nvSpPr>
      <dsp:spPr>
        <a:xfrm>
          <a:off x="0" y="307828"/>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baseline="0" dirty="0" smtClean="0">
              <a:solidFill>
                <a:schemeClr val="accent5">
                  <a:lumMod val="60000"/>
                  <a:lumOff val="40000"/>
                </a:schemeClr>
              </a:solidFill>
              <a:effectLst/>
            </a:rPr>
            <a:t>Mobile World Statistics </a:t>
          </a:r>
          <a:endParaRPr lang="en-US" sz="3600" b="0" kern="1200" baseline="0" dirty="0">
            <a:solidFill>
              <a:schemeClr val="accent5">
                <a:lumMod val="60000"/>
                <a:lumOff val="40000"/>
              </a:schemeClr>
            </a:solidFill>
            <a:effectLst/>
          </a:endParaRPr>
        </a:p>
      </dsp:txBody>
      <dsp:txXfrm>
        <a:off x="0" y="307828"/>
        <a:ext cx="8229599" cy="431571"/>
      </dsp:txXfrm>
    </dsp:sp>
    <dsp:sp modelId="{D8FB0E70-CD85-4DE7-99BF-6E3E9453E4F9}">
      <dsp:nvSpPr>
        <dsp:cNvPr id="0" name=""/>
        <dsp:cNvSpPr/>
      </dsp:nvSpPr>
      <dsp:spPr>
        <a:xfrm>
          <a:off x="0" y="799820"/>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0800" tIns="25400" rIns="0" bIns="25400" numCol="1" spcCol="1270" anchor="ctr" anchorCtr="0">
          <a:noAutofit/>
        </a:bodyPr>
        <a:lstStyle/>
        <a:p>
          <a:pPr lvl="0" algn="l" defTabSz="1778000" rtl="0">
            <a:lnSpc>
              <a:spcPct val="90000"/>
            </a:lnSpc>
            <a:spcBef>
              <a:spcPct val="0"/>
            </a:spcBef>
            <a:spcAft>
              <a:spcPct val="35000"/>
            </a:spcAft>
          </a:pPr>
          <a:r>
            <a:rPr lang="en-US" sz="4000" b="1" kern="1200" baseline="0" dirty="0" smtClean="0">
              <a:solidFill>
                <a:srgbClr val="FFFF00"/>
              </a:solidFill>
              <a:effectLst>
                <a:outerShdw blurRad="38100" dist="38100" dir="2700000" algn="tl">
                  <a:srgbClr val="000000">
                    <a:alpha val="43137"/>
                  </a:srgbClr>
                </a:outerShdw>
              </a:effectLst>
            </a:rPr>
            <a:t>Carriers/Service Providers</a:t>
          </a:r>
          <a:endParaRPr lang="en-US" sz="4000" b="1" kern="1200" baseline="0" dirty="0">
            <a:solidFill>
              <a:srgbClr val="FFFF00"/>
            </a:solidFill>
            <a:effectLst>
              <a:outerShdw blurRad="38100" dist="38100" dir="2700000" algn="tl">
                <a:srgbClr val="000000">
                  <a:alpha val="43137"/>
                </a:srgbClr>
              </a:outerShdw>
            </a:effectLst>
          </a:endParaRPr>
        </a:p>
      </dsp:txBody>
      <dsp:txXfrm>
        <a:off x="0" y="799820"/>
        <a:ext cx="8229599" cy="431571"/>
      </dsp:txXfrm>
    </dsp:sp>
    <dsp:sp modelId="{3D2822C3-EC46-4092-AF3B-D3B6ACE7E688}">
      <dsp:nvSpPr>
        <dsp:cNvPr id="0" name=""/>
        <dsp:cNvSpPr/>
      </dsp:nvSpPr>
      <dsp:spPr>
        <a:xfrm>
          <a:off x="0" y="1291811"/>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Network</a:t>
          </a:r>
          <a:endParaRPr lang="en-US" sz="3600" kern="1200" dirty="0">
            <a:solidFill>
              <a:schemeClr val="accent5">
                <a:lumMod val="60000"/>
                <a:lumOff val="40000"/>
              </a:schemeClr>
            </a:solidFill>
          </a:endParaRPr>
        </a:p>
      </dsp:txBody>
      <dsp:txXfrm>
        <a:off x="0" y="1291811"/>
        <a:ext cx="8229599" cy="431571"/>
      </dsp:txXfrm>
    </dsp:sp>
    <dsp:sp modelId="{4558A271-7FD4-4E05-B8D6-5A561EA40C82}">
      <dsp:nvSpPr>
        <dsp:cNvPr id="0" name=""/>
        <dsp:cNvSpPr/>
      </dsp:nvSpPr>
      <dsp:spPr>
        <a:xfrm>
          <a:off x="0" y="1783803"/>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Manufactures</a:t>
          </a:r>
          <a:endParaRPr lang="en-US" sz="3600" kern="1200" dirty="0">
            <a:solidFill>
              <a:schemeClr val="accent5">
                <a:lumMod val="60000"/>
                <a:lumOff val="40000"/>
              </a:schemeClr>
            </a:solidFill>
          </a:endParaRPr>
        </a:p>
      </dsp:txBody>
      <dsp:txXfrm>
        <a:off x="0" y="1783803"/>
        <a:ext cx="8229599" cy="431571"/>
      </dsp:txXfrm>
    </dsp:sp>
    <dsp:sp modelId="{2F26AEE6-3117-4C1A-AC1A-F6397C6C4984}">
      <dsp:nvSpPr>
        <dsp:cNvPr id="0" name=""/>
        <dsp:cNvSpPr/>
      </dsp:nvSpPr>
      <dsp:spPr>
        <a:xfrm>
          <a:off x="0" y="2275795"/>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Devices</a:t>
          </a:r>
          <a:endParaRPr lang="en-US" sz="3600" kern="1200" dirty="0">
            <a:solidFill>
              <a:schemeClr val="accent5">
                <a:lumMod val="60000"/>
                <a:lumOff val="40000"/>
              </a:schemeClr>
            </a:solidFill>
          </a:endParaRPr>
        </a:p>
      </dsp:txBody>
      <dsp:txXfrm>
        <a:off x="0" y="2275795"/>
        <a:ext cx="8229599" cy="431571"/>
      </dsp:txXfrm>
    </dsp:sp>
    <dsp:sp modelId="{D730A910-0E17-4A87-8D52-69A95553E101}">
      <dsp:nvSpPr>
        <dsp:cNvPr id="0" name=""/>
        <dsp:cNvSpPr/>
      </dsp:nvSpPr>
      <dsp:spPr>
        <a:xfrm>
          <a:off x="0" y="2767787"/>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Platforms/OS</a:t>
          </a:r>
          <a:endParaRPr lang="en-US" sz="3600" kern="1200" dirty="0">
            <a:solidFill>
              <a:schemeClr val="accent5">
                <a:lumMod val="60000"/>
                <a:lumOff val="40000"/>
              </a:schemeClr>
            </a:solidFill>
          </a:endParaRPr>
        </a:p>
      </dsp:txBody>
      <dsp:txXfrm>
        <a:off x="0" y="2767787"/>
        <a:ext cx="8229599" cy="431571"/>
      </dsp:txXfrm>
    </dsp:sp>
    <dsp:sp modelId="{B000E91A-BA77-4CB9-A05D-1DC41E0F2DA9}">
      <dsp:nvSpPr>
        <dsp:cNvPr id="0" name=""/>
        <dsp:cNvSpPr/>
      </dsp:nvSpPr>
      <dsp:spPr>
        <a:xfrm>
          <a:off x="0" y="3259779"/>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Frameworks</a:t>
          </a:r>
          <a:endParaRPr lang="en-US" sz="3600" kern="1200" dirty="0">
            <a:solidFill>
              <a:schemeClr val="accent5">
                <a:lumMod val="60000"/>
                <a:lumOff val="40000"/>
              </a:schemeClr>
            </a:solidFill>
          </a:endParaRPr>
        </a:p>
      </dsp:txBody>
      <dsp:txXfrm>
        <a:off x="0" y="3259779"/>
        <a:ext cx="8229599" cy="431571"/>
      </dsp:txXfrm>
    </dsp:sp>
    <dsp:sp modelId="{609AEEF3-B635-4B0E-A533-D37204F98B6A}">
      <dsp:nvSpPr>
        <dsp:cNvPr id="0" name=""/>
        <dsp:cNvSpPr/>
      </dsp:nvSpPr>
      <dsp:spPr>
        <a:xfrm>
          <a:off x="0" y="3751771"/>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API-Apps</a:t>
          </a:r>
          <a:endParaRPr lang="en-US" sz="3600" kern="1200" dirty="0">
            <a:solidFill>
              <a:schemeClr val="accent5">
                <a:lumMod val="60000"/>
                <a:lumOff val="40000"/>
              </a:schemeClr>
            </a:solidFill>
          </a:endParaRPr>
        </a:p>
      </dsp:txBody>
      <dsp:txXfrm>
        <a:off x="0" y="3751771"/>
        <a:ext cx="8229599" cy="431571"/>
      </dsp:txXfrm>
    </dsp:sp>
    <dsp:sp modelId="{F538668E-342E-4C87-B69D-3DBDB4540036}">
      <dsp:nvSpPr>
        <dsp:cNvPr id="0" name=""/>
        <dsp:cNvSpPr/>
      </dsp:nvSpPr>
      <dsp:spPr>
        <a:xfrm>
          <a:off x="0" y="4243762"/>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Services </a:t>
          </a:r>
          <a:endParaRPr lang="en-US" sz="3600" kern="1200" dirty="0">
            <a:solidFill>
              <a:schemeClr val="accent5">
                <a:lumMod val="60000"/>
                <a:lumOff val="40000"/>
              </a:schemeClr>
            </a:solidFill>
          </a:endParaRPr>
        </a:p>
      </dsp:txBody>
      <dsp:txXfrm>
        <a:off x="0" y="4243762"/>
        <a:ext cx="8229599" cy="43157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472B58-5ABF-4223-A189-159E43D423B5}">
      <dsp:nvSpPr>
        <dsp:cNvPr id="0" name=""/>
        <dsp:cNvSpPr/>
      </dsp:nvSpPr>
      <dsp:spPr>
        <a:xfrm>
          <a:off x="-577286" y="0"/>
          <a:ext cx="6758665" cy="45259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202DE13-7CD6-475A-9BF5-2B3FDCABE53E}">
      <dsp:nvSpPr>
        <dsp:cNvPr id="0" name=""/>
        <dsp:cNvSpPr/>
      </dsp:nvSpPr>
      <dsp:spPr>
        <a:xfrm>
          <a:off x="577282" y="454647"/>
          <a:ext cx="7391404" cy="661234"/>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rPr>
            <a:t>Verizon Wireless: 141.4  </a:t>
          </a:r>
          <a:endParaRPr lang="en-US" sz="2400" b="1" kern="1200" dirty="0">
            <a:effectLst/>
          </a:endParaRPr>
        </a:p>
      </dsp:txBody>
      <dsp:txXfrm>
        <a:off x="577282" y="454647"/>
        <a:ext cx="7391404" cy="661234"/>
      </dsp:txXfrm>
    </dsp:sp>
    <dsp:sp modelId="{643190C5-B69F-4101-84C5-EA740700C3DE}">
      <dsp:nvSpPr>
        <dsp:cNvPr id="0" name=""/>
        <dsp:cNvSpPr/>
      </dsp:nvSpPr>
      <dsp:spPr>
        <a:xfrm>
          <a:off x="577282" y="1177980"/>
          <a:ext cx="7391404" cy="661234"/>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rPr>
            <a:t>AT&amp;T Mobility:   130.4  </a:t>
          </a:r>
          <a:endParaRPr lang="en-US" sz="2400" b="1" kern="1200" dirty="0">
            <a:effectLst/>
          </a:endParaRPr>
        </a:p>
      </dsp:txBody>
      <dsp:txXfrm>
        <a:off x="577282" y="1177980"/>
        <a:ext cx="7391404" cy="661234"/>
      </dsp:txXfrm>
    </dsp:sp>
    <dsp:sp modelId="{3E44AAD0-B287-4475-9021-0D0E19195DD9}">
      <dsp:nvSpPr>
        <dsp:cNvPr id="0" name=""/>
        <dsp:cNvSpPr/>
      </dsp:nvSpPr>
      <dsp:spPr>
        <a:xfrm>
          <a:off x="577282" y="1901314"/>
          <a:ext cx="7391404" cy="661234"/>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effectLst/>
            </a:rPr>
            <a:t>T-Mobile US:     65.5  </a:t>
          </a:r>
          <a:endParaRPr lang="en-US" sz="2300" b="1" kern="1200" dirty="0">
            <a:effectLst/>
          </a:endParaRPr>
        </a:p>
      </dsp:txBody>
      <dsp:txXfrm>
        <a:off x="577282" y="1901314"/>
        <a:ext cx="7391404" cy="661234"/>
      </dsp:txXfrm>
    </dsp:sp>
    <dsp:sp modelId="{D826D309-AEA4-4A18-8617-EFDDDF5B1C1D}">
      <dsp:nvSpPr>
        <dsp:cNvPr id="0" name=""/>
        <dsp:cNvSpPr/>
      </dsp:nvSpPr>
      <dsp:spPr>
        <a:xfrm>
          <a:off x="577282" y="2624648"/>
          <a:ext cx="7391404" cy="661234"/>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effectLst/>
            </a:rPr>
            <a:t>Sprint Corp:      58.8   </a:t>
          </a:r>
          <a:endParaRPr lang="en-US" sz="2300" b="1" kern="1200" dirty="0">
            <a:effectLst/>
          </a:endParaRPr>
        </a:p>
      </dsp:txBody>
      <dsp:txXfrm>
        <a:off x="577282" y="2624648"/>
        <a:ext cx="7391404" cy="661234"/>
      </dsp:txXfrm>
    </dsp:sp>
    <dsp:sp modelId="{6A841B32-D560-4F20-A01C-85DA75290227}">
      <dsp:nvSpPr>
        <dsp:cNvPr id="0" name=""/>
        <dsp:cNvSpPr/>
      </dsp:nvSpPr>
      <dsp:spPr>
        <a:xfrm>
          <a:off x="577282" y="3347982"/>
          <a:ext cx="7391404" cy="661234"/>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effectLst/>
            </a:rPr>
            <a:t>U.S. Cellular:   4.9   </a:t>
          </a:r>
          <a:endParaRPr lang="en-US" sz="2300" b="1" kern="1200" dirty="0">
            <a:effectLst/>
          </a:endParaRPr>
        </a:p>
      </dsp:txBody>
      <dsp:txXfrm>
        <a:off x="577282" y="3347982"/>
        <a:ext cx="7391404" cy="66123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77D89E-AED6-4C48-AE6C-D7CB01D945DD}">
      <dsp:nvSpPr>
        <dsp:cNvPr id="0" name=""/>
        <dsp:cNvSpPr/>
      </dsp:nvSpPr>
      <dsp:spPr>
        <a:xfrm rot="16200000">
          <a:off x="491733" y="-925909"/>
          <a:ext cx="3131332" cy="4114800"/>
        </a:xfrm>
        <a:prstGeom prst="round1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i="1" kern="1200" cap="none" spc="0" smtClean="0">
              <a:ln w="12700">
                <a:prstDash val="solid"/>
              </a:ln>
              <a:effectLst>
                <a:outerShdw blurRad="41275" dist="20320" dir="1800000" algn="tl" rotWithShape="0">
                  <a:srgbClr val="000000">
                    <a:alpha val="40000"/>
                  </a:srgbClr>
                </a:outerShdw>
              </a:effectLst>
            </a:rPr>
            <a:t>Install Cellular Towers</a:t>
          </a:r>
          <a:endParaRPr lang="en-US" sz="2800" b="1" kern="1200" cap="none" spc="0" dirty="0">
            <a:ln w="12700">
              <a:prstDash val="solid"/>
            </a:ln>
            <a:effectLst>
              <a:outerShdw blurRad="41275" dist="20320" dir="1800000" algn="tl" rotWithShape="0">
                <a:srgbClr val="000000">
                  <a:alpha val="40000"/>
                </a:srgbClr>
              </a:outerShdw>
            </a:effectLst>
          </a:endParaRPr>
        </a:p>
      </dsp:txBody>
      <dsp:txXfrm rot="16200000">
        <a:off x="883150" y="-1317325"/>
        <a:ext cx="2348499" cy="4114800"/>
      </dsp:txXfrm>
    </dsp:sp>
    <dsp:sp modelId="{4FBAC468-0550-41E1-9FDE-3C421DCC0E3D}">
      <dsp:nvSpPr>
        <dsp:cNvPr id="0" name=""/>
        <dsp:cNvSpPr/>
      </dsp:nvSpPr>
      <dsp:spPr>
        <a:xfrm>
          <a:off x="4114800" y="-434175"/>
          <a:ext cx="4114800" cy="3131332"/>
        </a:xfrm>
        <a:prstGeom prst="round1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i="1" kern="1200" cap="none" spc="0" dirty="0" smtClean="0">
              <a:ln w="12700">
                <a:prstDash val="solid"/>
              </a:ln>
              <a:effectLst>
                <a:outerShdw blurRad="41275" dist="20320" dir="1800000" algn="tl" rotWithShape="0">
                  <a:srgbClr val="000000">
                    <a:alpha val="40000"/>
                  </a:srgbClr>
                </a:outerShdw>
              </a:effectLst>
            </a:rPr>
            <a:t>Operate the Cellular  Network</a:t>
          </a:r>
          <a:endParaRPr lang="en-US" sz="2800" b="1" kern="1200" cap="none" spc="0" dirty="0">
            <a:ln w="12700">
              <a:prstDash val="solid"/>
            </a:ln>
            <a:effectLst>
              <a:outerShdw blurRad="41275" dist="20320" dir="1800000" algn="tl" rotWithShape="0">
                <a:srgbClr val="000000">
                  <a:alpha val="40000"/>
                </a:srgbClr>
              </a:outerShdw>
            </a:effectLst>
          </a:endParaRPr>
        </a:p>
      </dsp:txBody>
      <dsp:txXfrm>
        <a:off x="4114800" y="-434175"/>
        <a:ext cx="4114800" cy="2348499"/>
      </dsp:txXfrm>
    </dsp:sp>
    <dsp:sp modelId="{E69257B1-1953-48C4-9177-CE9B10CBC3E6}">
      <dsp:nvSpPr>
        <dsp:cNvPr id="0" name=""/>
        <dsp:cNvSpPr/>
      </dsp:nvSpPr>
      <dsp:spPr>
        <a:xfrm rot="10800000">
          <a:off x="0" y="1828805"/>
          <a:ext cx="4114800" cy="3131332"/>
        </a:xfrm>
        <a:prstGeom prst="round1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i="1" kern="1200" cap="none" spc="0" dirty="0" smtClean="0">
              <a:ln w="12700">
                <a:prstDash val="solid"/>
              </a:ln>
              <a:effectLst>
                <a:outerShdw blurRad="41275" dist="20320" dir="1800000" algn="tl" rotWithShape="0">
                  <a:srgbClr val="000000">
                    <a:alpha val="40000"/>
                  </a:srgbClr>
                </a:outerShdw>
              </a:effectLst>
            </a:rPr>
            <a:t>Make Services (Internet) available for  Mobile Subscribers</a:t>
          </a:r>
          <a:endParaRPr lang="en-US" sz="2800" b="1" kern="1200" cap="none" spc="0" dirty="0">
            <a:ln w="12700">
              <a:prstDash val="solid"/>
            </a:ln>
            <a:effectLst>
              <a:outerShdw blurRad="41275" dist="20320" dir="1800000" algn="tl" rotWithShape="0">
                <a:srgbClr val="000000">
                  <a:alpha val="40000"/>
                </a:srgbClr>
              </a:outerShdw>
            </a:effectLst>
          </a:endParaRPr>
        </a:p>
      </dsp:txBody>
      <dsp:txXfrm rot="10800000">
        <a:off x="0" y="2611639"/>
        <a:ext cx="4114800" cy="2348499"/>
      </dsp:txXfrm>
    </dsp:sp>
    <dsp:sp modelId="{7190D826-28BF-47A5-B9F6-62ED53B7B42C}">
      <dsp:nvSpPr>
        <dsp:cNvPr id="0" name=""/>
        <dsp:cNvSpPr/>
      </dsp:nvSpPr>
      <dsp:spPr>
        <a:xfrm rot="5400000">
          <a:off x="4606533" y="1337072"/>
          <a:ext cx="3131332" cy="4114800"/>
        </a:xfrm>
        <a:prstGeom prst="round1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i="1" kern="1200" cap="none" spc="0" dirty="0" smtClean="0">
              <a:ln w="12700">
                <a:prstDash val="solid"/>
              </a:ln>
              <a:effectLst>
                <a:outerShdw blurRad="41275" dist="20320" dir="1800000" algn="tl" rotWithShape="0">
                  <a:srgbClr val="000000">
                    <a:alpha val="40000"/>
                  </a:srgbClr>
                </a:outerShdw>
              </a:effectLst>
            </a:rPr>
            <a:t>Handling Billing , Support and Sales </a:t>
          </a:r>
          <a:endParaRPr lang="en-US" sz="2800" b="1" kern="1200" cap="none" spc="0" dirty="0">
            <a:ln w="12700">
              <a:prstDash val="solid"/>
            </a:ln>
            <a:effectLst>
              <a:outerShdw blurRad="41275" dist="20320" dir="1800000" algn="tl" rotWithShape="0">
                <a:srgbClr val="000000">
                  <a:alpha val="40000"/>
                </a:srgbClr>
              </a:outerShdw>
            </a:effectLst>
          </a:endParaRPr>
        </a:p>
      </dsp:txBody>
      <dsp:txXfrm rot="5400000">
        <a:off x="4997950" y="1728488"/>
        <a:ext cx="2348499" cy="4114800"/>
      </dsp:txXfrm>
    </dsp:sp>
    <dsp:sp modelId="{2986DBB2-2103-4688-805D-D6FCB6025153}">
      <dsp:nvSpPr>
        <dsp:cNvPr id="0" name=""/>
        <dsp:cNvSpPr/>
      </dsp:nvSpPr>
      <dsp:spPr>
        <a:xfrm>
          <a:off x="1066807" y="1480148"/>
          <a:ext cx="6095985" cy="1565666"/>
        </a:xfrm>
        <a:prstGeom prst="doubleWav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ln/>
              <a:solidFill>
                <a:schemeClr val="bg1"/>
              </a:solidFill>
              <a:effectLst>
                <a:innerShdw blurRad="63500" dist="50800" dir="16200000">
                  <a:prstClr val="black">
                    <a:alpha val="50000"/>
                  </a:prstClr>
                </a:innerShdw>
              </a:effectLst>
            </a:rPr>
            <a:t>Responsibilities</a:t>
          </a:r>
          <a:endParaRPr lang="en-US" sz="4400" kern="1200" dirty="0">
            <a:ln/>
            <a:solidFill>
              <a:schemeClr val="bg1"/>
            </a:solidFill>
            <a:effectLst>
              <a:innerShdw blurRad="63500" dist="50800" dir="16200000">
                <a:prstClr val="black">
                  <a:alpha val="50000"/>
                </a:prstClr>
              </a:innerShdw>
            </a:effectLst>
          </a:endParaRPr>
        </a:p>
      </dsp:txBody>
      <dsp:txXfrm>
        <a:off x="1066807" y="1480148"/>
        <a:ext cx="6095985" cy="156566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2CCC7-7E8F-4676-9F9C-63FC6C3495A7}">
      <dsp:nvSpPr>
        <dsp:cNvPr id="0" name=""/>
        <dsp:cNvSpPr/>
      </dsp:nvSpPr>
      <dsp:spPr>
        <a:xfrm>
          <a:off x="0" y="307828"/>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baseline="0" dirty="0" smtClean="0">
              <a:solidFill>
                <a:schemeClr val="accent5">
                  <a:lumMod val="60000"/>
                  <a:lumOff val="40000"/>
                </a:schemeClr>
              </a:solidFill>
              <a:effectLst/>
            </a:rPr>
            <a:t>Mobile World Statistics </a:t>
          </a:r>
          <a:endParaRPr lang="en-US" sz="3600" b="0" kern="1200" baseline="0" dirty="0">
            <a:solidFill>
              <a:schemeClr val="accent5">
                <a:lumMod val="60000"/>
                <a:lumOff val="40000"/>
              </a:schemeClr>
            </a:solidFill>
            <a:effectLst/>
          </a:endParaRPr>
        </a:p>
      </dsp:txBody>
      <dsp:txXfrm>
        <a:off x="0" y="307828"/>
        <a:ext cx="8229599" cy="431571"/>
      </dsp:txXfrm>
    </dsp:sp>
    <dsp:sp modelId="{D8FB0E70-CD85-4DE7-99BF-6E3E9453E4F9}">
      <dsp:nvSpPr>
        <dsp:cNvPr id="0" name=""/>
        <dsp:cNvSpPr/>
      </dsp:nvSpPr>
      <dsp:spPr>
        <a:xfrm>
          <a:off x="0" y="799820"/>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baseline="0" dirty="0" smtClean="0">
              <a:solidFill>
                <a:schemeClr val="accent5">
                  <a:lumMod val="60000"/>
                  <a:lumOff val="40000"/>
                </a:schemeClr>
              </a:solidFill>
              <a:effectLst/>
            </a:rPr>
            <a:t>Carriers/Service Providers</a:t>
          </a:r>
          <a:endParaRPr lang="en-US" sz="3600" b="0" kern="1200" baseline="0" dirty="0">
            <a:solidFill>
              <a:schemeClr val="accent5">
                <a:lumMod val="60000"/>
                <a:lumOff val="40000"/>
              </a:schemeClr>
            </a:solidFill>
            <a:effectLst/>
          </a:endParaRPr>
        </a:p>
      </dsp:txBody>
      <dsp:txXfrm>
        <a:off x="0" y="799820"/>
        <a:ext cx="8229599" cy="431571"/>
      </dsp:txXfrm>
    </dsp:sp>
    <dsp:sp modelId="{3D2822C3-EC46-4092-AF3B-D3B6ACE7E688}">
      <dsp:nvSpPr>
        <dsp:cNvPr id="0" name=""/>
        <dsp:cNvSpPr/>
      </dsp:nvSpPr>
      <dsp:spPr>
        <a:xfrm>
          <a:off x="0" y="1291811"/>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1" kern="1200" dirty="0" smtClean="0">
              <a:solidFill>
                <a:srgbClr val="FFFF00"/>
              </a:solidFill>
            </a:rPr>
            <a:t>Network</a:t>
          </a:r>
          <a:endParaRPr lang="en-US" sz="3600" b="1" kern="1200" dirty="0">
            <a:solidFill>
              <a:srgbClr val="FFFF00"/>
            </a:solidFill>
          </a:endParaRPr>
        </a:p>
      </dsp:txBody>
      <dsp:txXfrm>
        <a:off x="0" y="1291811"/>
        <a:ext cx="8229599" cy="431571"/>
      </dsp:txXfrm>
    </dsp:sp>
    <dsp:sp modelId="{4558A271-7FD4-4E05-B8D6-5A561EA40C82}">
      <dsp:nvSpPr>
        <dsp:cNvPr id="0" name=""/>
        <dsp:cNvSpPr/>
      </dsp:nvSpPr>
      <dsp:spPr>
        <a:xfrm>
          <a:off x="0" y="1783803"/>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Manufactures</a:t>
          </a:r>
          <a:endParaRPr lang="en-US" sz="3600" kern="1200" dirty="0">
            <a:solidFill>
              <a:schemeClr val="accent5">
                <a:lumMod val="60000"/>
                <a:lumOff val="40000"/>
              </a:schemeClr>
            </a:solidFill>
          </a:endParaRPr>
        </a:p>
      </dsp:txBody>
      <dsp:txXfrm>
        <a:off x="0" y="1783803"/>
        <a:ext cx="8229599" cy="431571"/>
      </dsp:txXfrm>
    </dsp:sp>
    <dsp:sp modelId="{2F26AEE6-3117-4C1A-AC1A-F6397C6C4984}">
      <dsp:nvSpPr>
        <dsp:cNvPr id="0" name=""/>
        <dsp:cNvSpPr/>
      </dsp:nvSpPr>
      <dsp:spPr>
        <a:xfrm>
          <a:off x="0" y="2275795"/>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Devices</a:t>
          </a:r>
          <a:endParaRPr lang="en-US" sz="3600" kern="1200" dirty="0">
            <a:solidFill>
              <a:schemeClr val="accent5">
                <a:lumMod val="60000"/>
                <a:lumOff val="40000"/>
              </a:schemeClr>
            </a:solidFill>
          </a:endParaRPr>
        </a:p>
      </dsp:txBody>
      <dsp:txXfrm>
        <a:off x="0" y="2275795"/>
        <a:ext cx="8229599" cy="431571"/>
      </dsp:txXfrm>
    </dsp:sp>
    <dsp:sp modelId="{D730A910-0E17-4A87-8D52-69A95553E101}">
      <dsp:nvSpPr>
        <dsp:cNvPr id="0" name=""/>
        <dsp:cNvSpPr/>
      </dsp:nvSpPr>
      <dsp:spPr>
        <a:xfrm>
          <a:off x="0" y="2767787"/>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Platforms/OS</a:t>
          </a:r>
          <a:endParaRPr lang="en-US" sz="3600" kern="1200" dirty="0">
            <a:solidFill>
              <a:schemeClr val="accent5">
                <a:lumMod val="60000"/>
                <a:lumOff val="40000"/>
              </a:schemeClr>
            </a:solidFill>
          </a:endParaRPr>
        </a:p>
      </dsp:txBody>
      <dsp:txXfrm>
        <a:off x="0" y="2767787"/>
        <a:ext cx="8229599" cy="431571"/>
      </dsp:txXfrm>
    </dsp:sp>
    <dsp:sp modelId="{B000E91A-BA77-4CB9-A05D-1DC41E0F2DA9}">
      <dsp:nvSpPr>
        <dsp:cNvPr id="0" name=""/>
        <dsp:cNvSpPr/>
      </dsp:nvSpPr>
      <dsp:spPr>
        <a:xfrm>
          <a:off x="0" y="3259779"/>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Frameworks</a:t>
          </a:r>
          <a:endParaRPr lang="en-US" sz="3600" kern="1200" dirty="0">
            <a:solidFill>
              <a:schemeClr val="accent5">
                <a:lumMod val="60000"/>
                <a:lumOff val="40000"/>
              </a:schemeClr>
            </a:solidFill>
          </a:endParaRPr>
        </a:p>
      </dsp:txBody>
      <dsp:txXfrm>
        <a:off x="0" y="3259779"/>
        <a:ext cx="8229599" cy="431571"/>
      </dsp:txXfrm>
    </dsp:sp>
    <dsp:sp modelId="{609AEEF3-B635-4B0E-A533-D37204F98B6A}">
      <dsp:nvSpPr>
        <dsp:cNvPr id="0" name=""/>
        <dsp:cNvSpPr/>
      </dsp:nvSpPr>
      <dsp:spPr>
        <a:xfrm>
          <a:off x="0" y="3751771"/>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API-Apps</a:t>
          </a:r>
          <a:endParaRPr lang="en-US" sz="3600" kern="1200" dirty="0">
            <a:solidFill>
              <a:schemeClr val="accent5">
                <a:lumMod val="60000"/>
                <a:lumOff val="40000"/>
              </a:schemeClr>
            </a:solidFill>
          </a:endParaRPr>
        </a:p>
      </dsp:txBody>
      <dsp:txXfrm>
        <a:off x="0" y="3751771"/>
        <a:ext cx="8229599" cy="431571"/>
      </dsp:txXfrm>
    </dsp:sp>
    <dsp:sp modelId="{F538668E-342E-4C87-B69D-3DBDB4540036}">
      <dsp:nvSpPr>
        <dsp:cNvPr id="0" name=""/>
        <dsp:cNvSpPr/>
      </dsp:nvSpPr>
      <dsp:spPr>
        <a:xfrm>
          <a:off x="0" y="4243762"/>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Services </a:t>
          </a:r>
          <a:endParaRPr lang="en-US" sz="3600" kern="1200" dirty="0">
            <a:solidFill>
              <a:schemeClr val="accent5">
                <a:lumMod val="60000"/>
                <a:lumOff val="40000"/>
              </a:schemeClr>
            </a:solidFill>
          </a:endParaRPr>
        </a:p>
      </dsp:txBody>
      <dsp:txXfrm>
        <a:off x="0" y="4243762"/>
        <a:ext cx="8229599" cy="43157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C3CCD-0A0E-44ED-A128-EAF2010F1883}" type="datetimeFigureOut">
              <a:rPr lang="en-US" smtClean="0"/>
              <a:pPr/>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B5361-4322-4E34-A2EF-7F70F0E2C9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1A632E-EB23-4DAC-8F6B-8D6DDDD7ACB2}" type="datetime1">
              <a:rPr lang="en-US" smtClean="0"/>
              <a:pPr/>
              <a:t>10/27/2016</a:t>
            </a:fld>
            <a:endParaRPr lang="en-US"/>
          </a:p>
        </p:txBody>
      </p:sp>
      <p:sp>
        <p:nvSpPr>
          <p:cNvPr id="5" name="Footer Placeholder 4"/>
          <p:cNvSpPr>
            <a:spLocks noGrp="1"/>
          </p:cNvSpPr>
          <p:nvPr>
            <p:ph type="ftr" sz="quarter" idx="11"/>
          </p:nvPr>
        </p:nvSpPr>
        <p:spPr/>
        <p:txBody>
          <a:bodyPr/>
          <a:lstStyle/>
          <a:p>
            <a:r>
              <a:rPr lang="en-US" smtClean="0"/>
              <a:t>Copyright NataliaS@portnov.com</a:t>
            </a:r>
            <a:endParaRPr lang="en-US"/>
          </a:p>
        </p:txBody>
      </p:sp>
      <p:sp>
        <p:nvSpPr>
          <p:cNvPr id="6" name="Slide Number Placeholder 5"/>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99351-DA35-4C63-927B-47C693F1E810}" type="datetime1">
              <a:rPr lang="en-US" smtClean="0"/>
              <a:pPr/>
              <a:t>10/27/2016</a:t>
            </a:fld>
            <a:endParaRPr lang="en-US"/>
          </a:p>
        </p:txBody>
      </p:sp>
      <p:sp>
        <p:nvSpPr>
          <p:cNvPr id="5" name="Footer Placeholder 4"/>
          <p:cNvSpPr>
            <a:spLocks noGrp="1"/>
          </p:cNvSpPr>
          <p:nvPr>
            <p:ph type="ftr" sz="quarter" idx="11"/>
          </p:nvPr>
        </p:nvSpPr>
        <p:spPr/>
        <p:txBody>
          <a:bodyPr/>
          <a:lstStyle/>
          <a:p>
            <a:r>
              <a:rPr lang="en-US" smtClean="0"/>
              <a:t>Copyright NataliaS@portnov.com</a:t>
            </a:r>
            <a:endParaRPr lang="en-US"/>
          </a:p>
        </p:txBody>
      </p:sp>
      <p:sp>
        <p:nvSpPr>
          <p:cNvPr id="6" name="Slide Number Placeholder 5"/>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C9D62-EE16-431F-A239-6B55A1CC49AC}" type="datetime1">
              <a:rPr lang="en-US" smtClean="0"/>
              <a:pPr/>
              <a:t>10/27/2016</a:t>
            </a:fld>
            <a:endParaRPr lang="en-US"/>
          </a:p>
        </p:txBody>
      </p:sp>
      <p:sp>
        <p:nvSpPr>
          <p:cNvPr id="5" name="Footer Placeholder 4"/>
          <p:cNvSpPr>
            <a:spLocks noGrp="1"/>
          </p:cNvSpPr>
          <p:nvPr>
            <p:ph type="ftr" sz="quarter" idx="11"/>
          </p:nvPr>
        </p:nvSpPr>
        <p:spPr/>
        <p:txBody>
          <a:bodyPr/>
          <a:lstStyle/>
          <a:p>
            <a:r>
              <a:rPr lang="en-US" smtClean="0"/>
              <a:t>Copyright NataliaS@portnov.com</a:t>
            </a:r>
            <a:endParaRPr lang="en-US"/>
          </a:p>
        </p:txBody>
      </p:sp>
      <p:sp>
        <p:nvSpPr>
          <p:cNvPr id="6" name="Slide Number Placeholder 5"/>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497A7-9E25-494B-B264-68BE18509210}" type="datetime1">
              <a:rPr lang="en-US" smtClean="0"/>
              <a:pPr/>
              <a:t>10/27/2016</a:t>
            </a:fld>
            <a:endParaRPr lang="en-US"/>
          </a:p>
        </p:txBody>
      </p:sp>
      <p:sp>
        <p:nvSpPr>
          <p:cNvPr id="5" name="Footer Placeholder 4"/>
          <p:cNvSpPr>
            <a:spLocks noGrp="1"/>
          </p:cNvSpPr>
          <p:nvPr>
            <p:ph type="ftr" sz="quarter" idx="11"/>
          </p:nvPr>
        </p:nvSpPr>
        <p:spPr/>
        <p:txBody>
          <a:bodyPr/>
          <a:lstStyle/>
          <a:p>
            <a:r>
              <a:rPr lang="en-US" smtClean="0"/>
              <a:t>Copyright NataliaS@portnov.com</a:t>
            </a:r>
            <a:endParaRPr lang="en-US"/>
          </a:p>
        </p:txBody>
      </p:sp>
      <p:sp>
        <p:nvSpPr>
          <p:cNvPr id="6" name="Slide Number Placeholder 5"/>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DB52B-4C13-44F3-B691-102A1BB75FF3}" type="datetime1">
              <a:rPr lang="en-US" smtClean="0"/>
              <a:pPr/>
              <a:t>10/27/2016</a:t>
            </a:fld>
            <a:endParaRPr lang="en-US"/>
          </a:p>
        </p:txBody>
      </p:sp>
      <p:sp>
        <p:nvSpPr>
          <p:cNvPr id="5" name="Footer Placeholder 4"/>
          <p:cNvSpPr>
            <a:spLocks noGrp="1"/>
          </p:cNvSpPr>
          <p:nvPr>
            <p:ph type="ftr" sz="quarter" idx="11"/>
          </p:nvPr>
        </p:nvSpPr>
        <p:spPr/>
        <p:txBody>
          <a:bodyPr/>
          <a:lstStyle/>
          <a:p>
            <a:r>
              <a:rPr lang="en-US" smtClean="0"/>
              <a:t>Copyright NataliaS@portnov.com</a:t>
            </a:r>
            <a:endParaRPr lang="en-US"/>
          </a:p>
        </p:txBody>
      </p:sp>
      <p:sp>
        <p:nvSpPr>
          <p:cNvPr id="6" name="Slide Number Placeholder 5"/>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62DAC-DDE4-417B-A293-561C6E075FFB}" type="datetime1">
              <a:rPr lang="en-US" smtClean="0"/>
              <a:pPr/>
              <a:t>10/27/2016</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
        <p:nvSpPr>
          <p:cNvPr id="7" name="Slide Number Placeholder 6"/>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07D2C8-D4C5-4D5D-975E-06452E223B31}" type="datetime1">
              <a:rPr lang="en-US" smtClean="0"/>
              <a:pPr/>
              <a:t>10/27/2016</a:t>
            </a:fld>
            <a:endParaRPr lang="en-US"/>
          </a:p>
        </p:txBody>
      </p:sp>
      <p:sp>
        <p:nvSpPr>
          <p:cNvPr id="8" name="Footer Placeholder 7"/>
          <p:cNvSpPr>
            <a:spLocks noGrp="1"/>
          </p:cNvSpPr>
          <p:nvPr>
            <p:ph type="ftr" sz="quarter" idx="11"/>
          </p:nvPr>
        </p:nvSpPr>
        <p:spPr/>
        <p:txBody>
          <a:bodyPr/>
          <a:lstStyle/>
          <a:p>
            <a:r>
              <a:rPr lang="en-US" smtClean="0"/>
              <a:t>Copyright NataliaS@portnov.com</a:t>
            </a:r>
            <a:endParaRPr lang="en-US"/>
          </a:p>
        </p:txBody>
      </p:sp>
      <p:sp>
        <p:nvSpPr>
          <p:cNvPr id="9" name="Slide Number Placeholder 8"/>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48D55-7E04-43B6-9B73-9E9F5E3FD75D}" type="datetime1">
              <a:rPr lang="en-US" smtClean="0"/>
              <a:pPr/>
              <a:t>10/27/2016</a:t>
            </a:fld>
            <a:endParaRPr lang="en-US"/>
          </a:p>
        </p:txBody>
      </p:sp>
      <p:sp>
        <p:nvSpPr>
          <p:cNvPr id="4" name="Footer Placeholder 3"/>
          <p:cNvSpPr>
            <a:spLocks noGrp="1"/>
          </p:cNvSpPr>
          <p:nvPr>
            <p:ph type="ftr" sz="quarter" idx="11"/>
          </p:nvPr>
        </p:nvSpPr>
        <p:spPr/>
        <p:txBody>
          <a:bodyPr/>
          <a:lstStyle/>
          <a:p>
            <a:r>
              <a:rPr lang="en-US" smtClean="0"/>
              <a:t>Copyright NataliaS@portnov.com</a:t>
            </a:r>
            <a:endParaRPr lang="en-US"/>
          </a:p>
        </p:txBody>
      </p:sp>
      <p:sp>
        <p:nvSpPr>
          <p:cNvPr id="5" name="Slide Number Placeholder 4"/>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3F8C-0838-482B-91EF-BC38A070D96F}" type="datetime1">
              <a:rPr lang="en-US" smtClean="0"/>
              <a:pPr/>
              <a:t>10/27/2016</a:t>
            </a:fld>
            <a:endParaRPr lang="en-US"/>
          </a:p>
        </p:txBody>
      </p:sp>
      <p:sp>
        <p:nvSpPr>
          <p:cNvPr id="3" name="Footer Placeholder 2"/>
          <p:cNvSpPr>
            <a:spLocks noGrp="1"/>
          </p:cNvSpPr>
          <p:nvPr>
            <p:ph type="ftr" sz="quarter" idx="11"/>
          </p:nvPr>
        </p:nvSpPr>
        <p:spPr/>
        <p:txBody>
          <a:bodyPr/>
          <a:lstStyle/>
          <a:p>
            <a:r>
              <a:rPr lang="en-US" smtClean="0"/>
              <a:t>Copyright NataliaS@portnov.com</a:t>
            </a:r>
            <a:endParaRPr lang="en-US"/>
          </a:p>
        </p:txBody>
      </p:sp>
      <p:sp>
        <p:nvSpPr>
          <p:cNvPr id="4" name="Slide Number Placeholder 3"/>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F5062-C110-4AF1-8E29-19ABBD004C80}" type="datetime1">
              <a:rPr lang="en-US" smtClean="0"/>
              <a:pPr/>
              <a:t>10/27/2016</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
        <p:nvSpPr>
          <p:cNvPr id="7" name="Slide Number Placeholder 6"/>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75F9A-C392-49D8-9E79-841480D5F64D}" type="datetime1">
              <a:rPr lang="en-US" smtClean="0"/>
              <a:pPr/>
              <a:t>10/27/2016</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
        <p:nvSpPr>
          <p:cNvPr id="7" name="Slide Number Placeholder 6"/>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74F14-C0B4-409B-9BF9-5A36A76FA337}" type="datetime1">
              <a:rPr lang="en-US" smtClean="0"/>
              <a:pPr/>
              <a:t>10/27/2016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NataliaS@portnov.com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8F6BE-9E20-4853-8F15-771326FC30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Smart_card" TargetMode="External"/><Relationship Id="rId2" Type="http://schemas.openxmlformats.org/officeDocument/2006/relationships/hyperlink" Target="https://en.wikipedia.org/wiki/Subscriber_Identity_Modul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makeuseof.com/tag/save-money-by-switching-to-an-mvno-4-requirements-you-must-kno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Communications_satellite" TargetMode="External"/><Relationship Id="rId13" Type="http://schemas.openxmlformats.org/officeDocument/2006/relationships/hyperlink" Target="https://www.youtube.com/watch?v=P9UZhsmmC7g" TargetMode="External"/><Relationship Id="rId3" Type="http://schemas.openxmlformats.org/officeDocument/2006/relationships/hyperlink" Target="https://en.wikipedia.org/wiki/Natural_satellite" TargetMode="External"/><Relationship Id="rId7" Type="http://schemas.openxmlformats.org/officeDocument/2006/relationships/hyperlink" Target="https://en.wikipedia.org/wiki/Earth" TargetMode="External"/><Relationship Id="rId12" Type="http://schemas.openxmlformats.org/officeDocument/2006/relationships/hyperlink" Target="https://en.wikipedia.org/wiki/Spacecraft" TargetMode="External"/><Relationship Id="rId2" Type="http://schemas.openxmlformats.org/officeDocument/2006/relationships/hyperlink" Target="https://en.wikipedia.org/wiki/Orbit" TargetMode="External"/><Relationship Id="rId1" Type="http://schemas.openxmlformats.org/officeDocument/2006/relationships/slideLayout" Target="../slideLayouts/slideLayout2.xml"/><Relationship Id="rId6" Type="http://schemas.openxmlformats.org/officeDocument/2006/relationships/hyperlink" Target="https://en.wikipedia.org/wiki/Soviet_Union" TargetMode="External"/><Relationship Id="rId11" Type="http://schemas.openxmlformats.org/officeDocument/2006/relationships/hyperlink" Target="https://en.wikipedia.org/wiki/Research_satellites" TargetMode="External"/><Relationship Id="rId5" Type="http://schemas.openxmlformats.org/officeDocument/2006/relationships/hyperlink" Target="https://en.wikipedia.org/wiki/Sputnik_1" TargetMode="External"/><Relationship Id="rId10" Type="http://schemas.openxmlformats.org/officeDocument/2006/relationships/hyperlink" Target="https://en.wikipedia.org/wiki/Weather_satellites" TargetMode="External"/><Relationship Id="rId4" Type="http://schemas.openxmlformats.org/officeDocument/2006/relationships/hyperlink" Target="https://en.wikipedia.org/wiki/Moon" TargetMode="External"/><Relationship Id="rId9" Type="http://schemas.openxmlformats.org/officeDocument/2006/relationships/hyperlink" Target="https://en.wikipedia.org/wiki/Navigation_satellites" TargetMode="External"/><Relationship Id="rId1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www.explainthatstuff.com/satellites.html" TargetMode="External"/><Relationship Id="rId2" Type="http://schemas.openxmlformats.org/officeDocument/2006/relationships/hyperlink" Target="http://www.explainthatstuff.com/radio.html"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youtube.com/watch?v=P9UZhsmmC7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P9UZhsmmC7g" TargetMode="External"/><Relationship Id="rId2" Type="http://schemas.openxmlformats.org/officeDocument/2006/relationships/hyperlink" Target="https://en.wikipedia.org/wiki/Wireless"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P9UZhsmmC7g" TargetMode="External"/><Relationship Id="rId3" Type="http://schemas.openxmlformats.org/officeDocument/2006/relationships/hyperlink" Target="https://en.wikipedia.org/wiki/Internet_access" TargetMode="External"/><Relationship Id="rId7" Type="http://schemas.openxmlformats.org/officeDocument/2006/relationships/hyperlink" Target="https://en.wikipedia.org/wiki/Tablet_computer" TargetMode="External"/><Relationship Id="rId2" Type="http://schemas.openxmlformats.org/officeDocument/2006/relationships/hyperlink" Target="https://en.wikipedia.org/wiki/Wireless" TargetMode="External"/><Relationship Id="rId1" Type="http://schemas.openxmlformats.org/officeDocument/2006/relationships/slideLayout" Target="../slideLayouts/slideLayout2.xml"/><Relationship Id="rId6" Type="http://schemas.openxmlformats.org/officeDocument/2006/relationships/hyperlink" Target="https://en.wikipedia.org/wiki/Mobile_broadband_modem" TargetMode="External"/><Relationship Id="rId5" Type="http://schemas.openxmlformats.org/officeDocument/2006/relationships/hyperlink" Target="https://en.wikipedia.org/wiki/Mobile_phone" TargetMode="External"/><Relationship Id="rId4" Type="http://schemas.openxmlformats.org/officeDocument/2006/relationships/hyperlink" Target="https://en.wikipedia.org/wiki/Portable_modem" TargetMode="External"/><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P9UZhsmmC7g"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524000"/>
          </a:xfrm>
          <a:ln/>
        </p:spPr>
        <p:style>
          <a:lnRef idx="0">
            <a:schemeClr val="accent5"/>
          </a:lnRef>
          <a:fillRef idx="3">
            <a:schemeClr val="accent5"/>
          </a:fillRef>
          <a:effectRef idx="3">
            <a:schemeClr val="accent5"/>
          </a:effectRef>
          <a:fontRef idx="minor">
            <a:schemeClr val="lt1"/>
          </a:fontRef>
        </p:style>
        <p:txBody>
          <a:bodyPr>
            <a:noAutofit/>
          </a:bodyPr>
          <a:lstStyle/>
          <a:p>
            <a:r>
              <a:rPr lang="en-US" b="1" spc="300" dirty="0" smtClean="0">
                <a:solidFill>
                  <a:srgbClr val="C00000"/>
                </a:solidFill>
                <a:effectLst>
                  <a:outerShdw blurRad="38100" dist="38100" dir="2700000" algn="tl">
                    <a:srgbClr val="000000">
                      <a:alpha val="43137"/>
                    </a:srgbClr>
                  </a:outerShdw>
                </a:effectLst>
              </a:rPr>
              <a:t>WELCOME</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 </a:t>
            </a:r>
            <a:r>
              <a:rPr lang="en-US" b="1" dirty="0" smtClean="0">
                <a:solidFill>
                  <a:srgbClr val="FFFF00"/>
                </a:solidFill>
                <a:effectLst>
                  <a:outerShdw blurRad="38100" dist="38100" dir="2700000" algn="tl">
                    <a:srgbClr val="000000">
                      <a:alpha val="43137"/>
                    </a:srgbClr>
                  </a:outerShdw>
                </a:effectLst>
              </a:rPr>
              <a:t>Mobile Applications Testing </a:t>
            </a:r>
            <a:endParaRPr lang="en-US" sz="5400"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657600"/>
            <a:ext cx="6400800" cy="1981200"/>
          </a:xfrm>
        </p:spPr>
        <p:txBody>
          <a:bodyPr>
            <a:normAutofit/>
          </a:bodyPr>
          <a:lstStyle/>
          <a:p>
            <a:endParaRPr lang="en-US" sz="1800" dirty="0"/>
          </a:p>
        </p:txBody>
      </p:sp>
      <p:pic>
        <p:nvPicPr>
          <p:cNvPr id="4" name="Picture 3" descr="Capture29.PNG"/>
          <p:cNvPicPr>
            <a:picLocks noChangeAspect="1"/>
          </p:cNvPicPr>
          <p:nvPr/>
        </p:nvPicPr>
        <p:blipFill>
          <a:blip r:embed="rId2" cstate="print"/>
          <a:stretch>
            <a:fillRect/>
          </a:stretch>
        </p:blipFill>
        <p:spPr>
          <a:xfrm>
            <a:off x="2438400" y="2209800"/>
            <a:ext cx="4419600" cy="3381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0808F6BE-9E20-4853-8F15-771326FC309D}"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solidFill>
                  <a:srgbClr val="C00000"/>
                </a:solidFill>
              </a:rPr>
              <a:t>Mobile Ecosystem </a:t>
            </a:r>
            <a:endParaRPr lang="en-US" b="1" dirty="0">
              <a:solidFill>
                <a:srgbClr val="C00000"/>
              </a:solidFill>
            </a:endParaRPr>
          </a:p>
        </p:txBody>
      </p:sp>
      <p:graphicFrame>
        <p:nvGraphicFramePr>
          <p:cNvPr id="4" name="Content Placeholder 3"/>
          <p:cNvGraphicFramePr>
            <a:graphicFrameLocks noGrp="1"/>
          </p:cNvGraphicFramePr>
          <p:nvPr>
            <p:ph idx="1"/>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808F6BE-9E20-4853-8F15-771326FC309D}"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r>
              <a:rPr lang="en-US" b="1" baseline="0" dirty="0" smtClean="0">
                <a:solidFill>
                  <a:srgbClr val="FFFF00"/>
                </a:solidFill>
                <a:effectLst>
                  <a:outerShdw blurRad="38100" dist="38100" dir="2700000" algn="tl">
                    <a:srgbClr val="000000">
                      <a:alpha val="43137"/>
                    </a:srgbClr>
                  </a:outerShdw>
                </a:effectLst>
              </a:rPr>
              <a:t> </a:t>
            </a:r>
            <a:br>
              <a:rPr lang="en-US" b="1" baseline="0" dirty="0" smtClean="0">
                <a:solidFill>
                  <a:srgbClr val="FFFF00"/>
                </a:solidFill>
                <a:effectLst>
                  <a:outerShdw blurRad="38100" dist="38100" dir="2700000" algn="tl">
                    <a:srgbClr val="000000">
                      <a:alpha val="43137"/>
                    </a:srgbClr>
                  </a:outerShdw>
                </a:effectLst>
              </a:rPr>
            </a:br>
            <a:r>
              <a:rPr lang="en-US" b="1" baseline="0" dirty="0" smtClean="0">
                <a:solidFill>
                  <a:srgbClr val="FFFF00"/>
                </a:solidFill>
                <a:effectLst>
                  <a:outerShdw blurRad="38100" dist="38100" dir="2700000" algn="tl">
                    <a:srgbClr val="000000">
                      <a:alpha val="43137"/>
                    </a:srgbClr>
                  </a:outerShdw>
                </a:effectLst>
              </a:rPr>
              <a:t>Carriers/Service Providers</a:t>
            </a:r>
            <a:br>
              <a:rPr lang="en-US" b="1" baseline="0" dirty="0" smtClean="0">
                <a:solidFill>
                  <a:srgbClr val="FFFF00"/>
                </a:solidFill>
                <a:effectLst>
                  <a:outerShdw blurRad="38100" dist="38100" dir="2700000" algn="tl">
                    <a:srgbClr val="000000">
                      <a:alpha val="43137"/>
                    </a:srgbClr>
                  </a:outerShdw>
                </a:effectLst>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457200" y="1219200"/>
            <a:ext cx="8229600" cy="5257800"/>
          </a:xfrm>
          <a:prstGeom prst="roundRect">
            <a:avLst>
              <a:gd name="adj" fmla="val 8594"/>
            </a:avLst>
          </a:prstGeom>
          <a:solidFill>
            <a:srgbClr val="FFFFFF">
              <a:shade val="85000"/>
            </a:srgbClr>
          </a:solidFill>
          <a:ln>
            <a:solidFill>
              <a:schemeClr val="bg2">
                <a:lumMod val="25000"/>
              </a:schemeClr>
            </a:solid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0808F6BE-9E20-4853-8F15-771326FC309D}"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r>
              <a:rPr lang="en-US" b="1" baseline="0" dirty="0" smtClean="0">
                <a:solidFill>
                  <a:srgbClr val="FFFF00"/>
                </a:solidFill>
                <a:effectLst>
                  <a:outerShdw blurRad="38100" dist="38100" dir="2700000" algn="tl">
                    <a:srgbClr val="000000">
                      <a:alpha val="43137"/>
                    </a:srgbClr>
                  </a:outerShdw>
                </a:effectLst>
              </a:rPr>
              <a:t> </a:t>
            </a:r>
            <a:br>
              <a:rPr lang="en-US" b="1" baseline="0" dirty="0" smtClean="0">
                <a:solidFill>
                  <a:srgbClr val="FFFF00"/>
                </a:solidFill>
                <a:effectLst>
                  <a:outerShdw blurRad="38100" dist="38100" dir="2700000" algn="tl">
                    <a:srgbClr val="000000">
                      <a:alpha val="43137"/>
                    </a:srgbClr>
                  </a:outerShdw>
                </a:effectLst>
              </a:rPr>
            </a:br>
            <a:r>
              <a:rPr lang="en-US" sz="3600" b="1" baseline="0" dirty="0" smtClean="0">
                <a:solidFill>
                  <a:srgbClr val="FFFF00"/>
                </a:solidFill>
                <a:effectLst>
                  <a:outerShdw blurRad="38100" dist="38100" dir="2700000" algn="tl">
                    <a:srgbClr val="000000">
                      <a:alpha val="43137"/>
                    </a:srgbClr>
                  </a:outerShdw>
                </a:effectLst>
              </a:rPr>
              <a:t>Carriers/Service Providers </a:t>
            </a:r>
            <a:br>
              <a:rPr lang="en-US" sz="3600" b="1" baseline="0" dirty="0" smtClean="0">
                <a:solidFill>
                  <a:srgbClr val="FFFF00"/>
                </a:solidFill>
                <a:effectLst>
                  <a:outerShdw blurRad="38100" dist="38100" dir="2700000" algn="tl">
                    <a:srgbClr val="000000">
                      <a:alpha val="43137"/>
                    </a:srgbClr>
                  </a:outerShdw>
                </a:effectLst>
              </a:rPr>
            </a:br>
            <a:r>
              <a:rPr lang="en-US" sz="3600" b="1" baseline="0" dirty="0" smtClean="0">
                <a:solidFill>
                  <a:srgbClr val="FFFF00"/>
                </a:solidFill>
                <a:effectLst>
                  <a:outerShdw blurRad="38100" dist="38100" dir="2700000" algn="tl">
                    <a:srgbClr val="000000">
                      <a:alpha val="43137"/>
                    </a:srgbClr>
                  </a:outerShdw>
                </a:effectLst>
              </a:rPr>
              <a:t>Subscriber</a:t>
            </a:r>
            <a:r>
              <a:rPr lang="en-US" sz="3600" b="1" dirty="0" smtClean="0">
                <a:solidFill>
                  <a:srgbClr val="FFFF00"/>
                </a:solidFill>
                <a:effectLst>
                  <a:outerShdw blurRad="38100" dist="38100" dir="2700000" algn="tl">
                    <a:srgbClr val="000000">
                      <a:alpha val="43137"/>
                    </a:srgbClr>
                  </a:outerShdw>
                </a:effectLst>
              </a:rPr>
              <a:t> Data (Q1 2016 in MM)</a:t>
            </a: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graphicFrame>
        <p:nvGraphicFramePr>
          <p:cNvPr id="6" name="Content Placeholder 5"/>
          <p:cNvGraphicFramePr>
            <a:graphicFrameLocks noGrp="1"/>
          </p:cNvGraphicFramePr>
          <p:nvPr>
            <p:ph idx="1"/>
          </p:nvPr>
        </p:nvGraphicFramePr>
        <p:xfrm>
          <a:off x="457200" y="1600200"/>
          <a:ext cx="7391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0808F6BE-9E20-4853-8F15-771326FC309D}"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900" b="1" baseline="0" dirty="0" smtClean="0">
                <a:solidFill>
                  <a:srgbClr val="FFFF00"/>
                </a:solidFill>
                <a:effectLst>
                  <a:outerShdw blurRad="38100" dist="38100" dir="2700000" algn="tl">
                    <a:srgbClr val="000000">
                      <a:alpha val="43137"/>
                    </a:srgbClr>
                  </a:outerShdw>
                </a:effectLst>
              </a:rPr>
              <a:t/>
            </a:r>
            <a:br>
              <a:rPr lang="en-US" sz="4900" b="1" baseline="0" dirty="0" smtClean="0">
                <a:solidFill>
                  <a:srgbClr val="FFFF00"/>
                </a:solidFill>
                <a:effectLst>
                  <a:outerShdw blurRad="38100" dist="38100" dir="2700000" algn="tl">
                    <a:srgbClr val="000000">
                      <a:alpha val="43137"/>
                    </a:srgbClr>
                  </a:outerShdw>
                </a:effectLst>
              </a:rPr>
            </a:br>
            <a:r>
              <a:rPr lang="en-US" sz="4900" b="1" baseline="0" dirty="0" smtClean="0">
                <a:solidFill>
                  <a:srgbClr val="FFFF00"/>
                </a:solidFill>
                <a:effectLst>
                  <a:outerShdw blurRad="38100" dist="38100" dir="2700000" algn="tl">
                    <a:srgbClr val="000000">
                      <a:alpha val="43137"/>
                    </a:srgbClr>
                  </a:outerShdw>
                </a:effectLst>
              </a:rPr>
              <a:t>Carriers/Service Providers</a:t>
            </a: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0808F6BE-9E20-4853-8F15-771326FC309D}" type="slidenum">
              <a:rPr lang="en-US" smtClean="0"/>
              <a:pPr/>
              <a:t>13</a:t>
            </a:fld>
            <a:endParaRPr lang="en-US"/>
          </a:p>
        </p:txBody>
      </p:sp>
      <p:sp>
        <p:nvSpPr>
          <p:cNvPr id="10" name="Footer Placeholder 9"/>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solidFill>
                  <a:srgbClr val="C00000"/>
                </a:solidFill>
              </a:rPr>
              <a:t>Mobile Ecosystem </a:t>
            </a:r>
            <a:endParaRPr lang="en-US" b="1" dirty="0">
              <a:solidFill>
                <a:srgbClr val="C00000"/>
              </a:solidFill>
            </a:endParaRPr>
          </a:p>
        </p:txBody>
      </p:sp>
      <p:graphicFrame>
        <p:nvGraphicFramePr>
          <p:cNvPr id="4" name="Content Placeholder 3"/>
          <p:cNvGraphicFramePr>
            <a:graphicFrameLocks noGrp="1"/>
          </p:cNvGraphicFramePr>
          <p:nvPr>
            <p:ph idx="1"/>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808F6BE-9E20-4853-8F15-771326FC309D}"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990600"/>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7300" b="1" dirty="0" smtClean="0">
                <a:solidFill>
                  <a:srgbClr val="FFFF00"/>
                </a:solidFill>
              </a:rPr>
              <a:t>Network</a:t>
            </a:r>
            <a:br>
              <a:rPr lang="en-US" sz="73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p:cNvPicPr>
            <a:picLocks noChangeAspect="1" noChangeArrowheads="1"/>
          </p:cNvPicPr>
          <p:nvPr/>
        </p:nvPicPr>
        <p:blipFill>
          <a:blip r:embed="rId7" cstate="print"/>
          <a:srcRect/>
          <a:stretch>
            <a:fillRect/>
          </a:stretch>
        </p:blipFill>
        <p:spPr bwMode="auto">
          <a:xfrm>
            <a:off x="228600" y="1600200"/>
            <a:ext cx="8686800" cy="4572000"/>
          </a:xfrm>
          <a:prstGeom prst="roundRect">
            <a:avLst>
              <a:gd name="adj" fmla="val 8594"/>
            </a:avLst>
          </a:prstGeom>
          <a:solidFill>
            <a:srgbClr val="FFFFFF">
              <a:shade val="85000"/>
            </a:srgbClr>
          </a:solidFill>
          <a:ln>
            <a:solidFill>
              <a:schemeClr val="lt1">
                <a:hueOff val="0"/>
                <a:satOff val="0"/>
                <a:lumOff val="0"/>
              </a:schemeClr>
            </a:solidFill>
          </a:ln>
          <a:effectLst>
            <a:outerShdw blurRad="44450" dist="27940" dir="5400000" algn="ctr">
              <a:schemeClr val="tx1">
                <a:lumMod val="85000"/>
                <a:lumOff val="15000"/>
                <a:alpha val="32000"/>
              </a:scheme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5" name="Slide Number Placeholder 4"/>
          <p:cNvSpPr>
            <a:spLocks noGrp="1"/>
          </p:cNvSpPr>
          <p:nvPr>
            <p:ph type="sldNum" sz="quarter" idx="12"/>
          </p:nvPr>
        </p:nvSpPr>
        <p:spPr/>
        <p:txBody>
          <a:bodyPr/>
          <a:lstStyle/>
          <a:p>
            <a:fld id="{0808F6BE-9E20-4853-8F15-771326FC309D}"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pPr lvl="0" algn="l"/>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t>
            </a:r>
            <a:r>
              <a:rPr lang="en-US" sz="3100" b="1" dirty="0" smtClean="0">
                <a:solidFill>
                  <a:srgbClr val="FFFF00"/>
                </a:solidFill>
              </a:rPr>
              <a:t>C</a:t>
            </a:r>
            <a:r>
              <a:rPr lang="en-US" sz="3600" b="1" dirty="0" smtClean="0">
                <a:solidFill>
                  <a:srgbClr val="FFFF00"/>
                </a:solidFill>
              </a:rPr>
              <a:t>ellular </a:t>
            </a:r>
            <a:r>
              <a:rPr lang="en-US" sz="3100" b="1" dirty="0" smtClean="0">
                <a:solidFill>
                  <a:srgbClr val="FFFF00"/>
                </a:solidFill>
              </a:rPr>
              <a:t>Network Architecture – Overview</a:t>
            </a:r>
            <a:r>
              <a:rPr lang="en-US" b="1" dirty="0" smtClean="0">
                <a:solidFill>
                  <a:srgbClr val="FFFF00"/>
                </a:solidFill>
              </a:rPr>
              <a:t/>
            </a:r>
            <a:br>
              <a:rPr lang="en-US" b="1" dirty="0" smtClean="0">
                <a:solidFill>
                  <a:srgbClr val="FFFF00"/>
                </a:solidFill>
              </a:rPr>
            </a:br>
            <a:r>
              <a:rPr lang="en-US" b="1" dirty="0" smtClean="0">
                <a:solidFill>
                  <a:srgbClr val="FFFF00"/>
                </a:solidFill>
              </a:rPr>
              <a:t/>
            </a:r>
            <a:br>
              <a:rPr lang="en-US" b="1" dirty="0" smtClean="0">
                <a:solidFill>
                  <a:srgbClr val="FFFF00"/>
                </a:solidFill>
              </a:rPr>
            </a:br>
            <a:r>
              <a:rPr lang="en-US" sz="5300" b="1" dirty="0" smtClean="0">
                <a:solidFill>
                  <a:srgbClr val="FFFF00"/>
                </a:solidFill>
              </a:rPr>
              <a:t/>
            </a:r>
            <a:br>
              <a:rPr lang="en-US" sz="5300" b="1" dirty="0" smtClean="0">
                <a:solidFill>
                  <a:srgbClr val="FFFF00"/>
                </a:solidFill>
              </a:rPr>
            </a:br>
            <a:r>
              <a:rPr lang="en-US" sz="5300" b="1" dirty="0" smtClean="0">
                <a:solidFill>
                  <a:srgbClr val="FFFF00"/>
                </a:solidFill>
              </a:rPr>
              <a:t/>
            </a:r>
            <a:br>
              <a:rPr lang="en-US" sz="53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6" name="Content Placeholder 5"/>
          <p:cNvSpPr>
            <a:spLocks noGrp="1"/>
          </p:cNvSpPr>
          <p:nvPr>
            <p:ph idx="1"/>
          </p:nvPr>
        </p:nvSpPr>
        <p:spPr>
          <a:xfrm>
            <a:off x="304800" y="1219200"/>
            <a:ext cx="8610600" cy="4906963"/>
          </a:xfrm>
        </p:spPr>
        <p:txBody>
          <a:bodyPr anchor="ctr">
            <a:normAutofit fontScale="70000" lnSpcReduction="20000"/>
          </a:bodyPr>
          <a:lstStyle/>
          <a:p>
            <a:pPr>
              <a:buFont typeface="Wingdings" pitchFamily="2" charset="2"/>
              <a:buChar char="Ø"/>
            </a:pPr>
            <a:r>
              <a:rPr lang="en-US" sz="2600" b="1" dirty="0">
                <a:solidFill>
                  <a:schemeClr val="accent2">
                    <a:lumMod val="50000"/>
                  </a:schemeClr>
                </a:solidFill>
                <a:latin typeface="Tahoma" pitchFamily="34" charset="0"/>
                <a:ea typeface="Tahoma" pitchFamily="34" charset="0"/>
                <a:cs typeface="Tahoma" pitchFamily="34" charset="0"/>
              </a:rPr>
              <a:t>Mobile Equipment (ME) –</a:t>
            </a:r>
            <a:r>
              <a:rPr lang="en-US" sz="1900" b="1" dirty="0">
                <a:latin typeface="Tahoma" pitchFamily="34" charset="0"/>
                <a:ea typeface="Tahoma" pitchFamily="34" charset="0"/>
                <a:cs typeface="Tahoma" pitchFamily="34" charset="0"/>
              </a:rPr>
              <a:t> </a:t>
            </a:r>
            <a:r>
              <a:rPr lang="en-US" sz="1900" dirty="0">
                <a:latin typeface="Tahoma" pitchFamily="34" charset="0"/>
                <a:ea typeface="Tahoma" pitchFamily="34" charset="0"/>
                <a:cs typeface="Tahoma" pitchFamily="34" charset="0"/>
              </a:rPr>
              <a:t>This refers to the physical phone itself. The phone must be able to operate on a cellular network</a:t>
            </a:r>
            <a:r>
              <a:rPr lang="en-US" sz="1900" dirty="0" smtClean="0">
                <a:latin typeface="Tahoma" pitchFamily="34" charset="0"/>
                <a:ea typeface="Tahoma" pitchFamily="34" charset="0"/>
                <a:cs typeface="Tahoma" pitchFamily="34" charset="0"/>
              </a:rPr>
              <a:t>.</a:t>
            </a:r>
          </a:p>
          <a:p>
            <a:pPr>
              <a:buNone/>
            </a:pPr>
            <a:endParaRPr lang="en-US" sz="1900" dirty="0" smtClean="0">
              <a:latin typeface="Tahoma" pitchFamily="34" charset="0"/>
              <a:ea typeface="Tahoma" pitchFamily="34" charset="0"/>
              <a:cs typeface="Tahoma" pitchFamily="34" charset="0"/>
            </a:endParaRPr>
          </a:p>
          <a:p>
            <a:pPr>
              <a:buFont typeface="Wingdings" pitchFamily="2" charset="2"/>
              <a:buChar char="Ø"/>
            </a:pPr>
            <a:r>
              <a:rPr lang="en-US" sz="2600" b="1" dirty="0">
                <a:solidFill>
                  <a:schemeClr val="accent2">
                    <a:lumMod val="50000"/>
                  </a:schemeClr>
                </a:solidFill>
                <a:latin typeface="Tahoma" pitchFamily="34" charset="0"/>
                <a:ea typeface="Tahoma" pitchFamily="34" charset="0"/>
                <a:cs typeface="Tahoma" pitchFamily="34" charset="0"/>
              </a:rPr>
              <a:t>Base Transceiver Station (BTS) </a:t>
            </a:r>
            <a:r>
              <a:rPr lang="en-US" sz="1900" b="1" dirty="0">
                <a:latin typeface="Tahoma" pitchFamily="34" charset="0"/>
                <a:ea typeface="Tahoma" pitchFamily="34" charset="0"/>
                <a:cs typeface="Tahoma" pitchFamily="34" charset="0"/>
              </a:rPr>
              <a:t>– </a:t>
            </a:r>
            <a:r>
              <a:rPr lang="en-US" sz="1900" dirty="0">
                <a:latin typeface="Tahoma" pitchFamily="34" charset="0"/>
                <a:ea typeface="Tahoma" pitchFamily="34" charset="0"/>
                <a:cs typeface="Tahoma" pitchFamily="34" charset="0"/>
              </a:rPr>
              <a:t>It is actually the antenna that you see installed on top of the tower. The BTS is the Mobile Phone’s access point to the network. It is responsible for carrying out radio communications between the network and the Mobile Phone</a:t>
            </a:r>
            <a:r>
              <a:rPr lang="en-US" sz="1900" dirty="0" smtClean="0">
                <a:latin typeface="Tahoma" pitchFamily="34" charset="0"/>
                <a:ea typeface="Tahoma" pitchFamily="34" charset="0"/>
                <a:cs typeface="Tahoma" pitchFamily="34" charset="0"/>
              </a:rPr>
              <a:t>.</a:t>
            </a:r>
          </a:p>
          <a:p>
            <a:pPr>
              <a:buFont typeface="Wingdings" pitchFamily="2" charset="2"/>
              <a:buChar char="Ø"/>
            </a:pPr>
            <a:endParaRPr lang="en-US" sz="1900" dirty="0" smtClean="0">
              <a:latin typeface="Tahoma" pitchFamily="34" charset="0"/>
              <a:ea typeface="Tahoma" pitchFamily="34" charset="0"/>
              <a:cs typeface="Tahoma" pitchFamily="34" charset="0"/>
            </a:endParaRPr>
          </a:p>
          <a:p>
            <a:pPr>
              <a:buFont typeface="Wingdings" pitchFamily="2" charset="2"/>
              <a:buChar char="Ø"/>
            </a:pPr>
            <a:r>
              <a:rPr lang="en-US" sz="2600" b="1" dirty="0">
                <a:solidFill>
                  <a:schemeClr val="accent2">
                    <a:lumMod val="50000"/>
                  </a:schemeClr>
                </a:solidFill>
                <a:latin typeface="Tahoma" pitchFamily="34" charset="0"/>
                <a:ea typeface="Tahoma" pitchFamily="34" charset="0"/>
                <a:cs typeface="Tahoma" pitchFamily="34" charset="0"/>
              </a:rPr>
              <a:t>What is a Cell –</a:t>
            </a:r>
            <a:r>
              <a:rPr lang="en-US" sz="1900" b="1" dirty="0">
                <a:latin typeface="Tahoma" pitchFamily="34" charset="0"/>
                <a:ea typeface="Tahoma" pitchFamily="34" charset="0"/>
                <a:cs typeface="Tahoma" pitchFamily="34" charset="0"/>
              </a:rPr>
              <a:t> </a:t>
            </a:r>
            <a:r>
              <a:rPr lang="en-US" sz="1900" dirty="0">
                <a:latin typeface="Tahoma" pitchFamily="34" charset="0"/>
                <a:ea typeface="Tahoma" pitchFamily="34" charset="0"/>
                <a:cs typeface="Tahoma" pitchFamily="34" charset="0"/>
              </a:rPr>
              <a:t>A base station (transmitter) having a number of RF channels is called a cell. Each cell covers a limited number of mobile subscribers within the cell boundaries (Coverage area). </a:t>
            </a:r>
            <a:endParaRPr lang="en-US" sz="1900" dirty="0" smtClean="0">
              <a:latin typeface="Tahoma" pitchFamily="34" charset="0"/>
              <a:ea typeface="Tahoma" pitchFamily="34" charset="0"/>
              <a:cs typeface="Tahoma" pitchFamily="34" charset="0"/>
            </a:endParaRPr>
          </a:p>
          <a:p>
            <a:pPr>
              <a:buFont typeface="Wingdings" pitchFamily="2" charset="2"/>
              <a:buChar char="Ø"/>
            </a:pPr>
            <a:endParaRPr lang="en-US" sz="1900" dirty="0" smtClean="0">
              <a:latin typeface="Tahoma" pitchFamily="34" charset="0"/>
              <a:ea typeface="Tahoma" pitchFamily="34" charset="0"/>
              <a:cs typeface="Tahoma" pitchFamily="34" charset="0"/>
            </a:endParaRPr>
          </a:p>
          <a:p>
            <a:pPr>
              <a:buFont typeface="Wingdings" pitchFamily="2" charset="2"/>
              <a:buChar char="Ø"/>
            </a:pPr>
            <a:r>
              <a:rPr lang="en-US" sz="2600" b="1" dirty="0">
                <a:solidFill>
                  <a:schemeClr val="accent2">
                    <a:lumMod val="50000"/>
                  </a:schemeClr>
                </a:solidFill>
                <a:latin typeface="Tahoma" pitchFamily="34" charset="0"/>
                <a:ea typeface="Tahoma" pitchFamily="34" charset="0"/>
                <a:cs typeface="Tahoma" pitchFamily="34" charset="0"/>
              </a:rPr>
              <a:t>Cell Size and Capacity –</a:t>
            </a:r>
            <a:r>
              <a:rPr lang="en-US" sz="1900" b="1" dirty="0">
                <a:latin typeface="Tahoma" pitchFamily="34" charset="0"/>
                <a:ea typeface="Tahoma" pitchFamily="34" charset="0"/>
                <a:cs typeface="Tahoma" pitchFamily="34" charset="0"/>
              </a:rPr>
              <a:t> </a:t>
            </a:r>
            <a:r>
              <a:rPr lang="en-US" sz="1900" dirty="0">
                <a:latin typeface="Tahoma" pitchFamily="34" charset="0"/>
                <a:ea typeface="Tahoma" pitchFamily="34" charset="0"/>
                <a:cs typeface="Tahoma" pitchFamily="34" charset="0"/>
              </a:rPr>
              <a:t>Cell size determines number of cells available to cover geographic area and (with frequency reuse) the total capacity available to all users. Capacity within cell limited by available bandwidth and operational requirements. Each network operator has to size cells to handle expected traffic </a:t>
            </a:r>
            <a:r>
              <a:rPr lang="en-US" sz="1900" dirty="0" smtClean="0">
                <a:latin typeface="Tahoma" pitchFamily="34" charset="0"/>
                <a:ea typeface="Tahoma" pitchFamily="34" charset="0"/>
                <a:cs typeface="Tahoma" pitchFamily="34" charset="0"/>
              </a:rPr>
              <a:t>demand</a:t>
            </a:r>
          </a:p>
          <a:p>
            <a:pPr>
              <a:buFont typeface="Wingdings" pitchFamily="2" charset="2"/>
              <a:buChar char="Ø"/>
            </a:pPr>
            <a:endParaRPr lang="en-US" sz="1900" dirty="0" smtClean="0">
              <a:latin typeface="Tahoma" pitchFamily="34" charset="0"/>
              <a:ea typeface="Tahoma" pitchFamily="34" charset="0"/>
              <a:cs typeface="Tahoma" pitchFamily="34" charset="0"/>
            </a:endParaRPr>
          </a:p>
          <a:p>
            <a:pPr>
              <a:buFont typeface="Wingdings" pitchFamily="2" charset="2"/>
              <a:buChar char="Ø"/>
            </a:pPr>
            <a:r>
              <a:rPr lang="en-US" sz="2600" b="1" dirty="0">
                <a:solidFill>
                  <a:schemeClr val="accent2">
                    <a:lumMod val="50000"/>
                  </a:schemeClr>
                </a:solidFill>
                <a:latin typeface="Tahoma" pitchFamily="34" charset="0"/>
                <a:ea typeface="Tahoma" pitchFamily="34" charset="0"/>
                <a:cs typeface="Tahoma" pitchFamily="34" charset="0"/>
              </a:rPr>
              <a:t>Base Station Controller (BSC) –</a:t>
            </a:r>
            <a:r>
              <a:rPr lang="en-US" sz="1900" b="1" dirty="0">
                <a:latin typeface="Tahoma" pitchFamily="34" charset="0"/>
                <a:ea typeface="Tahoma" pitchFamily="34" charset="0"/>
                <a:cs typeface="Tahoma" pitchFamily="34" charset="0"/>
              </a:rPr>
              <a:t> </a:t>
            </a:r>
            <a:r>
              <a:rPr lang="en-US" sz="1900" dirty="0">
                <a:latin typeface="Tahoma" pitchFamily="34" charset="0"/>
                <a:ea typeface="Tahoma" pitchFamily="34" charset="0"/>
                <a:cs typeface="Tahoma" pitchFamily="34" charset="0"/>
              </a:rPr>
              <a:t>The BSC controls multiple </a:t>
            </a:r>
            <a:r>
              <a:rPr lang="en-US" sz="1900" dirty="0" err="1">
                <a:latin typeface="Tahoma" pitchFamily="34" charset="0"/>
                <a:ea typeface="Tahoma" pitchFamily="34" charset="0"/>
                <a:cs typeface="Tahoma" pitchFamily="34" charset="0"/>
              </a:rPr>
              <a:t>BTSs.</a:t>
            </a:r>
            <a:r>
              <a:rPr lang="en-US" sz="1900" dirty="0">
                <a:latin typeface="Tahoma" pitchFamily="34" charset="0"/>
                <a:ea typeface="Tahoma" pitchFamily="34" charset="0"/>
                <a:cs typeface="Tahoma" pitchFamily="34" charset="0"/>
              </a:rPr>
              <a:t> </a:t>
            </a:r>
            <a:r>
              <a:rPr lang="en-US" sz="1900" dirty="0" smtClean="0">
                <a:latin typeface="Tahoma" pitchFamily="34" charset="0"/>
                <a:ea typeface="Tahoma" pitchFamily="34" charset="0"/>
                <a:cs typeface="Tahoma" pitchFamily="34" charset="0"/>
              </a:rPr>
              <a:t> </a:t>
            </a:r>
          </a:p>
          <a:p>
            <a:pPr>
              <a:buNone/>
            </a:pPr>
            <a:r>
              <a:rPr lang="en-US" sz="1900" dirty="0">
                <a:latin typeface="Tahoma" pitchFamily="34" charset="0"/>
                <a:ea typeface="Tahoma" pitchFamily="34" charset="0"/>
                <a:cs typeface="Tahoma" pitchFamily="34" charset="0"/>
              </a:rPr>
              <a:t> </a:t>
            </a:r>
            <a:r>
              <a:rPr lang="en-US" sz="1900" dirty="0" smtClean="0">
                <a:latin typeface="Tahoma" pitchFamily="34" charset="0"/>
                <a:ea typeface="Tahoma" pitchFamily="34" charset="0"/>
                <a:cs typeface="Tahoma" pitchFamily="34" charset="0"/>
              </a:rPr>
              <a:t>       It </a:t>
            </a:r>
            <a:r>
              <a:rPr lang="en-US" sz="1900" dirty="0">
                <a:latin typeface="Tahoma" pitchFamily="34" charset="0"/>
                <a:ea typeface="Tahoma" pitchFamily="34" charset="0"/>
                <a:cs typeface="Tahoma" pitchFamily="34" charset="0"/>
              </a:rPr>
              <a:t>handles allocation of radio channels, frequency administration, power and signal measurements from the MS, and handovers from one BTS to another (if both BTSs are controlled by the same BSC). </a:t>
            </a:r>
            <a:endParaRPr lang="en-US" sz="1900" dirty="0" smtClean="0">
              <a:latin typeface="Tahoma" pitchFamily="34" charset="0"/>
              <a:ea typeface="Tahoma" pitchFamily="34" charset="0"/>
              <a:cs typeface="Tahoma" pitchFamily="34" charset="0"/>
            </a:endParaRPr>
          </a:p>
          <a:p>
            <a:pPr>
              <a:buNone/>
            </a:pPr>
            <a:endParaRPr lang="en-US" sz="1900" dirty="0" smtClean="0">
              <a:latin typeface="Tahoma" pitchFamily="34" charset="0"/>
              <a:ea typeface="Tahoma" pitchFamily="34" charset="0"/>
              <a:cs typeface="Tahoma" pitchFamily="34" charset="0"/>
            </a:endParaRPr>
          </a:p>
          <a:p>
            <a:pPr>
              <a:buFont typeface="Wingdings" pitchFamily="2" charset="2"/>
              <a:buChar char="Ø"/>
            </a:pPr>
            <a:r>
              <a:rPr lang="en-US" sz="2600" b="1" dirty="0">
                <a:solidFill>
                  <a:schemeClr val="accent2">
                    <a:lumMod val="50000"/>
                  </a:schemeClr>
                </a:solidFill>
                <a:latin typeface="Tahoma" pitchFamily="34" charset="0"/>
                <a:ea typeface="Tahoma" pitchFamily="34" charset="0"/>
                <a:cs typeface="Tahoma" pitchFamily="34" charset="0"/>
              </a:rPr>
              <a:t>Mobile Switching Center (MSC)</a:t>
            </a:r>
            <a:r>
              <a:rPr lang="en-US" sz="1900" b="1" dirty="0">
                <a:latin typeface="Tahoma" pitchFamily="34" charset="0"/>
                <a:ea typeface="Tahoma" pitchFamily="34" charset="0"/>
                <a:cs typeface="Tahoma" pitchFamily="34" charset="0"/>
              </a:rPr>
              <a:t> – </a:t>
            </a:r>
            <a:r>
              <a:rPr lang="en-US" sz="1900" dirty="0">
                <a:latin typeface="Tahoma" pitchFamily="34" charset="0"/>
                <a:ea typeface="Tahoma" pitchFamily="34" charset="0"/>
                <a:cs typeface="Tahoma" pitchFamily="34" charset="0"/>
              </a:rPr>
              <a:t>The MSC is the heart of the GSM network. It handles call routing, call setup, and basic switching functions. An MSC handles multiple BSCs and also interfaces with other MSC's and registers. </a:t>
            </a:r>
          </a:p>
          <a:p>
            <a:endParaRPr lang="en-US" sz="1400" dirty="0" smtClean="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endParaRPr lang="en-US" sz="1400" dirty="0">
              <a:latin typeface="Tahoma" pitchFamily="34" charset="0"/>
              <a:ea typeface="Tahoma" pitchFamily="34" charset="0"/>
              <a:cs typeface="Tahoma" pitchFamily="34" charset="0"/>
            </a:endParaRPr>
          </a:p>
        </p:txBody>
      </p:sp>
      <p:pic>
        <p:nvPicPr>
          <p:cNvPr id="12" name="Picture 11" descr="Capture32.PNG"/>
          <p:cNvPicPr>
            <a:picLocks noChangeAspect="1"/>
          </p:cNvPicPr>
          <p:nvPr/>
        </p:nvPicPr>
        <p:blipFill>
          <a:blip r:embed="rId2" cstate="print"/>
          <a:stretch>
            <a:fillRect/>
          </a:stretch>
        </p:blipFill>
        <p:spPr>
          <a:xfrm>
            <a:off x="1447800" y="5791200"/>
            <a:ext cx="6858958" cy="914400"/>
          </a:xfrm>
          <a:prstGeom prst="rect">
            <a:avLst/>
          </a:prstGeom>
          <a:ln>
            <a:solidFill>
              <a:schemeClr val="lt1">
                <a:hueOff val="0"/>
                <a:satOff val="0"/>
                <a:lumOff val="0"/>
              </a:schemeClr>
            </a:solidFill>
          </a:ln>
          <a:effectLst>
            <a:outerShdw blurRad="292100" dist="139700" dir="2700000" algn="tl" rotWithShape="0">
              <a:srgbClr val="333333">
                <a:alpha val="65000"/>
              </a:srgbClr>
            </a:outerShdw>
          </a:effectLst>
        </p:spPr>
      </p:pic>
      <p:sp>
        <p:nvSpPr>
          <p:cNvPr id="13" name="Slide Number Placeholder 12"/>
          <p:cNvSpPr>
            <a:spLocks noGrp="1"/>
          </p:cNvSpPr>
          <p:nvPr>
            <p:ph type="sldNum" sz="quarter" idx="12"/>
          </p:nvPr>
        </p:nvSpPr>
        <p:spPr/>
        <p:txBody>
          <a:bodyPr/>
          <a:lstStyle/>
          <a:p>
            <a:fld id="{0808F6BE-9E20-4853-8F15-771326FC309D}" type="slidenum">
              <a:rPr lang="en-US" smtClean="0"/>
              <a:pPr/>
              <a:t>16</a:t>
            </a:fld>
            <a:endParaRPr lang="en-US"/>
          </a:p>
        </p:txBody>
      </p:sp>
      <p:sp>
        <p:nvSpPr>
          <p:cNvPr id="14" name="Footer Placeholder 13"/>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8382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pPr lvl="0" algn="l"/>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4900" b="1" dirty="0" smtClean="0">
                <a:solidFill>
                  <a:srgbClr val="FFFF00"/>
                </a:solidFill>
              </a:rPr>
              <a:t>C</a:t>
            </a:r>
            <a:r>
              <a:rPr lang="en-US" sz="4000" b="1" dirty="0" smtClean="0">
                <a:solidFill>
                  <a:srgbClr val="FFFF00"/>
                </a:solidFill>
              </a:rPr>
              <a:t>ellular </a:t>
            </a:r>
            <a:r>
              <a:rPr lang="en-US" sz="3600" b="1" dirty="0" smtClean="0">
                <a:solidFill>
                  <a:srgbClr val="FFFF00"/>
                </a:solidFill>
              </a:rPr>
              <a:t>Network Architecture Simplified</a:t>
            </a:r>
            <a:r>
              <a:rPr lang="en-US" b="1" dirty="0" smtClean="0">
                <a:solidFill>
                  <a:srgbClr val="FFFF00"/>
                </a:solidFill>
              </a:rPr>
              <a:t/>
            </a:r>
            <a:br>
              <a:rPr lang="en-US" b="1" dirty="0" smtClean="0">
                <a:solidFill>
                  <a:srgbClr val="FFFF00"/>
                </a:solidFill>
              </a:rPr>
            </a:br>
            <a:r>
              <a:rPr lang="en-US" b="1" dirty="0" smtClean="0">
                <a:solidFill>
                  <a:srgbClr val="FFFF00"/>
                </a:solidFill>
              </a:rPr>
              <a:t/>
            </a:r>
            <a:br>
              <a:rPr lang="en-US" b="1" dirty="0" smtClean="0">
                <a:solidFill>
                  <a:srgbClr val="FFFF00"/>
                </a:solidFill>
              </a:rPr>
            </a:br>
            <a:r>
              <a:rPr lang="en-US" sz="5300" b="1" dirty="0" smtClean="0">
                <a:solidFill>
                  <a:srgbClr val="FFFF00"/>
                </a:solidFill>
              </a:rPr>
              <a:t/>
            </a:r>
            <a:br>
              <a:rPr lang="en-US" sz="5300" b="1" dirty="0" smtClean="0">
                <a:solidFill>
                  <a:srgbClr val="FFFF00"/>
                </a:solidFill>
              </a:rPr>
            </a:br>
            <a:r>
              <a:rPr lang="en-US" sz="5300" b="1" dirty="0" smtClean="0">
                <a:solidFill>
                  <a:srgbClr val="FFFF00"/>
                </a:solidFill>
              </a:rPr>
              <a:t/>
            </a:r>
            <a:br>
              <a:rPr lang="en-US" sz="53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6" name="Content Placeholder 5"/>
          <p:cNvSpPr>
            <a:spLocks noGrp="1"/>
          </p:cNvSpPr>
          <p:nvPr>
            <p:ph idx="1"/>
          </p:nvPr>
        </p:nvSpPr>
        <p:spPr>
          <a:xfrm>
            <a:off x="304800" y="1219201"/>
            <a:ext cx="8610600" cy="3200399"/>
          </a:xfrm>
        </p:spPr>
        <p:txBody>
          <a:bodyPr anchor="ctr">
            <a:normAutofit lnSpcReduction="10000"/>
          </a:bodyPr>
          <a:lstStyle/>
          <a:p>
            <a:pPr marL="339725" indent="-323850">
              <a:lnSpc>
                <a:spcPct val="80000"/>
              </a:lnSpc>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000" dirty="0" smtClean="0">
              <a:solidFill>
                <a:srgbClr val="000000"/>
              </a:solidFill>
              <a:latin typeface="Tahoma" charset="0"/>
              <a:cs typeface="Tahoma" charset="0"/>
            </a:endParaRPr>
          </a:p>
          <a:p>
            <a:pPr marL="339725" indent="-323850">
              <a:lnSpc>
                <a:spcPct val="80000"/>
              </a:lnSpc>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smtClean="0">
                <a:solidFill>
                  <a:srgbClr val="000000"/>
                </a:solidFill>
                <a:latin typeface="Tahoma" charset="0"/>
                <a:cs typeface="Tahoma" charset="0"/>
              </a:rPr>
              <a:t>Networks themselves are always about data transfer and technology dictates the transfer speed </a:t>
            </a:r>
          </a:p>
          <a:p>
            <a:pPr marL="339725" indent="-323850">
              <a:lnSpc>
                <a:spcPct val="80000"/>
              </a:lnSpc>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600" b="1" dirty="0" smtClean="0">
              <a:solidFill>
                <a:schemeClr val="accent2">
                  <a:lumMod val="50000"/>
                </a:schemeClr>
              </a:solidFill>
            </a:endParaRPr>
          </a:p>
          <a:p>
            <a:pPr marL="339725" indent="-323850">
              <a:lnSpc>
                <a:spcPct val="80000"/>
              </a:lnSpc>
              <a:buClrTx/>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b="1" dirty="0" smtClean="0">
                <a:latin typeface="Tahoma" charset="0"/>
                <a:cs typeface="Tahoma" charset="0"/>
              </a:rPr>
              <a:t>CELL PHONE</a:t>
            </a:r>
            <a:r>
              <a:rPr lang="en-US" sz="1600" dirty="0" smtClean="0">
                <a:latin typeface="Tahoma" charset="0"/>
                <a:cs typeface="Tahoma" charset="0"/>
              </a:rPr>
              <a:t> - It is the radio transmitter that sends the signals to the towers in order to transmit digitized voice signals through the network.</a:t>
            </a:r>
          </a:p>
          <a:p>
            <a:pPr marL="339725" indent="-323850">
              <a:lnSpc>
                <a:spcPct val="80000"/>
              </a:lnSpc>
              <a:buClrTx/>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1600" dirty="0" smtClean="0">
              <a:latin typeface="Tahoma" charset="0"/>
              <a:cs typeface="Tahoma" charset="0"/>
            </a:endParaRPr>
          </a:p>
          <a:p>
            <a:pPr marL="339725" indent="-323850">
              <a:lnSpc>
                <a:spcPct val="80000"/>
              </a:lnSpc>
              <a:buClrTx/>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b="1" dirty="0" smtClean="0">
                <a:latin typeface="Tahoma" charset="0"/>
                <a:cs typeface="Tahoma" charset="0"/>
              </a:rPr>
              <a:t>Cell Site/TOWER</a:t>
            </a:r>
            <a:r>
              <a:rPr lang="en-US" sz="1600" dirty="0" smtClean="0">
                <a:latin typeface="Tahoma" charset="0"/>
                <a:cs typeface="Tahoma" charset="0"/>
              </a:rPr>
              <a:t> -  is a cellular telephone site where antennas and electronic communications equipment are placed, usually on a radio mast, tower or other high place, to create a cell (or adjacent cells) in a cellular network.</a:t>
            </a:r>
          </a:p>
          <a:p>
            <a:pPr marL="339725" indent="-323850">
              <a:lnSpc>
                <a:spcPct val="80000"/>
              </a:lnSpc>
              <a:buClrTx/>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1600" dirty="0" smtClean="0">
              <a:latin typeface="Tahoma" charset="0"/>
              <a:cs typeface="Tahoma" charset="0"/>
            </a:endParaRPr>
          </a:p>
          <a:p>
            <a:pPr marL="339725" indent="-323850">
              <a:lnSpc>
                <a:spcPct val="80000"/>
              </a:lnSpc>
              <a:buClrTx/>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b="1" dirty="0" smtClean="0">
                <a:latin typeface="Tahoma" charset="0"/>
                <a:cs typeface="Tahoma" charset="0"/>
              </a:rPr>
              <a:t>HUB</a:t>
            </a:r>
            <a:r>
              <a:rPr lang="en-US" sz="1600" dirty="0" smtClean="0">
                <a:latin typeface="Tahoma" charset="0"/>
                <a:cs typeface="Tahoma" charset="0"/>
              </a:rPr>
              <a:t> - It is what the tower communicates with. These hubs will either connect to other hubs or use satellite dishes to provide network connections back to the phone via the cell tower.</a:t>
            </a:r>
          </a:p>
          <a:p>
            <a:pPr>
              <a:buNone/>
            </a:pPr>
            <a:endParaRPr lang="en-US" sz="1400" dirty="0"/>
          </a:p>
        </p:txBody>
      </p:sp>
      <p:pic>
        <p:nvPicPr>
          <p:cNvPr id="5" name="Picture 4"/>
          <p:cNvPicPr>
            <a:picLocks noChangeAspect="1" noChangeArrowheads="1"/>
          </p:cNvPicPr>
          <p:nvPr/>
        </p:nvPicPr>
        <p:blipFill>
          <a:blip r:embed="rId2" cstate="print"/>
          <a:srcRect/>
          <a:stretch>
            <a:fillRect/>
          </a:stretch>
        </p:blipFill>
        <p:spPr bwMode="auto">
          <a:xfrm>
            <a:off x="685800" y="4495800"/>
            <a:ext cx="2362200" cy="2057400"/>
          </a:xfrm>
          <a:prstGeom prst="rect">
            <a:avLst/>
          </a:prstGeom>
          <a:ln>
            <a:noFill/>
          </a:ln>
          <a:effectLst>
            <a:outerShdw blurRad="190500" algn="tl" rotWithShape="0">
              <a:srgbClr val="000000">
                <a:alpha val="70000"/>
              </a:srgbClr>
            </a:outerShdw>
          </a:effectLst>
        </p:spPr>
      </p:pic>
      <p:pic>
        <p:nvPicPr>
          <p:cNvPr id="7" name="Picture 5"/>
          <p:cNvPicPr>
            <a:picLocks noChangeAspect="1" noChangeArrowheads="1"/>
          </p:cNvPicPr>
          <p:nvPr/>
        </p:nvPicPr>
        <p:blipFill>
          <a:blip r:embed="rId3" cstate="print"/>
          <a:srcRect/>
          <a:stretch>
            <a:fillRect/>
          </a:stretch>
        </p:blipFill>
        <p:spPr bwMode="auto">
          <a:xfrm>
            <a:off x="3352800" y="4343400"/>
            <a:ext cx="4937125" cy="2209800"/>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p:txBody>
          <a:bodyPr/>
          <a:lstStyle/>
          <a:p>
            <a:fld id="{0808F6BE-9E20-4853-8F15-771326FC309D}"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 : GSM : </a:t>
            </a:r>
            <a:r>
              <a:rPr lang="en-US" sz="2700" b="1" dirty="0" smtClean="0">
                <a:solidFill>
                  <a:srgbClr val="FFFFFF"/>
                </a:solidFill>
                <a:latin typeface="Tahoma" charset="0"/>
                <a:cs typeface="Tahoma" charset="0"/>
              </a:rPr>
              <a:t>AT&amp;T and T-Mobile</a:t>
            </a: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534400" cy="5486400"/>
          </a:xfrm>
        </p:spPr>
        <p:txBody>
          <a:bodyPr>
            <a:normAutofit/>
          </a:bodyPr>
          <a:lstStyle/>
          <a:p>
            <a:pPr algn="ct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r>
              <a:rPr lang="en-US" sz="2400" b="1" i="1" dirty="0" smtClean="0">
                <a:solidFill>
                  <a:schemeClr val="tx2">
                    <a:lumMod val="75000"/>
                  </a:schemeClr>
                </a:solidFill>
                <a:latin typeface="Tahoma" charset="0"/>
                <a:cs typeface="Tahoma" charset="0"/>
              </a:rPr>
              <a:t>GSM Standard - Global System for Mobile Communication</a:t>
            </a:r>
            <a:r>
              <a:rPr lang="en-US" b="1" i="1" dirty="0" smtClean="0">
                <a:solidFill>
                  <a:schemeClr val="tx2">
                    <a:lumMod val="75000"/>
                  </a:schemeClr>
                </a:solidFill>
                <a:latin typeface="Tahoma" charset="0"/>
                <a:cs typeface="Tahoma" charset="0"/>
              </a:rPr>
              <a:t>                      </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u="sng" dirty="0" smtClean="0">
                <a:effectLst>
                  <a:outerShdw blurRad="38100" dist="38100" dir="2700000" algn="tl">
                    <a:srgbClr val="000000">
                      <a:alpha val="43137"/>
                    </a:srgbClr>
                  </a:outerShdw>
                </a:effectLst>
                <a:latin typeface="Tahoma" charset="0"/>
                <a:cs typeface="Tahoma" charset="0"/>
              </a:rPr>
              <a:t>Service</a:t>
            </a:r>
            <a:r>
              <a:rPr lang="en-US" sz="2000" b="1" dirty="0" smtClean="0">
                <a:effectLst>
                  <a:outerShdw blurRad="38100" dist="38100" dir="2700000" algn="tl">
                    <a:srgbClr val="000000">
                      <a:alpha val="43137"/>
                    </a:srgbClr>
                  </a:outerShdw>
                </a:effectLst>
                <a:latin typeface="Tahoma" charset="0"/>
                <a:cs typeface="Tahoma" charset="0"/>
              </a:rPr>
              <a:t>:</a:t>
            </a:r>
            <a:r>
              <a:rPr lang="en-US" sz="2000" dirty="0" smtClean="0">
                <a:latin typeface="Tahoma" charset="0"/>
                <a:cs typeface="Tahoma" charset="0"/>
              </a:rPr>
              <a:t> Voice calling, text, messaging, data service similar to CDMA</a:t>
            </a: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smtClean="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u="sng" dirty="0" smtClean="0">
                <a:effectLst>
                  <a:outerShdw blurRad="38100" dist="38100" dir="2700000" algn="tl">
                    <a:srgbClr val="000000">
                      <a:alpha val="43137"/>
                    </a:srgbClr>
                  </a:outerShdw>
                </a:effectLst>
                <a:latin typeface="Tahoma" charset="0"/>
                <a:cs typeface="Tahoma" charset="0"/>
              </a:rPr>
              <a:t>Feature</a:t>
            </a:r>
            <a:r>
              <a:rPr lang="en-US" sz="2000" b="1" dirty="0" smtClean="0">
                <a:effectLst>
                  <a:outerShdw blurRad="38100" dist="38100" dir="2700000" algn="tl">
                    <a:srgbClr val="000000">
                      <a:alpha val="43137"/>
                    </a:srgbClr>
                  </a:outerShdw>
                </a:effectLst>
                <a:latin typeface="Tahoma" charset="0"/>
                <a:cs typeface="Tahoma" charset="0"/>
              </a:rPr>
              <a:t>:</a:t>
            </a:r>
            <a:r>
              <a:rPr lang="en-US" sz="2000" dirty="0" smtClean="0">
                <a:latin typeface="Tahoma" charset="0"/>
                <a:cs typeface="Tahoma" charset="0"/>
              </a:rPr>
              <a:t> </a:t>
            </a:r>
            <a:r>
              <a:rPr lang="en-US" sz="2000" dirty="0"/>
              <a:t>One of the key features of GSM is the </a:t>
            </a:r>
            <a:r>
              <a:rPr lang="en-US" sz="2000" dirty="0">
                <a:hlinkClick r:id="rId2" tooltip="Subscriber Identity Module"/>
              </a:rPr>
              <a:t>Subscriber Identity Module</a:t>
            </a:r>
            <a:r>
              <a:rPr lang="en-US" sz="2000" dirty="0"/>
              <a:t>, commonly known as a </a:t>
            </a:r>
            <a:r>
              <a:rPr lang="en-US" sz="2000" b="1" dirty="0"/>
              <a:t>SIM card</a:t>
            </a:r>
            <a:r>
              <a:rPr lang="en-US" sz="2000" dirty="0"/>
              <a:t>. </a:t>
            </a: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The </a:t>
            </a:r>
            <a:r>
              <a:rPr lang="en-US" sz="2000" dirty="0"/>
              <a:t>SIM is a detachable </a:t>
            </a:r>
            <a:r>
              <a:rPr lang="en-US" sz="2000" dirty="0">
                <a:hlinkClick r:id="rId3" tooltip="Smart card"/>
              </a:rPr>
              <a:t>smart </a:t>
            </a:r>
            <a:r>
              <a:rPr lang="en-US" sz="2000" dirty="0" smtClean="0">
                <a:hlinkClick r:id="rId3" tooltip="Smart card"/>
              </a:rPr>
              <a:t>card</a:t>
            </a:r>
            <a:r>
              <a:rPr lang="en-US" sz="2000" dirty="0"/>
              <a:t> containing the user's subscription information and phone book. This allows the user to retain his or her information after switching handsets. </a:t>
            </a: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latin typeface="Gill Sans MT" pitchFamily="34" charset="0"/>
                <a:cs typeface="Tahoma" charset="0"/>
              </a:rPr>
              <a:t>SIM card that identify the user on the network and could be used as a storage. </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latin typeface="Gill Sans MT" pitchFamily="34" charset="0"/>
                <a:cs typeface="Tahoma" charset="0"/>
              </a:rPr>
              <a:t>SIM cards allowed users switch phones by simply moving their SIM’s between the phones.</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pic>
        <p:nvPicPr>
          <p:cNvPr id="6" name="Picture 5" descr="Capture34.PNG"/>
          <p:cNvPicPr>
            <a:picLocks noChangeAspect="1"/>
          </p:cNvPicPr>
          <p:nvPr/>
        </p:nvPicPr>
        <p:blipFill>
          <a:blip r:embed="rId4" cstate="print"/>
          <a:stretch>
            <a:fillRect/>
          </a:stretch>
        </p:blipFill>
        <p:spPr>
          <a:xfrm>
            <a:off x="2819400" y="5181600"/>
            <a:ext cx="3124200" cy="1247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0808F6BE-9E20-4853-8F15-771326FC309D}" type="slidenum">
              <a:rPr lang="en-US" smtClean="0"/>
              <a:pPr/>
              <a:t>18</a:t>
            </a:fld>
            <a:endParaRPr lang="en-US"/>
          </a:p>
        </p:txBody>
      </p:sp>
      <p:sp>
        <p:nvSpPr>
          <p:cNvPr id="9" name="Footer Placeholder 8"/>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 : CDMA : </a:t>
            </a:r>
            <a:r>
              <a:rPr lang="en-US" sz="2400" b="1" dirty="0" smtClean="0">
                <a:solidFill>
                  <a:srgbClr val="FFFFFF"/>
                </a:solidFill>
                <a:latin typeface="Tahoma" charset="0"/>
                <a:cs typeface="Tahoma" charset="0"/>
              </a:rPr>
              <a:t>Sprint, Verizon and US Cellular</a:t>
            </a:r>
            <a:r>
              <a:rPr lang="en-US" sz="3600" b="1" dirty="0" smtClean="0">
                <a:solidFill>
                  <a:srgbClr val="FFFFFF"/>
                </a:solidFill>
                <a:latin typeface="Tahoma" charset="0"/>
                <a:cs typeface="Tahoma" charset="0"/>
              </a:rPr>
              <a:t/>
            </a:r>
            <a:br>
              <a:rPr lang="en-US" sz="36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534400" cy="5486400"/>
          </a:xfrm>
        </p:spPr>
        <p:txBody>
          <a:bodyPr>
            <a:normAutofit/>
          </a:bodyPr>
          <a:lstStyle/>
          <a:p>
            <a:pPr algn="ct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r>
              <a:rPr lang="en-US" sz="2400" b="1" i="1" dirty="0" smtClean="0">
                <a:solidFill>
                  <a:schemeClr val="tx2">
                    <a:lumMod val="75000"/>
                  </a:schemeClr>
                </a:solidFill>
                <a:latin typeface="Tahoma" charset="0"/>
                <a:cs typeface="Tahoma" charset="0"/>
              </a:rPr>
              <a:t> </a:t>
            </a:r>
            <a:endParaRPr lang="en-US" sz="2000" dirty="0" smtClean="0">
              <a:latin typeface="Gill Sans MT" pitchFamily="34"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7" name="Rectangle 6"/>
          <p:cNvSpPr/>
          <p:nvPr/>
        </p:nvSpPr>
        <p:spPr>
          <a:xfrm>
            <a:off x="228600" y="1143000"/>
            <a:ext cx="8610600" cy="8655703"/>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CDMA Standard - Code Division Multiple Access</a:t>
            </a: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u="sng" dirty="0" smtClean="0">
                <a:latin typeface="Tahoma" charset="0"/>
                <a:cs typeface="Tahoma" charset="0"/>
              </a:rPr>
              <a:t>Service</a:t>
            </a:r>
            <a:r>
              <a:rPr lang="en-US" b="1" dirty="0" smtClean="0">
                <a:latin typeface="Tahoma" charset="0"/>
                <a:cs typeface="Tahoma" charset="0"/>
              </a:rPr>
              <a:t>:   </a:t>
            </a:r>
            <a:r>
              <a:rPr lang="en-US" dirty="0" smtClean="0">
                <a:latin typeface="Tahoma" charset="0"/>
                <a:cs typeface="Tahoma" charset="0"/>
              </a:rPr>
              <a:t>Voice calling, text, messaging, data transmission </a:t>
            </a:r>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u="sng" dirty="0" smtClean="0">
                <a:latin typeface="Tahoma" charset="0"/>
                <a:cs typeface="Tahoma" charset="0"/>
              </a:rPr>
              <a:t>Features</a:t>
            </a:r>
            <a:r>
              <a:rPr lang="en-US" b="1" dirty="0" smtClean="0">
                <a:latin typeface="Tahoma" charset="0"/>
                <a:cs typeface="Tahoma" charset="0"/>
              </a:rPr>
              <a:t>: </a:t>
            </a:r>
            <a:r>
              <a:rPr lang="en-US" dirty="0" smtClean="0">
                <a:latin typeface="Tahoma" charset="0"/>
                <a:cs typeface="Tahoma" charset="0"/>
              </a:rPr>
              <a:t>Five times up of GSM capacity. More secure –used by military. </a:t>
            </a:r>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Tahoma" charset="0"/>
                <a:cs typeface="Tahoma" charset="0"/>
              </a:rPr>
              <a:t>QUALCOMM designs the chips for the CDMA air interface.</a:t>
            </a:r>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t>CDMA </a:t>
            </a:r>
            <a:r>
              <a:rPr lang="en-US" dirty="0"/>
              <a:t>phones cannot roam internationally as extensively as GSM phones nor can they transmit voice and data at the same time like GSM handsets</a:t>
            </a:r>
            <a:r>
              <a:rPr lang="en-US" dirty="0" smtClean="0"/>
              <a:t>.</a:t>
            </a:r>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t>CDMA</a:t>
            </a:r>
            <a:r>
              <a:rPr lang="en-US" dirty="0" smtClean="0"/>
              <a:t> phones are </a:t>
            </a:r>
            <a:r>
              <a:rPr lang="en-US" dirty="0"/>
              <a:t>locked to a carrier. It’s usually </a:t>
            </a:r>
            <a:r>
              <a:rPr lang="en-US" b="1" dirty="0">
                <a:hlinkClick r:id="rId2"/>
              </a:rPr>
              <a:t>cheaper to buy unlocked GSM phones</a:t>
            </a:r>
            <a:r>
              <a:rPr lang="en-US" dirty="0"/>
              <a:t> than on-contract CDMA phones</a:t>
            </a:r>
            <a:r>
              <a:rPr lang="en-US" dirty="0" smtClean="0"/>
              <a:t>.</a:t>
            </a:r>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pic>
        <p:nvPicPr>
          <p:cNvPr id="8" name="Picture 7" descr="Capture35.PNG"/>
          <p:cNvPicPr>
            <a:picLocks noChangeAspect="1"/>
          </p:cNvPicPr>
          <p:nvPr/>
        </p:nvPicPr>
        <p:blipFill>
          <a:blip r:embed="rId3" cstate="print"/>
          <a:stretch>
            <a:fillRect/>
          </a:stretch>
        </p:blipFill>
        <p:spPr>
          <a:xfrm>
            <a:off x="2286000" y="5181599"/>
            <a:ext cx="4429744" cy="1295401"/>
          </a:xfrm>
          <a:prstGeom prst="roundRect">
            <a:avLst>
              <a:gd name="adj" fmla="val 8594"/>
            </a:avLst>
          </a:prstGeom>
          <a:solidFill>
            <a:srgbClr val="FFFFFF">
              <a:shade val="85000"/>
            </a:srgbClr>
          </a:solidFill>
          <a:ln>
            <a:solidFill>
              <a:schemeClr val="lt1">
                <a:hueOff val="0"/>
                <a:satOff val="0"/>
                <a:lumOff val="0"/>
              </a:schemeClr>
            </a:solidFill>
          </a:ln>
          <a:effectLst>
            <a:reflection blurRad="12700" stA="38000" endPos="28000" dist="5000" dir="5400000" sy="-100000" algn="bl" rotWithShape="0"/>
          </a:effectLst>
        </p:spPr>
      </p:pic>
      <p:sp>
        <p:nvSpPr>
          <p:cNvPr id="9" name="Slide Number Placeholder 8"/>
          <p:cNvSpPr>
            <a:spLocks noGrp="1"/>
          </p:cNvSpPr>
          <p:nvPr>
            <p:ph type="sldNum" sz="quarter" idx="12"/>
          </p:nvPr>
        </p:nvSpPr>
        <p:spPr/>
        <p:txBody>
          <a:bodyPr/>
          <a:lstStyle/>
          <a:p>
            <a:fld id="{0808F6BE-9E20-4853-8F15-771326FC309D}" type="slidenum">
              <a:rPr lang="en-US" smtClean="0"/>
              <a:pPr/>
              <a:t>19</a:t>
            </a:fld>
            <a:endParaRPr lang="en-US"/>
          </a:p>
        </p:txBody>
      </p:sp>
      <p:sp>
        <p:nvSpPr>
          <p:cNvPr id="10" name="Footer Placeholder 9"/>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534400" cy="1447800"/>
          </a:xfrm>
          <a:ln/>
        </p:spPr>
        <p:style>
          <a:lnRef idx="0">
            <a:schemeClr val="accent5"/>
          </a:lnRef>
          <a:fillRef idx="3">
            <a:schemeClr val="accent5"/>
          </a:fillRef>
          <a:effectRef idx="3">
            <a:schemeClr val="accent5"/>
          </a:effectRef>
          <a:fontRef idx="minor">
            <a:schemeClr val="lt1"/>
          </a:fontRef>
        </p:style>
        <p:txBody>
          <a:bodyPr>
            <a:noAutofit/>
          </a:bodyPr>
          <a:lstStyle/>
          <a:p>
            <a:r>
              <a:rPr lang="en-US" b="1" dirty="0" smtClean="0">
                <a:solidFill>
                  <a:srgbClr val="FFFF00"/>
                </a:solidFill>
                <a:effectLst>
                  <a:outerShdw blurRad="38100" dist="38100" dir="2700000" algn="tl">
                    <a:srgbClr val="000000">
                      <a:alpha val="43137"/>
                    </a:srgbClr>
                  </a:outerShdw>
                </a:effectLst>
              </a:rPr>
              <a:t>Mobile Applications Testing</a:t>
            </a:r>
            <a:br>
              <a:rPr lang="en-US" b="1" dirty="0" smtClean="0">
                <a:solidFill>
                  <a:srgbClr val="FFFF00"/>
                </a:solidFill>
                <a:effectLst>
                  <a:outerShdw blurRad="38100" dist="38100" dir="2700000" algn="tl">
                    <a:srgbClr val="000000">
                      <a:alpha val="43137"/>
                    </a:srgbClr>
                  </a:outerShdw>
                </a:effectLst>
              </a:rPr>
            </a:br>
            <a:r>
              <a:rPr lang="en-US" sz="2800" b="1" dirty="0" smtClean="0">
                <a:solidFill>
                  <a:schemeClr val="bg1"/>
                </a:solidFill>
                <a:effectLst>
                  <a:outerShdw blurRad="38100" dist="38100" dir="2700000" algn="tl">
                    <a:srgbClr val="000000">
                      <a:alpha val="43137"/>
                    </a:srgbClr>
                  </a:outerShdw>
                </a:effectLst>
              </a:rPr>
              <a:t>List of “MUST HAVE” to survive this class</a:t>
            </a:r>
            <a:endParaRPr lang="en-US" sz="5400" b="1" dirty="0">
              <a:solidFill>
                <a:schemeClr val="bg1"/>
              </a:solidFill>
              <a:effectLst>
                <a:outerShdw blurRad="38100" dist="38100" dir="2700000" algn="tl">
                  <a:srgbClr val="000000">
                    <a:alpha val="43137"/>
                  </a:srgbClr>
                </a:outerShdw>
              </a:effectLst>
            </a:endParaRPr>
          </a:p>
        </p:txBody>
      </p:sp>
      <p:graphicFrame>
        <p:nvGraphicFramePr>
          <p:cNvPr id="6" name="Diagram 5"/>
          <p:cNvGraphicFramePr/>
          <p:nvPr/>
        </p:nvGraphicFramePr>
        <p:xfrm>
          <a:off x="228600" y="1981200"/>
          <a:ext cx="8458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apture48.PNG"/>
          <p:cNvPicPr>
            <a:picLocks noChangeAspect="1"/>
          </p:cNvPicPr>
          <p:nvPr/>
        </p:nvPicPr>
        <p:blipFill>
          <a:blip r:embed="rId7" cstate="print"/>
          <a:stretch>
            <a:fillRect/>
          </a:stretch>
        </p:blipFill>
        <p:spPr>
          <a:xfrm>
            <a:off x="6324600" y="2209800"/>
            <a:ext cx="22098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lide Number Placeholder 7"/>
          <p:cNvSpPr>
            <a:spLocks noGrp="1"/>
          </p:cNvSpPr>
          <p:nvPr>
            <p:ph type="sldNum" sz="quarter" idx="12"/>
          </p:nvPr>
        </p:nvSpPr>
        <p:spPr/>
        <p:txBody>
          <a:bodyPr/>
          <a:lstStyle/>
          <a:p>
            <a:fld id="{0808F6BE-9E20-4853-8F15-771326FC309D}" type="slidenum">
              <a:rPr lang="en-US" smtClean="0"/>
              <a:pPr/>
              <a:t>2</a:t>
            </a:fld>
            <a:endParaRPr lang="en-US" dirty="0"/>
          </a:p>
        </p:txBody>
      </p:sp>
      <p:sp>
        <p:nvSpPr>
          <p:cNvPr id="9" name="Footer Placeholder 8"/>
          <p:cNvSpPr>
            <a:spLocks noGrp="1"/>
          </p:cNvSpPr>
          <p:nvPr>
            <p:ph type="ftr" sz="quarter" idx="11"/>
          </p:nvPr>
        </p:nvSpPr>
        <p:spPr/>
        <p:txBody>
          <a:bodyPr/>
          <a:lstStyle/>
          <a:p>
            <a:r>
              <a:rPr lang="en-US" dirty="0" smtClean="0"/>
              <a:t>Copyright NataliaS@portnov.com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 : CDMA </a:t>
            </a:r>
            <a:r>
              <a:rPr lang="en-US" sz="3600" b="1" dirty="0" err="1" smtClean="0">
                <a:solidFill>
                  <a:srgbClr val="FFFF00"/>
                </a:solidFill>
              </a:rPr>
              <a:t>vs</a:t>
            </a:r>
            <a:r>
              <a:rPr lang="en-US" sz="3600" b="1" dirty="0" smtClean="0">
                <a:solidFill>
                  <a:srgbClr val="FFFF00"/>
                </a:solidFill>
              </a:rPr>
              <a:t> GSM :</a:t>
            </a:r>
            <a:r>
              <a:rPr lang="en-US" sz="2400" b="1" dirty="0" smtClean="0">
                <a:solidFill>
                  <a:srgbClr val="FFFFFF"/>
                </a:solidFill>
                <a:latin typeface="Tahoma" charset="0"/>
                <a:cs typeface="Tahoma" charset="0"/>
              </a:rPr>
              <a:t>What’s a difference ? </a:t>
            </a:r>
            <a:r>
              <a:rPr lang="en-US" sz="3600" b="1" dirty="0" smtClean="0">
                <a:solidFill>
                  <a:srgbClr val="FFFFFF"/>
                </a:solidFill>
                <a:latin typeface="Tahoma" charset="0"/>
                <a:cs typeface="Tahoma" charset="0"/>
              </a:rPr>
              <a:t/>
            </a:r>
            <a:br>
              <a:rPr lang="en-US" sz="36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534400" cy="5486400"/>
          </a:xfrm>
        </p:spPr>
        <p:txBody>
          <a:bodyPr>
            <a:normAutofit/>
          </a:bodyPr>
          <a:lstStyle/>
          <a:p>
            <a:pPr algn="ct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r>
              <a:rPr lang="en-US" sz="2400" b="1" i="1" dirty="0" smtClean="0">
                <a:solidFill>
                  <a:schemeClr val="tx2">
                    <a:lumMod val="75000"/>
                  </a:schemeClr>
                </a:solidFill>
                <a:latin typeface="Tahoma" charset="0"/>
                <a:cs typeface="Tahoma" charset="0"/>
              </a:rPr>
              <a:t> </a:t>
            </a:r>
            <a:endParaRPr lang="en-US" sz="2000" dirty="0" smtClean="0">
              <a:latin typeface="Gill Sans MT" pitchFamily="34"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hlinkClick r:id="rId2"/>
              </a:rPr>
              <a:t>Click here to watch a Video</a:t>
            </a: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7" name="Rectangle 6"/>
          <p:cNvSpPr/>
          <p:nvPr/>
        </p:nvSpPr>
        <p:spPr>
          <a:xfrm>
            <a:off x="228600" y="1143000"/>
            <a:ext cx="8610600" cy="5151154"/>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27305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3" name="Picture 4"/>
          <p:cNvPicPr>
            <a:picLocks noChangeAspect="1" noChangeArrowheads="1"/>
          </p:cNvPicPr>
          <p:nvPr/>
        </p:nvPicPr>
        <p:blipFill>
          <a:blip r:embed="rId3" cstate="print">
            <a:lum bright="-10000"/>
          </a:blip>
          <a:srcRect/>
          <a:stretch>
            <a:fillRect/>
          </a:stretch>
        </p:blipFill>
        <p:spPr bwMode="auto">
          <a:xfrm>
            <a:off x="3810000" y="1219200"/>
            <a:ext cx="5106988" cy="4648200"/>
          </a:xfrm>
          <a:prstGeom prst="roundRect">
            <a:avLst>
              <a:gd name="adj" fmla="val 8594"/>
            </a:avLst>
          </a:prstGeom>
          <a:solidFill>
            <a:srgbClr val="FFFFFF">
              <a:shade val="85000"/>
            </a:srgbClr>
          </a:solidFill>
          <a:ln>
            <a:solidFill>
              <a:schemeClr val="bg2">
                <a:lumMod val="25000"/>
              </a:schemeClr>
            </a:solidFill>
          </a:ln>
          <a:effectLst>
            <a:reflection blurRad="12700" stA="38000" endPos="28000" dist="5000" dir="5400000" sy="-100000" algn="bl" rotWithShape="0"/>
          </a:effectLst>
        </p:spPr>
      </p:pic>
      <p:sp>
        <p:nvSpPr>
          <p:cNvPr id="14" name="Up Arrow 13"/>
          <p:cNvSpPr/>
          <p:nvPr/>
        </p:nvSpPr>
        <p:spPr>
          <a:xfrm>
            <a:off x="1219200" y="2286000"/>
            <a:ext cx="1600200" cy="3429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0808F6BE-9E20-4853-8F15-771326FC309D}" type="slidenum">
              <a:rPr lang="en-US" smtClean="0"/>
              <a:pPr/>
              <a:t>20</a:t>
            </a:fld>
            <a:endParaRPr lang="en-US"/>
          </a:p>
        </p:txBody>
      </p:sp>
      <p:sp>
        <p:nvSpPr>
          <p:cNvPr id="16" name="Footer Placeholder 15"/>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13"/>
                                        </p:tgtEl>
                                        <p:attrNameLst>
                                          <p:attrName>style.visibility</p:attrName>
                                        </p:attrNameLst>
                                      </p:cBhvr>
                                      <p:to>
                                        <p:strVal val="visible"/>
                                      </p:to>
                                    </p:set>
                                    <p:anim calcmode="lin" valueType="num">
                                      <p:cBhvr additive="repl">
                                        <p:cTn id="7" dur="500" fill="hold"/>
                                        <p:tgtEl>
                                          <p:spTgt spid="13"/>
                                        </p:tgtEl>
                                        <p:attrNameLst>
                                          <p:attrName>ppt_w</p:attrName>
                                        </p:attrNameLst>
                                      </p:cBhvr>
                                      <p:tavLst>
                                        <p:tav tm="100000">
                                          <p:val>
                                            <p:strVal val="0"/>
                                          </p:val>
                                        </p:tav>
                                        <p:tav>
                                          <p:val>
                                            <p:strVal val="#ppt_w"/>
                                          </p:val>
                                        </p:tav>
                                      </p:tavLst>
                                    </p:anim>
                                    <p:anim calcmode="lin" valueType="num">
                                      <p:cBhvr additive="repl">
                                        <p:cTn id="8" dur="500" fill="hold"/>
                                        <p:tgtEl>
                                          <p:spTgt spid="13"/>
                                        </p:tgtEl>
                                        <p:attrNameLst>
                                          <p:attrName>ppt_h</p:attrName>
                                        </p:attrNameLst>
                                      </p:cBhvr>
                                      <p:tavLst>
                                        <p:tav tm="100000">
                                          <p:val>
                                            <p:strVal val="0"/>
                                          </p:val>
                                        </p:tav>
                                        <p:tav>
                                          <p:val>
                                            <p:strVal val="#ppt_h"/>
                                          </p:val>
                                        </p:tav>
                                      </p:tavLst>
                                    </p:anim>
                                    <p:anim calcmode="lin" valueType="num">
                                      <p:cBhvr additive="repl">
                                        <p:cTn id="9" dur="500" fill="hold"/>
                                        <p:tgtEl>
                                          <p:spTgt spid="13"/>
                                        </p:tgtEl>
                                        <p:attrNameLst>
                                          <p:attrName>r</p:attrName>
                                        </p:attrNameLst>
                                      </p:cBhvr>
                                      <p:tavLst>
                                        <p:tav tm="100000">
                                          <p:val>
                                            <p:strVal val="360"/>
                                          </p:val>
                                        </p:tav>
                                        <p:tav>
                                          <p:val>
                                            <p:strVal val="0"/>
                                          </p:val>
                                        </p:tav>
                                      </p:tavLst>
                                    </p:anim>
                                    <p:animEffect transition="in" filter="fade">
                                      <p:cBhvr additive="repl">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a:t>
            </a:r>
            <a:r>
              <a:rPr lang="en-US" sz="2400" b="1" dirty="0" smtClean="0">
                <a:solidFill>
                  <a:srgbClr val="FFFFFF"/>
                </a:solidFill>
                <a:latin typeface="Tahoma" charset="0"/>
                <a:cs typeface="Tahoma" charset="0"/>
              </a:rPr>
              <a:t>  </a:t>
            </a:r>
            <a:r>
              <a:rPr lang="en-US" sz="3600" b="1" dirty="0" smtClean="0">
                <a:solidFill>
                  <a:srgbClr val="FFFFFF"/>
                </a:solidFill>
                <a:latin typeface="Tahoma" charset="0"/>
                <a:cs typeface="Tahoma" charset="0"/>
              </a:rPr>
              <a:t>LTE</a:t>
            </a:r>
            <a:r>
              <a:rPr lang="en-US" sz="4900" b="1" dirty="0" smtClean="0">
                <a:solidFill>
                  <a:srgbClr val="FFFFFF"/>
                </a:solidFill>
                <a:latin typeface="Tahoma" charset="0"/>
                <a:cs typeface="Tahoma" charset="0"/>
              </a:rPr>
              <a:t/>
            </a:r>
            <a:br>
              <a:rPr lang="en-US" sz="49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534400" cy="5486400"/>
          </a:xfrm>
        </p:spPr>
        <p:txBody>
          <a:bodyPr>
            <a:normAutofit/>
          </a:bodyPr>
          <a:lstStyle/>
          <a:p>
            <a:pPr algn="ct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solidFill>
                  <a:schemeClr val="tx2">
                    <a:lumMod val="75000"/>
                  </a:schemeClr>
                </a:solidFill>
                <a:latin typeface="Tahoma" charset="0"/>
                <a:cs typeface="Tahoma" charset="0"/>
              </a:rPr>
              <a:t> </a:t>
            </a:r>
            <a:endParaRPr lang="en-US" sz="2000" dirty="0" smtClean="0">
              <a:latin typeface="Gill Sans MT" pitchFamily="34"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t>An acronym for</a:t>
            </a:r>
            <a:r>
              <a:rPr lang="en-US" sz="2800" dirty="0">
                <a:solidFill>
                  <a:schemeClr val="tx2">
                    <a:lumMod val="75000"/>
                  </a:schemeClr>
                </a:solidFill>
              </a:rPr>
              <a:t> </a:t>
            </a:r>
            <a:r>
              <a:rPr lang="en-US" sz="2800" b="1" dirty="0">
                <a:solidFill>
                  <a:schemeClr val="tx2">
                    <a:lumMod val="75000"/>
                  </a:schemeClr>
                </a:solidFill>
                <a:effectLst>
                  <a:outerShdw blurRad="38100" dist="38100" dir="2700000" algn="tl">
                    <a:srgbClr val="000000">
                      <a:alpha val="43137"/>
                    </a:srgbClr>
                  </a:outerShdw>
                </a:effectLst>
              </a:rPr>
              <a:t>Long Term </a:t>
            </a:r>
            <a:r>
              <a:rPr lang="en-US" sz="2800" b="1" dirty="0" smtClean="0">
                <a:solidFill>
                  <a:schemeClr val="tx2">
                    <a:lumMod val="75000"/>
                  </a:schemeClr>
                </a:solidFill>
                <a:effectLst>
                  <a:outerShdw blurRad="38100" dist="38100" dir="2700000" algn="tl">
                    <a:srgbClr val="000000">
                      <a:alpha val="43137"/>
                    </a:srgbClr>
                  </a:outerShdw>
                </a:effectLst>
              </a:rPr>
              <a:t>Evolution</a:t>
            </a: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solidFill>
                <a:schemeClr val="tx2">
                  <a:lumMod val="75000"/>
                </a:schemeClr>
              </a:solidFill>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effectLst>
                  <a:outerShdw blurRad="38100" dist="38100" dir="2700000" algn="tl">
                    <a:srgbClr val="000000">
                      <a:alpha val="43137"/>
                    </a:srgbClr>
                  </a:outerShdw>
                </a:effectLst>
              </a:rPr>
              <a:t>LTE</a:t>
            </a:r>
            <a:r>
              <a:rPr lang="en-US" sz="2400" dirty="0">
                <a:effectLst>
                  <a:outerShdw blurRad="38100" dist="38100" dir="2700000" algn="tl">
                    <a:srgbClr val="000000">
                      <a:alpha val="43137"/>
                    </a:srgbClr>
                  </a:outerShdw>
                </a:effectLst>
              </a:rPr>
              <a:t> </a:t>
            </a:r>
            <a:r>
              <a:rPr lang="en-US" sz="2400" dirty="0"/>
              <a:t>is a 4G wireless communications standard developed by the 3rd Generation Partnership Project (3GPP) that's designed to provide up to 10x the speeds of 3G </a:t>
            </a:r>
            <a:r>
              <a:rPr lang="en-US" sz="2400" b="1" dirty="0">
                <a:effectLst>
                  <a:outerShdw blurRad="38100" dist="38100" dir="2700000" algn="tl">
                    <a:srgbClr val="000000">
                      <a:alpha val="43137"/>
                    </a:srgbClr>
                  </a:outerShdw>
                </a:effectLst>
              </a:rPr>
              <a:t>networks</a:t>
            </a:r>
            <a:r>
              <a:rPr lang="en-US" sz="2400" dirty="0"/>
              <a:t> for mobile devices such as </a:t>
            </a:r>
            <a:r>
              <a:rPr lang="en-US" sz="2400" dirty="0" err="1" smtClean="0"/>
              <a:t>SmartPhones</a:t>
            </a:r>
            <a:r>
              <a:rPr lang="en-US" sz="2400" dirty="0"/>
              <a:t>, </a:t>
            </a:r>
            <a:r>
              <a:rPr lang="en-US" sz="2400" dirty="0" smtClean="0"/>
              <a:t>Tablets</a:t>
            </a:r>
            <a:r>
              <a:rPr lang="en-US" sz="2400" dirty="0"/>
              <a:t>, </a:t>
            </a:r>
            <a:r>
              <a:rPr lang="en-US" sz="2400" dirty="0" err="1" smtClean="0"/>
              <a:t>NetBooks</a:t>
            </a:r>
            <a:r>
              <a:rPr lang="en-US" sz="2400" dirty="0"/>
              <a:t>, </a:t>
            </a:r>
            <a:r>
              <a:rPr lang="en-US" sz="2400" dirty="0" smtClean="0"/>
              <a:t>Notebooks </a:t>
            </a:r>
            <a:r>
              <a:rPr lang="en-US" sz="2400" dirty="0"/>
              <a:t>and </a:t>
            </a:r>
            <a:r>
              <a:rPr lang="en-US" sz="2400" dirty="0" smtClean="0"/>
              <a:t>Wireless Hotspots.</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7" name="Rectangle 6"/>
          <p:cNvSpPr/>
          <p:nvPr/>
        </p:nvSpPr>
        <p:spPr>
          <a:xfrm>
            <a:off x="228600" y="1143000"/>
            <a:ext cx="8610600" cy="2145203"/>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27305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1" name="Picture 10" descr="Capture36.PNG"/>
          <p:cNvPicPr>
            <a:picLocks noChangeAspect="1"/>
          </p:cNvPicPr>
          <p:nvPr/>
        </p:nvPicPr>
        <p:blipFill>
          <a:blip r:embed="rId3" cstate="print"/>
          <a:stretch>
            <a:fillRect/>
          </a:stretch>
        </p:blipFill>
        <p:spPr>
          <a:xfrm>
            <a:off x="2590800" y="3962400"/>
            <a:ext cx="4114800" cy="2620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Slide Number Placeholder 11"/>
          <p:cNvSpPr>
            <a:spLocks noGrp="1"/>
          </p:cNvSpPr>
          <p:nvPr>
            <p:ph type="sldNum" sz="quarter" idx="12"/>
          </p:nvPr>
        </p:nvSpPr>
        <p:spPr/>
        <p:txBody>
          <a:bodyPr/>
          <a:lstStyle/>
          <a:p>
            <a:fld id="{0808F6BE-9E20-4853-8F15-771326FC309D}" type="slidenum">
              <a:rPr lang="en-US" smtClean="0"/>
              <a:pPr/>
              <a:t>21</a:t>
            </a:fld>
            <a:endParaRPr lang="en-US"/>
          </a:p>
        </p:txBody>
      </p:sp>
      <p:sp>
        <p:nvSpPr>
          <p:cNvPr id="15" name="Footer Placeholder 14"/>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a:t>
            </a:r>
            <a:r>
              <a:rPr lang="en-US" sz="2400" b="1" dirty="0" smtClean="0">
                <a:solidFill>
                  <a:srgbClr val="FFFFFF"/>
                </a:solidFill>
                <a:latin typeface="Tahoma" charset="0"/>
                <a:cs typeface="Tahoma" charset="0"/>
              </a:rPr>
              <a:t>  </a:t>
            </a:r>
            <a:r>
              <a:rPr lang="en-US" sz="3600" b="1" dirty="0" smtClean="0">
                <a:solidFill>
                  <a:srgbClr val="FFFFFF"/>
                </a:solidFill>
                <a:latin typeface="Tahoma" charset="0"/>
                <a:cs typeface="Tahoma" charset="0"/>
              </a:rPr>
              <a:t>Satellite </a:t>
            </a:r>
            <a:r>
              <a:rPr lang="en-US" sz="4900" b="1" dirty="0" smtClean="0">
                <a:solidFill>
                  <a:srgbClr val="FFFFFF"/>
                </a:solidFill>
                <a:latin typeface="Tahoma" charset="0"/>
                <a:cs typeface="Tahoma" charset="0"/>
              </a:rPr>
              <a:t/>
            </a:r>
            <a:br>
              <a:rPr lang="en-US" sz="49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a:bodyPr>
          <a:lstStyle/>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7030A0"/>
                </a:solidFill>
                <a:effectLst>
                  <a:outerShdw blurRad="38100" dist="38100" dir="2700000" algn="tl">
                    <a:srgbClr val="000000">
                      <a:alpha val="43137"/>
                    </a:srgbClr>
                  </a:outerShdw>
                </a:effectLst>
              </a:rPr>
              <a:t> </a:t>
            </a:r>
            <a:r>
              <a:rPr lang="en-US" sz="2000" b="1" dirty="0" smtClean="0">
                <a:solidFill>
                  <a:srgbClr val="7030A0"/>
                </a:solidFill>
                <a:effectLst>
                  <a:outerShdw blurRad="38100" dist="38100" dir="2700000" algn="tl">
                    <a:srgbClr val="000000">
                      <a:alpha val="43137"/>
                    </a:srgbClr>
                  </a:outerShdw>
                </a:effectLst>
              </a:rPr>
              <a:t>SATTELITE </a:t>
            </a:r>
            <a:r>
              <a:rPr lang="en-US" sz="2000" dirty="0" smtClean="0"/>
              <a:t>- artificial </a:t>
            </a:r>
            <a:r>
              <a:rPr lang="en-US" sz="2000" dirty="0"/>
              <a:t>object which has been intentionally placed into </a:t>
            </a:r>
            <a:r>
              <a:rPr lang="en-US" sz="2000" dirty="0">
                <a:hlinkClick r:id="rId2" tooltip="Orbit"/>
              </a:rPr>
              <a:t>orbit</a:t>
            </a:r>
            <a:r>
              <a:rPr lang="en-US" sz="2000" dirty="0"/>
              <a:t>. </a:t>
            </a: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Such </a:t>
            </a:r>
            <a:r>
              <a:rPr lang="en-US" sz="2000" dirty="0"/>
              <a:t>objects are sometimes called </a:t>
            </a:r>
            <a:r>
              <a:rPr lang="en-US" sz="2000" b="1" dirty="0"/>
              <a:t>artificial satellites</a:t>
            </a:r>
            <a:r>
              <a:rPr lang="en-US" sz="2000" dirty="0"/>
              <a:t> to distinguish them </a:t>
            </a:r>
            <a:endParaRPr lang="en-US" sz="20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     from</a:t>
            </a:r>
            <a:r>
              <a:rPr lang="en-US" sz="2000" dirty="0"/>
              <a:t> </a:t>
            </a:r>
            <a:r>
              <a:rPr lang="en-US" sz="2000" dirty="0">
                <a:hlinkClick r:id="rId3" tooltip="Natural satellite"/>
              </a:rPr>
              <a:t>natural satellites</a:t>
            </a:r>
            <a:r>
              <a:rPr lang="en-US" sz="2000" dirty="0"/>
              <a:t> such as Earth's </a:t>
            </a:r>
            <a:r>
              <a:rPr lang="en-US" sz="2000" dirty="0">
                <a:hlinkClick r:id="rId4" tooltip="Moon"/>
              </a:rPr>
              <a:t>Moon</a:t>
            </a:r>
            <a:r>
              <a:rPr lang="en-US" sz="2000" dirty="0" smtClean="0"/>
              <a:t>.</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t>The world's first artificial satellite, the </a:t>
            </a:r>
            <a:r>
              <a:rPr lang="en-US" sz="2000" dirty="0">
                <a:hlinkClick r:id="rId5" tooltip="Sputnik 1"/>
              </a:rPr>
              <a:t>Sputnik 1</a:t>
            </a:r>
            <a:r>
              <a:rPr lang="en-US" sz="2000" dirty="0"/>
              <a:t>, was launched by the </a:t>
            </a:r>
            <a:r>
              <a:rPr lang="en-US" sz="2000" dirty="0">
                <a:hlinkClick r:id="rId6" tooltip="Soviet Union"/>
              </a:rPr>
              <a:t>Soviet </a:t>
            </a:r>
            <a:r>
              <a:rPr lang="en-US" sz="2000" dirty="0" smtClean="0">
                <a:hlinkClick r:id="rId6" tooltip="Soviet Union"/>
              </a:rPr>
              <a:t>Union</a:t>
            </a:r>
            <a:r>
              <a:rPr lang="en-US" sz="2000" dirty="0"/>
              <a:t> in 1957. Since then, thousands of satellites have been launched into orbit </a:t>
            </a:r>
            <a:r>
              <a:rPr lang="en-US" sz="2000" dirty="0" smtClean="0"/>
              <a:t>around the </a:t>
            </a:r>
            <a:r>
              <a:rPr lang="en-US" sz="2000" dirty="0" smtClean="0">
                <a:hlinkClick r:id="rId7" tooltip="Earth"/>
              </a:rPr>
              <a:t>Earth</a:t>
            </a:r>
            <a:r>
              <a:rPr lang="en-US" sz="2000" dirty="0"/>
              <a:t>. </a:t>
            </a: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Common </a:t>
            </a:r>
            <a:r>
              <a:rPr lang="en-US" sz="2000" dirty="0"/>
              <a:t>types include military and civilian Earth observation </a:t>
            </a:r>
            <a:endParaRPr lang="en-US" sz="20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      satellites</a:t>
            </a:r>
            <a:r>
              <a:rPr lang="en-US" sz="2000" dirty="0"/>
              <a:t>, </a:t>
            </a:r>
            <a:r>
              <a:rPr lang="en-US" sz="2000" dirty="0">
                <a:hlinkClick r:id="rId8" tooltip="Communications satellite"/>
              </a:rPr>
              <a:t>communications satellites</a:t>
            </a:r>
            <a:r>
              <a:rPr lang="en-US" sz="2000" dirty="0"/>
              <a:t>, </a:t>
            </a:r>
            <a:r>
              <a:rPr lang="en-US" sz="2000" dirty="0">
                <a:hlinkClick r:id="rId9" tooltip="Navigation satellites"/>
              </a:rPr>
              <a:t>navigation satellites</a:t>
            </a:r>
            <a:r>
              <a:rPr lang="en-US" sz="2000" dirty="0"/>
              <a:t>, </a:t>
            </a:r>
            <a:r>
              <a:rPr lang="en-US" sz="2000" dirty="0">
                <a:hlinkClick r:id="rId10" tooltip="Weather satellites"/>
              </a:rPr>
              <a:t>weather satellites</a:t>
            </a:r>
            <a:r>
              <a:rPr lang="en-US" sz="2000" dirty="0"/>
              <a:t>, </a:t>
            </a:r>
            <a:endParaRPr lang="en-US" sz="20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      and</a:t>
            </a:r>
            <a:r>
              <a:rPr lang="en-US" sz="2000" dirty="0"/>
              <a:t> </a:t>
            </a:r>
            <a:r>
              <a:rPr lang="en-US" sz="2000" dirty="0">
                <a:hlinkClick r:id="rId11" tooltip="Research satellites"/>
              </a:rPr>
              <a:t>research satellites</a:t>
            </a:r>
            <a:r>
              <a:rPr lang="en-US" sz="2000" dirty="0"/>
              <a:t>. Space stations and human </a:t>
            </a:r>
            <a:r>
              <a:rPr lang="en-US" sz="2000" dirty="0">
                <a:hlinkClick r:id="rId12" tooltip="Spacecraft"/>
              </a:rPr>
              <a:t>spacecraft</a:t>
            </a:r>
            <a:r>
              <a:rPr lang="en-US" sz="2000" dirty="0"/>
              <a:t> in orbit are also </a:t>
            </a:r>
            <a:endParaRPr lang="en-US" sz="20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      satellites</a:t>
            </a:r>
            <a:r>
              <a:rPr lang="en-US" sz="2000" dirty="0"/>
              <a:t>. </a:t>
            </a: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Satellite </a:t>
            </a:r>
            <a:r>
              <a:rPr lang="en-US" sz="2000" dirty="0"/>
              <a:t>orbits vary greatly, depending on the purpose of the satellite, and are </a:t>
            </a:r>
            <a:endParaRPr lang="en-US" sz="20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     classified </a:t>
            </a:r>
            <a:r>
              <a:rPr lang="en-US" sz="2000" dirty="0"/>
              <a:t>in a number of ways.</a:t>
            </a:r>
            <a:endParaRPr lang="en-US" sz="20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7" name="Rectangle 6"/>
          <p:cNvSpPr/>
          <p:nvPr/>
        </p:nvSpPr>
        <p:spPr>
          <a:xfrm>
            <a:off x="228600" y="1143000"/>
            <a:ext cx="8610600" cy="2145203"/>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13"/>
            </a:endParaRPr>
          </a:p>
        </p:txBody>
      </p:sp>
      <p:sp>
        <p:nvSpPr>
          <p:cNvPr id="10" name="Rectangle 3"/>
          <p:cNvSpPr txBox="1">
            <a:spLocks noChangeArrowheads="1"/>
          </p:cNvSpPr>
          <p:nvPr/>
        </p:nvSpPr>
        <p:spPr>
          <a:xfrm>
            <a:off x="457200" y="27305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2" name="Picture 11" descr="Capture37.PNG"/>
          <p:cNvPicPr>
            <a:picLocks noChangeAspect="1"/>
          </p:cNvPicPr>
          <p:nvPr/>
        </p:nvPicPr>
        <p:blipFill>
          <a:blip r:embed="rId14" cstate="print"/>
          <a:stretch>
            <a:fillRect/>
          </a:stretch>
        </p:blipFill>
        <p:spPr>
          <a:xfrm>
            <a:off x="6553200" y="5562600"/>
            <a:ext cx="2362200" cy="962425"/>
          </a:xfrm>
          <a:prstGeom prst="roundRect">
            <a:avLst>
              <a:gd name="adj" fmla="val 8594"/>
            </a:avLst>
          </a:prstGeom>
          <a:solidFill>
            <a:srgbClr val="FFFFFF">
              <a:shade val="85000"/>
            </a:srgbClr>
          </a:solidFill>
          <a:ln>
            <a:solidFill>
              <a:schemeClr val="bg2">
                <a:lumMod val="25000"/>
              </a:schemeClr>
            </a:solidFill>
          </a:ln>
          <a:effectLst>
            <a:reflection blurRad="12700" stA="38000" endPos="28000" dist="5000" dir="5400000" sy="-100000" algn="bl" rotWithShape="0"/>
          </a:effectLst>
        </p:spPr>
      </p:pic>
      <p:sp>
        <p:nvSpPr>
          <p:cNvPr id="13" name="Slide Number Placeholder 12"/>
          <p:cNvSpPr>
            <a:spLocks noGrp="1"/>
          </p:cNvSpPr>
          <p:nvPr>
            <p:ph type="sldNum" sz="quarter" idx="12"/>
          </p:nvPr>
        </p:nvSpPr>
        <p:spPr/>
        <p:txBody>
          <a:bodyPr/>
          <a:lstStyle/>
          <a:p>
            <a:fld id="{0808F6BE-9E20-4853-8F15-771326FC309D}" type="slidenum">
              <a:rPr lang="en-US" smtClean="0"/>
              <a:pPr/>
              <a:t>22</a:t>
            </a:fld>
            <a:endParaRPr lang="en-US"/>
          </a:p>
        </p:txBody>
      </p:sp>
      <p:sp>
        <p:nvSpPr>
          <p:cNvPr id="14" name="Footer Placeholder 13"/>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a:t>
            </a:r>
            <a:r>
              <a:rPr lang="en-US" sz="2400" b="1" dirty="0" smtClean="0">
                <a:solidFill>
                  <a:srgbClr val="FFFFFF"/>
                </a:solidFill>
                <a:latin typeface="Tahoma" charset="0"/>
                <a:cs typeface="Tahoma" charset="0"/>
              </a:rPr>
              <a:t>  </a:t>
            </a:r>
            <a:r>
              <a:rPr lang="en-US" sz="3600" b="1" dirty="0" smtClean="0">
                <a:solidFill>
                  <a:srgbClr val="FFFFFF"/>
                </a:solidFill>
                <a:latin typeface="Tahoma" charset="0"/>
                <a:cs typeface="Tahoma" charset="0"/>
              </a:rPr>
              <a:t>Satellite </a:t>
            </a:r>
            <a:r>
              <a:rPr lang="en-US" sz="4900" b="1" dirty="0" smtClean="0">
                <a:solidFill>
                  <a:srgbClr val="FFFFFF"/>
                </a:solidFill>
                <a:latin typeface="Tahoma" charset="0"/>
                <a:cs typeface="Tahoma" charset="0"/>
              </a:rPr>
              <a:t/>
            </a:r>
            <a:br>
              <a:rPr lang="en-US" sz="49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a:bodyPr>
          <a:lstStyle/>
          <a:p>
            <a:pPr algn="ctr">
              <a:buNone/>
            </a:pPr>
            <a:r>
              <a:rPr lang="en-US" sz="2800" b="1" dirty="0">
                <a:solidFill>
                  <a:srgbClr val="002060"/>
                </a:solidFill>
              </a:rPr>
              <a:t>What is satellite navigation?</a:t>
            </a:r>
          </a:p>
          <a:p>
            <a:pPr>
              <a:buFont typeface="Wingdings" pitchFamily="2" charset="2"/>
              <a:buChar char="v"/>
            </a:pPr>
            <a:r>
              <a:rPr lang="en-US" sz="2000" dirty="0"/>
              <a:t>Satellite navigation ("</a:t>
            </a:r>
            <a:r>
              <a:rPr lang="en-US" sz="2000" dirty="0" err="1"/>
              <a:t>satnav</a:t>
            </a:r>
            <a:r>
              <a:rPr lang="en-US" sz="2000" dirty="0"/>
              <a:t>") means using a portable </a:t>
            </a:r>
            <a:r>
              <a:rPr lang="en-US" sz="2000" dirty="0">
                <a:hlinkClick r:id="rId2"/>
              </a:rPr>
              <a:t>radio</a:t>
            </a:r>
            <a:r>
              <a:rPr lang="en-US" sz="2000" dirty="0"/>
              <a:t> receiver to pick up speed-of-light signals from orbiting </a:t>
            </a:r>
            <a:r>
              <a:rPr lang="en-US" sz="2000" dirty="0" smtClean="0">
                <a:hlinkClick r:id="rId3"/>
              </a:rPr>
              <a:t>satellites</a:t>
            </a:r>
            <a:r>
              <a:rPr lang="en-US" sz="2000" dirty="0" smtClean="0"/>
              <a:t> so </a:t>
            </a:r>
            <a:r>
              <a:rPr lang="en-US" sz="2000" dirty="0"/>
              <a:t>you can figure out your position, speed, and local </a:t>
            </a:r>
            <a:r>
              <a:rPr lang="en-US" sz="2000" dirty="0" smtClean="0"/>
              <a:t>time </a:t>
            </a:r>
          </a:p>
          <a:p>
            <a:pPr>
              <a:buFont typeface="Wingdings" pitchFamily="2" charset="2"/>
              <a:buChar char="v"/>
            </a:pPr>
            <a:endParaRPr lang="en-US" sz="2000" dirty="0" smtClean="0"/>
          </a:p>
          <a:p>
            <a:pPr>
              <a:buFont typeface="Wingdings" pitchFamily="2" charset="2"/>
              <a:buChar char="v"/>
            </a:pPr>
            <a:r>
              <a:rPr lang="en-US" sz="2000" dirty="0" smtClean="0"/>
              <a:t>The </a:t>
            </a:r>
            <a:r>
              <a:rPr lang="en-US" sz="2000" dirty="0"/>
              <a:t>best-known </a:t>
            </a:r>
            <a:r>
              <a:rPr lang="en-US" sz="2000" dirty="0" err="1"/>
              <a:t>satnav</a:t>
            </a:r>
            <a:r>
              <a:rPr lang="en-US" sz="2000" dirty="0"/>
              <a:t> system, the </a:t>
            </a:r>
            <a:r>
              <a:rPr lang="en-US" sz="2000" b="1" dirty="0" err="1"/>
              <a:t>Navstar</a:t>
            </a:r>
            <a:r>
              <a:rPr lang="en-US" sz="2000" b="1" dirty="0"/>
              <a:t> Global Positioning System (GPS)</a:t>
            </a:r>
            <a:r>
              <a:rPr lang="en-US" sz="2000" dirty="0"/>
              <a:t>, uses about 24 active satellites (including backups). Day and night, 365 days a year, they whiz round Earth once every 12 hours on orbital planes inclined at 55 degrees to the equator. </a:t>
            </a:r>
            <a:r>
              <a:rPr lang="en-US" sz="2000" dirty="0" smtClean="0"/>
              <a:t> </a:t>
            </a:r>
          </a:p>
          <a:p>
            <a:pPr>
              <a:buFont typeface="Wingdings" pitchFamily="2" charset="2"/>
              <a:buChar char="v"/>
            </a:pPr>
            <a:endParaRPr lang="en-US" sz="2000" dirty="0"/>
          </a:p>
          <a:p>
            <a:pPr>
              <a:buFont typeface="Wingdings" pitchFamily="2" charset="2"/>
              <a:buChar char="v"/>
            </a:pPr>
            <a:r>
              <a:rPr lang="en-US" sz="2000" dirty="0"/>
              <a:t>GPS was kick-started by the US military in 1973 and its satellites are designed to last about 7.5 years, but the latest generation typically survive about 10–12 years. </a:t>
            </a:r>
            <a:r>
              <a:rPr lang="en-US" sz="2000" dirty="0" smtClean="0"/>
              <a:t> </a:t>
            </a: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4"/>
            </a:endParaRPr>
          </a:p>
        </p:txBody>
      </p:sp>
      <p:sp>
        <p:nvSpPr>
          <p:cNvPr id="10" name="Rectangle 3"/>
          <p:cNvSpPr txBox="1">
            <a:spLocks noChangeArrowheads="1"/>
          </p:cNvSpPr>
          <p:nvPr/>
        </p:nvSpPr>
        <p:spPr>
          <a:xfrm>
            <a:off x="457200" y="27305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1" name="Picture 10" descr="Capture38.PNG"/>
          <p:cNvPicPr>
            <a:picLocks noChangeAspect="1"/>
          </p:cNvPicPr>
          <p:nvPr/>
        </p:nvPicPr>
        <p:blipFill>
          <a:blip r:embed="rId5" cstate="print"/>
          <a:stretch>
            <a:fillRect/>
          </a:stretch>
        </p:blipFill>
        <p:spPr>
          <a:xfrm>
            <a:off x="2971800" y="5257800"/>
            <a:ext cx="2590800" cy="1447800"/>
          </a:xfrm>
          <a:prstGeom prst="roundRect">
            <a:avLst>
              <a:gd name="adj" fmla="val 8594"/>
            </a:avLst>
          </a:prstGeom>
          <a:solidFill>
            <a:srgbClr val="FFFFFF">
              <a:shade val="85000"/>
            </a:srgbClr>
          </a:solidFill>
          <a:ln>
            <a:solidFill>
              <a:schemeClr val="bg2">
                <a:lumMod val="25000"/>
              </a:schemeClr>
            </a:solidFill>
          </a:ln>
          <a:effectLst>
            <a:reflection blurRad="12700" stA="38000" endPos="28000" dist="5000" dir="5400000" sy="-100000" algn="bl" rotWithShape="0"/>
          </a:effectLst>
        </p:spPr>
      </p:pic>
      <p:sp>
        <p:nvSpPr>
          <p:cNvPr id="13" name="Slide Number Placeholder 12"/>
          <p:cNvSpPr>
            <a:spLocks noGrp="1"/>
          </p:cNvSpPr>
          <p:nvPr>
            <p:ph type="sldNum" sz="quarter" idx="12"/>
          </p:nvPr>
        </p:nvSpPr>
        <p:spPr/>
        <p:txBody>
          <a:bodyPr/>
          <a:lstStyle/>
          <a:p>
            <a:fld id="{0808F6BE-9E20-4853-8F15-771326FC309D}" type="slidenum">
              <a:rPr lang="en-US" smtClean="0"/>
              <a:pPr/>
              <a:t>23</a:t>
            </a:fld>
            <a:endParaRPr lang="en-US"/>
          </a:p>
        </p:txBody>
      </p:sp>
      <p:sp>
        <p:nvSpPr>
          <p:cNvPr id="14" name="Footer Placeholder 13"/>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a:t>
            </a:r>
            <a:r>
              <a:rPr lang="en-US" sz="2400" b="1" dirty="0" smtClean="0">
                <a:solidFill>
                  <a:srgbClr val="FFFFFF"/>
                </a:solidFill>
                <a:latin typeface="Tahoma" charset="0"/>
                <a:cs typeface="Tahoma" charset="0"/>
              </a:rPr>
              <a:t>  </a:t>
            </a:r>
            <a:r>
              <a:rPr lang="en-US" sz="3600" b="1" dirty="0">
                <a:solidFill>
                  <a:srgbClr val="FFFFFF"/>
                </a:solidFill>
                <a:latin typeface="Tahoma" charset="0"/>
                <a:cs typeface="Tahoma" charset="0"/>
              </a:rPr>
              <a:t>	</a:t>
            </a:r>
            <a:r>
              <a:rPr lang="en-US" sz="3600" b="1" dirty="0" smtClean="0">
                <a:solidFill>
                  <a:srgbClr val="FFFFFF"/>
                </a:solidFill>
                <a:latin typeface="Tahoma" charset="0"/>
                <a:cs typeface="Tahoma" charset="0"/>
              </a:rPr>
              <a:t>GPS </a:t>
            </a:r>
            <a:r>
              <a:rPr lang="en-US" sz="4900" b="1" dirty="0" smtClean="0">
                <a:solidFill>
                  <a:srgbClr val="FFFFFF"/>
                </a:solidFill>
                <a:latin typeface="Tahoma" charset="0"/>
                <a:cs typeface="Tahoma" charset="0"/>
              </a:rPr>
              <a:t/>
            </a:r>
            <a:br>
              <a:rPr lang="en-US" sz="49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a:bodyPr>
          <a:lstStyle/>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t>The Global Positioning System (GPS) is a satellite-based navigation system made up of a network of 24 satellites placed into orbit by the U.S. Department of Defense</a:t>
            </a:r>
            <a:r>
              <a:rPr lang="en-US" sz="2000" dirty="0" smtClean="0"/>
              <a:t>.</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p>
          <a:p>
            <a:pPr fontAlgn="base">
              <a:buFont typeface="Wingdings" pitchFamily="2" charset="2"/>
              <a:buChar char="v"/>
            </a:pPr>
            <a:r>
              <a:rPr lang="en-US" sz="2000" dirty="0"/>
              <a:t>The 24 satellites that make up the GPS space segment are orbiting the earth about 12,000 miles above us. They are constantly moving, making two complete orbits in less than 24 hours. These satellites are travelling at speeds of roughly 7,000 miles an hour</a:t>
            </a:r>
            <a:r>
              <a:rPr lang="en-US" sz="2000" dirty="0" smtClean="0"/>
              <a:t>.</a:t>
            </a:r>
          </a:p>
          <a:p>
            <a:pPr fontAlgn="base">
              <a:buFont typeface="Wingdings" pitchFamily="2" charset="2"/>
              <a:buChar char="v"/>
            </a:pPr>
            <a:endParaRPr lang="en-US" sz="2000" dirty="0"/>
          </a:p>
          <a:p>
            <a:pPr fontAlgn="base">
              <a:buFont typeface="Wingdings" pitchFamily="2" charset="2"/>
              <a:buChar char="v"/>
            </a:pPr>
            <a:r>
              <a:rPr lang="en-US" sz="2000" dirty="0"/>
              <a:t>GPS satellites are powered by solar energy. They have backup batteries onboard to keep them running in the event of a solar eclipse, when there's no solar power. Small rocket boosters on each satellite keep them flying in the correct path.</a:t>
            </a: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                            </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27305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2" name="Picture 11" descr="Capture39.PNG"/>
          <p:cNvPicPr>
            <a:picLocks noChangeAspect="1"/>
          </p:cNvPicPr>
          <p:nvPr/>
        </p:nvPicPr>
        <p:blipFill>
          <a:blip r:embed="rId3" cstate="print"/>
          <a:stretch>
            <a:fillRect/>
          </a:stretch>
        </p:blipFill>
        <p:spPr>
          <a:xfrm>
            <a:off x="3352800" y="5334000"/>
            <a:ext cx="1905000" cy="1371941"/>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13" name="Slide Number Placeholder 12"/>
          <p:cNvSpPr>
            <a:spLocks noGrp="1"/>
          </p:cNvSpPr>
          <p:nvPr>
            <p:ph type="sldNum" sz="quarter" idx="12"/>
          </p:nvPr>
        </p:nvSpPr>
        <p:spPr/>
        <p:txBody>
          <a:bodyPr/>
          <a:lstStyle/>
          <a:p>
            <a:fld id="{0808F6BE-9E20-4853-8F15-771326FC309D}" type="slidenum">
              <a:rPr lang="en-US" smtClean="0"/>
              <a:pPr/>
              <a:t>24</a:t>
            </a:fld>
            <a:endParaRPr lang="en-US"/>
          </a:p>
        </p:txBody>
      </p:sp>
      <p:sp>
        <p:nvSpPr>
          <p:cNvPr id="14" name="Footer Placeholder 13"/>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a:t>
            </a:r>
            <a:r>
              <a:rPr lang="en-US" sz="2400" b="1" dirty="0" smtClean="0">
                <a:solidFill>
                  <a:srgbClr val="FFFFFF"/>
                </a:solidFill>
                <a:latin typeface="Tahoma" charset="0"/>
                <a:cs typeface="Tahoma" charset="0"/>
              </a:rPr>
              <a:t>  </a:t>
            </a:r>
            <a:r>
              <a:rPr lang="en-US" sz="3600" b="1" dirty="0">
                <a:solidFill>
                  <a:srgbClr val="FFFFFF"/>
                </a:solidFill>
                <a:latin typeface="Tahoma" charset="0"/>
                <a:cs typeface="Tahoma" charset="0"/>
              </a:rPr>
              <a:t>	</a:t>
            </a:r>
            <a:r>
              <a:rPr lang="en-US" sz="3600" b="1" dirty="0" err="1" smtClean="0">
                <a:solidFill>
                  <a:srgbClr val="FFFFFF"/>
                </a:solidFill>
                <a:latin typeface="Tahoma" charset="0"/>
                <a:cs typeface="Tahoma" charset="0"/>
              </a:rPr>
              <a:t>WiFi</a:t>
            </a:r>
            <a:r>
              <a:rPr lang="en-US" sz="3600" b="1" dirty="0" smtClean="0">
                <a:solidFill>
                  <a:srgbClr val="FFFFFF"/>
                </a:solidFill>
                <a:latin typeface="Tahoma" charset="0"/>
                <a:cs typeface="Tahoma" charset="0"/>
              </a:rPr>
              <a:t> </a:t>
            </a:r>
            <a:r>
              <a:rPr lang="en-US" sz="4900" b="1" dirty="0" smtClean="0">
                <a:solidFill>
                  <a:srgbClr val="FFFFFF"/>
                </a:solidFill>
                <a:latin typeface="Tahoma" charset="0"/>
                <a:cs typeface="Tahoma" charset="0"/>
              </a:rPr>
              <a:t/>
            </a:r>
            <a:br>
              <a:rPr lang="en-US" sz="49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lnSpcReduction="10000"/>
          </a:bodyPr>
          <a:lstStyle/>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err="1"/>
              <a:t>WiFi</a:t>
            </a:r>
            <a:r>
              <a:rPr lang="en-US" sz="2000" dirty="0"/>
              <a:t> is a technology that uses radio waves to provide network connectivity. </a:t>
            </a:r>
            <a:r>
              <a:rPr lang="en-US" sz="2000" dirty="0" err="1" smtClean="0"/>
              <a:t>WiFi</a:t>
            </a:r>
            <a:r>
              <a:rPr lang="en-US" sz="2000" dirty="0" smtClean="0"/>
              <a:t>- most </a:t>
            </a:r>
            <a:r>
              <a:rPr lang="en-US" sz="2000" dirty="0"/>
              <a:t>widely accepted definition for the term in the tech community is </a:t>
            </a:r>
            <a:r>
              <a:rPr lang="en-US" sz="2000" b="1" dirty="0"/>
              <a:t>Wireless Fidelity</a:t>
            </a:r>
            <a:r>
              <a:rPr lang="en-US" sz="2000" dirty="0"/>
              <a:t>. </a:t>
            </a: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p>
          <a:p>
            <a:pPr fontAlgn="base">
              <a:buFont typeface="Wingdings" pitchFamily="2" charset="2"/>
              <a:buChar char="v"/>
            </a:pPr>
            <a:r>
              <a:rPr lang="en-US" sz="2000" dirty="0"/>
              <a:t>Wireless technology has widely spread lately and you can get connected almost anywhere; at home, at work, in libraries, schools, airports, hotels and even in some restaurants. </a:t>
            </a:r>
            <a:r>
              <a:rPr lang="en-US" sz="2000" dirty="0" smtClean="0"/>
              <a:t/>
            </a:r>
            <a:br>
              <a:rPr lang="en-US" sz="2000" dirty="0" smtClean="0"/>
            </a:br>
            <a:endParaRPr lang="en-US" sz="2000" dirty="0"/>
          </a:p>
          <a:p>
            <a:pPr fontAlgn="base">
              <a:buFont typeface="Wingdings" pitchFamily="2" charset="2"/>
              <a:buChar char="v"/>
            </a:pPr>
            <a:r>
              <a:rPr lang="en-US" sz="2000" dirty="0" smtClean="0"/>
              <a:t> </a:t>
            </a:r>
            <a:r>
              <a:rPr lang="en-US" sz="2000" dirty="0"/>
              <a:t>Like mobile phones, a </a:t>
            </a:r>
            <a:r>
              <a:rPr lang="en-US" sz="2000" b="1" dirty="0" err="1"/>
              <a:t>WiFi</a:t>
            </a:r>
            <a:r>
              <a:rPr lang="en-US" sz="2000" dirty="0"/>
              <a:t> network makes use of radio waves to transmit information across a network. The computer should include a wireless adapter that will translate data sent into a radio signal</a:t>
            </a:r>
            <a:r>
              <a:rPr lang="en-US" sz="2000" dirty="0" smtClean="0"/>
              <a:t>.</a:t>
            </a:r>
          </a:p>
          <a:p>
            <a:pPr fontAlgn="base">
              <a:buNone/>
            </a:pPr>
            <a:endParaRPr lang="en-US" sz="2000" dirty="0"/>
          </a:p>
          <a:p>
            <a:pPr fontAlgn="base">
              <a:buNone/>
            </a:pPr>
            <a:endParaRPr lang="en-US" sz="2000" dirty="0" smtClean="0"/>
          </a:p>
          <a:p>
            <a:pPr fontAlgn="base">
              <a:buFont typeface="Wingdings" pitchFamily="2" charset="2"/>
              <a:buChar char="v"/>
            </a:pPr>
            <a:endParaRPr lang="en-US" sz="2000" dirty="0"/>
          </a:p>
          <a:p>
            <a:pPr fontAlgn="base">
              <a:buNone/>
            </a:pPr>
            <a:endParaRPr lang="en-US" sz="20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                            </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27305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7" descr="Capture40.PNG"/>
          <p:cNvPicPr>
            <a:picLocks noChangeAspect="1"/>
          </p:cNvPicPr>
          <p:nvPr/>
        </p:nvPicPr>
        <p:blipFill>
          <a:blip r:embed="rId3" cstate="print"/>
          <a:stretch>
            <a:fillRect/>
          </a:stretch>
        </p:blipFill>
        <p:spPr>
          <a:xfrm>
            <a:off x="2286000" y="4724400"/>
            <a:ext cx="4267200" cy="1981200"/>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11" name="Slide Number Placeholder 10"/>
          <p:cNvSpPr>
            <a:spLocks noGrp="1"/>
          </p:cNvSpPr>
          <p:nvPr>
            <p:ph type="sldNum" sz="quarter" idx="12"/>
          </p:nvPr>
        </p:nvSpPr>
        <p:spPr/>
        <p:txBody>
          <a:bodyPr/>
          <a:lstStyle/>
          <a:p>
            <a:fld id="{0808F6BE-9E20-4853-8F15-771326FC309D}" type="slidenum">
              <a:rPr lang="en-US" smtClean="0"/>
              <a:pPr/>
              <a:t>25</a:t>
            </a:fld>
            <a:endParaRPr lang="en-US"/>
          </a:p>
        </p:txBody>
      </p:sp>
      <p:sp>
        <p:nvSpPr>
          <p:cNvPr id="13" name="Footer Placeholder 12"/>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a:t>
            </a:r>
            <a:r>
              <a:rPr lang="en-US" sz="2400" b="1" dirty="0" smtClean="0">
                <a:solidFill>
                  <a:srgbClr val="FFFFFF"/>
                </a:solidFill>
                <a:latin typeface="Tahoma" charset="0"/>
                <a:cs typeface="Tahoma" charset="0"/>
              </a:rPr>
              <a:t>  </a:t>
            </a:r>
            <a:r>
              <a:rPr lang="en-US" sz="3600" b="1" dirty="0">
                <a:solidFill>
                  <a:srgbClr val="FFFFFF"/>
                </a:solidFill>
                <a:latin typeface="Tahoma" charset="0"/>
                <a:cs typeface="Tahoma" charset="0"/>
              </a:rPr>
              <a:t>	</a:t>
            </a:r>
            <a:r>
              <a:rPr lang="en-US" sz="3600" b="1" dirty="0" err="1" smtClean="0">
                <a:solidFill>
                  <a:srgbClr val="FFFFFF"/>
                </a:solidFill>
                <a:latin typeface="Tahoma" charset="0"/>
                <a:cs typeface="Tahoma" charset="0"/>
              </a:rPr>
              <a:t>WiFi</a:t>
            </a:r>
            <a:r>
              <a:rPr lang="en-US" sz="3600" b="1" dirty="0" smtClean="0">
                <a:solidFill>
                  <a:srgbClr val="FFFFFF"/>
                </a:solidFill>
                <a:latin typeface="Tahoma" charset="0"/>
                <a:cs typeface="Tahoma" charset="0"/>
              </a:rPr>
              <a:t> Frequencies</a:t>
            </a:r>
            <a:r>
              <a:rPr lang="en-US" sz="4900" b="1" dirty="0" smtClean="0">
                <a:solidFill>
                  <a:srgbClr val="FFFFFF"/>
                </a:solidFill>
                <a:latin typeface="Tahoma" charset="0"/>
                <a:cs typeface="Tahoma" charset="0"/>
              </a:rPr>
              <a:t/>
            </a:r>
            <a:br>
              <a:rPr lang="en-US" sz="49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638800"/>
          </a:xfrm>
        </p:spPr>
        <p:txBody>
          <a:bodyPr>
            <a:normAutofit fontScale="47500" lnSpcReduction="20000"/>
          </a:bodyPr>
          <a:lstStyle/>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buFont typeface="Wingdings" pitchFamily="2" charset="2"/>
              <a:buChar char="v"/>
            </a:pPr>
            <a:r>
              <a:rPr lang="en-US" sz="3800" dirty="0"/>
              <a:t>Wireless networking is known as </a:t>
            </a:r>
            <a:r>
              <a:rPr lang="en-US" sz="3800" dirty="0" err="1"/>
              <a:t>WiFi</a:t>
            </a:r>
            <a:r>
              <a:rPr lang="en-US" sz="3800" dirty="0"/>
              <a:t> or 802.11 networking as it covers the IEEE 802.11 technologies. The major advantage of </a:t>
            </a:r>
            <a:r>
              <a:rPr lang="en-US" sz="3800" dirty="0" err="1"/>
              <a:t>WiFi</a:t>
            </a:r>
            <a:r>
              <a:rPr lang="en-US" sz="3800" dirty="0"/>
              <a:t> is that it is compatible with almost every operating system, game device, and advanced printer. </a:t>
            </a:r>
            <a:endParaRPr lang="en-US" sz="3800" dirty="0" smtClean="0"/>
          </a:p>
          <a:p>
            <a:pPr>
              <a:buFont typeface="Wingdings" pitchFamily="2" charset="2"/>
              <a:buChar char="v"/>
            </a:pPr>
            <a:endParaRPr lang="en-US" sz="3800" dirty="0" smtClean="0"/>
          </a:p>
          <a:p>
            <a:pPr>
              <a:buFont typeface="Wingdings" pitchFamily="2" charset="2"/>
              <a:buChar char="v"/>
            </a:pPr>
            <a:r>
              <a:rPr lang="en-US" sz="3800" dirty="0" smtClean="0"/>
              <a:t>A </a:t>
            </a:r>
            <a:r>
              <a:rPr lang="en-US" sz="3800" dirty="0"/>
              <a:t>wireless network will transmit at a frequency level of 2.4 GHz or 5GHz to adapt to the amount of data that is being sent by the user. The 802.11 networking standards will somewhat vary depending mostly on the user's needs. </a:t>
            </a:r>
            <a:r>
              <a:rPr lang="en-US" sz="3800" dirty="0" smtClean="0"/>
              <a:t/>
            </a:r>
            <a:br>
              <a:rPr lang="en-US" sz="3800" dirty="0" smtClean="0"/>
            </a:br>
            <a:r>
              <a:rPr lang="en-US" sz="3800" dirty="0" smtClean="0"/>
              <a:t/>
            </a:r>
            <a:br>
              <a:rPr lang="en-US" sz="3800" dirty="0" smtClean="0"/>
            </a:br>
            <a:r>
              <a:rPr lang="en-US" sz="3800" dirty="0"/>
              <a:t>The </a:t>
            </a:r>
            <a:r>
              <a:rPr lang="en-US" sz="3800" b="1" dirty="0"/>
              <a:t>802.11a</a:t>
            </a:r>
            <a:r>
              <a:rPr lang="en-US" sz="3800" dirty="0"/>
              <a:t> will transmit data at a frequency level of 5GHz. The Orthogonal Frequency-Division Multiplexing (OFDM) used enhances reception by dividing the radio signals into smaller signals before reaching the router. You can transmit a maximum of 54 megabits of data per second. </a:t>
            </a:r>
            <a:r>
              <a:rPr lang="en-US" sz="3800" dirty="0" smtClean="0"/>
              <a:t/>
            </a:r>
            <a:br>
              <a:rPr lang="en-US" sz="3800" dirty="0" smtClean="0"/>
            </a:br>
            <a:r>
              <a:rPr lang="en-US" sz="3800" dirty="0" smtClean="0"/>
              <a:t/>
            </a:r>
            <a:br>
              <a:rPr lang="en-US" sz="3800" dirty="0" smtClean="0"/>
            </a:br>
            <a:r>
              <a:rPr lang="en-US" sz="3800" dirty="0"/>
              <a:t>The </a:t>
            </a:r>
            <a:r>
              <a:rPr lang="en-US" sz="3800" b="1" dirty="0"/>
              <a:t>802.11b</a:t>
            </a:r>
            <a:r>
              <a:rPr lang="en-US" sz="3800" dirty="0"/>
              <a:t> will transmit data at a frequency level of 2.4GHz, which is a relatively slow speed. You can transmit a maximum of 11 megabits of data per second. </a:t>
            </a:r>
            <a:r>
              <a:rPr lang="en-US" sz="3800" dirty="0" smtClean="0"/>
              <a:t/>
            </a:r>
            <a:br>
              <a:rPr lang="en-US" sz="3800" dirty="0" smtClean="0"/>
            </a:br>
            <a:r>
              <a:rPr lang="en-US" sz="3800" dirty="0" smtClean="0"/>
              <a:t/>
            </a:r>
            <a:br>
              <a:rPr lang="en-US" sz="3800" dirty="0" smtClean="0"/>
            </a:br>
            <a:r>
              <a:rPr lang="en-US" sz="3800" dirty="0"/>
              <a:t>The </a:t>
            </a:r>
            <a:r>
              <a:rPr lang="en-US" sz="3800" b="1" dirty="0"/>
              <a:t>802.11g</a:t>
            </a:r>
            <a:r>
              <a:rPr lang="en-US" sz="3800" dirty="0"/>
              <a:t> will transmit data at 2.4GHz but can transmit a maximum of 54 megabits of data per second as it also uses an OFDM coding. </a:t>
            </a:r>
            <a:r>
              <a:rPr lang="en-US" sz="3800" dirty="0" smtClean="0"/>
              <a:t/>
            </a:r>
            <a:br>
              <a:rPr lang="en-US" sz="3800" dirty="0" smtClean="0"/>
            </a:br>
            <a:r>
              <a:rPr lang="en-US" sz="3800" dirty="0" smtClean="0"/>
              <a:t/>
            </a:r>
            <a:br>
              <a:rPr lang="en-US" sz="3800" dirty="0" smtClean="0"/>
            </a:br>
            <a:r>
              <a:rPr lang="en-US" sz="3800" dirty="0"/>
              <a:t>The more advanced </a:t>
            </a:r>
            <a:r>
              <a:rPr lang="en-US" sz="3800" b="1" dirty="0"/>
              <a:t>802.11n</a:t>
            </a:r>
            <a:r>
              <a:rPr lang="en-US" sz="3800" dirty="0"/>
              <a:t> can transmit a maximum of 140 megabits of data per second and uses a frequency level of 5GHz. </a:t>
            </a:r>
          </a:p>
          <a:p>
            <a:pPr fontAlgn="base">
              <a:buFont typeface="Wingdings" pitchFamily="2" charset="2"/>
              <a:buChar char="v"/>
            </a:pPr>
            <a:endParaRPr lang="en-US" sz="29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400" dirty="0" smtClean="0"/>
              <a:t>                            </a:t>
            </a:r>
            <a:endParaRPr lang="en-US" sz="24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27305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6" descr="Capture41.PNG"/>
          <p:cNvPicPr>
            <a:picLocks noChangeAspect="1"/>
          </p:cNvPicPr>
          <p:nvPr/>
        </p:nvPicPr>
        <p:blipFill>
          <a:blip r:embed="rId3" cstate="print"/>
          <a:stretch>
            <a:fillRect/>
          </a:stretch>
        </p:blipFill>
        <p:spPr>
          <a:xfrm>
            <a:off x="5867400" y="5791200"/>
            <a:ext cx="3048000" cy="962255"/>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8" name="Slide Number Placeholder 7"/>
          <p:cNvSpPr>
            <a:spLocks noGrp="1"/>
          </p:cNvSpPr>
          <p:nvPr>
            <p:ph type="sldNum" sz="quarter" idx="12"/>
          </p:nvPr>
        </p:nvSpPr>
        <p:spPr/>
        <p:txBody>
          <a:bodyPr/>
          <a:lstStyle/>
          <a:p>
            <a:fld id="{0808F6BE-9E20-4853-8F15-771326FC309D}" type="slidenum">
              <a:rPr lang="en-US" smtClean="0"/>
              <a:pPr/>
              <a:t>26</a:t>
            </a:fld>
            <a:endParaRPr lang="en-US"/>
          </a:p>
        </p:txBody>
      </p:sp>
      <p:sp>
        <p:nvSpPr>
          <p:cNvPr id="11" name="Footer Placeholder 10"/>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solidFill>
            <a:schemeClr val="tx2">
              <a:lumMod val="60000"/>
              <a:lumOff val="40000"/>
            </a:schemeClr>
          </a:solidFill>
          <a:ln>
            <a:solidFill>
              <a:schemeClr val="bg1"/>
            </a:solidFill>
          </a:ln>
        </p:spPr>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a:t>
            </a:r>
            <a:r>
              <a:rPr lang="en-US" sz="2400" b="1" dirty="0" smtClean="0">
                <a:solidFill>
                  <a:srgbClr val="FFFFFF"/>
                </a:solidFill>
                <a:latin typeface="Tahoma" charset="0"/>
                <a:cs typeface="Tahoma" charset="0"/>
              </a:rPr>
              <a:t>  </a:t>
            </a:r>
            <a:r>
              <a:rPr lang="en-US" sz="3600" b="1" dirty="0">
                <a:solidFill>
                  <a:srgbClr val="FFFFFF"/>
                </a:solidFill>
                <a:latin typeface="Tahoma" charset="0"/>
                <a:cs typeface="Tahoma" charset="0"/>
              </a:rPr>
              <a:t>	</a:t>
            </a:r>
            <a:r>
              <a:rPr lang="en-US" sz="3600" b="1" dirty="0" err="1" smtClean="0">
                <a:solidFill>
                  <a:srgbClr val="FFFFFF"/>
                </a:solidFill>
                <a:latin typeface="Tahoma" charset="0"/>
                <a:cs typeface="Tahoma" charset="0"/>
              </a:rPr>
              <a:t>WiFi</a:t>
            </a:r>
            <a:r>
              <a:rPr lang="en-US" sz="3600" b="1" dirty="0" smtClean="0">
                <a:solidFill>
                  <a:srgbClr val="FFFFFF"/>
                </a:solidFill>
                <a:latin typeface="Tahoma" charset="0"/>
                <a:cs typeface="Tahoma" charset="0"/>
              </a:rPr>
              <a:t> ( Hotspots) </a:t>
            </a:r>
            <a:r>
              <a:rPr lang="en-US" sz="4900" b="1" dirty="0" smtClean="0">
                <a:solidFill>
                  <a:srgbClr val="FFFFFF"/>
                </a:solidFill>
                <a:latin typeface="Tahoma" charset="0"/>
                <a:cs typeface="Tahoma" charset="0"/>
              </a:rPr>
              <a:t/>
            </a:r>
            <a:br>
              <a:rPr lang="en-US" sz="49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fontScale="92500" lnSpcReduction="10000"/>
          </a:bodyPr>
          <a:lstStyle/>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A</a:t>
            </a:r>
            <a:r>
              <a:rPr lang="en-US" sz="2000" dirty="0"/>
              <a:t> </a:t>
            </a:r>
            <a:r>
              <a:rPr lang="en-US" sz="2000" b="1" dirty="0" smtClean="0"/>
              <a:t>HOTSPOT</a:t>
            </a:r>
            <a:r>
              <a:rPr lang="en-US" sz="2000" dirty="0" smtClean="0"/>
              <a:t> is </a:t>
            </a:r>
            <a:r>
              <a:rPr lang="en-US" sz="2000" dirty="0"/>
              <a:t>a physical location where people may obtain Internet access, typically using </a:t>
            </a:r>
            <a:r>
              <a:rPr lang="en-US" sz="2000" b="1" dirty="0"/>
              <a:t>Wi-Fi</a:t>
            </a:r>
            <a:r>
              <a:rPr lang="en-US" sz="2000" dirty="0"/>
              <a:t> technology, via a wireless local area network (WLAN) using a router connected to an internet service provider.</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A</a:t>
            </a:r>
            <a:r>
              <a:rPr lang="en-US" sz="2000" dirty="0"/>
              <a:t> </a:t>
            </a:r>
            <a:r>
              <a:rPr lang="en-US" sz="2000" b="1" dirty="0" err="1"/>
              <a:t>WiFi</a:t>
            </a:r>
            <a:r>
              <a:rPr lang="en-US" sz="2000" b="1" dirty="0"/>
              <a:t> connection</a:t>
            </a:r>
            <a:r>
              <a:rPr lang="en-US" sz="2000" dirty="0"/>
              <a:t> is established using a wireless adapter to create </a:t>
            </a:r>
            <a:r>
              <a:rPr lang="en-US" sz="2000" b="1" i="1" dirty="0" smtClean="0">
                <a:solidFill>
                  <a:schemeClr val="tx2">
                    <a:lumMod val="75000"/>
                  </a:schemeClr>
                </a:solidFill>
              </a:rPr>
              <a:t>HOTSPOTS</a:t>
            </a:r>
            <a:r>
              <a:rPr lang="en-US" sz="2000" dirty="0"/>
              <a:t> - areas in the vicinity of a wireless router that are connected to the network and allow users to access internet services</a:t>
            </a:r>
            <a:r>
              <a:rPr lang="en-US" sz="2000" dirty="0" smtClean="0"/>
              <a:t>.</a:t>
            </a: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t>The term </a:t>
            </a:r>
            <a:r>
              <a:rPr lang="en-US" sz="2000" b="1" dirty="0" smtClean="0"/>
              <a:t>HOTSPOT</a:t>
            </a:r>
            <a:r>
              <a:rPr lang="en-US" sz="2000" dirty="0"/>
              <a:t> is used to define an area where </a:t>
            </a:r>
            <a:r>
              <a:rPr lang="en-US" sz="2000" b="1" dirty="0" err="1"/>
              <a:t>WiFi</a:t>
            </a:r>
            <a:r>
              <a:rPr lang="en-US" sz="2000" dirty="0"/>
              <a:t> access is available. It can either be through a closed wireless network at home or in public places such as restaurants or airports. </a:t>
            </a: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p>
          <a:p>
            <a:pPr>
              <a:lnSpc>
                <a:spcPct val="8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900" i="1" dirty="0" smtClean="0">
                <a:effectLst>
                  <a:outerShdw blurRad="38100" dist="38100" dir="2700000" algn="tl">
                    <a:srgbClr val="000000">
                      <a:alpha val="43137"/>
                    </a:srgbClr>
                  </a:outerShdw>
                </a:effectLst>
                <a:latin typeface="Tahoma" charset="0"/>
                <a:cs typeface="Tahoma" charset="0"/>
              </a:rPr>
              <a:t>Equipment is inexpensive (many newer computers have the needed hardware</a:t>
            </a:r>
          </a:p>
          <a:p>
            <a:pPr>
              <a:lnSpc>
                <a:spcPct val="8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900" i="1" dirty="0" smtClean="0">
                <a:effectLst>
                  <a:outerShdw blurRad="38100" dist="38100" dir="2700000" algn="tl">
                    <a:srgbClr val="000000">
                      <a:alpha val="43137"/>
                    </a:srgbClr>
                  </a:outerShdw>
                </a:effectLst>
                <a:latin typeface="Tahoma" charset="0"/>
                <a:cs typeface="Tahoma" charset="0"/>
              </a:rPr>
              <a:t>built in), and Wi-Fi hotspots remains free in some locales.</a:t>
            </a:r>
          </a:p>
          <a:p>
            <a:pPr>
              <a:lnSpc>
                <a:spcPct val="8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900" i="1" dirty="0" smtClean="0">
                <a:effectLst>
                  <a:outerShdw blurRad="38100" dist="38100" dir="2700000" algn="tl">
                    <a:srgbClr val="000000">
                      <a:alpha val="43137"/>
                    </a:srgbClr>
                  </a:outerShdw>
                </a:effectLst>
                <a:latin typeface="Tahoma" charset="0"/>
                <a:cs typeface="Tahoma" charset="0"/>
              </a:rPr>
              <a:t>Availability can be a problem, specifically in most suburban and rural areas.</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t/>
            </a:r>
            <a:br>
              <a:rPr lang="en-US" sz="2000" dirty="0" smtClean="0"/>
            </a:br>
            <a:r>
              <a:rPr lang="en-US" sz="2000" dirty="0" smtClean="0"/>
              <a:t/>
            </a:r>
            <a:br>
              <a:rPr lang="en-US" sz="2000" dirty="0" smtClean="0"/>
            </a:br>
            <a:r>
              <a:rPr lang="en-US" sz="2000" dirty="0" smtClean="0"/>
              <a:t> </a:t>
            </a:r>
            <a:endParaRPr lang="en-US" sz="2000" dirty="0"/>
          </a:p>
          <a:p>
            <a:pPr fontAlgn="base">
              <a:buNone/>
            </a:pPr>
            <a:endParaRPr lang="en-US" sz="2000" dirty="0" smtClean="0"/>
          </a:p>
          <a:p>
            <a:pPr fontAlgn="base">
              <a:buFont typeface="Wingdings" pitchFamily="2" charset="2"/>
              <a:buChar char="v"/>
            </a:pPr>
            <a:endParaRPr lang="en-US" sz="2000" dirty="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27305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7" descr="Capture42.PNG"/>
          <p:cNvPicPr>
            <a:picLocks noChangeAspect="1"/>
          </p:cNvPicPr>
          <p:nvPr/>
        </p:nvPicPr>
        <p:blipFill>
          <a:blip r:embed="rId3" cstate="print"/>
          <a:stretch>
            <a:fillRect/>
          </a:stretch>
        </p:blipFill>
        <p:spPr>
          <a:xfrm>
            <a:off x="2743200" y="5181600"/>
            <a:ext cx="3657601" cy="1447800"/>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11" name="Slide Number Placeholder 10"/>
          <p:cNvSpPr>
            <a:spLocks noGrp="1"/>
          </p:cNvSpPr>
          <p:nvPr>
            <p:ph type="sldNum" sz="quarter" idx="12"/>
          </p:nvPr>
        </p:nvSpPr>
        <p:spPr/>
        <p:txBody>
          <a:bodyPr/>
          <a:lstStyle/>
          <a:p>
            <a:fld id="{0808F6BE-9E20-4853-8F15-771326FC309D}" type="slidenum">
              <a:rPr lang="en-US" smtClean="0"/>
              <a:pPr/>
              <a:t>27</a:t>
            </a:fld>
            <a:endParaRPr lang="en-US"/>
          </a:p>
        </p:txBody>
      </p:sp>
      <p:sp>
        <p:nvSpPr>
          <p:cNvPr id="13" name="Footer Placeholder 12"/>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a:t>
            </a:r>
            <a:r>
              <a:rPr lang="en-US" sz="2400" b="1" dirty="0" smtClean="0">
                <a:solidFill>
                  <a:srgbClr val="FFFFFF"/>
                </a:solidFill>
                <a:latin typeface="Tahoma" charset="0"/>
                <a:cs typeface="Tahoma" charset="0"/>
              </a:rPr>
              <a:t>  </a:t>
            </a:r>
            <a:r>
              <a:rPr lang="en-US" sz="3600" b="1" dirty="0">
                <a:solidFill>
                  <a:srgbClr val="FFFFFF"/>
                </a:solidFill>
                <a:latin typeface="Tahoma" charset="0"/>
                <a:cs typeface="Tahoma" charset="0"/>
              </a:rPr>
              <a:t>	</a:t>
            </a:r>
            <a:r>
              <a:rPr lang="en-US" sz="3600" b="1" dirty="0" smtClean="0">
                <a:solidFill>
                  <a:srgbClr val="FFFFFF"/>
                </a:solidFill>
                <a:latin typeface="Tahoma" charset="0"/>
                <a:cs typeface="Tahoma" charset="0"/>
              </a:rPr>
              <a:t>BLUETOOTH </a:t>
            </a:r>
            <a:r>
              <a:rPr lang="en-US" sz="4900" b="1" dirty="0" smtClean="0">
                <a:solidFill>
                  <a:srgbClr val="FFFFFF"/>
                </a:solidFill>
                <a:latin typeface="Tahoma" charset="0"/>
                <a:cs typeface="Tahoma" charset="0"/>
              </a:rPr>
              <a:t/>
            </a:r>
            <a:br>
              <a:rPr lang="en-US" sz="49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a:bodyPr>
          <a:lstStyle/>
          <a:p>
            <a:pPr fontAlgn="base">
              <a:buNone/>
            </a:pP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t>Bluetooth</a:t>
            </a:r>
            <a:r>
              <a:rPr lang="en-US" sz="2400" dirty="0"/>
              <a:t> is a </a:t>
            </a:r>
            <a:r>
              <a:rPr lang="en-US" sz="2400" dirty="0">
                <a:hlinkClick r:id="rId2" tooltip="Wireless"/>
              </a:rPr>
              <a:t>wireless</a:t>
            </a:r>
            <a:r>
              <a:rPr lang="en-US" sz="2400" dirty="0"/>
              <a:t> technology standard for exchanging data over short distances</a:t>
            </a:r>
            <a:endParaRPr lang="en-US" sz="2400" dirty="0" smtClean="0">
              <a:latin typeface="Tahoma" charset="0"/>
              <a:cs typeface="Tahoma" charset="0"/>
            </a:endParaRPr>
          </a:p>
          <a:p>
            <a:pPr>
              <a:buFont typeface="Wingdings" pitchFamily="2" charset="2"/>
              <a:buChar char="v"/>
            </a:pPr>
            <a:r>
              <a:rPr lang="en-US" sz="2400" dirty="0"/>
              <a:t> You can use Bluetooth with cell phones, PDAs, laptops, palmtops, printers, </a:t>
            </a:r>
            <a:r>
              <a:rPr lang="en-US" sz="2400" dirty="0" smtClean="0"/>
              <a:t>baby monitors, garage openers and </a:t>
            </a:r>
            <a:r>
              <a:rPr lang="en-US" sz="2400" dirty="0"/>
              <a:t>other external devices. </a:t>
            </a:r>
            <a:endParaRPr lang="en-US" sz="2400" dirty="0" smtClean="0"/>
          </a:p>
          <a:p>
            <a:pPr>
              <a:buFont typeface="Wingdings" pitchFamily="2" charset="2"/>
              <a:buChar char="v"/>
            </a:pPr>
            <a:r>
              <a:rPr lang="en-US" sz="2400" dirty="0"/>
              <a:t>Bluetooth networking transmits data via low-power radio waves. It communicates on a frequency of </a:t>
            </a:r>
            <a:r>
              <a:rPr lang="en-US" sz="2400" b="1" dirty="0"/>
              <a:t>2.45 gigahertz</a:t>
            </a:r>
            <a:r>
              <a:rPr lang="en-US" sz="2400" dirty="0"/>
              <a:t> </a:t>
            </a:r>
            <a:endParaRPr lang="en-US" sz="2400" dirty="0" smtClean="0"/>
          </a:p>
          <a:p>
            <a:pPr>
              <a:buFont typeface="Wingdings" pitchFamily="2" charset="2"/>
              <a:buChar char="v"/>
            </a:pPr>
            <a:r>
              <a:rPr lang="en-US" sz="2400" dirty="0" smtClean="0"/>
              <a:t>This </a:t>
            </a:r>
            <a:r>
              <a:rPr lang="en-US" sz="2400" dirty="0"/>
              <a:t>frequency band has been set aside by international agreement for the use of industrial, scientific and medical devices (ISM).</a:t>
            </a:r>
            <a:endParaRPr lang="en-US" sz="2400" dirty="0" smtClean="0"/>
          </a:p>
          <a:p>
            <a:pPr>
              <a:buNone/>
            </a:pPr>
            <a:r>
              <a:rPr lang="en-US" sz="2400" dirty="0" smtClean="0"/>
              <a:t/>
            </a:r>
            <a:br>
              <a:rPr lang="en-US" sz="2400" dirty="0" smtClean="0"/>
            </a:b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3"/>
            </a:endParaRPr>
          </a:p>
        </p:txBody>
      </p:sp>
      <p:sp>
        <p:nvSpPr>
          <p:cNvPr id="10" name="Rectangle 3"/>
          <p:cNvSpPr txBox="1">
            <a:spLocks noChangeArrowheads="1"/>
          </p:cNvSpPr>
          <p:nvPr/>
        </p:nvSpPr>
        <p:spPr>
          <a:xfrm>
            <a:off x="457200" y="30480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2" name="Picture 11" descr="Capture44.PNG"/>
          <p:cNvPicPr>
            <a:picLocks noChangeAspect="1"/>
          </p:cNvPicPr>
          <p:nvPr/>
        </p:nvPicPr>
        <p:blipFill>
          <a:blip r:embed="rId4" cstate="print"/>
          <a:stretch>
            <a:fillRect/>
          </a:stretch>
        </p:blipFill>
        <p:spPr>
          <a:xfrm>
            <a:off x="2286000" y="5334000"/>
            <a:ext cx="4419600" cy="1231460"/>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13" name="Slide Number Placeholder 12"/>
          <p:cNvSpPr>
            <a:spLocks noGrp="1"/>
          </p:cNvSpPr>
          <p:nvPr>
            <p:ph type="sldNum" sz="quarter" idx="12"/>
          </p:nvPr>
        </p:nvSpPr>
        <p:spPr/>
        <p:txBody>
          <a:bodyPr/>
          <a:lstStyle/>
          <a:p>
            <a:fld id="{0808F6BE-9E20-4853-8F15-771326FC309D}" type="slidenum">
              <a:rPr lang="en-US" smtClean="0"/>
              <a:pPr/>
              <a:t>28</a:t>
            </a:fld>
            <a:endParaRPr lang="en-US"/>
          </a:p>
        </p:txBody>
      </p:sp>
      <p:sp>
        <p:nvSpPr>
          <p:cNvPr id="14" name="Footer Placeholder 13"/>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a:t>
            </a:r>
            <a:r>
              <a:rPr lang="en-US" sz="2400" b="1" dirty="0" smtClean="0">
                <a:solidFill>
                  <a:srgbClr val="FFFFFF"/>
                </a:solidFill>
                <a:latin typeface="Tahoma" charset="0"/>
                <a:cs typeface="Tahoma" charset="0"/>
              </a:rPr>
              <a:t>  </a:t>
            </a:r>
            <a:r>
              <a:rPr lang="en-US" sz="3600" b="1" dirty="0">
                <a:solidFill>
                  <a:srgbClr val="FFFFFF"/>
                </a:solidFill>
                <a:latin typeface="Tahoma" charset="0"/>
                <a:cs typeface="Tahoma" charset="0"/>
              </a:rPr>
              <a:t>	</a:t>
            </a:r>
            <a:r>
              <a:rPr lang="en-US" sz="3600" b="1" dirty="0" smtClean="0">
                <a:solidFill>
                  <a:srgbClr val="FFFFFF"/>
                </a:solidFill>
                <a:latin typeface="Tahoma" charset="0"/>
                <a:cs typeface="Tahoma" charset="0"/>
              </a:rPr>
              <a:t>BLUETOOTH Facts</a:t>
            </a:r>
            <a:r>
              <a:rPr lang="en-US" sz="4900" b="1" dirty="0" smtClean="0">
                <a:solidFill>
                  <a:srgbClr val="FFFFFF"/>
                </a:solidFill>
                <a:latin typeface="Tahoma" charset="0"/>
                <a:cs typeface="Tahoma" charset="0"/>
              </a:rPr>
              <a:t/>
            </a:r>
            <a:br>
              <a:rPr lang="en-US" sz="4900"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fontScale="92500" lnSpcReduction="10000"/>
          </a:bodyPr>
          <a:lstStyle/>
          <a:p>
            <a:pPr fontAlgn="base">
              <a:buNone/>
            </a:pPr>
            <a:endParaRPr lang="en-US" sz="2000" dirty="0" smtClean="0"/>
          </a:p>
          <a:p>
            <a:pPr>
              <a:buFont typeface="Wingdings" pitchFamily="2" charset="2"/>
              <a:buChar char="v"/>
            </a:pPr>
            <a:r>
              <a:rPr lang="en-US" sz="2400" dirty="0" smtClean="0"/>
              <a:t>The maximum distance for a Bluetooth network is about 30 feet</a:t>
            </a:r>
          </a:p>
          <a:p>
            <a:pPr>
              <a:buFont typeface="Wingdings" pitchFamily="2" charset="2"/>
              <a:buChar char="v"/>
            </a:pPr>
            <a:r>
              <a:rPr lang="en-US" sz="2400" dirty="0" smtClean="0"/>
              <a:t>Bluetooth requires very little power to use (befitting its design, which concentrates on battery-operated devices)</a:t>
            </a:r>
          </a:p>
          <a:p>
            <a:pPr>
              <a:buFont typeface="Wingdings" pitchFamily="2" charset="2"/>
              <a:buChar char="v"/>
            </a:pPr>
            <a:r>
              <a:rPr lang="en-US" sz="2400" dirty="0"/>
              <a:t>S</a:t>
            </a:r>
            <a:r>
              <a:rPr lang="en-US" sz="2400" dirty="0" smtClean="0"/>
              <a:t>low compared with the 802.11b network standard.</a:t>
            </a:r>
          </a:p>
          <a:p>
            <a:pPr>
              <a:buFont typeface="Wingdings" pitchFamily="2" charset="2"/>
              <a:buChar char="v"/>
            </a:pPr>
            <a:r>
              <a:rPr lang="en-US" sz="2400" dirty="0" smtClean="0"/>
              <a:t>No base station is required for Bluetooth communications between devices.  </a:t>
            </a:r>
          </a:p>
          <a:p>
            <a:pPr>
              <a:buNone/>
            </a:pPr>
            <a:r>
              <a:rPr lang="en-US" sz="2400" b="1" u="sng" dirty="0" smtClean="0"/>
              <a:t>FUN FACT:</a:t>
            </a:r>
          </a:p>
          <a:p>
            <a:pPr>
              <a:buNone/>
            </a:pPr>
            <a:r>
              <a:rPr lang="en-US" sz="2400" dirty="0"/>
              <a:t>The </a:t>
            </a:r>
            <a:r>
              <a:rPr lang="en-US" sz="2400" b="1" dirty="0"/>
              <a:t>Bluetooth symbol</a:t>
            </a:r>
            <a:r>
              <a:rPr lang="en-US" sz="2400" dirty="0"/>
              <a:t> is a bind-rune, which means that it is formed from two runes that are merged together. Runes are the ancient Norse letters that, according to mythology, Odin discovered and gave to gods and humans. Runes have been used for over thousand years (probably a lot longer</a:t>
            </a:r>
            <a:r>
              <a:rPr lang="en-US" sz="2400" dirty="0" smtClean="0"/>
              <a:t>). </a:t>
            </a:r>
          </a:p>
          <a:p>
            <a:pPr>
              <a:buNone/>
            </a:pPr>
            <a:endParaRPr lang="en-US" sz="2400" dirty="0" smtClean="0"/>
          </a:p>
          <a:p>
            <a:pPr>
              <a:buNone/>
            </a:pPr>
            <a:r>
              <a:rPr lang="en-US" sz="2400" dirty="0" smtClean="0"/>
              <a:t/>
            </a:r>
            <a:br>
              <a:rPr lang="en-US" sz="2400" dirty="0" smtClean="0"/>
            </a:b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30480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6" descr="Capture43.PNG"/>
          <p:cNvPicPr>
            <a:picLocks noChangeAspect="1"/>
          </p:cNvPicPr>
          <p:nvPr/>
        </p:nvPicPr>
        <p:blipFill>
          <a:blip r:embed="rId3" cstate="print"/>
          <a:stretch>
            <a:fillRect/>
          </a:stretch>
        </p:blipFill>
        <p:spPr>
          <a:xfrm>
            <a:off x="2971800" y="5410200"/>
            <a:ext cx="3352800" cy="838200"/>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8" name="Slide Number Placeholder 7"/>
          <p:cNvSpPr>
            <a:spLocks noGrp="1"/>
          </p:cNvSpPr>
          <p:nvPr>
            <p:ph type="sldNum" sz="quarter" idx="12"/>
          </p:nvPr>
        </p:nvSpPr>
        <p:spPr/>
        <p:txBody>
          <a:bodyPr/>
          <a:lstStyle/>
          <a:p>
            <a:fld id="{0808F6BE-9E20-4853-8F15-771326FC309D}" type="slidenum">
              <a:rPr lang="en-US" smtClean="0"/>
              <a:pPr/>
              <a:t>29</a:t>
            </a:fld>
            <a:endParaRPr lang="en-US"/>
          </a:p>
        </p:txBody>
      </p:sp>
      <p:sp>
        <p:nvSpPr>
          <p:cNvPr id="11" name="Footer Placeholder 10"/>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sz="4000" b="1" dirty="0" smtClean="0"/>
              <a:t>Overview</a:t>
            </a:r>
            <a:br>
              <a:rPr lang="en-US" sz="4000" b="1" dirty="0" smtClean="0"/>
            </a:br>
            <a:r>
              <a:rPr lang="en-US" b="1" dirty="0" smtClean="0">
                <a:solidFill>
                  <a:srgbClr val="C00000"/>
                </a:solidFill>
              </a:rPr>
              <a:t>Mobile Ecosystem </a:t>
            </a:r>
            <a:endParaRPr lang="en-US" b="1" dirty="0">
              <a:solidFill>
                <a:srgbClr val="C00000"/>
              </a:solidFill>
            </a:endParaRPr>
          </a:p>
        </p:txBody>
      </p:sp>
      <p:graphicFrame>
        <p:nvGraphicFramePr>
          <p:cNvPr id="4" name="Content Placeholder 3"/>
          <p:cNvGraphicFramePr>
            <a:graphicFrameLocks noGrp="1"/>
          </p:cNvGraphicFramePr>
          <p:nvPr>
            <p:ph idx="1"/>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808F6BE-9E20-4853-8F15-771326FC309D}"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effectLst>
                  <a:outerShdw blurRad="38100" dist="38100" dir="2700000" algn="tl">
                    <a:srgbClr val="000000">
                      <a:alpha val="43137"/>
                    </a:srgbClr>
                  </a:outerShdw>
                </a:effectLst>
              </a:rPr>
              <a:t>NETWORK:</a:t>
            </a:r>
            <a:r>
              <a:rPr lang="en-US" sz="2400" b="1" dirty="0" smtClean="0">
                <a:solidFill>
                  <a:srgbClr val="FFFFFF"/>
                </a:solidFill>
                <a:effectLst>
                  <a:outerShdw blurRad="38100" dist="38100" dir="2700000" algn="tl">
                    <a:srgbClr val="000000">
                      <a:alpha val="43137"/>
                    </a:srgbClr>
                  </a:outerShdw>
                </a:effectLst>
                <a:latin typeface="Tahoma" charset="0"/>
                <a:cs typeface="Tahoma" charset="0"/>
              </a:rPr>
              <a:t>  </a:t>
            </a:r>
            <a:r>
              <a:rPr lang="en-US" sz="3600" b="1" dirty="0">
                <a:solidFill>
                  <a:srgbClr val="FFFFFF"/>
                </a:solidFill>
                <a:effectLst>
                  <a:outerShdw blurRad="38100" dist="38100" dir="2700000" algn="tl">
                    <a:srgbClr val="000000">
                      <a:alpha val="43137"/>
                    </a:srgbClr>
                  </a:outerShdw>
                </a:effectLst>
                <a:latin typeface="Tahoma" charset="0"/>
                <a:cs typeface="Tahoma" charset="0"/>
              </a:rPr>
              <a:t>	</a:t>
            </a:r>
            <a:r>
              <a:rPr lang="en-US" sz="3600" b="1" dirty="0" smtClean="0">
                <a:solidFill>
                  <a:srgbClr val="FFFFFF"/>
                </a:solidFill>
                <a:effectLst>
                  <a:outerShdw blurRad="38100" dist="38100" dir="2700000" algn="tl">
                    <a:srgbClr val="000000">
                      <a:alpha val="43137"/>
                    </a:srgbClr>
                  </a:outerShdw>
                </a:effectLst>
                <a:latin typeface="Tahoma" charset="0"/>
                <a:cs typeface="Tahoma" charset="0"/>
              </a:rPr>
              <a:t>BROADBAND</a:t>
            </a:r>
            <a:r>
              <a:rPr lang="en-US" sz="4900" b="1" dirty="0" smtClean="0">
                <a:solidFill>
                  <a:srgbClr val="FFFFFF"/>
                </a:solidFill>
                <a:effectLst>
                  <a:outerShdw blurRad="38100" dist="38100" dir="2700000" algn="tl">
                    <a:srgbClr val="000000">
                      <a:alpha val="43137"/>
                    </a:srgbClr>
                  </a:outerShdw>
                </a:effectLst>
                <a:latin typeface="Tahoma" charset="0"/>
                <a:cs typeface="Tahoma" charset="0"/>
              </a:rPr>
              <a:t/>
            </a:r>
            <a:br>
              <a:rPr lang="en-US" sz="4900" b="1" dirty="0" smtClean="0">
                <a:solidFill>
                  <a:srgbClr val="FFFFFF"/>
                </a:solidFill>
                <a:effectLst>
                  <a:outerShdw blurRad="38100" dist="38100" dir="2700000" algn="tl">
                    <a:srgbClr val="000000">
                      <a:alpha val="43137"/>
                    </a:srgbClr>
                  </a:outerShdw>
                </a:effectLst>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fontScale="92500"/>
          </a:bodyPr>
          <a:lstStyle/>
          <a:p>
            <a:pPr>
              <a:buNone/>
            </a:pP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t>MOBILE BROADBAND</a:t>
            </a:r>
            <a:r>
              <a:rPr lang="en-US" sz="2400" dirty="0"/>
              <a:t> is the marketing </a:t>
            </a:r>
            <a:r>
              <a:rPr lang="en-US" sz="2400" dirty="0" smtClean="0"/>
              <a:t>term for</a:t>
            </a: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    </a:t>
            </a:r>
            <a:r>
              <a:rPr lang="en-US" sz="2400" dirty="0" smtClean="0">
                <a:hlinkClick r:id="rId2" tooltip="Wireless"/>
              </a:rPr>
              <a:t>wireless</a:t>
            </a:r>
            <a:r>
              <a:rPr lang="en-US" sz="2400" dirty="0"/>
              <a:t> </a:t>
            </a:r>
            <a:r>
              <a:rPr lang="en-US" sz="2400" dirty="0">
                <a:hlinkClick r:id="rId3" tooltip="Internet access"/>
              </a:rPr>
              <a:t>Internet access</a:t>
            </a:r>
            <a:r>
              <a:rPr lang="en-US" sz="2400" dirty="0"/>
              <a:t> through </a:t>
            </a:r>
            <a:r>
              <a:rPr lang="en-US" sz="2400" dirty="0" smtClean="0"/>
              <a:t>a</a:t>
            </a:r>
            <a:r>
              <a:rPr lang="en-US" sz="2400" dirty="0"/>
              <a:t> </a:t>
            </a:r>
            <a:r>
              <a:rPr lang="en-US" sz="2400" dirty="0" smtClean="0">
                <a:hlinkClick r:id="rId4" tooltip="Portable modem"/>
              </a:rPr>
              <a:t>portable  </a:t>
            </a:r>
            <a:r>
              <a:rPr lang="en-US" sz="2400" dirty="0">
                <a:hlinkClick r:id="rId4" tooltip="Portable modem"/>
              </a:rPr>
              <a:t>modem</a:t>
            </a:r>
            <a:r>
              <a:rPr lang="en-US" sz="2400" dirty="0"/>
              <a:t>, </a:t>
            </a: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hlinkClick r:id="rId5" tooltip="Mobile phone"/>
              </a:rPr>
              <a:t> </a:t>
            </a:r>
            <a:r>
              <a:rPr lang="en-US" sz="2400" dirty="0" smtClean="0">
                <a:hlinkClick r:id="rId5" tooltip="Mobile phone"/>
              </a:rPr>
              <a:t>   mobile </a:t>
            </a:r>
            <a:r>
              <a:rPr lang="en-US" sz="2400" dirty="0">
                <a:hlinkClick r:id="rId5" tooltip="Mobile phone"/>
              </a:rPr>
              <a:t>phone</a:t>
            </a:r>
            <a:r>
              <a:rPr lang="en-US" sz="2400" dirty="0"/>
              <a:t>, </a:t>
            </a:r>
            <a:r>
              <a:rPr lang="en-US" sz="2400" dirty="0">
                <a:hlinkClick r:id="rId6" tooltip="Mobile broadband modem"/>
              </a:rPr>
              <a:t>USB wireless modem</a:t>
            </a:r>
            <a:r>
              <a:rPr lang="en-US" sz="2400" dirty="0"/>
              <a:t>, </a:t>
            </a:r>
            <a:r>
              <a:rPr lang="en-US" sz="2400" dirty="0">
                <a:hlinkClick r:id="rId7" tooltip="Tablet computer"/>
              </a:rPr>
              <a:t>tablet</a:t>
            </a:r>
            <a:r>
              <a:rPr lang="en-US" sz="2400" dirty="0"/>
              <a:t> or </a:t>
            </a:r>
            <a:r>
              <a:rPr lang="en-US" sz="2400" dirty="0" smtClean="0"/>
              <a:t>other</a:t>
            </a: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     mobile </a:t>
            </a:r>
            <a:r>
              <a:rPr lang="en-US" sz="2400" dirty="0"/>
              <a:t>devices</a:t>
            </a:r>
            <a:r>
              <a:rPr lang="en-US" sz="2400" dirty="0" smtClean="0"/>
              <a:t>.</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t>A barrier to </a:t>
            </a:r>
            <a:r>
              <a:rPr lang="en-US" sz="2000" b="1" dirty="0" smtClean="0"/>
              <a:t>MOBILE BROADBAND</a:t>
            </a:r>
            <a:r>
              <a:rPr lang="en-US" sz="2400" b="1" dirty="0" smtClean="0"/>
              <a:t> </a:t>
            </a:r>
            <a:r>
              <a:rPr lang="en-US" sz="2400" dirty="0" smtClean="0"/>
              <a:t>use </a:t>
            </a:r>
            <a:r>
              <a:rPr lang="en-US" sz="2400" dirty="0"/>
              <a:t>is the coverage provided by the mobile phone networks. </a:t>
            </a:r>
            <a:endParaRPr lang="en-US" sz="2400" dirty="0" smtClean="0"/>
          </a:p>
          <a:p>
            <a:pPr>
              <a:lnSpc>
                <a:spcPct val="90000"/>
              </a:lnSpc>
              <a:spcBef>
                <a:spcPts val="400"/>
              </a:spcBef>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t> </a:t>
            </a:r>
            <a:r>
              <a:rPr lang="en-US" sz="2400" dirty="0" smtClean="0"/>
              <a:t> </a:t>
            </a:r>
            <a:r>
              <a:rPr lang="en-US" sz="2400" i="1" dirty="0" smtClean="0">
                <a:solidFill>
                  <a:schemeClr val="tx2">
                    <a:lumMod val="75000"/>
                  </a:schemeClr>
                </a:solidFill>
              </a:rPr>
              <a:t>This </a:t>
            </a:r>
            <a:r>
              <a:rPr lang="en-US" sz="2400" i="1" dirty="0">
                <a:solidFill>
                  <a:schemeClr val="tx2">
                    <a:lumMod val="75000"/>
                  </a:schemeClr>
                </a:solidFill>
              </a:rPr>
              <a:t>may mean no mobile phone service or that service is limited to older and slower mobile broadband technologies. </a:t>
            </a:r>
            <a:endParaRPr lang="en-US" sz="2400" i="1" dirty="0" smtClean="0">
              <a:solidFill>
                <a:schemeClr val="tx2">
                  <a:lumMod val="75000"/>
                </a:schemeClr>
              </a:solidFill>
            </a:endParaRPr>
          </a:p>
          <a:p>
            <a:pPr>
              <a:lnSpc>
                <a:spcPct val="90000"/>
              </a:lnSpc>
              <a:spcBef>
                <a:spcPts val="400"/>
              </a:spcBef>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i="1" dirty="0" smtClean="0">
                <a:solidFill>
                  <a:schemeClr val="tx2">
                    <a:lumMod val="75000"/>
                  </a:schemeClr>
                </a:solidFill>
              </a:rPr>
              <a:t>Customers </a:t>
            </a:r>
            <a:r>
              <a:rPr lang="en-US" sz="2400" i="1" dirty="0">
                <a:solidFill>
                  <a:schemeClr val="tx2">
                    <a:lumMod val="75000"/>
                  </a:schemeClr>
                </a:solidFill>
              </a:rPr>
              <a:t>will not always be able to achieve the speeds advertised due to mobile data coverage limitations including distance to the cell tower. </a:t>
            </a:r>
            <a:endParaRPr lang="en-US" sz="2400" i="1" dirty="0" smtClean="0">
              <a:solidFill>
                <a:schemeClr val="tx2">
                  <a:lumMod val="75000"/>
                </a:schemeClr>
              </a:solidFill>
            </a:endParaRPr>
          </a:p>
          <a:p>
            <a:pPr>
              <a:lnSpc>
                <a:spcPct val="90000"/>
              </a:lnSpc>
              <a:spcBef>
                <a:spcPts val="400"/>
              </a:spcBef>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i="1" dirty="0" smtClean="0">
                <a:solidFill>
                  <a:schemeClr val="tx2">
                    <a:lumMod val="75000"/>
                  </a:schemeClr>
                </a:solidFill>
              </a:rPr>
              <a:t>In </a:t>
            </a:r>
            <a:r>
              <a:rPr lang="en-US" sz="2400" i="1" dirty="0">
                <a:solidFill>
                  <a:schemeClr val="tx2">
                    <a:lumMod val="75000"/>
                  </a:schemeClr>
                </a:solidFill>
              </a:rPr>
              <a:t>addition, there are issues with connectivity, network capacity, application quality, and mobile network operators' overall inexperience with data </a:t>
            </a:r>
            <a:r>
              <a:rPr lang="en-US" sz="2400" i="1" dirty="0" smtClean="0">
                <a:solidFill>
                  <a:schemeClr val="tx2">
                    <a:lumMod val="75000"/>
                  </a:schemeClr>
                </a:solidFill>
              </a:rPr>
              <a:t>traffic.</a:t>
            </a:r>
            <a:endParaRPr lang="en-US" sz="2400" i="1" baseline="30000" dirty="0">
              <a:solidFill>
                <a:schemeClr val="tx2">
                  <a:lumMod val="75000"/>
                </a:schemeClr>
              </a:solidFill>
            </a:endParaRPr>
          </a:p>
          <a:p>
            <a:pPr>
              <a:lnSpc>
                <a:spcPct val="90000"/>
              </a:lnSpc>
              <a:spcBef>
                <a:spcPts val="400"/>
              </a:spcBef>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i="1" dirty="0" smtClean="0">
                <a:solidFill>
                  <a:schemeClr val="tx2">
                    <a:lumMod val="75000"/>
                  </a:schemeClr>
                </a:solidFill>
              </a:rPr>
              <a:t>Peak </a:t>
            </a:r>
            <a:r>
              <a:rPr lang="en-US" sz="2400" i="1" dirty="0">
                <a:solidFill>
                  <a:schemeClr val="tx2">
                    <a:lumMod val="75000"/>
                  </a:schemeClr>
                </a:solidFill>
              </a:rPr>
              <a:t>speeds experienced by users are also often limited by the capabilities of their </a:t>
            </a:r>
            <a:r>
              <a:rPr lang="en-US" sz="2400" i="1" dirty="0" err="1" smtClean="0">
                <a:solidFill>
                  <a:schemeClr val="tx2">
                    <a:lumMod val="75000"/>
                  </a:schemeClr>
                </a:solidFill>
              </a:rPr>
              <a:t>SmartPhone</a:t>
            </a:r>
            <a:r>
              <a:rPr lang="en-US" sz="2400" i="1" dirty="0" smtClean="0">
                <a:solidFill>
                  <a:schemeClr val="tx2">
                    <a:lumMod val="75000"/>
                  </a:schemeClr>
                </a:solidFill>
              </a:rPr>
              <a:t> </a:t>
            </a:r>
            <a:r>
              <a:rPr lang="en-US" sz="2400" i="1" dirty="0">
                <a:solidFill>
                  <a:schemeClr val="tx2">
                    <a:lumMod val="75000"/>
                  </a:schemeClr>
                </a:solidFill>
              </a:rPr>
              <a:t>or other mobile device</a:t>
            </a:r>
            <a:r>
              <a:rPr lang="en-US" sz="2400" i="1" dirty="0" smtClean="0">
                <a:solidFill>
                  <a:schemeClr val="tx2">
                    <a:lumMod val="75000"/>
                  </a:schemeClr>
                </a:solidFill>
              </a:rPr>
              <a:t>.</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8"/>
            </a:endParaRPr>
          </a:p>
        </p:txBody>
      </p:sp>
      <p:sp>
        <p:nvSpPr>
          <p:cNvPr id="10" name="Rectangle 3"/>
          <p:cNvSpPr txBox="1">
            <a:spLocks noChangeArrowheads="1"/>
          </p:cNvSpPr>
          <p:nvPr/>
        </p:nvSpPr>
        <p:spPr>
          <a:xfrm>
            <a:off x="457200" y="30480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7" descr="Capture45.PNG"/>
          <p:cNvPicPr>
            <a:picLocks noChangeAspect="1"/>
          </p:cNvPicPr>
          <p:nvPr/>
        </p:nvPicPr>
        <p:blipFill>
          <a:blip r:embed="rId9" cstate="print"/>
          <a:stretch>
            <a:fillRect/>
          </a:stretch>
        </p:blipFill>
        <p:spPr>
          <a:xfrm>
            <a:off x="6781800" y="1143000"/>
            <a:ext cx="1886213" cy="151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lide Number Placeholder 10"/>
          <p:cNvSpPr>
            <a:spLocks noGrp="1"/>
          </p:cNvSpPr>
          <p:nvPr>
            <p:ph type="sldNum" sz="quarter" idx="12"/>
          </p:nvPr>
        </p:nvSpPr>
        <p:spPr/>
        <p:txBody>
          <a:bodyPr/>
          <a:lstStyle/>
          <a:p>
            <a:fld id="{0808F6BE-9E20-4853-8F15-771326FC309D}" type="slidenum">
              <a:rPr lang="en-US" smtClean="0"/>
              <a:pPr/>
              <a:t>30</a:t>
            </a:fld>
            <a:endParaRPr lang="en-US"/>
          </a:p>
        </p:txBody>
      </p:sp>
      <p:sp>
        <p:nvSpPr>
          <p:cNvPr id="12" name="Footer Placeholder 11"/>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effectLst>
                  <a:outerShdw blurRad="38100" dist="38100" dir="2700000" algn="tl">
                    <a:srgbClr val="000000">
                      <a:alpha val="43137"/>
                    </a:srgbClr>
                  </a:outerShdw>
                </a:effectLst>
              </a:rPr>
              <a:t>NETWORK:</a:t>
            </a:r>
            <a:r>
              <a:rPr lang="en-US" sz="2400" b="1" dirty="0" smtClean="0">
                <a:solidFill>
                  <a:srgbClr val="FFFFFF"/>
                </a:solidFill>
                <a:effectLst>
                  <a:outerShdw blurRad="38100" dist="38100" dir="2700000" algn="tl">
                    <a:srgbClr val="000000">
                      <a:alpha val="43137"/>
                    </a:srgbClr>
                  </a:outerShdw>
                </a:effectLst>
                <a:latin typeface="Tahoma" charset="0"/>
                <a:cs typeface="Tahoma" charset="0"/>
              </a:rPr>
              <a:t>  </a:t>
            </a:r>
            <a:r>
              <a:rPr lang="en-US" sz="3600" b="1" dirty="0" smtClean="0">
                <a:solidFill>
                  <a:srgbClr val="FFFFFF"/>
                </a:solidFill>
                <a:effectLst>
                  <a:outerShdw blurRad="38100" dist="38100" dir="2700000" algn="tl">
                    <a:srgbClr val="000000">
                      <a:alpha val="43137"/>
                    </a:srgbClr>
                  </a:outerShdw>
                </a:effectLst>
                <a:latin typeface="Tahoma" charset="0"/>
                <a:cs typeface="Tahoma" charset="0"/>
              </a:rPr>
              <a:t>Cellular Modem</a:t>
            </a:r>
            <a:r>
              <a:rPr lang="en-US" sz="4900" b="1" dirty="0" smtClean="0">
                <a:solidFill>
                  <a:srgbClr val="FFFFFF"/>
                </a:solidFill>
                <a:effectLst>
                  <a:outerShdw blurRad="38100" dist="38100" dir="2700000" algn="tl">
                    <a:srgbClr val="000000">
                      <a:alpha val="43137"/>
                    </a:srgbClr>
                  </a:outerShdw>
                </a:effectLst>
                <a:latin typeface="Tahoma" charset="0"/>
                <a:cs typeface="Tahoma" charset="0"/>
              </a:rPr>
              <a:t/>
            </a:r>
            <a:br>
              <a:rPr lang="en-US" sz="4900" b="1" dirty="0" smtClean="0">
                <a:solidFill>
                  <a:srgbClr val="FFFFFF"/>
                </a:solidFill>
                <a:effectLst>
                  <a:outerShdw blurRad="38100" dist="38100" dir="2700000" algn="tl">
                    <a:srgbClr val="000000">
                      <a:alpha val="43137"/>
                    </a:srgbClr>
                  </a:outerShdw>
                </a:effectLst>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a:bodyPr>
          <a:lstStyle/>
          <a:p>
            <a:pPr fontAlgn="base">
              <a:buNone/>
            </a:pPr>
            <a:endParaRPr lang="en-US" sz="2000" dirty="0" smtClean="0"/>
          </a:p>
          <a:p>
            <a:pPr>
              <a:lnSpc>
                <a:spcPct val="80000"/>
              </a:lnSpc>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latin typeface="Tahoma" charset="0"/>
                <a:cs typeface="Tahoma" charset="0"/>
              </a:rPr>
              <a:t>Three main types</a:t>
            </a:r>
            <a:r>
              <a:rPr lang="en-US" sz="2400" dirty="0" smtClean="0">
                <a:latin typeface="Tahoma" charset="0"/>
                <a:cs typeface="Tahoma" charset="0"/>
              </a:rPr>
              <a:t> of cellular modems:</a:t>
            </a:r>
          </a:p>
          <a:p>
            <a:pPr>
              <a:lnSpc>
                <a:spcPct val="8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latin typeface="Tahoma" charset="0"/>
                <a:cs typeface="Tahoma" charset="0"/>
              </a:rPr>
              <a:t>Cell phones</a:t>
            </a:r>
            <a:r>
              <a:rPr lang="en-US" sz="2400" dirty="0" smtClean="0">
                <a:latin typeface="Tahoma" charset="0"/>
                <a:cs typeface="Tahoma" charset="0"/>
              </a:rPr>
              <a:t> - using phones as modems to enable Internet access on computers, aka </a:t>
            </a:r>
            <a:r>
              <a:rPr lang="en-US" sz="2400" b="1" i="1" u="sng" dirty="0" smtClean="0">
                <a:latin typeface="Tahoma" charset="0"/>
                <a:cs typeface="Tahoma" charset="0"/>
              </a:rPr>
              <a:t>tethering</a:t>
            </a:r>
          </a:p>
          <a:p>
            <a:pPr>
              <a:lnSpc>
                <a:spcPct val="8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latin typeface="Tahoma" charset="0"/>
                <a:cs typeface="Tahoma" charset="0"/>
              </a:rPr>
              <a:t>Cellular cards</a:t>
            </a:r>
            <a:r>
              <a:rPr lang="en-US" sz="2400" dirty="0" smtClean="0">
                <a:latin typeface="Tahoma" charset="0"/>
                <a:cs typeface="Tahoma" charset="0"/>
              </a:rPr>
              <a:t> - portable </a:t>
            </a:r>
            <a:r>
              <a:rPr lang="en-US" sz="2400" b="1" i="1" u="sng" dirty="0" smtClean="0">
                <a:latin typeface="Tahoma" charset="0"/>
                <a:cs typeface="Tahoma" charset="0"/>
              </a:rPr>
              <a:t>network adapters</a:t>
            </a:r>
            <a:r>
              <a:rPr lang="en-US" sz="2400" b="1" i="1" dirty="0" smtClean="0">
                <a:latin typeface="Tahoma" charset="0"/>
                <a:cs typeface="Tahoma" charset="0"/>
              </a:rPr>
              <a:t> </a:t>
            </a:r>
            <a:r>
              <a:rPr lang="en-US" sz="2400" dirty="0" smtClean="0">
                <a:latin typeface="Tahoma" charset="0"/>
                <a:cs typeface="Tahoma" charset="0"/>
              </a:rPr>
              <a:t>that plug into </a:t>
            </a:r>
            <a:r>
              <a:rPr lang="en-US" sz="2400" dirty="0" err="1" smtClean="0">
                <a:latin typeface="Tahoma" charset="0"/>
                <a:cs typeface="Tahoma" charset="0"/>
              </a:rPr>
              <a:t>computers,aka</a:t>
            </a:r>
            <a:r>
              <a:rPr lang="en-US" sz="2400" dirty="0" smtClean="0">
                <a:latin typeface="Tahoma" charset="0"/>
                <a:cs typeface="Tahoma" charset="0"/>
              </a:rPr>
              <a:t> </a:t>
            </a:r>
            <a:r>
              <a:rPr lang="en-US" sz="2800" b="1" i="1" u="sng" dirty="0" err="1" smtClean="0">
                <a:latin typeface="Tahoma" charset="0"/>
                <a:cs typeface="Tahoma" charset="0"/>
              </a:rPr>
              <a:t>aircards</a:t>
            </a:r>
            <a:endParaRPr lang="en-US" sz="2800" b="1" i="1" u="sng" dirty="0" smtClean="0">
              <a:latin typeface="Tahoma" charset="0"/>
              <a:cs typeface="Tahoma" charset="0"/>
            </a:endParaRPr>
          </a:p>
          <a:p>
            <a:pPr>
              <a:lnSpc>
                <a:spcPct val="8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latin typeface="Tahoma" charset="0"/>
                <a:cs typeface="Tahoma" charset="0"/>
              </a:rPr>
              <a:t>Cellular routers</a:t>
            </a:r>
            <a:r>
              <a:rPr lang="en-US" sz="2400" dirty="0" smtClean="0">
                <a:latin typeface="Tahoma" charset="0"/>
                <a:cs typeface="Tahoma" charset="0"/>
              </a:rPr>
              <a:t> - portable </a:t>
            </a:r>
            <a:r>
              <a:rPr lang="en-US" sz="2400" b="1" i="1" u="sng" dirty="0" smtClean="0">
                <a:latin typeface="Tahoma" charset="0"/>
                <a:cs typeface="Tahoma" charset="0"/>
              </a:rPr>
              <a:t>network routers</a:t>
            </a:r>
            <a:r>
              <a:rPr lang="en-US" sz="2400" b="1" i="1" dirty="0" smtClean="0">
                <a:latin typeface="Tahoma" charset="0"/>
                <a:cs typeface="Tahoma" charset="0"/>
              </a:rPr>
              <a:t> </a:t>
            </a:r>
            <a:r>
              <a:rPr lang="en-US" sz="2400" dirty="0" smtClean="0">
                <a:latin typeface="Tahoma" charset="0"/>
                <a:cs typeface="Tahoma" charset="0"/>
              </a:rPr>
              <a:t>that contain built-in cellular modems</a:t>
            </a:r>
          </a:p>
          <a:p>
            <a:pPr>
              <a:buNone/>
            </a:pPr>
            <a:r>
              <a:rPr lang="en-US" sz="2400" dirty="0" smtClean="0"/>
              <a:t/>
            </a:r>
            <a:br>
              <a:rPr lang="en-US" sz="2400" dirty="0" smtClean="0"/>
            </a:b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30480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1" name="Picture 3"/>
          <p:cNvPicPr>
            <a:picLocks noChangeAspect="1" noChangeArrowheads="1"/>
          </p:cNvPicPr>
          <p:nvPr/>
        </p:nvPicPr>
        <p:blipFill>
          <a:blip r:embed="rId3" cstate="print"/>
          <a:srcRect/>
          <a:stretch>
            <a:fillRect/>
          </a:stretch>
        </p:blipFill>
        <p:spPr bwMode="auto">
          <a:xfrm>
            <a:off x="247650" y="4479925"/>
            <a:ext cx="3592513" cy="1920875"/>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12" name="Rectangle 4"/>
          <p:cNvSpPr>
            <a:spLocks noChangeArrowheads="1"/>
          </p:cNvSpPr>
          <p:nvPr/>
        </p:nvSpPr>
        <p:spPr bwMode="auto">
          <a:xfrm>
            <a:off x="3475038" y="4479925"/>
            <a:ext cx="2198687" cy="1920875"/>
          </a:xfrm>
          <a:prstGeom prst="rect">
            <a:avLst/>
          </a:prstGeom>
          <a:blipFill dpi="0" rotWithShape="0">
            <a:blip r:embed="rId4" cstate="print"/>
            <a:srcRect/>
            <a:stretch>
              <a:fillRect/>
            </a:stretch>
          </a:blipFill>
          <a:ln w="9525" cap="flat">
            <a:solidFill>
              <a:schemeClr val="tx1">
                <a:lumMod val="50000"/>
                <a:lumOff val="50000"/>
              </a:schemeClr>
            </a:solidFill>
            <a:round/>
            <a:headEnd/>
            <a:tailEnd/>
          </a:ln>
          <a:effectLst/>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 </a:t>
            </a:r>
          </a:p>
        </p:txBody>
      </p:sp>
      <p:pic>
        <p:nvPicPr>
          <p:cNvPr id="13" name="Picture 5"/>
          <p:cNvPicPr>
            <a:picLocks noChangeAspect="1" noChangeArrowheads="1"/>
          </p:cNvPicPr>
          <p:nvPr/>
        </p:nvPicPr>
        <p:blipFill>
          <a:blip r:embed="rId5" cstate="print"/>
          <a:srcRect/>
          <a:stretch>
            <a:fillRect/>
          </a:stretch>
        </p:blipFill>
        <p:spPr bwMode="auto">
          <a:xfrm>
            <a:off x="5578475" y="4479925"/>
            <a:ext cx="3108325" cy="1920875"/>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14" name="Slide Number Placeholder 13"/>
          <p:cNvSpPr>
            <a:spLocks noGrp="1"/>
          </p:cNvSpPr>
          <p:nvPr>
            <p:ph type="sldNum" sz="quarter" idx="12"/>
          </p:nvPr>
        </p:nvSpPr>
        <p:spPr/>
        <p:txBody>
          <a:bodyPr/>
          <a:lstStyle/>
          <a:p>
            <a:fld id="{0808F6BE-9E20-4853-8F15-771326FC309D}" type="slidenum">
              <a:rPr lang="en-US" smtClean="0"/>
              <a:pPr/>
              <a:t>31</a:t>
            </a:fld>
            <a:endParaRPr lang="en-US"/>
          </a:p>
        </p:txBody>
      </p:sp>
      <p:sp>
        <p:nvSpPr>
          <p:cNvPr id="15" name="Footer Placeholder 14"/>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effectLst>
                  <a:outerShdw blurRad="38100" dist="38100" dir="2700000" algn="tl">
                    <a:srgbClr val="000000">
                      <a:alpha val="43137"/>
                    </a:srgbClr>
                  </a:outerShdw>
                </a:effectLst>
              </a:rPr>
              <a:t>NETWORK:</a:t>
            </a:r>
            <a:r>
              <a:rPr lang="en-US" sz="2400" b="1" dirty="0" smtClean="0">
                <a:solidFill>
                  <a:srgbClr val="FFFFFF"/>
                </a:solidFill>
                <a:effectLst>
                  <a:outerShdw blurRad="38100" dist="38100" dir="2700000" algn="tl">
                    <a:srgbClr val="000000">
                      <a:alpha val="43137"/>
                    </a:srgbClr>
                  </a:outerShdw>
                </a:effectLst>
                <a:latin typeface="Tahoma" charset="0"/>
                <a:cs typeface="Tahoma" charset="0"/>
              </a:rPr>
              <a:t>  </a:t>
            </a:r>
            <a:r>
              <a:rPr lang="en-US" sz="3600" b="1" dirty="0" smtClean="0">
                <a:solidFill>
                  <a:srgbClr val="FFFFFF"/>
                </a:solidFill>
                <a:effectLst>
                  <a:outerShdw blurRad="38100" dist="38100" dir="2700000" algn="tl">
                    <a:srgbClr val="000000">
                      <a:alpha val="43137"/>
                    </a:srgbClr>
                  </a:outerShdw>
                </a:effectLst>
                <a:latin typeface="Tahoma" charset="0"/>
                <a:cs typeface="Tahoma" charset="0"/>
              </a:rPr>
              <a:t>1G to 4G</a:t>
            </a:r>
            <a:r>
              <a:rPr lang="en-US" sz="4900" b="1" dirty="0" smtClean="0">
                <a:solidFill>
                  <a:srgbClr val="FFFFFF"/>
                </a:solidFill>
                <a:effectLst>
                  <a:outerShdw blurRad="38100" dist="38100" dir="2700000" algn="tl">
                    <a:srgbClr val="000000">
                      <a:alpha val="43137"/>
                    </a:srgbClr>
                  </a:outerShdw>
                </a:effectLst>
                <a:latin typeface="Tahoma" charset="0"/>
                <a:cs typeface="Tahoma" charset="0"/>
              </a:rPr>
              <a:t/>
            </a:r>
            <a:br>
              <a:rPr lang="en-US" sz="4900" b="1" dirty="0" smtClean="0">
                <a:solidFill>
                  <a:srgbClr val="FFFFFF"/>
                </a:solidFill>
                <a:effectLst>
                  <a:outerShdw blurRad="38100" dist="38100" dir="2700000" algn="tl">
                    <a:srgbClr val="000000">
                      <a:alpha val="43137"/>
                    </a:srgbClr>
                  </a:outerShdw>
                </a:effectLst>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a:bodyPr>
          <a:lstStyle/>
          <a:p>
            <a:pPr algn="ctr" fontAlgn="base">
              <a:buNone/>
            </a:pPr>
            <a:r>
              <a:rPr lang="en-US" sz="4400" b="1" dirty="0" smtClean="0">
                <a:solidFill>
                  <a:schemeClr val="accent1">
                    <a:lumMod val="50000"/>
                  </a:schemeClr>
                </a:solidFill>
                <a:effectLst>
                  <a:outerShdw blurRad="38100" dist="38100" dir="2700000" algn="tl">
                    <a:srgbClr val="000000">
                      <a:alpha val="43137"/>
                    </a:srgbClr>
                  </a:outerShdw>
                </a:effectLst>
                <a:latin typeface="Tahoma" charset="0"/>
                <a:cs typeface="Tahoma" charset="0"/>
              </a:rPr>
              <a:t>EVOLUTION</a:t>
            </a:r>
            <a:endParaRPr lang="en-US" sz="4400" b="1" dirty="0" smtClean="0">
              <a:solidFill>
                <a:schemeClr val="accent1">
                  <a:lumMod val="50000"/>
                </a:schemeClr>
              </a:solidFill>
            </a:endParaRPr>
          </a:p>
          <a:p>
            <a:pPr algn="ctr">
              <a:lnSpc>
                <a:spcPct val="80000"/>
              </a:lnSpc>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dirty="0" smtClean="0">
                <a:effectLst>
                  <a:outerShdw blurRad="38100" dist="38100" dir="2700000" algn="tl">
                    <a:srgbClr val="000000">
                      <a:alpha val="43137"/>
                    </a:srgbClr>
                  </a:outerShdw>
                </a:effectLst>
                <a:latin typeface="Tahoma" charset="0"/>
                <a:cs typeface="Tahoma" charset="0"/>
              </a:rPr>
              <a:t> </a:t>
            </a:r>
            <a:endParaRPr lang="en-US" sz="4800" dirty="0">
              <a:effectLst>
                <a:outerShdw blurRad="38100" dist="38100" dir="2700000" algn="tl">
                  <a:srgbClr val="000000">
                    <a:alpha val="43137"/>
                  </a:srgbClr>
                </a:outerShdw>
              </a:effectLst>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30480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6" name="Picture 15" descr="Capture47.PNG"/>
          <p:cNvPicPr>
            <a:picLocks noChangeAspect="1"/>
          </p:cNvPicPr>
          <p:nvPr/>
        </p:nvPicPr>
        <p:blipFill>
          <a:blip r:embed="rId3" cstate="print"/>
          <a:stretch>
            <a:fillRect/>
          </a:stretch>
        </p:blipFill>
        <p:spPr>
          <a:xfrm>
            <a:off x="381000" y="1828800"/>
            <a:ext cx="83058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Slide Number Placeholder 16"/>
          <p:cNvSpPr>
            <a:spLocks noGrp="1"/>
          </p:cNvSpPr>
          <p:nvPr>
            <p:ph type="sldNum" sz="quarter" idx="12"/>
          </p:nvPr>
        </p:nvSpPr>
        <p:spPr/>
        <p:txBody>
          <a:bodyPr/>
          <a:lstStyle/>
          <a:p>
            <a:fld id="{0808F6BE-9E20-4853-8F15-771326FC309D}" type="slidenum">
              <a:rPr lang="en-US" smtClean="0"/>
              <a:pPr/>
              <a:t>32</a:t>
            </a:fld>
            <a:endParaRPr lang="en-US"/>
          </a:p>
        </p:txBody>
      </p:sp>
      <p:sp>
        <p:nvSpPr>
          <p:cNvPr id="18" name="Footer Placeholder 17"/>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effectLst>
                  <a:outerShdw blurRad="38100" dist="38100" dir="2700000" algn="tl">
                    <a:srgbClr val="000000">
                      <a:alpha val="43137"/>
                    </a:srgbClr>
                  </a:outerShdw>
                </a:effectLst>
              </a:rPr>
              <a:t>NETWORK:</a:t>
            </a:r>
            <a:r>
              <a:rPr lang="en-US" sz="2400" b="1" dirty="0" smtClean="0">
                <a:solidFill>
                  <a:srgbClr val="FFFFFF"/>
                </a:solidFill>
                <a:effectLst>
                  <a:outerShdw blurRad="38100" dist="38100" dir="2700000" algn="tl">
                    <a:srgbClr val="000000">
                      <a:alpha val="43137"/>
                    </a:srgbClr>
                  </a:outerShdw>
                </a:effectLst>
                <a:latin typeface="Tahoma" charset="0"/>
                <a:cs typeface="Tahoma" charset="0"/>
              </a:rPr>
              <a:t>  </a:t>
            </a:r>
            <a:r>
              <a:rPr lang="en-US" sz="3600" b="1" dirty="0" smtClean="0">
                <a:solidFill>
                  <a:srgbClr val="FFFFFF"/>
                </a:solidFill>
                <a:effectLst>
                  <a:outerShdw blurRad="38100" dist="38100" dir="2700000" algn="tl">
                    <a:srgbClr val="000000">
                      <a:alpha val="43137"/>
                    </a:srgbClr>
                  </a:outerShdw>
                </a:effectLst>
                <a:latin typeface="Tahoma" charset="0"/>
                <a:cs typeface="Tahoma" charset="0"/>
              </a:rPr>
              <a:t>1G to 4G Evolution</a:t>
            </a:r>
            <a:r>
              <a:rPr lang="en-US" sz="4900" b="1" dirty="0" smtClean="0">
                <a:solidFill>
                  <a:srgbClr val="FFFFFF"/>
                </a:solidFill>
                <a:effectLst>
                  <a:outerShdw blurRad="38100" dist="38100" dir="2700000" algn="tl">
                    <a:srgbClr val="000000">
                      <a:alpha val="43137"/>
                    </a:srgbClr>
                  </a:outerShdw>
                </a:effectLst>
                <a:latin typeface="Tahoma" charset="0"/>
                <a:cs typeface="Tahoma" charset="0"/>
              </a:rPr>
              <a:t/>
            </a:r>
            <a:br>
              <a:rPr lang="en-US" sz="4900" b="1" dirty="0" smtClean="0">
                <a:solidFill>
                  <a:srgbClr val="FFFFFF"/>
                </a:solidFill>
                <a:effectLst>
                  <a:outerShdw blurRad="38100" dist="38100" dir="2700000" algn="tl">
                    <a:srgbClr val="000000">
                      <a:alpha val="43137"/>
                    </a:srgbClr>
                  </a:outerShdw>
                </a:effectLst>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fontScale="92500" lnSpcReduction="10000"/>
          </a:bodyPr>
          <a:lstStyle/>
          <a:p>
            <a:pPr fontAlgn="base">
              <a:buNone/>
            </a:pPr>
            <a:endParaRPr lang="en-US" sz="2000" dirty="0" smtClean="0"/>
          </a:p>
          <a:p>
            <a:pPr>
              <a:lnSpc>
                <a:spcPct val="80000"/>
              </a:lnSpc>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latin typeface="Tahoma" charset="0"/>
                <a:cs typeface="Tahoma" charset="0"/>
              </a:rPr>
              <a:t> </a:t>
            </a:r>
            <a:r>
              <a:rPr lang="en-US" sz="2400" b="1" i="1" dirty="0" smtClean="0">
                <a:latin typeface="Tahoma" charset="0"/>
                <a:cs typeface="Tahoma" charset="0"/>
              </a:rPr>
              <a:t>1G   </a:t>
            </a:r>
            <a:r>
              <a:rPr lang="en-US" sz="2400" dirty="0" smtClean="0">
                <a:latin typeface="Tahoma" charset="0"/>
                <a:cs typeface="Tahoma" charset="0"/>
              </a:rPr>
              <a:t>analog signal used by cellular towers </a:t>
            </a:r>
          </a:p>
          <a:p>
            <a:pPr>
              <a:lnSpc>
                <a:spcPct val="80000"/>
              </a:lnSpc>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latin typeface="Tahoma" charset="0"/>
              <a:cs typeface="Tahoma" charset="0"/>
            </a:endParaRPr>
          </a:p>
          <a:p>
            <a:pPr>
              <a:lnSpc>
                <a:spcPct val="8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latin typeface="Tahoma" charset="0"/>
                <a:cs typeface="Tahoma" charset="0"/>
              </a:rPr>
              <a:t>2G </a:t>
            </a:r>
            <a:r>
              <a:rPr lang="en-US" sz="2400" dirty="0" smtClean="0">
                <a:latin typeface="Tahoma" charset="0"/>
                <a:cs typeface="Tahoma" charset="0"/>
              </a:rPr>
              <a:t>  technology upgraded the analog signal to digital and         powered the inclusion of sending text messages across the network</a:t>
            </a:r>
          </a:p>
          <a:p>
            <a:pPr>
              <a:lnSpc>
                <a:spcPct val="8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latin typeface="Tahoma" charset="0"/>
              <a:cs typeface="Tahoma" charset="0"/>
            </a:endParaRPr>
          </a:p>
          <a:p>
            <a:pPr>
              <a:lnSpc>
                <a:spcPct val="8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latin typeface="Tahoma" charset="0"/>
                <a:cs typeface="Tahoma" charset="0"/>
              </a:rPr>
              <a:t>3G</a:t>
            </a:r>
            <a:r>
              <a:rPr lang="en-US" sz="2400" dirty="0" smtClean="0">
                <a:latin typeface="Tahoma" charset="0"/>
                <a:cs typeface="Tahoma" charset="0"/>
              </a:rPr>
              <a:t>   technology made use of electromagnetic </a:t>
            </a:r>
          </a:p>
          <a:p>
            <a:pPr>
              <a:lnSpc>
                <a:spcPct val="80000"/>
              </a:lnSpc>
              <a:spcBef>
                <a:spcPts val="400"/>
              </a:spcBef>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latin typeface="Tahoma" charset="0"/>
                <a:cs typeface="Tahoma" charset="0"/>
              </a:rPr>
              <a:t>    wavelengths, known as spectrum, to broadcast a wireless broadband signal that allowed users to access the Internet and download applications using a 3G data card or a handheld mobile device </a:t>
            </a:r>
          </a:p>
          <a:p>
            <a:pPr>
              <a:lnSpc>
                <a:spcPct val="80000"/>
              </a:lnSpc>
              <a:spcBef>
                <a:spcPts val="400"/>
              </a:spcBef>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latin typeface="Tahoma" charset="0"/>
              <a:cs typeface="Tahoma" charset="0"/>
            </a:endParaRPr>
          </a:p>
          <a:p>
            <a:pPr>
              <a:lnSpc>
                <a:spcPct val="8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smtClean="0">
                <a:latin typeface="Tahoma" charset="0"/>
                <a:cs typeface="Tahoma" charset="0"/>
              </a:rPr>
              <a:t>4G  </a:t>
            </a:r>
            <a:r>
              <a:rPr lang="en-US" sz="2400" dirty="0" smtClean="0">
                <a:latin typeface="Tahoma" charset="0"/>
                <a:cs typeface="Tahoma" charset="0"/>
              </a:rPr>
              <a:t> called an “ultra-broadband” access for mobile devices. </a:t>
            </a:r>
          </a:p>
          <a:p>
            <a:pPr>
              <a:lnSpc>
                <a:spcPct val="80000"/>
              </a:lnSpc>
              <a:spcBef>
                <a:spcPts val="400"/>
              </a:spcBef>
              <a:buClr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latin typeface="Tahoma" charset="0"/>
                <a:cs typeface="Tahoma" charset="0"/>
              </a:rPr>
              <a:t> </a:t>
            </a:r>
            <a:r>
              <a:rPr lang="en-US" sz="2400" dirty="0" smtClean="0">
                <a:latin typeface="Tahoma" charset="0"/>
                <a:cs typeface="Tahoma" charset="0"/>
              </a:rPr>
              <a:t>   4G networks are based on an all Internet protocol packet switching instead of circuit switching</a:t>
            </a:r>
          </a:p>
          <a:p>
            <a:pPr>
              <a:buNone/>
            </a:pPr>
            <a:r>
              <a:rPr lang="en-US" sz="2400" dirty="0" smtClean="0"/>
              <a:t/>
            </a:r>
            <a:br>
              <a:rPr lang="en-US" sz="2400" dirty="0" smtClean="0"/>
            </a:br>
            <a:endParaRPr lang="en-US" sz="2400" dirty="0">
              <a:latin typeface="Tahoma" charset="0"/>
              <a:cs typeface="Tahoma" charset="0"/>
            </a:endParaRP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30480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Slide Number Placeholder 6"/>
          <p:cNvSpPr>
            <a:spLocks noGrp="1"/>
          </p:cNvSpPr>
          <p:nvPr>
            <p:ph type="sldNum" sz="quarter" idx="12"/>
          </p:nvPr>
        </p:nvSpPr>
        <p:spPr/>
        <p:txBody>
          <a:bodyPr/>
          <a:lstStyle/>
          <a:p>
            <a:fld id="{0808F6BE-9E20-4853-8F15-771326FC309D}" type="slidenum">
              <a:rPr lang="en-US" smtClean="0"/>
              <a:pPr/>
              <a:t>33</a:t>
            </a:fld>
            <a:endParaRPr lang="en-US"/>
          </a:p>
        </p:txBody>
      </p:sp>
      <p:sp>
        <p:nvSpPr>
          <p:cNvPr id="8" name="Footer Placeholder 7"/>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rPr>
              <a:t>NETWORK:</a:t>
            </a:r>
            <a:r>
              <a:rPr lang="en-US" sz="2400" b="1" dirty="0" smtClean="0">
                <a:solidFill>
                  <a:srgbClr val="FFFFFF"/>
                </a:solidFill>
                <a:latin typeface="Tahoma" charset="0"/>
                <a:cs typeface="Tahoma" charset="0"/>
              </a:rPr>
              <a:t>  </a:t>
            </a:r>
            <a:r>
              <a:rPr lang="en-US" sz="3100" b="1" dirty="0" smtClean="0">
                <a:solidFill>
                  <a:srgbClr val="FFFFFF"/>
                </a:solidFill>
                <a:latin typeface="Tahoma" charset="0"/>
                <a:cs typeface="Tahoma" charset="0"/>
              </a:rPr>
              <a:t>1G to 4G Service Coverage Facts</a:t>
            </a:r>
            <a:r>
              <a:rPr lang="en-US" b="1" dirty="0" smtClean="0">
                <a:solidFill>
                  <a:srgbClr val="FFFFFF"/>
                </a:solidFill>
                <a:latin typeface="Tahoma" charset="0"/>
                <a:cs typeface="Tahoma" charset="0"/>
              </a:rPr>
              <a:t/>
            </a:r>
            <a:br>
              <a:rPr lang="en-US" b="1" dirty="0" smtClean="0">
                <a:solidFill>
                  <a:srgbClr val="FFFFFF"/>
                </a:solidFill>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a:bodyPr>
          <a:lstStyle/>
          <a:p>
            <a:pPr fontAlgn="base">
              <a:buNone/>
            </a:pPr>
            <a:endParaRPr lang="en-US" sz="2000" dirty="0" smtClean="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In 2011, 90% of the world's population lived in areas with 2G coverage while 45% lived in areas with 2G and 3G coverage, and 5% lived in areas with 4G coverage. </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By 2017 more than 90% of the world's population is expected to have 2G coverage, 85% is expected to have 3G coverage, and 50% will have 4G coverage.</a:t>
            </a:r>
          </a:p>
          <a:p>
            <a:pPr>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FFFFFF"/>
                </a:solidFill>
              </a:rPr>
              <a:t> </a:t>
            </a:r>
            <a:endParaRPr lang="en-US" dirty="0">
              <a:solidFill>
                <a:srgbClr val="FFFFFF"/>
              </a:solidFill>
            </a:endParaRP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30480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6" descr="Capture52.PNG"/>
          <p:cNvPicPr>
            <a:picLocks noChangeAspect="1"/>
          </p:cNvPicPr>
          <p:nvPr/>
        </p:nvPicPr>
        <p:blipFill>
          <a:blip r:embed="rId3" cstate="print"/>
          <a:stretch>
            <a:fillRect/>
          </a:stretch>
        </p:blipFill>
        <p:spPr>
          <a:xfrm>
            <a:off x="4953000" y="4038600"/>
            <a:ext cx="351503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Capture53.PNG"/>
          <p:cNvPicPr>
            <a:picLocks noChangeAspect="1"/>
          </p:cNvPicPr>
          <p:nvPr/>
        </p:nvPicPr>
        <p:blipFill>
          <a:blip r:embed="rId4" cstate="print"/>
          <a:stretch>
            <a:fillRect/>
          </a:stretch>
        </p:blipFill>
        <p:spPr>
          <a:xfrm>
            <a:off x="533400" y="4038600"/>
            <a:ext cx="3505200" cy="2362200"/>
          </a:xfrm>
          <a:prstGeom prst="roundRect">
            <a:avLst>
              <a:gd name="adj" fmla="val 8594"/>
            </a:avLst>
          </a:prstGeom>
          <a:solidFill>
            <a:srgbClr val="FFFFFF">
              <a:shade val="85000"/>
            </a:srgbClr>
          </a:solidFill>
          <a:ln>
            <a:solidFill>
              <a:schemeClr val="tx1">
                <a:lumMod val="85000"/>
                <a:lumOff val="15000"/>
              </a:schemeClr>
            </a:solidFill>
          </a:ln>
          <a:effectLst>
            <a:reflection blurRad="12700" stA="38000" endPos="28000" dist="5000" dir="5400000" sy="-100000" algn="bl" rotWithShape="0"/>
          </a:effectLst>
        </p:spPr>
      </p:pic>
      <p:sp>
        <p:nvSpPr>
          <p:cNvPr id="11" name="Slide Number Placeholder 10"/>
          <p:cNvSpPr>
            <a:spLocks noGrp="1"/>
          </p:cNvSpPr>
          <p:nvPr>
            <p:ph type="sldNum" sz="quarter" idx="12"/>
          </p:nvPr>
        </p:nvSpPr>
        <p:spPr/>
        <p:txBody>
          <a:bodyPr/>
          <a:lstStyle/>
          <a:p>
            <a:fld id="{0808F6BE-9E20-4853-8F15-771326FC309D}" type="slidenum">
              <a:rPr lang="en-US" smtClean="0"/>
              <a:pPr/>
              <a:t>34</a:t>
            </a:fld>
            <a:endParaRPr lang="en-US"/>
          </a:p>
        </p:txBody>
      </p:sp>
      <p:sp>
        <p:nvSpPr>
          <p:cNvPr id="12" name="Footer Placeholder 11"/>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ln>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3600" b="1" dirty="0" smtClean="0">
                <a:solidFill>
                  <a:srgbClr val="FFFF00"/>
                </a:solidFill>
                <a:effectLst>
                  <a:outerShdw blurRad="38100" dist="38100" dir="2700000" algn="tl">
                    <a:srgbClr val="000000">
                      <a:alpha val="43137"/>
                    </a:srgbClr>
                  </a:outerShdw>
                </a:effectLst>
              </a:rPr>
              <a:t>NETWORK:</a:t>
            </a:r>
            <a:r>
              <a:rPr lang="en-US" sz="2400" b="1" dirty="0" smtClean="0">
                <a:solidFill>
                  <a:srgbClr val="FFFFFF"/>
                </a:solidFill>
                <a:effectLst>
                  <a:outerShdw blurRad="38100" dist="38100" dir="2700000" algn="tl">
                    <a:srgbClr val="000000">
                      <a:alpha val="43137"/>
                    </a:srgbClr>
                  </a:outerShdw>
                </a:effectLst>
                <a:latin typeface="Tahoma" charset="0"/>
                <a:cs typeface="Tahoma" charset="0"/>
              </a:rPr>
              <a:t>  is </a:t>
            </a:r>
            <a:r>
              <a:rPr lang="en-US" sz="3600" b="1" dirty="0" smtClean="0">
                <a:solidFill>
                  <a:srgbClr val="FFFFFF"/>
                </a:solidFill>
                <a:effectLst>
                  <a:outerShdw blurRad="38100" dist="38100" dir="2700000" algn="tl">
                    <a:srgbClr val="000000">
                      <a:alpha val="43137"/>
                    </a:srgbClr>
                  </a:outerShdw>
                </a:effectLst>
                <a:latin typeface="Tahoma" charset="0"/>
                <a:cs typeface="Tahoma" charset="0"/>
              </a:rPr>
              <a:t>5G around the corner ? </a:t>
            </a:r>
            <a:r>
              <a:rPr lang="en-US" sz="4900" b="1" dirty="0" smtClean="0">
                <a:solidFill>
                  <a:srgbClr val="FFFFFF"/>
                </a:solidFill>
                <a:effectLst>
                  <a:outerShdw blurRad="38100" dist="38100" dir="2700000" algn="tl">
                    <a:srgbClr val="000000">
                      <a:alpha val="43137"/>
                    </a:srgbClr>
                  </a:outerShdw>
                </a:effectLst>
                <a:latin typeface="Tahoma" charset="0"/>
                <a:cs typeface="Tahoma" charset="0"/>
              </a:rPr>
              <a:t/>
            </a:r>
            <a:br>
              <a:rPr lang="en-US" sz="4900" b="1" dirty="0" smtClean="0">
                <a:solidFill>
                  <a:srgbClr val="FFFFFF"/>
                </a:solidFill>
                <a:effectLst>
                  <a:outerShdw blurRad="38100" dist="38100" dir="2700000" algn="tl">
                    <a:srgbClr val="000000">
                      <a:alpha val="43137"/>
                    </a:srgbClr>
                  </a:outerShdw>
                </a:effectLst>
                <a:latin typeface="Tahoma" charset="0"/>
                <a:cs typeface="Tahoma" charset="0"/>
              </a:rPr>
            </a:br>
            <a:r>
              <a:rPr lang="en-US" sz="4800" b="1" dirty="0" smtClean="0">
                <a:solidFill>
                  <a:srgbClr val="FFFF00"/>
                </a:solidFill>
              </a:rPr>
              <a:t/>
            </a:r>
            <a:br>
              <a:rPr lang="en-US" sz="4800" b="1" dirty="0" smtClean="0">
                <a:solidFill>
                  <a:srgbClr val="FFFF00"/>
                </a:solidFill>
              </a:rPr>
            </a:br>
            <a:r>
              <a:rPr lang="en-US" sz="4000" b="1" dirty="0" smtClean="0">
                <a:solidFill>
                  <a:srgbClr val="FFFFFF"/>
                </a:solidFill>
                <a:latin typeface="Tahoma" charset="0"/>
                <a:cs typeface="Tahoma" charset="0"/>
              </a:rPr>
              <a:t/>
            </a:r>
            <a:br>
              <a:rPr lang="en-US" sz="4000" b="1" dirty="0" smtClean="0">
                <a:solidFill>
                  <a:srgbClr val="FFFFFF"/>
                </a:solidFill>
                <a:latin typeface="Tahoma" charset="0"/>
                <a:cs typeface="Tahoma" charset="0"/>
              </a:rPr>
            </a:br>
            <a:r>
              <a:rPr lang="en-US" sz="4900" b="1" dirty="0" smtClean="0">
                <a:solidFill>
                  <a:srgbClr val="FFFF00"/>
                </a:solidFill>
              </a:rPr>
              <a:t/>
            </a:r>
            <a:br>
              <a:rPr lang="en-US" sz="4900" b="1" dirty="0" smtClean="0">
                <a:solidFill>
                  <a:srgbClr val="FFFF00"/>
                </a:solidFill>
              </a:rPr>
            </a:br>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a:xfrm>
            <a:off x="228600" y="1066800"/>
            <a:ext cx="8610600" cy="5486400"/>
          </a:xfrm>
        </p:spPr>
        <p:txBody>
          <a:bodyPr>
            <a:normAutofit/>
          </a:bodyPr>
          <a:lstStyle/>
          <a:p>
            <a:pPr indent="-327025">
              <a:buFont typeface="Wingdings" pitchFamily="2" charset="2"/>
              <a:buChar char="v"/>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2400" b="1" i="1" dirty="0" smtClean="0">
                <a:effectLst>
                  <a:outerShdw blurRad="38100" dist="38100" dir="2700000" algn="tl">
                    <a:srgbClr val="000000">
                      <a:alpha val="43137"/>
                    </a:srgbClr>
                  </a:outerShdw>
                </a:effectLst>
                <a:latin typeface="Tahoma" charset="0"/>
                <a:cs typeface="Tahoma" charset="0"/>
              </a:rPr>
              <a:t> </a:t>
            </a:r>
            <a:r>
              <a:rPr lang="en-US" sz="2400" dirty="0" smtClean="0">
                <a:effectLst>
                  <a:outerShdw blurRad="38100" dist="38100" dir="2700000" algn="tl">
                    <a:srgbClr val="000000">
                      <a:alpha val="43137"/>
                    </a:srgbClr>
                  </a:outerShdw>
                </a:effectLst>
                <a:latin typeface="Tahoma" charset="0"/>
                <a:cs typeface="Tahoma" charset="0"/>
              </a:rPr>
              <a:t>Aug 28, 2013 – </a:t>
            </a:r>
            <a:r>
              <a:rPr lang="en-US" sz="2000" dirty="0" err="1" smtClean="0">
                <a:effectLst>
                  <a:outerShdw blurRad="38100" dist="38100" dir="2700000" algn="tl">
                    <a:srgbClr val="000000">
                      <a:alpha val="43137"/>
                    </a:srgbClr>
                  </a:outerShdw>
                </a:effectLst>
                <a:latin typeface="Tahoma" charset="0"/>
                <a:cs typeface="Tahoma" charset="0"/>
              </a:rPr>
              <a:t>Huawei</a:t>
            </a:r>
            <a:r>
              <a:rPr lang="en-US" sz="2000" dirty="0" smtClean="0">
                <a:effectLst>
                  <a:outerShdw blurRad="38100" dist="38100" dir="2700000" algn="tl">
                    <a:srgbClr val="000000">
                      <a:alpha val="43137"/>
                    </a:srgbClr>
                  </a:outerShdw>
                </a:effectLst>
                <a:latin typeface="Tahoma" charset="0"/>
                <a:cs typeface="Tahoma" charset="0"/>
              </a:rPr>
              <a:t> (Chinese company) intends to introduce commercial 5G networks by 2020, a service touted as "100 times faster" than current 4 G networks.</a:t>
            </a:r>
            <a:endParaRPr lang="en-US" sz="2400" dirty="0" smtClean="0">
              <a:effectLst>
                <a:outerShdw blurRad="38100" dist="38100" dir="2700000" algn="tl">
                  <a:srgbClr val="000000">
                    <a:alpha val="43137"/>
                  </a:srgbClr>
                </a:outerShdw>
              </a:effectLst>
              <a:latin typeface="Tahoma" charset="0"/>
              <a:cs typeface="Tahoma" charset="0"/>
            </a:endParaRPr>
          </a:p>
          <a:p>
            <a:pPr indent="-327025">
              <a:spcBef>
                <a:spcPts val="800"/>
              </a:spcBef>
              <a:buFont typeface="Wingdings" pitchFamily="2" charset="2"/>
              <a:buChar char="v"/>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2400" dirty="0" smtClean="0">
                <a:effectLst>
                  <a:outerShdw blurRad="38100" dist="38100" dir="2700000" algn="tl">
                    <a:srgbClr val="000000">
                      <a:alpha val="43137"/>
                    </a:srgbClr>
                  </a:outerShdw>
                </a:effectLst>
                <a:latin typeface="Tahoma" charset="0"/>
                <a:cs typeface="Tahoma" charset="0"/>
              </a:rPr>
              <a:t>May 15, 2013 - </a:t>
            </a:r>
            <a:r>
              <a:rPr lang="en-US" sz="2000" dirty="0" smtClean="0">
                <a:effectLst>
                  <a:outerShdw blurRad="38100" dist="38100" dir="2700000" algn="tl">
                    <a:srgbClr val="000000">
                      <a:alpha val="43137"/>
                    </a:srgbClr>
                  </a:outerShdw>
                </a:effectLst>
                <a:latin typeface="Tahoma" charset="0"/>
                <a:cs typeface="Tahoma" charset="0"/>
              </a:rPr>
              <a:t>Samsung says it has successfully tested technology that will be at the core of 5G mobile connectivity.          </a:t>
            </a:r>
            <a:endParaRPr lang="en-US" sz="2400" dirty="0" smtClean="0">
              <a:effectLst>
                <a:outerShdw blurRad="38100" dist="38100" dir="2700000" algn="tl">
                  <a:srgbClr val="000000">
                    <a:alpha val="43137"/>
                  </a:srgbClr>
                </a:outerShdw>
              </a:effectLst>
              <a:latin typeface="Tahoma" charset="0"/>
              <a:cs typeface="Tahoma" charset="0"/>
            </a:endParaRPr>
          </a:p>
          <a:p>
            <a:pPr>
              <a:buNone/>
            </a:pPr>
            <a:r>
              <a:rPr lang="en-US" sz="2400" dirty="0" smtClean="0"/>
              <a:t/>
            </a:r>
            <a:br>
              <a:rPr lang="en-US" sz="2400" dirty="0" smtClean="0"/>
            </a:b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latin typeface="Tahoma" charset="0"/>
              <a:cs typeface="Tahoma" charset="0"/>
            </a:endParaRPr>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smtClean="0"/>
          </a:p>
          <a:p>
            <a:pPr>
              <a:lnSpc>
                <a:spcPct val="90000"/>
              </a:lnSpc>
              <a:spcBef>
                <a:spcPts val="4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p>
        </p:txBody>
      </p:sp>
      <p:sp>
        <p:nvSpPr>
          <p:cNvPr id="6" name="Text Box 1"/>
          <p:cNvSpPr txBox="1">
            <a:spLocks noChangeArrowheads="1"/>
          </p:cNvSpPr>
          <p:nvPr/>
        </p:nvSpPr>
        <p:spPr bwMode="auto">
          <a:xfrm>
            <a:off x="1828800" y="3276600"/>
            <a:ext cx="5356225" cy="347662"/>
          </a:xfrm>
          <a:prstGeom prst="rect">
            <a:avLst/>
          </a:prstGeom>
          <a:noFill/>
          <a:ln w="9525" cap="flat">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 </a:t>
            </a:r>
          </a:p>
        </p:txBody>
      </p:sp>
      <p:sp>
        <p:nvSpPr>
          <p:cNvPr id="9" name="Text Box 2"/>
          <p:cNvSpPr txBox="1">
            <a:spLocks noChangeArrowheads="1"/>
          </p:cNvSpPr>
          <p:nvPr/>
        </p:nvSpPr>
        <p:spPr bwMode="auto">
          <a:xfrm>
            <a:off x="1401763" y="5761038"/>
            <a:ext cx="6418262" cy="457200"/>
          </a:xfrm>
          <a:prstGeom prst="rect">
            <a:avLst/>
          </a:prstGeom>
          <a:noFill/>
          <a:ln w="9525" cap="flat">
            <a:noFill/>
            <a:round/>
            <a:headEnd/>
            <a:tailEnd/>
          </a:ln>
          <a:effectLst/>
        </p:spPr>
        <p:txBody>
          <a:bodyPr lIns="90000" tIns="45000" rIns="90000" bIns="45000"/>
          <a:lstStyle/>
          <a:p>
            <a:pPr>
              <a:lnSpc>
                <a:spcPct val="101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CCCCFF"/>
                </a:solidFill>
                <a:latin typeface="Tahoma" charset="0"/>
              </a:rPr>
              <a:t> </a:t>
            </a:r>
            <a:endParaRPr lang="en-US" sz="2400" dirty="0">
              <a:solidFill>
                <a:srgbClr val="CCCCFF"/>
              </a:solidFill>
              <a:latin typeface="Tahoma" charset="0"/>
              <a:hlinkClick r:id="rId2"/>
            </a:endParaRPr>
          </a:p>
        </p:txBody>
      </p:sp>
      <p:sp>
        <p:nvSpPr>
          <p:cNvPr id="10" name="Rectangle 3"/>
          <p:cNvSpPr txBox="1">
            <a:spLocks noChangeArrowheads="1"/>
          </p:cNvSpPr>
          <p:nvPr/>
        </p:nvSpPr>
        <p:spPr>
          <a:xfrm>
            <a:off x="457200" y="304800"/>
            <a:ext cx="8229600" cy="717550"/>
          </a:xfrm>
          <a:prstGeom prst="rect">
            <a:avLst/>
          </a:prstGeom>
          <a:ln/>
        </p:spPr>
        <p:txBody>
          <a:bodyPr vert="horz" lIns="91440" tIns="2484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3"/>
          <p:cNvPicPr>
            <a:picLocks noChangeAspect="1" noChangeArrowheads="1"/>
          </p:cNvPicPr>
          <p:nvPr/>
        </p:nvPicPr>
        <p:blipFill>
          <a:blip r:embed="rId3" cstate="print"/>
          <a:srcRect/>
          <a:stretch>
            <a:fillRect/>
          </a:stretch>
        </p:blipFill>
        <p:spPr bwMode="auto">
          <a:xfrm>
            <a:off x="304800" y="4572000"/>
            <a:ext cx="4410075" cy="1646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p:cNvPicPr>
            <a:picLocks noChangeAspect="1" noChangeArrowheads="1"/>
          </p:cNvPicPr>
          <p:nvPr/>
        </p:nvPicPr>
        <p:blipFill>
          <a:blip r:embed="rId4" cstate="print"/>
          <a:srcRect/>
          <a:stretch>
            <a:fillRect/>
          </a:stretch>
        </p:blipFill>
        <p:spPr bwMode="auto">
          <a:xfrm>
            <a:off x="4800600" y="4572000"/>
            <a:ext cx="3952875" cy="1646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Capture49.PNG"/>
          <p:cNvPicPr>
            <a:picLocks noChangeAspect="1"/>
          </p:cNvPicPr>
          <p:nvPr/>
        </p:nvPicPr>
        <p:blipFill>
          <a:blip r:embed="rId5" cstate="print"/>
          <a:stretch>
            <a:fillRect/>
          </a:stretch>
        </p:blipFill>
        <p:spPr>
          <a:xfrm>
            <a:off x="3124200" y="3276600"/>
            <a:ext cx="2572109"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Slide Number Placeholder 11"/>
          <p:cNvSpPr>
            <a:spLocks noGrp="1"/>
          </p:cNvSpPr>
          <p:nvPr>
            <p:ph type="sldNum" sz="quarter" idx="12"/>
          </p:nvPr>
        </p:nvSpPr>
        <p:spPr/>
        <p:txBody>
          <a:bodyPr/>
          <a:lstStyle/>
          <a:p>
            <a:fld id="{0808F6BE-9E20-4853-8F15-771326FC309D}" type="slidenum">
              <a:rPr lang="en-US" smtClean="0"/>
              <a:pPr/>
              <a:t>35</a:t>
            </a:fld>
            <a:endParaRPr lang="en-US"/>
          </a:p>
        </p:txBody>
      </p:sp>
      <p:sp>
        <p:nvSpPr>
          <p:cNvPr id="13" name="Footer Placeholder 12"/>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solidFill>
                  <a:srgbClr val="C00000"/>
                </a:solidFill>
              </a:rPr>
              <a:t>Mobile Ecosystem </a:t>
            </a:r>
            <a:endParaRPr lang="en-US" b="1" dirty="0">
              <a:solidFill>
                <a:srgbClr val="C00000"/>
              </a:solidFill>
            </a:endParaRPr>
          </a:p>
        </p:txBody>
      </p:sp>
      <p:graphicFrame>
        <p:nvGraphicFramePr>
          <p:cNvPr id="4" name="Content Placeholder 3"/>
          <p:cNvGraphicFramePr>
            <a:graphicFrameLocks noGrp="1"/>
          </p:cNvGraphicFramePr>
          <p:nvPr>
            <p:ph idx="1"/>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808F6BE-9E20-4853-8F15-771326FC309D}"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r>
              <a:rPr lang="en-US" b="1" baseline="0" dirty="0" smtClean="0">
                <a:solidFill>
                  <a:srgbClr val="FFFF00"/>
                </a:solidFill>
                <a:effectLst>
                  <a:outerShdw blurRad="38100" dist="38100" dir="2700000" algn="tl">
                    <a:srgbClr val="000000">
                      <a:alpha val="43137"/>
                    </a:srgbClr>
                  </a:outerShdw>
                </a:effectLst>
              </a:rPr>
              <a:t>Mobile World Statistics </a:t>
            </a:r>
            <a:br>
              <a:rPr lang="en-US" b="1" baseline="0" dirty="0" smtClean="0">
                <a:solidFill>
                  <a:srgbClr val="FFFF00"/>
                </a:solidFill>
                <a:effectLst>
                  <a:outerShdw blurRad="38100" dist="38100" dir="2700000" algn="tl">
                    <a:srgbClr val="000000">
                      <a:alpha val="43137"/>
                    </a:srgbClr>
                  </a:outerShdw>
                </a:effectLst>
              </a:rPr>
            </a:br>
            <a:endParaRPr lang="en-US" dirty="0"/>
          </a:p>
        </p:txBody>
      </p:sp>
      <p:pic>
        <p:nvPicPr>
          <p:cNvPr id="6" name="Content Placeholder 5" descr="Capture30.PNG"/>
          <p:cNvPicPr>
            <a:picLocks noGrp="1" noChangeAspect="1"/>
          </p:cNvPicPr>
          <p:nvPr>
            <p:ph idx="1"/>
          </p:nvPr>
        </p:nvPicPr>
        <p:blipFill>
          <a:blip r:embed="rId2" cstate="print"/>
          <a:stretch>
            <a:fillRect/>
          </a:stretch>
        </p:blipFill>
        <p:spPr>
          <a:xfrm>
            <a:off x="304800" y="1066800"/>
            <a:ext cx="8686800" cy="5499608"/>
          </a:xfrm>
          <a:prstGeom prst="roundRect">
            <a:avLst>
              <a:gd name="adj" fmla="val 8594"/>
            </a:avLst>
          </a:prstGeom>
          <a:solidFill>
            <a:srgbClr val="FFFFFF">
              <a:shade val="85000"/>
            </a:srgbClr>
          </a:solidFill>
          <a:ln>
            <a:solidFill>
              <a:schemeClr val="bg2">
                <a:lumMod val="25000"/>
              </a:schemeClr>
            </a:solid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0808F6BE-9E20-4853-8F15-771326FC309D}"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r>
              <a:rPr lang="en-US" b="1" baseline="0" dirty="0" smtClean="0">
                <a:solidFill>
                  <a:srgbClr val="FFFF00"/>
                </a:solidFill>
                <a:effectLst>
                  <a:outerShdw blurRad="38100" dist="38100" dir="2700000" algn="tl">
                    <a:srgbClr val="000000">
                      <a:alpha val="43137"/>
                    </a:srgbClr>
                  </a:outerShdw>
                </a:effectLst>
              </a:rPr>
              <a:t>Mobile World Statistics </a:t>
            </a:r>
            <a:br>
              <a:rPr lang="en-US" b="1" baseline="0" dirty="0" smtClean="0">
                <a:solidFill>
                  <a:srgbClr val="FFFF00"/>
                </a:solidFill>
                <a:effectLst>
                  <a:outerShdw blurRad="38100" dist="38100" dir="2700000" algn="tl">
                    <a:srgbClr val="000000">
                      <a:alpha val="43137"/>
                    </a:srgbClr>
                  </a:outerShdw>
                </a:effectLst>
              </a:rPr>
            </a:br>
            <a:endParaRPr lang="en-US" dirty="0"/>
          </a:p>
        </p:txBody>
      </p:sp>
      <p:pic>
        <p:nvPicPr>
          <p:cNvPr id="5" name="Content Placeholder 4" descr="Capture31.PNG"/>
          <p:cNvPicPr>
            <a:picLocks noGrp="1" noChangeAspect="1"/>
          </p:cNvPicPr>
          <p:nvPr>
            <p:ph idx="1"/>
          </p:nvPr>
        </p:nvPicPr>
        <p:blipFill>
          <a:blip r:embed="rId2" cstate="print">
            <a:lum contrast="-4000"/>
          </a:blip>
          <a:stretch>
            <a:fillRect/>
          </a:stretch>
        </p:blipFill>
        <p:spPr>
          <a:xfrm>
            <a:off x="419098" y="1143000"/>
            <a:ext cx="8305803" cy="5410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0808F6BE-9E20-4853-8F15-771326FC309D}"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r>
              <a:rPr lang="en-US" b="1" baseline="0" dirty="0" smtClean="0">
                <a:solidFill>
                  <a:srgbClr val="FFFF00"/>
                </a:solidFill>
                <a:effectLst>
                  <a:outerShdw blurRad="38100" dist="38100" dir="2700000" algn="tl">
                    <a:srgbClr val="000000">
                      <a:alpha val="43137"/>
                    </a:srgbClr>
                  </a:outerShdw>
                </a:effectLst>
              </a:rPr>
              <a:t>Mobile World Statistics </a:t>
            </a:r>
            <a:br>
              <a:rPr lang="en-US" b="1" baseline="0" dirty="0" smtClean="0">
                <a:solidFill>
                  <a:srgbClr val="FFFF00"/>
                </a:solidFill>
                <a:effectLst>
                  <a:outerShdw blurRad="38100" dist="38100" dir="2700000" algn="tl">
                    <a:srgbClr val="000000">
                      <a:alpha val="43137"/>
                    </a:srgbClr>
                  </a:outerShdw>
                </a:effectLst>
              </a:rPr>
            </a:br>
            <a:endParaRPr lang="en-US"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457200" y="990600"/>
            <a:ext cx="8229600" cy="5486400"/>
          </a:xfrm>
          <a:prstGeom prst="roundRect">
            <a:avLst>
              <a:gd name="adj" fmla="val 8594"/>
            </a:avLst>
          </a:prstGeom>
          <a:solidFill>
            <a:srgbClr val="FFFFFF">
              <a:shade val="85000"/>
            </a:srgbClr>
          </a:solidFill>
          <a:ln>
            <a:solidFill>
              <a:schemeClr val="bg2">
                <a:lumMod val="25000"/>
              </a:schemeClr>
            </a:solid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0808F6BE-9E20-4853-8F15-771326FC309D}"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r>
              <a:rPr lang="en-US" b="1" baseline="0" dirty="0" smtClean="0">
                <a:solidFill>
                  <a:srgbClr val="FFFF00"/>
                </a:solidFill>
                <a:effectLst>
                  <a:outerShdw blurRad="38100" dist="38100" dir="2700000" algn="tl">
                    <a:srgbClr val="000000">
                      <a:alpha val="43137"/>
                    </a:srgbClr>
                  </a:outerShdw>
                </a:effectLst>
              </a:rPr>
              <a:t>Mobile World Statistics </a:t>
            </a:r>
            <a:br>
              <a:rPr lang="en-US" b="1" baseline="0" dirty="0" smtClean="0">
                <a:solidFill>
                  <a:srgbClr val="FFFF00"/>
                </a:solidFill>
                <a:effectLst>
                  <a:outerShdw blurRad="38100" dist="38100" dir="2700000" algn="tl">
                    <a:srgbClr val="000000">
                      <a:alpha val="43137"/>
                    </a:srgbClr>
                  </a:outerShdw>
                </a:effectLst>
              </a:rPr>
            </a:b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457201" y="1143000"/>
            <a:ext cx="8229600" cy="5410200"/>
          </a:xfrm>
          <a:prstGeom prst="roundRect">
            <a:avLst>
              <a:gd name="adj" fmla="val 8594"/>
            </a:avLst>
          </a:prstGeom>
          <a:solidFill>
            <a:srgbClr val="FFFFFF">
              <a:shade val="85000"/>
            </a:srgbClr>
          </a:solidFill>
          <a:ln>
            <a:solidFill>
              <a:schemeClr val="bg2">
                <a:lumMod val="25000"/>
              </a:schemeClr>
            </a:solid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0808F6BE-9E20-4853-8F15-771326FC309D}" type="slidenum">
              <a:rPr lang="en-US" smtClean="0"/>
              <a:pPr/>
              <a:t>8</a:t>
            </a:fld>
            <a:endParaRPr lang="en-US"/>
          </a:p>
        </p:txBody>
      </p:sp>
      <p:sp>
        <p:nvSpPr>
          <p:cNvPr id="8" name="Footer Placeholder 7"/>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r>
              <a:rPr lang="en-US" b="1" baseline="0" dirty="0" smtClean="0">
                <a:solidFill>
                  <a:srgbClr val="FFFF00"/>
                </a:solidFill>
                <a:effectLst>
                  <a:outerShdw blurRad="38100" dist="38100" dir="2700000" algn="tl">
                    <a:srgbClr val="000000">
                      <a:alpha val="43137"/>
                    </a:srgbClr>
                  </a:outerShdw>
                </a:effectLst>
              </a:rPr>
              <a:t/>
            </a:r>
            <a:br>
              <a:rPr lang="en-US" b="1" baseline="0" dirty="0" smtClean="0">
                <a:solidFill>
                  <a:srgbClr val="FFFF00"/>
                </a:solidFill>
                <a:effectLst>
                  <a:outerShdw blurRad="38100" dist="38100" dir="2700000" algn="tl">
                    <a:srgbClr val="000000">
                      <a:alpha val="43137"/>
                    </a:srgbClr>
                  </a:outerShdw>
                </a:effectLst>
              </a:rPr>
            </a:br>
            <a:r>
              <a:rPr lang="en-US" b="1" baseline="0" dirty="0" smtClean="0">
                <a:solidFill>
                  <a:srgbClr val="FFFF00"/>
                </a:solidFill>
                <a:effectLst>
                  <a:outerShdw blurRad="38100" dist="38100" dir="2700000" algn="tl">
                    <a:srgbClr val="000000">
                      <a:alpha val="43137"/>
                    </a:srgbClr>
                  </a:outerShdw>
                </a:effectLst>
              </a:rPr>
              <a:t>Mobile World Statistics </a:t>
            </a:r>
            <a:br>
              <a:rPr lang="en-US" b="1" baseline="0" dirty="0" smtClean="0">
                <a:solidFill>
                  <a:srgbClr val="FFFF00"/>
                </a:solidFill>
                <a:effectLst>
                  <a:outerShdw blurRad="38100" dist="38100" dir="2700000" algn="tl">
                    <a:srgbClr val="000000">
                      <a:alpha val="43137"/>
                    </a:srgbClr>
                  </a:outerShdw>
                </a:effectLst>
              </a:rPr>
            </a:br>
            <a:endParaRPr lang="en-US"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457200" y="1143000"/>
            <a:ext cx="822960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0808F6BE-9E20-4853-8F15-771326FC309D}"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8108</TotalTime>
  <Words>1000</Words>
  <Application>Microsoft Office PowerPoint</Application>
  <PresentationFormat>On-screen Show (4:3)</PresentationFormat>
  <Paragraphs>463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WELCOME  Mobile Applications Testing </vt:lpstr>
      <vt:lpstr>Mobile Applications Testing List of “MUST HAVE” to survive this class</vt:lpstr>
      <vt:lpstr>Overview Mobile Ecosystem </vt:lpstr>
      <vt:lpstr>Mobile Ecosystem </vt:lpstr>
      <vt:lpstr> Mobile World Statistics  </vt:lpstr>
      <vt:lpstr> Mobile World Statistics  </vt:lpstr>
      <vt:lpstr> Mobile World Statistics  </vt:lpstr>
      <vt:lpstr> Mobile World Statistics  </vt:lpstr>
      <vt:lpstr> Mobile World Statistics  </vt:lpstr>
      <vt:lpstr>Mobile Ecosystem </vt:lpstr>
      <vt:lpstr>   Carriers/Service Providers  </vt:lpstr>
      <vt:lpstr>   Carriers/Service Providers  Subscriber Data (Q1 2016 in MM)  </vt:lpstr>
      <vt:lpstr> Carriers/Service Providers </vt:lpstr>
      <vt:lpstr>Mobile Ecosystem </vt:lpstr>
      <vt:lpstr>  Network  </vt:lpstr>
      <vt:lpstr>     Cellular Network Architecture – Overview     </vt:lpstr>
      <vt:lpstr>    Cellular Network Architecture Simplified     </vt:lpstr>
      <vt:lpstr>  Network : GSM : AT&amp;T and T-Mobile   </vt:lpstr>
      <vt:lpstr>    Network : CDMA : Sprint, Verizon and US Cellular     </vt:lpstr>
      <vt:lpstr>    Network : CDMA vs GSM :What’s a difference ?      </vt:lpstr>
      <vt:lpstr>    NETWORK:  LTE     </vt:lpstr>
      <vt:lpstr>    NETWORK:  Satellite      </vt:lpstr>
      <vt:lpstr>    NETWORK:  Satellite      </vt:lpstr>
      <vt:lpstr>    NETWORK:   GPS      </vt:lpstr>
      <vt:lpstr>    NETWORK:   WiFi      </vt:lpstr>
      <vt:lpstr>    NETWORK:   WiFi Frequencies     </vt:lpstr>
      <vt:lpstr>    NETWORK:   WiFi ( Hotspots)      </vt:lpstr>
      <vt:lpstr>    NETWORK:   BLUETOOTH      </vt:lpstr>
      <vt:lpstr>    NETWORK:   BLUETOOTH Facts     </vt:lpstr>
      <vt:lpstr>    NETWORK:   BROADBAND     </vt:lpstr>
      <vt:lpstr>    NETWORK:  Cellular Modem     </vt:lpstr>
      <vt:lpstr>    NETWORK:  1G to 4G     </vt:lpstr>
      <vt:lpstr>    NETWORK:  1G to 4G Evolution     </vt:lpstr>
      <vt:lpstr>    NETWORK:  1G to 4G Service Coverage Facts     </vt:lpstr>
      <vt:lpstr>    NETWORK:  is 5G around the corner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Natalia</dc:creator>
  <cp:lastModifiedBy>Natalia</cp:lastModifiedBy>
  <cp:revision>484</cp:revision>
  <dcterms:created xsi:type="dcterms:W3CDTF">2016-10-20T18:18:55Z</dcterms:created>
  <dcterms:modified xsi:type="dcterms:W3CDTF">2016-10-27T21:00:18Z</dcterms:modified>
</cp:coreProperties>
</file>