
<file path=[Content_Types].xml><?xml version="1.0" encoding="utf-8"?>
<Types xmlns="http://schemas.openxmlformats.org/package/2006/content-types">
  <Override PartName="/ppt/slides/slide47.xml" ContentType="application/vnd.openxmlformats-officedocument.presentationml.slide+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41.xml" ContentType="application/vnd.openxmlformats-officedocument.presentationml.notesSlide+xml"/>
  <Override PartName="/ppt/diagrams/drawing43.xml" ContentType="application/vnd.ms-office.drawingml.diagramDrawing+xml"/>
  <Override PartName="/ppt/diagrams/colors49.xml" ContentType="application/vnd.openxmlformats-officedocument.drawingml.diagramColors+xml"/>
  <Override PartName="/ppt/diagrams/quickStyle53.xml" ContentType="application/vnd.openxmlformats-officedocument.drawingml.diagramStyle+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layout47.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51.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notesSlides/notesSlide32.xml" ContentType="application/vnd.openxmlformats-officedocument.presentationml.notesSlide+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layout16.xml" ContentType="application/vnd.openxmlformats-officedocument.drawingml.diagramLayout+xml"/>
  <Override PartName="/ppt/diagrams/colors37.xml" ContentType="application/vnd.openxmlformats-officedocument.drawingml.diagramColors+xml"/>
  <Override PartName="/ppt/notesSlides/notesSlide40.xml" ContentType="application/vnd.openxmlformats-officedocument.presentationml.notesSlide+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notesSlides/notesSlide6.xml" ContentType="application/vnd.openxmlformats-officedocument.presentationml.notes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quickStyle29.xml" ContentType="application/vnd.openxmlformats-officedocument.drawingml.diagramStyle+xml"/>
  <Override PartName="/ppt/diagrams/data50.xml" ContentType="application/vnd.openxmlformats-officedocument.drawingml.diagramData+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notesSlides/notesSlide31.xml" ContentType="application/vnd.openxmlformats-officedocument.presentationml.notesSlide+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notesSlides/notesSlide36.xml" ContentType="application/vnd.openxmlformats-officedocument.presentationml.notesSlide+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layout45.xml" ContentType="application/vnd.openxmlformats-officedocument.drawingml.diagramLayout+xml"/>
  <Override PartName="/ppt/diagrams/drawing6.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57"/>
  </p:notesMasterIdLst>
  <p:handoutMasterIdLst>
    <p:handoutMasterId r:id="rId58"/>
  </p:handoutMasterIdLst>
  <p:sldIdLst>
    <p:sldId id="265" r:id="rId2"/>
    <p:sldId id="542" r:id="rId3"/>
    <p:sldId id="543" r:id="rId4"/>
    <p:sldId id="544" r:id="rId5"/>
    <p:sldId id="545" r:id="rId6"/>
    <p:sldId id="546" r:id="rId7"/>
    <p:sldId id="547" r:id="rId8"/>
    <p:sldId id="620" r:id="rId9"/>
    <p:sldId id="611" r:id="rId10"/>
    <p:sldId id="615" r:id="rId11"/>
    <p:sldId id="612" r:id="rId12"/>
    <p:sldId id="613" r:id="rId13"/>
    <p:sldId id="614" r:id="rId14"/>
    <p:sldId id="616" r:id="rId15"/>
    <p:sldId id="617" r:id="rId16"/>
    <p:sldId id="618"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 id="561" r:id="rId31"/>
    <p:sldId id="562" r:id="rId32"/>
    <p:sldId id="563" r:id="rId33"/>
    <p:sldId id="564" r:id="rId34"/>
    <p:sldId id="565" r:id="rId35"/>
    <p:sldId id="566" r:id="rId36"/>
    <p:sldId id="567" r:id="rId37"/>
    <p:sldId id="568" r:id="rId38"/>
    <p:sldId id="569" r:id="rId39"/>
    <p:sldId id="570" r:id="rId40"/>
    <p:sldId id="571" r:id="rId41"/>
    <p:sldId id="572" r:id="rId42"/>
    <p:sldId id="573" r:id="rId43"/>
    <p:sldId id="574" r:id="rId44"/>
    <p:sldId id="575" r:id="rId45"/>
    <p:sldId id="576" r:id="rId46"/>
    <p:sldId id="577" r:id="rId47"/>
    <p:sldId id="578" r:id="rId48"/>
    <p:sldId id="581" r:id="rId49"/>
    <p:sldId id="582" r:id="rId50"/>
    <p:sldId id="580" r:id="rId51"/>
    <p:sldId id="579" r:id="rId52"/>
    <p:sldId id="583" r:id="rId53"/>
    <p:sldId id="584" r:id="rId54"/>
    <p:sldId id="585" r:id="rId55"/>
    <p:sldId id="586" r:id="rId5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FFCC00"/>
    <a:srgbClr val="FFFF99"/>
    <a:srgbClr val="99FF33"/>
    <a:srgbClr val="FFCCCC"/>
    <a:srgbClr val="FFFFFF"/>
    <a:srgbClr val="00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1" autoAdjust="0"/>
    <p:restoredTop sz="95737" autoAdjust="0"/>
  </p:normalViewPr>
  <p:slideViewPr>
    <p:cSldViewPr>
      <p:cViewPr varScale="1">
        <p:scale>
          <a:sx n="87" d="100"/>
          <a:sy n="87" d="100"/>
        </p:scale>
        <p:origin x="-14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41C81-87E0-41C6-8828-AFC25312FA4D}"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07CED3C3-6B5C-48E4-95D6-96490D9BBF2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Back Up Photos To The Cloud  (Settings</a:t>
          </a:r>
          <a:r>
            <a:rPr lang="en-US" sz="1400" b="0" i="0" dirty="0" smtClean="0"/>
            <a:t> &gt;</a:t>
          </a:r>
          <a:r>
            <a:rPr lang="en-US" sz="1400" b="1" i="0" dirty="0" smtClean="0"/>
            <a:t> Backup &amp; sync &gt;TURN ON</a:t>
          </a:r>
          <a:endParaRPr lang="en-US" sz="1400" b="1" dirty="0"/>
        </a:p>
      </dgm:t>
    </dgm:pt>
    <dgm:pt modelId="{BFE7FF71-62D0-49E8-A731-F3A81D387361}" type="parTrans" cxnId="{FB8D02BB-B119-4484-84B6-BB619A79F66F}">
      <dgm:prSet/>
      <dgm:spPr/>
      <dgm:t>
        <a:bodyPr/>
        <a:lstStyle/>
        <a:p>
          <a:endParaRPr lang="en-US"/>
        </a:p>
      </dgm:t>
    </dgm:pt>
    <dgm:pt modelId="{C87EFDDA-1560-4345-9904-5DDFFC4B5D1B}" type="sibTrans" cxnId="{FB8D02BB-B119-4484-84B6-BB619A79F66F}">
      <dgm:prSet/>
      <dgm:spPr/>
      <dgm:t>
        <a:bodyPr/>
        <a:lstStyle/>
        <a:p>
          <a:endParaRPr lang="en-US"/>
        </a:p>
      </dgm:t>
    </dgm:pt>
    <dgm:pt modelId="{843E39B4-B2BF-4FDB-B5D0-2192403E1AE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 Turn cellular data backup </a:t>
          </a:r>
          <a:r>
            <a:rPr lang="en-US" sz="1400" b="0" i="0" dirty="0" smtClean="0"/>
            <a:t>(Google Photos&gt;swipe right &gt;Click on </a:t>
          </a:r>
          <a:r>
            <a:rPr lang="en-US" sz="1400" b="1" i="0" dirty="0" smtClean="0"/>
            <a:t>Free up space</a:t>
          </a:r>
          <a:endParaRPr lang="en-US" sz="1400" b="1" dirty="0"/>
        </a:p>
      </dgm:t>
    </dgm:pt>
    <dgm:pt modelId="{DEAE7ECD-1EC8-42FE-9B00-75703EBF3C49}" type="parTrans" cxnId="{2C40373C-D9E9-40DF-BE55-3F026F0CA6D3}">
      <dgm:prSet/>
      <dgm:spPr/>
      <dgm:t>
        <a:bodyPr/>
        <a:lstStyle/>
        <a:p>
          <a:endParaRPr lang="en-US"/>
        </a:p>
      </dgm:t>
    </dgm:pt>
    <dgm:pt modelId="{A465B876-0E65-45B9-BAC4-B53486732D50}" type="sibTrans" cxnId="{2C40373C-D9E9-40DF-BE55-3F026F0CA6D3}">
      <dgm:prSet/>
      <dgm:spPr/>
      <dgm:t>
        <a:bodyPr/>
        <a:lstStyle/>
        <a:p>
          <a:endParaRPr lang="en-US"/>
        </a:p>
      </dgm:t>
    </dgm:pt>
    <dgm:pt modelId="{83FEF99B-D846-4BE5-973D-3CBED29D7FE5}">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Save Photos To Memory Card (Storage &gt; set to SD card</a:t>
          </a:r>
          <a:r>
            <a:rPr lang="en-US" sz="1400" b="0" i="0" dirty="0" smtClean="0"/>
            <a:t>. </a:t>
          </a:r>
          <a:endParaRPr lang="en-US" sz="1400" b="1" dirty="0"/>
        </a:p>
      </dgm:t>
    </dgm:pt>
    <dgm:pt modelId="{FBBCDA83-7595-4D6E-AE83-D347A1AC7D87}" type="parTrans" cxnId="{E2E7EBBB-1246-48E6-9B88-2AAEEE27D1B5}">
      <dgm:prSet/>
      <dgm:spPr/>
      <dgm:t>
        <a:bodyPr/>
        <a:lstStyle/>
        <a:p>
          <a:endParaRPr lang="en-US"/>
        </a:p>
      </dgm:t>
    </dgm:pt>
    <dgm:pt modelId="{3BAEB203-83D0-48CC-90BD-ECF678A242BA}" type="sibTrans" cxnId="{E2E7EBBB-1246-48E6-9B88-2AAEEE27D1B5}">
      <dgm:prSet/>
      <dgm:spPr/>
      <dgm:t>
        <a:bodyPr/>
        <a:lstStyle/>
        <a:p>
          <a:endParaRPr lang="en-US"/>
        </a:p>
      </dgm:t>
    </dgm:pt>
    <dgm:pt modelId="{B0333129-7CFE-47CB-913D-9D22DDEF01E3}">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Transfer Apps To SD Card</a:t>
          </a:r>
          <a:endParaRPr lang="en-US" sz="1400" b="1" dirty="0"/>
        </a:p>
      </dgm:t>
    </dgm:pt>
    <dgm:pt modelId="{7BBF2E25-3E2C-4ECC-A86A-8FB4D9A656F7}" type="parTrans" cxnId="{6E1F0191-B184-419D-A340-DBB6CA806C58}">
      <dgm:prSet/>
      <dgm:spPr/>
      <dgm:t>
        <a:bodyPr/>
        <a:lstStyle/>
        <a:p>
          <a:endParaRPr lang="en-US"/>
        </a:p>
      </dgm:t>
    </dgm:pt>
    <dgm:pt modelId="{9A11CAA9-68DF-4BEB-A916-5386083A6FFD}" type="sibTrans" cxnId="{6E1F0191-B184-419D-A340-DBB6CA806C58}">
      <dgm:prSet/>
      <dgm:spPr/>
      <dgm:t>
        <a:bodyPr/>
        <a:lstStyle/>
        <a:p>
          <a:endParaRPr lang="en-US"/>
        </a:p>
      </dgm:t>
    </dgm:pt>
    <dgm:pt modelId="{43771BC8-3B25-47E2-9B22-4B827BB181A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Backup your phone &amp; restore it</a:t>
          </a:r>
          <a:endParaRPr lang="en-US" sz="1400" b="1" dirty="0"/>
        </a:p>
      </dgm:t>
    </dgm:pt>
    <dgm:pt modelId="{4C0FE831-044C-473E-983F-C6187BF1CBA0}" type="parTrans" cxnId="{4E120539-9434-42F1-92FF-943C31814DFF}">
      <dgm:prSet/>
      <dgm:spPr/>
      <dgm:t>
        <a:bodyPr/>
        <a:lstStyle/>
        <a:p>
          <a:endParaRPr lang="en-US"/>
        </a:p>
      </dgm:t>
    </dgm:pt>
    <dgm:pt modelId="{334C1C53-E703-4CC4-8AAB-E173F3116E4F}" type="sibTrans" cxnId="{4E120539-9434-42F1-92FF-943C31814DFF}">
      <dgm:prSet/>
      <dgm:spPr/>
      <dgm:t>
        <a:bodyPr/>
        <a:lstStyle/>
        <a:p>
          <a:endParaRPr lang="en-US"/>
        </a:p>
      </dgm:t>
    </dgm:pt>
    <dgm:pt modelId="{FB3F98DC-E45C-49C3-9ED2-51BABB50D492}" type="pres">
      <dgm:prSet presAssocID="{87841C81-87E0-41C6-8828-AFC25312FA4D}" presName="Name0" presStyleCnt="0">
        <dgm:presLayoutVars>
          <dgm:dir/>
          <dgm:resizeHandles val="exact"/>
        </dgm:presLayoutVars>
      </dgm:prSet>
      <dgm:spPr/>
      <dgm:t>
        <a:bodyPr/>
        <a:lstStyle/>
        <a:p>
          <a:endParaRPr lang="en-US"/>
        </a:p>
      </dgm:t>
    </dgm:pt>
    <dgm:pt modelId="{9056F7CE-7F19-4F5C-AB78-41A5F5170B46}" type="pres">
      <dgm:prSet presAssocID="{07CED3C3-6B5C-48E4-95D6-96490D9BBF2B}" presName="node" presStyleLbl="node1" presStyleIdx="0" presStyleCnt="5">
        <dgm:presLayoutVars>
          <dgm:bulletEnabled val="1"/>
        </dgm:presLayoutVars>
      </dgm:prSet>
      <dgm:spPr/>
      <dgm:t>
        <a:bodyPr/>
        <a:lstStyle/>
        <a:p>
          <a:endParaRPr lang="en-US"/>
        </a:p>
      </dgm:t>
    </dgm:pt>
    <dgm:pt modelId="{A8E7D040-D504-456B-83E9-F72DFFA91F90}" type="pres">
      <dgm:prSet presAssocID="{C87EFDDA-1560-4345-9904-5DDFFC4B5D1B}" presName="sibTrans" presStyleLbl="sibTrans1D1" presStyleIdx="0" presStyleCnt="4"/>
      <dgm:spPr/>
      <dgm:t>
        <a:bodyPr/>
        <a:lstStyle/>
        <a:p>
          <a:endParaRPr lang="en-US"/>
        </a:p>
      </dgm:t>
    </dgm:pt>
    <dgm:pt modelId="{C1FFE7AB-782D-4C62-A055-4CF5DA35C13E}" type="pres">
      <dgm:prSet presAssocID="{C87EFDDA-1560-4345-9904-5DDFFC4B5D1B}" presName="connectorText" presStyleLbl="sibTrans1D1" presStyleIdx="0" presStyleCnt="4"/>
      <dgm:spPr/>
      <dgm:t>
        <a:bodyPr/>
        <a:lstStyle/>
        <a:p>
          <a:endParaRPr lang="en-US"/>
        </a:p>
      </dgm:t>
    </dgm:pt>
    <dgm:pt modelId="{67A4D0BC-FDE6-443A-A682-4026C2833EB4}" type="pres">
      <dgm:prSet presAssocID="{843E39B4-B2BF-4FDB-B5D0-2192403E1AE9}" presName="node" presStyleLbl="node1" presStyleIdx="1" presStyleCnt="5">
        <dgm:presLayoutVars>
          <dgm:bulletEnabled val="1"/>
        </dgm:presLayoutVars>
      </dgm:prSet>
      <dgm:spPr/>
      <dgm:t>
        <a:bodyPr/>
        <a:lstStyle/>
        <a:p>
          <a:endParaRPr lang="en-US"/>
        </a:p>
      </dgm:t>
    </dgm:pt>
    <dgm:pt modelId="{7D9E9581-3687-4681-A410-BF8E74814024}" type="pres">
      <dgm:prSet presAssocID="{A465B876-0E65-45B9-BAC4-B53486732D50}" presName="sibTrans" presStyleLbl="sibTrans1D1" presStyleIdx="1" presStyleCnt="4"/>
      <dgm:spPr/>
      <dgm:t>
        <a:bodyPr/>
        <a:lstStyle/>
        <a:p>
          <a:endParaRPr lang="en-US"/>
        </a:p>
      </dgm:t>
    </dgm:pt>
    <dgm:pt modelId="{F035AC06-FF33-4E29-B96E-11B151C1E479}" type="pres">
      <dgm:prSet presAssocID="{A465B876-0E65-45B9-BAC4-B53486732D50}" presName="connectorText" presStyleLbl="sibTrans1D1" presStyleIdx="1" presStyleCnt="4"/>
      <dgm:spPr/>
      <dgm:t>
        <a:bodyPr/>
        <a:lstStyle/>
        <a:p>
          <a:endParaRPr lang="en-US"/>
        </a:p>
      </dgm:t>
    </dgm:pt>
    <dgm:pt modelId="{1EFED1D7-9CDD-4600-BE7F-6FD4D1244BD5}" type="pres">
      <dgm:prSet presAssocID="{83FEF99B-D846-4BE5-973D-3CBED29D7FE5}" presName="node" presStyleLbl="node1" presStyleIdx="2" presStyleCnt="5">
        <dgm:presLayoutVars>
          <dgm:bulletEnabled val="1"/>
        </dgm:presLayoutVars>
      </dgm:prSet>
      <dgm:spPr/>
      <dgm:t>
        <a:bodyPr/>
        <a:lstStyle/>
        <a:p>
          <a:endParaRPr lang="en-US"/>
        </a:p>
      </dgm:t>
    </dgm:pt>
    <dgm:pt modelId="{A93E41B6-FEDE-42EC-A30C-7C6F17BE2028}" type="pres">
      <dgm:prSet presAssocID="{3BAEB203-83D0-48CC-90BD-ECF678A242BA}" presName="sibTrans" presStyleLbl="sibTrans1D1" presStyleIdx="2" presStyleCnt="4"/>
      <dgm:spPr/>
      <dgm:t>
        <a:bodyPr/>
        <a:lstStyle/>
        <a:p>
          <a:endParaRPr lang="en-US"/>
        </a:p>
      </dgm:t>
    </dgm:pt>
    <dgm:pt modelId="{292E1A01-53BD-4411-9608-49557060F4CF}" type="pres">
      <dgm:prSet presAssocID="{3BAEB203-83D0-48CC-90BD-ECF678A242BA}" presName="connectorText" presStyleLbl="sibTrans1D1" presStyleIdx="2" presStyleCnt="4"/>
      <dgm:spPr/>
      <dgm:t>
        <a:bodyPr/>
        <a:lstStyle/>
        <a:p>
          <a:endParaRPr lang="en-US"/>
        </a:p>
      </dgm:t>
    </dgm:pt>
    <dgm:pt modelId="{757AAE6E-8770-4E96-AD1F-89DBCD637B7E}" type="pres">
      <dgm:prSet presAssocID="{B0333129-7CFE-47CB-913D-9D22DDEF01E3}" presName="node" presStyleLbl="node1" presStyleIdx="3" presStyleCnt="5">
        <dgm:presLayoutVars>
          <dgm:bulletEnabled val="1"/>
        </dgm:presLayoutVars>
      </dgm:prSet>
      <dgm:spPr/>
      <dgm:t>
        <a:bodyPr/>
        <a:lstStyle/>
        <a:p>
          <a:endParaRPr lang="en-US"/>
        </a:p>
      </dgm:t>
    </dgm:pt>
    <dgm:pt modelId="{4B3EDD60-3B9C-47E2-8282-7EF39F4B114A}" type="pres">
      <dgm:prSet presAssocID="{9A11CAA9-68DF-4BEB-A916-5386083A6FFD}" presName="sibTrans" presStyleLbl="sibTrans1D1" presStyleIdx="3" presStyleCnt="4"/>
      <dgm:spPr/>
      <dgm:t>
        <a:bodyPr/>
        <a:lstStyle/>
        <a:p>
          <a:endParaRPr lang="en-US"/>
        </a:p>
      </dgm:t>
    </dgm:pt>
    <dgm:pt modelId="{50A9DFFE-010D-4EB9-8462-3B9B6061355B}" type="pres">
      <dgm:prSet presAssocID="{9A11CAA9-68DF-4BEB-A916-5386083A6FFD}" presName="connectorText" presStyleLbl="sibTrans1D1" presStyleIdx="3" presStyleCnt="4"/>
      <dgm:spPr/>
      <dgm:t>
        <a:bodyPr/>
        <a:lstStyle/>
        <a:p>
          <a:endParaRPr lang="en-US"/>
        </a:p>
      </dgm:t>
    </dgm:pt>
    <dgm:pt modelId="{97418A07-C9BE-4E87-82A9-917A72F20E77}" type="pres">
      <dgm:prSet presAssocID="{43771BC8-3B25-47E2-9B22-4B827BB181A8}" presName="node" presStyleLbl="node1" presStyleIdx="4" presStyleCnt="5">
        <dgm:presLayoutVars>
          <dgm:bulletEnabled val="1"/>
        </dgm:presLayoutVars>
      </dgm:prSet>
      <dgm:spPr/>
      <dgm:t>
        <a:bodyPr/>
        <a:lstStyle/>
        <a:p>
          <a:endParaRPr lang="en-US"/>
        </a:p>
      </dgm:t>
    </dgm:pt>
  </dgm:ptLst>
  <dgm:cxnLst>
    <dgm:cxn modelId="{B6F2F032-82AF-4F6E-B68C-547E8BC79420}" type="presOf" srcId="{A465B876-0E65-45B9-BAC4-B53486732D50}" destId="{7D9E9581-3687-4681-A410-BF8E74814024}" srcOrd="0" destOrd="0" presId="urn:microsoft.com/office/officeart/2005/8/layout/bProcess3"/>
    <dgm:cxn modelId="{B64520F4-7EF1-4D0D-A275-D4E96669153A}" type="presOf" srcId="{3BAEB203-83D0-48CC-90BD-ECF678A242BA}" destId="{A93E41B6-FEDE-42EC-A30C-7C6F17BE2028}" srcOrd="0" destOrd="0" presId="urn:microsoft.com/office/officeart/2005/8/layout/bProcess3"/>
    <dgm:cxn modelId="{D63FD26F-07CB-4215-BA5B-7D41316DF36E}" type="presOf" srcId="{C87EFDDA-1560-4345-9904-5DDFFC4B5D1B}" destId="{C1FFE7AB-782D-4C62-A055-4CF5DA35C13E}" srcOrd="1" destOrd="0" presId="urn:microsoft.com/office/officeart/2005/8/layout/bProcess3"/>
    <dgm:cxn modelId="{4C3C891C-424D-4339-A3D7-E48A0645D4F3}" type="presOf" srcId="{9A11CAA9-68DF-4BEB-A916-5386083A6FFD}" destId="{4B3EDD60-3B9C-47E2-8282-7EF39F4B114A}" srcOrd="0" destOrd="0" presId="urn:microsoft.com/office/officeart/2005/8/layout/bProcess3"/>
    <dgm:cxn modelId="{5104DC2C-6689-4371-9636-A1D81B46159B}" type="presOf" srcId="{B0333129-7CFE-47CB-913D-9D22DDEF01E3}" destId="{757AAE6E-8770-4E96-AD1F-89DBCD637B7E}" srcOrd="0" destOrd="0" presId="urn:microsoft.com/office/officeart/2005/8/layout/bProcess3"/>
    <dgm:cxn modelId="{2C40373C-D9E9-40DF-BE55-3F026F0CA6D3}" srcId="{87841C81-87E0-41C6-8828-AFC25312FA4D}" destId="{843E39B4-B2BF-4FDB-B5D0-2192403E1AE9}" srcOrd="1" destOrd="0" parTransId="{DEAE7ECD-1EC8-42FE-9B00-75703EBF3C49}" sibTransId="{A465B876-0E65-45B9-BAC4-B53486732D50}"/>
    <dgm:cxn modelId="{6E1F0191-B184-419D-A340-DBB6CA806C58}" srcId="{87841C81-87E0-41C6-8828-AFC25312FA4D}" destId="{B0333129-7CFE-47CB-913D-9D22DDEF01E3}" srcOrd="3" destOrd="0" parTransId="{7BBF2E25-3E2C-4ECC-A86A-8FB4D9A656F7}" sibTransId="{9A11CAA9-68DF-4BEB-A916-5386083A6FFD}"/>
    <dgm:cxn modelId="{31464AE2-F3DB-45B0-879B-564993B2ED12}" type="presOf" srcId="{A465B876-0E65-45B9-BAC4-B53486732D50}" destId="{F035AC06-FF33-4E29-B96E-11B151C1E479}" srcOrd="1" destOrd="0" presId="urn:microsoft.com/office/officeart/2005/8/layout/bProcess3"/>
    <dgm:cxn modelId="{2DA4FAF3-231F-42DA-A235-8FF5BB8F56BC}" type="presOf" srcId="{C87EFDDA-1560-4345-9904-5DDFFC4B5D1B}" destId="{A8E7D040-D504-456B-83E9-F72DFFA91F90}" srcOrd="0" destOrd="0" presId="urn:microsoft.com/office/officeart/2005/8/layout/bProcess3"/>
    <dgm:cxn modelId="{6077C212-5737-4810-8038-FDBCCA92E840}" type="presOf" srcId="{43771BC8-3B25-47E2-9B22-4B827BB181A8}" destId="{97418A07-C9BE-4E87-82A9-917A72F20E77}" srcOrd="0" destOrd="0" presId="urn:microsoft.com/office/officeart/2005/8/layout/bProcess3"/>
    <dgm:cxn modelId="{E2E7EBBB-1246-48E6-9B88-2AAEEE27D1B5}" srcId="{87841C81-87E0-41C6-8828-AFC25312FA4D}" destId="{83FEF99B-D846-4BE5-973D-3CBED29D7FE5}" srcOrd="2" destOrd="0" parTransId="{FBBCDA83-7595-4D6E-AE83-D347A1AC7D87}" sibTransId="{3BAEB203-83D0-48CC-90BD-ECF678A242BA}"/>
    <dgm:cxn modelId="{FB84E1C4-109B-4E79-81C7-C373B6FEE5D7}" type="presOf" srcId="{87841C81-87E0-41C6-8828-AFC25312FA4D}" destId="{FB3F98DC-E45C-49C3-9ED2-51BABB50D492}" srcOrd="0" destOrd="0" presId="urn:microsoft.com/office/officeart/2005/8/layout/bProcess3"/>
    <dgm:cxn modelId="{7DBE38C1-3B3E-4039-AA24-37A38F371279}" type="presOf" srcId="{843E39B4-B2BF-4FDB-B5D0-2192403E1AE9}" destId="{67A4D0BC-FDE6-443A-A682-4026C2833EB4}" srcOrd="0" destOrd="0" presId="urn:microsoft.com/office/officeart/2005/8/layout/bProcess3"/>
    <dgm:cxn modelId="{1D80257D-7CF1-4493-B4CB-1171B5A68E63}" type="presOf" srcId="{3BAEB203-83D0-48CC-90BD-ECF678A242BA}" destId="{292E1A01-53BD-4411-9608-49557060F4CF}" srcOrd="1" destOrd="0" presId="urn:microsoft.com/office/officeart/2005/8/layout/bProcess3"/>
    <dgm:cxn modelId="{82A07107-A50B-4364-8E99-6F9B7E18F23F}" type="presOf" srcId="{9A11CAA9-68DF-4BEB-A916-5386083A6FFD}" destId="{50A9DFFE-010D-4EB9-8462-3B9B6061355B}" srcOrd="1" destOrd="0" presId="urn:microsoft.com/office/officeart/2005/8/layout/bProcess3"/>
    <dgm:cxn modelId="{49156C74-B04F-40A5-A142-B116D008659A}" type="presOf" srcId="{07CED3C3-6B5C-48E4-95D6-96490D9BBF2B}" destId="{9056F7CE-7F19-4F5C-AB78-41A5F5170B46}" srcOrd="0" destOrd="0" presId="urn:microsoft.com/office/officeart/2005/8/layout/bProcess3"/>
    <dgm:cxn modelId="{FB8D02BB-B119-4484-84B6-BB619A79F66F}" srcId="{87841C81-87E0-41C6-8828-AFC25312FA4D}" destId="{07CED3C3-6B5C-48E4-95D6-96490D9BBF2B}" srcOrd="0" destOrd="0" parTransId="{BFE7FF71-62D0-49E8-A731-F3A81D387361}" sibTransId="{C87EFDDA-1560-4345-9904-5DDFFC4B5D1B}"/>
    <dgm:cxn modelId="{E4C489B9-6FD0-46D8-B000-E044F0CE65D6}" type="presOf" srcId="{83FEF99B-D846-4BE5-973D-3CBED29D7FE5}" destId="{1EFED1D7-9CDD-4600-BE7F-6FD4D1244BD5}" srcOrd="0" destOrd="0" presId="urn:microsoft.com/office/officeart/2005/8/layout/bProcess3"/>
    <dgm:cxn modelId="{4E120539-9434-42F1-92FF-943C31814DFF}" srcId="{87841C81-87E0-41C6-8828-AFC25312FA4D}" destId="{43771BC8-3B25-47E2-9B22-4B827BB181A8}" srcOrd="4" destOrd="0" parTransId="{4C0FE831-044C-473E-983F-C6187BF1CBA0}" sibTransId="{334C1C53-E703-4CC4-8AAB-E173F3116E4F}"/>
    <dgm:cxn modelId="{CD866F5E-9CCD-4BEB-BE39-86D1A2F7A566}" type="presParOf" srcId="{FB3F98DC-E45C-49C3-9ED2-51BABB50D492}" destId="{9056F7CE-7F19-4F5C-AB78-41A5F5170B46}" srcOrd="0" destOrd="0" presId="urn:microsoft.com/office/officeart/2005/8/layout/bProcess3"/>
    <dgm:cxn modelId="{65FFA2D9-B121-47A8-B54D-4A085B2A3097}" type="presParOf" srcId="{FB3F98DC-E45C-49C3-9ED2-51BABB50D492}" destId="{A8E7D040-D504-456B-83E9-F72DFFA91F90}" srcOrd="1" destOrd="0" presId="urn:microsoft.com/office/officeart/2005/8/layout/bProcess3"/>
    <dgm:cxn modelId="{C03F8ED0-A8D9-4445-AADA-2885032E8483}" type="presParOf" srcId="{A8E7D040-D504-456B-83E9-F72DFFA91F90}" destId="{C1FFE7AB-782D-4C62-A055-4CF5DA35C13E}" srcOrd="0" destOrd="0" presId="urn:microsoft.com/office/officeart/2005/8/layout/bProcess3"/>
    <dgm:cxn modelId="{A4BE33DA-C108-4D97-B70B-C84A7736E185}" type="presParOf" srcId="{FB3F98DC-E45C-49C3-9ED2-51BABB50D492}" destId="{67A4D0BC-FDE6-443A-A682-4026C2833EB4}" srcOrd="2" destOrd="0" presId="urn:microsoft.com/office/officeart/2005/8/layout/bProcess3"/>
    <dgm:cxn modelId="{E010DB12-2B7E-49AC-99DD-BA6EBA5A135C}" type="presParOf" srcId="{FB3F98DC-E45C-49C3-9ED2-51BABB50D492}" destId="{7D9E9581-3687-4681-A410-BF8E74814024}" srcOrd="3" destOrd="0" presId="urn:microsoft.com/office/officeart/2005/8/layout/bProcess3"/>
    <dgm:cxn modelId="{88D7CF9F-361D-416E-831E-7AA33E03B0F9}" type="presParOf" srcId="{7D9E9581-3687-4681-A410-BF8E74814024}" destId="{F035AC06-FF33-4E29-B96E-11B151C1E479}" srcOrd="0" destOrd="0" presId="urn:microsoft.com/office/officeart/2005/8/layout/bProcess3"/>
    <dgm:cxn modelId="{7AFF3F80-8BD8-4B31-B39D-6B5C6DAEC850}" type="presParOf" srcId="{FB3F98DC-E45C-49C3-9ED2-51BABB50D492}" destId="{1EFED1D7-9CDD-4600-BE7F-6FD4D1244BD5}" srcOrd="4" destOrd="0" presId="urn:microsoft.com/office/officeart/2005/8/layout/bProcess3"/>
    <dgm:cxn modelId="{376AD0C7-8A06-4BB6-B449-0BACAE1697CD}" type="presParOf" srcId="{FB3F98DC-E45C-49C3-9ED2-51BABB50D492}" destId="{A93E41B6-FEDE-42EC-A30C-7C6F17BE2028}" srcOrd="5" destOrd="0" presId="urn:microsoft.com/office/officeart/2005/8/layout/bProcess3"/>
    <dgm:cxn modelId="{871E3AD6-E67F-4D4A-9A93-4E82F146B013}" type="presParOf" srcId="{A93E41B6-FEDE-42EC-A30C-7C6F17BE2028}" destId="{292E1A01-53BD-4411-9608-49557060F4CF}" srcOrd="0" destOrd="0" presId="urn:microsoft.com/office/officeart/2005/8/layout/bProcess3"/>
    <dgm:cxn modelId="{3066763D-4E41-41A2-A90F-84720F173E87}" type="presParOf" srcId="{FB3F98DC-E45C-49C3-9ED2-51BABB50D492}" destId="{757AAE6E-8770-4E96-AD1F-89DBCD637B7E}" srcOrd="6" destOrd="0" presId="urn:microsoft.com/office/officeart/2005/8/layout/bProcess3"/>
    <dgm:cxn modelId="{D1704B1C-DFAE-4C9B-BC39-155C59EC8FE6}" type="presParOf" srcId="{FB3F98DC-E45C-49C3-9ED2-51BABB50D492}" destId="{4B3EDD60-3B9C-47E2-8282-7EF39F4B114A}" srcOrd="7" destOrd="0" presId="urn:microsoft.com/office/officeart/2005/8/layout/bProcess3"/>
    <dgm:cxn modelId="{B91D2831-8BA5-4153-882C-80D765FFB9C1}" type="presParOf" srcId="{4B3EDD60-3B9C-47E2-8282-7EF39F4B114A}" destId="{50A9DFFE-010D-4EB9-8462-3B9B6061355B}" srcOrd="0" destOrd="0" presId="urn:microsoft.com/office/officeart/2005/8/layout/bProcess3"/>
    <dgm:cxn modelId="{46437BC4-FE75-47AB-9D19-42938959174E}" type="presParOf" srcId="{FB3F98DC-E45C-49C3-9ED2-51BABB50D492}" destId="{97418A07-C9BE-4E87-82A9-917A72F20E77}" srcOrd="8"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99E920-897F-49FC-901D-ECF70FF4CC2C}"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en-US"/>
        </a:p>
      </dgm:t>
    </dgm:pt>
    <dgm:pt modelId="{9D492E78-6B11-4A85-B39B-B0852A73B5EC}">
      <dgm:prSet/>
      <dgm:spPr>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rtl="0"/>
          <a:r>
            <a:rPr lang="en-US" b="1" dirty="0" smtClean="0"/>
            <a:t>Limited Or Voided Warranty After Modifying</a:t>
          </a:r>
          <a:endParaRPr lang="en-US" b="1" dirty="0"/>
        </a:p>
      </dgm:t>
    </dgm:pt>
    <dgm:pt modelId="{AC669A34-5DDC-4A97-818F-9D3A10D1A7F1}" type="parTrans" cxnId="{43F2A98F-CD8B-4FF2-B214-DC17CAFA7A92}">
      <dgm:prSet/>
      <dgm:spPr/>
      <dgm:t>
        <a:bodyPr/>
        <a:lstStyle/>
        <a:p>
          <a:endParaRPr lang="en-US"/>
        </a:p>
      </dgm:t>
    </dgm:pt>
    <dgm:pt modelId="{5F14262B-6F4A-4201-9E9F-BE08E4E17C0B}" type="sibTrans" cxnId="{43F2A98F-CD8B-4FF2-B214-DC17CAFA7A92}">
      <dgm:prSet/>
      <dgm:spPr/>
      <dgm:t>
        <a:bodyPr/>
        <a:lstStyle/>
        <a:p>
          <a:endParaRPr lang="en-US"/>
        </a:p>
      </dgm:t>
    </dgm:pt>
    <dgm:pt modelId="{653DF322-8D35-456D-9AC3-7C70769A67F3}">
      <dgm:prSet/>
      <dgm:spPr>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rtl="0"/>
          <a:r>
            <a:rPr lang="en-US" b="1" dirty="0" smtClean="0"/>
            <a:t>New Security Risks.  </a:t>
          </a:r>
          <a:endParaRPr lang="en-US" b="1" dirty="0"/>
        </a:p>
      </dgm:t>
    </dgm:pt>
    <dgm:pt modelId="{7EAB671E-6A44-41CB-8482-87100F7D12BB}" type="parTrans" cxnId="{A0B6326C-B54C-451F-8D0D-49FE945D422A}">
      <dgm:prSet/>
      <dgm:spPr/>
      <dgm:t>
        <a:bodyPr/>
        <a:lstStyle/>
        <a:p>
          <a:endParaRPr lang="en-US"/>
        </a:p>
      </dgm:t>
    </dgm:pt>
    <dgm:pt modelId="{411A2814-6702-44D4-A488-F7757AAE1A0D}" type="sibTrans" cxnId="{A0B6326C-B54C-451F-8D0D-49FE945D422A}">
      <dgm:prSet/>
      <dgm:spPr/>
      <dgm:t>
        <a:bodyPr/>
        <a:lstStyle/>
        <a:p>
          <a:endParaRPr lang="en-US"/>
        </a:p>
      </dgm:t>
    </dgm:pt>
    <dgm:pt modelId="{DBECB15A-154E-4A6B-B5BC-96B1F4739E9A}">
      <dgm:prSet/>
      <dgm:spPr>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rtl="0"/>
          <a:r>
            <a:rPr lang="en-US" b="1" dirty="0" smtClean="0"/>
            <a:t>Non-stock Firmware </a:t>
          </a:r>
          <a:r>
            <a:rPr lang="en-US" b="1" i="1" dirty="0" smtClean="0"/>
            <a:t>Could</a:t>
          </a:r>
          <a:r>
            <a:rPr lang="en-US" b="1" dirty="0" smtClean="0"/>
            <a:t> Contain Malicious Code  </a:t>
          </a:r>
          <a:endParaRPr lang="en-US" b="1" dirty="0"/>
        </a:p>
      </dgm:t>
    </dgm:pt>
    <dgm:pt modelId="{97B00C50-EEBC-48F6-9160-BAFFC812321B}" type="parTrans" cxnId="{19FCF9D8-F1E0-454E-B77B-035EEC3E8597}">
      <dgm:prSet/>
      <dgm:spPr/>
      <dgm:t>
        <a:bodyPr/>
        <a:lstStyle/>
        <a:p>
          <a:endParaRPr lang="en-US"/>
        </a:p>
      </dgm:t>
    </dgm:pt>
    <dgm:pt modelId="{FE27DFC4-750F-43D8-AF4B-3691F2E67539}" type="sibTrans" cxnId="{19FCF9D8-F1E0-454E-B77B-035EEC3E8597}">
      <dgm:prSet/>
      <dgm:spPr/>
      <dgm:t>
        <a:bodyPr/>
        <a:lstStyle/>
        <a:p>
          <a:endParaRPr lang="en-US"/>
        </a:p>
      </dgm:t>
    </dgm:pt>
    <dgm:pt modelId="{80B6AC67-F243-4CD7-90F9-EDB14DC3B4D8}">
      <dgm:prSet/>
      <dgm:spPr>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t>
        <a:bodyPr/>
        <a:lstStyle/>
        <a:p>
          <a:pPr rtl="0"/>
          <a:r>
            <a:rPr lang="en-US" b="1" dirty="0" smtClean="0"/>
            <a:t>Stability Issues May Arise When Using An Experimental Operating System. </a:t>
          </a:r>
          <a:endParaRPr lang="en-US" b="1" dirty="0"/>
        </a:p>
      </dgm:t>
    </dgm:pt>
    <dgm:pt modelId="{0BF5027C-E585-40D4-AB06-9C21824985C5}" type="parTrans" cxnId="{BA468578-4103-45DC-A4E6-3922D4738C43}">
      <dgm:prSet/>
      <dgm:spPr/>
      <dgm:t>
        <a:bodyPr/>
        <a:lstStyle/>
        <a:p>
          <a:endParaRPr lang="en-US"/>
        </a:p>
      </dgm:t>
    </dgm:pt>
    <dgm:pt modelId="{99A6A1D6-04F7-470B-9F1A-43891D557AED}" type="sibTrans" cxnId="{BA468578-4103-45DC-A4E6-3922D4738C43}">
      <dgm:prSet/>
      <dgm:spPr/>
      <dgm:t>
        <a:bodyPr/>
        <a:lstStyle/>
        <a:p>
          <a:endParaRPr lang="en-US"/>
        </a:p>
      </dgm:t>
    </dgm:pt>
    <dgm:pt modelId="{069D71C7-5D60-44C0-9D7A-22300277FE44}" type="pres">
      <dgm:prSet presAssocID="{5F99E920-897F-49FC-901D-ECF70FF4CC2C}" presName="compositeShape" presStyleCnt="0">
        <dgm:presLayoutVars>
          <dgm:dir/>
          <dgm:resizeHandles/>
        </dgm:presLayoutVars>
      </dgm:prSet>
      <dgm:spPr/>
      <dgm:t>
        <a:bodyPr/>
        <a:lstStyle/>
        <a:p>
          <a:endParaRPr lang="en-US"/>
        </a:p>
      </dgm:t>
    </dgm:pt>
    <dgm:pt modelId="{5FDAEA33-7DED-4C66-83E7-4C24EE1C3947}" type="pres">
      <dgm:prSet presAssocID="{5F99E920-897F-49FC-901D-ECF70FF4CC2C}" presName="pyramid" presStyleLbl="node1" presStyleIdx="0" presStyleCnt="1"/>
      <dgm:spPr>
        <a:solidFill>
          <a:srgbClr val="FF000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B9991528-A63D-4F1C-9CF9-B5885308444E}" type="pres">
      <dgm:prSet presAssocID="{5F99E920-897F-49FC-901D-ECF70FF4CC2C}" presName="theList" presStyleCnt="0"/>
      <dgm:spPr/>
    </dgm:pt>
    <dgm:pt modelId="{01112563-2323-46E8-A50E-6471EB11DCB1}" type="pres">
      <dgm:prSet presAssocID="{9D492E78-6B11-4A85-B39B-B0852A73B5EC}" presName="aNode" presStyleLbl="fgAcc1" presStyleIdx="0" presStyleCnt="4">
        <dgm:presLayoutVars>
          <dgm:bulletEnabled val="1"/>
        </dgm:presLayoutVars>
      </dgm:prSet>
      <dgm:spPr/>
      <dgm:t>
        <a:bodyPr/>
        <a:lstStyle/>
        <a:p>
          <a:endParaRPr lang="en-US"/>
        </a:p>
      </dgm:t>
    </dgm:pt>
    <dgm:pt modelId="{3AE55F88-543A-4CF1-A4E3-6A3D054FD283}" type="pres">
      <dgm:prSet presAssocID="{9D492E78-6B11-4A85-B39B-B0852A73B5EC}" presName="aSpace" presStyleCnt="0"/>
      <dgm:spPr/>
    </dgm:pt>
    <dgm:pt modelId="{EDAAE357-F43D-4528-BA2A-E776629EAFE4}" type="pres">
      <dgm:prSet presAssocID="{653DF322-8D35-456D-9AC3-7C70769A67F3}" presName="aNode" presStyleLbl="fgAcc1" presStyleIdx="1" presStyleCnt="4">
        <dgm:presLayoutVars>
          <dgm:bulletEnabled val="1"/>
        </dgm:presLayoutVars>
      </dgm:prSet>
      <dgm:spPr/>
      <dgm:t>
        <a:bodyPr/>
        <a:lstStyle/>
        <a:p>
          <a:endParaRPr lang="en-US"/>
        </a:p>
      </dgm:t>
    </dgm:pt>
    <dgm:pt modelId="{155695F2-25E8-4BEA-B1D4-FB583DF8622A}" type="pres">
      <dgm:prSet presAssocID="{653DF322-8D35-456D-9AC3-7C70769A67F3}" presName="aSpace" presStyleCnt="0"/>
      <dgm:spPr/>
    </dgm:pt>
    <dgm:pt modelId="{560FF9E2-5274-4927-A1B2-B646F96289AD}" type="pres">
      <dgm:prSet presAssocID="{DBECB15A-154E-4A6B-B5BC-96B1F4739E9A}" presName="aNode" presStyleLbl="fgAcc1" presStyleIdx="2" presStyleCnt="4">
        <dgm:presLayoutVars>
          <dgm:bulletEnabled val="1"/>
        </dgm:presLayoutVars>
      </dgm:prSet>
      <dgm:spPr/>
      <dgm:t>
        <a:bodyPr/>
        <a:lstStyle/>
        <a:p>
          <a:endParaRPr lang="en-US"/>
        </a:p>
      </dgm:t>
    </dgm:pt>
    <dgm:pt modelId="{E50EA35C-8DB1-4DF6-869D-6B14FDA33802}" type="pres">
      <dgm:prSet presAssocID="{DBECB15A-154E-4A6B-B5BC-96B1F4739E9A}" presName="aSpace" presStyleCnt="0"/>
      <dgm:spPr/>
    </dgm:pt>
    <dgm:pt modelId="{96D8D4DE-3386-4B54-8364-31E6B535768F}" type="pres">
      <dgm:prSet presAssocID="{80B6AC67-F243-4CD7-90F9-EDB14DC3B4D8}" presName="aNode" presStyleLbl="fgAcc1" presStyleIdx="3" presStyleCnt="4">
        <dgm:presLayoutVars>
          <dgm:bulletEnabled val="1"/>
        </dgm:presLayoutVars>
      </dgm:prSet>
      <dgm:spPr/>
      <dgm:t>
        <a:bodyPr/>
        <a:lstStyle/>
        <a:p>
          <a:endParaRPr lang="en-US"/>
        </a:p>
      </dgm:t>
    </dgm:pt>
    <dgm:pt modelId="{8F6F7292-88E7-4F0A-837E-561E0BCE17F3}" type="pres">
      <dgm:prSet presAssocID="{80B6AC67-F243-4CD7-90F9-EDB14DC3B4D8}" presName="aSpace" presStyleCnt="0"/>
      <dgm:spPr/>
    </dgm:pt>
  </dgm:ptLst>
  <dgm:cxnLst>
    <dgm:cxn modelId="{25BDC93A-0722-4129-8792-9FBF71CFD243}" type="presOf" srcId="{DBECB15A-154E-4A6B-B5BC-96B1F4739E9A}" destId="{560FF9E2-5274-4927-A1B2-B646F96289AD}" srcOrd="0" destOrd="0" presId="urn:microsoft.com/office/officeart/2005/8/layout/pyramid2"/>
    <dgm:cxn modelId="{A0B6326C-B54C-451F-8D0D-49FE945D422A}" srcId="{5F99E920-897F-49FC-901D-ECF70FF4CC2C}" destId="{653DF322-8D35-456D-9AC3-7C70769A67F3}" srcOrd="1" destOrd="0" parTransId="{7EAB671E-6A44-41CB-8482-87100F7D12BB}" sibTransId="{411A2814-6702-44D4-A488-F7757AAE1A0D}"/>
    <dgm:cxn modelId="{BA468578-4103-45DC-A4E6-3922D4738C43}" srcId="{5F99E920-897F-49FC-901D-ECF70FF4CC2C}" destId="{80B6AC67-F243-4CD7-90F9-EDB14DC3B4D8}" srcOrd="3" destOrd="0" parTransId="{0BF5027C-E585-40D4-AB06-9C21824985C5}" sibTransId="{99A6A1D6-04F7-470B-9F1A-43891D557AED}"/>
    <dgm:cxn modelId="{897AF8C4-E8EC-4EF1-B7D9-39F1CFE84C61}" type="presOf" srcId="{5F99E920-897F-49FC-901D-ECF70FF4CC2C}" destId="{069D71C7-5D60-44C0-9D7A-22300277FE44}" srcOrd="0" destOrd="0" presId="urn:microsoft.com/office/officeart/2005/8/layout/pyramid2"/>
    <dgm:cxn modelId="{44A7C737-6D67-4015-931E-3F89CDA94677}" type="presOf" srcId="{80B6AC67-F243-4CD7-90F9-EDB14DC3B4D8}" destId="{96D8D4DE-3386-4B54-8364-31E6B535768F}" srcOrd="0" destOrd="0" presId="urn:microsoft.com/office/officeart/2005/8/layout/pyramid2"/>
    <dgm:cxn modelId="{43F2A98F-CD8B-4FF2-B214-DC17CAFA7A92}" srcId="{5F99E920-897F-49FC-901D-ECF70FF4CC2C}" destId="{9D492E78-6B11-4A85-B39B-B0852A73B5EC}" srcOrd="0" destOrd="0" parTransId="{AC669A34-5DDC-4A97-818F-9D3A10D1A7F1}" sibTransId="{5F14262B-6F4A-4201-9E9F-BE08E4E17C0B}"/>
    <dgm:cxn modelId="{CA56E1C3-76EE-4112-9BD2-02EAC3081C1F}" type="presOf" srcId="{9D492E78-6B11-4A85-B39B-B0852A73B5EC}" destId="{01112563-2323-46E8-A50E-6471EB11DCB1}" srcOrd="0" destOrd="0" presId="urn:microsoft.com/office/officeart/2005/8/layout/pyramid2"/>
    <dgm:cxn modelId="{19FCF9D8-F1E0-454E-B77B-035EEC3E8597}" srcId="{5F99E920-897F-49FC-901D-ECF70FF4CC2C}" destId="{DBECB15A-154E-4A6B-B5BC-96B1F4739E9A}" srcOrd="2" destOrd="0" parTransId="{97B00C50-EEBC-48F6-9160-BAFFC812321B}" sibTransId="{FE27DFC4-750F-43D8-AF4B-3691F2E67539}"/>
    <dgm:cxn modelId="{3A92DD88-D2F5-4576-B125-F0716B30F736}" type="presOf" srcId="{653DF322-8D35-456D-9AC3-7C70769A67F3}" destId="{EDAAE357-F43D-4528-BA2A-E776629EAFE4}" srcOrd="0" destOrd="0" presId="urn:microsoft.com/office/officeart/2005/8/layout/pyramid2"/>
    <dgm:cxn modelId="{4FCB65AD-C218-4C20-A6A5-C602697B84A1}" type="presParOf" srcId="{069D71C7-5D60-44C0-9D7A-22300277FE44}" destId="{5FDAEA33-7DED-4C66-83E7-4C24EE1C3947}" srcOrd="0" destOrd="0" presId="urn:microsoft.com/office/officeart/2005/8/layout/pyramid2"/>
    <dgm:cxn modelId="{0792BEAA-4AA2-4661-97A1-C436AF47578B}" type="presParOf" srcId="{069D71C7-5D60-44C0-9D7A-22300277FE44}" destId="{B9991528-A63D-4F1C-9CF9-B5885308444E}" srcOrd="1" destOrd="0" presId="urn:microsoft.com/office/officeart/2005/8/layout/pyramid2"/>
    <dgm:cxn modelId="{024D3985-707A-46E9-BF7B-CE95D23F5C52}" type="presParOf" srcId="{B9991528-A63D-4F1C-9CF9-B5885308444E}" destId="{01112563-2323-46E8-A50E-6471EB11DCB1}" srcOrd="0" destOrd="0" presId="urn:microsoft.com/office/officeart/2005/8/layout/pyramid2"/>
    <dgm:cxn modelId="{2FD03DD4-BE51-4313-AEE2-50231FFB574C}" type="presParOf" srcId="{B9991528-A63D-4F1C-9CF9-B5885308444E}" destId="{3AE55F88-543A-4CF1-A4E3-6A3D054FD283}" srcOrd="1" destOrd="0" presId="urn:microsoft.com/office/officeart/2005/8/layout/pyramid2"/>
    <dgm:cxn modelId="{332E6880-B0A2-47DA-833C-5437D7C3B815}" type="presParOf" srcId="{B9991528-A63D-4F1C-9CF9-B5885308444E}" destId="{EDAAE357-F43D-4528-BA2A-E776629EAFE4}" srcOrd="2" destOrd="0" presId="urn:microsoft.com/office/officeart/2005/8/layout/pyramid2"/>
    <dgm:cxn modelId="{B6498E51-1BE2-4844-914E-612EA5F33907}" type="presParOf" srcId="{B9991528-A63D-4F1C-9CF9-B5885308444E}" destId="{155695F2-25E8-4BEA-B1D4-FB583DF8622A}" srcOrd="3" destOrd="0" presId="urn:microsoft.com/office/officeart/2005/8/layout/pyramid2"/>
    <dgm:cxn modelId="{044D8DDF-91D9-4CFA-9308-4312CC3A3E95}" type="presParOf" srcId="{B9991528-A63D-4F1C-9CF9-B5885308444E}" destId="{560FF9E2-5274-4927-A1B2-B646F96289AD}" srcOrd="4" destOrd="0" presId="urn:microsoft.com/office/officeart/2005/8/layout/pyramid2"/>
    <dgm:cxn modelId="{2D83D7F9-E91D-4010-B5A1-C1DEECFE18A5}" type="presParOf" srcId="{B9991528-A63D-4F1C-9CF9-B5885308444E}" destId="{E50EA35C-8DB1-4DF6-869D-6B14FDA33802}" srcOrd="5" destOrd="0" presId="urn:microsoft.com/office/officeart/2005/8/layout/pyramid2"/>
    <dgm:cxn modelId="{39B95152-6836-4146-9FDC-59E05419845E}" type="presParOf" srcId="{B9991528-A63D-4F1C-9CF9-B5885308444E}" destId="{96D8D4DE-3386-4B54-8364-31E6B535768F}" srcOrd="6" destOrd="0" presId="urn:microsoft.com/office/officeart/2005/8/layout/pyramid2"/>
    <dgm:cxn modelId="{3314C8F2-0531-4B03-8AB9-6682A4473924}" type="presParOf" srcId="{B9991528-A63D-4F1C-9CF9-B5885308444E}" destId="{8F6F7292-88E7-4F0A-837E-561E0BCE17F3}" srcOrd="7" destOrd="0" presId="urn:microsoft.com/office/officeart/2005/8/layout/pyramid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8A5EC1-50BC-4582-A5C7-BEEED5259575}"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DF3841AE-5CEF-46AA-B382-14BE8D762185}">
      <dgm:prSet custT="1"/>
      <dgm:spPr/>
      <dgm:t>
        <a:bodyPr/>
        <a:lstStyle/>
        <a:p>
          <a:pPr rtl="0"/>
          <a:r>
            <a:rPr lang="en-US" sz="2400" b="1" smtClean="0">
              <a:solidFill>
                <a:schemeClr val="tx1"/>
              </a:solidFill>
            </a:rPr>
            <a:t>Profiles</a:t>
          </a:r>
          <a:endParaRPr lang="en-US" sz="2400" dirty="0">
            <a:solidFill>
              <a:schemeClr val="tx1"/>
            </a:solidFill>
          </a:endParaRPr>
        </a:p>
      </dgm:t>
    </dgm:pt>
    <dgm:pt modelId="{107CA19A-A4C8-4678-A047-96D46E92397A}" type="parTrans" cxnId="{7E6785F6-0BA7-48BC-9E2F-7B828C9607CC}">
      <dgm:prSet/>
      <dgm:spPr/>
      <dgm:t>
        <a:bodyPr/>
        <a:lstStyle/>
        <a:p>
          <a:endParaRPr lang="en-US"/>
        </a:p>
      </dgm:t>
    </dgm:pt>
    <dgm:pt modelId="{07249F02-8880-46BE-B1BD-DAAA0E8E7DC7}" type="sibTrans" cxnId="{7E6785F6-0BA7-48BC-9E2F-7B828C9607CC}">
      <dgm:prSet/>
      <dgm:spPr/>
      <dgm:t>
        <a:bodyPr/>
        <a:lstStyle/>
        <a:p>
          <a:endParaRPr lang="en-US"/>
        </a:p>
      </dgm:t>
    </dgm:pt>
    <dgm:pt modelId="{E390A10E-E8EA-4599-988F-A88A13ED0BE2}">
      <dgm:prSet custT="1"/>
      <dgm:spPr/>
      <dgm:t>
        <a:bodyPr/>
        <a:lstStyle/>
        <a:p>
          <a:pPr rtl="0"/>
          <a:r>
            <a:rPr lang="en-US" sz="2400" b="1" dirty="0" smtClean="0">
              <a:solidFill>
                <a:schemeClr val="tx1"/>
              </a:solidFill>
            </a:rPr>
            <a:t>Button Configuration</a:t>
          </a:r>
          <a:endParaRPr lang="en-US" sz="2400" dirty="0">
            <a:solidFill>
              <a:schemeClr val="tx1"/>
            </a:solidFill>
          </a:endParaRPr>
        </a:p>
      </dgm:t>
    </dgm:pt>
    <dgm:pt modelId="{0EF537DF-FC13-4138-8C96-F390B771AFD4}" type="parTrans" cxnId="{A6326198-CEE4-4BE3-AFC5-88479AB2E62F}">
      <dgm:prSet/>
      <dgm:spPr/>
      <dgm:t>
        <a:bodyPr/>
        <a:lstStyle/>
        <a:p>
          <a:endParaRPr lang="en-US"/>
        </a:p>
      </dgm:t>
    </dgm:pt>
    <dgm:pt modelId="{94F30471-84E5-4570-8EB6-5B60E51FE64F}" type="sibTrans" cxnId="{A6326198-CEE4-4BE3-AFC5-88479AB2E62F}">
      <dgm:prSet/>
      <dgm:spPr/>
      <dgm:t>
        <a:bodyPr/>
        <a:lstStyle/>
        <a:p>
          <a:endParaRPr lang="en-US"/>
        </a:p>
      </dgm:t>
    </dgm:pt>
    <dgm:pt modelId="{B5F7085C-FCC0-4C8A-B753-DCAE19FB598B}">
      <dgm:prSet custT="1"/>
      <dgm:spPr/>
      <dgm:t>
        <a:bodyPr/>
        <a:lstStyle/>
        <a:p>
          <a:pPr rtl="0"/>
          <a:r>
            <a:rPr lang="en-US" sz="2400" b="1" dirty="0" err="1" smtClean="0">
              <a:solidFill>
                <a:schemeClr val="tx1"/>
              </a:solidFill>
            </a:rPr>
            <a:t>Navbar</a:t>
          </a:r>
          <a:endParaRPr lang="en-US" sz="2400" dirty="0">
            <a:solidFill>
              <a:schemeClr val="tx1"/>
            </a:solidFill>
          </a:endParaRPr>
        </a:p>
      </dgm:t>
    </dgm:pt>
    <dgm:pt modelId="{85545F30-B26B-42AB-8D4E-CE9DDD9F2DCC}" type="parTrans" cxnId="{4E7942BF-9266-4602-BC84-027F947A047D}">
      <dgm:prSet/>
      <dgm:spPr/>
      <dgm:t>
        <a:bodyPr/>
        <a:lstStyle/>
        <a:p>
          <a:endParaRPr lang="en-US"/>
        </a:p>
      </dgm:t>
    </dgm:pt>
    <dgm:pt modelId="{F5CB2926-74F7-4F9B-A9EC-5307C93B216D}" type="sibTrans" cxnId="{4E7942BF-9266-4602-BC84-027F947A047D}">
      <dgm:prSet/>
      <dgm:spPr/>
      <dgm:t>
        <a:bodyPr/>
        <a:lstStyle/>
        <a:p>
          <a:endParaRPr lang="en-US"/>
        </a:p>
      </dgm:t>
    </dgm:pt>
    <dgm:pt modelId="{4B3C0561-2C5B-4270-B220-7E96B74A6533}">
      <dgm:prSet custT="1"/>
      <dgm:spPr/>
      <dgm:t>
        <a:bodyPr/>
        <a:lstStyle/>
        <a:p>
          <a:pPr rtl="0"/>
          <a:r>
            <a:rPr lang="en-US" sz="2400" b="1" dirty="0" err="1" smtClean="0">
              <a:solidFill>
                <a:schemeClr val="tx1"/>
              </a:solidFill>
            </a:rPr>
            <a:t>AudioFX</a:t>
          </a:r>
          <a:endParaRPr lang="en-US" sz="2400" dirty="0">
            <a:solidFill>
              <a:schemeClr val="tx1"/>
            </a:solidFill>
          </a:endParaRPr>
        </a:p>
      </dgm:t>
    </dgm:pt>
    <dgm:pt modelId="{01CEABA1-2770-40DB-AF11-F7496E692411}" type="parTrans" cxnId="{C23616B5-14F9-4549-BF89-156D6EC2CAAF}">
      <dgm:prSet/>
      <dgm:spPr/>
      <dgm:t>
        <a:bodyPr/>
        <a:lstStyle/>
        <a:p>
          <a:endParaRPr lang="en-US"/>
        </a:p>
      </dgm:t>
    </dgm:pt>
    <dgm:pt modelId="{DB85D533-8A83-4953-ACD0-35F074C52FA5}" type="sibTrans" cxnId="{C23616B5-14F9-4549-BF89-156D6EC2CAAF}">
      <dgm:prSet/>
      <dgm:spPr/>
      <dgm:t>
        <a:bodyPr/>
        <a:lstStyle/>
        <a:p>
          <a:endParaRPr lang="en-US"/>
        </a:p>
      </dgm:t>
    </dgm:pt>
    <dgm:pt modelId="{AAD5D0EC-47E7-4454-8D5F-E72CF6362FF1}">
      <dgm:prSet custT="1"/>
      <dgm:spPr/>
      <dgm:t>
        <a:bodyPr/>
        <a:lstStyle/>
        <a:p>
          <a:pPr rtl="0"/>
          <a:r>
            <a:rPr lang="en-US" sz="2400" b="1" smtClean="0">
              <a:solidFill>
                <a:schemeClr val="tx1"/>
              </a:solidFill>
            </a:rPr>
            <a:t>Tethering</a:t>
          </a:r>
          <a:endParaRPr lang="en-US" sz="2400" dirty="0">
            <a:solidFill>
              <a:schemeClr val="tx1"/>
            </a:solidFill>
          </a:endParaRPr>
        </a:p>
      </dgm:t>
    </dgm:pt>
    <dgm:pt modelId="{F283F6F5-DA0F-4D7A-A440-80CF30D7952E}" type="parTrans" cxnId="{58B1446A-B32A-4652-AAA1-A1BC5E778047}">
      <dgm:prSet/>
      <dgm:spPr/>
      <dgm:t>
        <a:bodyPr/>
        <a:lstStyle/>
        <a:p>
          <a:endParaRPr lang="en-US"/>
        </a:p>
      </dgm:t>
    </dgm:pt>
    <dgm:pt modelId="{DAF7ADBB-6CD3-41F7-94D1-FBA588448A88}" type="sibTrans" cxnId="{58B1446A-B32A-4652-AAA1-A1BC5E778047}">
      <dgm:prSet/>
      <dgm:spPr/>
      <dgm:t>
        <a:bodyPr/>
        <a:lstStyle/>
        <a:p>
          <a:endParaRPr lang="en-US"/>
        </a:p>
      </dgm:t>
    </dgm:pt>
    <dgm:pt modelId="{44EDE421-F598-4AF2-9A57-6EBD65FFEF13}">
      <dgm:prSet custT="1"/>
      <dgm:spPr/>
      <dgm:t>
        <a:bodyPr/>
        <a:lstStyle/>
        <a:p>
          <a:pPr rtl="0"/>
          <a:r>
            <a:rPr lang="en-US" sz="2400" b="1" dirty="0" smtClean="0">
              <a:solidFill>
                <a:schemeClr val="tx1"/>
              </a:solidFill>
            </a:rPr>
            <a:t>Developer Tools</a:t>
          </a:r>
          <a:endParaRPr lang="en-US" sz="2400" dirty="0">
            <a:solidFill>
              <a:schemeClr val="tx1"/>
            </a:solidFill>
          </a:endParaRPr>
        </a:p>
      </dgm:t>
    </dgm:pt>
    <dgm:pt modelId="{7F7DB815-76F7-483F-809D-38A928D95D25}" type="parTrans" cxnId="{872C83CF-BC4A-4890-A013-70CC10A499FF}">
      <dgm:prSet/>
      <dgm:spPr/>
      <dgm:t>
        <a:bodyPr/>
        <a:lstStyle/>
        <a:p>
          <a:endParaRPr lang="en-US"/>
        </a:p>
      </dgm:t>
    </dgm:pt>
    <dgm:pt modelId="{07778965-D0AF-4437-8539-B18835B43E86}" type="sibTrans" cxnId="{872C83CF-BC4A-4890-A013-70CC10A499FF}">
      <dgm:prSet/>
      <dgm:spPr/>
      <dgm:t>
        <a:bodyPr/>
        <a:lstStyle/>
        <a:p>
          <a:endParaRPr lang="en-US"/>
        </a:p>
      </dgm:t>
    </dgm:pt>
    <dgm:pt modelId="{2D807C9D-C110-4D38-B5A2-7D3321F74336}">
      <dgm:prSet custT="1"/>
      <dgm:spPr/>
      <dgm:t>
        <a:bodyPr/>
        <a:lstStyle/>
        <a:p>
          <a:pPr rtl="0"/>
          <a:r>
            <a:rPr lang="en-US" sz="2400" b="1" smtClean="0">
              <a:solidFill>
                <a:schemeClr val="tx1"/>
              </a:solidFill>
            </a:rPr>
            <a:t>Root Access</a:t>
          </a:r>
          <a:endParaRPr lang="en-US" sz="2400" dirty="0">
            <a:solidFill>
              <a:schemeClr val="tx1"/>
            </a:solidFill>
          </a:endParaRPr>
        </a:p>
      </dgm:t>
    </dgm:pt>
    <dgm:pt modelId="{E836E0A4-2D18-4B76-83C3-83781FC7E4ED}" type="parTrans" cxnId="{9DA6D8C5-8405-404F-BCBC-C0B03B8AA828}">
      <dgm:prSet/>
      <dgm:spPr/>
      <dgm:t>
        <a:bodyPr/>
        <a:lstStyle/>
        <a:p>
          <a:endParaRPr lang="en-US"/>
        </a:p>
      </dgm:t>
    </dgm:pt>
    <dgm:pt modelId="{53CB2870-28CD-4576-A6B5-5C4EE5804B47}" type="sibTrans" cxnId="{9DA6D8C5-8405-404F-BCBC-C0B03B8AA828}">
      <dgm:prSet/>
      <dgm:spPr/>
      <dgm:t>
        <a:bodyPr/>
        <a:lstStyle/>
        <a:p>
          <a:endParaRPr lang="en-US"/>
        </a:p>
      </dgm:t>
    </dgm:pt>
    <dgm:pt modelId="{F668D045-BEF8-43AE-B38E-14D70BBAA472}">
      <dgm:prSet custT="1"/>
      <dgm:spPr/>
      <dgm:t>
        <a:bodyPr/>
        <a:lstStyle/>
        <a:p>
          <a:pPr rtl="0"/>
          <a:r>
            <a:rPr lang="en-US" sz="2400" b="1" dirty="0" err="1" smtClean="0">
              <a:solidFill>
                <a:schemeClr val="tx1"/>
              </a:solidFill>
            </a:rPr>
            <a:t>Superuser</a:t>
          </a:r>
          <a:r>
            <a:rPr lang="en-US" sz="2400" dirty="0" smtClean="0">
              <a:solidFill>
                <a:schemeClr val="tx1"/>
              </a:solidFill>
            </a:rPr>
            <a:t>: </a:t>
          </a:r>
          <a:r>
            <a:rPr lang="en-US" sz="1800" b="1" dirty="0" smtClean="0">
              <a:solidFill>
                <a:schemeClr val="tx1"/>
              </a:solidFill>
            </a:rPr>
            <a:t>Advanced Device controls</a:t>
          </a:r>
          <a:endParaRPr lang="en-US" sz="2400" dirty="0">
            <a:solidFill>
              <a:schemeClr val="tx1"/>
            </a:solidFill>
          </a:endParaRPr>
        </a:p>
      </dgm:t>
    </dgm:pt>
    <dgm:pt modelId="{57787CAC-B2E0-49DF-9F22-DB23F0F03FDA}" type="parTrans" cxnId="{CADD7E1F-F1B3-47E0-BAAE-266B08DAFA82}">
      <dgm:prSet/>
      <dgm:spPr/>
      <dgm:t>
        <a:bodyPr/>
        <a:lstStyle/>
        <a:p>
          <a:endParaRPr lang="en-US"/>
        </a:p>
      </dgm:t>
    </dgm:pt>
    <dgm:pt modelId="{A7E0548D-9B8D-46FB-BA21-26A08DBBE14F}" type="sibTrans" cxnId="{CADD7E1F-F1B3-47E0-BAAE-266B08DAFA82}">
      <dgm:prSet/>
      <dgm:spPr/>
      <dgm:t>
        <a:bodyPr/>
        <a:lstStyle/>
        <a:p>
          <a:endParaRPr lang="en-US"/>
        </a:p>
      </dgm:t>
    </dgm:pt>
    <dgm:pt modelId="{B6C6F69F-0B68-4C36-9187-106097F69840}">
      <dgm:prSet custT="1"/>
      <dgm:spPr/>
      <dgm:t>
        <a:bodyPr/>
        <a:lstStyle/>
        <a:p>
          <a:pPr rtl="0"/>
          <a:r>
            <a:rPr lang="en-US" sz="2000" b="1" dirty="0" smtClean="0">
              <a:solidFill>
                <a:schemeClr val="tx1"/>
              </a:solidFill>
            </a:rPr>
            <a:t>SMS Rate limit</a:t>
          </a:r>
          <a:endParaRPr lang="en-US" sz="2000" dirty="0">
            <a:solidFill>
              <a:schemeClr val="tx1"/>
            </a:solidFill>
          </a:endParaRPr>
        </a:p>
      </dgm:t>
    </dgm:pt>
    <dgm:pt modelId="{70D3DB80-BD2E-4487-9F75-F8389C27F83D}" type="parTrans" cxnId="{31E49D33-57D9-4B58-B787-FB758B5877CB}">
      <dgm:prSet/>
      <dgm:spPr/>
      <dgm:t>
        <a:bodyPr/>
        <a:lstStyle/>
        <a:p>
          <a:endParaRPr lang="en-US"/>
        </a:p>
      </dgm:t>
    </dgm:pt>
    <dgm:pt modelId="{F53BE5B8-C4E7-4B4E-828A-F386B85FBE06}" type="sibTrans" cxnId="{31E49D33-57D9-4B58-B787-FB758B5877CB}">
      <dgm:prSet/>
      <dgm:spPr/>
      <dgm:t>
        <a:bodyPr/>
        <a:lstStyle/>
        <a:p>
          <a:endParaRPr lang="en-US"/>
        </a:p>
      </dgm:t>
    </dgm:pt>
    <dgm:pt modelId="{B330BCF1-16DE-4491-9A48-54CAF20075B8}" type="pres">
      <dgm:prSet presAssocID="{848A5EC1-50BC-4582-A5C7-BEEED5259575}" presName="Name0" presStyleCnt="0">
        <dgm:presLayoutVars>
          <dgm:dir/>
          <dgm:animLvl val="lvl"/>
          <dgm:resizeHandles val="exact"/>
        </dgm:presLayoutVars>
      </dgm:prSet>
      <dgm:spPr/>
      <dgm:t>
        <a:bodyPr/>
        <a:lstStyle/>
        <a:p>
          <a:endParaRPr lang="en-US"/>
        </a:p>
      </dgm:t>
    </dgm:pt>
    <dgm:pt modelId="{CA011E52-70FE-482A-871A-FC13FB12CFD0}" type="pres">
      <dgm:prSet presAssocID="{DF3841AE-5CEF-46AA-B382-14BE8D762185}" presName="linNode" presStyleCnt="0"/>
      <dgm:spPr/>
    </dgm:pt>
    <dgm:pt modelId="{7C36F5B6-222C-4470-862D-AA09D5330B48}" type="pres">
      <dgm:prSet presAssocID="{DF3841AE-5CEF-46AA-B382-14BE8D762185}" presName="parentText" presStyleLbl="node1" presStyleIdx="0" presStyleCnt="9" custScaleX="277778" custScaleY="68834">
        <dgm:presLayoutVars>
          <dgm:chMax val="1"/>
          <dgm:bulletEnabled val="1"/>
        </dgm:presLayoutVars>
      </dgm:prSet>
      <dgm:spPr/>
      <dgm:t>
        <a:bodyPr/>
        <a:lstStyle/>
        <a:p>
          <a:endParaRPr lang="en-US"/>
        </a:p>
      </dgm:t>
    </dgm:pt>
    <dgm:pt modelId="{C9EC6EF0-4065-4572-8D48-E38E0F61ED2B}" type="pres">
      <dgm:prSet presAssocID="{07249F02-8880-46BE-B1BD-DAAA0E8E7DC7}" presName="sp" presStyleCnt="0"/>
      <dgm:spPr/>
    </dgm:pt>
    <dgm:pt modelId="{6B0A3DC7-70C1-486C-9E8D-E1D4CE55B849}" type="pres">
      <dgm:prSet presAssocID="{E390A10E-E8EA-4599-988F-A88A13ED0BE2}" presName="linNode" presStyleCnt="0"/>
      <dgm:spPr/>
    </dgm:pt>
    <dgm:pt modelId="{A6463E6E-1CDB-454D-92EC-30448CB41A7A}" type="pres">
      <dgm:prSet presAssocID="{E390A10E-E8EA-4599-988F-A88A13ED0BE2}" presName="parentText" presStyleLbl="node1" presStyleIdx="1" presStyleCnt="9" custScaleX="277778" custScaleY="70696">
        <dgm:presLayoutVars>
          <dgm:chMax val="1"/>
          <dgm:bulletEnabled val="1"/>
        </dgm:presLayoutVars>
      </dgm:prSet>
      <dgm:spPr/>
      <dgm:t>
        <a:bodyPr/>
        <a:lstStyle/>
        <a:p>
          <a:endParaRPr lang="en-US"/>
        </a:p>
      </dgm:t>
    </dgm:pt>
    <dgm:pt modelId="{AED6E0F4-3A28-4BA0-8B02-BCCAFA4AAF36}" type="pres">
      <dgm:prSet presAssocID="{94F30471-84E5-4570-8EB6-5B60E51FE64F}" presName="sp" presStyleCnt="0"/>
      <dgm:spPr/>
    </dgm:pt>
    <dgm:pt modelId="{5AA22664-16F1-4C27-A8DF-F4B9B13C61A7}" type="pres">
      <dgm:prSet presAssocID="{B5F7085C-FCC0-4C8A-B753-DCAE19FB598B}" presName="linNode" presStyleCnt="0"/>
      <dgm:spPr/>
    </dgm:pt>
    <dgm:pt modelId="{FC6E59D2-C8B0-4E85-AB43-E303D89FD7D8}" type="pres">
      <dgm:prSet presAssocID="{B5F7085C-FCC0-4C8A-B753-DCAE19FB598B}" presName="parentText" presStyleLbl="node1" presStyleIdx="2" presStyleCnt="9" custScaleX="277778" custScaleY="54332">
        <dgm:presLayoutVars>
          <dgm:chMax val="1"/>
          <dgm:bulletEnabled val="1"/>
        </dgm:presLayoutVars>
      </dgm:prSet>
      <dgm:spPr/>
      <dgm:t>
        <a:bodyPr/>
        <a:lstStyle/>
        <a:p>
          <a:endParaRPr lang="en-US"/>
        </a:p>
      </dgm:t>
    </dgm:pt>
    <dgm:pt modelId="{A972D836-9334-4D65-823B-A8E2FF5B1691}" type="pres">
      <dgm:prSet presAssocID="{F5CB2926-74F7-4F9B-A9EC-5307C93B216D}" presName="sp" presStyleCnt="0"/>
      <dgm:spPr/>
    </dgm:pt>
    <dgm:pt modelId="{CC9DC9DB-9376-4DD8-A93C-443703F82384}" type="pres">
      <dgm:prSet presAssocID="{4B3C0561-2C5B-4270-B220-7E96B74A6533}" presName="linNode" presStyleCnt="0"/>
      <dgm:spPr/>
    </dgm:pt>
    <dgm:pt modelId="{8CA80DE6-BF50-4974-AEC2-356D56F458A9}" type="pres">
      <dgm:prSet presAssocID="{4B3C0561-2C5B-4270-B220-7E96B74A6533}" presName="parentText" presStyleLbl="node1" presStyleIdx="3" presStyleCnt="9" custScaleX="277778" custScaleY="71658">
        <dgm:presLayoutVars>
          <dgm:chMax val="1"/>
          <dgm:bulletEnabled val="1"/>
        </dgm:presLayoutVars>
      </dgm:prSet>
      <dgm:spPr/>
      <dgm:t>
        <a:bodyPr/>
        <a:lstStyle/>
        <a:p>
          <a:endParaRPr lang="en-US"/>
        </a:p>
      </dgm:t>
    </dgm:pt>
    <dgm:pt modelId="{C90D2FD7-2A7C-48F3-837F-74CCAD783D46}" type="pres">
      <dgm:prSet presAssocID="{DB85D533-8A83-4953-ACD0-35F074C52FA5}" presName="sp" presStyleCnt="0"/>
      <dgm:spPr/>
    </dgm:pt>
    <dgm:pt modelId="{8D334479-E1DF-41B3-990F-4A27C126AD37}" type="pres">
      <dgm:prSet presAssocID="{AAD5D0EC-47E7-4454-8D5F-E72CF6362FF1}" presName="linNode" presStyleCnt="0"/>
      <dgm:spPr/>
    </dgm:pt>
    <dgm:pt modelId="{9DD16B23-C7AD-45B7-9201-6A53061E2FA9}" type="pres">
      <dgm:prSet presAssocID="{AAD5D0EC-47E7-4454-8D5F-E72CF6362FF1}" presName="parentText" presStyleLbl="node1" presStyleIdx="4" presStyleCnt="9" custScaleX="277778" custScaleY="59845">
        <dgm:presLayoutVars>
          <dgm:chMax val="1"/>
          <dgm:bulletEnabled val="1"/>
        </dgm:presLayoutVars>
      </dgm:prSet>
      <dgm:spPr/>
      <dgm:t>
        <a:bodyPr/>
        <a:lstStyle/>
        <a:p>
          <a:endParaRPr lang="en-US"/>
        </a:p>
      </dgm:t>
    </dgm:pt>
    <dgm:pt modelId="{31AF8A22-6641-44DA-98AE-9F32D770A2B0}" type="pres">
      <dgm:prSet presAssocID="{DAF7ADBB-6CD3-41F7-94D1-FBA588448A88}" presName="sp" presStyleCnt="0"/>
      <dgm:spPr/>
    </dgm:pt>
    <dgm:pt modelId="{62C72E46-969A-4F3E-B651-F1F1C84E650D}" type="pres">
      <dgm:prSet presAssocID="{44EDE421-F598-4AF2-9A57-6EBD65FFEF13}" presName="linNode" presStyleCnt="0"/>
      <dgm:spPr/>
    </dgm:pt>
    <dgm:pt modelId="{B78A65E5-43FA-4D9E-B28D-49F47D71F11F}" type="pres">
      <dgm:prSet presAssocID="{44EDE421-F598-4AF2-9A57-6EBD65FFEF13}" presName="parentText" presStyleLbl="node1" presStyleIdx="5" presStyleCnt="9" custScaleX="277778" custScaleY="56796">
        <dgm:presLayoutVars>
          <dgm:chMax val="1"/>
          <dgm:bulletEnabled val="1"/>
        </dgm:presLayoutVars>
      </dgm:prSet>
      <dgm:spPr/>
      <dgm:t>
        <a:bodyPr/>
        <a:lstStyle/>
        <a:p>
          <a:endParaRPr lang="en-US"/>
        </a:p>
      </dgm:t>
    </dgm:pt>
    <dgm:pt modelId="{7131336A-73AC-4126-ABFE-376C55C34DDC}" type="pres">
      <dgm:prSet presAssocID="{07778965-D0AF-4437-8539-B18835B43E86}" presName="sp" presStyleCnt="0"/>
      <dgm:spPr/>
    </dgm:pt>
    <dgm:pt modelId="{AED32A5A-C2A0-4E56-B0DC-CE254000D739}" type="pres">
      <dgm:prSet presAssocID="{2D807C9D-C110-4D38-B5A2-7D3321F74336}" presName="linNode" presStyleCnt="0"/>
      <dgm:spPr/>
    </dgm:pt>
    <dgm:pt modelId="{C693FE1D-32F4-4235-B205-DC3E12DB1856}" type="pres">
      <dgm:prSet presAssocID="{2D807C9D-C110-4D38-B5A2-7D3321F74336}" presName="parentText" presStyleLbl="node1" presStyleIdx="6" presStyleCnt="9" custScaleX="277778" custScaleY="65286">
        <dgm:presLayoutVars>
          <dgm:chMax val="1"/>
          <dgm:bulletEnabled val="1"/>
        </dgm:presLayoutVars>
      </dgm:prSet>
      <dgm:spPr/>
      <dgm:t>
        <a:bodyPr/>
        <a:lstStyle/>
        <a:p>
          <a:endParaRPr lang="en-US"/>
        </a:p>
      </dgm:t>
    </dgm:pt>
    <dgm:pt modelId="{C9B39458-A97D-4B5A-82C4-9172C84159C6}" type="pres">
      <dgm:prSet presAssocID="{53CB2870-28CD-4576-A6B5-5C4EE5804B47}" presName="sp" presStyleCnt="0"/>
      <dgm:spPr/>
    </dgm:pt>
    <dgm:pt modelId="{08F29976-0E5A-4434-984A-FA5AB8003E3E}" type="pres">
      <dgm:prSet presAssocID="{F668D045-BEF8-43AE-B38E-14D70BBAA472}" presName="linNode" presStyleCnt="0"/>
      <dgm:spPr/>
    </dgm:pt>
    <dgm:pt modelId="{43266F87-EDDA-4B39-8009-B0E4CC2D8B20}" type="pres">
      <dgm:prSet presAssocID="{F668D045-BEF8-43AE-B38E-14D70BBAA472}" presName="parentText" presStyleLbl="node1" presStyleIdx="7" presStyleCnt="9" custScaleX="277778">
        <dgm:presLayoutVars>
          <dgm:chMax val="1"/>
          <dgm:bulletEnabled val="1"/>
        </dgm:presLayoutVars>
      </dgm:prSet>
      <dgm:spPr/>
      <dgm:t>
        <a:bodyPr/>
        <a:lstStyle/>
        <a:p>
          <a:endParaRPr lang="en-US"/>
        </a:p>
      </dgm:t>
    </dgm:pt>
    <dgm:pt modelId="{49DD22EA-733A-4BA7-B7BA-469AE2117923}" type="pres">
      <dgm:prSet presAssocID="{A7E0548D-9B8D-46FB-BA21-26A08DBBE14F}" presName="sp" presStyleCnt="0"/>
      <dgm:spPr/>
    </dgm:pt>
    <dgm:pt modelId="{6A5DAD88-1F56-4E5D-B523-D701AC3C26DB}" type="pres">
      <dgm:prSet presAssocID="{B6C6F69F-0B68-4C36-9187-106097F69840}" presName="linNode" presStyleCnt="0"/>
      <dgm:spPr/>
    </dgm:pt>
    <dgm:pt modelId="{07381D43-A2C0-4DC3-BF63-29F60B9EF4E1}" type="pres">
      <dgm:prSet presAssocID="{B6C6F69F-0B68-4C36-9187-106097F69840}" presName="parentText" presStyleLbl="node1" presStyleIdx="8" presStyleCnt="9" custScaleX="277778">
        <dgm:presLayoutVars>
          <dgm:chMax val="1"/>
          <dgm:bulletEnabled val="1"/>
        </dgm:presLayoutVars>
      </dgm:prSet>
      <dgm:spPr/>
      <dgm:t>
        <a:bodyPr/>
        <a:lstStyle/>
        <a:p>
          <a:endParaRPr lang="en-US"/>
        </a:p>
      </dgm:t>
    </dgm:pt>
  </dgm:ptLst>
  <dgm:cxnLst>
    <dgm:cxn modelId="{58B1446A-B32A-4652-AAA1-A1BC5E778047}" srcId="{848A5EC1-50BC-4582-A5C7-BEEED5259575}" destId="{AAD5D0EC-47E7-4454-8D5F-E72CF6362FF1}" srcOrd="4" destOrd="0" parTransId="{F283F6F5-DA0F-4D7A-A440-80CF30D7952E}" sibTransId="{DAF7ADBB-6CD3-41F7-94D1-FBA588448A88}"/>
    <dgm:cxn modelId="{9DA6D8C5-8405-404F-BCBC-C0B03B8AA828}" srcId="{848A5EC1-50BC-4582-A5C7-BEEED5259575}" destId="{2D807C9D-C110-4D38-B5A2-7D3321F74336}" srcOrd="6" destOrd="0" parTransId="{E836E0A4-2D18-4B76-83C3-83781FC7E4ED}" sibTransId="{53CB2870-28CD-4576-A6B5-5C4EE5804B47}"/>
    <dgm:cxn modelId="{F5FAD4EF-8EF6-44C7-9ED7-E68F0B33376E}" type="presOf" srcId="{DF3841AE-5CEF-46AA-B382-14BE8D762185}" destId="{7C36F5B6-222C-4470-862D-AA09D5330B48}" srcOrd="0" destOrd="0" presId="urn:microsoft.com/office/officeart/2005/8/layout/vList5"/>
    <dgm:cxn modelId="{4E7942BF-9266-4602-BC84-027F947A047D}" srcId="{848A5EC1-50BC-4582-A5C7-BEEED5259575}" destId="{B5F7085C-FCC0-4C8A-B753-DCAE19FB598B}" srcOrd="2" destOrd="0" parTransId="{85545F30-B26B-42AB-8D4E-CE9DDD9F2DCC}" sibTransId="{F5CB2926-74F7-4F9B-A9EC-5307C93B216D}"/>
    <dgm:cxn modelId="{0DD6FD38-AF51-4A81-9906-32762DB196F9}" type="presOf" srcId="{B6C6F69F-0B68-4C36-9187-106097F69840}" destId="{07381D43-A2C0-4DC3-BF63-29F60B9EF4E1}" srcOrd="0" destOrd="0" presId="urn:microsoft.com/office/officeart/2005/8/layout/vList5"/>
    <dgm:cxn modelId="{6B761350-A745-45FB-817C-B5BCEB2BD2E3}" type="presOf" srcId="{E390A10E-E8EA-4599-988F-A88A13ED0BE2}" destId="{A6463E6E-1CDB-454D-92EC-30448CB41A7A}" srcOrd="0" destOrd="0" presId="urn:microsoft.com/office/officeart/2005/8/layout/vList5"/>
    <dgm:cxn modelId="{872C83CF-BC4A-4890-A013-70CC10A499FF}" srcId="{848A5EC1-50BC-4582-A5C7-BEEED5259575}" destId="{44EDE421-F598-4AF2-9A57-6EBD65FFEF13}" srcOrd="5" destOrd="0" parTransId="{7F7DB815-76F7-483F-809D-38A928D95D25}" sibTransId="{07778965-D0AF-4437-8539-B18835B43E86}"/>
    <dgm:cxn modelId="{7E6785F6-0BA7-48BC-9E2F-7B828C9607CC}" srcId="{848A5EC1-50BC-4582-A5C7-BEEED5259575}" destId="{DF3841AE-5CEF-46AA-B382-14BE8D762185}" srcOrd="0" destOrd="0" parTransId="{107CA19A-A4C8-4678-A047-96D46E92397A}" sibTransId="{07249F02-8880-46BE-B1BD-DAAA0E8E7DC7}"/>
    <dgm:cxn modelId="{CADD7E1F-F1B3-47E0-BAAE-266B08DAFA82}" srcId="{848A5EC1-50BC-4582-A5C7-BEEED5259575}" destId="{F668D045-BEF8-43AE-B38E-14D70BBAA472}" srcOrd="7" destOrd="0" parTransId="{57787CAC-B2E0-49DF-9F22-DB23F0F03FDA}" sibTransId="{A7E0548D-9B8D-46FB-BA21-26A08DBBE14F}"/>
    <dgm:cxn modelId="{DEEDE12D-81B3-41A3-B627-E32784A37677}" type="presOf" srcId="{AAD5D0EC-47E7-4454-8D5F-E72CF6362FF1}" destId="{9DD16B23-C7AD-45B7-9201-6A53061E2FA9}" srcOrd="0" destOrd="0" presId="urn:microsoft.com/office/officeart/2005/8/layout/vList5"/>
    <dgm:cxn modelId="{D8349251-55F1-4F63-AD01-4497080DE182}" type="presOf" srcId="{4B3C0561-2C5B-4270-B220-7E96B74A6533}" destId="{8CA80DE6-BF50-4974-AEC2-356D56F458A9}" srcOrd="0" destOrd="0" presId="urn:microsoft.com/office/officeart/2005/8/layout/vList5"/>
    <dgm:cxn modelId="{3CD70477-9777-4763-861E-B63CA3F425D2}" type="presOf" srcId="{B5F7085C-FCC0-4C8A-B753-DCAE19FB598B}" destId="{FC6E59D2-C8B0-4E85-AB43-E303D89FD7D8}" srcOrd="0" destOrd="0" presId="urn:microsoft.com/office/officeart/2005/8/layout/vList5"/>
    <dgm:cxn modelId="{C23616B5-14F9-4549-BF89-156D6EC2CAAF}" srcId="{848A5EC1-50BC-4582-A5C7-BEEED5259575}" destId="{4B3C0561-2C5B-4270-B220-7E96B74A6533}" srcOrd="3" destOrd="0" parTransId="{01CEABA1-2770-40DB-AF11-F7496E692411}" sibTransId="{DB85D533-8A83-4953-ACD0-35F074C52FA5}"/>
    <dgm:cxn modelId="{79723807-B995-41A9-B3E5-83CADB703D25}" type="presOf" srcId="{848A5EC1-50BC-4582-A5C7-BEEED5259575}" destId="{B330BCF1-16DE-4491-9A48-54CAF20075B8}" srcOrd="0" destOrd="0" presId="urn:microsoft.com/office/officeart/2005/8/layout/vList5"/>
    <dgm:cxn modelId="{A6326198-CEE4-4BE3-AFC5-88479AB2E62F}" srcId="{848A5EC1-50BC-4582-A5C7-BEEED5259575}" destId="{E390A10E-E8EA-4599-988F-A88A13ED0BE2}" srcOrd="1" destOrd="0" parTransId="{0EF537DF-FC13-4138-8C96-F390B771AFD4}" sibTransId="{94F30471-84E5-4570-8EB6-5B60E51FE64F}"/>
    <dgm:cxn modelId="{31E49D33-57D9-4B58-B787-FB758B5877CB}" srcId="{848A5EC1-50BC-4582-A5C7-BEEED5259575}" destId="{B6C6F69F-0B68-4C36-9187-106097F69840}" srcOrd="8" destOrd="0" parTransId="{70D3DB80-BD2E-4487-9F75-F8389C27F83D}" sibTransId="{F53BE5B8-C4E7-4B4E-828A-F386B85FBE06}"/>
    <dgm:cxn modelId="{F9E6D350-07EA-4A65-AA07-3238EDDC7FAC}" type="presOf" srcId="{F668D045-BEF8-43AE-B38E-14D70BBAA472}" destId="{43266F87-EDDA-4B39-8009-B0E4CC2D8B20}" srcOrd="0" destOrd="0" presId="urn:microsoft.com/office/officeart/2005/8/layout/vList5"/>
    <dgm:cxn modelId="{1A032FBE-C612-4069-975B-73FB5B6CE9A0}" type="presOf" srcId="{44EDE421-F598-4AF2-9A57-6EBD65FFEF13}" destId="{B78A65E5-43FA-4D9E-B28D-49F47D71F11F}" srcOrd="0" destOrd="0" presId="urn:microsoft.com/office/officeart/2005/8/layout/vList5"/>
    <dgm:cxn modelId="{57288540-94B2-46F7-94E5-9CAE2ABBE6DE}" type="presOf" srcId="{2D807C9D-C110-4D38-B5A2-7D3321F74336}" destId="{C693FE1D-32F4-4235-B205-DC3E12DB1856}" srcOrd="0" destOrd="0" presId="urn:microsoft.com/office/officeart/2005/8/layout/vList5"/>
    <dgm:cxn modelId="{6057AD72-1EEF-4BDB-9B6B-D46AD6EE352C}" type="presParOf" srcId="{B330BCF1-16DE-4491-9A48-54CAF20075B8}" destId="{CA011E52-70FE-482A-871A-FC13FB12CFD0}" srcOrd="0" destOrd="0" presId="urn:microsoft.com/office/officeart/2005/8/layout/vList5"/>
    <dgm:cxn modelId="{33684CF2-9E08-4F98-ACF6-D199FD4D2494}" type="presParOf" srcId="{CA011E52-70FE-482A-871A-FC13FB12CFD0}" destId="{7C36F5B6-222C-4470-862D-AA09D5330B48}" srcOrd="0" destOrd="0" presId="urn:microsoft.com/office/officeart/2005/8/layout/vList5"/>
    <dgm:cxn modelId="{B9479139-BC2B-4603-BFA0-8B552F2F3F74}" type="presParOf" srcId="{B330BCF1-16DE-4491-9A48-54CAF20075B8}" destId="{C9EC6EF0-4065-4572-8D48-E38E0F61ED2B}" srcOrd="1" destOrd="0" presId="urn:microsoft.com/office/officeart/2005/8/layout/vList5"/>
    <dgm:cxn modelId="{972E4501-3371-4DC5-9FA3-DFBFEF2B9089}" type="presParOf" srcId="{B330BCF1-16DE-4491-9A48-54CAF20075B8}" destId="{6B0A3DC7-70C1-486C-9E8D-E1D4CE55B849}" srcOrd="2" destOrd="0" presId="urn:microsoft.com/office/officeart/2005/8/layout/vList5"/>
    <dgm:cxn modelId="{8D0859BD-E3F9-4887-9023-97B4F06E7517}" type="presParOf" srcId="{6B0A3DC7-70C1-486C-9E8D-E1D4CE55B849}" destId="{A6463E6E-1CDB-454D-92EC-30448CB41A7A}" srcOrd="0" destOrd="0" presId="urn:microsoft.com/office/officeart/2005/8/layout/vList5"/>
    <dgm:cxn modelId="{21E56B5F-D1B8-42C9-9D64-415834A16EA1}" type="presParOf" srcId="{B330BCF1-16DE-4491-9A48-54CAF20075B8}" destId="{AED6E0F4-3A28-4BA0-8B02-BCCAFA4AAF36}" srcOrd="3" destOrd="0" presId="urn:microsoft.com/office/officeart/2005/8/layout/vList5"/>
    <dgm:cxn modelId="{8F7B58F5-8E0F-4371-A2DB-E85EB459A1E3}" type="presParOf" srcId="{B330BCF1-16DE-4491-9A48-54CAF20075B8}" destId="{5AA22664-16F1-4C27-A8DF-F4B9B13C61A7}" srcOrd="4" destOrd="0" presId="urn:microsoft.com/office/officeart/2005/8/layout/vList5"/>
    <dgm:cxn modelId="{94AABE65-CBE0-43D6-9908-30EFC4545100}" type="presParOf" srcId="{5AA22664-16F1-4C27-A8DF-F4B9B13C61A7}" destId="{FC6E59D2-C8B0-4E85-AB43-E303D89FD7D8}" srcOrd="0" destOrd="0" presId="urn:microsoft.com/office/officeart/2005/8/layout/vList5"/>
    <dgm:cxn modelId="{D7F2AC0F-1817-42A6-A73B-8E2572C6D33E}" type="presParOf" srcId="{B330BCF1-16DE-4491-9A48-54CAF20075B8}" destId="{A972D836-9334-4D65-823B-A8E2FF5B1691}" srcOrd="5" destOrd="0" presId="urn:microsoft.com/office/officeart/2005/8/layout/vList5"/>
    <dgm:cxn modelId="{A41D52DA-8CDE-49D0-951E-9CEBFCC61E45}" type="presParOf" srcId="{B330BCF1-16DE-4491-9A48-54CAF20075B8}" destId="{CC9DC9DB-9376-4DD8-A93C-443703F82384}" srcOrd="6" destOrd="0" presId="urn:microsoft.com/office/officeart/2005/8/layout/vList5"/>
    <dgm:cxn modelId="{8C7BA068-1A6B-4C02-ACF2-4F100A7ACAF6}" type="presParOf" srcId="{CC9DC9DB-9376-4DD8-A93C-443703F82384}" destId="{8CA80DE6-BF50-4974-AEC2-356D56F458A9}" srcOrd="0" destOrd="0" presId="urn:microsoft.com/office/officeart/2005/8/layout/vList5"/>
    <dgm:cxn modelId="{A6830C3C-99A2-4203-A57E-601E6EDDFD6F}" type="presParOf" srcId="{B330BCF1-16DE-4491-9A48-54CAF20075B8}" destId="{C90D2FD7-2A7C-48F3-837F-74CCAD783D46}" srcOrd="7" destOrd="0" presId="urn:microsoft.com/office/officeart/2005/8/layout/vList5"/>
    <dgm:cxn modelId="{1B79646C-5576-4715-B042-274F63E1CA69}" type="presParOf" srcId="{B330BCF1-16DE-4491-9A48-54CAF20075B8}" destId="{8D334479-E1DF-41B3-990F-4A27C126AD37}" srcOrd="8" destOrd="0" presId="urn:microsoft.com/office/officeart/2005/8/layout/vList5"/>
    <dgm:cxn modelId="{A3C7C9A9-8152-48C8-AA14-BC44990BF2CD}" type="presParOf" srcId="{8D334479-E1DF-41B3-990F-4A27C126AD37}" destId="{9DD16B23-C7AD-45B7-9201-6A53061E2FA9}" srcOrd="0" destOrd="0" presId="urn:microsoft.com/office/officeart/2005/8/layout/vList5"/>
    <dgm:cxn modelId="{64E8BCB7-724D-4C65-A8A8-6E04FBAC17D9}" type="presParOf" srcId="{B330BCF1-16DE-4491-9A48-54CAF20075B8}" destId="{31AF8A22-6641-44DA-98AE-9F32D770A2B0}" srcOrd="9" destOrd="0" presId="urn:microsoft.com/office/officeart/2005/8/layout/vList5"/>
    <dgm:cxn modelId="{B77431A2-9DFB-485F-9EC8-B42C545A6005}" type="presParOf" srcId="{B330BCF1-16DE-4491-9A48-54CAF20075B8}" destId="{62C72E46-969A-4F3E-B651-F1F1C84E650D}" srcOrd="10" destOrd="0" presId="urn:microsoft.com/office/officeart/2005/8/layout/vList5"/>
    <dgm:cxn modelId="{3B78C72C-4F79-4F03-A99D-547F24979267}" type="presParOf" srcId="{62C72E46-969A-4F3E-B651-F1F1C84E650D}" destId="{B78A65E5-43FA-4D9E-B28D-49F47D71F11F}" srcOrd="0" destOrd="0" presId="urn:microsoft.com/office/officeart/2005/8/layout/vList5"/>
    <dgm:cxn modelId="{E4E11EDF-1798-49D5-9B56-78BDF4F3B82E}" type="presParOf" srcId="{B330BCF1-16DE-4491-9A48-54CAF20075B8}" destId="{7131336A-73AC-4126-ABFE-376C55C34DDC}" srcOrd="11" destOrd="0" presId="urn:microsoft.com/office/officeart/2005/8/layout/vList5"/>
    <dgm:cxn modelId="{61B74874-AF6A-4003-A9E1-5DD46E8C8A47}" type="presParOf" srcId="{B330BCF1-16DE-4491-9A48-54CAF20075B8}" destId="{AED32A5A-C2A0-4E56-B0DC-CE254000D739}" srcOrd="12" destOrd="0" presId="urn:microsoft.com/office/officeart/2005/8/layout/vList5"/>
    <dgm:cxn modelId="{07E31BA3-4FE0-4F96-A9AC-2810C66FEE7C}" type="presParOf" srcId="{AED32A5A-C2A0-4E56-B0DC-CE254000D739}" destId="{C693FE1D-32F4-4235-B205-DC3E12DB1856}" srcOrd="0" destOrd="0" presId="urn:microsoft.com/office/officeart/2005/8/layout/vList5"/>
    <dgm:cxn modelId="{4B5272A5-851C-4100-87D9-B0B62DDBBCB4}" type="presParOf" srcId="{B330BCF1-16DE-4491-9A48-54CAF20075B8}" destId="{C9B39458-A97D-4B5A-82C4-9172C84159C6}" srcOrd="13" destOrd="0" presId="urn:microsoft.com/office/officeart/2005/8/layout/vList5"/>
    <dgm:cxn modelId="{85CF6900-E428-46F4-82A8-B2C68F500A7E}" type="presParOf" srcId="{B330BCF1-16DE-4491-9A48-54CAF20075B8}" destId="{08F29976-0E5A-4434-984A-FA5AB8003E3E}" srcOrd="14" destOrd="0" presId="urn:microsoft.com/office/officeart/2005/8/layout/vList5"/>
    <dgm:cxn modelId="{32DC636B-3261-48DB-B934-5EAD84E25103}" type="presParOf" srcId="{08F29976-0E5A-4434-984A-FA5AB8003E3E}" destId="{43266F87-EDDA-4B39-8009-B0E4CC2D8B20}" srcOrd="0" destOrd="0" presId="urn:microsoft.com/office/officeart/2005/8/layout/vList5"/>
    <dgm:cxn modelId="{14CEA6EB-FBC0-4F0E-9CB9-1896519C22EC}" type="presParOf" srcId="{B330BCF1-16DE-4491-9A48-54CAF20075B8}" destId="{49DD22EA-733A-4BA7-B7BA-469AE2117923}" srcOrd="15" destOrd="0" presId="urn:microsoft.com/office/officeart/2005/8/layout/vList5"/>
    <dgm:cxn modelId="{01B7164D-ECB0-4E58-B515-7D5A70C54D67}" type="presParOf" srcId="{B330BCF1-16DE-4491-9A48-54CAF20075B8}" destId="{6A5DAD88-1F56-4E5D-B523-D701AC3C26DB}" srcOrd="16" destOrd="0" presId="urn:microsoft.com/office/officeart/2005/8/layout/vList5"/>
    <dgm:cxn modelId="{6136725E-CD49-4603-ABF3-7D0D04A891EE}" type="presParOf" srcId="{6A5DAD88-1F56-4E5D-B523-D701AC3C26DB}" destId="{07381D43-A2C0-4DC3-BF63-29F60B9EF4E1}"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35585C-26E3-499B-A95D-8D92C79E9E3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2CB624ED-B787-4161-A901-519B39C7ADC8}">
      <dgm:prSet/>
      <dgm:spPr/>
      <dgm:t>
        <a:bodyPr/>
        <a:lstStyle/>
        <a:p>
          <a:pPr rtl="0"/>
          <a:r>
            <a:rPr lang="en-US" b="1" dirty="0" smtClean="0">
              <a:solidFill>
                <a:schemeClr val="tx1"/>
              </a:solidFill>
            </a:rPr>
            <a:t>CM Updater</a:t>
          </a:r>
          <a:endParaRPr lang="en-US" dirty="0">
            <a:solidFill>
              <a:schemeClr val="tx1"/>
            </a:solidFill>
          </a:endParaRPr>
        </a:p>
      </dgm:t>
    </dgm:pt>
    <dgm:pt modelId="{F2D037A1-9742-410C-8240-DFC3CF3218B0}" type="parTrans" cxnId="{FD200744-AB17-48CC-8300-A7FBB8D88159}">
      <dgm:prSet/>
      <dgm:spPr/>
      <dgm:t>
        <a:bodyPr/>
        <a:lstStyle/>
        <a:p>
          <a:endParaRPr lang="en-US"/>
        </a:p>
      </dgm:t>
    </dgm:pt>
    <dgm:pt modelId="{E6C3B34D-154C-439F-9636-DE1A92996619}" type="sibTrans" cxnId="{FD200744-AB17-48CC-8300-A7FBB8D88159}">
      <dgm:prSet/>
      <dgm:spPr/>
      <dgm:t>
        <a:bodyPr/>
        <a:lstStyle/>
        <a:p>
          <a:endParaRPr lang="en-US"/>
        </a:p>
      </dgm:t>
    </dgm:pt>
    <dgm:pt modelId="{F6C6C88F-CA36-4BC6-8D67-00A42547C1BF}">
      <dgm:prSet/>
      <dgm:spPr/>
      <dgm:t>
        <a:bodyPr/>
        <a:lstStyle/>
        <a:p>
          <a:pPr rtl="0"/>
          <a:r>
            <a:rPr lang="en-US" b="1" dirty="0" smtClean="0">
              <a:solidFill>
                <a:schemeClr val="tx1"/>
              </a:solidFill>
            </a:rPr>
            <a:t>Privacy Guard</a:t>
          </a:r>
          <a:endParaRPr lang="en-US" dirty="0">
            <a:solidFill>
              <a:schemeClr val="tx1"/>
            </a:solidFill>
          </a:endParaRPr>
        </a:p>
      </dgm:t>
    </dgm:pt>
    <dgm:pt modelId="{CBC067F0-F52A-4FB7-B783-FDE375EF6277}" type="parTrans" cxnId="{52E05FE5-1B1E-4FBB-9D73-64F420E8B69A}">
      <dgm:prSet/>
      <dgm:spPr/>
      <dgm:t>
        <a:bodyPr/>
        <a:lstStyle/>
        <a:p>
          <a:endParaRPr lang="en-US"/>
        </a:p>
      </dgm:t>
    </dgm:pt>
    <dgm:pt modelId="{7BF5FD0C-1519-402D-B54D-B439602EDA6D}" type="sibTrans" cxnId="{52E05FE5-1B1E-4FBB-9D73-64F420E8B69A}">
      <dgm:prSet/>
      <dgm:spPr/>
      <dgm:t>
        <a:bodyPr/>
        <a:lstStyle/>
        <a:p>
          <a:endParaRPr lang="en-US"/>
        </a:p>
      </dgm:t>
    </dgm:pt>
    <dgm:pt modelId="{0D94CBC7-ACCB-41C5-8E55-C7121FAA984B}">
      <dgm:prSet/>
      <dgm:spPr/>
      <dgm:t>
        <a:bodyPr/>
        <a:lstStyle/>
        <a:p>
          <a:pPr rtl="0"/>
          <a:r>
            <a:rPr lang="en-US" b="1" dirty="0" smtClean="0">
              <a:solidFill>
                <a:schemeClr val="tx1"/>
              </a:solidFill>
            </a:rPr>
            <a:t>Global Blacklist</a:t>
          </a:r>
          <a:endParaRPr lang="en-US" dirty="0">
            <a:solidFill>
              <a:schemeClr val="tx1"/>
            </a:solidFill>
          </a:endParaRPr>
        </a:p>
      </dgm:t>
    </dgm:pt>
    <dgm:pt modelId="{902D74AB-437A-427D-8DE3-F168BA195A34}" type="parTrans" cxnId="{E696CD40-38A2-4FDE-8074-1B7897368F2F}">
      <dgm:prSet/>
      <dgm:spPr/>
      <dgm:t>
        <a:bodyPr/>
        <a:lstStyle/>
        <a:p>
          <a:endParaRPr lang="en-US"/>
        </a:p>
      </dgm:t>
    </dgm:pt>
    <dgm:pt modelId="{14E1C44E-3AA1-401F-AB84-645E014D6415}" type="sibTrans" cxnId="{E696CD40-38A2-4FDE-8074-1B7897368F2F}">
      <dgm:prSet/>
      <dgm:spPr/>
      <dgm:t>
        <a:bodyPr/>
        <a:lstStyle/>
        <a:p>
          <a:endParaRPr lang="en-US"/>
        </a:p>
      </dgm:t>
    </dgm:pt>
    <dgm:pt modelId="{CE6515E2-7FA8-435D-AE13-3DD9F96C7982}">
      <dgm:prSet/>
      <dgm:spPr/>
      <dgm:t>
        <a:bodyPr/>
        <a:lstStyle/>
        <a:p>
          <a:pPr rtl="0"/>
          <a:r>
            <a:rPr lang="en-US" b="1" dirty="0" smtClean="0">
              <a:solidFill>
                <a:schemeClr val="tx1"/>
              </a:solidFill>
            </a:rPr>
            <a:t>Quick Setting Ribbon</a:t>
          </a:r>
          <a:endParaRPr lang="en-US" dirty="0">
            <a:solidFill>
              <a:schemeClr val="tx1"/>
            </a:solidFill>
          </a:endParaRPr>
        </a:p>
      </dgm:t>
    </dgm:pt>
    <dgm:pt modelId="{5BEC3608-3DD6-4BEF-8F0C-4D75CD03D66C}" type="parTrans" cxnId="{6FD1C207-1B40-4CB6-A114-9EB97DA29FB9}">
      <dgm:prSet/>
      <dgm:spPr/>
      <dgm:t>
        <a:bodyPr/>
        <a:lstStyle/>
        <a:p>
          <a:endParaRPr lang="en-US"/>
        </a:p>
      </dgm:t>
    </dgm:pt>
    <dgm:pt modelId="{50870DD3-7FBA-4DAC-BDB5-914ACD0DFBA8}" type="sibTrans" cxnId="{6FD1C207-1B40-4CB6-A114-9EB97DA29FB9}">
      <dgm:prSet/>
      <dgm:spPr/>
      <dgm:t>
        <a:bodyPr/>
        <a:lstStyle/>
        <a:p>
          <a:endParaRPr lang="en-US"/>
        </a:p>
      </dgm:t>
    </dgm:pt>
    <dgm:pt modelId="{75EB9FDB-A238-4264-B8BA-4B0F670373BA}">
      <dgm:prSet/>
      <dgm:spPr/>
      <dgm:t>
        <a:bodyPr/>
        <a:lstStyle/>
        <a:p>
          <a:pPr rtl="0"/>
          <a:r>
            <a:rPr lang="en-US" b="1" dirty="0" smtClean="0">
              <a:solidFill>
                <a:schemeClr val="tx1"/>
              </a:solidFill>
            </a:rPr>
            <a:t>Quick Settings </a:t>
          </a:r>
          <a:r>
            <a:rPr lang="en-US" b="1" dirty="0" err="1" smtClean="0">
              <a:solidFill>
                <a:schemeClr val="tx1"/>
              </a:solidFill>
            </a:rPr>
            <a:t>Config</a:t>
          </a:r>
          <a:endParaRPr lang="en-US" dirty="0">
            <a:solidFill>
              <a:schemeClr val="tx1"/>
            </a:solidFill>
          </a:endParaRPr>
        </a:p>
      </dgm:t>
    </dgm:pt>
    <dgm:pt modelId="{C4332053-0A29-4FE8-90DD-4EB6D94BE1C2}" type="parTrans" cxnId="{F6FFDFEB-0C22-4991-9C80-E6DE7902ABCA}">
      <dgm:prSet/>
      <dgm:spPr/>
      <dgm:t>
        <a:bodyPr/>
        <a:lstStyle/>
        <a:p>
          <a:endParaRPr lang="en-US"/>
        </a:p>
      </dgm:t>
    </dgm:pt>
    <dgm:pt modelId="{033ED243-2624-48F2-9068-6DE7E9BC5A04}" type="sibTrans" cxnId="{F6FFDFEB-0C22-4991-9C80-E6DE7902ABCA}">
      <dgm:prSet/>
      <dgm:spPr/>
      <dgm:t>
        <a:bodyPr/>
        <a:lstStyle/>
        <a:p>
          <a:endParaRPr lang="en-US"/>
        </a:p>
      </dgm:t>
    </dgm:pt>
    <dgm:pt modelId="{6A122A83-CDBA-461B-AF07-06A6AB899DCF}">
      <dgm:prSet/>
      <dgm:spPr/>
      <dgm:t>
        <a:bodyPr/>
        <a:lstStyle/>
        <a:p>
          <a:pPr rtl="0"/>
          <a:r>
            <a:rPr lang="en-US" b="1" dirty="0" smtClean="0">
              <a:solidFill>
                <a:schemeClr val="tx1"/>
              </a:solidFill>
            </a:rPr>
            <a:t>Them</a:t>
          </a:r>
          <a:endParaRPr lang="en-US" dirty="0">
            <a:solidFill>
              <a:schemeClr val="tx1"/>
            </a:solidFill>
          </a:endParaRPr>
        </a:p>
      </dgm:t>
    </dgm:pt>
    <dgm:pt modelId="{5CA3E102-96EB-451C-9470-50CB3ABAF2EE}" type="parTrans" cxnId="{3A9658B7-79C2-4062-9536-68667A5F5FA7}">
      <dgm:prSet/>
      <dgm:spPr/>
      <dgm:t>
        <a:bodyPr/>
        <a:lstStyle/>
        <a:p>
          <a:endParaRPr lang="en-US"/>
        </a:p>
      </dgm:t>
    </dgm:pt>
    <dgm:pt modelId="{2612DAA6-33D0-49C5-8D62-05FC5E0DF8F7}" type="sibTrans" cxnId="{3A9658B7-79C2-4062-9536-68667A5F5FA7}">
      <dgm:prSet/>
      <dgm:spPr/>
      <dgm:t>
        <a:bodyPr/>
        <a:lstStyle/>
        <a:p>
          <a:endParaRPr lang="en-US"/>
        </a:p>
      </dgm:t>
    </dgm:pt>
    <dgm:pt modelId="{C6F50CAB-8B24-44DA-9D67-AB8B8EAF80A5}">
      <dgm:prSet/>
      <dgm:spPr/>
      <dgm:t>
        <a:bodyPr/>
        <a:lstStyle/>
        <a:p>
          <a:pPr rtl="0"/>
          <a:r>
            <a:rPr lang="en-US" b="1" dirty="0" smtClean="0">
              <a:solidFill>
                <a:schemeClr val="tx1"/>
              </a:solidFill>
            </a:rPr>
            <a:t>Trebuchet</a:t>
          </a:r>
          <a:endParaRPr lang="en-US" dirty="0">
            <a:solidFill>
              <a:schemeClr val="tx1"/>
            </a:solidFill>
          </a:endParaRPr>
        </a:p>
      </dgm:t>
    </dgm:pt>
    <dgm:pt modelId="{67733DDC-9AA4-41B0-8DF4-EDE2F4942BC3}" type="parTrans" cxnId="{000D0E1C-16E9-4160-AF16-FC86307F9A14}">
      <dgm:prSet/>
      <dgm:spPr/>
      <dgm:t>
        <a:bodyPr/>
        <a:lstStyle/>
        <a:p>
          <a:endParaRPr lang="en-US"/>
        </a:p>
      </dgm:t>
    </dgm:pt>
    <dgm:pt modelId="{9EE14AA0-B694-4ADC-8A6E-D6B29E0F4F92}" type="sibTrans" cxnId="{000D0E1C-16E9-4160-AF16-FC86307F9A14}">
      <dgm:prSet/>
      <dgm:spPr/>
      <dgm:t>
        <a:bodyPr/>
        <a:lstStyle/>
        <a:p>
          <a:endParaRPr lang="en-US"/>
        </a:p>
      </dgm:t>
    </dgm:pt>
    <dgm:pt modelId="{487D660F-CE1D-4FCA-A1A6-E85BBD51F10C}">
      <dgm:prSet/>
      <dgm:spPr/>
      <dgm:t>
        <a:bodyPr/>
        <a:lstStyle/>
        <a:p>
          <a:pPr rtl="0"/>
          <a:r>
            <a:rPr lang="en-US" b="1" dirty="0" smtClean="0">
              <a:solidFill>
                <a:schemeClr val="tx1"/>
              </a:solidFill>
            </a:rPr>
            <a:t>Status Bar Behavior</a:t>
          </a:r>
          <a:endParaRPr lang="en-US" dirty="0">
            <a:solidFill>
              <a:schemeClr val="tx1"/>
            </a:solidFill>
          </a:endParaRPr>
        </a:p>
      </dgm:t>
    </dgm:pt>
    <dgm:pt modelId="{46A87BE5-2CBD-4566-B27B-33903380DE0A}" type="parTrans" cxnId="{D15BF8AB-E5A6-4D0A-AF86-AED272863A88}">
      <dgm:prSet/>
      <dgm:spPr/>
      <dgm:t>
        <a:bodyPr/>
        <a:lstStyle/>
        <a:p>
          <a:endParaRPr lang="en-US"/>
        </a:p>
      </dgm:t>
    </dgm:pt>
    <dgm:pt modelId="{B5BF8D31-82A3-48F0-BEDA-C965812C3C2A}" type="sibTrans" cxnId="{D15BF8AB-E5A6-4D0A-AF86-AED272863A88}">
      <dgm:prSet/>
      <dgm:spPr/>
      <dgm:t>
        <a:bodyPr/>
        <a:lstStyle/>
        <a:p>
          <a:endParaRPr lang="en-US"/>
        </a:p>
      </dgm:t>
    </dgm:pt>
    <dgm:pt modelId="{8FA76ADD-C263-4336-9F23-951DEE005619}">
      <dgm:prSet/>
      <dgm:spPr/>
      <dgm:t>
        <a:bodyPr/>
        <a:lstStyle/>
        <a:p>
          <a:pPr rtl="0"/>
          <a:r>
            <a:rPr lang="en-US" b="1" dirty="0" smtClean="0">
              <a:solidFill>
                <a:schemeClr val="tx1"/>
              </a:solidFill>
            </a:rPr>
            <a:t>CM File Manager</a:t>
          </a:r>
          <a:endParaRPr lang="en-US" dirty="0">
            <a:solidFill>
              <a:schemeClr val="tx1"/>
            </a:solidFill>
          </a:endParaRPr>
        </a:p>
      </dgm:t>
    </dgm:pt>
    <dgm:pt modelId="{BE8D76BC-2944-4EF0-8988-9ED0C2A96006}" type="parTrans" cxnId="{061CE579-53EB-4924-9407-8B46122887FD}">
      <dgm:prSet/>
      <dgm:spPr/>
      <dgm:t>
        <a:bodyPr/>
        <a:lstStyle/>
        <a:p>
          <a:endParaRPr lang="en-US"/>
        </a:p>
      </dgm:t>
    </dgm:pt>
    <dgm:pt modelId="{2C6760E5-A3E7-4B06-BDC0-E32F67A7DBCE}" type="sibTrans" cxnId="{061CE579-53EB-4924-9407-8B46122887FD}">
      <dgm:prSet/>
      <dgm:spPr/>
      <dgm:t>
        <a:bodyPr/>
        <a:lstStyle/>
        <a:p>
          <a:endParaRPr lang="en-US"/>
        </a:p>
      </dgm:t>
    </dgm:pt>
    <dgm:pt modelId="{9A0F6E4D-D349-4205-8FA7-5E8A666140F9}">
      <dgm:prSet/>
      <dgm:spPr/>
      <dgm:t>
        <a:bodyPr/>
        <a:lstStyle/>
        <a:p>
          <a:pPr rtl="0"/>
          <a:r>
            <a:rPr lang="en-US" b="1" dirty="0" smtClean="0">
              <a:solidFill>
                <a:schemeClr val="tx1"/>
              </a:solidFill>
            </a:rPr>
            <a:t>Display and Lights</a:t>
          </a:r>
          <a:endParaRPr lang="en-US" dirty="0">
            <a:solidFill>
              <a:schemeClr val="tx1"/>
            </a:solidFill>
          </a:endParaRPr>
        </a:p>
      </dgm:t>
    </dgm:pt>
    <dgm:pt modelId="{66747E0E-7049-4DD7-9D91-F1309B205E5B}" type="parTrans" cxnId="{212E714D-1761-4F94-99A4-C583CFAC255C}">
      <dgm:prSet/>
      <dgm:spPr/>
      <dgm:t>
        <a:bodyPr/>
        <a:lstStyle/>
        <a:p>
          <a:endParaRPr lang="en-US"/>
        </a:p>
      </dgm:t>
    </dgm:pt>
    <dgm:pt modelId="{C12620AA-9E05-4ABE-AC33-A29F5BA0F978}" type="sibTrans" cxnId="{212E714D-1761-4F94-99A4-C583CFAC255C}">
      <dgm:prSet/>
      <dgm:spPr/>
      <dgm:t>
        <a:bodyPr/>
        <a:lstStyle/>
        <a:p>
          <a:endParaRPr lang="en-US"/>
        </a:p>
      </dgm:t>
    </dgm:pt>
    <dgm:pt modelId="{9FC9BACE-A093-4C45-8F00-8D178215DB3E}" type="pres">
      <dgm:prSet presAssocID="{C435585C-26E3-499B-A95D-8D92C79E9E3A}" presName="Name0" presStyleCnt="0">
        <dgm:presLayoutVars>
          <dgm:dir/>
          <dgm:animLvl val="lvl"/>
          <dgm:resizeHandles val="exact"/>
        </dgm:presLayoutVars>
      </dgm:prSet>
      <dgm:spPr/>
      <dgm:t>
        <a:bodyPr/>
        <a:lstStyle/>
        <a:p>
          <a:endParaRPr lang="en-US"/>
        </a:p>
      </dgm:t>
    </dgm:pt>
    <dgm:pt modelId="{11DD445F-6372-49B3-9486-410A707C24C4}" type="pres">
      <dgm:prSet presAssocID="{2CB624ED-B787-4161-A901-519B39C7ADC8}" presName="linNode" presStyleCnt="0"/>
      <dgm:spPr/>
    </dgm:pt>
    <dgm:pt modelId="{C8E4765C-17C7-49BC-BD45-28BAC0D0C496}" type="pres">
      <dgm:prSet presAssocID="{2CB624ED-B787-4161-A901-519B39C7ADC8}" presName="parentText" presStyleLbl="node1" presStyleIdx="0" presStyleCnt="10" custScaleX="277778">
        <dgm:presLayoutVars>
          <dgm:chMax val="1"/>
          <dgm:bulletEnabled val="1"/>
        </dgm:presLayoutVars>
      </dgm:prSet>
      <dgm:spPr/>
      <dgm:t>
        <a:bodyPr/>
        <a:lstStyle/>
        <a:p>
          <a:endParaRPr lang="en-US"/>
        </a:p>
      </dgm:t>
    </dgm:pt>
    <dgm:pt modelId="{C49F9A72-A553-4523-A9CD-78FD13491F34}" type="pres">
      <dgm:prSet presAssocID="{E6C3B34D-154C-439F-9636-DE1A92996619}" presName="sp" presStyleCnt="0"/>
      <dgm:spPr/>
    </dgm:pt>
    <dgm:pt modelId="{A51CEB77-8288-40E7-A7DE-E5664225AA4F}" type="pres">
      <dgm:prSet presAssocID="{F6C6C88F-CA36-4BC6-8D67-00A42547C1BF}" presName="linNode" presStyleCnt="0"/>
      <dgm:spPr/>
    </dgm:pt>
    <dgm:pt modelId="{2F9FD14C-DE00-4025-A00E-27513D3DF39D}" type="pres">
      <dgm:prSet presAssocID="{F6C6C88F-CA36-4BC6-8D67-00A42547C1BF}" presName="parentText" presStyleLbl="node1" presStyleIdx="1" presStyleCnt="10" custScaleX="277778">
        <dgm:presLayoutVars>
          <dgm:chMax val="1"/>
          <dgm:bulletEnabled val="1"/>
        </dgm:presLayoutVars>
      </dgm:prSet>
      <dgm:spPr/>
      <dgm:t>
        <a:bodyPr/>
        <a:lstStyle/>
        <a:p>
          <a:endParaRPr lang="en-US"/>
        </a:p>
      </dgm:t>
    </dgm:pt>
    <dgm:pt modelId="{1FFF19F9-AC31-472E-9540-22FDD5B617BB}" type="pres">
      <dgm:prSet presAssocID="{7BF5FD0C-1519-402D-B54D-B439602EDA6D}" presName="sp" presStyleCnt="0"/>
      <dgm:spPr/>
    </dgm:pt>
    <dgm:pt modelId="{439ADDEF-09FF-404B-A233-57F29E4850CB}" type="pres">
      <dgm:prSet presAssocID="{0D94CBC7-ACCB-41C5-8E55-C7121FAA984B}" presName="linNode" presStyleCnt="0"/>
      <dgm:spPr/>
    </dgm:pt>
    <dgm:pt modelId="{295B170A-B721-4E82-997B-F5686AB16B8D}" type="pres">
      <dgm:prSet presAssocID="{0D94CBC7-ACCB-41C5-8E55-C7121FAA984B}" presName="parentText" presStyleLbl="node1" presStyleIdx="2" presStyleCnt="10" custScaleX="277778">
        <dgm:presLayoutVars>
          <dgm:chMax val="1"/>
          <dgm:bulletEnabled val="1"/>
        </dgm:presLayoutVars>
      </dgm:prSet>
      <dgm:spPr/>
      <dgm:t>
        <a:bodyPr/>
        <a:lstStyle/>
        <a:p>
          <a:endParaRPr lang="en-US"/>
        </a:p>
      </dgm:t>
    </dgm:pt>
    <dgm:pt modelId="{B69335FC-C94F-4090-AB02-9341E7175C65}" type="pres">
      <dgm:prSet presAssocID="{14E1C44E-3AA1-401F-AB84-645E014D6415}" presName="sp" presStyleCnt="0"/>
      <dgm:spPr/>
    </dgm:pt>
    <dgm:pt modelId="{C2FEAD18-03D9-490F-A8A7-355E6A05CAD2}" type="pres">
      <dgm:prSet presAssocID="{CE6515E2-7FA8-435D-AE13-3DD9F96C7982}" presName="linNode" presStyleCnt="0"/>
      <dgm:spPr/>
    </dgm:pt>
    <dgm:pt modelId="{A2290F6E-14FC-460E-8E08-18B7F84AEA24}" type="pres">
      <dgm:prSet presAssocID="{CE6515E2-7FA8-435D-AE13-3DD9F96C7982}" presName="parentText" presStyleLbl="node1" presStyleIdx="3" presStyleCnt="10" custScaleX="277778">
        <dgm:presLayoutVars>
          <dgm:chMax val="1"/>
          <dgm:bulletEnabled val="1"/>
        </dgm:presLayoutVars>
      </dgm:prSet>
      <dgm:spPr/>
      <dgm:t>
        <a:bodyPr/>
        <a:lstStyle/>
        <a:p>
          <a:endParaRPr lang="en-US"/>
        </a:p>
      </dgm:t>
    </dgm:pt>
    <dgm:pt modelId="{7206B7E6-01E2-4174-A784-B55DEA0EE774}" type="pres">
      <dgm:prSet presAssocID="{50870DD3-7FBA-4DAC-BDB5-914ACD0DFBA8}" presName="sp" presStyleCnt="0"/>
      <dgm:spPr/>
    </dgm:pt>
    <dgm:pt modelId="{81A75B2C-951C-4E91-9FEC-BF6647B65CA7}" type="pres">
      <dgm:prSet presAssocID="{75EB9FDB-A238-4264-B8BA-4B0F670373BA}" presName="linNode" presStyleCnt="0"/>
      <dgm:spPr/>
    </dgm:pt>
    <dgm:pt modelId="{5C9C56BB-DDEA-4E26-811E-54A9F01DF80F}" type="pres">
      <dgm:prSet presAssocID="{75EB9FDB-A238-4264-B8BA-4B0F670373BA}" presName="parentText" presStyleLbl="node1" presStyleIdx="4" presStyleCnt="10" custScaleX="277778">
        <dgm:presLayoutVars>
          <dgm:chMax val="1"/>
          <dgm:bulletEnabled val="1"/>
        </dgm:presLayoutVars>
      </dgm:prSet>
      <dgm:spPr/>
      <dgm:t>
        <a:bodyPr/>
        <a:lstStyle/>
        <a:p>
          <a:endParaRPr lang="en-US"/>
        </a:p>
      </dgm:t>
    </dgm:pt>
    <dgm:pt modelId="{EC0AF2E0-AAC4-4C44-873D-F2387D200C0B}" type="pres">
      <dgm:prSet presAssocID="{033ED243-2624-48F2-9068-6DE7E9BC5A04}" presName="sp" presStyleCnt="0"/>
      <dgm:spPr/>
    </dgm:pt>
    <dgm:pt modelId="{31E789C9-2FDF-42F8-830B-CA012E8C1778}" type="pres">
      <dgm:prSet presAssocID="{6A122A83-CDBA-461B-AF07-06A6AB899DCF}" presName="linNode" presStyleCnt="0"/>
      <dgm:spPr/>
    </dgm:pt>
    <dgm:pt modelId="{9A1A0B76-97AB-4C86-AE06-A8EB3AFB93A7}" type="pres">
      <dgm:prSet presAssocID="{6A122A83-CDBA-461B-AF07-06A6AB899DCF}" presName="parentText" presStyleLbl="node1" presStyleIdx="5" presStyleCnt="10" custScaleX="277778">
        <dgm:presLayoutVars>
          <dgm:chMax val="1"/>
          <dgm:bulletEnabled val="1"/>
        </dgm:presLayoutVars>
      </dgm:prSet>
      <dgm:spPr/>
      <dgm:t>
        <a:bodyPr/>
        <a:lstStyle/>
        <a:p>
          <a:endParaRPr lang="en-US"/>
        </a:p>
      </dgm:t>
    </dgm:pt>
    <dgm:pt modelId="{2AA9AAE3-C143-44AC-9E4F-E63E9B4F02F2}" type="pres">
      <dgm:prSet presAssocID="{2612DAA6-33D0-49C5-8D62-05FC5E0DF8F7}" presName="sp" presStyleCnt="0"/>
      <dgm:spPr/>
    </dgm:pt>
    <dgm:pt modelId="{ECB3F191-8DEB-4FE3-9528-BF05466DF691}" type="pres">
      <dgm:prSet presAssocID="{C6F50CAB-8B24-44DA-9D67-AB8B8EAF80A5}" presName="linNode" presStyleCnt="0"/>
      <dgm:spPr/>
    </dgm:pt>
    <dgm:pt modelId="{FBB9689F-B3FC-4EEB-93B6-E9D1C19FD22E}" type="pres">
      <dgm:prSet presAssocID="{C6F50CAB-8B24-44DA-9D67-AB8B8EAF80A5}" presName="parentText" presStyleLbl="node1" presStyleIdx="6" presStyleCnt="10" custScaleX="277778">
        <dgm:presLayoutVars>
          <dgm:chMax val="1"/>
          <dgm:bulletEnabled val="1"/>
        </dgm:presLayoutVars>
      </dgm:prSet>
      <dgm:spPr/>
      <dgm:t>
        <a:bodyPr/>
        <a:lstStyle/>
        <a:p>
          <a:endParaRPr lang="en-US"/>
        </a:p>
      </dgm:t>
    </dgm:pt>
    <dgm:pt modelId="{50D0FF01-EED6-4DB5-B97D-883E2E47ABA5}" type="pres">
      <dgm:prSet presAssocID="{9EE14AA0-B694-4ADC-8A6E-D6B29E0F4F92}" presName="sp" presStyleCnt="0"/>
      <dgm:spPr/>
    </dgm:pt>
    <dgm:pt modelId="{2F6757B1-8D16-424D-9A35-757ABAE8999A}" type="pres">
      <dgm:prSet presAssocID="{487D660F-CE1D-4FCA-A1A6-E85BBD51F10C}" presName="linNode" presStyleCnt="0"/>
      <dgm:spPr/>
    </dgm:pt>
    <dgm:pt modelId="{46606F00-E889-44FB-A111-ECB3208D8E09}" type="pres">
      <dgm:prSet presAssocID="{487D660F-CE1D-4FCA-A1A6-E85BBD51F10C}" presName="parentText" presStyleLbl="node1" presStyleIdx="7" presStyleCnt="10" custScaleX="277778">
        <dgm:presLayoutVars>
          <dgm:chMax val="1"/>
          <dgm:bulletEnabled val="1"/>
        </dgm:presLayoutVars>
      </dgm:prSet>
      <dgm:spPr/>
      <dgm:t>
        <a:bodyPr/>
        <a:lstStyle/>
        <a:p>
          <a:endParaRPr lang="en-US"/>
        </a:p>
      </dgm:t>
    </dgm:pt>
    <dgm:pt modelId="{F313392A-9766-4C12-B922-662C9DFAE55B}" type="pres">
      <dgm:prSet presAssocID="{B5BF8D31-82A3-48F0-BEDA-C965812C3C2A}" presName="sp" presStyleCnt="0"/>
      <dgm:spPr/>
    </dgm:pt>
    <dgm:pt modelId="{4AECE22D-FA8D-48DB-8E6E-C5738CA048A3}" type="pres">
      <dgm:prSet presAssocID="{8FA76ADD-C263-4336-9F23-951DEE005619}" presName="linNode" presStyleCnt="0"/>
      <dgm:spPr/>
    </dgm:pt>
    <dgm:pt modelId="{3B7A01F1-D0A0-452E-B98C-8A3482D3F7BA}" type="pres">
      <dgm:prSet presAssocID="{8FA76ADD-C263-4336-9F23-951DEE005619}" presName="parentText" presStyleLbl="node1" presStyleIdx="8" presStyleCnt="10" custScaleX="277778">
        <dgm:presLayoutVars>
          <dgm:chMax val="1"/>
          <dgm:bulletEnabled val="1"/>
        </dgm:presLayoutVars>
      </dgm:prSet>
      <dgm:spPr/>
      <dgm:t>
        <a:bodyPr/>
        <a:lstStyle/>
        <a:p>
          <a:endParaRPr lang="en-US"/>
        </a:p>
      </dgm:t>
    </dgm:pt>
    <dgm:pt modelId="{8954E5ED-2DAF-4E3C-89C7-67A523917E8F}" type="pres">
      <dgm:prSet presAssocID="{2C6760E5-A3E7-4B06-BDC0-E32F67A7DBCE}" presName="sp" presStyleCnt="0"/>
      <dgm:spPr/>
    </dgm:pt>
    <dgm:pt modelId="{48D90A30-A26B-4904-9C84-CE36F985E4E0}" type="pres">
      <dgm:prSet presAssocID="{9A0F6E4D-D349-4205-8FA7-5E8A666140F9}" presName="linNode" presStyleCnt="0"/>
      <dgm:spPr/>
    </dgm:pt>
    <dgm:pt modelId="{4AF9E52E-C4EE-4457-A051-9A83A5BFEA6F}" type="pres">
      <dgm:prSet presAssocID="{9A0F6E4D-D349-4205-8FA7-5E8A666140F9}" presName="parentText" presStyleLbl="node1" presStyleIdx="9" presStyleCnt="10" custScaleX="277778">
        <dgm:presLayoutVars>
          <dgm:chMax val="1"/>
          <dgm:bulletEnabled val="1"/>
        </dgm:presLayoutVars>
      </dgm:prSet>
      <dgm:spPr/>
      <dgm:t>
        <a:bodyPr/>
        <a:lstStyle/>
        <a:p>
          <a:endParaRPr lang="en-US"/>
        </a:p>
      </dgm:t>
    </dgm:pt>
  </dgm:ptLst>
  <dgm:cxnLst>
    <dgm:cxn modelId="{212E714D-1761-4F94-99A4-C583CFAC255C}" srcId="{C435585C-26E3-499B-A95D-8D92C79E9E3A}" destId="{9A0F6E4D-D349-4205-8FA7-5E8A666140F9}" srcOrd="9" destOrd="0" parTransId="{66747E0E-7049-4DD7-9D91-F1309B205E5B}" sibTransId="{C12620AA-9E05-4ABE-AC33-A29F5BA0F978}"/>
    <dgm:cxn modelId="{061CE579-53EB-4924-9407-8B46122887FD}" srcId="{C435585C-26E3-499B-A95D-8D92C79E9E3A}" destId="{8FA76ADD-C263-4336-9F23-951DEE005619}" srcOrd="8" destOrd="0" parTransId="{BE8D76BC-2944-4EF0-8988-9ED0C2A96006}" sibTransId="{2C6760E5-A3E7-4B06-BDC0-E32F67A7DBCE}"/>
    <dgm:cxn modelId="{5420500C-C266-4DBD-8B2B-CD7BE52DD8D5}" type="presOf" srcId="{2CB624ED-B787-4161-A901-519B39C7ADC8}" destId="{C8E4765C-17C7-49BC-BD45-28BAC0D0C496}" srcOrd="0" destOrd="0" presId="urn:microsoft.com/office/officeart/2005/8/layout/vList5"/>
    <dgm:cxn modelId="{8B506BEE-EB85-4BE2-977D-A965E8D706EF}" type="presOf" srcId="{6A122A83-CDBA-461B-AF07-06A6AB899DCF}" destId="{9A1A0B76-97AB-4C86-AE06-A8EB3AFB93A7}" srcOrd="0" destOrd="0" presId="urn:microsoft.com/office/officeart/2005/8/layout/vList5"/>
    <dgm:cxn modelId="{85C277A1-1301-4567-B752-3002547262EB}" type="presOf" srcId="{F6C6C88F-CA36-4BC6-8D67-00A42547C1BF}" destId="{2F9FD14C-DE00-4025-A00E-27513D3DF39D}" srcOrd="0" destOrd="0" presId="urn:microsoft.com/office/officeart/2005/8/layout/vList5"/>
    <dgm:cxn modelId="{37E2BA17-2C1D-475F-AE84-013A7D3CACAA}" type="presOf" srcId="{487D660F-CE1D-4FCA-A1A6-E85BBD51F10C}" destId="{46606F00-E889-44FB-A111-ECB3208D8E09}" srcOrd="0" destOrd="0" presId="urn:microsoft.com/office/officeart/2005/8/layout/vList5"/>
    <dgm:cxn modelId="{3A9658B7-79C2-4062-9536-68667A5F5FA7}" srcId="{C435585C-26E3-499B-A95D-8D92C79E9E3A}" destId="{6A122A83-CDBA-461B-AF07-06A6AB899DCF}" srcOrd="5" destOrd="0" parTransId="{5CA3E102-96EB-451C-9470-50CB3ABAF2EE}" sibTransId="{2612DAA6-33D0-49C5-8D62-05FC5E0DF8F7}"/>
    <dgm:cxn modelId="{F6FFDFEB-0C22-4991-9C80-E6DE7902ABCA}" srcId="{C435585C-26E3-499B-A95D-8D92C79E9E3A}" destId="{75EB9FDB-A238-4264-B8BA-4B0F670373BA}" srcOrd="4" destOrd="0" parTransId="{C4332053-0A29-4FE8-90DD-4EB6D94BE1C2}" sibTransId="{033ED243-2624-48F2-9068-6DE7E9BC5A04}"/>
    <dgm:cxn modelId="{000D0E1C-16E9-4160-AF16-FC86307F9A14}" srcId="{C435585C-26E3-499B-A95D-8D92C79E9E3A}" destId="{C6F50CAB-8B24-44DA-9D67-AB8B8EAF80A5}" srcOrd="6" destOrd="0" parTransId="{67733DDC-9AA4-41B0-8DF4-EDE2F4942BC3}" sibTransId="{9EE14AA0-B694-4ADC-8A6E-D6B29E0F4F92}"/>
    <dgm:cxn modelId="{52E05FE5-1B1E-4FBB-9D73-64F420E8B69A}" srcId="{C435585C-26E3-499B-A95D-8D92C79E9E3A}" destId="{F6C6C88F-CA36-4BC6-8D67-00A42547C1BF}" srcOrd="1" destOrd="0" parTransId="{CBC067F0-F52A-4FB7-B783-FDE375EF6277}" sibTransId="{7BF5FD0C-1519-402D-B54D-B439602EDA6D}"/>
    <dgm:cxn modelId="{DCF7EAF0-94D9-42C9-9454-6104A3040535}" type="presOf" srcId="{75EB9FDB-A238-4264-B8BA-4B0F670373BA}" destId="{5C9C56BB-DDEA-4E26-811E-54A9F01DF80F}" srcOrd="0" destOrd="0" presId="urn:microsoft.com/office/officeart/2005/8/layout/vList5"/>
    <dgm:cxn modelId="{311CD2CA-8DB6-4D5C-9D8F-7D718920ED5C}" type="presOf" srcId="{8FA76ADD-C263-4336-9F23-951DEE005619}" destId="{3B7A01F1-D0A0-452E-B98C-8A3482D3F7BA}" srcOrd="0" destOrd="0" presId="urn:microsoft.com/office/officeart/2005/8/layout/vList5"/>
    <dgm:cxn modelId="{8E22C39D-4931-4940-A748-477F73D79745}" type="presOf" srcId="{CE6515E2-7FA8-435D-AE13-3DD9F96C7982}" destId="{A2290F6E-14FC-460E-8E08-18B7F84AEA24}" srcOrd="0" destOrd="0" presId="urn:microsoft.com/office/officeart/2005/8/layout/vList5"/>
    <dgm:cxn modelId="{44409093-F61C-4726-AE26-73C3D447AFEB}" type="presOf" srcId="{0D94CBC7-ACCB-41C5-8E55-C7121FAA984B}" destId="{295B170A-B721-4E82-997B-F5686AB16B8D}" srcOrd="0" destOrd="0" presId="urn:microsoft.com/office/officeart/2005/8/layout/vList5"/>
    <dgm:cxn modelId="{FD200744-AB17-48CC-8300-A7FBB8D88159}" srcId="{C435585C-26E3-499B-A95D-8D92C79E9E3A}" destId="{2CB624ED-B787-4161-A901-519B39C7ADC8}" srcOrd="0" destOrd="0" parTransId="{F2D037A1-9742-410C-8240-DFC3CF3218B0}" sibTransId="{E6C3B34D-154C-439F-9636-DE1A92996619}"/>
    <dgm:cxn modelId="{6DED8DC4-D78D-43FC-A059-57C366AF92B6}" type="presOf" srcId="{9A0F6E4D-D349-4205-8FA7-5E8A666140F9}" destId="{4AF9E52E-C4EE-4457-A051-9A83A5BFEA6F}" srcOrd="0" destOrd="0" presId="urn:microsoft.com/office/officeart/2005/8/layout/vList5"/>
    <dgm:cxn modelId="{6FD1C207-1B40-4CB6-A114-9EB97DA29FB9}" srcId="{C435585C-26E3-499B-A95D-8D92C79E9E3A}" destId="{CE6515E2-7FA8-435D-AE13-3DD9F96C7982}" srcOrd="3" destOrd="0" parTransId="{5BEC3608-3DD6-4BEF-8F0C-4D75CD03D66C}" sibTransId="{50870DD3-7FBA-4DAC-BDB5-914ACD0DFBA8}"/>
    <dgm:cxn modelId="{AF202382-35D7-4CE6-AFE6-A784057940A2}" type="presOf" srcId="{C6F50CAB-8B24-44DA-9D67-AB8B8EAF80A5}" destId="{FBB9689F-B3FC-4EEB-93B6-E9D1C19FD22E}" srcOrd="0" destOrd="0" presId="urn:microsoft.com/office/officeart/2005/8/layout/vList5"/>
    <dgm:cxn modelId="{D15BF8AB-E5A6-4D0A-AF86-AED272863A88}" srcId="{C435585C-26E3-499B-A95D-8D92C79E9E3A}" destId="{487D660F-CE1D-4FCA-A1A6-E85BBD51F10C}" srcOrd="7" destOrd="0" parTransId="{46A87BE5-2CBD-4566-B27B-33903380DE0A}" sibTransId="{B5BF8D31-82A3-48F0-BEDA-C965812C3C2A}"/>
    <dgm:cxn modelId="{67FC4E6F-2160-4634-99A8-6472CF96770D}" type="presOf" srcId="{C435585C-26E3-499B-A95D-8D92C79E9E3A}" destId="{9FC9BACE-A093-4C45-8F00-8D178215DB3E}" srcOrd="0" destOrd="0" presId="urn:microsoft.com/office/officeart/2005/8/layout/vList5"/>
    <dgm:cxn modelId="{E696CD40-38A2-4FDE-8074-1B7897368F2F}" srcId="{C435585C-26E3-499B-A95D-8D92C79E9E3A}" destId="{0D94CBC7-ACCB-41C5-8E55-C7121FAA984B}" srcOrd="2" destOrd="0" parTransId="{902D74AB-437A-427D-8DE3-F168BA195A34}" sibTransId="{14E1C44E-3AA1-401F-AB84-645E014D6415}"/>
    <dgm:cxn modelId="{5832DF65-0E37-4037-AC6B-C93B3C9606ED}" type="presParOf" srcId="{9FC9BACE-A093-4C45-8F00-8D178215DB3E}" destId="{11DD445F-6372-49B3-9486-410A707C24C4}" srcOrd="0" destOrd="0" presId="urn:microsoft.com/office/officeart/2005/8/layout/vList5"/>
    <dgm:cxn modelId="{CD044ED4-15F5-4896-92A2-2CBA1A345421}" type="presParOf" srcId="{11DD445F-6372-49B3-9486-410A707C24C4}" destId="{C8E4765C-17C7-49BC-BD45-28BAC0D0C496}" srcOrd="0" destOrd="0" presId="urn:microsoft.com/office/officeart/2005/8/layout/vList5"/>
    <dgm:cxn modelId="{181531D5-C852-45FE-AAFF-ADF92A09884B}" type="presParOf" srcId="{9FC9BACE-A093-4C45-8F00-8D178215DB3E}" destId="{C49F9A72-A553-4523-A9CD-78FD13491F34}" srcOrd="1" destOrd="0" presId="urn:microsoft.com/office/officeart/2005/8/layout/vList5"/>
    <dgm:cxn modelId="{174BED02-F706-4190-905B-06B4842B35F4}" type="presParOf" srcId="{9FC9BACE-A093-4C45-8F00-8D178215DB3E}" destId="{A51CEB77-8288-40E7-A7DE-E5664225AA4F}" srcOrd="2" destOrd="0" presId="urn:microsoft.com/office/officeart/2005/8/layout/vList5"/>
    <dgm:cxn modelId="{771B41B0-8302-44CE-9A8A-17575E64033F}" type="presParOf" srcId="{A51CEB77-8288-40E7-A7DE-E5664225AA4F}" destId="{2F9FD14C-DE00-4025-A00E-27513D3DF39D}" srcOrd="0" destOrd="0" presId="urn:microsoft.com/office/officeart/2005/8/layout/vList5"/>
    <dgm:cxn modelId="{962E85B8-46E5-4847-BAFB-2B1CBCF47514}" type="presParOf" srcId="{9FC9BACE-A093-4C45-8F00-8D178215DB3E}" destId="{1FFF19F9-AC31-472E-9540-22FDD5B617BB}" srcOrd="3" destOrd="0" presId="urn:microsoft.com/office/officeart/2005/8/layout/vList5"/>
    <dgm:cxn modelId="{0B546157-BE8F-408D-8B0E-8BE7CEFCD859}" type="presParOf" srcId="{9FC9BACE-A093-4C45-8F00-8D178215DB3E}" destId="{439ADDEF-09FF-404B-A233-57F29E4850CB}" srcOrd="4" destOrd="0" presId="urn:microsoft.com/office/officeart/2005/8/layout/vList5"/>
    <dgm:cxn modelId="{E1372067-512E-4912-A651-6A44CE0ED582}" type="presParOf" srcId="{439ADDEF-09FF-404B-A233-57F29E4850CB}" destId="{295B170A-B721-4E82-997B-F5686AB16B8D}" srcOrd="0" destOrd="0" presId="urn:microsoft.com/office/officeart/2005/8/layout/vList5"/>
    <dgm:cxn modelId="{83F65E36-C08C-423D-A37F-24BF58A43FE3}" type="presParOf" srcId="{9FC9BACE-A093-4C45-8F00-8D178215DB3E}" destId="{B69335FC-C94F-4090-AB02-9341E7175C65}" srcOrd="5" destOrd="0" presId="urn:microsoft.com/office/officeart/2005/8/layout/vList5"/>
    <dgm:cxn modelId="{98E400F8-A068-4609-AFF5-A473D7AE06E1}" type="presParOf" srcId="{9FC9BACE-A093-4C45-8F00-8D178215DB3E}" destId="{C2FEAD18-03D9-490F-A8A7-355E6A05CAD2}" srcOrd="6" destOrd="0" presId="urn:microsoft.com/office/officeart/2005/8/layout/vList5"/>
    <dgm:cxn modelId="{5D426E97-9AF0-480C-92C4-52517F8FF1D2}" type="presParOf" srcId="{C2FEAD18-03D9-490F-A8A7-355E6A05CAD2}" destId="{A2290F6E-14FC-460E-8E08-18B7F84AEA24}" srcOrd="0" destOrd="0" presId="urn:microsoft.com/office/officeart/2005/8/layout/vList5"/>
    <dgm:cxn modelId="{AB9D5A32-7D95-48BE-9B6B-A6F191BA6EED}" type="presParOf" srcId="{9FC9BACE-A093-4C45-8F00-8D178215DB3E}" destId="{7206B7E6-01E2-4174-A784-B55DEA0EE774}" srcOrd="7" destOrd="0" presId="urn:microsoft.com/office/officeart/2005/8/layout/vList5"/>
    <dgm:cxn modelId="{F50D9030-0BA5-4CAC-A5C4-BFFCFF2CE1A8}" type="presParOf" srcId="{9FC9BACE-A093-4C45-8F00-8D178215DB3E}" destId="{81A75B2C-951C-4E91-9FEC-BF6647B65CA7}" srcOrd="8" destOrd="0" presId="urn:microsoft.com/office/officeart/2005/8/layout/vList5"/>
    <dgm:cxn modelId="{A946DED9-DC53-43D0-96B1-760E9EA6C895}" type="presParOf" srcId="{81A75B2C-951C-4E91-9FEC-BF6647B65CA7}" destId="{5C9C56BB-DDEA-4E26-811E-54A9F01DF80F}" srcOrd="0" destOrd="0" presId="urn:microsoft.com/office/officeart/2005/8/layout/vList5"/>
    <dgm:cxn modelId="{F8136E4E-AE13-4D99-83B6-0D3131832C7C}" type="presParOf" srcId="{9FC9BACE-A093-4C45-8F00-8D178215DB3E}" destId="{EC0AF2E0-AAC4-4C44-873D-F2387D200C0B}" srcOrd="9" destOrd="0" presId="urn:microsoft.com/office/officeart/2005/8/layout/vList5"/>
    <dgm:cxn modelId="{AA4B8AC4-B394-404E-A285-E77169ED649A}" type="presParOf" srcId="{9FC9BACE-A093-4C45-8F00-8D178215DB3E}" destId="{31E789C9-2FDF-42F8-830B-CA012E8C1778}" srcOrd="10" destOrd="0" presId="urn:microsoft.com/office/officeart/2005/8/layout/vList5"/>
    <dgm:cxn modelId="{71CDDBB9-953A-45E7-AFA1-E2E5C8D9CE72}" type="presParOf" srcId="{31E789C9-2FDF-42F8-830B-CA012E8C1778}" destId="{9A1A0B76-97AB-4C86-AE06-A8EB3AFB93A7}" srcOrd="0" destOrd="0" presId="urn:microsoft.com/office/officeart/2005/8/layout/vList5"/>
    <dgm:cxn modelId="{2CF4E031-1934-44A1-8738-9151CDA5E117}" type="presParOf" srcId="{9FC9BACE-A093-4C45-8F00-8D178215DB3E}" destId="{2AA9AAE3-C143-44AC-9E4F-E63E9B4F02F2}" srcOrd="11" destOrd="0" presId="urn:microsoft.com/office/officeart/2005/8/layout/vList5"/>
    <dgm:cxn modelId="{2BD5692D-A29B-4D45-8C40-667992C90831}" type="presParOf" srcId="{9FC9BACE-A093-4C45-8F00-8D178215DB3E}" destId="{ECB3F191-8DEB-4FE3-9528-BF05466DF691}" srcOrd="12" destOrd="0" presId="urn:microsoft.com/office/officeart/2005/8/layout/vList5"/>
    <dgm:cxn modelId="{B705DE0F-F426-4180-BC11-FC0105A22702}" type="presParOf" srcId="{ECB3F191-8DEB-4FE3-9528-BF05466DF691}" destId="{FBB9689F-B3FC-4EEB-93B6-E9D1C19FD22E}" srcOrd="0" destOrd="0" presId="urn:microsoft.com/office/officeart/2005/8/layout/vList5"/>
    <dgm:cxn modelId="{F6EEAD5E-8BF0-4480-8334-29B698F6A833}" type="presParOf" srcId="{9FC9BACE-A093-4C45-8F00-8D178215DB3E}" destId="{50D0FF01-EED6-4DB5-B97D-883E2E47ABA5}" srcOrd="13" destOrd="0" presId="urn:microsoft.com/office/officeart/2005/8/layout/vList5"/>
    <dgm:cxn modelId="{14941BFD-1D6F-4B0A-8BD2-99F001E4A37A}" type="presParOf" srcId="{9FC9BACE-A093-4C45-8F00-8D178215DB3E}" destId="{2F6757B1-8D16-424D-9A35-757ABAE8999A}" srcOrd="14" destOrd="0" presId="urn:microsoft.com/office/officeart/2005/8/layout/vList5"/>
    <dgm:cxn modelId="{C21D357D-07F0-4DC4-BA4A-A9949C5AEAE0}" type="presParOf" srcId="{2F6757B1-8D16-424D-9A35-757ABAE8999A}" destId="{46606F00-E889-44FB-A111-ECB3208D8E09}" srcOrd="0" destOrd="0" presId="urn:microsoft.com/office/officeart/2005/8/layout/vList5"/>
    <dgm:cxn modelId="{A9B6A951-C7A2-4BFE-B07D-32C3143F2075}" type="presParOf" srcId="{9FC9BACE-A093-4C45-8F00-8D178215DB3E}" destId="{F313392A-9766-4C12-B922-662C9DFAE55B}" srcOrd="15" destOrd="0" presId="urn:microsoft.com/office/officeart/2005/8/layout/vList5"/>
    <dgm:cxn modelId="{A8DBFB8F-D513-4A3E-B651-CA29AB963044}" type="presParOf" srcId="{9FC9BACE-A093-4C45-8F00-8D178215DB3E}" destId="{4AECE22D-FA8D-48DB-8E6E-C5738CA048A3}" srcOrd="16" destOrd="0" presId="urn:microsoft.com/office/officeart/2005/8/layout/vList5"/>
    <dgm:cxn modelId="{CC386E6E-BBE8-4D9C-87E9-443ACE522E14}" type="presParOf" srcId="{4AECE22D-FA8D-48DB-8E6E-C5738CA048A3}" destId="{3B7A01F1-D0A0-452E-B98C-8A3482D3F7BA}" srcOrd="0" destOrd="0" presId="urn:microsoft.com/office/officeart/2005/8/layout/vList5"/>
    <dgm:cxn modelId="{B695EF6F-35D5-4CEF-80C1-517F07C4185B}" type="presParOf" srcId="{9FC9BACE-A093-4C45-8F00-8D178215DB3E}" destId="{8954E5ED-2DAF-4E3C-89C7-67A523917E8F}" srcOrd="17" destOrd="0" presId="urn:microsoft.com/office/officeart/2005/8/layout/vList5"/>
    <dgm:cxn modelId="{218A380E-2A79-440C-B070-A397A3914949}" type="presParOf" srcId="{9FC9BACE-A093-4C45-8F00-8D178215DB3E}" destId="{48D90A30-A26B-4904-9C84-CE36F985E4E0}" srcOrd="18" destOrd="0" presId="urn:microsoft.com/office/officeart/2005/8/layout/vList5"/>
    <dgm:cxn modelId="{0C9F8F56-DEDD-4B4A-A848-1EB0686484AA}" type="presParOf" srcId="{48D90A30-A26B-4904-9C84-CE36F985E4E0}" destId="{4AF9E52E-C4EE-4457-A051-9A83A5BFEA6F}" srcOrd="0" destOrd="0" presId="urn:microsoft.com/office/officeart/2005/8/layout/vList5"/>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E14EE6-08CB-4435-926C-0B7D8F1C22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14D2EC-E7B8-4722-9FF0-938F4ABB3F9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err="1" smtClean="0"/>
            <a:t>CyanogenMod</a:t>
          </a:r>
          <a:r>
            <a:rPr lang="en-US" dirty="0" smtClean="0"/>
            <a:t> is an aftermarket ROM. </a:t>
          </a:r>
          <a:endParaRPr lang="en-US" dirty="0"/>
        </a:p>
      </dgm:t>
    </dgm:pt>
    <dgm:pt modelId="{DD951365-DD48-4CF0-98C2-40000012599E}" type="parTrans" cxnId="{193FB712-925D-4163-9353-8B935142CD76}">
      <dgm:prSet/>
      <dgm:spPr/>
      <dgm:t>
        <a:bodyPr/>
        <a:lstStyle/>
        <a:p>
          <a:endParaRPr lang="en-US"/>
        </a:p>
      </dgm:t>
    </dgm:pt>
    <dgm:pt modelId="{3780DEEA-B05E-40CC-8ACA-EADEA6D9FE49}" type="sibTrans" cxnId="{193FB712-925D-4163-9353-8B935142CD76}">
      <dgm:prSet/>
      <dgm:spPr/>
      <dgm:t>
        <a:bodyPr/>
        <a:lstStyle/>
        <a:p>
          <a:endParaRPr lang="en-US"/>
        </a:p>
      </dgm:t>
    </dgm:pt>
    <dgm:pt modelId="{1602A22F-8ECE-49DE-9D87-6626B304880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It is a custom ROM based on AOSP, and has some nifty features of it's own. It is open source. </a:t>
          </a:r>
          <a:endParaRPr lang="en-US" dirty="0"/>
        </a:p>
      </dgm:t>
    </dgm:pt>
    <dgm:pt modelId="{8386BCF1-6465-4CE0-A410-701265F9AAEF}" type="parTrans" cxnId="{68C2C840-1CB8-4296-AC4E-F54083ADE859}">
      <dgm:prSet/>
      <dgm:spPr/>
      <dgm:t>
        <a:bodyPr/>
        <a:lstStyle/>
        <a:p>
          <a:endParaRPr lang="en-US"/>
        </a:p>
      </dgm:t>
    </dgm:pt>
    <dgm:pt modelId="{E88ED726-1BEA-41BC-9E33-E133D89A8978}" type="sibTrans" cxnId="{68C2C840-1CB8-4296-AC4E-F54083ADE859}">
      <dgm:prSet/>
      <dgm:spPr/>
      <dgm:t>
        <a:bodyPr/>
        <a:lstStyle/>
        <a:p>
          <a:endParaRPr lang="en-US"/>
        </a:p>
      </dgm:t>
    </dgm:pt>
    <dgm:pt modelId="{02CA240B-D69A-419B-8F76-B78C04DB8DE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err="1" smtClean="0"/>
            <a:t>Cyanogen</a:t>
          </a:r>
          <a:r>
            <a:rPr lang="en-US" dirty="0" smtClean="0"/>
            <a:t> Inc. is a company which distributes </a:t>
          </a:r>
          <a:r>
            <a:rPr lang="en-US" dirty="0" err="1" smtClean="0"/>
            <a:t>CyanogenOS</a:t>
          </a:r>
          <a:r>
            <a:rPr lang="en-US" dirty="0" smtClean="0"/>
            <a:t>, a slightly more polished variant of </a:t>
          </a:r>
          <a:r>
            <a:rPr lang="en-US" dirty="0" err="1" smtClean="0"/>
            <a:t>CyanogenMod</a:t>
          </a:r>
          <a:r>
            <a:rPr lang="en-US" dirty="0" smtClean="0"/>
            <a:t> with certain device-specific features.</a:t>
          </a:r>
          <a:endParaRPr lang="en-US" dirty="0"/>
        </a:p>
      </dgm:t>
    </dgm:pt>
    <dgm:pt modelId="{1199896B-B5C3-4F81-A8EB-39C9AA57C180}" type="parTrans" cxnId="{EF47BE28-F19C-4882-9E09-49B548344D2F}">
      <dgm:prSet/>
      <dgm:spPr/>
      <dgm:t>
        <a:bodyPr/>
        <a:lstStyle/>
        <a:p>
          <a:endParaRPr lang="en-US"/>
        </a:p>
      </dgm:t>
    </dgm:pt>
    <dgm:pt modelId="{B9310B5E-EBFA-4E2A-891B-78D6C465C426}" type="sibTrans" cxnId="{EF47BE28-F19C-4882-9E09-49B548344D2F}">
      <dgm:prSet/>
      <dgm:spPr/>
      <dgm:t>
        <a:bodyPr/>
        <a:lstStyle/>
        <a:p>
          <a:endParaRPr lang="en-US"/>
        </a:p>
      </dgm:t>
    </dgm:pt>
    <dgm:pt modelId="{ED58CF39-FC67-465A-9EF3-01BDDB5451A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err="1" smtClean="0"/>
            <a:t>CyanogenOS</a:t>
          </a:r>
          <a:r>
            <a:rPr lang="en-US" dirty="0" smtClean="0"/>
            <a:t> is not open-source.</a:t>
          </a:r>
          <a:br>
            <a:rPr lang="en-US" dirty="0" smtClean="0"/>
          </a:br>
          <a:r>
            <a:rPr lang="en-US" dirty="0" smtClean="0"/>
            <a:t/>
          </a:r>
          <a:br>
            <a:rPr lang="en-US" dirty="0" smtClean="0"/>
          </a:br>
          <a:endParaRPr lang="en-US" dirty="0"/>
        </a:p>
      </dgm:t>
    </dgm:pt>
    <dgm:pt modelId="{E6E9F3BB-195A-492A-A5E2-B15700F7B7DE}" type="parTrans" cxnId="{6AE9BA96-4F1D-40E7-A857-E982D92C1D31}">
      <dgm:prSet/>
      <dgm:spPr/>
      <dgm:t>
        <a:bodyPr/>
        <a:lstStyle/>
        <a:p>
          <a:endParaRPr lang="en-US"/>
        </a:p>
      </dgm:t>
    </dgm:pt>
    <dgm:pt modelId="{94647CCC-96F7-4A72-9524-C4571227BE0B}" type="sibTrans" cxnId="{6AE9BA96-4F1D-40E7-A857-E982D92C1D31}">
      <dgm:prSet/>
      <dgm:spPr/>
      <dgm:t>
        <a:bodyPr/>
        <a:lstStyle/>
        <a:p>
          <a:endParaRPr lang="en-US"/>
        </a:p>
      </dgm:t>
    </dgm:pt>
    <dgm:pt modelId="{E445BDFF-49EB-41AF-96B9-D42828A7FFDC}" type="pres">
      <dgm:prSet presAssocID="{77E14EE6-08CB-4435-926C-0B7D8F1C2282}" presName="Name0" presStyleCnt="0">
        <dgm:presLayoutVars>
          <dgm:dir/>
          <dgm:animLvl val="lvl"/>
          <dgm:resizeHandles val="exact"/>
        </dgm:presLayoutVars>
      </dgm:prSet>
      <dgm:spPr/>
      <dgm:t>
        <a:bodyPr/>
        <a:lstStyle/>
        <a:p>
          <a:endParaRPr lang="en-US"/>
        </a:p>
      </dgm:t>
    </dgm:pt>
    <dgm:pt modelId="{2229CC32-B712-4BAE-8805-1584730F54D6}" type="pres">
      <dgm:prSet presAssocID="{ED14D2EC-E7B8-4722-9FF0-938F4ABB3F9F}" presName="linNode" presStyleCnt="0"/>
      <dgm:spPr/>
    </dgm:pt>
    <dgm:pt modelId="{3F310BCF-95CD-4867-841C-047D67213247}" type="pres">
      <dgm:prSet presAssocID="{ED14D2EC-E7B8-4722-9FF0-938F4ABB3F9F}" presName="parentText" presStyleLbl="node1" presStyleIdx="0" presStyleCnt="4" custScaleX="277778">
        <dgm:presLayoutVars>
          <dgm:chMax val="1"/>
          <dgm:bulletEnabled val="1"/>
        </dgm:presLayoutVars>
      </dgm:prSet>
      <dgm:spPr/>
      <dgm:t>
        <a:bodyPr/>
        <a:lstStyle/>
        <a:p>
          <a:endParaRPr lang="en-US"/>
        </a:p>
      </dgm:t>
    </dgm:pt>
    <dgm:pt modelId="{BEEA7486-DFE6-4F0F-B018-F8367EC73506}" type="pres">
      <dgm:prSet presAssocID="{3780DEEA-B05E-40CC-8ACA-EADEA6D9FE49}" presName="sp" presStyleCnt="0"/>
      <dgm:spPr/>
    </dgm:pt>
    <dgm:pt modelId="{E0BB64C7-B056-4FFD-8D5E-ADDE09EB641F}" type="pres">
      <dgm:prSet presAssocID="{1602A22F-8ECE-49DE-9D87-6626B3048807}" presName="linNode" presStyleCnt="0"/>
      <dgm:spPr/>
    </dgm:pt>
    <dgm:pt modelId="{A9E3AE54-C528-4211-A69D-10E5F42B175F}" type="pres">
      <dgm:prSet presAssocID="{1602A22F-8ECE-49DE-9D87-6626B3048807}" presName="parentText" presStyleLbl="node1" presStyleIdx="1" presStyleCnt="4" custScaleX="277778">
        <dgm:presLayoutVars>
          <dgm:chMax val="1"/>
          <dgm:bulletEnabled val="1"/>
        </dgm:presLayoutVars>
      </dgm:prSet>
      <dgm:spPr/>
      <dgm:t>
        <a:bodyPr/>
        <a:lstStyle/>
        <a:p>
          <a:endParaRPr lang="en-US"/>
        </a:p>
      </dgm:t>
    </dgm:pt>
    <dgm:pt modelId="{BD3071A8-0B7C-4499-948A-479291EF6742}" type="pres">
      <dgm:prSet presAssocID="{E88ED726-1BEA-41BC-9E33-E133D89A8978}" presName="sp" presStyleCnt="0"/>
      <dgm:spPr/>
    </dgm:pt>
    <dgm:pt modelId="{AAF97BD7-F936-4E8D-87A3-A83E0F734D3E}" type="pres">
      <dgm:prSet presAssocID="{02CA240B-D69A-419B-8F76-B78C04DB8DEB}" presName="linNode" presStyleCnt="0"/>
      <dgm:spPr/>
    </dgm:pt>
    <dgm:pt modelId="{9B59A226-0285-42CC-B657-B88D4DE63CA2}" type="pres">
      <dgm:prSet presAssocID="{02CA240B-D69A-419B-8F76-B78C04DB8DEB}" presName="parentText" presStyleLbl="node1" presStyleIdx="2" presStyleCnt="4" custScaleX="277778">
        <dgm:presLayoutVars>
          <dgm:chMax val="1"/>
          <dgm:bulletEnabled val="1"/>
        </dgm:presLayoutVars>
      </dgm:prSet>
      <dgm:spPr/>
      <dgm:t>
        <a:bodyPr/>
        <a:lstStyle/>
        <a:p>
          <a:endParaRPr lang="en-US"/>
        </a:p>
      </dgm:t>
    </dgm:pt>
    <dgm:pt modelId="{DB26357F-278E-4342-83B1-1CCFDC85CEC3}" type="pres">
      <dgm:prSet presAssocID="{B9310B5E-EBFA-4E2A-891B-78D6C465C426}" presName="sp" presStyleCnt="0"/>
      <dgm:spPr/>
    </dgm:pt>
    <dgm:pt modelId="{B126EC97-1534-4568-B648-8DB4D35102A6}" type="pres">
      <dgm:prSet presAssocID="{ED58CF39-FC67-465A-9EF3-01BDDB5451A9}" presName="linNode" presStyleCnt="0"/>
      <dgm:spPr/>
    </dgm:pt>
    <dgm:pt modelId="{0AAB6398-292C-484A-8880-F2CD4F09F20A}" type="pres">
      <dgm:prSet presAssocID="{ED58CF39-FC67-465A-9EF3-01BDDB5451A9}" presName="parentText" presStyleLbl="node1" presStyleIdx="3" presStyleCnt="4" custScaleX="277778">
        <dgm:presLayoutVars>
          <dgm:chMax val="1"/>
          <dgm:bulletEnabled val="1"/>
        </dgm:presLayoutVars>
      </dgm:prSet>
      <dgm:spPr/>
      <dgm:t>
        <a:bodyPr/>
        <a:lstStyle/>
        <a:p>
          <a:endParaRPr lang="en-US"/>
        </a:p>
      </dgm:t>
    </dgm:pt>
  </dgm:ptLst>
  <dgm:cxnLst>
    <dgm:cxn modelId="{C5CD2909-B27A-4CE0-B92D-4D8B237CF46B}" type="presOf" srcId="{ED14D2EC-E7B8-4722-9FF0-938F4ABB3F9F}" destId="{3F310BCF-95CD-4867-841C-047D67213247}" srcOrd="0" destOrd="0" presId="urn:microsoft.com/office/officeart/2005/8/layout/vList5"/>
    <dgm:cxn modelId="{EA89D7E4-A1D0-4B59-B4A2-D1A8B9754735}" type="presOf" srcId="{02CA240B-D69A-419B-8F76-B78C04DB8DEB}" destId="{9B59A226-0285-42CC-B657-B88D4DE63CA2}" srcOrd="0" destOrd="0" presId="urn:microsoft.com/office/officeart/2005/8/layout/vList5"/>
    <dgm:cxn modelId="{6AE9BA96-4F1D-40E7-A857-E982D92C1D31}" srcId="{77E14EE6-08CB-4435-926C-0B7D8F1C2282}" destId="{ED58CF39-FC67-465A-9EF3-01BDDB5451A9}" srcOrd="3" destOrd="0" parTransId="{E6E9F3BB-195A-492A-A5E2-B15700F7B7DE}" sibTransId="{94647CCC-96F7-4A72-9524-C4571227BE0B}"/>
    <dgm:cxn modelId="{4C8B91E3-F246-49BF-AF0E-D9BB4D130EEA}" type="presOf" srcId="{ED58CF39-FC67-465A-9EF3-01BDDB5451A9}" destId="{0AAB6398-292C-484A-8880-F2CD4F09F20A}" srcOrd="0" destOrd="0" presId="urn:microsoft.com/office/officeart/2005/8/layout/vList5"/>
    <dgm:cxn modelId="{193FB712-925D-4163-9353-8B935142CD76}" srcId="{77E14EE6-08CB-4435-926C-0B7D8F1C2282}" destId="{ED14D2EC-E7B8-4722-9FF0-938F4ABB3F9F}" srcOrd="0" destOrd="0" parTransId="{DD951365-DD48-4CF0-98C2-40000012599E}" sibTransId="{3780DEEA-B05E-40CC-8ACA-EADEA6D9FE49}"/>
    <dgm:cxn modelId="{4CF2CB7C-4D1B-4FE6-823F-6EB7340B37F0}" type="presOf" srcId="{1602A22F-8ECE-49DE-9D87-6626B3048807}" destId="{A9E3AE54-C528-4211-A69D-10E5F42B175F}" srcOrd="0" destOrd="0" presId="urn:microsoft.com/office/officeart/2005/8/layout/vList5"/>
    <dgm:cxn modelId="{BB42BFAE-DC2F-4416-A636-AB37C67E9CC9}" type="presOf" srcId="{77E14EE6-08CB-4435-926C-0B7D8F1C2282}" destId="{E445BDFF-49EB-41AF-96B9-D42828A7FFDC}" srcOrd="0" destOrd="0" presId="urn:microsoft.com/office/officeart/2005/8/layout/vList5"/>
    <dgm:cxn modelId="{68C2C840-1CB8-4296-AC4E-F54083ADE859}" srcId="{77E14EE6-08CB-4435-926C-0B7D8F1C2282}" destId="{1602A22F-8ECE-49DE-9D87-6626B3048807}" srcOrd="1" destOrd="0" parTransId="{8386BCF1-6465-4CE0-A410-701265F9AAEF}" sibTransId="{E88ED726-1BEA-41BC-9E33-E133D89A8978}"/>
    <dgm:cxn modelId="{EF47BE28-F19C-4882-9E09-49B548344D2F}" srcId="{77E14EE6-08CB-4435-926C-0B7D8F1C2282}" destId="{02CA240B-D69A-419B-8F76-B78C04DB8DEB}" srcOrd="2" destOrd="0" parTransId="{1199896B-B5C3-4F81-A8EB-39C9AA57C180}" sibTransId="{B9310B5E-EBFA-4E2A-891B-78D6C465C426}"/>
    <dgm:cxn modelId="{2DE79262-1FD9-466C-B49D-91852CC1320E}" type="presParOf" srcId="{E445BDFF-49EB-41AF-96B9-D42828A7FFDC}" destId="{2229CC32-B712-4BAE-8805-1584730F54D6}" srcOrd="0" destOrd="0" presId="urn:microsoft.com/office/officeart/2005/8/layout/vList5"/>
    <dgm:cxn modelId="{E70D00DD-147C-45CD-8B52-15D55A869E64}" type="presParOf" srcId="{2229CC32-B712-4BAE-8805-1584730F54D6}" destId="{3F310BCF-95CD-4867-841C-047D67213247}" srcOrd="0" destOrd="0" presId="urn:microsoft.com/office/officeart/2005/8/layout/vList5"/>
    <dgm:cxn modelId="{9E0657FD-27EA-436B-90DA-A9FDC60397C8}" type="presParOf" srcId="{E445BDFF-49EB-41AF-96B9-D42828A7FFDC}" destId="{BEEA7486-DFE6-4F0F-B018-F8367EC73506}" srcOrd="1" destOrd="0" presId="urn:microsoft.com/office/officeart/2005/8/layout/vList5"/>
    <dgm:cxn modelId="{6127B38C-CE07-47B3-9C0C-8344F672083A}" type="presParOf" srcId="{E445BDFF-49EB-41AF-96B9-D42828A7FFDC}" destId="{E0BB64C7-B056-4FFD-8D5E-ADDE09EB641F}" srcOrd="2" destOrd="0" presId="urn:microsoft.com/office/officeart/2005/8/layout/vList5"/>
    <dgm:cxn modelId="{379E4696-4CE9-4232-867F-E448D8F14A90}" type="presParOf" srcId="{E0BB64C7-B056-4FFD-8D5E-ADDE09EB641F}" destId="{A9E3AE54-C528-4211-A69D-10E5F42B175F}" srcOrd="0" destOrd="0" presId="urn:microsoft.com/office/officeart/2005/8/layout/vList5"/>
    <dgm:cxn modelId="{091CC15D-30F8-4E50-A23F-D2C08AD630B2}" type="presParOf" srcId="{E445BDFF-49EB-41AF-96B9-D42828A7FFDC}" destId="{BD3071A8-0B7C-4499-948A-479291EF6742}" srcOrd="3" destOrd="0" presId="urn:microsoft.com/office/officeart/2005/8/layout/vList5"/>
    <dgm:cxn modelId="{C2A20F95-B15E-48B6-A4B9-D585E240AC09}" type="presParOf" srcId="{E445BDFF-49EB-41AF-96B9-D42828A7FFDC}" destId="{AAF97BD7-F936-4E8D-87A3-A83E0F734D3E}" srcOrd="4" destOrd="0" presId="urn:microsoft.com/office/officeart/2005/8/layout/vList5"/>
    <dgm:cxn modelId="{9FFD8422-823F-4904-BA06-9CF874BEC6FD}" type="presParOf" srcId="{AAF97BD7-F936-4E8D-87A3-A83E0F734D3E}" destId="{9B59A226-0285-42CC-B657-B88D4DE63CA2}" srcOrd="0" destOrd="0" presId="urn:microsoft.com/office/officeart/2005/8/layout/vList5"/>
    <dgm:cxn modelId="{5DE26A7C-7632-4BA0-9188-FE468110399F}" type="presParOf" srcId="{E445BDFF-49EB-41AF-96B9-D42828A7FFDC}" destId="{DB26357F-278E-4342-83B1-1CCFDC85CEC3}" srcOrd="5" destOrd="0" presId="urn:microsoft.com/office/officeart/2005/8/layout/vList5"/>
    <dgm:cxn modelId="{672BE774-026E-444C-B860-91ABF11DF21B}" type="presParOf" srcId="{E445BDFF-49EB-41AF-96B9-D42828A7FFDC}" destId="{B126EC97-1534-4568-B648-8DB4D35102A6}" srcOrd="6" destOrd="0" presId="urn:microsoft.com/office/officeart/2005/8/layout/vList5"/>
    <dgm:cxn modelId="{B0CD65A6-23D9-4486-AA69-4664AEF55A4F}" type="presParOf" srcId="{B126EC97-1534-4568-B648-8DB4D35102A6}" destId="{0AAB6398-292C-484A-8880-F2CD4F09F20A}"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324E3E-A097-4B2D-9E04-A30EA8E4FD38}" type="doc">
      <dgm:prSet loTypeId="urn:microsoft.com/office/officeart/2005/8/layout/cycle3" loCatId="cycle" qsTypeId="urn:microsoft.com/office/officeart/2005/8/quickstyle/3d3" qsCatId="3D" csTypeId="urn:microsoft.com/office/officeart/2005/8/colors/accent0_3" csCatId="mainScheme" phldr="1"/>
      <dgm:spPr/>
      <dgm:t>
        <a:bodyPr/>
        <a:lstStyle/>
        <a:p>
          <a:endParaRPr lang="en-US"/>
        </a:p>
      </dgm:t>
    </dgm:pt>
    <dgm:pt modelId="{A119AC9F-974F-414C-9B3F-9C2919F7730A}">
      <dgm:prSet/>
      <dgm:spPr/>
      <dgm:t>
        <a:bodyPr/>
        <a:lstStyle/>
        <a:p>
          <a:pPr rtl="0"/>
          <a:r>
            <a:rPr lang="en-US" b="1" dirty="0" smtClean="0"/>
            <a:t>Doze</a:t>
          </a:r>
          <a:endParaRPr lang="en-US" dirty="0"/>
        </a:p>
      </dgm:t>
    </dgm:pt>
    <dgm:pt modelId="{02E9B40D-7E92-4DB7-B5E8-D25F9D47A372}" type="parTrans" cxnId="{FFF36447-5B32-4401-84B8-F05056778131}">
      <dgm:prSet/>
      <dgm:spPr/>
      <dgm:t>
        <a:bodyPr/>
        <a:lstStyle/>
        <a:p>
          <a:endParaRPr lang="en-US"/>
        </a:p>
      </dgm:t>
    </dgm:pt>
    <dgm:pt modelId="{B2FABAD0-6585-4AA7-9549-E6F11BA5B9B4}" type="sibTrans" cxnId="{FFF36447-5B32-4401-84B8-F05056778131}">
      <dgm:prSet/>
      <dgm:spPr/>
      <dgm:t>
        <a:bodyPr/>
        <a:lstStyle/>
        <a:p>
          <a:endParaRPr lang="en-US"/>
        </a:p>
      </dgm:t>
    </dgm:pt>
    <dgm:pt modelId="{FE48B37F-2DA6-4CB4-A40E-C6AEA22923B2}">
      <dgm:prSet/>
      <dgm:spPr/>
      <dgm:t>
        <a:bodyPr/>
        <a:lstStyle/>
        <a:p>
          <a:pPr rtl="0"/>
          <a:r>
            <a:rPr lang="en-US" b="1" dirty="0" smtClean="0"/>
            <a:t>Permissions control + Privacy Guard</a:t>
          </a:r>
          <a:endParaRPr lang="en-US" dirty="0"/>
        </a:p>
      </dgm:t>
    </dgm:pt>
    <dgm:pt modelId="{D31FC4E7-809D-4037-A12A-64405D361642}" type="parTrans" cxnId="{A212D28E-7B8E-45C8-883B-F152D5256F63}">
      <dgm:prSet/>
      <dgm:spPr/>
      <dgm:t>
        <a:bodyPr/>
        <a:lstStyle/>
        <a:p>
          <a:endParaRPr lang="en-US"/>
        </a:p>
      </dgm:t>
    </dgm:pt>
    <dgm:pt modelId="{5A431403-B339-4403-AC31-CC24C0D3B4AC}" type="sibTrans" cxnId="{A212D28E-7B8E-45C8-883B-F152D5256F63}">
      <dgm:prSet/>
      <dgm:spPr/>
      <dgm:t>
        <a:bodyPr/>
        <a:lstStyle/>
        <a:p>
          <a:endParaRPr lang="en-US"/>
        </a:p>
      </dgm:t>
    </dgm:pt>
    <dgm:pt modelId="{C8AB4176-257F-4EF8-A8E1-CB4A2327FF30}">
      <dgm:prSet/>
      <dgm:spPr/>
      <dgm:t>
        <a:bodyPr/>
        <a:lstStyle/>
        <a:p>
          <a:pPr rtl="0"/>
          <a:r>
            <a:rPr lang="en-US" b="1" dirty="0" smtClean="0"/>
            <a:t>App Standby</a:t>
          </a:r>
          <a:endParaRPr lang="en-US" dirty="0"/>
        </a:p>
      </dgm:t>
    </dgm:pt>
    <dgm:pt modelId="{26813163-B964-46D9-90CA-8F4E819C06D4}" type="parTrans" cxnId="{D1CBF30E-125E-4669-BC4D-DE764C4110A4}">
      <dgm:prSet/>
      <dgm:spPr/>
      <dgm:t>
        <a:bodyPr/>
        <a:lstStyle/>
        <a:p>
          <a:endParaRPr lang="en-US"/>
        </a:p>
      </dgm:t>
    </dgm:pt>
    <dgm:pt modelId="{00AC64FB-BB51-4C34-B27C-658DA6BF5551}" type="sibTrans" cxnId="{D1CBF30E-125E-4669-BC4D-DE764C4110A4}">
      <dgm:prSet/>
      <dgm:spPr/>
      <dgm:t>
        <a:bodyPr/>
        <a:lstStyle/>
        <a:p>
          <a:endParaRPr lang="en-US"/>
        </a:p>
      </dgm:t>
    </dgm:pt>
    <dgm:pt modelId="{A60ABB46-F43A-41ED-8AF3-5BBE578DB2F0}">
      <dgm:prSet/>
      <dgm:spPr/>
      <dgm:t>
        <a:bodyPr/>
        <a:lstStyle/>
        <a:p>
          <a:pPr rtl="0"/>
          <a:r>
            <a:rPr lang="en-US" b="1" dirty="0" smtClean="0"/>
            <a:t>Quick Settings tiles</a:t>
          </a:r>
          <a:endParaRPr lang="en-US" dirty="0"/>
        </a:p>
      </dgm:t>
    </dgm:pt>
    <dgm:pt modelId="{625AEE5E-4C3B-4C44-9B64-C8B710A3485F}" type="parTrans" cxnId="{CDFCEEC1-9238-4116-9D2D-58651CA61C8D}">
      <dgm:prSet/>
      <dgm:spPr/>
      <dgm:t>
        <a:bodyPr/>
        <a:lstStyle/>
        <a:p>
          <a:endParaRPr lang="en-US"/>
        </a:p>
      </dgm:t>
    </dgm:pt>
    <dgm:pt modelId="{D11BD064-BB08-47BB-A4B5-ECBC6C350CE8}" type="sibTrans" cxnId="{CDFCEEC1-9238-4116-9D2D-58651CA61C8D}">
      <dgm:prSet/>
      <dgm:spPr/>
      <dgm:t>
        <a:bodyPr/>
        <a:lstStyle/>
        <a:p>
          <a:endParaRPr lang="en-US"/>
        </a:p>
      </dgm:t>
    </dgm:pt>
    <dgm:pt modelId="{7BC53066-DBBD-4CA8-ACF7-248E848618E1}">
      <dgm:prSet/>
      <dgm:spPr/>
      <dgm:t>
        <a:bodyPr/>
        <a:lstStyle/>
        <a:p>
          <a:pPr rtl="0"/>
          <a:r>
            <a:rPr lang="en-US" b="1" dirty="0" err="1" smtClean="0"/>
            <a:t>Truecaller</a:t>
          </a:r>
          <a:r>
            <a:rPr lang="en-US" b="1" dirty="0" smtClean="0"/>
            <a:t> mod for Messaging</a:t>
          </a:r>
          <a:endParaRPr lang="en-US" dirty="0"/>
        </a:p>
      </dgm:t>
    </dgm:pt>
    <dgm:pt modelId="{6EAF882F-CD4B-452B-9B57-18F9423BF9F4}" type="parTrans" cxnId="{3B24D458-4E34-4D99-BBD4-6271A51A3B73}">
      <dgm:prSet/>
      <dgm:spPr/>
      <dgm:t>
        <a:bodyPr/>
        <a:lstStyle/>
        <a:p>
          <a:endParaRPr lang="en-US"/>
        </a:p>
      </dgm:t>
    </dgm:pt>
    <dgm:pt modelId="{37FB853D-A0F0-48CD-95B1-5A8772DF50FA}" type="sibTrans" cxnId="{3B24D458-4E34-4D99-BBD4-6271A51A3B73}">
      <dgm:prSet/>
      <dgm:spPr/>
      <dgm:t>
        <a:bodyPr/>
        <a:lstStyle/>
        <a:p>
          <a:endParaRPr lang="en-US"/>
        </a:p>
      </dgm:t>
    </dgm:pt>
    <dgm:pt modelId="{E0607F5E-2F4D-46AE-9D02-388EF593A684}" type="pres">
      <dgm:prSet presAssocID="{A1324E3E-A097-4B2D-9E04-A30EA8E4FD38}" presName="Name0" presStyleCnt="0">
        <dgm:presLayoutVars>
          <dgm:dir/>
          <dgm:resizeHandles val="exact"/>
        </dgm:presLayoutVars>
      </dgm:prSet>
      <dgm:spPr/>
      <dgm:t>
        <a:bodyPr/>
        <a:lstStyle/>
        <a:p>
          <a:endParaRPr lang="en-US"/>
        </a:p>
      </dgm:t>
    </dgm:pt>
    <dgm:pt modelId="{79C6A5B3-FE2F-4854-B57F-752DFDE0C135}" type="pres">
      <dgm:prSet presAssocID="{A1324E3E-A097-4B2D-9E04-A30EA8E4FD38}" presName="cycle" presStyleCnt="0"/>
      <dgm:spPr/>
    </dgm:pt>
    <dgm:pt modelId="{2E7B2A61-2F21-4DFA-8F3E-C3B088D7B055}" type="pres">
      <dgm:prSet presAssocID="{A119AC9F-974F-414C-9B3F-9C2919F7730A}" presName="nodeFirstNode" presStyleLbl="node1" presStyleIdx="0" presStyleCnt="5" custScaleY="145916">
        <dgm:presLayoutVars>
          <dgm:bulletEnabled val="1"/>
        </dgm:presLayoutVars>
      </dgm:prSet>
      <dgm:spPr/>
      <dgm:t>
        <a:bodyPr/>
        <a:lstStyle/>
        <a:p>
          <a:endParaRPr lang="en-US"/>
        </a:p>
      </dgm:t>
    </dgm:pt>
    <dgm:pt modelId="{EBF6551B-6607-49D1-B888-BE42AC3A8DA7}" type="pres">
      <dgm:prSet presAssocID="{B2FABAD0-6585-4AA7-9549-E6F11BA5B9B4}" presName="sibTransFirstNode" presStyleLbl="bgShp" presStyleIdx="0" presStyleCnt="1"/>
      <dgm:spPr/>
      <dgm:t>
        <a:bodyPr/>
        <a:lstStyle/>
        <a:p>
          <a:endParaRPr lang="en-US"/>
        </a:p>
      </dgm:t>
    </dgm:pt>
    <dgm:pt modelId="{3A761D88-FD74-42EF-BB31-C6B7D8AA15F9}" type="pres">
      <dgm:prSet presAssocID="{FE48B37F-2DA6-4CB4-A40E-C6AEA22923B2}" presName="nodeFollowingNodes" presStyleLbl="node1" presStyleIdx="1" presStyleCnt="5" custScaleY="145916">
        <dgm:presLayoutVars>
          <dgm:bulletEnabled val="1"/>
        </dgm:presLayoutVars>
      </dgm:prSet>
      <dgm:spPr/>
      <dgm:t>
        <a:bodyPr/>
        <a:lstStyle/>
        <a:p>
          <a:endParaRPr lang="en-US"/>
        </a:p>
      </dgm:t>
    </dgm:pt>
    <dgm:pt modelId="{6AD27227-CDA1-4DF7-A9F2-86077B61D179}" type="pres">
      <dgm:prSet presAssocID="{C8AB4176-257F-4EF8-A8E1-CB4A2327FF30}" presName="nodeFollowingNodes" presStyleLbl="node1" presStyleIdx="2" presStyleCnt="5" custScaleY="145916">
        <dgm:presLayoutVars>
          <dgm:bulletEnabled val="1"/>
        </dgm:presLayoutVars>
      </dgm:prSet>
      <dgm:spPr/>
      <dgm:t>
        <a:bodyPr/>
        <a:lstStyle/>
        <a:p>
          <a:endParaRPr lang="en-US"/>
        </a:p>
      </dgm:t>
    </dgm:pt>
    <dgm:pt modelId="{52015BF2-AF49-400D-9428-F4E84715BE51}" type="pres">
      <dgm:prSet presAssocID="{A60ABB46-F43A-41ED-8AF3-5BBE578DB2F0}" presName="nodeFollowingNodes" presStyleLbl="node1" presStyleIdx="3" presStyleCnt="5" custScaleY="145916">
        <dgm:presLayoutVars>
          <dgm:bulletEnabled val="1"/>
        </dgm:presLayoutVars>
      </dgm:prSet>
      <dgm:spPr/>
      <dgm:t>
        <a:bodyPr/>
        <a:lstStyle/>
        <a:p>
          <a:endParaRPr lang="en-US"/>
        </a:p>
      </dgm:t>
    </dgm:pt>
    <dgm:pt modelId="{48156631-C2C7-47EE-AD00-5DE7D1BF8A11}" type="pres">
      <dgm:prSet presAssocID="{7BC53066-DBBD-4CA8-ACF7-248E848618E1}" presName="nodeFollowingNodes" presStyleLbl="node1" presStyleIdx="4" presStyleCnt="5" custScaleY="145916">
        <dgm:presLayoutVars>
          <dgm:bulletEnabled val="1"/>
        </dgm:presLayoutVars>
      </dgm:prSet>
      <dgm:spPr/>
      <dgm:t>
        <a:bodyPr/>
        <a:lstStyle/>
        <a:p>
          <a:endParaRPr lang="en-US"/>
        </a:p>
      </dgm:t>
    </dgm:pt>
  </dgm:ptLst>
  <dgm:cxnLst>
    <dgm:cxn modelId="{4E1C571A-A7DC-4629-9513-30F9564295E4}" type="presOf" srcId="{FE48B37F-2DA6-4CB4-A40E-C6AEA22923B2}" destId="{3A761D88-FD74-42EF-BB31-C6B7D8AA15F9}" srcOrd="0" destOrd="0" presId="urn:microsoft.com/office/officeart/2005/8/layout/cycle3"/>
    <dgm:cxn modelId="{D1CBF30E-125E-4669-BC4D-DE764C4110A4}" srcId="{A1324E3E-A097-4B2D-9E04-A30EA8E4FD38}" destId="{C8AB4176-257F-4EF8-A8E1-CB4A2327FF30}" srcOrd="2" destOrd="0" parTransId="{26813163-B964-46D9-90CA-8F4E819C06D4}" sibTransId="{00AC64FB-BB51-4C34-B27C-658DA6BF5551}"/>
    <dgm:cxn modelId="{BF786097-79DB-4B99-AD76-337733944473}" type="presOf" srcId="{7BC53066-DBBD-4CA8-ACF7-248E848618E1}" destId="{48156631-C2C7-47EE-AD00-5DE7D1BF8A11}" srcOrd="0" destOrd="0" presId="urn:microsoft.com/office/officeart/2005/8/layout/cycle3"/>
    <dgm:cxn modelId="{F05C50D1-99E2-4CFA-A98D-8D364A4A8659}" type="presOf" srcId="{A60ABB46-F43A-41ED-8AF3-5BBE578DB2F0}" destId="{52015BF2-AF49-400D-9428-F4E84715BE51}" srcOrd="0" destOrd="0" presId="urn:microsoft.com/office/officeart/2005/8/layout/cycle3"/>
    <dgm:cxn modelId="{A6FADA1C-254E-4815-BB5B-AE92B7F65F0C}" type="presOf" srcId="{A1324E3E-A097-4B2D-9E04-A30EA8E4FD38}" destId="{E0607F5E-2F4D-46AE-9D02-388EF593A684}" srcOrd="0" destOrd="0" presId="urn:microsoft.com/office/officeart/2005/8/layout/cycle3"/>
    <dgm:cxn modelId="{FFF36447-5B32-4401-84B8-F05056778131}" srcId="{A1324E3E-A097-4B2D-9E04-A30EA8E4FD38}" destId="{A119AC9F-974F-414C-9B3F-9C2919F7730A}" srcOrd="0" destOrd="0" parTransId="{02E9B40D-7E92-4DB7-B5E8-D25F9D47A372}" sibTransId="{B2FABAD0-6585-4AA7-9549-E6F11BA5B9B4}"/>
    <dgm:cxn modelId="{9DC3B0B9-6142-4EF7-9312-AE38807A98F3}" type="presOf" srcId="{C8AB4176-257F-4EF8-A8E1-CB4A2327FF30}" destId="{6AD27227-CDA1-4DF7-A9F2-86077B61D179}" srcOrd="0" destOrd="0" presId="urn:microsoft.com/office/officeart/2005/8/layout/cycle3"/>
    <dgm:cxn modelId="{CDFCEEC1-9238-4116-9D2D-58651CA61C8D}" srcId="{A1324E3E-A097-4B2D-9E04-A30EA8E4FD38}" destId="{A60ABB46-F43A-41ED-8AF3-5BBE578DB2F0}" srcOrd="3" destOrd="0" parTransId="{625AEE5E-4C3B-4C44-9B64-C8B710A3485F}" sibTransId="{D11BD064-BB08-47BB-A4B5-ECBC6C350CE8}"/>
    <dgm:cxn modelId="{A212D28E-7B8E-45C8-883B-F152D5256F63}" srcId="{A1324E3E-A097-4B2D-9E04-A30EA8E4FD38}" destId="{FE48B37F-2DA6-4CB4-A40E-C6AEA22923B2}" srcOrd="1" destOrd="0" parTransId="{D31FC4E7-809D-4037-A12A-64405D361642}" sibTransId="{5A431403-B339-4403-AC31-CC24C0D3B4AC}"/>
    <dgm:cxn modelId="{3B24D458-4E34-4D99-BBD4-6271A51A3B73}" srcId="{A1324E3E-A097-4B2D-9E04-A30EA8E4FD38}" destId="{7BC53066-DBBD-4CA8-ACF7-248E848618E1}" srcOrd="4" destOrd="0" parTransId="{6EAF882F-CD4B-452B-9B57-18F9423BF9F4}" sibTransId="{37FB853D-A0F0-48CD-95B1-5A8772DF50FA}"/>
    <dgm:cxn modelId="{5E3BAF0D-817B-4D29-89FC-F410CD22C4F5}" type="presOf" srcId="{A119AC9F-974F-414C-9B3F-9C2919F7730A}" destId="{2E7B2A61-2F21-4DFA-8F3E-C3B088D7B055}" srcOrd="0" destOrd="0" presId="urn:microsoft.com/office/officeart/2005/8/layout/cycle3"/>
    <dgm:cxn modelId="{8441E835-E8DD-4CA4-AF95-0E5BFA12DC53}" type="presOf" srcId="{B2FABAD0-6585-4AA7-9549-E6F11BA5B9B4}" destId="{EBF6551B-6607-49D1-B888-BE42AC3A8DA7}" srcOrd="0" destOrd="0" presId="urn:microsoft.com/office/officeart/2005/8/layout/cycle3"/>
    <dgm:cxn modelId="{0A7580ED-6FB1-4371-8AE9-AA812A79341B}" type="presParOf" srcId="{E0607F5E-2F4D-46AE-9D02-388EF593A684}" destId="{79C6A5B3-FE2F-4854-B57F-752DFDE0C135}" srcOrd="0" destOrd="0" presId="urn:microsoft.com/office/officeart/2005/8/layout/cycle3"/>
    <dgm:cxn modelId="{C0595EBE-BE23-474D-BB29-5F819701F4D3}" type="presParOf" srcId="{79C6A5B3-FE2F-4854-B57F-752DFDE0C135}" destId="{2E7B2A61-2F21-4DFA-8F3E-C3B088D7B055}" srcOrd="0" destOrd="0" presId="urn:microsoft.com/office/officeart/2005/8/layout/cycle3"/>
    <dgm:cxn modelId="{55F4BE6D-D953-42C0-97E7-D0D30ABB3720}" type="presParOf" srcId="{79C6A5B3-FE2F-4854-B57F-752DFDE0C135}" destId="{EBF6551B-6607-49D1-B888-BE42AC3A8DA7}" srcOrd="1" destOrd="0" presId="urn:microsoft.com/office/officeart/2005/8/layout/cycle3"/>
    <dgm:cxn modelId="{3CD5248B-3CA2-439F-B709-A39555DAAFF7}" type="presParOf" srcId="{79C6A5B3-FE2F-4854-B57F-752DFDE0C135}" destId="{3A761D88-FD74-42EF-BB31-C6B7D8AA15F9}" srcOrd="2" destOrd="0" presId="urn:microsoft.com/office/officeart/2005/8/layout/cycle3"/>
    <dgm:cxn modelId="{8D6FA351-182E-4DDA-B883-66EC618BBAFF}" type="presParOf" srcId="{79C6A5B3-FE2F-4854-B57F-752DFDE0C135}" destId="{6AD27227-CDA1-4DF7-A9F2-86077B61D179}" srcOrd="3" destOrd="0" presId="urn:microsoft.com/office/officeart/2005/8/layout/cycle3"/>
    <dgm:cxn modelId="{FFE8BBBC-8E6E-41C6-8E35-8F85ADBA5587}" type="presParOf" srcId="{79C6A5B3-FE2F-4854-B57F-752DFDE0C135}" destId="{52015BF2-AF49-400D-9428-F4E84715BE51}" srcOrd="4" destOrd="0" presId="urn:microsoft.com/office/officeart/2005/8/layout/cycle3"/>
    <dgm:cxn modelId="{3524970E-ADAD-4AEB-A921-64BD89694E49}" type="presParOf" srcId="{79C6A5B3-FE2F-4854-B57F-752DFDE0C135}" destId="{48156631-C2C7-47EE-AD00-5DE7D1BF8A11}" srcOrd="5" destOrd="0" presId="urn:microsoft.com/office/officeart/2005/8/layout/cycle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215603-2EEA-4D3E-8DA1-A0F6CE055033}"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7D16509-3323-4F8F-A6A5-715E5242A9B3}">
      <dgm:prSet>
        <dgm:style>
          <a:lnRef idx="1">
            <a:schemeClr val="accent3"/>
          </a:lnRef>
          <a:fillRef idx="2">
            <a:schemeClr val="accent3"/>
          </a:fillRef>
          <a:effectRef idx="1">
            <a:schemeClr val="accent3"/>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dirty="0" smtClean="0"/>
            <a:t>Multi-window Mode</a:t>
          </a:r>
          <a:endParaRPr lang="en-US" dirty="0"/>
        </a:p>
      </dgm:t>
    </dgm:pt>
    <dgm:pt modelId="{EE619FE9-A045-4919-9AAC-C2684B577395}" type="parTrans" cxnId="{F15C7338-5FD2-4725-B8E9-312C60EC3D36}">
      <dgm:prSet/>
      <dgm:spPr/>
      <dgm:t>
        <a:bodyPr/>
        <a:lstStyle/>
        <a:p>
          <a:endParaRPr lang="en-US"/>
        </a:p>
      </dgm:t>
    </dgm:pt>
    <dgm:pt modelId="{16A5E3D9-9062-4A2F-BCC6-F6BABC327925}" type="sibTrans" cxnId="{F15C7338-5FD2-4725-B8E9-312C60EC3D36}">
      <dgm:prSet/>
      <dgm:spPr/>
      <dgm:t>
        <a:bodyPr/>
        <a:lstStyle/>
        <a:p>
          <a:endParaRPr lang="en-US"/>
        </a:p>
      </dgm:t>
    </dgm:pt>
    <dgm:pt modelId="{F24FC9B1-5584-4C82-ABD8-B66A3A154A11}">
      <dgm:prSet>
        <dgm:style>
          <a:lnRef idx="1">
            <a:schemeClr val="accent3"/>
          </a:lnRef>
          <a:fillRef idx="2">
            <a:schemeClr val="accent3"/>
          </a:fillRef>
          <a:effectRef idx="1">
            <a:schemeClr val="accent3"/>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dirty="0" smtClean="0"/>
            <a:t>New System UI</a:t>
          </a:r>
          <a:endParaRPr lang="en-US" dirty="0"/>
        </a:p>
      </dgm:t>
    </dgm:pt>
    <dgm:pt modelId="{218486CA-A9BF-4B39-B3B0-ADBA8830A8FE}" type="parTrans" cxnId="{65BB6A5E-2952-4D10-98C5-BF191412580B}">
      <dgm:prSet/>
      <dgm:spPr/>
      <dgm:t>
        <a:bodyPr/>
        <a:lstStyle/>
        <a:p>
          <a:endParaRPr lang="en-US"/>
        </a:p>
      </dgm:t>
    </dgm:pt>
    <dgm:pt modelId="{037C6BB9-51FB-48EE-A042-1D5BD4859056}" type="sibTrans" cxnId="{65BB6A5E-2952-4D10-98C5-BF191412580B}">
      <dgm:prSet/>
      <dgm:spPr/>
      <dgm:t>
        <a:bodyPr/>
        <a:lstStyle/>
        <a:p>
          <a:endParaRPr lang="en-US"/>
        </a:p>
      </dgm:t>
    </dgm:pt>
    <dgm:pt modelId="{A99F7712-9163-429F-905F-F920D51EDD6F}">
      <dgm:prSet>
        <dgm:style>
          <a:lnRef idx="1">
            <a:schemeClr val="accent3"/>
          </a:lnRef>
          <a:fillRef idx="2">
            <a:schemeClr val="accent3"/>
          </a:fillRef>
          <a:effectRef idx="1">
            <a:schemeClr val="accent3"/>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dirty="0" smtClean="0"/>
            <a:t>Optimized Battery Management </a:t>
          </a:r>
          <a:endParaRPr lang="en-US" dirty="0"/>
        </a:p>
      </dgm:t>
    </dgm:pt>
    <dgm:pt modelId="{5AD59647-35E8-4733-99F1-9990B2CBA492}" type="parTrans" cxnId="{1AC546A3-B2F6-41C2-BCF8-FEC51E198E78}">
      <dgm:prSet/>
      <dgm:spPr/>
      <dgm:t>
        <a:bodyPr/>
        <a:lstStyle/>
        <a:p>
          <a:endParaRPr lang="en-US"/>
        </a:p>
      </dgm:t>
    </dgm:pt>
    <dgm:pt modelId="{967E66F9-3C8A-4445-A0A9-DFA3E21FC5AE}" type="sibTrans" cxnId="{1AC546A3-B2F6-41C2-BCF8-FEC51E198E78}">
      <dgm:prSet/>
      <dgm:spPr/>
      <dgm:t>
        <a:bodyPr/>
        <a:lstStyle/>
        <a:p>
          <a:endParaRPr lang="en-US"/>
        </a:p>
      </dgm:t>
    </dgm:pt>
    <dgm:pt modelId="{4596C694-7118-45DC-A011-2388B03CF53C}">
      <dgm:prSet>
        <dgm:style>
          <a:lnRef idx="1">
            <a:schemeClr val="accent3"/>
          </a:lnRef>
          <a:fillRef idx="2">
            <a:schemeClr val="accent3"/>
          </a:fillRef>
          <a:effectRef idx="1">
            <a:schemeClr val="accent3"/>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dirty="0" smtClean="0"/>
            <a:t>Other Android 7.1 Features</a:t>
          </a:r>
          <a:endParaRPr lang="en-US" dirty="0"/>
        </a:p>
      </dgm:t>
    </dgm:pt>
    <dgm:pt modelId="{F3811B62-7017-4D54-86AC-9807C55D9211}" type="parTrans" cxnId="{A3B6F076-5801-4D4C-8BFF-40623015BF83}">
      <dgm:prSet/>
      <dgm:spPr/>
      <dgm:t>
        <a:bodyPr/>
        <a:lstStyle/>
        <a:p>
          <a:endParaRPr lang="en-US"/>
        </a:p>
      </dgm:t>
    </dgm:pt>
    <dgm:pt modelId="{01B20C39-B9F2-405F-9B73-D37423656F1A}" type="sibTrans" cxnId="{A3B6F076-5801-4D4C-8BFF-40623015BF83}">
      <dgm:prSet/>
      <dgm:spPr/>
      <dgm:t>
        <a:bodyPr/>
        <a:lstStyle/>
        <a:p>
          <a:endParaRPr lang="en-US"/>
        </a:p>
      </dgm:t>
    </dgm:pt>
    <dgm:pt modelId="{38A7E4BD-FD65-4231-8E0B-0D4AC84545B4}">
      <dgm:prSet>
        <dgm:style>
          <a:lnRef idx="1">
            <a:schemeClr val="accent3"/>
          </a:lnRef>
          <a:fillRef idx="2">
            <a:schemeClr val="accent3"/>
          </a:fillRef>
          <a:effectRef idx="1">
            <a:schemeClr val="accent3"/>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i="0" dirty="0" smtClean="0"/>
            <a:t>Pre-set </a:t>
          </a:r>
          <a:r>
            <a:rPr lang="en-US" b="1" i="0" dirty="0" err="1" smtClean="0"/>
            <a:t>AudioFX</a:t>
          </a:r>
          <a:r>
            <a:rPr lang="en-US" b="1" i="0" dirty="0" smtClean="0"/>
            <a:t> audio settings</a:t>
          </a:r>
          <a:endParaRPr lang="en-US" b="1" dirty="0"/>
        </a:p>
      </dgm:t>
    </dgm:pt>
    <dgm:pt modelId="{C613EEE9-9D77-4CD8-A26F-4A90CC557699}" type="parTrans" cxnId="{E541D206-B3FC-4D3E-9DCF-0176D9BB0C60}">
      <dgm:prSet/>
      <dgm:spPr/>
      <dgm:t>
        <a:bodyPr/>
        <a:lstStyle/>
        <a:p>
          <a:endParaRPr lang="en-US"/>
        </a:p>
      </dgm:t>
    </dgm:pt>
    <dgm:pt modelId="{8B44F34D-B5EB-4C42-A022-E67468FC638A}" type="sibTrans" cxnId="{E541D206-B3FC-4D3E-9DCF-0176D9BB0C60}">
      <dgm:prSet/>
      <dgm:spPr/>
      <dgm:t>
        <a:bodyPr/>
        <a:lstStyle/>
        <a:p>
          <a:endParaRPr lang="en-US"/>
        </a:p>
      </dgm:t>
    </dgm:pt>
    <dgm:pt modelId="{922C1D0F-B96B-4D3D-A4D2-F1E8DF9A3B8E}" type="pres">
      <dgm:prSet presAssocID="{C4215603-2EEA-4D3E-8DA1-A0F6CE055033}" presName="linear" presStyleCnt="0">
        <dgm:presLayoutVars>
          <dgm:animLvl val="lvl"/>
          <dgm:resizeHandles val="exact"/>
        </dgm:presLayoutVars>
      </dgm:prSet>
      <dgm:spPr/>
      <dgm:t>
        <a:bodyPr/>
        <a:lstStyle/>
        <a:p>
          <a:endParaRPr lang="en-US"/>
        </a:p>
      </dgm:t>
    </dgm:pt>
    <dgm:pt modelId="{2B152999-3757-4BE6-A8CB-D38A723F49B9}" type="pres">
      <dgm:prSet presAssocID="{37D16509-3323-4F8F-A6A5-715E5242A9B3}" presName="parentText" presStyleLbl="node1" presStyleIdx="0" presStyleCnt="5">
        <dgm:presLayoutVars>
          <dgm:chMax val="0"/>
          <dgm:bulletEnabled val="1"/>
        </dgm:presLayoutVars>
      </dgm:prSet>
      <dgm:spPr/>
      <dgm:t>
        <a:bodyPr/>
        <a:lstStyle/>
        <a:p>
          <a:endParaRPr lang="en-US"/>
        </a:p>
      </dgm:t>
    </dgm:pt>
    <dgm:pt modelId="{B17B062C-C9BD-428B-B857-90718E12761B}" type="pres">
      <dgm:prSet presAssocID="{16A5E3D9-9062-4A2F-BCC6-F6BABC327925}" presName="spacer" presStyleCnt="0"/>
      <dgm:spPr/>
    </dgm:pt>
    <dgm:pt modelId="{054CA784-689F-48DF-B9C5-844723F2A6D9}" type="pres">
      <dgm:prSet presAssocID="{F24FC9B1-5584-4C82-ABD8-B66A3A154A11}" presName="parentText" presStyleLbl="node1" presStyleIdx="1" presStyleCnt="5">
        <dgm:presLayoutVars>
          <dgm:chMax val="0"/>
          <dgm:bulletEnabled val="1"/>
        </dgm:presLayoutVars>
      </dgm:prSet>
      <dgm:spPr/>
      <dgm:t>
        <a:bodyPr/>
        <a:lstStyle/>
        <a:p>
          <a:endParaRPr lang="en-US"/>
        </a:p>
      </dgm:t>
    </dgm:pt>
    <dgm:pt modelId="{4EF02F78-6047-4780-9185-61857209AF53}" type="pres">
      <dgm:prSet presAssocID="{037C6BB9-51FB-48EE-A042-1D5BD4859056}" presName="spacer" presStyleCnt="0"/>
      <dgm:spPr/>
    </dgm:pt>
    <dgm:pt modelId="{14DC838C-D396-4443-8C40-DF2C95E91A7D}" type="pres">
      <dgm:prSet presAssocID="{A99F7712-9163-429F-905F-F920D51EDD6F}" presName="parentText" presStyleLbl="node1" presStyleIdx="2" presStyleCnt="5">
        <dgm:presLayoutVars>
          <dgm:chMax val="0"/>
          <dgm:bulletEnabled val="1"/>
        </dgm:presLayoutVars>
      </dgm:prSet>
      <dgm:spPr/>
      <dgm:t>
        <a:bodyPr/>
        <a:lstStyle/>
        <a:p>
          <a:endParaRPr lang="en-US"/>
        </a:p>
      </dgm:t>
    </dgm:pt>
    <dgm:pt modelId="{F5C7D6DB-271E-4CBC-9ED1-E36EB1F39050}" type="pres">
      <dgm:prSet presAssocID="{967E66F9-3C8A-4445-A0A9-DFA3E21FC5AE}" presName="spacer" presStyleCnt="0"/>
      <dgm:spPr/>
    </dgm:pt>
    <dgm:pt modelId="{B42091F9-3D1D-48B5-B5E2-A0BCBA565D13}" type="pres">
      <dgm:prSet presAssocID="{38A7E4BD-FD65-4231-8E0B-0D4AC84545B4}" presName="parentText" presStyleLbl="node1" presStyleIdx="3" presStyleCnt="5">
        <dgm:presLayoutVars>
          <dgm:chMax val="0"/>
          <dgm:bulletEnabled val="1"/>
        </dgm:presLayoutVars>
      </dgm:prSet>
      <dgm:spPr/>
      <dgm:t>
        <a:bodyPr/>
        <a:lstStyle/>
        <a:p>
          <a:endParaRPr lang="en-US"/>
        </a:p>
      </dgm:t>
    </dgm:pt>
    <dgm:pt modelId="{E2677356-AE7A-4365-8147-22B9115138C8}" type="pres">
      <dgm:prSet presAssocID="{8B44F34D-B5EB-4C42-A022-E67468FC638A}" presName="spacer" presStyleCnt="0"/>
      <dgm:spPr/>
    </dgm:pt>
    <dgm:pt modelId="{737AB08A-A986-4837-A2CB-91735E2DFE56}" type="pres">
      <dgm:prSet presAssocID="{4596C694-7118-45DC-A011-2388B03CF53C}" presName="parentText" presStyleLbl="node1" presStyleIdx="4" presStyleCnt="5">
        <dgm:presLayoutVars>
          <dgm:chMax val="0"/>
          <dgm:bulletEnabled val="1"/>
        </dgm:presLayoutVars>
      </dgm:prSet>
      <dgm:spPr/>
      <dgm:t>
        <a:bodyPr/>
        <a:lstStyle/>
        <a:p>
          <a:endParaRPr lang="en-US"/>
        </a:p>
      </dgm:t>
    </dgm:pt>
  </dgm:ptLst>
  <dgm:cxnLst>
    <dgm:cxn modelId="{A3B6F076-5801-4D4C-8BFF-40623015BF83}" srcId="{C4215603-2EEA-4D3E-8DA1-A0F6CE055033}" destId="{4596C694-7118-45DC-A011-2388B03CF53C}" srcOrd="4" destOrd="0" parTransId="{F3811B62-7017-4D54-86AC-9807C55D9211}" sibTransId="{01B20C39-B9F2-405F-9B73-D37423656F1A}"/>
    <dgm:cxn modelId="{2639773F-9F3B-47D2-A9B9-5FBFCAB12A6E}" type="presOf" srcId="{A99F7712-9163-429F-905F-F920D51EDD6F}" destId="{14DC838C-D396-4443-8C40-DF2C95E91A7D}" srcOrd="0" destOrd="0" presId="urn:microsoft.com/office/officeart/2005/8/layout/vList2"/>
    <dgm:cxn modelId="{CB9F05D2-3BE0-4D37-B31B-EABC0BC689F1}" type="presOf" srcId="{4596C694-7118-45DC-A011-2388B03CF53C}" destId="{737AB08A-A986-4837-A2CB-91735E2DFE56}" srcOrd="0" destOrd="0" presId="urn:microsoft.com/office/officeart/2005/8/layout/vList2"/>
    <dgm:cxn modelId="{F15C7338-5FD2-4725-B8E9-312C60EC3D36}" srcId="{C4215603-2EEA-4D3E-8DA1-A0F6CE055033}" destId="{37D16509-3323-4F8F-A6A5-715E5242A9B3}" srcOrd="0" destOrd="0" parTransId="{EE619FE9-A045-4919-9AAC-C2684B577395}" sibTransId="{16A5E3D9-9062-4A2F-BCC6-F6BABC327925}"/>
    <dgm:cxn modelId="{5B8B0D4F-F4BB-4776-BD47-5216DFB7AE71}" type="presOf" srcId="{C4215603-2EEA-4D3E-8DA1-A0F6CE055033}" destId="{922C1D0F-B96B-4D3D-A4D2-F1E8DF9A3B8E}" srcOrd="0" destOrd="0" presId="urn:microsoft.com/office/officeart/2005/8/layout/vList2"/>
    <dgm:cxn modelId="{F0342C12-AA8C-4D3C-82E5-7C576F7AB781}" type="presOf" srcId="{38A7E4BD-FD65-4231-8E0B-0D4AC84545B4}" destId="{B42091F9-3D1D-48B5-B5E2-A0BCBA565D13}" srcOrd="0" destOrd="0" presId="urn:microsoft.com/office/officeart/2005/8/layout/vList2"/>
    <dgm:cxn modelId="{65BB6A5E-2952-4D10-98C5-BF191412580B}" srcId="{C4215603-2EEA-4D3E-8DA1-A0F6CE055033}" destId="{F24FC9B1-5584-4C82-ABD8-B66A3A154A11}" srcOrd="1" destOrd="0" parTransId="{218486CA-A9BF-4B39-B3B0-ADBA8830A8FE}" sibTransId="{037C6BB9-51FB-48EE-A042-1D5BD4859056}"/>
    <dgm:cxn modelId="{717DCCC4-2922-47CE-A2E9-FB382C0915FB}" type="presOf" srcId="{F24FC9B1-5584-4C82-ABD8-B66A3A154A11}" destId="{054CA784-689F-48DF-B9C5-844723F2A6D9}" srcOrd="0" destOrd="0" presId="urn:microsoft.com/office/officeart/2005/8/layout/vList2"/>
    <dgm:cxn modelId="{1AC546A3-B2F6-41C2-BCF8-FEC51E198E78}" srcId="{C4215603-2EEA-4D3E-8DA1-A0F6CE055033}" destId="{A99F7712-9163-429F-905F-F920D51EDD6F}" srcOrd="2" destOrd="0" parTransId="{5AD59647-35E8-4733-99F1-9990B2CBA492}" sibTransId="{967E66F9-3C8A-4445-A0A9-DFA3E21FC5AE}"/>
    <dgm:cxn modelId="{344E49F7-E220-4FE0-8719-613D94860FE6}" type="presOf" srcId="{37D16509-3323-4F8F-A6A5-715E5242A9B3}" destId="{2B152999-3757-4BE6-A8CB-D38A723F49B9}" srcOrd="0" destOrd="0" presId="urn:microsoft.com/office/officeart/2005/8/layout/vList2"/>
    <dgm:cxn modelId="{E541D206-B3FC-4D3E-9DCF-0176D9BB0C60}" srcId="{C4215603-2EEA-4D3E-8DA1-A0F6CE055033}" destId="{38A7E4BD-FD65-4231-8E0B-0D4AC84545B4}" srcOrd="3" destOrd="0" parTransId="{C613EEE9-9D77-4CD8-A26F-4A90CC557699}" sibTransId="{8B44F34D-B5EB-4C42-A022-E67468FC638A}"/>
    <dgm:cxn modelId="{81C93918-F825-4D65-A088-380EBB0FA22E}" type="presParOf" srcId="{922C1D0F-B96B-4D3D-A4D2-F1E8DF9A3B8E}" destId="{2B152999-3757-4BE6-A8CB-D38A723F49B9}" srcOrd="0" destOrd="0" presId="urn:microsoft.com/office/officeart/2005/8/layout/vList2"/>
    <dgm:cxn modelId="{9F56A7C8-E89F-4C7C-99B5-7159F8BD037A}" type="presParOf" srcId="{922C1D0F-B96B-4D3D-A4D2-F1E8DF9A3B8E}" destId="{B17B062C-C9BD-428B-B857-90718E12761B}" srcOrd="1" destOrd="0" presId="urn:microsoft.com/office/officeart/2005/8/layout/vList2"/>
    <dgm:cxn modelId="{463D8433-645E-4B9F-ABF2-51CEBBD9B4BB}" type="presParOf" srcId="{922C1D0F-B96B-4D3D-A4D2-F1E8DF9A3B8E}" destId="{054CA784-689F-48DF-B9C5-844723F2A6D9}" srcOrd="2" destOrd="0" presId="urn:microsoft.com/office/officeart/2005/8/layout/vList2"/>
    <dgm:cxn modelId="{C59E713F-07A7-4345-BEAC-51E65D3D43D0}" type="presParOf" srcId="{922C1D0F-B96B-4D3D-A4D2-F1E8DF9A3B8E}" destId="{4EF02F78-6047-4780-9185-61857209AF53}" srcOrd="3" destOrd="0" presId="urn:microsoft.com/office/officeart/2005/8/layout/vList2"/>
    <dgm:cxn modelId="{9FC02CD7-2349-4FD9-9834-9B1A5381181E}" type="presParOf" srcId="{922C1D0F-B96B-4D3D-A4D2-F1E8DF9A3B8E}" destId="{14DC838C-D396-4443-8C40-DF2C95E91A7D}" srcOrd="4" destOrd="0" presId="urn:microsoft.com/office/officeart/2005/8/layout/vList2"/>
    <dgm:cxn modelId="{E4A8FC72-CB37-4078-B2D1-51C1D6FBF736}" type="presParOf" srcId="{922C1D0F-B96B-4D3D-A4D2-F1E8DF9A3B8E}" destId="{F5C7D6DB-271E-4CBC-9ED1-E36EB1F39050}" srcOrd="5" destOrd="0" presId="urn:microsoft.com/office/officeart/2005/8/layout/vList2"/>
    <dgm:cxn modelId="{B4E25E04-D453-4FDF-9614-6538337282EC}" type="presParOf" srcId="{922C1D0F-B96B-4D3D-A4D2-F1E8DF9A3B8E}" destId="{B42091F9-3D1D-48B5-B5E2-A0BCBA565D13}" srcOrd="6" destOrd="0" presId="urn:microsoft.com/office/officeart/2005/8/layout/vList2"/>
    <dgm:cxn modelId="{C321C899-8D74-49D7-AAD4-5CCE3EDD6D68}" type="presParOf" srcId="{922C1D0F-B96B-4D3D-A4D2-F1E8DF9A3B8E}" destId="{E2677356-AE7A-4365-8147-22B9115138C8}" srcOrd="7" destOrd="0" presId="urn:microsoft.com/office/officeart/2005/8/layout/vList2"/>
    <dgm:cxn modelId="{2464AB23-D653-4D40-9ADE-C580224DD713}" type="presParOf" srcId="{922C1D0F-B96B-4D3D-A4D2-F1E8DF9A3B8E}" destId="{737AB08A-A986-4837-A2CB-91735E2DFE56}"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dgm:spPr/>
      <dgm:t>
        <a:bodyPr anchor="t"/>
        <a:lstStyle/>
        <a:p>
          <a:pPr rtl="0"/>
          <a:r>
            <a:rPr lang="en-US" dirty="0" smtClean="0"/>
            <a:t>Method 1:</a:t>
          </a:r>
        </a:p>
        <a:p>
          <a:pPr rtl="0"/>
          <a:r>
            <a:rPr lang="en-US" dirty="0" smtClean="0"/>
            <a:t> Tap on the Close option and try to update again.</a:t>
          </a:r>
          <a:endParaRPr lang="en-US"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D8094B51-F009-4EEC-9BD5-5B63AB8E2E09}">
      <dgm:prSet/>
      <dgm:spPr/>
      <dgm:t>
        <a:bodyPr/>
        <a:lstStyle/>
        <a:p>
          <a:pPr algn="ctr" rtl="0"/>
          <a:r>
            <a:rPr lang="en-US" dirty="0" smtClean="0"/>
            <a:t>Method 2:</a:t>
          </a:r>
        </a:p>
        <a:p>
          <a:pPr algn="ctr" rtl="0"/>
          <a:r>
            <a:rPr lang="en-US" dirty="0" smtClean="0"/>
            <a:t> Wait for few hours or even several days and then download </a:t>
          </a:r>
          <a:r>
            <a:rPr lang="en-US" dirty="0" err="1" smtClean="0"/>
            <a:t>iOS</a:t>
          </a:r>
          <a:r>
            <a:rPr lang="en-US" dirty="0" smtClean="0"/>
            <a:t> 10 again.</a:t>
          </a:r>
          <a:endParaRPr lang="en-US" dirty="0"/>
        </a:p>
      </dgm:t>
    </dgm:pt>
    <dgm:pt modelId="{718F07A5-AE24-4DC1-B2CA-D4E61AC1E609}" type="parTrans" cxnId="{B5D3BC26-B1B6-42CD-833A-46F2C19A4CB8}">
      <dgm:prSet/>
      <dgm:spPr/>
      <dgm:t>
        <a:bodyPr/>
        <a:lstStyle/>
        <a:p>
          <a:endParaRPr lang="en-US"/>
        </a:p>
      </dgm:t>
    </dgm:pt>
    <dgm:pt modelId="{13F91772-7BD3-4DD4-804C-5E6AA5DBFCD0}" type="sibTrans" cxnId="{B5D3BC26-B1B6-42CD-833A-46F2C19A4CB8}">
      <dgm:prSet/>
      <dgm:spPr/>
      <dgm:t>
        <a:bodyPr/>
        <a:lstStyle/>
        <a:p>
          <a:endParaRPr lang="en-US"/>
        </a:p>
      </dgm:t>
    </dgm:pt>
    <dgm:pt modelId="{8B0BBAB1-5D78-4FC7-82A4-59EAB540FA81}">
      <dgm:prSet/>
      <dgm:spPr/>
      <dgm:t>
        <a:bodyPr/>
        <a:lstStyle/>
        <a:p>
          <a:pPr rtl="0"/>
          <a:r>
            <a:rPr lang="en-US" dirty="0" smtClean="0"/>
            <a:t>Method 3: </a:t>
          </a:r>
        </a:p>
        <a:p>
          <a:pPr rtl="0"/>
          <a:r>
            <a:rPr lang="en-US" dirty="0" smtClean="0"/>
            <a:t>Try updating via iTunes on computer.</a:t>
          </a:r>
          <a:endParaRPr lang="en-US" dirty="0"/>
        </a:p>
      </dgm:t>
    </dgm:pt>
    <dgm:pt modelId="{C2C07238-D6D7-47F4-9742-78747DABAFB2}" type="parTrans" cxnId="{E1F9F0D8-9F69-4B90-BB5E-D8EC271DAECA}">
      <dgm:prSet/>
      <dgm:spPr/>
      <dgm:t>
        <a:bodyPr/>
        <a:lstStyle/>
        <a:p>
          <a:endParaRPr lang="en-US"/>
        </a:p>
      </dgm:t>
    </dgm:pt>
    <dgm:pt modelId="{B02CD172-93D1-49C8-B715-8914D7FA9D71}" type="sibTrans" cxnId="{E1F9F0D8-9F69-4B90-BB5E-D8EC271DAECA}">
      <dgm:prSet/>
      <dgm:spPr/>
      <dgm:t>
        <a:bodyPr/>
        <a:lstStyle/>
        <a:p>
          <a:endParaRPr lang="en-US"/>
        </a:p>
      </dgm:t>
    </dgm:pt>
    <dgm:pt modelId="{399E3724-318D-4EA1-8869-477C56C39871}">
      <dgm:prSet/>
      <dgm:spPr/>
      <dgm:t>
        <a:bodyPr/>
        <a:lstStyle/>
        <a:p>
          <a:pPr rtl="0"/>
          <a:r>
            <a:rPr lang="en-US" dirty="0" smtClean="0"/>
            <a:t>Method 4: </a:t>
          </a:r>
        </a:p>
        <a:p>
          <a:pPr rtl="0"/>
          <a:r>
            <a:rPr lang="en-US" dirty="0" smtClean="0"/>
            <a:t>For advanced users: try upgrading with IPSW File.</a:t>
          </a:r>
          <a:endParaRPr lang="en-US" dirty="0"/>
        </a:p>
      </dgm:t>
    </dgm:pt>
    <dgm:pt modelId="{21C4CFE0-F879-4E53-9463-E94B970A4E8E}" type="parTrans" cxnId="{A7D6CE60-573A-4906-8379-5CD0366CD42D}">
      <dgm:prSet/>
      <dgm:spPr/>
      <dgm:t>
        <a:bodyPr/>
        <a:lstStyle/>
        <a:p>
          <a:endParaRPr lang="en-US"/>
        </a:p>
      </dgm:t>
    </dgm:pt>
    <dgm:pt modelId="{5F6B0EDE-DFBD-4D10-9241-25F4C552DC81}" type="sibTrans" cxnId="{A7D6CE60-573A-4906-8379-5CD0366CD42D}">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84CB256C-5210-4AB7-9F50-043FEAC81322}" type="pres">
      <dgm:prSet presAssocID="{D8094B51-F009-4EEC-9BD5-5B63AB8E2E09}" presName="node" presStyleLbl="node1" presStyleIdx="1" presStyleCnt="4">
        <dgm:presLayoutVars>
          <dgm:bulletEnabled val="1"/>
        </dgm:presLayoutVars>
      </dgm:prSet>
      <dgm:spPr/>
      <dgm:t>
        <a:bodyPr/>
        <a:lstStyle/>
        <a:p>
          <a:endParaRPr lang="en-US"/>
        </a:p>
      </dgm:t>
    </dgm:pt>
    <dgm:pt modelId="{62917473-E907-49CB-BA9A-3D0C94ED9A66}" type="pres">
      <dgm:prSet presAssocID="{13F91772-7BD3-4DD4-804C-5E6AA5DBFCD0}" presName="sibTrans" presStyleCnt="0"/>
      <dgm:spPr/>
    </dgm:pt>
    <dgm:pt modelId="{BDBDC2B6-D2C7-4DC1-8FB3-CAD73D7FD3F7}" type="pres">
      <dgm:prSet presAssocID="{8B0BBAB1-5D78-4FC7-82A4-59EAB540FA81}" presName="node" presStyleLbl="node1" presStyleIdx="2" presStyleCnt="4">
        <dgm:presLayoutVars>
          <dgm:bulletEnabled val="1"/>
        </dgm:presLayoutVars>
      </dgm:prSet>
      <dgm:spPr/>
      <dgm:t>
        <a:bodyPr/>
        <a:lstStyle/>
        <a:p>
          <a:endParaRPr lang="en-US"/>
        </a:p>
      </dgm:t>
    </dgm:pt>
    <dgm:pt modelId="{448276EB-0EFC-4C69-B5BC-71989CCE10D4}" type="pres">
      <dgm:prSet presAssocID="{B02CD172-93D1-49C8-B715-8914D7FA9D71}" presName="sibTrans" presStyleCnt="0"/>
      <dgm:spPr/>
    </dgm:pt>
    <dgm:pt modelId="{0C3CB876-3D84-4662-9EB4-89BFC71376CD}" type="pres">
      <dgm:prSet presAssocID="{399E3724-318D-4EA1-8869-477C56C39871}" presName="node" presStyleLbl="node1" presStyleIdx="3" presStyleCnt="4">
        <dgm:presLayoutVars>
          <dgm:bulletEnabled val="1"/>
        </dgm:presLayoutVars>
      </dgm:prSet>
      <dgm:spPr/>
      <dgm:t>
        <a:bodyPr/>
        <a:lstStyle/>
        <a:p>
          <a:endParaRPr lang="en-US"/>
        </a:p>
      </dgm:t>
    </dgm:pt>
  </dgm:ptLst>
  <dgm:cxnLst>
    <dgm:cxn modelId="{B5D3BC26-B1B6-42CD-833A-46F2C19A4CB8}" srcId="{3D07EC7B-0187-4358-BA56-4019EA74E16E}" destId="{D8094B51-F009-4EEC-9BD5-5B63AB8E2E09}" srcOrd="1" destOrd="0" parTransId="{718F07A5-AE24-4DC1-B2CA-D4E61AC1E609}" sibTransId="{13F91772-7BD3-4DD4-804C-5E6AA5DBFCD0}"/>
    <dgm:cxn modelId="{E1F9F0D8-9F69-4B90-BB5E-D8EC271DAECA}" srcId="{3D07EC7B-0187-4358-BA56-4019EA74E16E}" destId="{8B0BBAB1-5D78-4FC7-82A4-59EAB540FA81}" srcOrd="2" destOrd="0" parTransId="{C2C07238-D6D7-47F4-9742-78747DABAFB2}" sibTransId="{B02CD172-93D1-49C8-B715-8914D7FA9D71}"/>
    <dgm:cxn modelId="{65C41649-98DF-458D-8047-931FBC404ECC}" type="presOf" srcId="{D8094B51-F009-4EEC-9BD5-5B63AB8E2E09}" destId="{84CB256C-5210-4AB7-9F50-043FEAC81322}" srcOrd="0" destOrd="0" presId="urn:microsoft.com/office/officeart/2005/8/layout/default"/>
    <dgm:cxn modelId="{87F0EC77-7FC4-4236-AB71-2DD758CD240D}" type="presOf" srcId="{8B0BBAB1-5D78-4FC7-82A4-59EAB540FA81}" destId="{BDBDC2B6-D2C7-4DC1-8FB3-CAD73D7FD3F7}"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AD1D614D-C002-43D1-9457-859923D02445}" type="presOf" srcId="{3D07EC7B-0187-4358-BA56-4019EA74E16E}" destId="{3D6C2773-980B-4A56-8A7C-43332229FACD}" srcOrd="0" destOrd="0" presId="urn:microsoft.com/office/officeart/2005/8/layout/default"/>
    <dgm:cxn modelId="{E8CAB104-BA1F-4391-BD2A-8699D41A08B7}" type="presOf" srcId="{135BA893-7CA4-4834-BDD1-583CCB8CE47A}" destId="{428325E1-311F-4AD8-9EEE-D8533F3E5E2E}" srcOrd="0" destOrd="0" presId="urn:microsoft.com/office/officeart/2005/8/layout/default"/>
    <dgm:cxn modelId="{54849D74-ED40-447B-8D44-CDDC0B80B9A4}" type="presOf" srcId="{399E3724-318D-4EA1-8869-477C56C39871}" destId="{0C3CB876-3D84-4662-9EB4-89BFC71376CD}" srcOrd="0" destOrd="0" presId="urn:microsoft.com/office/officeart/2005/8/layout/default"/>
    <dgm:cxn modelId="{A7D6CE60-573A-4906-8379-5CD0366CD42D}" srcId="{3D07EC7B-0187-4358-BA56-4019EA74E16E}" destId="{399E3724-318D-4EA1-8869-477C56C39871}" srcOrd="3" destOrd="0" parTransId="{21C4CFE0-F879-4E53-9463-E94B970A4E8E}" sibTransId="{5F6B0EDE-DFBD-4D10-9241-25F4C552DC81}"/>
    <dgm:cxn modelId="{ECC7A355-49EA-4817-A4CC-73EC60947A0A}" type="presParOf" srcId="{3D6C2773-980B-4A56-8A7C-43332229FACD}" destId="{428325E1-311F-4AD8-9EEE-D8533F3E5E2E}" srcOrd="0" destOrd="0" presId="urn:microsoft.com/office/officeart/2005/8/layout/default"/>
    <dgm:cxn modelId="{49375B34-ED56-4F5D-835F-0AF6DC5A483E}" type="presParOf" srcId="{3D6C2773-980B-4A56-8A7C-43332229FACD}" destId="{FD3D9034-451F-4A3F-9FCA-50827F50746E}" srcOrd="1" destOrd="0" presId="urn:microsoft.com/office/officeart/2005/8/layout/default"/>
    <dgm:cxn modelId="{BE5AFED8-477A-4D80-8523-FDBDE7340F64}" type="presParOf" srcId="{3D6C2773-980B-4A56-8A7C-43332229FACD}" destId="{84CB256C-5210-4AB7-9F50-043FEAC81322}" srcOrd="2" destOrd="0" presId="urn:microsoft.com/office/officeart/2005/8/layout/default"/>
    <dgm:cxn modelId="{4B3E6B01-A9B7-43FB-9B61-1ECA78A1B487}" type="presParOf" srcId="{3D6C2773-980B-4A56-8A7C-43332229FACD}" destId="{62917473-E907-49CB-BA9A-3D0C94ED9A66}" srcOrd="3" destOrd="0" presId="urn:microsoft.com/office/officeart/2005/8/layout/default"/>
    <dgm:cxn modelId="{ABD3CF72-2B24-465A-B5E0-E39F285AD852}" type="presParOf" srcId="{3D6C2773-980B-4A56-8A7C-43332229FACD}" destId="{BDBDC2B6-D2C7-4DC1-8FB3-CAD73D7FD3F7}" srcOrd="4" destOrd="0" presId="urn:microsoft.com/office/officeart/2005/8/layout/default"/>
    <dgm:cxn modelId="{BBD38248-CBEC-453C-9F5A-2EB4FC18476F}" type="presParOf" srcId="{3D6C2773-980B-4A56-8A7C-43332229FACD}" destId="{448276EB-0EFC-4C69-B5BC-71989CCE10D4}" srcOrd="5" destOrd="0" presId="urn:microsoft.com/office/officeart/2005/8/layout/default"/>
    <dgm:cxn modelId="{CACD9230-7A7C-421C-9324-79129E127754}" type="presParOf" srcId="{3D6C2773-980B-4A56-8A7C-43332229FACD}" destId="{0C3CB876-3D84-4662-9EB4-89BFC71376CD}"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dgm:spPr/>
      <dgm:t>
        <a:bodyPr anchor="t"/>
        <a:lstStyle/>
        <a:p>
          <a:pPr rtl="0"/>
          <a:r>
            <a:rPr lang="en-US" b="0" i="0" dirty="0" smtClean="0"/>
            <a:t>Method 1 :</a:t>
          </a:r>
        </a:p>
        <a:p>
          <a:pPr rtl="0"/>
          <a:r>
            <a:rPr lang="en-US" b="0" i="0" dirty="0" smtClean="0"/>
            <a:t>Try locking and waking your </a:t>
          </a:r>
          <a:r>
            <a:rPr lang="en-US" b="0" i="0" dirty="0" err="1" smtClean="0"/>
            <a:t>iDevice</a:t>
          </a:r>
          <a:r>
            <a:rPr lang="en-US" b="0" i="0" dirty="0" smtClean="0"/>
            <a:t> using power button and repeat it.</a:t>
          </a:r>
          <a:endParaRPr lang="en-US"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7F70958B-0B5C-49AF-AA4D-6A4931005EC0}">
      <dgm:prSet/>
      <dgm:spPr/>
      <dgm:t>
        <a:bodyPr anchor="t"/>
        <a:lstStyle/>
        <a:p>
          <a:r>
            <a:rPr lang="en-US" b="0" i="0" dirty="0" smtClean="0"/>
            <a:t>Method 2:</a:t>
          </a:r>
        </a:p>
        <a:p>
          <a:r>
            <a:rPr lang="en-US" b="0" i="0" dirty="0" smtClean="0"/>
            <a:t>Do a hard reset or hard reboot.</a:t>
          </a:r>
          <a:endParaRPr lang="en-US" b="0" i="0" dirty="0"/>
        </a:p>
      </dgm:t>
    </dgm:pt>
    <dgm:pt modelId="{3E27591B-A538-482C-8CC0-E427EE908334}" type="parTrans" cxnId="{81F53E98-8FFB-4C18-B774-BFBAC5D5FBA9}">
      <dgm:prSet/>
      <dgm:spPr/>
      <dgm:t>
        <a:bodyPr/>
        <a:lstStyle/>
        <a:p>
          <a:endParaRPr lang="en-US"/>
        </a:p>
      </dgm:t>
    </dgm:pt>
    <dgm:pt modelId="{684D347C-CE56-4284-9614-4A57683DD46C}" type="sibTrans" cxnId="{81F53E98-8FFB-4C18-B774-BFBAC5D5FBA9}">
      <dgm:prSet/>
      <dgm:spPr/>
      <dgm:t>
        <a:bodyPr/>
        <a:lstStyle/>
        <a:p>
          <a:endParaRPr lang="en-US"/>
        </a:p>
      </dgm:t>
    </dgm:pt>
    <dgm:pt modelId="{069DF260-DB8C-4C36-8E6D-26497211D9FE}">
      <dgm:prSet/>
      <dgm:spPr/>
      <dgm:t>
        <a:bodyPr anchor="t"/>
        <a:lstStyle/>
        <a:p>
          <a:r>
            <a:rPr lang="en-US" b="0" i="0" dirty="0" smtClean="0"/>
            <a:t>Method 3:</a:t>
          </a:r>
        </a:p>
        <a:p>
          <a:r>
            <a:rPr lang="en-US" b="0" i="0" dirty="0" smtClean="0"/>
            <a:t>Restore your </a:t>
          </a:r>
          <a:r>
            <a:rPr lang="en-US" b="0" i="0" dirty="0" err="1" smtClean="0"/>
            <a:t>iDevice</a:t>
          </a:r>
          <a:r>
            <a:rPr lang="en-US" b="0" i="0" dirty="0" smtClean="0"/>
            <a:t> with iTunes.</a:t>
          </a:r>
          <a:endParaRPr lang="en-US" b="0" i="0" dirty="0"/>
        </a:p>
      </dgm:t>
    </dgm:pt>
    <dgm:pt modelId="{042F38D5-871C-4F86-AF6A-3F074B633BF8}" type="parTrans" cxnId="{973B614F-4671-4A04-9B00-99EA17BC37DA}">
      <dgm:prSet/>
      <dgm:spPr/>
      <dgm:t>
        <a:bodyPr/>
        <a:lstStyle/>
        <a:p>
          <a:endParaRPr lang="en-US"/>
        </a:p>
      </dgm:t>
    </dgm:pt>
    <dgm:pt modelId="{3666B89F-2504-4C6A-A957-DCC6E2C17AA5}" type="sibTrans" cxnId="{973B614F-4671-4A04-9B00-99EA17BC37DA}">
      <dgm:prSet/>
      <dgm:spPr/>
      <dgm:t>
        <a:bodyPr/>
        <a:lstStyle/>
        <a:p>
          <a:endParaRPr lang="en-US"/>
        </a:p>
      </dgm:t>
    </dgm:pt>
    <dgm:pt modelId="{FA1C5834-2737-4915-BD82-D0F82EE1BEAF}">
      <dgm:prSet/>
      <dgm:spPr/>
      <dgm:t>
        <a:bodyPr anchor="t"/>
        <a:lstStyle/>
        <a:p>
          <a:r>
            <a:rPr lang="en-US" b="0" i="0" dirty="0" smtClean="0"/>
            <a:t>Method 4:</a:t>
          </a:r>
        </a:p>
        <a:p>
          <a:r>
            <a:rPr lang="en-US" b="0" i="0" dirty="0" smtClean="0"/>
            <a:t>Update to </a:t>
          </a:r>
          <a:r>
            <a:rPr lang="en-US" b="0" i="0" dirty="0" err="1" smtClean="0"/>
            <a:t>iOS</a:t>
          </a:r>
          <a:r>
            <a:rPr lang="en-US" b="0" i="0" dirty="0" smtClean="0"/>
            <a:t> 10 with iTunes on computer.</a:t>
          </a:r>
          <a:endParaRPr lang="en-US" b="0" i="0" dirty="0"/>
        </a:p>
      </dgm:t>
    </dgm:pt>
    <dgm:pt modelId="{7FFB4CA6-7956-4A67-A7C5-8E794E38FDEC}" type="parTrans" cxnId="{B4068F5F-2CA1-4F00-989A-6A10779D787F}">
      <dgm:prSet/>
      <dgm:spPr/>
      <dgm:t>
        <a:bodyPr/>
        <a:lstStyle/>
        <a:p>
          <a:endParaRPr lang="en-US"/>
        </a:p>
      </dgm:t>
    </dgm:pt>
    <dgm:pt modelId="{9EDF3F9C-8992-4101-95F5-F412A76B3318}" type="sibTrans" cxnId="{B4068F5F-2CA1-4F00-989A-6A10779D787F}">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978733BF-9211-4897-8012-BA60381C8C35}" type="pres">
      <dgm:prSet presAssocID="{7F70958B-0B5C-49AF-AA4D-6A4931005EC0}" presName="node" presStyleLbl="node1" presStyleIdx="1" presStyleCnt="4">
        <dgm:presLayoutVars>
          <dgm:bulletEnabled val="1"/>
        </dgm:presLayoutVars>
      </dgm:prSet>
      <dgm:spPr/>
      <dgm:t>
        <a:bodyPr/>
        <a:lstStyle/>
        <a:p>
          <a:endParaRPr lang="en-US"/>
        </a:p>
      </dgm:t>
    </dgm:pt>
    <dgm:pt modelId="{572DA35A-AD3A-4B51-B9BF-B42607A129A4}" type="pres">
      <dgm:prSet presAssocID="{684D347C-CE56-4284-9614-4A57683DD46C}" presName="sibTrans" presStyleCnt="0"/>
      <dgm:spPr/>
    </dgm:pt>
    <dgm:pt modelId="{FEE20F72-1166-4EBC-B302-94A24FD57B64}" type="pres">
      <dgm:prSet presAssocID="{069DF260-DB8C-4C36-8E6D-26497211D9FE}" presName="node" presStyleLbl="node1" presStyleIdx="2" presStyleCnt="4">
        <dgm:presLayoutVars>
          <dgm:bulletEnabled val="1"/>
        </dgm:presLayoutVars>
      </dgm:prSet>
      <dgm:spPr/>
      <dgm:t>
        <a:bodyPr/>
        <a:lstStyle/>
        <a:p>
          <a:endParaRPr lang="en-US"/>
        </a:p>
      </dgm:t>
    </dgm:pt>
    <dgm:pt modelId="{D125F09C-597F-47EA-A256-824AA0A30B22}" type="pres">
      <dgm:prSet presAssocID="{3666B89F-2504-4C6A-A957-DCC6E2C17AA5}" presName="sibTrans" presStyleCnt="0"/>
      <dgm:spPr/>
    </dgm:pt>
    <dgm:pt modelId="{3E61E19A-5E8F-4CA1-A439-7C11074A0B98}" type="pres">
      <dgm:prSet presAssocID="{FA1C5834-2737-4915-BD82-D0F82EE1BEAF}" presName="node" presStyleLbl="node1" presStyleIdx="3" presStyleCnt="4">
        <dgm:presLayoutVars>
          <dgm:bulletEnabled val="1"/>
        </dgm:presLayoutVars>
      </dgm:prSet>
      <dgm:spPr/>
      <dgm:t>
        <a:bodyPr/>
        <a:lstStyle/>
        <a:p>
          <a:endParaRPr lang="en-US"/>
        </a:p>
      </dgm:t>
    </dgm:pt>
  </dgm:ptLst>
  <dgm:cxnLst>
    <dgm:cxn modelId="{81F53E98-8FFB-4C18-B774-BFBAC5D5FBA9}" srcId="{3D07EC7B-0187-4358-BA56-4019EA74E16E}" destId="{7F70958B-0B5C-49AF-AA4D-6A4931005EC0}" srcOrd="1" destOrd="0" parTransId="{3E27591B-A538-482C-8CC0-E427EE908334}" sibTransId="{684D347C-CE56-4284-9614-4A57683DD46C}"/>
    <dgm:cxn modelId="{BACC4390-9F19-48D6-AB37-6516569F41C7}" type="presOf" srcId="{3D07EC7B-0187-4358-BA56-4019EA74E16E}" destId="{3D6C2773-980B-4A56-8A7C-43332229FACD}" srcOrd="0" destOrd="0" presId="urn:microsoft.com/office/officeart/2005/8/layout/default"/>
    <dgm:cxn modelId="{82CF43E6-EBB6-491B-A13F-E9809D6D72C1}" type="presOf" srcId="{135BA893-7CA4-4834-BDD1-583CCB8CE47A}" destId="{428325E1-311F-4AD8-9EEE-D8533F3E5E2E}" srcOrd="0" destOrd="0" presId="urn:microsoft.com/office/officeart/2005/8/layout/default"/>
    <dgm:cxn modelId="{3B6696F5-B2DC-45DA-A686-477F750E533E}" type="presOf" srcId="{7F70958B-0B5C-49AF-AA4D-6A4931005EC0}" destId="{978733BF-9211-4897-8012-BA60381C8C35}" srcOrd="0" destOrd="0" presId="urn:microsoft.com/office/officeart/2005/8/layout/default"/>
    <dgm:cxn modelId="{973B614F-4671-4A04-9B00-99EA17BC37DA}" srcId="{3D07EC7B-0187-4358-BA56-4019EA74E16E}" destId="{069DF260-DB8C-4C36-8E6D-26497211D9FE}" srcOrd="2" destOrd="0" parTransId="{042F38D5-871C-4F86-AF6A-3F074B633BF8}" sibTransId="{3666B89F-2504-4C6A-A957-DCC6E2C17AA5}"/>
    <dgm:cxn modelId="{B4068F5F-2CA1-4F00-989A-6A10779D787F}" srcId="{3D07EC7B-0187-4358-BA56-4019EA74E16E}" destId="{FA1C5834-2737-4915-BD82-D0F82EE1BEAF}" srcOrd="3" destOrd="0" parTransId="{7FFB4CA6-7956-4A67-A7C5-8E794E38FDEC}" sibTransId="{9EDF3F9C-8992-4101-95F5-F412A76B3318}"/>
    <dgm:cxn modelId="{AA8175E9-40B4-40B6-B8CE-7E85041772AF}" srcId="{3D07EC7B-0187-4358-BA56-4019EA74E16E}" destId="{135BA893-7CA4-4834-BDD1-583CCB8CE47A}" srcOrd="0" destOrd="0" parTransId="{494AB278-628C-4500-BB94-C4DEFD09AB90}" sibTransId="{D8F8C154-7534-4332-A40B-BC156C6B2E1C}"/>
    <dgm:cxn modelId="{936AE203-51AA-4603-BBDF-1B8A856A586D}" type="presOf" srcId="{069DF260-DB8C-4C36-8E6D-26497211D9FE}" destId="{FEE20F72-1166-4EBC-B302-94A24FD57B64}" srcOrd="0" destOrd="0" presId="urn:microsoft.com/office/officeart/2005/8/layout/default"/>
    <dgm:cxn modelId="{0F841E54-DC3A-481A-AE75-ADFFA8F296DA}" type="presOf" srcId="{FA1C5834-2737-4915-BD82-D0F82EE1BEAF}" destId="{3E61E19A-5E8F-4CA1-A439-7C11074A0B98}" srcOrd="0" destOrd="0" presId="urn:microsoft.com/office/officeart/2005/8/layout/default"/>
    <dgm:cxn modelId="{12B51EB8-1771-40E3-A67C-AA2D95E38DBA}" type="presParOf" srcId="{3D6C2773-980B-4A56-8A7C-43332229FACD}" destId="{428325E1-311F-4AD8-9EEE-D8533F3E5E2E}" srcOrd="0" destOrd="0" presId="urn:microsoft.com/office/officeart/2005/8/layout/default"/>
    <dgm:cxn modelId="{F66209B0-4A04-418A-9297-62A891421899}" type="presParOf" srcId="{3D6C2773-980B-4A56-8A7C-43332229FACD}" destId="{FD3D9034-451F-4A3F-9FCA-50827F50746E}" srcOrd="1" destOrd="0" presId="urn:microsoft.com/office/officeart/2005/8/layout/default"/>
    <dgm:cxn modelId="{C14DDF62-ED3F-429A-805B-74A94C6A8100}" type="presParOf" srcId="{3D6C2773-980B-4A56-8A7C-43332229FACD}" destId="{978733BF-9211-4897-8012-BA60381C8C35}" srcOrd="2" destOrd="0" presId="urn:microsoft.com/office/officeart/2005/8/layout/default"/>
    <dgm:cxn modelId="{7FD27E54-4E7C-4316-B8DA-C11BEB2A0DE8}" type="presParOf" srcId="{3D6C2773-980B-4A56-8A7C-43332229FACD}" destId="{572DA35A-AD3A-4B51-B9BF-B42607A129A4}" srcOrd="3" destOrd="0" presId="urn:microsoft.com/office/officeart/2005/8/layout/default"/>
    <dgm:cxn modelId="{6B5AB1F3-60F2-4EBA-B5E6-923D81C116E6}" type="presParOf" srcId="{3D6C2773-980B-4A56-8A7C-43332229FACD}" destId="{FEE20F72-1166-4EBC-B302-94A24FD57B64}" srcOrd="4" destOrd="0" presId="urn:microsoft.com/office/officeart/2005/8/layout/default"/>
    <dgm:cxn modelId="{BA42E397-BE1B-4233-81D1-AF2896EDB549}" type="presParOf" srcId="{3D6C2773-980B-4A56-8A7C-43332229FACD}" destId="{D125F09C-597F-47EA-A256-824AA0A30B22}" srcOrd="5" destOrd="0" presId="urn:microsoft.com/office/officeart/2005/8/layout/default"/>
    <dgm:cxn modelId="{72015C16-8626-4029-B367-1DAF05134B37}" type="presParOf" srcId="{3D6C2773-980B-4A56-8A7C-43332229FACD}" destId="{3E61E19A-5E8F-4CA1-A439-7C11074A0B98}"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dgm:spPr/>
      <dgm:t>
        <a:bodyPr anchor="t"/>
        <a:lstStyle/>
        <a:p>
          <a:pPr rtl="0"/>
          <a:r>
            <a:rPr lang="en-US" b="0" i="0" dirty="0" smtClean="0"/>
            <a:t>Step 1 : </a:t>
          </a:r>
        </a:p>
        <a:p>
          <a:pPr rtl="0"/>
          <a:r>
            <a:rPr lang="en-US" b="0" i="0" dirty="0" smtClean="0"/>
            <a:t>Update your iTunes to the latest version. Connect your </a:t>
          </a:r>
          <a:r>
            <a:rPr lang="en-US" b="0" i="0" dirty="0" err="1" smtClean="0"/>
            <a:t>iPhone</a:t>
          </a:r>
          <a:r>
            <a:rPr lang="en-US" b="0" i="0" dirty="0" smtClean="0"/>
            <a:t> and run iTunes.</a:t>
          </a:r>
          <a:endParaRPr lang="en-US"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A9CAEC47-C54F-4B6F-A6E1-4C6DA76899A3}">
      <dgm:prSet/>
      <dgm:spPr/>
      <dgm:t>
        <a:bodyPr anchor="t"/>
        <a:lstStyle/>
        <a:p>
          <a:r>
            <a:rPr lang="en-US" b="0" i="0" dirty="0" smtClean="0"/>
            <a:t>Step 2:</a:t>
          </a:r>
        </a:p>
        <a:p>
          <a:r>
            <a:rPr lang="en-US" b="0" i="0" dirty="0" smtClean="0"/>
            <a:t> Click the device button.</a:t>
          </a:r>
          <a:endParaRPr lang="en-US" b="0" i="0" dirty="0"/>
        </a:p>
      </dgm:t>
    </dgm:pt>
    <dgm:pt modelId="{30ED2CB2-A65C-4C2F-A0B6-4F7D583200CC}" type="parTrans" cxnId="{F3B9D3FD-8FCF-411C-BF8C-16731C0E73AD}">
      <dgm:prSet/>
      <dgm:spPr/>
      <dgm:t>
        <a:bodyPr/>
        <a:lstStyle/>
        <a:p>
          <a:endParaRPr lang="en-US"/>
        </a:p>
      </dgm:t>
    </dgm:pt>
    <dgm:pt modelId="{38E5251B-16A8-4B2A-A4DE-795DB5471907}" type="sibTrans" cxnId="{F3B9D3FD-8FCF-411C-BF8C-16731C0E73AD}">
      <dgm:prSet/>
      <dgm:spPr/>
      <dgm:t>
        <a:bodyPr/>
        <a:lstStyle/>
        <a:p>
          <a:endParaRPr lang="en-US"/>
        </a:p>
      </dgm:t>
    </dgm:pt>
    <dgm:pt modelId="{89E77160-6608-49CA-B144-8382312810C8}">
      <dgm:prSet/>
      <dgm:spPr/>
      <dgm:t>
        <a:bodyPr anchor="t"/>
        <a:lstStyle/>
        <a:p>
          <a:r>
            <a:rPr lang="en-US" b="0" i="0" dirty="0" smtClean="0"/>
            <a:t>Step 3:</a:t>
          </a:r>
        </a:p>
        <a:p>
          <a:r>
            <a:rPr lang="en-US" b="0" i="0" dirty="0" smtClean="0"/>
            <a:t> Select Restore Backup... and choose a recent backup file. </a:t>
          </a:r>
          <a:endParaRPr lang="en-US" b="0" i="0" dirty="0"/>
        </a:p>
      </dgm:t>
    </dgm:pt>
    <dgm:pt modelId="{703C8592-A9E5-4698-9942-183325A7529C}" type="parTrans" cxnId="{C4588687-6CCF-474F-9440-CF8B94B23CD8}">
      <dgm:prSet/>
      <dgm:spPr/>
      <dgm:t>
        <a:bodyPr/>
        <a:lstStyle/>
        <a:p>
          <a:endParaRPr lang="en-US"/>
        </a:p>
      </dgm:t>
    </dgm:pt>
    <dgm:pt modelId="{4D949EE3-42C1-4C0E-81DB-E4E0FDC9FAF2}" type="sibTrans" cxnId="{C4588687-6CCF-474F-9440-CF8B94B23CD8}">
      <dgm:prSet/>
      <dgm:spPr/>
      <dgm:t>
        <a:bodyPr/>
        <a:lstStyle/>
        <a:p>
          <a:endParaRPr lang="en-US"/>
        </a:p>
      </dgm:t>
    </dgm:pt>
    <dgm:pt modelId="{86A72D5F-D490-47F9-871B-8CD9290A25C8}">
      <dgm:prSet/>
      <dgm:spPr/>
      <dgm:t>
        <a:bodyPr anchor="t"/>
        <a:lstStyle/>
        <a:p>
          <a:r>
            <a:rPr lang="en-US" b="0" i="0" dirty="0" smtClean="0"/>
            <a:t>Step 4 :</a:t>
          </a:r>
        </a:p>
        <a:p>
          <a:r>
            <a:rPr lang="en-US" b="0" i="0" dirty="0" smtClean="0"/>
            <a:t> click Restore.</a:t>
          </a:r>
          <a:endParaRPr lang="en-US" b="0" i="0" dirty="0"/>
        </a:p>
      </dgm:t>
    </dgm:pt>
    <dgm:pt modelId="{8064D88B-1D61-44B0-ABBC-6B9A32178E28}" type="parTrans" cxnId="{379872E0-A7CE-4588-9402-B49898827611}">
      <dgm:prSet/>
      <dgm:spPr/>
    </dgm:pt>
    <dgm:pt modelId="{9AF9A18F-7D2D-497D-85DB-F77B5ACBE84B}" type="sibTrans" cxnId="{379872E0-A7CE-4588-9402-B49898827611}">
      <dgm:prSet/>
      <dgm:spPr/>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3E92596F-1522-4B98-99B6-8F0BBB4C1883}" type="pres">
      <dgm:prSet presAssocID="{A9CAEC47-C54F-4B6F-A6E1-4C6DA76899A3}" presName="node" presStyleLbl="node1" presStyleIdx="1" presStyleCnt="4">
        <dgm:presLayoutVars>
          <dgm:bulletEnabled val="1"/>
        </dgm:presLayoutVars>
      </dgm:prSet>
      <dgm:spPr/>
      <dgm:t>
        <a:bodyPr/>
        <a:lstStyle/>
        <a:p>
          <a:endParaRPr lang="en-US"/>
        </a:p>
      </dgm:t>
    </dgm:pt>
    <dgm:pt modelId="{6F2925D7-429F-4A8B-8BB9-E97626F76479}" type="pres">
      <dgm:prSet presAssocID="{38E5251B-16A8-4B2A-A4DE-795DB5471907}" presName="sibTrans" presStyleCnt="0"/>
      <dgm:spPr/>
    </dgm:pt>
    <dgm:pt modelId="{7FD16A0F-6215-4BA5-9ACA-6924660867D5}" type="pres">
      <dgm:prSet presAssocID="{89E77160-6608-49CA-B144-8382312810C8}" presName="node" presStyleLbl="node1" presStyleIdx="2" presStyleCnt="4">
        <dgm:presLayoutVars>
          <dgm:bulletEnabled val="1"/>
        </dgm:presLayoutVars>
      </dgm:prSet>
      <dgm:spPr/>
      <dgm:t>
        <a:bodyPr/>
        <a:lstStyle/>
        <a:p>
          <a:endParaRPr lang="en-US"/>
        </a:p>
      </dgm:t>
    </dgm:pt>
    <dgm:pt modelId="{094AA03F-A8F6-4CC1-B948-8EF19D30B7ED}" type="pres">
      <dgm:prSet presAssocID="{4D949EE3-42C1-4C0E-81DB-E4E0FDC9FAF2}" presName="sibTrans" presStyleCnt="0"/>
      <dgm:spPr/>
    </dgm:pt>
    <dgm:pt modelId="{C91A2754-F74F-4B45-892F-F7E3C4F0B096}" type="pres">
      <dgm:prSet presAssocID="{86A72D5F-D490-47F9-871B-8CD9290A25C8}" presName="node" presStyleLbl="node1" presStyleIdx="3" presStyleCnt="4">
        <dgm:presLayoutVars>
          <dgm:bulletEnabled val="1"/>
        </dgm:presLayoutVars>
      </dgm:prSet>
      <dgm:spPr/>
      <dgm:t>
        <a:bodyPr/>
        <a:lstStyle/>
        <a:p>
          <a:endParaRPr lang="en-US"/>
        </a:p>
      </dgm:t>
    </dgm:pt>
  </dgm:ptLst>
  <dgm:cxnLst>
    <dgm:cxn modelId="{F3B9D3FD-8FCF-411C-BF8C-16731C0E73AD}" srcId="{3D07EC7B-0187-4358-BA56-4019EA74E16E}" destId="{A9CAEC47-C54F-4B6F-A6E1-4C6DA76899A3}" srcOrd="1" destOrd="0" parTransId="{30ED2CB2-A65C-4C2F-A0B6-4F7D583200CC}" sibTransId="{38E5251B-16A8-4B2A-A4DE-795DB5471907}"/>
    <dgm:cxn modelId="{D3820168-E059-414E-A1CE-C298C1B797D5}" type="presOf" srcId="{86A72D5F-D490-47F9-871B-8CD9290A25C8}" destId="{C91A2754-F74F-4B45-892F-F7E3C4F0B096}" srcOrd="0" destOrd="0" presId="urn:microsoft.com/office/officeart/2005/8/layout/default"/>
    <dgm:cxn modelId="{04E75CBB-AA11-4C62-9A1D-58763D63E8DB}" type="presOf" srcId="{89E77160-6608-49CA-B144-8382312810C8}" destId="{7FD16A0F-6215-4BA5-9ACA-6924660867D5}"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8F4D93D7-622D-411F-AABD-F5F658BD0E36}" type="presOf" srcId="{135BA893-7CA4-4834-BDD1-583CCB8CE47A}" destId="{428325E1-311F-4AD8-9EEE-D8533F3E5E2E}" srcOrd="0" destOrd="0" presId="urn:microsoft.com/office/officeart/2005/8/layout/default"/>
    <dgm:cxn modelId="{FFA80136-EC0F-4D1D-93BC-670CFB399F88}" type="presOf" srcId="{A9CAEC47-C54F-4B6F-A6E1-4C6DA76899A3}" destId="{3E92596F-1522-4B98-99B6-8F0BBB4C1883}" srcOrd="0" destOrd="0" presId="urn:microsoft.com/office/officeart/2005/8/layout/default"/>
    <dgm:cxn modelId="{379872E0-A7CE-4588-9402-B49898827611}" srcId="{3D07EC7B-0187-4358-BA56-4019EA74E16E}" destId="{86A72D5F-D490-47F9-871B-8CD9290A25C8}" srcOrd="3" destOrd="0" parTransId="{8064D88B-1D61-44B0-ABBC-6B9A32178E28}" sibTransId="{9AF9A18F-7D2D-497D-85DB-F77B5ACBE84B}"/>
    <dgm:cxn modelId="{8D703805-6AA9-4C2B-BC1E-EB565454322A}" type="presOf" srcId="{3D07EC7B-0187-4358-BA56-4019EA74E16E}" destId="{3D6C2773-980B-4A56-8A7C-43332229FACD}" srcOrd="0" destOrd="0" presId="urn:microsoft.com/office/officeart/2005/8/layout/default"/>
    <dgm:cxn modelId="{C4588687-6CCF-474F-9440-CF8B94B23CD8}" srcId="{3D07EC7B-0187-4358-BA56-4019EA74E16E}" destId="{89E77160-6608-49CA-B144-8382312810C8}" srcOrd="2" destOrd="0" parTransId="{703C8592-A9E5-4698-9942-183325A7529C}" sibTransId="{4D949EE3-42C1-4C0E-81DB-E4E0FDC9FAF2}"/>
    <dgm:cxn modelId="{96FB0D74-7831-4ADA-B40C-7B92CA0D03B8}" type="presParOf" srcId="{3D6C2773-980B-4A56-8A7C-43332229FACD}" destId="{428325E1-311F-4AD8-9EEE-D8533F3E5E2E}" srcOrd="0" destOrd="0" presId="urn:microsoft.com/office/officeart/2005/8/layout/default"/>
    <dgm:cxn modelId="{5A05F3C6-C92C-4553-9FC2-D3579DA7CD48}" type="presParOf" srcId="{3D6C2773-980B-4A56-8A7C-43332229FACD}" destId="{FD3D9034-451F-4A3F-9FCA-50827F50746E}" srcOrd="1" destOrd="0" presId="urn:microsoft.com/office/officeart/2005/8/layout/default"/>
    <dgm:cxn modelId="{0B34F6ED-0BDA-4D1B-9FA5-DA8569C1AC48}" type="presParOf" srcId="{3D6C2773-980B-4A56-8A7C-43332229FACD}" destId="{3E92596F-1522-4B98-99B6-8F0BBB4C1883}" srcOrd="2" destOrd="0" presId="urn:microsoft.com/office/officeart/2005/8/layout/default"/>
    <dgm:cxn modelId="{D4E9B15B-FD7D-460B-A5F2-6CD6E541D0F8}" type="presParOf" srcId="{3D6C2773-980B-4A56-8A7C-43332229FACD}" destId="{6F2925D7-429F-4A8B-8BB9-E97626F76479}" srcOrd="3" destOrd="0" presId="urn:microsoft.com/office/officeart/2005/8/layout/default"/>
    <dgm:cxn modelId="{3244D960-512E-4F98-9282-2FC609B0521D}" type="presParOf" srcId="{3D6C2773-980B-4A56-8A7C-43332229FACD}" destId="{7FD16A0F-6215-4BA5-9ACA-6924660867D5}" srcOrd="4" destOrd="0" presId="urn:microsoft.com/office/officeart/2005/8/layout/default"/>
    <dgm:cxn modelId="{417FE642-0A98-497C-8605-F3C1BE6FAC01}" type="presParOf" srcId="{3D6C2773-980B-4A56-8A7C-43332229FACD}" destId="{094AA03F-A8F6-4CC1-B948-8EF19D30B7ED}" srcOrd="5" destOrd="0" presId="urn:microsoft.com/office/officeart/2005/8/layout/default"/>
    <dgm:cxn modelId="{7F98883A-FF2D-4E40-996D-2A3F101E5AC1}" type="presParOf" srcId="{3D6C2773-980B-4A56-8A7C-43332229FACD}" destId="{C91A2754-F74F-4B45-892F-F7E3C4F0B096}"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dgm:spPr/>
      <dgm:t>
        <a:bodyPr anchor="t"/>
        <a:lstStyle/>
        <a:p>
          <a:pPr rtl="0"/>
          <a:r>
            <a:rPr lang="en-US" b="0" i="0" dirty="0" smtClean="0"/>
            <a:t>Method 1 :</a:t>
          </a:r>
        </a:p>
        <a:p>
          <a:pPr rtl="0"/>
          <a:r>
            <a:rPr lang="en-US" b="0" i="0" dirty="0" smtClean="0"/>
            <a:t>"Force Restart" your device by holding both Power and Home buttons.</a:t>
          </a:r>
          <a:endParaRPr lang="en-US"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F786E61B-84A5-4BE8-B4BC-C20ABD2CB1D2}">
      <dgm:prSet/>
      <dgm:spPr/>
      <dgm:t>
        <a:bodyPr/>
        <a:lstStyle/>
        <a:p>
          <a:r>
            <a:rPr lang="en-US" b="0" i="0" dirty="0" smtClean="0"/>
            <a:t>Method 2:</a:t>
          </a:r>
        </a:p>
        <a:p>
          <a:r>
            <a:rPr lang="en-US" b="0" i="0" dirty="0" smtClean="0"/>
            <a:t>Recover your device using iTunes. You can connect your device to iTunes on your computer and recover in Recovery Mode.</a:t>
          </a:r>
          <a:endParaRPr lang="en-US" b="0" i="0" dirty="0"/>
        </a:p>
      </dgm:t>
    </dgm:pt>
    <dgm:pt modelId="{07245B5F-A0BC-405B-87B6-E2180A275E08}" type="parTrans" cxnId="{BD4012E6-187E-42B9-A539-8CBFEB2F5988}">
      <dgm:prSet/>
      <dgm:spPr/>
      <dgm:t>
        <a:bodyPr/>
        <a:lstStyle/>
        <a:p>
          <a:endParaRPr lang="en-US"/>
        </a:p>
      </dgm:t>
    </dgm:pt>
    <dgm:pt modelId="{1C5704D0-90F0-4F1B-8416-AF571A73202D}" type="sibTrans" cxnId="{BD4012E6-187E-42B9-A539-8CBFEB2F5988}">
      <dgm:prSet/>
      <dgm:spPr/>
      <dgm:t>
        <a:bodyPr/>
        <a:lstStyle/>
        <a:p>
          <a:endParaRPr lang="en-US"/>
        </a:p>
      </dgm:t>
    </dgm:pt>
    <dgm:pt modelId="{AD96ABB9-32F6-42A2-9112-602850126A60}">
      <dgm:prSet/>
      <dgm:spPr/>
      <dgm:t>
        <a:bodyPr/>
        <a:lstStyle/>
        <a:p>
          <a:r>
            <a:rPr lang="en-US" b="0" i="0" dirty="0" smtClean="0"/>
            <a:t>Method 3:</a:t>
          </a:r>
        </a:p>
        <a:p>
          <a:r>
            <a:rPr lang="en-US" b="0" i="0" dirty="0" smtClean="0"/>
            <a:t> Use </a:t>
          </a:r>
          <a:r>
            <a:rPr lang="en-US" b="0" i="0" dirty="0" err="1" smtClean="0"/>
            <a:t>iOS</a:t>
          </a:r>
          <a:r>
            <a:rPr lang="en-US" b="0" i="0" dirty="0" smtClean="0"/>
            <a:t> repairing software to fix this issue.</a:t>
          </a:r>
          <a:endParaRPr lang="en-US" b="0" i="0" dirty="0"/>
        </a:p>
      </dgm:t>
    </dgm:pt>
    <dgm:pt modelId="{8EB10EBE-26F7-4280-B4F2-2DAE823C118F}" type="parTrans" cxnId="{676453EA-4333-4676-84DE-3635B2819E6B}">
      <dgm:prSet/>
      <dgm:spPr/>
      <dgm:t>
        <a:bodyPr/>
        <a:lstStyle/>
        <a:p>
          <a:endParaRPr lang="en-US"/>
        </a:p>
      </dgm:t>
    </dgm:pt>
    <dgm:pt modelId="{6AADF47D-ED3E-4326-9CA7-8CB60F9333CB}" type="sibTrans" cxnId="{676453EA-4333-4676-84DE-3635B2819E6B}">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3" custScaleX="141607">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B0952D43-0A50-48A3-BE1C-56701D9A28E0}" type="pres">
      <dgm:prSet presAssocID="{F786E61B-84A5-4BE8-B4BC-C20ABD2CB1D2}" presName="node" presStyleLbl="node1" presStyleIdx="1" presStyleCnt="3" custScaleX="141607">
        <dgm:presLayoutVars>
          <dgm:bulletEnabled val="1"/>
        </dgm:presLayoutVars>
      </dgm:prSet>
      <dgm:spPr/>
      <dgm:t>
        <a:bodyPr/>
        <a:lstStyle/>
        <a:p>
          <a:endParaRPr lang="en-US"/>
        </a:p>
      </dgm:t>
    </dgm:pt>
    <dgm:pt modelId="{2D0B8B5F-FD36-489E-9306-E005332EFE05}" type="pres">
      <dgm:prSet presAssocID="{1C5704D0-90F0-4F1B-8416-AF571A73202D}" presName="sibTrans" presStyleCnt="0"/>
      <dgm:spPr/>
    </dgm:pt>
    <dgm:pt modelId="{299D672E-142B-4969-975C-73F0D02F5FF2}" type="pres">
      <dgm:prSet presAssocID="{AD96ABB9-32F6-42A2-9112-602850126A60}" presName="node" presStyleLbl="node1" presStyleIdx="2" presStyleCnt="3" custScaleX="141607">
        <dgm:presLayoutVars>
          <dgm:bulletEnabled val="1"/>
        </dgm:presLayoutVars>
      </dgm:prSet>
      <dgm:spPr/>
      <dgm:t>
        <a:bodyPr/>
        <a:lstStyle/>
        <a:p>
          <a:endParaRPr lang="en-US"/>
        </a:p>
      </dgm:t>
    </dgm:pt>
  </dgm:ptLst>
  <dgm:cxnLst>
    <dgm:cxn modelId="{676453EA-4333-4676-84DE-3635B2819E6B}" srcId="{3D07EC7B-0187-4358-BA56-4019EA74E16E}" destId="{AD96ABB9-32F6-42A2-9112-602850126A60}" srcOrd="2" destOrd="0" parTransId="{8EB10EBE-26F7-4280-B4F2-2DAE823C118F}" sibTransId="{6AADF47D-ED3E-4326-9CA7-8CB60F9333CB}"/>
    <dgm:cxn modelId="{ED28F3AD-9259-44E6-B983-4231C3AC942F}" type="presOf" srcId="{F786E61B-84A5-4BE8-B4BC-C20ABD2CB1D2}" destId="{B0952D43-0A50-48A3-BE1C-56701D9A28E0}" srcOrd="0" destOrd="0" presId="urn:microsoft.com/office/officeart/2005/8/layout/default"/>
    <dgm:cxn modelId="{BD4012E6-187E-42B9-A539-8CBFEB2F5988}" srcId="{3D07EC7B-0187-4358-BA56-4019EA74E16E}" destId="{F786E61B-84A5-4BE8-B4BC-C20ABD2CB1D2}" srcOrd="1" destOrd="0" parTransId="{07245B5F-A0BC-405B-87B6-E2180A275E08}" sibTransId="{1C5704D0-90F0-4F1B-8416-AF571A73202D}"/>
    <dgm:cxn modelId="{AA8175E9-40B4-40B6-B8CE-7E85041772AF}" srcId="{3D07EC7B-0187-4358-BA56-4019EA74E16E}" destId="{135BA893-7CA4-4834-BDD1-583CCB8CE47A}" srcOrd="0" destOrd="0" parTransId="{494AB278-628C-4500-BB94-C4DEFD09AB90}" sibTransId="{D8F8C154-7534-4332-A40B-BC156C6B2E1C}"/>
    <dgm:cxn modelId="{F368A224-6CC2-4B1D-AD0A-78897A39AFBF}" type="presOf" srcId="{AD96ABB9-32F6-42A2-9112-602850126A60}" destId="{299D672E-142B-4969-975C-73F0D02F5FF2}" srcOrd="0" destOrd="0" presId="urn:microsoft.com/office/officeart/2005/8/layout/default"/>
    <dgm:cxn modelId="{5D024D54-07FB-4B7A-9694-E18B367C0E55}" type="presOf" srcId="{3D07EC7B-0187-4358-BA56-4019EA74E16E}" destId="{3D6C2773-980B-4A56-8A7C-43332229FACD}" srcOrd="0" destOrd="0" presId="urn:microsoft.com/office/officeart/2005/8/layout/default"/>
    <dgm:cxn modelId="{613FB4B5-8BF9-4624-812F-1CA1DBF663D2}" type="presOf" srcId="{135BA893-7CA4-4834-BDD1-583CCB8CE47A}" destId="{428325E1-311F-4AD8-9EEE-D8533F3E5E2E}" srcOrd="0" destOrd="0" presId="urn:microsoft.com/office/officeart/2005/8/layout/default"/>
    <dgm:cxn modelId="{B63E5597-CB74-45A4-B1C6-25A7191ABE4A}" type="presParOf" srcId="{3D6C2773-980B-4A56-8A7C-43332229FACD}" destId="{428325E1-311F-4AD8-9EEE-D8533F3E5E2E}" srcOrd="0" destOrd="0" presId="urn:microsoft.com/office/officeart/2005/8/layout/default"/>
    <dgm:cxn modelId="{5A3A8F62-912E-4825-8C8F-B836194DB238}" type="presParOf" srcId="{3D6C2773-980B-4A56-8A7C-43332229FACD}" destId="{FD3D9034-451F-4A3F-9FCA-50827F50746E}" srcOrd="1" destOrd="0" presId="urn:microsoft.com/office/officeart/2005/8/layout/default"/>
    <dgm:cxn modelId="{96CCA8B6-4345-4094-919E-5E908DA5775A}" type="presParOf" srcId="{3D6C2773-980B-4A56-8A7C-43332229FACD}" destId="{B0952D43-0A50-48A3-BE1C-56701D9A28E0}" srcOrd="2" destOrd="0" presId="urn:microsoft.com/office/officeart/2005/8/layout/default"/>
    <dgm:cxn modelId="{1F806336-417D-4AB7-BAEE-DCE6FA89193C}" type="presParOf" srcId="{3D6C2773-980B-4A56-8A7C-43332229FACD}" destId="{2D0B8B5F-FD36-489E-9306-E005332EFE05}" srcOrd="3" destOrd="0" presId="urn:microsoft.com/office/officeart/2005/8/layout/default"/>
    <dgm:cxn modelId="{6078709E-C92C-4ACF-954F-0604F36E24CA}" type="presParOf" srcId="{3D6C2773-980B-4A56-8A7C-43332229FACD}" destId="{299D672E-142B-4969-975C-73F0D02F5FF2}" srcOrd="4"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841C81-87E0-41C6-8828-AFC25312FA4D}"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07CED3C3-6B5C-48E4-95D6-96490D9BBF2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smtClean="0"/>
            <a:t>Restart Your Android Device</a:t>
          </a:r>
          <a:endParaRPr lang="en-US" sz="1400" b="1" dirty="0"/>
        </a:p>
      </dgm:t>
    </dgm:pt>
    <dgm:pt modelId="{BFE7FF71-62D0-49E8-A731-F3A81D387361}" type="parTrans" cxnId="{FB8D02BB-B119-4484-84B6-BB619A79F66F}">
      <dgm:prSet/>
      <dgm:spPr/>
      <dgm:t>
        <a:bodyPr/>
        <a:lstStyle/>
        <a:p>
          <a:endParaRPr lang="en-US"/>
        </a:p>
      </dgm:t>
    </dgm:pt>
    <dgm:pt modelId="{C87EFDDA-1560-4345-9904-5DDFFC4B5D1B}" type="sibTrans" cxnId="{FB8D02BB-B119-4484-84B6-BB619A79F66F}">
      <dgm:prSet/>
      <dgm:spPr/>
      <dgm:t>
        <a:bodyPr/>
        <a:lstStyle/>
        <a:p>
          <a:endParaRPr lang="en-US"/>
        </a:p>
      </dgm:t>
    </dgm:pt>
    <dgm:pt modelId="{CE76D365-E7AF-40AA-9C75-AB671207744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Make Sure Your Data Connection/</a:t>
          </a:r>
          <a:r>
            <a:rPr lang="en-US" sz="1400" b="1" i="0" dirty="0" err="1" smtClean="0"/>
            <a:t>WiFi</a:t>
          </a:r>
          <a:r>
            <a:rPr lang="en-US" sz="1400" b="1" i="0" dirty="0" smtClean="0"/>
            <a:t> Is Turned On And Working</a:t>
          </a:r>
          <a:endParaRPr lang="en-US" sz="1400" b="1" dirty="0"/>
        </a:p>
      </dgm:t>
    </dgm:pt>
    <dgm:pt modelId="{4D25FF02-6F69-4E92-9388-F9D714DF7710}" type="parTrans" cxnId="{DC104DDA-7F9C-4610-9CA8-8003D2779ACF}">
      <dgm:prSet/>
      <dgm:spPr/>
      <dgm:t>
        <a:bodyPr/>
        <a:lstStyle/>
        <a:p>
          <a:endParaRPr lang="en-US"/>
        </a:p>
      </dgm:t>
    </dgm:pt>
    <dgm:pt modelId="{C1621AC6-E18D-49E1-81C9-D4D63AA877FC}" type="sibTrans" cxnId="{DC104DDA-7F9C-4610-9CA8-8003D2779ACF}">
      <dgm:prSet/>
      <dgm:spPr/>
      <dgm:t>
        <a:bodyPr/>
        <a:lstStyle/>
        <a:p>
          <a:endParaRPr lang="en-US"/>
        </a:p>
      </dgm:t>
    </dgm:pt>
    <dgm:pt modelId="{20BEB2AF-C3A9-4894-8EE0-016085AAC4D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Clear Cache Of Google Play App</a:t>
          </a:r>
          <a:endParaRPr lang="en-US" sz="1400" b="1" dirty="0"/>
        </a:p>
      </dgm:t>
    </dgm:pt>
    <dgm:pt modelId="{B1107E13-ED58-4A20-AA11-1F391FE8EB52}" type="parTrans" cxnId="{678DB32C-7FB5-42F2-90B2-DA349041315E}">
      <dgm:prSet/>
      <dgm:spPr/>
      <dgm:t>
        <a:bodyPr/>
        <a:lstStyle/>
        <a:p>
          <a:endParaRPr lang="en-US"/>
        </a:p>
      </dgm:t>
    </dgm:pt>
    <dgm:pt modelId="{C36F2BAD-451C-46F1-9229-6AF2FA1FED87}" type="sibTrans" cxnId="{678DB32C-7FB5-42F2-90B2-DA349041315E}">
      <dgm:prSet/>
      <dgm:spPr/>
      <dgm:t>
        <a:bodyPr/>
        <a:lstStyle/>
        <a:p>
          <a:endParaRPr lang="en-US"/>
        </a:p>
      </dgm:t>
    </dgm:pt>
    <dgm:pt modelId="{FDA89DA7-0C27-47BC-9323-5E8050EEE97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smtClean="0"/>
            <a:t>Make Sure You Have Data Enough Phone Storage Available</a:t>
          </a:r>
          <a:endParaRPr lang="en-US" sz="1400" b="1" dirty="0"/>
        </a:p>
      </dgm:t>
    </dgm:pt>
    <dgm:pt modelId="{3C9741D5-0297-439B-8BFF-7211DCAB26CC}" type="parTrans" cxnId="{36DD96A2-DBF5-40E8-BB46-FEF98622218D}">
      <dgm:prSet/>
      <dgm:spPr/>
      <dgm:t>
        <a:bodyPr/>
        <a:lstStyle/>
        <a:p>
          <a:endParaRPr lang="en-US"/>
        </a:p>
      </dgm:t>
    </dgm:pt>
    <dgm:pt modelId="{3BD41662-C19D-4360-ADF9-C362BEC88599}" type="sibTrans" cxnId="{36DD96A2-DBF5-40E8-BB46-FEF98622218D}">
      <dgm:prSet/>
      <dgm:spPr/>
      <dgm:t>
        <a:bodyPr/>
        <a:lstStyle/>
        <a:p>
          <a:endParaRPr lang="en-US"/>
        </a:p>
      </dgm:t>
    </dgm:pt>
    <dgm:pt modelId="{BBD7D537-E35B-495F-9AF1-FADCBB3A90E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smtClean="0"/>
            <a:t>Update Your Phone And Google Play App</a:t>
          </a:r>
          <a:endParaRPr lang="en-US" sz="1400" b="1" dirty="0"/>
        </a:p>
      </dgm:t>
    </dgm:pt>
    <dgm:pt modelId="{193F73EB-92F2-4C61-8F61-E0B57C03F68B}" type="parTrans" cxnId="{A80CCEB8-7853-45E7-8E5D-FE96A96F4F9D}">
      <dgm:prSet/>
      <dgm:spPr/>
      <dgm:t>
        <a:bodyPr/>
        <a:lstStyle/>
        <a:p>
          <a:endParaRPr lang="en-US"/>
        </a:p>
      </dgm:t>
    </dgm:pt>
    <dgm:pt modelId="{7470F6BE-4294-41BF-8744-4B59A55AA463}" type="sibTrans" cxnId="{A80CCEB8-7853-45E7-8E5D-FE96A96F4F9D}">
      <dgm:prSet/>
      <dgm:spPr/>
      <dgm:t>
        <a:bodyPr/>
        <a:lstStyle/>
        <a:p>
          <a:endParaRPr lang="en-US"/>
        </a:p>
      </dgm:t>
    </dgm:pt>
    <dgm:pt modelId="{37672ADF-5F68-4C22-A2F7-73E89E94ECB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Restore Factory Settings If Nothing Helps </a:t>
          </a:r>
          <a:endParaRPr lang="en-US" sz="1400" b="1" dirty="0"/>
        </a:p>
      </dgm:t>
    </dgm:pt>
    <dgm:pt modelId="{0B880ED8-BE64-4FAD-B6DC-7142AEE30E49}" type="parTrans" cxnId="{9C351E4C-A313-4A89-8918-220C0FD1FB63}">
      <dgm:prSet/>
      <dgm:spPr/>
      <dgm:t>
        <a:bodyPr/>
        <a:lstStyle/>
        <a:p>
          <a:endParaRPr lang="en-US"/>
        </a:p>
      </dgm:t>
    </dgm:pt>
    <dgm:pt modelId="{3C5412FB-1D4F-4F16-8D00-08C223022641}" type="sibTrans" cxnId="{9C351E4C-A313-4A89-8918-220C0FD1FB63}">
      <dgm:prSet/>
      <dgm:spPr/>
      <dgm:t>
        <a:bodyPr/>
        <a:lstStyle/>
        <a:p>
          <a:endParaRPr lang="en-US"/>
        </a:p>
      </dgm:t>
    </dgm:pt>
    <dgm:pt modelId="{FB3F98DC-E45C-49C3-9ED2-51BABB50D492}" type="pres">
      <dgm:prSet presAssocID="{87841C81-87E0-41C6-8828-AFC25312FA4D}" presName="Name0" presStyleCnt="0">
        <dgm:presLayoutVars>
          <dgm:dir/>
          <dgm:resizeHandles val="exact"/>
        </dgm:presLayoutVars>
      </dgm:prSet>
      <dgm:spPr/>
      <dgm:t>
        <a:bodyPr/>
        <a:lstStyle/>
        <a:p>
          <a:endParaRPr lang="en-US"/>
        </a:p>
      </dgm:t>
    </dgm:pt>
    <dgm:pt modelId="{9056F7CE-7F19-4F5C-AB78-41A5F5170B46}" type="pres">
      <dgm:prSet presAssocID="{07CED3C3-6B5C-48E4-95D6-96490D9BBF2B}" presName="node" presStyleLbl="node1" presStyleIdx="0" presStyleCnt="6">
        <dgm:presLayoutVars>
          <dgm:bulletEnabled val="1"/>
        </dgm:presLayoutVars>
      </dgm:prSet>
      <dgm:spPr/>
      <dgm:t>
        <a:bodyPr/>
        <a:lstStyle/>
        <a:p>
          <a:endParaRPr lang="en-US"/>
        </a:p>
      </dgm:t>
    </dgm:pt>
    <dgm:pt modelId="{A8E7D040-D504-456B-83E9-F72DFFA91F90}" type="pres">
      <dgm:prSet presAssocID="{C87EFDDA-1560-4345-9904-5DDFFC4B5D1B}" presName="sibTrans" presStyleLbl="sibTrans1D1" presStyleIdx="0" presStyleCnt="5"/>
      <dgm:spPr/>
      <dgm:t>
        <a:bodyPr/>
        <a:lstStyle/>
        <a:p>
          <a:endParaRPr lang="en-US"/>
        </a:p>
      </dgm:t>
    </dgm:pt>
    <dgm:pt modelId="{C1FFE7AB-782D-4C62-A055-4CF5DA35C13E}" type="pres">
      <dgm:prSet presAssocID="{C87EFDDA-1560-4345-9904-5DDFFC4B5D1B}" presName="connectorText" presStyleLbl="sibTrans1D1" presStyleIdx="0" presStyleCnt="5"/>
      <dgm:spPr/>
      <dgm:t>
        <a:bodyPr/>
        <a:lstStyle/>
        <a:p>
          <a:endParaRPr lang="en-US"/>
        </a:p>
      </dgm:t>
    </dgm:pt>
    <dgm:pt modelId="{9D2CE3E1-D77C-42B0-9D23-9A466BFDC012}" type="pres">
      <dgm:prSet presAssocID="{CE76D365-E7AF-40AA-9C75-AB6712077448}" presName="node" presStyleLbl="node1" presStyleIdx="1" presStyleCnt="6">
        <dgm:presLayoutVars>
          <dgm:bulletEnabled val="1"/>
        </dgm:presLayoutVars>
      </dgm:prSet>
      <dgm:spPr/>
      <dgm:t>
        <a:bodyPr/>
        <a:lstStyle/>
        <a:p>
          <a:endParaRPr lang="en-US"/>
        </a:p>
      </dgm:t>
    </dgm:pt>
    <dgm:pt modelId="{F13943C6-E1AB-48C3-85FE-31D3BBEBDCC5}" type="pres">
      <dgm:prSet presAssocID="{C1621AC6-E18D-49E1-81C9-D4D63AA877FC}" presName="sibTrans" presStyleLbl="sibTrans1D1" presStyleIdx="1" presStyleCnt="5"/>
      <dgm:spPr/>
      <dgm:t>
        <a:bodyPr/>
        <a:lstStyle/>
        <a:p>
          <a:endParaRPr lang="en-US"/>
        </a:p>
      </dgm:t>
    </dgm:pt>
    <dgm:pt modelId="{2FE73EE6-4C00-4113-A3F8-473FA371D584}" type="pres">
      <dgm:prSet presAssocID="{C1621AC6-E18D-49E1-81C9-D4D63AA877FC}" presName="connectorText" presStyleLbl="sibTrans1D1" presStyleIdx="1" presStyleCnt="5"/>
      <dgm:spPr/>
      <dgm:t>
        <a:bodyPr/>
        <a:lstStyle/>
        <a:p>
          <a:endParaRPr lang="en-US"/>
        </a:p>
      </dgm:t>
    </dgm:pt>
    <dgm:pt modelId="{118B2B14-991F-4E39-8ECE-9EF4C50DCADD}" type="pres">
      <dgm:prSet presAssocID="{20BEB2AF-C3A9-4894-8EE0-016085AAC4DF}" presName="node" presStyleLbl="node1" presStyleIdx="2" presStyleCnt="6">
        <dgm:presLayoutVars>
          <dgm:bulletEnabled val="1"/>
        </dgm:presLayoutVars>
      </dgm:prSet>
      <dgm:spPr/>
      <dgm:t>
        <a:bodyPr/>
        <a:lstStyle/>
        <a:p>
          <a:endParaRPr lang="en-US"/>
        </a:p>
      </dgm:t>
    </dgm:pt>
    <dgm:pt modelId="{E2C4200A-A830-460B-A29C-21E56D196CCE}" type="pres">
      <dgm:prSet presAssocID="{C36F2BAD-451C-46F1-9229-6AF2FA1FED87}" presName="sibTrans" presStyleLbl="sibTrans1D1" presStyleIdx="2" presStyleCnt="5"/>
      <dgm:spPr/>
      <dgm:t>
        <a:bodyPr/>
        <a:lstStyle/>
        <a:p>
          <a:endParaRPr lang="en-US"/>
        </a:p>
      </dgm:t>
    </dgm:pt>
    <dgm:pt modelId="{C43D628A-60CB-412C-B3C7-A415EC69C855}" type="pres">
      <dgm:prSet presAssocID="{C36F2BAD-451C-46F1-9229-6AF2FA1FED87}" presName="connectorText" presStyleLbl="sibTrans1D1" presStyleIdx="2" presStyleCnt="5"/>
      <dgm:spPr/>
      <dgm:t>
        <a:bodyPr/>
        <a:lstStyle/>
        <a:p>
          <a:endParaRPr lang="en-US"/>
        </a:p>
      </dgm:t>
    </dgm:pt>
    <dgm:pt modelId="{E395CC6F-07CE-427E-A7FD-7C8AB2464BD5}" type="pres">
      <dgm:prSet presAssocID="{FDA89DA7-0C27-47BC-9323-5E8050EEE97D}" presName="node" presStyleLbl="node1" presStyleIdx="3" presStyleCnt="6">
        <dgm:presLayoutVars>
          <dgm:bulletEnabled val="1"/>
        </dgm:presLayoutVars>
      </dgm:prSet>
      <dgm:spPr/>
      <dgm:t>
        <a:bodyPr/>
        <a:lstStyle/>
        <a:p>
          <a:endParaRPr lang="en-US"/>
        </a:p>
      </dgm:t>
    </dgm:pt>
    <dgm:pt modelId="{292450C1-7562-4C4B-8CE3-D2F0C021C8CC}" type="pres">
      <dgm:prSet presAssocID="{3BD41662-C19D-4360-ADF9-C362BEC88599}" presName="sibTrans" presStyleLbl="sibTrans1D1" presStyleIdx="3" presStyleCnt="5"/>
      <dgm:spPr/>
      <dgm:t>
        <a:bodyPr/>
        <a:lstStyle/>
        <a:p>
          <a:endParaRPr lang="en-US"/>
        </a:p>
      </dgm:t>
    </dgm:pt>
    <dgm:pt modelId="{9503C513-6318-4168-A73E-51C254DE8510}" type="pres">
      <dgm:prSet presAssocID="{3BD41662-C19D-4360-ADF9-C362BEC88599}" presName="connectorText" presStyleLbl="sibTrans1D1" presStyleIdx="3" presStyleCnt="5"/>
      <dgm:spPr/>
      <dgm:t>
        <a:bodyPr/>
        <a:lstStyle/>
        <a:p>
          <a:endParaRPr lang="en-US"/>
        </a:p>
      </dgm:t>
    </dgm:pt>
    <dgm:pt modelId="{B6826AE5-718C-4F36-B3B6-ABD4CA2C0A3A}" type="pres">
      <dgm:prSet presAssocID="{BBD7D537-E35B-495F-9AF1-FADCBB3A90E9}" presName="node" presStyleLbl="node1" presStyleIdx="4" presStyleCnt="6">
        <dgm:presLayoutVars>
          <dgm:bulletEnabled val="1"/>
        </dgm:presLayoutVars>
      </dgm:prSet>
      <dgm:spPr/>
      <dgm:t>
        <a:bodyPr/>
        <a:lstStyle/>
        <a:p>
          <a:endParaRPr lang="en-US"/>
        </a:p>
      </dgm:t>
    </dgm:pt>
    <dgm:pt modelId="{E64AF8FB-37B9-421A-A1F7-A85997805539}" type="pres">
      <dgm:prSet presAssocID="{7470F6BE-4294-41BF-8744-4B59A55AA463}" presName="sibTrans" presStyleLbl="sibTrans1D1" presStyleIdx="4" presStyleCnt="5"/>
      <dgm:spPr/>
      <dgm:t>
        <a:bodyPr/>
        <a:lstStyle/>
        <a:p>
          <a:endParaRPr lang="en-US"/>
        </a:p>
      </dgm:t>
    </dgm:pt>
    <dgm:pt modelId="{17C82FC6-565D-49B3-BD9B-F5912A7089AE}" type="pres">
      <dgm:prSet presAssocID="{7470F6BE-4294-41BF-8744-4B59A55AA463}" presName="connectorText" presStyleLbl="sibTrans1D1" presStyleIdx="4" presStyleCnt="5"/>
      <dgm:spPr/>
      <dgm:t>
        <a:bodyPr/>
        <a:lstStyle/>
        <a:p>
          <a:endParaRPr lang="en-US"/>
        </a:p>
      </dgm:t>
    </dgm:pt>
    <dgm:pt modelId="{675D95EE-354C-46B5-99C1-F10A277677E1}" type="pres">
      <dgm:prSet presAssocID="{37672ADF-5F68-4C22-A2F7-73E89E94ECBE}" presName="node" presStyleLbl="node1" presStyleIdx="5" presStyleCnt="6">
        <dgm:presLayoutVars>
          <dgm:bulletEnabled val="1"/>
        </dgm:presLayoutVars>
      </dgm:prSet>
      <dgm:spPr/>
      <dgm:t>
        <a:bodyPr/>
        <a:lstStyle/>
        <a:p>
          <a:endParaRPr lang="en-US"/>
        </a:p>
      </dgm:t>
    </dgm:pt>
  </dgm:ptLst>
  <dgm:cxnLst>
    <dgm:cxn modelId="{94E846DB-2286-420A-88C1-7BDCC8357D51}" type="presOf" srcId="{3BD41662-C19D-4360-ADF9-C362BEC88599}" destId="{292450C1-7562-4C4B-8CE3-D2F0C021C8CC}" srcOrd="0" destOrd="0" presId="urn:microsoft.com/office/officeart/2005/8/layout/bProcess3"/>
    <dgm:cxn modelId="{0A80B6BA-3ED4-404E-8239-8085866F9436}" type="presOf" srcId="{87841C81-87E0-41C6-8828-AFC25312FA4D}" destId="{FB3F98DC-E45C-49C3-9ED2-51BABB50D492}" srcOrd="0" destOrd="0" presId="urn:microsoft.com/office/officeart/2005/8/layout/bProcess3"/>
    <dgm:cxn modelId="{51163C0B-DDEF-4208-A168-93CCD11610F3}" type="presOf" srcId="{C87EFDDA-1560-4345-9904-5DDFFC4B5D1B}" destId="{A8E7D040-D504-456B-83E9-F72DFFA91F90}" srcOrd="0" destOrd="0" presId="urn:microsoft.com/office/officeart/2005/8/layout/bProcess3"/>
    <dgm:cxn modelId="{ACF3E9BF-1BAD-489C-8256-2722EC6CE35D}" type="presOf" srcId="{C36F2BAD-451C-46F1-9229-6AF2FA1FED87}" destId="{C43D628A-60CB-412C-B3C7-A415EC69C855}" srcOrd="1" destOrd="0" presId="urn:microsoft.com/office/officeart/2005/8/layout/bProcess3"/>
    <dgm:cxn modelId="{9C351E4C-A313-4A89-8918-220C0FD1FB63}" srcId="{87841C81-87E0-41C6-8828-AFC25312FA4D}" destId="{37672ADF-5F68-4C22-A2F7-73E89E94ECBE}" srcOrd="5" destOrd="0" parTransId="{0B880ED8-BE64-4FAD-B6DC-7142AEE30E49}" sibTransId="{3C5412FB-1D4F-4F16-8D00-08C223022641}"/>
    <dgm:cxn modelId="{A2A2DBE8-A8D1-40C1-9B02-216F9215A931}" type="presOf" srcId="{C87EFDDA-1560-4345-9904-5DDFFC4B5D1B}" destId="{C1FFE7AB-782D-4C62-A055-4CF5DA35C13E}" srcOrd="1" destOrd="0" presId="urn:microsoft.com/office/officeart/2005/8/layout/bProcess3"/>
    <dgm:cxn modelId="{28A8F7C5-C2C3-4A48-AE50-2FC998DB847A}" type="presOf" srcId="{37672ADF-5F68-4C22-A2F7-73E89E94ECBE}" destId="{675D95EE-354C-46B5-99C1-F10A277677E1}" srcOrd="0" destOrd="0" presId="urn:microsoft.com/office/officeart/2005/8/layout/bProcess3"/>
    <dgm:cxn modelId="{D7EF15B9-AED1-4D91-89FC-B091A375D9F4}" type="presOf" srcId="{C36F2BAD-451C-46F1-9229-6AF2FA1FED87}" destId="{E2C4200A-A830-460B-A29C-21E56D196CCE}" srcOrd="0" destOrd="0" presId="urn:microsoft.com/office/officeart/2005/8/layout/bProcess3"/>
    <dgm:cxn modelId="{706C33CA-17B4-445D-8782-1C7EC0D6917E}" type="presOf" srcId="{C1621AC6-E18D-49E1-81C9-D4D63AA877FC}" destId="{2FE73EE6-4C00-4113-A3F8-473FA371D584}" srcOrd="1" destOrd="0" presId="urn:microsoft.com/office/officeart/2005/8/layout/bProcess3"/>
    <dgm:cxn modelId="{7F477B72-C74B-45A7-9019-D35F04F4E1C7}" type="presOf" srcId="{BBD7D537-E35B-495F-9AF1-FADCBB3A90E9}" destId="{B6826AE5-718C-4F36-B3B6-ABD4CA2C0A3A}" srcOrd="0" destOrd="0" presId="urn:microsoft.com/office/officeart/2005/8/layout/bProcess3"/>
    <dgm:cxn modelId="{A80CCEB8-7853-45E7-8E5D-FE96A96F4F9D}" srcId="{87841C81-87E0-41C6-8828-AFC25312FA4D}" destId="{BBD7D537-E35B-495F-9AF1-FADCBB3A90E9}" srcOrd="4" destOrd="0" parTransId="{193F73EB-92F2-4C61-8F61-E0B57C03F68B}" sibTransId="{7470F6BE-4294-41BF-8744-4B59A55AA463}"/>
    <dgm:cxn modelId="{C847401F-7626-43AB-9AB4-F236D0691858}" type="presOf" srcId="{20BEB2AF-C3A9-4894-8EE0-016085AAC4DF}" destId="{118B2B14-991F-4E39-8ECE-9EF4C50DCADD}" srcOrd="0" destOrd="0" presId="urn:microsoft.com/office/officeart/2005/8/layout/bProcess3"/>
    <dgm:cxn modelId="{E2F3CA3B-68AD-4BBC-A5A8-3697470604DF}" type="presOf" srcId="{7470F6BE-4294-41BF-8744-4B59A55AA463}" destId="{E64AF8FB-37B9-421A-A1F7-A85997805539}" srcOrd="0" destOrd="0" presId="urn:microsoft.com/office/officeart/2005/8/layout/bProcess3"/>
    <dgm:cxn modelId="{36DD96A2-DBF5-40E8-BB46-FEF98622218D}" srcId="{87841C81-87E0-41C6-8828-AFC25312FA4D}" destId="{FDA89DA7-0C27-47BC-9323-5E8050EEE97D}" srcOrd="3" destOrd="0" parTransId="{3C9741D5-0297-439B-8BFF-7211DCAB26CC}" sibTransId="{3BD41662-C19D-4360-ADF9-C362BEC88599}"/>
    <dgm:cxn modelId="{8F24C85D-3532-42EE-A520-916DB933910D}" type="presOf" srcId="{07CED3C3-6B5C-48E4-95D6-96490D9BBF2B}" destId="{9056F7CE-7F19-4F5C-AB78-41A5F5170B46}" srcOrd="0" destOrd="0" presId="urn:microsoft.com/office/officeart/2005/8/layout/bProcess3"/>
    <dgm:cxn modelId="{2F143F82-9C17-4BE2-8146-F01DF16C78C5}" type="presOf" srcId="{C1621AC6-E18D-49E1-81C9-D4D63AA877FC}" destId="{F13943C6-E1AB-48C3-85FE-31D3BBEBDCC5}" srcOrd="0" destOrd="0" presId="urn:microsoft.com/office/officeart/2005/8/layout/bProcess3"/>
    <dgm:cxn modelId="{66E8DC62-3D36-4F03-B322-0C92B5F2C2FD}" type="presOf" srcId="{3BD41662-C19D-4360-ADF9-C362BEC88599}" destId="{9503C513-6318-4168-A73E-51C254DE8510}" srcOrd="1" destOrd="0" presId="urn:microsoft.com/office/officeart/2005/8/layout/bProcess3"/>
    <dgm:cxn modelId="{3D857432-8BCF-4AE7-AAE4-48DAA42454CC}" type="presOf" srcId="{FDA89DA7-0C27-47BC-9323-5E8050EEE97D}" destId="{E395CC6F-07CE-427E-A7FD-7C8AB2464BD5}" srcOrd="0" destOrd="0" presId="urn:microsoft.com/office/officeart/2005/8/layout/bProcess3"/>
    <dgm:cxn modelId="{89B6FFD4-E184-4774-9EA3-D746D452CBD4}" type="presOf" srcId="{7470F6BE-4294-41BF-8744-4B59A55AA463}" destId="{17C82FC6-565D-49B3-BD9B-F5912A7089AE}" srcOrd="1" destOrd="0" presId="urn:microsoft.com/office/officeart/2005/8/layout/bProcess3"/>
    <dgm:cxn modelId="{678DB32C-7FB5-42F2-90B2-DA349041315E}" srcId="{87841C81-87E0-41C6-8828-AFC25312FA4D}" destId="{20BEB2AF-C3A9-4894-8EE0-016085AAC4DF}" srcOrd="2" destOrd="0" parTransId="{B1107E13-ED58-4A20-AA11-1F391FE8EB52}" sibTransId="{C36F2BAD-451C-46F1-9229-6AF2FA1FED87}"/>
    <dgm:cxn modelId="{FB8D02BB-B119-4484-84B6-BB619A79F66F}" srcId="{87841C81-87E0-41C6-8828-AFC25312FA4D}" destId="{07CED3C3-6B5C-48E4-95D6-96490D9BBF2B}" srcOrd="0" destOrd="0" parTransId="{BFE7FF71-62D0-49E8-A731-F3A81D387361}" sibTransId="{C87EFDDA-1560-4345-9904-5DDFFC4B5D1B}"/>
    <dgm:cxn modelId="{446E10D5-FA04-4345-99FE-6960364816E5}" type="presOf" srcId="{CE76D365-E7AF-40AA-9C75-AB6712077448}" destId="{9D2CE3E1-D77C-42B0-9D23-9A466BFDC012}" srcOrd="0" destOrd="0" presId="urn:microsoft.com/office/officeart/2005/8/layout/bProcess3"/>
    <dgm:cxn modelId="{DC104DDA-7F9C-4610-9CA8-8003D2779ACF}" srcId="{87841C81-87E0-41C6-8828-AFC25312FA4D}" destId="{CE76D365-E7AF-40AA-9C75-AB6712077448}" srcOrd="1" destOrd="0" parTransId="{4D25FF02-6F69-4E92-9388-F9D714DF7710}" sibTransId="{C1621AC6-E18D-49E1-81C9-D4D63AA877FC}"/>
    <dgm:cxn modelId="{C61C7F84-FA1F-44A1-B020-BD1879B5C830}" type="presParOf" srcId="{FB3F98DC-E45C-49C3-9ED2-51BABB50D492}" destId="{9056F7CE-7F19-4F5C-AB78-41A5F5170B46}" srcOrd="0" destOrd="0" presId="urn:microsoft.com/office/officeart/2005/8/layout/bProcess3"/>
    <dgm:cxn modelId="{A95B2C52-FE13-414C-801A-07383EA045D4}" type="presParOf" srcId="{FB3F98DC-E45C-49C3-9ED2-51BABB50D492}" destId="{A8E7D040-D504-456B-83E9-F72DFFA91F90}" srcOrd="1" destOrd="0" presId="urn:microsoft.com/office/officeart/2005/8/layout/bProcess3"/>
    <dgm:cxn modelId="{E578AF16-4761-441E-A298-EBFAD015184D}" type="presParOf" srcId="{A8E7D040-D504-456B-83E9-F72DFFA91F90}" destId="{C1FFE7AB-782D-4C62-A055-4CF5DA35C13E}" srcOrd="0" destOrd="0" presId="urn:microsoft.com/office/officeart/2005/8/layout/bProcess3"/>
    <dgm:cxn modelId="{831AC06C-1548-46C4-AA8A-3B32F250EF46}" type="presParOf" srcId="{FB3F98DC-E45C-49C3-9ED2-51BABB50D492}" destId="{9D2CE3E1-D77C-42B0-9D23-9A466BFDC012}" srcOrd="2" destOrd="0" presId="urn:microsoft.com/office/officeart/2005/8/layout/bProcess3"/>
    <dgm:cxn modelId="{482ABF6F-282A-489A-8765-602B72C72FA2}" type="presParOf" srcId="{FB3F98DC-E45C-49C3-9ED2-51BABB50D492}" destId="{F13943C6-E1AB-48C3-85FE-31D3BBEBDCC5}" srcOrd="3" destOrd="0" presId="urn:microsoft.com/office/officeart/2005/8/layout/bProcess3"/>
    <dgm:cxn modelId="{C474DE72-EA28-4CA6-BF38-CC9FB1C0FEDB}" type="presParOf" srcId="{F13943C6-E1AB-48C3-85FE-31D3BBEBDCC5}" destId="{2FE73EE6-4C00-4113-A3F8-473FA371D584}" srcOrd="0" destOrd="0" presId="urn:microsoft.com/office/officeart/2005/8/layout/bProcess3"/>
    <dgm:cxn modelId="{A4C7C013-E68E-45A8-94F7-8CA2A32C94BC}" type="presParOf" srcId="{FB3F98DC-E45C-49C3-9ED2-51BABB50D492}" destId="{118B2B14-991F-4E39-8ECE-9EF4C50DCADD}" srcOrd="4" destOrd="0" presId="urn:microsoft.com/office/officeart/2005/8/layout/bProcess3"/>
    <dgm:cxn modelId="{AEA08A00-2BD7-4A69-B7EF-415A8EC80B08}" type="presParOf" srcId="{FB3F98DC-E45C-49C3-9ED2-51BABB50D492}" destId="{E2C4200A-A830-460B-A29C-21E56D196CCE}" srcOrd="5" destOrd="0" presId="urn:microsoft.com/office/officeart/2005/8/layout/bProcess3"/>
    <dgm:cxn modelId="{27958951-F0DE-452B-9CBD-12F3D8F8C9E7}" type="presParOf" srcId="{E2C4200A-A830-460B-A29C-21E56D196CCE}" destId="{C43D628A-60CB-412C-B3C7-A415EC69C855}" srcOrd="0" destOrd="0" presId="urn:microsoft.com/office/officeart/2005/8/layout/bProcess3"/>
    <dgm:cxn modelId="{7DF8BF2A-E4F0-4829-9EE6-050D33E2C7C6}" type="presParOf" srcId="{FB3F98DC-E45C-49C3-9ED2-51BABB50D492}" destId="{E395CC6F-07CE-427E-A7FD-7C8AB2464BD5}" srcOrd="6" destOrd="0" presId="urn:microsoft.com/office/officeart/2005/8/layout/bProcess3"/>
    <dgm:cxn modelId="{98D25C50-A27B-44B6-A461-CE8A461CC77F}" type="presParOf" srcId="{FB3F98DC-E45C-49C3-9ED2-51BABB50D492}" destId="{292450C1-7562-4C4B-8CE3-D2F0C021C8CC}" srcOrd="7" destOrd="0" presId="urn:microsoft.com/office/officeart/2005/8/layout/bProcess3"/>
    <dgm:cxn modelId="{2157D9F3-EE3F-4F95-8D05-0DE4AB4E2875}" type="presParOf" srcId="{292450C1-7562-4C4B-8CE3-D2F0C021C8CC}" destId="{9503C513-6318-4168-A73E-51C254DE8510}" srcOrd="0" destOrd="0" presId="urn:microsoft.com/office/officeart/2005/8/layout/bProcess3"/>
    <dgm:cxn modelId="{7122EDE3-7A82-49E2-8371-5944526F0CC2}" type="presParOf" srcId="{FB3F98DC-E45C-49C3-9ED2-51BABB50D492}" destId="{B6826AE5-718C-4F36-B3B6-ABD4CA2C0A3A}" srcOrd="8" destOrd="0" presId="urn:microsoft.com/office/officeart/2005/8/layout/bProcess3"/>
    <dgm:cxn modelId="{7DD4DE17-D3DD-47DA-BFFB-17ACED2FCE0E}" type="presParOf" srcId="{FB3F98DC-E45C-49C3-9ED2-51BABB50D492}" destId="{E64AF8FB-37B9-421A-A1F7-A85997805539}" srcOrd="9" destOrd="0" presId="urn:microsoft.com/office/officeart/2005/8/layout/bProcess3"/>
    <dgm:cxn modelId="{478C78E8-23BA-4FE4-B2E9-FB6A66CDA51C}" type="presParOf" srcId="{E64AF8FB-37B9-421A-A1F7-A85997805539}" destId="{17C82FC6-565D-49B3-BD9B-F5912A7089AE}" srcOrd="0" destOrd="0" presId="urn:microsoft.com/office/officeart/2005/8/layout/bProcess3"/>
    <dgm:cxn modelId="{58BCB13D-2259-488B-A582-F0DAE3202BFD}" type="presParOf" srcId="{FB3F98DC-E45C-49C3-9ED2-51BABB50D492}" destId="{675D95EE-354C-46B5-99C1-F10A277677E1}" srcOrd="10"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dgm:spPr/>
      <dgm:t>
        <a:bodyPr anchor="t"/>
        <a:lstStyle/>
        <a:p>
          <a:pPr rtl="0"/>
          <a:r>
            <a:rPr lang="en-US" b="0" i="0" dirty="0" smtClean="0"/>
            <a:t>Method 1:</a:t>
          </a:r>
        </a:p>
        <a:p>
          <a:pPr rtl="0"/>
          <a:r>
            <a:rPr lang="en-US" b="0" i="0" dirty="0" smtClean="0"/>
            <a:t>Force Restart your </a:t>
          </a:r>
          <a:r>
            <a:rPr lang="en-US" b="0" i="0" dirty="0" err="1" smtClean="0"/>
            <a:t>iPhone</a:t>
          </a:r>
          <a:r>
            <a:rPr lang="en-US" b="0" i="0" dirty="0" smtClean="0"/>
            <a:t> or </a:t>
          </a:r>
          <a:r>
            <a:rPr lang="en-US" b="0" i="0" dirty="0" err="1" smtClean="0"/>
            <a:t>iPad</a:t>
          </a:r>
          <a:r>
            <a:rPr lang="en-US" b="0" i="0" dirty="0" smtClean="0"/>
            <a:t>. Usually, this tip can make your device work again.</a:t>
          </a:r>
          <a:endParaRPr lang="en-US"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4C5B6C14-CFDB-4A18-876B-52A54E044C6D}">
      <dgm:prSet/>
      <dgm:spPr/>
      <dgm:t>
        <a:bodyPr/>
        <a:lstStyle/>
        <a:p>
          <a:r>
            <a:rPr lang="en-US" b="0" i="0" dirty="0" smtClean="0"/>
            <a:t>Method 2:</a:t>
          </a:r>
        </a:p>
        <a:p>
          <a:r>
            <a:rPr lang="en-US" b="0" i="0" dirty="0" smtClean="0"/>
            <a:t> If Method 1 doesn't work, you may need to recovery your device in Recovery Mode.</a:t>
          </a:r>
          <a:endParaRPr lang="en-US" b="0" i="0" dirty="0"/>
        </a:p>
      </dgm:t>
    </dgm:pt>
    <dgm:pt modelId="{32AA00CF-533D-4BB1-AEF2-9D1EBBD327F1}" type="parTrans" cxnId="{C82FB639-65DA-455C-91CD-00DBE8EB5725}">
      <dgm:prSet/>
      <dgm:spPr/>
      <dgm:t>
        <a:bodyPr/>
        <a:lstStyle/>
        <a:p>
          <a:endParaRPr lang="en-US"/>
        </a:p>
      </dgm:t>
    </dgm:pt>
    <dgm:pt modelId="{C6885FC5-3AB1-48C3-ADA4-F8E3D852276B}" type="sibTrans" cxnId="{C82FB639-65DA-455C-91CD-00DBE8EB5725}">
      <dgm:prSet/>
      <dgm:spPr/>
      <dgm:t>
        <a:bodyPr/>
        <a:lstStyle/>
        <a:p>
          <a:endParaRPr lang="en-US"/>
        </a:p>
      </dgm:t>
    </dgm:pt>
    <dgm:pt modelId="{B124358E-536F-4499-AE36-6C678552C1FC}">
      <dgm:prSet/>
      <dgm:spPr/>
      <dgm:t>
        <a:bodyPr/>
        <a:lstStyle/>
        <a:p>
          <a:r>
            <a:rPr lang="en-US" b="0" i="0" dirty="0" smtClean="0"/>
            <a:t>Method 3:</a:t>
          </a:r>
        </a:p>
        <a:p>
          <a:r>
            <a:rPr lang="en-US" b="0" i="0" dirty="0" smtClean="0"/>
            <a:t>There are some professional tools that you can use to repair your device.</a:t>
          </a:r>
          <a:endParaRPr lang="en-US" b="0" i="0" dirty="0"/>
        </a:p>
      </dgm:t>
    </dgm:pt>
    <dgm:pt modelId="{741EE968-BD70-41E4-BB3D-80EB836B55A9}" type="parTrans" cxnId="{161EB773-12CC-4ED7-9133-8E0BB166523B}">
      <dgm:prSet/>
      <dgm:spPr/>
      <dgm:t>
        <a:bodyPr/>
        <a:lstStyle/>
        <a:p>
          <a:endParaRPr lang="en-US"/>
        </a:p>
      </dgm:t>
    </dgm:pt>
    <dgm:pt modelId="{268ADBD1-6B26-434A-956A-73F0B39572C1}" type="sibTrans" cxnId="{161EB773-12CC-4ED7-9133-8E0BB166523B}">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3" custScaleX="141607">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9E2391BA-9166-490E-9C8A-ABBFD702199D}" type="pres">
      <dgm:prSet presAssocID="{4C5B6C14-CFDB-4A18-876B-52A54E044C6D}" presName="node" presStyleLbl="node1" presStyleIdx="1" presStyleCnt="3" custScaleX="141607">
        <dgm:presLayoutVars>
          <dgm:bulletEnabled val="1"/>
        </dgm:presLayoutVars>
      </dgm:prSet>
      <dgm:spPr/>
      <dgm:t>
        <a:bodyPr/>
        <a:lstStyle/>
        <a:p>
          <a:endParaRPr lang="en-US"/>
        </a:p>
      </dgm:t>
    </dgm:pt>
    <dgm:pt modelId="{1D1DAADF-35C3-4EC3-96C9-9CFF1418569B}" type="pres">
      <dgm:prSet presAssocID="{C6885FC5-3AB1-48C3-ADA4-F8E3D852276B}" presName="sibTrans" presStyleCnt="0"/>
      <dgm:spPr/>
    </dgm:pt>
    <dgm:pt modelId="{34711414-24F9-4BEF-8507-724D4F775C1D}" type="pres">
      <dgm:prSet presAssocID="{B124358E-536F-4499-AE36-6C678552C1FC}" presName="node" presStyleLbl="node1" presStyleIdx="2" presStyleCnt="3" custScaleX="141607">
        <dgm:presLayoutVars>
          <dgm:bulletEnabled val="1"/>
        </dgm:presLayoutVars>
      </dgm:prSet>
      <dgm:spPr/>
      <dgm:t>
        <a:bodyPr/>
        <a:lstStyle/>
        <a:p>
          <a:endParaRPr lang="en-US"/>
        </a:p>
      </dgm:t>
    </dgm:pt>
  </dgm:ptLst>
  <dgm:cxnLst>
    <dgm:cxn modelId="{4906B831-CC8F-4E7C-9272-3C285190F6F2}" type="presOf" srcId="{135BA893-7CA4-4834-BDD1-583CCB8CE47A}" destId="{428325E1-311F-4AD8-9EEE-D8533F3E5E2E}" srcOrd="0" destOrd="0" presId="urn:microsoft.com/office/officeart/2005/8/layout/default"/>
    <dgm:cxn modelId="{C82FB639-65DA-455C-91CD-00DBE8EB5725}" srcId="{3D07EC7B-0187-4358-BA56-4019EA74E16E}" destId="{4C5B6C14-CFDB-4A18-876B-52A54E044C6D}" srcOrd="1" destOrd="0" parTransId="{32AA00CF-533D-4BB1-AEF2-9D1EBBD327F1}" sibTransId="{C6885FC5-3AB1-48C3-ADA4-F8E3D852276B}"/>
    <dgm:cxn modelId="{6916E0D7-63CD-4509-B78F-F87024B699F6}" type="presOf" srcId="{3D07EC7B-0187-4358-BA56-4019EA74E16E}" destId="{3D6C2773-980B-4A56-8A7C-43332229FACD}" srcOrd="0" destOrd="0" presId="urn:microsoft.com/office/officeart/2005/8/layout/default"/>
    <dgm:cxn modelId="{161EB773-12CC-4ED7-9133-8E0BB166523B}" srcId="{3D07EC7B-0187-4358-BA56-4019EA74E16E}" destId="{B124358E-536F-4499-AE36-6C678552C1FC}" srcOrd="2" destOrd="0" parTransId="{741EE968-BD70-41E4-BB3D-80EB836B55A9}" sibTransId="{268ADBD1-6B26-434A-956A-73F0B39572C1}"/>
    <dgm:cxn modelId="{AA8175E9-40B4-40B6-B8CE-7E85041772AF}" srcId="{3D07EC7B-0187-4358-BA56-4019EA74E16E}" destId="{135BA893-7CA4-4834-BDD1-583CCB8CE47A}" srcOrd="0" destOrd="0" parTransId="{494AB278-628C-4500-BB94-C4DEFD09AB90}" sibTransId="{D8F8C154-7534-4332-A40B-BC156C6B2E1C}"/>
    <dgm:cxn modelId="{59149C12-E541-4844-8D90-05B62DAC4CEB}" type="presOf" srcId="{B124358E-536F-4499-AE36-6C678552C1FC}" destId="{34711414-24F9-4BEF-8507-724D4F775C1D}" srcOrd="0" destOrd="0" presId="urn:microsoft.com/office/officeart/2005/8/layout/default"/>
    <dgm:cxn modelId="{C74716C6-DD1E-4861-8EFE-D67BA54BDC59}" type="presOf" srcId="{4C5B6C14-CFDB-4A18-876B-52A54E044C6D}" destId="{9E2391BA-9166-490E-9C8A-ABBFD702199D}" srcOrd="0" destOrd="0" presId="urn:microsoft.com/office/officeart/2005/8/layout/default"/>
    <dgm:cxn modelId="{74039CEE-FB92-4309-B2A2-F142426409C3}" type="presParOf" srcId="{3D6C2773-980B-4A56-8A7C-43332229FACD}" destId="{428325E1-311F-4AD8-9EEE-D8533F3E5E2E}" srcOrd="0" destOrd="0" presId="urn:microsoft.com/office/officeart/2005/8/layout/default"/>
    <dgm:cxn modelId="{07BD8680-A0B0-4A36-9462-7D5EA55DEB36}" type="presParOf" srcId="{3D6C2773-980B-4A56-8A7C-43332229FACD}" destId="{FD3D9034-451F-4A3F-9FCA-50827F50746E}" srcOrd="1" destOrd="0" presId="urn:microsoft.com/office/officeart/2005/8/layout/default"/>
    <dgm:cxn modelId="{380D980E-843F-499A-B3DB-791C18FB53AF}" type="presParOf" srcId="{3D6C2773-980B-4A56-8A7C-43332229FACD}" destId="{9E2391BA-9166-490E-9C8A-ABBFD702199D}" srcOrd="2" destOrd="0" presId="urn:microsoft.com/office/officeart/2005/8/layout/default"/>
    <dgm:cxn modelId="{3E94D031-12BF-4D71-A542-293A8402C510}" type="presParOf" srcId="{3D6C2773-980B-4A56-8A7C-43332229FACD}" destId="{1D1DAADF-35C3-4EC3-96C9-9CFF1418569B}" srcOrd="3" destOrd="0" presId="urn:microsoft.com/office/officeart/2005/8/layout/default"/>
    <dgm:cxn modelId="{1E2695FE-ED63-40AD-87FD-8476F5C374C2}" type="presParOf" srcId="{3D6C2773-980B-4A56-8A7C-43332229FACD}" destId="{34711414-24F9-4BEF-8507-724D4F775C1D}" srcOrd="4"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E9A703-A016-43E2-AAB1-F72537422E94}"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8BB3EB34-D4C7-49ED-A04B-F42A73BFAAED}">
      <dgm:prSet phldrT="[Text]"/>
      <dgm:spPr>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Method 1: </a:t>
          </a:r>
        </a:p>
        <a:p>
          <a:r>
            <a:rPr lang="en-US" b="1" dirty="0" smtClean="0"/>
            <a:t>Wait and Retry</a:t>
          </a:r>
          <a:endParaRPr lang="en-US" dirty="0"/>
        </a:p>
      </dgm:t>
    </dgm:pt>
    <dgm:pt modelId="{97F92079-AF91-48BB-B978-C1D574EE1282}" type="parTrans" cxnId="{9391942E-2A7A-4C2A-A50A-8E193307FEBD}">
      <dgm:prSet/>
      <dgm:spPr/>
      <dgm:t>
        <a:bodyPr/>
        <a:lstStyle/>
        <a:p>
          <a:endParaRPr lang="en-US"/>
        </a:p>
      </dgm:t>
    </dgm:pt>
    <dgm:pt modelId="{9F4EE07E-364B-4695-A559-0AD19315AA23}" type="sibTrans" cxnId="{9391942E-2A7A-4C2A-A50A-8E193307FEBD}">
      <dgm:prSet/>
      <dgm:spPr/>
      <dgm:t>
        <a:bodyPr/>
        <a:lstStyle/>
        <a:p>
          <a:endParaRPr lang="en-US"/>
        </a:p>
      </dgm:t>
    </dgm:pt>
    <dgm:pt modelId="{21BB3955-9381-44BE-AEAD-2983F8E966B8}">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t>There are a lot of people waiting for activation after the release of </a:t>
          </a:r>
          <a:r>
            <a:rPr lang="en-US" sz="1800" b="1" dirty="0" err="1" smtClean="0"/>
            <a:t>iOS</a:t>
          </a:r>
          <a:r>
            <a:rPr lang="en-US" sz="1800" b="1" dirty="0" smtClean="0"/>
            <a:t> 10. </a:t>
          </a:r>
          <a:endParaRPr lang="en-US" sz="1400" dirty="0"/>
        </a:p>
      </dgm:t>
    </dgm:pt>
    <dgm:pt modelId="{40C2200D-A179-4756-9D4C-F154A8DC995B}" type="parTrans" cxnId="{03231A80-D985-4E33-BE5D-53DB763B5857}">
      <dgm:prSet/>
      <dgm:spPr/>
      <dgm:t>
        <a:bodyPr/>
        <a:lstStyle/>
        <a:p>
          <a:endParaRPr lang="en-US"/>
        </a:p>
      </dgm:t>
    </dgm:pt>
    <dgm:pt modelId="{2A02F6ED-9817-4261-9381-8F5E3FBF9463}" type="sibTrans" cxnId="{03231A80-D985-4E33-BE5D-53DB763B5857}">
      <dgm:prSet/>
      <dgm:spPr/>
      <dgm:t>
        <a:bodyPr/>
        <a:lstStyle/>
        <a:p>
          <a:endParaRPr lang="en-US"/>
        </a:p>
      </dgm:t>
    </dgm:pt>
    <dgm:pt modelId="{CAC38585-1E24-48D4-BF15-550D8B964C6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Method 2:</a:t>
          </a:r>
        </a:p>
        <a:p>
          <a:r>
            <a:rPr lang="en-US" b="1" dirty="0" smtClean="0"/>
            <a:t> Continue the Activation via iTunes</a:t>
          </a:r>
          <a:endParaRPr lang="en-US" dirty="0"/>
        </a:p>
      </dgm:t>
    </dgm:pt>
    <dgm:pt modelId="{EEBE63F8-4F11-4032-B680-48270440CAFE}" type="parTrans" cxnId="{C1AA1CB1-8971-46BB-9276-4BECB039B8F8}">
      <dgm:prSet/>
      <dgm:spPr/>
      <dgm:t>
        <a:bodyPr/>
        <a:lstStyle/>
        <a:p>
          <a:endParaRPr lang="en-US"/>
        </a:p>
      </dgm:t>
    </dgm:pt>
    <dgm:pt modelId="{DD451FDF-48FE-42EA-BF09-F1C1CEDF616F}" type="sibTrans" cxnId="{C1AA1CB1-8971-46BB-9276-4BECB039B8F8}">
      <dgm:prSet/>
      <dgm:spPr/>
      <dgm:t>
        <a:bodyPr/>
        <a:lstStyle/>
        <a:p>
          <a:endParaRPr lang="en-US"/>
        </a:p>
      </dgm:t>
    </dgm:pt>
    <dgm:pt modelId="{7CE1A34F-4ADC-45F8-92E5-75E19E9A849B}">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smtClean="0"/>
            <a:t>Step 1. Download the latest version of iTunes and open it &gt; Plug in your device.</a:t>
          </a:r>
          <a:endParaRPr lang="en-US" sz="1400" b="1" dirty="0"/>
        </a:p>
      </dgm:t>
    </dgm:pt>
    <dgm:pt modelId="{F5A4D6E0-FA70-4174-B906-C1C09AC534CA}" type="parTrans" cxnId="{34CB899E-02C7-4569-B90A-A57BF8FEC416}">
      <dgm:prSet/>
      <dgm:spPr/>
      <dgm:t>
        <a:bodyPr/>
        <a:lstStyle/>
        <a:p>
          <a:endParaRPr lang="en-US"/>
        </a:p>
      </dgm:t>
    </dgm:pt>
    <dgm:pt modelId="{885964AA-E7F8-446A-85D5-A4E6CDE8F514}" type="sibTrans" cxnId="{34CB899E-02C7-4569-B90A-A57BF8FEC416}">
      <dgm:prSet/>
      <dgm:spPr/>
      <dgm:t>
        <a:bodyPr/>
        <a:lstStyle/>
        <a:p>
          <a:endParaRPr lang="en-US"/>
        </a:p>
      </dgm:t>
    </dgm:pt>
    <dgm:pt modelId="{5F116F15-B1F9-4CD1-8CFC-FE7CF7B5C01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Method 3: </a:t>
          </a:r>
        </a:p>
        <a:p>
          <a:r>
            <a:rPr lang="en-US" b="1" dirty="0" smtClean="0"/>
            <a:t>Release the Activation Lock in </a:t>
          </a:r>
          <a:r>
            <a:rPr lang="en-US" b="1" dirty="0" err="1" smtClean="0"/>
            <a:t>iCloud</a:t>
          </a:r>
          <a:endParaRPr lang="en-US" dirty="0"/>
        </a:p>
      </dgm:t>
    </dgm:pt>
    <dgm:pt modelId="{424F6312-5A3C-43D2-A655-4BDC1C783B55}" type="parTrans" cxnId="{56FF84D5-E97D-4242-BB14-CC8AF01D9F53}">
      <dgm:prSet/>
      <dgm:spPr/>
      <dgm:t>
        <a:bodyPr/>
        <a:lstStyle/>
        <a:p>
          <a:endParaRPr lang="en-US"/>
        </a:p>
      </dgm:t>
    </dgm:pt>
    <dgm:pt modelId="{DD7FD9EC-9A01-4F66-86AD-9D9894717037}" type="sibTrans" cxnId="{56FF84D5-E97D-4242-BB14-CC8AF01D9F53}">
      <dgm:prSet/>
      <dgm:spPr/>
      <dgm:t>
        <a:bodyPr/>
        <a:lstStyle/>
        <a:p>
          <a:endParaRPr lang="en-US"/>
        </a:p>
      </dgm:t>
    </dgm:pt>
    <dgm:pt modelId="{303DB8BF-EA84-4654-BB9A-F6F2BCE7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Step 1. Turn off the power of your device.</a:t>
          </a:r>
          <a:endParaRPr lang="en-US" b="1" dirty="0"/>
        </a:p>
      </dgm:t>
    </dgm:pt>
    <dgm:pt modelId="{D0949552-4872-4988-82DC-A51A097F6095}" type="parTrans" cxnId="{D91E87AD-D94C-4ED9-903F-571B00C572EF}">
      <dgm:prSet/>
      <dgm:spPr/>
      <dgm:t>
        <a:bodyPr/>
        <a:lstStyle/>
        <a:p>
          <a:endParaRPr lang="en-US"/>
        </a:p>
      </dgm:t>
    </dgm:pt>
    <dgm:pt modelId="{7538A60A-550A-4599-A3BE-296479677D7A}" type="sibTrans" cxnId="{D91E87AD-D94C-4ED9-903F-571B00C572EF}">
      <dgm:prSet/>
      <dgm:spPr/>
      <dgm:t>
        <a:bodyPr/>
        <a:lstStyle/>
        <a:p>
          <a:endParaRPr lang="en-US"/>
        </a:p>
      </dgm:t>
    </dgm:pt>
    <dgm:pt modelId="{7079EF25-0E49-4EE2-A54E-9D19D3410756}">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smtClean="0"/>
            <a:t>Step 2. Select your device &gt; Then you will see the activate screen on iTunes.</a:t>
          </a:r>
          <a:endParaRPr lang="en-US" sz="1400" b="1" dirty="0"/>
        </a:p>
      </dgm:t>
    </dgm:pt>
    <dgm:pt modelId="{8AA21091-6F13-405A-9D85-F6229B045443}" type="parTrans" cxnId="{359F50AA-33EC-49B7-84B0-571AB5D93743}">
      <dgm:prSet/>
      <dgm:spPr/>
      <dgm:t>
        <a:bodyPr/>
        <a:lstStyle/>
        <a:p>
          <a:endParaRPr lang="en-US"/>
        </a:p>
      </dgm:t>
    </dgm:pt>
    <dgm:pt modelId="{82D9F4B7-6285-4520-821D-E5F6469E0C42}" type="sibTrans" cxnId="{359F50AA-33EC-49B7-84B0-571AB5D93743}">
      <dgm:prSet/>
      <dgm:spPr/>
      <dgm:t>
        <a:bodyPr/>
        <a:lstStyle/>
        <a:p>
          <a:endParaRPr lang="en-US"/>
        </a:p>
      </dgm:t>
    </dgm:pt>
    <dgm:pt modelId="{44D5121E-37CB-416F-A012-4B3E91DD578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smtClean="0"/>
            <a:t>Step 3. Enter your Apple ID and password &gt; Click on Continue</a:t>
          </a:r>
          <a:endParaRPr lang="en-US" sz="1400" b="1" dirty="0"/>
        </a:p>
      </dgm:t>
    </dgm:pt>
    <dgm:pt modelId="{56BF1A16-E11D-42F5-88FD-98436DB0D3BE}" type="parTrans" cxnId="{72811F57-5EED-4C69-8C54-0AAAA97946C8}">
      <dgm:prSet/>
      <dgm:spPr/>
      <dgm:t>
        <a:bodyPr/>
        <a:lstStyle/>
        <a:p>
          <a:endParaRPr lang="en-US"/>
        </a:p>
      </dgm:t>
    </dgm:pt>
    <dgm:pt modelId="{9B31DD87-9070-4D11-BF42-6F94187BDD14}" type="sibTrans" cxnId="{72811F57-5EED-4C69-8C54-0AAAA97946C8}">
      <dgm:prSet/>
      <dgm:spPr/>
      <dgm:t>
        <a:bodyPr/>
        <a:lstStyle/>
        <a:p>
          <a:endParaRPr lang="en-US"/>
        </a:p>
      </dgm:t>
    </dgm:pt>
    <dgm:pt modelId="{F6F56C18-507A-480E-95D5-46A19D5423F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Step 2. Go to iCloud.com &gt; Sign in with your Apple ID.</a:t>
          </a:r>
          <a:endParaRPr lang="en-US" b="1" dirty="0"/>
        </a:p>
      </dgm:t>
    </dgm:pt>
    <dgm:pt modelId="{703F020E-DA19-4FBB-A406-292AA7F566AA}" type="parTrans" cxnId="{4F39F165-C212-498A-9E4D-E511011314FD}">
      <dgm:prSet/>
      <dgm:spPr/>
      <dgm:t>
        <a:bodyPr/>
        <a:lstStyle/>
        <a:p>
          <a:endParaRPr lang="en-US"/>
        </a:p>
      </dgm:t>
    </dgm:pt>
    <dgm:pt modelId="{C62F214F-FC3B-449C-9D88-CC62854EAA1F}" type="sibTrans" cxnId="{4F39F165-C212-498A-9E4D-E511011314FD}">
      <dgm:prSet/>
      <dgm:spPr/>
      <dgm:t>
        <a:bodyPr/>
        <a:lstStyle/>
        <a:p>
          <a:endParaRPr lang="en-US"/>
        </a:p>
      </dgm:t>
    </dgm:pt>
    <dgm:pt modelId="{98AD7E37-E53F-412B-A0BE-235D5A2BEB6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Step 3. Click on Find </a:t>
          </a:r>
          <a:r>
            <a:rPr lang="en-US" b="1" dirty="0" err="1" smtClean="0"/>
            <a:t>iPhone</a:t>
          </a:r>
          <a:r>
            <a:rPr lang="en-US" b="1" dirty="0" smtClean="0"/>
            <a:t> &gt; Click on All Devices &gt; Choose the device that can't be activated &gt; Remove from Account.</a:t>
          </a:r>
          <a:endParaRPr lang="en-US" b="1" dirty="0"/>
        </a:p>
      </dgm:t>
    </dgm:pt>
    <dgm:pt modelId="{3F8FCCBD-9F00-4285-8EE4-1FA0D07147C8}" type="parTrans" cxnId="{D645B63F-1A8D-4276-BD39-4F9BD1749A01}">
      <dgm:prSet/>
      <dgm:spPr/>
      <dgm:t>
        <a:bodyPr/>
        <a:lstStyle/>
        <a:p>
          <a:endParaRPr lang="en-US"/>
        </a:p>
      </dgm:t>
    </dgm:pt>
    <dgm:pt modelId="{9D79798A-5185-4C9F-AD92-607F76C7CAEF}" type="sibTrans" cxnId="{D645B63F-1A8D-4276-BD39-4F9BD1749A01}">
      <dgm:prSet/>
      <dgm:spPr/>
      <dgm:t>
        <a:bodyPr/>
        <a:lstStyle/>
        <a:p>
          <a:endParaRPr lang="en-US"/>
        </a:p>
      </dgm:t>
    </dgm:pt>
    <dgm:pt modelId="{0298837E-3621-4E62-A856-60A3FD0679F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t>Step 4. Turn on your device and try to activate it again.</a:t>
          </a:r>
          <a:endParaRPr lang="en-US" b="1" dirty="0"/>
        </a:p>
      </dgm:t>
    </dgm:pt>
    <dgm:pt modelId="{839FE488-FFB5-461C-A140-6A83F3572EFB}" type="parTrans" cxnId="{1E6620CF-C6C1-4E85-85EF-5B61E1781510}">
      <dgm:prSet/>
      <dgm:spPr/>
      <dgm:t>
        <a:bodyPr/>
        <a:lstStyle/>
        <a:p>
          <a:endParaRPr lang="en-US"/>
        </a:p>
      </dgm:t>
    </dgm:pt>
    <dgm:pt modelId="{F3216990-2061-4A54-BE88-03D155FEF40F}" type="sibTrans" cxnId="{1E6620CF-C6C1-4E85-85EF-5B61E1781510}">
      <dgm:prSet/>
      <dgm:spPr/>
      <dgm:t>
        <a:bodyPr/>
        <a:lstStyle/>
        <a:p>
          <a:endParaRPr lang="en-US"/>
        </a:p>
      </dgm:t>
    </dgm:pt>
    <dgm:pt modelId="{3C4218F3-3F1A-49E0-A0CB-7074F154B240}">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t>You can try again later to activate your </a:t>
          </a:r>
          <a:r>
            <a:rPr lang="en-US" sz="1800" b="1" dirty="0" err="1" smtClean="0"/>
            <a:t>iPhone</a:t>
          </a:r>
          <a:r>
            <a:rPr lang="en-US" sz="1800" b="1" dirty="0" smtClean="0"/>
            <a:t>/</a:t>
          </a:r>
          <a:r>
            <a:rPr lang="en-US" sz="1800" b="1" dirty="0" err="1" smtClean="0"/>
            <a:t>iPad</a:t>
          </a:r>
          <a:r>
            <a:rPr lang="en-US" sz="1800" b="1" dirty="0" smtClean="0"/>
            <a:t>/iPod</a:t>
          </a:r>
          <a:r>
            <a:rPr lang="en-US" sz="1400" dirty="0" smtClean="0"/>
            <a:t>.</a:t>
          </a:r>
          <a:endParaRPr lang="en-US" sz="1400" dirty="0"/>
        </a:p>
      </dgm:t>
    </dgm:pt>
    <dgm:pt modelId="{3BB5FFB0-7D5D-4A6B-AFFE-E5C5EE5ED044}" type="parTrans" cxnId="{60E2C344-2365-485D-A823-31B722284EDB}">
      <dgm:prSet/>
      <dgm:spPr/>
      <dgm:t>
        <a:bodyPr/>
        <a:lstStyle/>
        <a:p>
          <a:endParaRPr lang="en-US"/>
        </a:p>
      </dgm:t>
    </dgm:pt>
    <dgm:pt modelId="{82292402-3040-41AC-88A9-B3CBBF274863}" type="sibTrans" cxnId="{60E2C344-2365-485D-A823-31B722284EDB}">
      <dgm:prSet/>
      <dgm:spPr/>
      <dgm:t>
        <a:bodyPr/>
        <a:lstStyle/>
        <a:p>
          <a:endParaRPr lang="en-US"/>
        </a:p>
      </dgm:t>
    </dgm:pt>
    <dgm:pt modelId="{3EBAE177-3830-41A8-9779-031E06375E80}" type="pres">
      <dgm:prSet presAssocID="{88E9A703-A016-43E2-AAB1-F72537422E94}" presName="Name0" presStyleCnt="0">
        <dgm:presLayoutVars>
          <dgm:dir/>
          <dgm:animLvl val="lvl"/>
          <dgm:resizeHandles val="exact"/>
        </dgm:presLayoutVars>
      </dgm:prSet>
      <dgm:spPr/>
      <dgm:t>
        <a:bodyPr/>
        <a:lstStyle/>
        <a:p>
          <a:endParaRPr lang="en-US"/>
        </a:p>
      </dgm:t>
    </dgm:pt>
    <dgm:pt modelId="{44EC9D37-15B1-4EA0-98F1-68FE6C8C7EAF}" type="pres">
      <dgm:prSet presAssocID="{8BB3EB34-D4C7-49ED-A04B-F42A73BFAAED}" presName="linNode" presStyleCnt="0"/>
      <dgm:spPr/>
    </dgm:pt>
    <dgm:pt modelId="{5F4E9A23-7535-4A25-93C7-AB4F5C1542E0}" type="pres">
      <dgm:prSet presAssocID="{8BB3EB34-D4C7-49ED-A04B-F42A73BFAAED}" presName="parentText" presStyleLbl="node1" presStyleIdx="0" presStyleCnt="3">
        <dgm:presLayoutVars>
          <dgm:chMax val="1"/>
          <dgm:bulletEnabled val="1"/>
        </dgm:presLayoutVars>
      </dgm:prSet>
      <dgm:spPr/>
      <dgm:t>
        <a:bodyPr/>
        <a:lstStyle/>
        <a:p>
          <a:endParaRPr lang="en-US"/>
        </a:p>
      </dgm:t>
    </dgm:pt>
    <dgm:pt modelId="{CC5C6F01-9210-46B7-B8A4-283742D47AD1}" type="pres">
      <dgm:prSet presAssocID="{8BB3EB34-D4C7-49ED-A04B-F42A73BFAAED}" presName="descendantText" presStyleLbl="alignAccFollowNode1" presStyleIdx="0" presStyleCnt="3">
        <dgm:presLayoutVars>
          <dgm:bulletEnabled val="1"/>
        </dgm:presLayoutVars>
      </dgm:prSet>
      <dgm:spPr/>
      <dgm:t>
        <a:bodyPr/>
        <a:lstStyle/>
        <a:p>
          <a:endParaRPr lang="en-US"/>
        </a:p>
      </dgm:t>
    </dgm:pt>
    <dgm:pt modelId="{C6E35EF7-B8F8-425A-866C-314EDED813F9}" type="pres">
      <dgm:prSet presAssocID="{9F4EE07E-364B-4695-A559-0AD19315AA23}" presName="sp" presStyleCnt="0"/>
      <dgm:spPr/>
    </dgm:pt>
    <dgm:pt modelId="{9C10ACF2-6C86-44A6-B902-BEC418AC1AF6}" type="pres">
      <dgm:prSet presAssocID="{CAC38585-1E24-48D4-BF15-550D8B964C6A}" presName="linNode" presStyleCnt="0"/>
      <dgm:spPr/>
    </dgm:pt>
    <dgm:pt modelId="{1B314B41-27CA-415E-8A35-01C49A7E9060}" type="pres">
      <dgm:prSet presAssocID="{CAC38585-1E24-48D4-BF15-550D8B964C6A}" presName="parentText" presStyleLbl="node1" presStyleIdx="1" presStyleCnt="3">
        <dgm:presLayoutVars>
          <dgm:chMax val="1"/>
          <dgm:bulletEnabled val="1"/>
        </dgm:presLayoutVars>
      </dgm:prSet>
      <dgm:spPr/>
      <dgm:t>
        <a:bodyPr/>
        <a:lstStyle/>
        <a:p>
          <a:endParaRPr lang="en-US"/>
        </a:p>
      </dgm:t>
    </dgm:pt>
    <dgm:pt modelId="{6D98F8EF-E35E-4E62-B570-697AE70F0CF2}" type="pres">
      <dgm:prSet presAssocID="{CAC38585-1E24-48D4-BF15-550D8B964C6A}" presName="descendantText" presStyleLbl="alignAccFollowNode1" presStyleIdx="1" presStyleCnt="3">
        <dgm:presLayoutVars>
          <dgm:bulletEnabled val="1"/>
        </dgm:presLayoutVars>
      </dgm:prSet>
      <dgm:spPr/>
      <dgm:t>
        <a:bodyPr/>
        <a:lstStyle/>
        <a:p>
          <a:endParaRPr lang="en-US"/>
        </a:p>
      </dgm:t>
    </dgm:pt>
    <dgm:pt modelId="{2AD73566-9002-43FB-9767-C9FB9044B672}" type="pres">
      <dgm:prSet presAssocID="{DD451FDF-48FE-42EA-BF09-F1C1CEDF616F}" presName="sp" presStyleCnt="0"/>
      <dgm:spPr/>
    </dgm:pt>
    <dgm:pt modelId="{4767C022-86C6-4DE9-93F3-608A648872B8}" type="pres">
      <dgm:prSet presAssocID="{5F116F15-B1F9-4CD1-8CFC-FE7CF7B5C010}" presName="linNode" presStyleCnt="0"/>
      <dgm:spPr/>
    </dgm:pt>
    <dgm:pt modelId="{E6CE183B-1332-43F9-B194-B3BC9B816997}" type="pres">
      <dgm:prSet presAssocID="{5F116F15-B1F9-4CD1-8CFC-FE7CF7B5C010}" presName="parentText" presStyleLbl="node1" presStyleIdx="2" presStyleCnt="3">
        <dgm:presLayoutVars>
          <dgm:chMax val="1"/>
          <dgm:bulletEnabled val="1"/>
        </dgm:presLayoutVars>
      </dgm:prSet>
      <dgm:spPr/>
      <dgm:t>
        <a:bodyPr/>
        <a:lstStyle/>
        <a:p>
          <a:endParaRPr lang="en-US"/>
        </a:p>
      </dgm:t>
    </dgm:pt>
    <dgm:pt modelId="{126964E1-2003-4AA3-80A5-F8A84C4E2EAD}" type="pres">
      <dgm:prSet presAssocID="{5F116F15-B1F9-4CD1-8CFC-FE7CF7B5C010}" presName="descendantText" presStyleLbl="alignAccFollowNode1" presStyleIdx="2" presStyleCnt="3">
        <dgm:presLayoutVars>
          <dgm:bulletEnabled val="1"/>
        </dgm:presLayoutVars>
      </dgm:prSet>
      <dgm:spPr/>
      <dgm:t>
        <a:bodyPr/>
        <a:lstStyle/>
        <a:p>
          <a:endParaRPr lang="en-US"/>
        </a:p>
      </dgm:t>
    </dgm:pt>
  </dgm:ptLst>
  <dgm:cxnLst>
    <dgm:cxn modelId="{03231A80-D985-4E33-BE5D-53DB763B5857}" srcId="{8BB3EB34-D4C7-49ED-A04B-F42A73BFAAED}" destId="{21BB3955-9381-44BE-AEAD-2983F8E966B8}" srcOrd="0" destOrd="0" parTransId="{40C2200D-A179-4756-9D4C-F154A8DC995B}" sibTransId="{2A02F6ED-9817-4261-9381-8F5E3FBF9463}"/>
    <dgm:cxn modelId="{9696F857-E99D-4416-8E1F-C4C8B658517D}" type="presOf" srcId="{303DB8BF-EA84-4654-BB9A-F6F2BCE7951A}" destId="{126964E1-2003-4AA3-80A5-F8A84C4E2EAD}" srcOrd="0" destOrd="0" presId="urn:microsoft.com/office/officeart/2005/8/layout/vList5"/>
    <dgm:cxn modelId="{D91E87AD-D94C-4ED9-903F-571B00C572EF}" srcId="{5F116F15-B1F9-4CD1-8CFC-FE7CF7B5C010}" destId="{303DB8BF-EA84-4654-BB9A-F6F2BCE7951A}" srcOrd="0" destOrd="0" parTransId="{D0949552-4872-4988-82DC-A51A097F6095}" sibTransId="{7538A60A-550A-4599-A3BE-296479677D7A}"/>
    <dgm:cxn modelId="{C1AA1CB1-8971-46BB-9276-4BECB039B8F8}" srcId="{88E9A703-A016-43E2-AAB1-F72537422E94}" destId="{CAC38585-1E24-48D4-BF15-550D8B964C6A}" srcOrd="1" destOrd="0" parTransId="{EEBE63F8-4F11-4032-B680-48270440CAFE}" sibTransId="{DD451FDF-48FE-42EA-BF09-F1C1CEDF616F}"/>
    <dgm:cxn modelId="{4F39F165-C212-498A-9E4D-E511011314FD}" srcId="{5F116F15-B1F9-4CD1-8CFC-FE7CF7B5C010}" destId="{F6F56C18-507A-480E-95D5-46A19D5423FC}" srcOrd="1" destOrd="0" parTransId="{703F020E-DA19-4FBB-A406-292AA7F566AA}" sibTransId="{C62F214F-FC3B-449C-9D88-CC62854EAA1F}"/>
    <dgm:cxn modelId="{359F50AA-33EC-49B7-84B0-571AB5D93743}" srcId="{CAC38585-1E24-48D4-BF15-550D8B964C6A}" destId="{7079EF25-0E49-4EE2-A54E-9D19D3410756}" srcOrd="1" destOrd="0" parTransId="{8AA21091-6F13-405A-9D85-F6229B045443}" sibTransId="{82D9F4B7-6285-4520-821D-E5F6469E0C42}"/>
    <dgm:cxn modelId="{9391942E-2A7A-4C2A-A50A-8E193307FEBD}" srcId="{88E9A703-A016-43E2-AAB1-F72537422E94}" destId="{8BB3EB34-D4C7-49ED-A04B-F42A73BFAAED}" srcOrd="0" destOrd="0" parTransId="{97F92079-AF91-48BB-B978-C1D574EE1282}" sibTransId="{9F4EE07E-364B-4695-A559-0AD19315AA23}"/>
    <dgm:cxn modelId="{89698228-268D-4D62-A0DD-D7BB03D7413D}" type="presOf" srcId="{7079EF25-0E49-4EE2-A54E-9D19D3410756}" destId="{6D98F8EF-E35E-4E62-B570-697AE70F0CF2}" srcOrd="0" destOrd="1" presId="urn:microsoft.com/office/officeart/2005/8/layout/vList5"/>
    <dgm:cxn modelId="{1E6620CF-C6C1-4E85-85EF-5B61E1781510}" srcId="{5F116F15-B1F9-4CD1-8CFC-FE7CF7B5C010}" destId="{0298837E-3621-4E62-A856-60A3FD0679F0}" srcOrd="3" destOrd="0" parTransId="{839FE488-FFB5-461C-A140-6A83F3572EFB}" sibTransId="{F3216990-2061-4A54-BE88-03D155FEF40F}"/>
    <dgm:cxn modelId="{D4123694-3ECB-42A7-B048-58568AD7D15E}" type="presOf" srcId="{CAC38585-1E24-48D4-BF15-550D8B964C6A}" destId="{1B314B41-27CA-415E-8A35-01C49A7E9060}" srcOrd="0" destOrd="0" presId="urn:microsoft.com/office/officeart/2005/8/layout/vList5"/>
    <dgm:cxn modelId="{B9D5C51D-CB47-46C0-A4B7-CA57EDAFF5E0}" type="presOf" srcId="{88E9A703-A016-43E2-AAB1-F72537422E94}" destId="{3EBAE177-3830-41A8-9779-031E06375E80}" srcOrd="0" destOrd="0" presId="urn:microsoft.com/office/officeart/2005/8/layout/vList5"/>
    <dgm:cxn modelId="{EB478B6F-DB5C-492C-B105-242062D11522}" type="presOf" srcId="{0298837E-3621-4E62-A856-60A3FD0679F0}" destId="{126964E1-2003-4AA3-80A5-F8A84C4E2EAD}" srcOrd="0" destOrd="3" presId="urn:microsoft.com/office/officeart/2005/8/layout/vList5"/>
    <dgm:cxn modelId="{587DC346-E32A-4FBC-92B6-FF6A6E31A961}" type="presOf" srcId="{3C4218F3-3F1A-49E0-A0CB-7074F154B240}" destId="{CC5C6F01-9210-46B7-B8A4-283742D47AD1}" srcOrd="0" destOrd="1" presId="urn:microsoft.com/office/officeart/2005/8/layout/vList5"/>
    <dgm:cxn modelId="{83661590-9839-4B9A-B907-44EC722E65EA}" type="presOf" srcId="{8BB3EB34-D4C7-49ED-A04B-F42A73BFAAED}" destId="{5F4E9A23-7535-4A25-93C7-AB4F5C1542E0}" srcOrd="0" destOrd="0" presId="urn:microsoft.com/office/officeart/2005/8/layout/vList5"/>
    <dgm:cxn modelId="{34CB899E-02C7-4569-B90A-A57BF8FEC416}" srcId="{CAC38585-1E24-48D4-BF15-550D8B964C6A}" destId="{7CE1A34F-4ADC-45F8-92E5-75E19E9A849B}" srcOrd="0" destOrd="0" parTransId="{F5A4D6E0-FA70-4174-B906-C1C09AC534CA}" sibTransId="{885964AA-E7F8-446A-85D5-A4E6CDE8F514}"/>
    <dgm:cxn modelId="{D645B63F-1A8D-4276-BD39-4F9BD1749A01}" srcId="{5F116F15-B1F9-4CD1-8CFC-FE7CF7B5C010}" destId="{98AD7E37-E53F-412B-A0BE-235D5A2BEB69}" srcOrd="2" destOrd="0" parTransId="{3F8FCCBD-9F00-4285-8EE4-1FA0D07147C8}" sibTransId="{9D79798A-5185-4C9F-AD92-607F76C7CAEF}"/>
    <dgm:cxn modelId="{82A5CC4C-0CC2-47E1-B7A7-A085DFACE87C}" type="presOf" srcId="{21BB3955-9381-44BE-AEAD-2983F8E966B8}" destId="{CC5C6F01-9210-46B7-B8A4-283742D47AD1}" srcOrd="0" destOrd="0" presId="urn:microsoft.com/office/officeart/2005/8/layout/vList5"/>
    <dgm:cxn modelId="{6CCBF0CC-B1AF-4FC2-8170-668CCF2106D3}" type="presOf" srcId="{98AD7E37-E53F-412B-A0BE-235D5A2BEB69}" destId="{126964E1-2003-4AA3-80A5-F8A84C4E2EAD}" srcOrd="0" destOrd="2" presId="urn:microsoft.com/office/officeart/2005/8/layout/vList5"/>
    <dgm:cxn modelId="{72811F57-5EED-4C69-8C54-0AAAA97946C8}" srcId="{CAC38585-1E24-48D4-BF15-550D8B964C6A}" destId="{44D5121E-37CB-416F-A012-4B3E91DD578A}" srcOrd="2" destOrd="0" parTransId="{56BF1A16-E11D-42F5-88FD-98436DB0D3BE}" sibTransId="{9B31DD87-9070-4D11-BF42-6F94187BDD14}"/>
    <dgm:cxn modelId="{6319CC8D-5D7D-4340-A692-412DBEFD218E}" type="presOf" srcId="{44D5121E-37CB-416F-A012-4B3E91DD578A}" destId="{6D98F8EF-E35E-4E62-B570-697AE70F0CF2}" srcOrd="0" destOrd="2" presId="urn:microsoft.com/office/officeart/2005/8/layout/vList5"/>
    <dgm:cxn modelId="{A0679B0F-7A4A-4889-9498-BA52C7B5C71B}" type="presOf" srcId="{7CE1A34F-4ADC-45F8-92E5-75E19E9A849B}" destId="{6D98F8EF-E35E-4E62-B570-697AE70F0CF2}" srcOrd="0" destOrd="0" presId="urn:microsoft.com/office/officeart/2005/8/layout/vList5"/>
    <dgm:cxn modelId="{4DBB1BFA-8BDF-4EA7-9FA3-2EFA98E55890}" type="presOf" srcId="{5F116F15-B1F9-4CD1-8CFC-FE7CF7B5C010}" destId="{E6CE183B-1332-43F9-B194-B3BC9B816997}" srcOrd="0" destOrd="0" presId="urn:microsoft.com/office/officeart/2005/8/layout/vList5"/>
    <dgm:cxn modelId="{1CB3FBFA-59D1-40E6-BED4-29A123AC0413}" type="presOf" srcId="{F6F56C18-507A-480E-95D5-46A19D5423FC}" destId="{126964E1-2003-4AA3-80A5-F8A84C4E2EAD}" srcOrd="0" destOrd="1" presId="urn:microsoft.com/office/officeart/2005/8/layout/vList5"/>
    <dgm:cxn modelId="{56FF84D5-E97D-4242-BB14-CC8AF01D9F53}" srcId="{88E9A703-A016-43E2-AAB1-F72537422E94}" destId="{5F116F15-B1F9-4CD1-8CFC-FE7CF7B5C010}" srcOrd="2" destOrd="0" parTransId="{424F6312-5A3C-43D2-A655-4BDC1C783B55}" sibTransId="{DD7FD9EC-9A01-4F66-86AD-9D9894717037}"/>
    <dgm:cxn modelId="{60E2C344-2365-485D-A823-31B722284EDB}" srcId="{8BB3EB34-D4C7-49ED-A04B-F42A73BFAAED}" destId="{3C4218F3-3F1A-49E0-A0CB-7074F154B240}" srcOrd="1" destOrd="0" parTransId="{3BB5FFB0-7D5D-4A6B-AFFE-E5C5EE5ED044}" sibTransId="{82292402-3040-41AC-88A9-B3CBBF274863}"/>
    <dgm:cxn modelId="{02B89B84-2B22-4D36-9893-CA23CD856B07}" type="presParOf" srcId="{3EBAE177-3830-41A8-9779-031E06375E80}" destId="{44EC9D37-15B1-4EA0-98F1-68FE6C8C7EAF}" srcOrd="0" destOrd="0" presId="urn:microsoft.com/office/officeart/2005/8/layout/vList5"/>
    <dgm:cxn modelId="{BE2AA132-5100-47F8-933D-96179A7838E3}" type="presParOf" srcId="{44EC9D37-15B1-4EA0-98F1-68FE6C8C7EAF}" destId="{5F4E9A23-7535-4A25-93C7-AB4F5C1542E0}" srcOrd="0" destOrd="0" presId="urn:microsoft.com/office/officeart/2005/8/layout/vList5"/>
    <dgm:cxn modelId="{72C6AF48-9DDE-483B-AE1E-DC750036E557}" type="presParOf" srcId="{44EC9D37-15B1-4EA0-98F1-68FE6C8C7EAF}" destId="{CC5C6F01-9210-46B7-B8A4-283742D47AD1}" srcOrd="1" destOrd="0" presId="urn:microsoft.com/office/officeart/2005/8/layout/vList5"/>
    <dgm:cxn modelId="{157FF83C-2969-44E4-BAF2-35E0E788A852}" type="presParOf" srcId="{3EBAE177-3830-41A8-9779-031E06375E80}" destId="{C6E35EF7-B8F8-425A-866C-314EDED813F9}" srcOrd="1" destOrd="0" presId="urn:microsoft.com/office/officeart/2005/8/layout/vList5"/>
    <dgm:cxn modelId="{F8A02D8F-139E-4C5C-873E-A08B027CDF0F}" type="presParOf" srcId="{3EBAE177-3830-41A8-9779-031E06375E80}" destId="{9C10ACF2-6C86-44A6-B902-BEC418AC1AF6}" srcOrd="2" destOrd="0" presId="urn:microsoft.com/office/officeart/2005/8/layout/vList5"/>
    <dgm:cxn modelId="{5CA39E11-C435-49F9-AC09-249005888E29}" type="presParOf" srcId="{9C10ACF2-6C86-44A6-B902-BEC418AC1AF6}" destId="{1B314B41-27CA-415E-8A35-01C49A7E9060}" srcOrd="0" destOrd="0" presId="urn:microsoft.com/office/officeart/2005/8/layout/vList5"/>
    <dgm:cxn modelId="{11332333-DCFC-4169-A2BF-66485B8C6927}" type="presParOf" srcId="{9C10ACF2-6C86-44A6-B902-BEC418AC1AF6}" destId="{6D98F8EF-E35E-4E62-B570-697AE70F0CF2}" srcOrd="1" destOrd="0" presId="urn:microsoft.com/office/officeart/2005/8/layout/vList5"/>
    <dgm:cxn modelId="{F2B53D84-A411-4BA2-AD73-8B1D7EB1676E}" type="presParOf" srcId="{3EBAE177-3830-41A8-9779-031E06375E80}" destId="{2AD73566-9002-43FB-9767-C9FB9044B672}" srcOrd="3" destOrd="0" presId="urn:microsoft.com/office/officeart/2005/8/layout/vList5"/>
    <dgm:cxn modelId="{EC82E570-FB81-431C-8C0C-FB34809B2EB6}" type="presParOf" srcId="{3EBAE177-3830-41A8-9779-031E06375E80}" destId="{4767C022-86C6-4DE9-93F3-608A648872B8}" srcOrd="4" destOrd="0" presId="urn:microsoft.com/office/officeart/2005/8/layout/vList5"/>
    <dgm:cxn modelId="{BFFE5301-CD79-499D-B939-57805A75A2C8}" type="presParOf" srcId="{4767C022-86C6-4DE9-93F3-608A648872B8}" destId="{E6CE183B-1332-43F9-B194-B3BC9B816997}" srcOrd="0" destOrd="0" presId="urn:microsoft.com/office/officeart/2005/8/layout/vList5"/>
    <dgm:cxn modelId="{C66DD5D0-9FC1-4B42-8AF1-6626B1040C7D}" type="presParOf" srcId="{4767C022-86C6-4DE9-93F3-608A648872B8}" destId="{126964E1-2003-4AA3-80A5-F8A84C4E2EAD}"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1400" b="0" i="0" dirty="0" smtClean="0"/>
            <a:t>Method 1:</a:t>
          </a:r>
        </a:p>
        <a:p>
          <a:pPr rtl="0"/>
          <a:r>
            <a:rPr lang="en-US" sz="1400" b="0" i="0" dirty="0" smtClean="0"/>
            <a:t>Check and make sure Bluetooth is turn on.</a:t>
          </a:r>
          <a:endParaRPr lang="en-US" sz="1400"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F4A43B2E-15CA-4B2E-8370-E1415A45E8C6}">
      <dgm:prSet custT="1"/>
      <dgm:spPr/>
      <dgm:t>
        <a:bodyPr anchor="t"/>
        <a:lstStyle/>
        <a:p>
          <a:r>
            <a:rPr lang="en-US" sz="1400" b="0" i="0" dirty="0" smtClean="0"/>
            <a:t>Method 2:</a:t>
          </a:r>
        </a:p>
        <a:p>
          <a:r>
            <a:rPr lang="en-US" sz="1400" b="0" i="0" dirty="0" smtClean="0"/>
            <a:t> Confirm your </a:t>
          </a:r>
          <a:r>
            <a:rPr lang="en-US" sz="1400" b="0" i="0" dirty="0" err="1" smtClean="0"/>
            <a:t>iDevice</a:t>
          </a:r>
          <a:r>
            <a:rPr lang="en-US" sz="1400" b="0" i="0" dirty="0" smtClean="0"/>
            <a:t> and Bluetooth accessory are close to each other.</a:t>
          </a:r>
          <a:endParaRPr lang="en-US" sz="1400" b="0" i="0" dirty="0"/>
        </a:p>
      </dgm:t>
    </dgm:pt>
    <dgm:pt modelId="{028E8522-CF83-4480-9DCC-062AC7F73BD7}" type="parTrans" cxnId="{94AE417B-AC6F-4B51-A677-56C459870D53}">
      <dgm:prSet/>
      <dgm:spPr/>
      <dgm:t>
        <a:bodyPr/>
        <a:lstStyle/>
        <a:p>
          <a:endParaRPr lang="en-US"/>
        </a:p>
      </dgm:t>
    </dgm:pt>
    <dgm:pt modelId="{2A745B9C-9E75-431F-91E2-8249A20F114D}" type="sibTrans" cxnId="{94AE417B-AC6F-4B51-A677-56C459870D53}">
      <dgm:prSet/>
      <dgm:spPr/>
      <dgm:t>
        <a:bodyPr/>
        <a:lstStyle/>
        <a:p>
          <a:endParaRPr lang="en-US"/>
        </a:p>
      </dgm:t>
    </dgm:pt>
    <dgm:pt modelId="{C7D40E8A-66FD-421D-85BF-171DC855BF42}">
      <dgm:prSet custT="1"/>
      <dgm:spPr/>
      <dgm:t>
        <a:bodyPr anchor="t"/>
        <a:lstStyle/>
        <a:p>
          <a:r>
            <a:rPr lang="en-US" sz="1400" b="0" i="0" dirty="0" smtClean="0"/>
            <a:t>Method 3:</a:t>
          </a:r>
        </a:p>
        <a:p>
          <a:r>
            <a:rPr lang="en-US" sz="1400" b="0" i="0" dirty="0" smtClean="0"/>
            <a:t> Turn off Bluetooth and restart your </a:t>
          </a:r>
          <a:r>
            <a:rPr lang="en-US" sz="1400" b="0" i="0" dirty="0" err="1" smtClean="0"/>
            <a:t>iPhone</a:t>
          </a:r>
          <a:r>
            <a:rPr lang="en-US" sz="1400" b="0" i="0" dirty="0" smtClean="0"/>
            <a:t>, </a:t>
          </a:r>
          <a:r>
            <a:rPr lang="en-US" sz="1400" b="0" i="0" dirty="0" err="1" smtClean="0"/>
            <a:t>iPad</a:t>
          </a:r>
          <a:r>
            <a:rPr lang="en-US" sz="1400" b="0" i="0" dirty="0" smtClean="0"/>
            <a:t>.</a:t>
          </a:r>
          <a:endParaRPr lang="en-US" sz="1400" b="0" i="0" dirty="0"/>
        </a:p>
      </dgm:t>
    </dgm:pt>
    <dgm:pt modelId="{038ACC35-B659-4874-A63F-BDB835959045}" type="parTrans" cxnId="{63D91B86-BFC4-4E1B-9068-117416F04657}">
      <dgm:prSet/>
      <dgm:spPr/>
      <dgm:t>
        <a:bodyPr/>
        <a:lstStyle/>
        <a:p>
          <a:endParaRPr lang="en-US"/>
        </a:p>
      </dgm:t>
    </dgm:pt>
    <dgm:pt modelId="{988DE1A4-25E7-4F7B-82F9-CD30F5969E6C}" type="sibTrans" cxnId="{63D91B86-BFC4-4E1B-9068-117416F04657}">
      <dgm:prSet/>
      <dgm:spPr/>
      <dgm:t>
        <a:bodyPr/>
        <a:lstStyle/>
        <a:p>
          <a:endParaRPr lang="en-US"/>
        </a:p>
      </dgm:t>
    </dgm:pt>
    <dgm:pt modelId="{D40D01B8-A951-4AB4-8F7D-050226046B49}">
      <dgm:prSet custT="1"/>
      <dgm:spPr/>
      <dgm:t>
        <a:bodyPr anchor="t"/>
        <a:lstStyle/>
        <a:p>
          <a:r>
            <a:rPr lang="en-US" sz="1400" b="0" i="0" dirty="0" smtClean="0"/>
            <a:t>Method 4.:</a:t>
          </a:r>
        </a:p>
        <a:p>
          <a:r>
            <a:rPr lang="en-US" sz="1800" b="0" i="0" dirty="0" smtClean="0"/>
            <a:t>Pair the </a:t>
          </a:r>
          <a:r>
            <a:rPr lang="en-US" sz="1800" b="0" i="0" dirty="0" err="1" smtClean="0"/>
            <a:t>iDevice</a:t>
          </a:r>
          <a:r>
            <a:rPr lang="en-US" sz="1800" b="0" i="0" dirty="0" smtClean="0"/>
            <a:t> or car you connect again: Settings &gt; Bluetooth &gt; Choose the device you are having issues with &gt; Tap on the info button next to the device &gt; Tap on Forget This Device.</a:t>
          </a:r>
          <a:endParaRPr lang="en-US" sz="1600" b="0" i="0" dirty="0"/>
        </a:p>
      </dgm:t>
    </dgm:pt>
    <dgm:pt modelId="{DC80ACEB-960D-48EB-B7BD-3180CB934CCC}" type="parTrans" cxnId="{97C4DA26-7F4C-4F80-9AE7-35C03F13FA1A}">
      <dgm:prSet/>
      <dgm:spPr/>
      <dgm:t>
        <a:bodyPr/>
        <a:lstStyle/>
        <a:p>
          <a:endParaRPr lang="en-US"/>
        </a:p>
      </dgm:t>
    </dgm:pt>
    <dgm:pt modelId="{B965E62D-D00F-4580-961E-0C4466DB88CD}" type="sibTrans" cxnId="{97C4DA26-7F4C-4F80-9AE7-35C03F13FA1A}">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custScaleX="141607">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90862653-AC00-4B57-93E8-667CA8E6AD8C}" type="pres">
      <dgm:prSet presAssocID="{F4A43B2E-15CA-4B2E-8370-E1415A45E8C6}" presName="node" presStyleLbl="node1" presStyleIdx="1" presStyleCnt="4">
        <dgm:presLayoutVars>
          <dgm:bulletEnabled val="1"/>
        </dgm:presLayoutVars>
      </dgm:prSet>
      <dgm:spPr/>
      <dgm:t>
        <a:bodyPr/>
        <a:lstStyle/>
        <a:p>
          <a:endParaRPr lang="en-US"/>
        </a:p>
      </dgm:t>
    </dgm:pt>
    <dgm:pt modelId="{499F53A8-CB7F-45CA-9BD0-DCDE24DCADCC}" type="pres">
      <dgm:prSet presAssocID="{2A745B9C-9E75-431F-91E2-8249A20F114D}" presName="sibTrans" presStyleCnt="0"/>
      <dgm:spPr/>
    </dgm:pt>
    <dgm:pt modelId="{AAA8D1AD-E9E8-49A1-A61F-217B61ACCB6F}" type="pres">
      <dgm:prSet presAssocID="{C7D40E8A-66FD-421D-85BF-171DC855BF42}" presName="node" presStyleLbl="node1" presStyleIdx="2" presStyleCnt="4">
        <dgm:presLayoutVars>
          <dgm:bulletEnabled val="1"/>
        </dgm:presLayoutVars>
      </dgm:prSet>
      <dgm:spPr/>
      <dgm:t>
        <a:bodyPr/>
        <a:lstStyle/>
        <a:p>
          <a:endParaRPr lang="en-US"/>
        </a:p>
      </dgm:t>
    </dgm:pt>
    <dgm:pt modelId="{5490EF43-3287-44E9-BB2D-CC6232BDA891}" type="pres">
      <dgm:prSet presAssocID="{988DE1A4-25E7-4F7B-82F9-CD30F5969E6C}" presName="sibTrans" presStyleCnt="0"/>
      <dgm:spPr/>
    </dgm:pt>
    <dgm:pt modelId="{26EB5F24-F308-45C7-BC53-39E38738F7DE}" type="pres">
      <dgm:prSet presAssocID="{D40D01B8-A951-4AB4-8F7D-050226046B49}" presName="node" presStyleLbl="node1" presStyleIdx="3" presStyleCnt="4" custScaleX="206793" custScaleY="213151">
        <dgm:presLayoutVars>
          <dgm:bulletEnabled val="1"/>
        </dgm:presLayoutVars>
      </dgm:prSet>
      <dgm:spPr/>
      <dgm:t>
        <a:bodyPr/>
        <a:lstStyle/>
        <a:p>
          <a:endParaRPr lang="en-US"/>
        </a:p>
      </dgm:t>
    </dgm:pt>
  </dgm:ptLst>
  <dgm:cxnLst>
    <dgm:cxn modelId="{97C4DA26-7F4C-4F80-9AE7-35C03F13FA1A}" srcId="{3D07EC7B-0187-4358-BA56-4019EA74E16E}" destId="{D40D01B8-A951-4AB4-8F7D-050226046B49}" srcOrd="3" destOrd="0" parTransId="{DC80ACEB-960D-48EB-B7BD-3180CB934CCC}" sibTransId="{B965E62D-D00F-4580-961E-0C4466DB88CD}"/>
    <dgm:cxn modelId="{B767089F-A3D7-43EB-AB97-2F5D5DF14070}" type="presOf" srcId="{F4A43B2E-15CA-4B2E-8370-E1415A45E8C6}" destId="{90862653-AC00-4B57-93E8-667CA8E6AD8C}"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63D91B86-BFC4-4E1B-9068-117416F04657}" srcId="{3D07EC7B-0187-4358-BA56-4019EA74E16E}" destId="{C7D40E8A-66FD-421D-85BF-171DC855BF42}" srcOrd="2" destOrd="0" parTransId="{038ACC35-B659-4874-A63F-BDB835959045}" sibTransId="{988DE1A4-25E7-4F7B-82F9-CD30F5969E6C}"/>
    <dgm:cxn modelId="{D8699BC8-2EC9-4154-8020-F404485B22DD}" type="presOf" srcId="{C7D40E8A-66FD-421D-85BF-171DC855BF42}" destId="{AAA8D1AD-E9E8-49A1-A61F-217B61ACCB6F}" srcOrd="0" destOrd="0" presId="urn:microsoft.com/office/officeart/2005/8/layout/default"/>
    <dgm:cxn modelId="{5B6D8B16-1968-4A64-A284-A6B0B9DD8161}" type="presOf" srcId="{135BA893-7CA4-4834-BDD1-583CCB8CE47A}" destId="{428325E1-311F-4AD8-9EEE-D8533F3E5E2E}" srcOrd="0" destOrd="0" presId="urn:microsoft.com/office/officeart/2005/8/layout/default"/>
    <dgm:cxn modelId="{94AE417B-AC6F-4B51-A677-56C459870D53}" srcId="{3D07EC7B-0187-4358-BA56-4019EA74E16E}" destId="{F4A43B2E-15CA-4B2E-8370-E1415A45E8C6}" srcOrd="1" destOrd="0" parTransId="{028E8522-CF83-4480-9DCC-062AC7F73BD7}" sibTransId="{2A745B9C-9E75-431F-91E2-8249A20F114D}"/>
    <dgm:cxn modelId="{1A3ACE0E-5ED7-4678-9AA7-C3EFFA5ECD4B}" type="presOf" srcId="{3D07EC7B-0187-4358-BA56-4019EA74E16E}" destId="{3D6C2773-980B-4A56-8A7C-43332229FACD}" srcOrd="0" destOrd="0" presId="urn:microsoft.com/office/officeart/2005/8/layout/default"/>
    <dgm:cxn modelId="{2B6CFA0B-DDCE-44DF-A2AF-27D51281C98C}" type="presOf" srcId="{D40D01B8-A951-4AB4-8F7D-050226046B49}" destId="{26EB5F24-F308-45C7-BC53-39E38738F7DE}" srcOrd="0" destOrd="0" presId="urn:microsoft.com/office/officeart/2005/8/layout/default"/>
    <dgm:cxn modelId="{7F349C4D-244A-443A-891D-1953EE72CB62}" type="presParOf" srcId="{3D6C2773-980B-4A56-8A7C-43332229FACD}" destId="{428325E1-311F-4AD8-9EEE-D8533F3E5E2E}" srcOrd="0" destOrd="0" presId="urn:microsoft.com/office/officeart/2005/8/layout/default"/>
    <dgm:cxn modelId="{4205D4FF-77A2-4623-BD78-A8BAAC8A99D5}" type="presParOf" srcId="{3D6C2773-980B-4A56-8A7C-43332229FACD}" destId="{FD3D9034-451F-4A3F-9FCA-50827F50746E}" srcOrd="1" destOrd="0" presId="urn:microsoft.com/office/officeart/2005/8/layout/default"/>
    <dgm:cxn modelId="{3514A4A9-A364-495B-AB2A-ED53DB8D7087}" type="presParOf" srcId="{3D6C2773-980B-4A56-8A7C-43332229FACD}" destId="{90862653-AC00-4B57-93E8-667CA8E6AD8C}" srcOrd="2" destOrd="0" presId="urn:microsoft.com/office/officeart/2005/8/layout/default"/>
    <dgm:cxn modelId="{94A04F9B-F82A-4728-AC7C-02FB51B481A7}" type="presParOf" srcId="{3D6C2773-980B-4A56-8A7C-43332229FACD}" destId="{499F53A8-CB7F-45CA-9BD0-DCDE24DCADCC}" srcOrd="3" destOrd="0" presId="urn:microsoft.com/office/officeart/2005/8/layout/default"/>
    <dgm:cxn modelId="{51FEFBA5-EDDF-4DA7-9B8A-649C87E1C3C0}" type="presParOf" srcId="{3D6C2773-980B-4A56-8A7C-43332229FACD}" destId="{AAA8D1AD-E9E8-49A1-A61F-217B61ACCB6F}" srcOrd="4" destOrd="0" presId="urn:microsoft.com/office/officeart/2005/8/layout/default"/>
    <dgm:cxn modelId="{7272764A-6789-47A3-AF53-B15EB13108DD}" type="presParOf" srcId="{3D6C2773-980B-4A56-8A7C-43332229FACD}" destId="{5490EF43-3287-44E9-BB2D-CC6232BDA891}" srcOrd="5" destOrd="0" presId="urn:microsoft.com/office/officeart/2005/8/layout/default"/>
    <dgm:cxn modelId="{B125CCC3-7281-4D32-9195-D4F1E8007B21}" type="presParOf" srcId="{3D6C2773-980B-4A56-8A7C-43332229FACD}" destId="{26EB5F24-F308-45C7-BC53-39E38738F7DE}"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400" b="0" i="0" dirty="0" smtClean="0"/>
            <a:t>Method 1 :</a:t>
          </a:r>
        </a:p>
        <a:p>
          <a:pPr rtl="0"/>
          <a:r>
            <a:rPr lang="en-US" sz="2400" b="0" i="0" dirty="0" smtClean="0"/>
            <a:t>Make sure you have connected to Wi-Fi or 3G/4G network.</a:t>
          </a:r>
          <a:endParaRPr lang="en-US" sz="2400"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A33B5A5A-4E26-4AF9-A5E0-0256A75368A5}">
      <dgm:prSet custT="1"/>
      <dgm:spPr/>
      <dgm:t>
        <a:bodyPr anchor="t"/>
        <a:lstStyle/>
        <a:p>
          <a:r>
            <a:rPr lang="en-US" sz="2400" b="0" i="0" dirty="0" smtClean="0"/>
            <a:t>Method 2: </a:t>
          </a:r>
        </a:p>
        <a:p>
          <a:r>
            <a:rPr lang="en-US" sz="2400" b="0" i="0" dirty="0" smtClean="0"/>
            <a:t> Turn </a:t>
          </a:r>
          <a:r>
            <a:rPr lang="en-US" sz="2400" b="0" i="0" dirty="0" err="1" smtClean="0"/>
            <a:t>iMessage</a:t>
          </a:r>
          <a:r>
            <a:rPr lang="en-US" sz="2400" b="0" i="0" dirty="0" smtClean="0"/>
            <a:t> off and then turn it on again.</a:t>
          </a:r>
          <a:endParaRPr lang="en-US" sz="2400" b="0" i="0" dirty="0"/>
        </a:p>
      </dgm:t>
    </dgm:pt>
    <dgm:pt modelId="{8F123DF4-FD65-42CC-BA16-30BEEB404A29}" type="parTrans" cxnId="{4797A73C-AB8A-4F49-924C-0A2682185B89}">
      <dgm:prSet/>
      <dgm:spPr/>
      <dgm:t>
        <a:bodyPr/>
        <a:lstStyle/>
        <a:p>
          <a:endParaRPr lang="en-US"/>
        </a:p>
      </dgm:t>
    </dgm:pt>
    <dgm:pt modelId="{C1735530-704D-4DEA-B89C-1BF72445AC55}" type="sibTrans" cxnId="{4797A73C-AB8A-4F49-924C-0A2682185B89}">
      <dgm:prSet/>
      <dgm:spPr/>
      <dgm:t>
        <a:bodyPr/>
        <a:lstStyle/>
        <a:p>
          <a:endParaRPr lang="en-US"/>
        </a:p>
      </dgm:t>
    </dgm:pt>
    <dgm:pt modelId="{CC76A9C6-1657-4D5A-84A5-2F40F296FCFB}">
      <dgm:prSet custT="1"/>
      <dgm:spPr/>
      <dgm:t>
        <a:bodyPr anchor="t"/>
        <a:lstStyle/>
        <a:p>
          <a:r>
            <a:rPr lang="en-US" sz="2400" b="0" i="0" dirty="0" smtClean="0"/>
            <a:t>Method 3:</a:t>
          </a:r>
        </a:p>
        <a:p>
          <a:r>
            <a:rPr lang="en-US" sz="2400" b="0" i="0" dirty="0" smtClean="0"/>
            <a:t> Make sure Date &amp; Time are correct.</a:t>
          </a:r>
          <a:endParaRPr lang="en-US" sz="2400" b="0" i="0" dirty="0"/>
        </a:p>
      </dgm:t>
    </dgm:pt>
    <dgm:pt modelId="{71D5296E-D93C-4276-BF10-4AB0C06ECF84}" type="parTrans" cxnId="{649DEA6E-C652-46C1-B860-A1F8063E99D0}">
      <dgm:prSet/>
      <dgm:spPr/>
      <dgm:t>
        <a:bodyPr/>
        <a:lstStyle/>
        <a:p>
          <a:endParaRPr lang="en-US"/>
        </a:p>
      </dgm:t>
    </dgm:pt>
    <dgm:pt modelId="{59EF3121-2C96-4BB0-A234-3E9B51830914}" type="sibTrans" cxnId="{649DEA6E-C652-46C1-B860-A1F8063E99D0}">
      <dgm:prSet/>
      <dgm:spPr/>
      <dgm:t>
        <a:bodyPr/>
        <a:lstStyle/>
        <a:p>
          <a:endParaRPr lang="en-US"/>
        </a:p>
      </dgm:t>
    </dgm:pt>
    <dgm:pt modelId="{5A32B084-47EC-42C7-BA5D-D3F9A60A9B58}">
      <dgm:prSet custT="1"/>
      <dgm:spPr/>
      <dgm:t>
        <a:bodyPr anchor="t"/>
        <a:lstStyle/>
        <a:p>
          <a:r>
            <a:rPr lang="en-US" sz="2400" b="0" i="0" dirty="0" smtClean="0"/>
            <a:t>Method 4:</a:t>
          </a:r>
        </a:p>
        <a:p>
          <a:r>
            <a:rPr lang="en-US" sz="2400" b="0" i="0" dirty="0" smtClean="0"/>
            <a:t> Turn on Airplane mode and turn it off.</a:t>
          </a:r>
          <a:endParaRPr lang="en-US" sz="2400" b="0" i="0" dirty="0"/>
        </a:p>
      </dgm:t>
    </dgm:pt>
    <dgm:pt modelId="{B9FE9A8A-C402-4675-AE95-46DA9067ADEB}" type="parTrans" cxnId="{7AE10E3A-59BD-48AF-956C-00AC2C9A6B4B}">
      <dgm:prSet/>
      <dgm:spPr/>
      <dgm:t>
        <a:bodyPr/>
        <a:lstStyle/>
        <a:p>
          <a:endParaRPr lang="en-US"/>
        </a:p>
      </dgm:t>
    </dgm:pt>
    <dgm:pt modelId="{1CD0E06E-8CEE-4801-B1AA-B35A7B4200DE}" type="sibTrans" cxnId="{7AE10E3A-59BD-48AF-956C-00AC2C9A6B4B}">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custScaleX="103386">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8FE8C431-CD9E-4F85-B869-28F90745B7FE}" type="pres">
      <dgm:prSet presAssocID="{A33B5A5A-4E26-4AF9-A5E0-0256A75368A5}" presName="node" presStyleLbl="node1" presStyleIdx="1" presStyleCnt="4">
        <dgm:presLayoutVars>
          <dgm:bulletEnabled val="1"/>
        </dgm:presLayoutVars>
      </dgm:prSet>
      <dgm:spPr/>
      <dgm:t>
        <a:bodyPr/>
        <a:lstStyle/>
        <a:p>
          <a:endParaRPr lang="en-US"/>
        </a:p>
      </dgm:t>
    </dgm:pt>
    <dgm:pt modelId="{4E63D450-1EC7-477E-9951-4C2A771C0B7D}" type="pres">
      <dgm:prSet presAssocID="{C1735530-704D-4DEA-B89C-1BF72445AC55}" presName="sibTrans" presStyleCnt="0"/>
      <dgm:spPr/>
    </dgm:pt>
    <dgm:pt modelId="{F31ED978-14D8-46F2-BA9C-044EBC1E32B1}" type="pres">
      <dgm:prSet presAssocID="{CC76A9C6-1657-4D5A-84A5-2F40F296FCFB}" presName="node" presStyleLbl="node1" presStyleIdx="2" presStyleCnt="4">
        <dgm:presLayoutVars>
          <dgm:bulletEnabled val="1"/>
        </dgm:presLayoutVars>
      </dgm:prSet>
      <dgm:spPr/>
      <dgm:t>
        <a:bodyPr/>
        <a:lstStyle/>
        <a:p>
          <a:endParaRPr lang="en-US"/>
        </a:p>
      </dgm:t>
    </dgm:pt>
    <dgm:pt modelId="{E8300F6D-044A-4047-9BBB-25391912E52F}" type="pres">
      <dgm:prSet presAssocID="{59EF3121-2C96-4BB0-A234-3E9B51830914}" presName="sibTrans" presStyleCnt="0"/>
      <dgm:spPr/>
    </dgm:pt>
    <dgm:pt modelId="{7018FC86-7D51-49BD-907A-4D55C7E436E9}" type="pres">
      <dgm:prSet presAssocID="{5A32B084-47EC-42C7-BA5D-D3F9A60A9B58}" presName="node" presStyleLbl="node1" presStyleIdx="3" presStyleCnt="4">
        <dgm:presLayoutVars>
          <dgm:bulletEnabled val="1"/>
        </dgm:presLayoutVars>
      </dgm:prSet>
      <dgm:spPr/>
      <dgm:t>
        <a:bodyPr/>
        <a:lstStyle/>
        <a:p>
          <a:endParaRPr lang="en-US"/>
        </a:p>
      </dgm:t>
    </dgm:pt>
  </dgm:ptLst>
  <dgm:cxnLst>
    <dgm:cxn modelId="{649DEA6E-C652-46C1-B860-A1F8063E99D0}" srcId="{3D07EC7B-0187-4358-BA56-4019EA74E16E}" destId="{CC76A9C6-1657-4D5A-84A5-2F40F296FCFB}" srcOrd="2" destOrd="0" parTransId="{71D5296E-D93C-4276-BF10-4AB0C06ECF84}" sibTransId="{59EF3121-2C96-4BB0-A234-3E9B51830914}"/>
    <dgm:cxn modelId="{A342E029-9B5E-4EA2-BBDE-83DBC11DBF76}" type="presOf" srcId="{135BA893-7CA4-4834-BDD1-583CCB8CE47A}" destId="{428325E1-311F-4AD8-9EEE-D8533F3E5E2E}" srcOrd="0" destOrd="0" presId="urn:microsoft.com/office/officeart/2005/8/layout/default"/>
    <dgm:cxn modelId="{D7085134-B6EB-4432-BDA4-CF52F43A9CCB}" type="presOf" srcId="{3D07EC7B-0187-4358-BA56-4019EA74E16E}" destId="{3D6C2773-980B-4A56-8A7C-43332229FACD}"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1AD48AD1-C491-4014-8140-1BA9AB9AB304}" type="presOf" srcId="{A33B5A5A-4E26-4AF9-A5E0-0256A75368A5}" destId="{8FE8C431-CD9E-4F85-B869-28F90745B7FE}" srcOrd="0" destOrd="0" presId="urn:microsoft.com/office/officeart/2005/8/layout/default"/>
    <dgm:cxn modelId="{7AE10E3A-59BD-48AF-956C-00AC2C9A6B4B}" srcId="{3D07EC7B-0187-4358-BA56-4019EA74E16E}" destId="{5A32B084-47EC-42C7-BA5D-D3F9A60A9B58}" srcOrd="3" destOrd="0" parTransId="{B9FE9A8A-C402-4675-AE95-46DA9067ADEB}" sibTransId="{1CD0E06E-8CEE-4801-B1AA-B35A7B4200DE}"/>
    <dgm:cxn modelId="{EC75A0A3-9F87-41D0-BF0E-981BFC6ABEE8}" type="presOf" srcId="{CC76A9C6-1657-4D5A-84A5-2F40F296FCFB}" destId="{F31ED978-14D8-46F2-BA9C-044EBC1E32B1}" srcOrd="0" destOrd="0" presId="urn:microsoft.com/office/officeart/2005/8/layout/default"/>
    <dgm:cxn modelId="{4797A73C-AB8A-4F49-924C-0A2682185B89}" srcId="{3D07EC7B-0187-4358-BA56-4019EA74E16E}" destId="{A33B5A5A-4E26-4AF9-A5E0-0256A75368A5}" srcOrd="1" destOrd="0" parTransId="{8F123DF4-FD65-42CC-BA16-30BEEB404A29}" sibTransId="{C1735530-704D-4DEA-B89C-1BF72445AC55}"/>
    <dgm:cxn modelId="{4C6C952C-59C8-4795-BACD-39D1EC8ABFA5}" type="presOf" srcId="{5A32B084-47EC-42C7-BA5D-D3F9A60A9B58}" destId="{7018FC86-7D51-49BD-907A-4D55C7E436E9}" srcOrd="0" destOrd="0" presId="urn:microsoft.com/office/officeart/2005/8/layout/default"/>
    <dgm:cxn modelId="{2F60BA1F-5CD8-4D2B-8F00-718339CC048D}" type="presParOf" srcId="{3D6C2773-980B-4A56-8A7C-43332229FACD}" destId="{428325E1-311F-4AD8-9EEE-D8533F3E5E2E}" srcOrd="0" destOrd="0" presId="urn:microsoft.com/office/officeart/2005/8/layout/default"/>
    <dgm:cxn modelId="{3606E523-5FC5-4DF9-A969-1C9C8D166B81}" type="presParOf" srcId="{3D6C2773-980B-4A56-8A7C-43332229FACD}" destId="{FD3D9034-451F-4A3F-9FCA-50827F50746E}" srcOrd="1" destOrd="0" presId="urn:microsoft.com/office/officeart/2005/8/layout/default"/>
    <dgm:cxn modelId="{C22205E0-551E-47B9-AC07-1C7B68D08A41}" type="presParOf" srcId="{3D6C2773-980B-4A56-8A7C-43332229FACD}" destId="{8FE8C431-CD9E-4F85-B869-28F90745B7FE}" srcOrd="2" destOrd="0" presId="urn:microsoft.com/office/officeart/2005/8/layout/default"/>
    <dgm:cxn modelId="{849CE4F1-DF8C-4ECB-9F0A-D9A17FF057C7}" type="presParOf" srcId="{3D6C2773-980B-4A56-8A7C-43332229FACD}" destId="{4E63D450-1EC7-477E-9951-4C2A771C0B7D}" srcOrd="3" destOrd="0" presId="urn:microsoft.com/office/officeart/2005/8/layout/default"/>
    <dgm:cxn modelId="{3712FEC1-3252-4CB7-AE4B-C6EC3E050C02}" type="presParOf" srcId="{3D6C2773-980B-4A56-8A7C-43332229FACD}" destId="{F31ED978-14D8-46F2-BA9C-044EBC1E32B1}" srcOrd="4" destOrd="0" presId="urn:microsoft.com/office/officeart/2005/8/layout/default"/>
    <dgm:cxn modelId="{8A510EE8-76EE-4925-A29E-7675EAE687CD}" type="presParOf" srcId="{3D6C2773-980B-4A56-8A7C-43332229FACD}" destId="{E8300F6D-044A-4047-9BBB-25391912E52F}" srcOrd="5" destOrd="0" presId="urn:microsoft.com/office/officeart/2005/8/layout/default"/>
    <dgm:cxn modelId="{1B84B51C-A35B-457B-87E2-2C02801495B3}" type="presParOf" srcId="{3D6C2773-980B-4A56-8A7C-43332229FACD}" destId="{7018FC86-7D51-49BD-907A-4D55C7E436E9}"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1800" b="0" i="0" dirty="0" smtClean="0"/>
            <a:t>1. Check Wi-Fi router.</a:t>
          </a:r>
          <a:endParaRPr lang="en-US" sz="1800"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5A1A6937-065B-49BC-8C64-0C87AA5260FA}">
      <dgm:prSet/>
      <dgm:spPr/>
      <dgm:t>
        <a:bodyPr anchor="t"/>
        <a:lstStyle/>
        <a:p>
          <a:r>
            <a:rPr lang="en-US" b="0" i="0" dirty="0" smtClean="0"/>
            <a:t>2.  Ensure your </a:t>
          </a:r>
          <a:r>
            <a:rPr lang="en-US" b="0" i="0" dirty="0" err="1" smtClean="0"/>
            <a:t>iPhone</a:t>
          </a:r>
          <a:r>
            <a:rPr lang="en-US" b="0" i="0" dirty="0" smtClean="0"/>
            <a:t>/</a:t>
          </a:r>
          <a:r>
            <a:rPr lang="en-US" b="0" i="0" dirty="0" err="1" smtClean="0"/>
            <a:t>iPad's</a:t>
          </a:r>
          <a:r>
            <a:rPr lang="en-US" b="0" i="0" dirty="0" smtClean="0"/>
            <a:t> Wi-Fi button is on, and you can see your network.</a:t>
          </a:r>
          <a:endParaRPr lang="en-US" b="0" i="0" dirty="0"/>
        </a:p>
      </dgm:t>
    </dgm:pt>
    <dgm:pt modelId="{B51CD888-C7D1-461D-8A01-7049B2175B56}" type="parTrans" cxnId="{2EC24223-F982-40E2-9EAC-E96C69C24FF4}">
      <dgm:prSet/>
      <dgm:spPr/>
      <dgm:t>
        <a:bodyPr/>
        <a:lstStyle/>
        <a:p>
          <a:endParaRPr lang="en-US"/>
        </a:p>
      </dgm:t>
    </dgm:pt>
    <dgm:pt modelId="{843D2C2A-9441-44AB-B627-4EBD59C08F08}" type="sibTrans" cxnId="{2EC24223-F982-40E2-9EAC-E96C69C24FF4}">
      <dgm:prSet/>
      <dgm:spPr/>
      <dgm:t>
        <a:bodyPr/>
        <a:lstStyle/>
        <a:p>
          <a:endParaRPr lang="en-US"/>
        </a:p>
      </dgm:t>
    </dgm:pt>
    <dgm:pt modelId="{A00675AA-DDCA-45CD-AE87-5C93BC055366}">
      <dgm:prSet/>
      <dgm:spPr/>
      <dgm:t>
        <a:bodyPr anchor="t"/>
        <a:lstStyle/>
        <a:p>
          <a:r>
            <a:rPr lang="en-US" b="0" i="0" dirty="0" smtClean="0"/>
            <a:t>3. Input password when it is necessary.</a:t>
          </a:r>
          <a:endParaRPr lang="en-US" b="0" i="0" dirty="0"/>
        </a:p>
      </dgm:t>
    </dgm:pt>
    <dgm:pt modelId="{9266FC90-EB14-46FA-A5DD-8E0C4368BE33}" type="parTrans" cxnId="{C6392D3A-56C9-409B-A694-014D951FD581}">
      <dgm:prSet/>
      <dgm:spPr/>
      <dgm:t>
        <a:bodyPr/>
        <a:lstStyle/>
        <a:p>
          <a:endParaRPr lang="en-US"/>
        </a:p>
      </dgm:t>
    </dgm:pt>
    <dgm:pt modelId="{3443A8F1-9489-4EB6-8CCA-9DE763BD5CC2}" type="sibTrans" cxnId="{C6392D3A-56C9-409B-A694-014D951FD581}">
      <dgm:prSet/>
      <dgm:spPr/>
      <dgm:t>
        <a:bodyPr/>
        <a:lstStyle/>
        <a:p>
          <a:endParaRPr lang="en-US"/>
        </a:p>
      </dgm:t>
    </dgm:pt>
    <dgm:pt modelId="{FAE6FEBA-7AC3-4C95-AE5D-3BD25D7CD022}">
      <dgm:prSet/>
      <dgm:spPr/>
      <dgm:t>
        <a:bodyPr anchor="t"/>
        <a:lstStyle/>
        <a:p>
          <a:r>
            <a:rPr lang="en-US" b="0" i="0" dirty="0" smtClean="0"/>
            <a:t>4. Check all the cables and connections, and make sure your router is connected to the modem and it is turned on.</a:t>
          </a:r>
          <a:endParaRPr lang="en-US" b="0" i="0" dirty="0"/>
        </a:p>
      </dgm:t>
    </dgm:pt>
    <dgm:pt modelId="{161FB944-4E4C-43DD-8CE0-6F575F814BFD}" type="parTrans" cxnId="{65FE1759-F048-44EE-9F65-3BCA84C061B8}">
      <dgm:prSet/>
      <dgm:spPr/>
      <dgm:t>
        <a:bodyPr/>
        <a:lstStyle/>
        <a:p>
          <a:endParaRPr lang="en-US"/>
        </a:p>
      </dgm:t>
    </dgm:pt>
    <dgm:pt modelId="{62695255-C9B1-439D-9BEE-83BF8B016009}" type="sibTrans" cxnId="{65FE1759-F048-44EE-9F65-3BCA84C061B8}">
      <dgm:prSet/>
      <dgm:spPr/>
      <dgm:t>
        <a:bodyPr/>
        <a:lstStyle/>
        <a:p>
          <a:endParaRPr lang="en-US"/>
        </a:p>
      </dgm:t>
    </dgm:pt>
    <dgm:pt modelId="{FCE96BE6-66F3-4AA5-9F99-135F1588DCA7}">
      <dgm:prSet/>
      <dgm:spPr/>
      <dgm:t>
        <a:bodyPr anchor="t"/>
        <a:lstStyle/>
        <a:p>
          <a:r>
            <a:rPr lang="en-US" b="0" i="0" dirty="0" smtClean="0"/>
            <a:t>5.  Restart Your </a:t>
          </a:r>
          <a:r>
            <a:rPr lang="en-US" b="0" i="0" dirty="0" err="1" smtClean="0"/>
            <a:t>iPhone</a:t>
          </a:r>
          <a:r>
            <a:rPr lang="en-US" b="0" i="0" dirty="0" smtClean="0"/>
            <a:t>/</a:t>
          </a:r>
          <a:r>
            <a:rPr lang="en-US" b="0" i="0" dirty="0" err="1" smtClean="0"/>
            <a:t>iPad</a:t>
          </a:r>
          <a:r>
            <a:rPr lang="en-US" b="0" i="0" dirty="0" smtClean="0"/>
            <a:t>, Router, Cable/DSL mode.</a:t>
          </a:r>
          <a:endParaRPr lang="en-US" b="0" i="0" dirty="0"/>
        </a:p>
      </dgm:t>
    </dgm:pt>
    <dgm:pt modelId="{F85B3117-AFF3-4564-8507-B7459DD5616D}" type="parTrans" cxnId="{C3E02F24-4B06-4A9C-888A-9BB573D9CB3D}">
      <dgm:prSet/>
      <dgm:spPr/>
      <dgm:t>
        <a:bodyPr/>
        <a:lstStyle/>
        <a:p>
          <a:endParaRPr lang="en-US"/>
        </a:p>
      </dgm:t>
    </dgm:pt>
    <dgm:pt modelId="{B33C0FD7-1363-4226-95EA-D7FA66DA0665}" type="sibTrans" cxnId="{C3E02F24-4B06-4A9C-888A-9BB573D9CB3D}">
      <dgm:prSet/>
      <dgm:spPr/>
      <dgm:t>
        <a:bodyPr/>
        <a:lstStyle/>
        <a:p>
          <a:endParaRPr lang="en-US"/>
        </a:p>
      </dgm:t>
    </dgm:pt>
    <dgm:pt modelId="{5C9E8555-C5C4-4013-BFE0-3E9D28B4BF39}">
      <dgm:prSet/>
      <dgm:spPr/>
      <dgm:t>
        <a:bodyPr anchor="t"/>
        <a:lstStyle/>
        <a:p>
          <a:r>
            <a:rPr lang="en-US" b="0" i="0" dirty="0" smtClean="0"/>
            <a:t>6. Reset network settings on your </a:t>
          </a:r>
          <a:r>
            <a:rPr lang="en-US" b="0" i="0" dirty="0" err="1" smtClean="0"/>
            <a:t>iPhone</a:t>
          </a:r>
          <a:r>
            <a:rPr lang="en-US" b="0" i="0" dirty="0" smtClean="0"/>
            <a:t> </a:t>
          </a:r>
          <a:r>
            <a:rPr lang="en-US" b="0" i="0" dirty="0" err="1" smtClean="0"/>
            <a:t>iPad</a:t>
          </a:r>
          <a:r>
            <a:rPr lang="en-US" b="0" i="0" dirty="0" smtClean="0"/>
            <a:t>.</a:t>
          </a:r>
          <a:endParaRPr lang="en-US" b="0" i="0" dirty="0"/>
        </a:p>
      </dgm:t>
    </dgm:pt>
    <dgm:pt modelId="{FA0DA115-D686-4A55-8AD6-574C322666EA}" type="parTrans" cxnId="{FF56C89F-78A6-4330-88CB-80E99BE817F1}">
      <dgm:prSet/>
      <dgm:spPr/>
      <dgm:t>
        <a:bodyPr/>
        <a:lstStyle/>
        <a:p>
          <a:endParaRPr lang="en-US"/>
        </a:p>
      </dgm:t>
    </dgm:pt>
    <dgm:pt modelId="{B6B6A691-907C-44D0-B268-AE0BC553FEBF}" type="sibTrans" cxnId="{FF56C89F-78A6-4330-88CB-80E99BE817F1}">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6" custScaleX="103386">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E8D6A9DE-F01D-4864-908F-77D750D50623}" type="pres">
      <dgm:prSet presAssocID="{5A1A6937-065B-49BC-8C64-0C87AA5260FA}" presName="node" presStyleLbl="node1" presStyleIdx="1" presStyleCnt="6">
        <dgm:presLayoutVars>
          <dgm:bulletEnabled val="1"/>
        </dgm:presLayoutVars>
      </dgm:prSet>
      <dgm:spPr/>
      <dgm:t>
        <a:bodyPr/>
        <a:lstStyle/>
        <a:p>
          <a:endParaRPr lang="en-US"/>
        </a:p>
      </dgm:t>
    </dgm:pt>
    <dgm:pt modelId="{3C17B2BD-BCF0-4372-837F-63F048A253B0}" type="pres">
      <dgm:prSet presAssocID="{843D2C2A-9441-44AB-B627-4EBD59C08F08}" presName="sibTrans" presStyleCnt="0"/>
      <dgm:spPr/>
    </dgm:pt>
    <dgm:pt modelId="{4A60911D-65FB-461C-9602-562957E5C5FA}" type="pres">
      <dgm:prSet presAssocID="{A00675AA-DDCA-45CD-AE87-5C93BC055366}" presName="node" presStyleLbl="node1" presStyleIdx="2" presStyleCnt="6">
        <dgm:presLayoutVars>
          <dgm:bulletEnabled val="1"/>
        </dgm:presLayoutVars>
      </dgm:prSet>
      <dgm:spPr/>
      <dgm:t>
        <a:bodyPr/>
        <a:lstStyle/>
        <a:p>
          <a:endParaRPr lang="en-US"/>
        </a:p>
      </dgm:t>
    </dgm:pt>
    <dgm:pt modelId="{F6CFB7EF-B4A1-4163-96AB-EDE53BFAAC73}" type="pres">
      <dgm:prSet presAssocID="{3443A8F1-9489-4EB6-8CCA-9DE763BD5CC2}" presName="sibTrans" presStyleCnt="0"/>
      <dgm:spPr/>
    </dgm:pt>
    <dgm:pt modelId="{35516286-1661-4545-8849-02B5C69EA82E}" type="pres">
      <dgm:prSet presAssocID="{FAE6FEBA-7AC3-4C95-AE5D-3BD25D7CD022}" presName="node" presStyleLbl="node1" presStyleIdx="3" presStyleCnt="6">
        <dgm:presLayoutVars>
          <dgm:bulletEnabled val="1"/>
        </dgm:presLayoutVars>
      </dgm:prSet>
      <dgm:spPr/>
      <dgm:t>
        <a:bodyPr/>
        <a:lstStyle/>
        <a:p>
          <a:endParaRPr lang="en-US"/>
        </a:p>
      </dgm:t>
    </dgm:pt>
    <dgm:pt modelId="{028E63C8-32E7-462B-84EF-355F8C6A8FEF}" type="pres">
      <dgm:prSet presAssocID="{62695255-C9B1-439D-9BEE-83BF8B016009}" presName="sibTrans" presStyleCnt="0"/>
      <dgm:spPr/>
    </dgm:pt>
    <dgm:pt modelId="{13BBB3A3-153E-47B1-A1AD-D84540D9E584}" type="pres">
      <dgm:prSet presAssocID="{FCE96BE6-66F3-4AA5-9F99-135F1588DCA7}" presName="node" presStyleLbl="node1" presStyleIdx="4" presStyleCnt="6">
        <dgm:presLayoutVars>
          <dgm:bulletEnabled val="1"/>
        </dgm:presLayoutVars>
      </dgm:prSet>
      <dgm:spPr/>
      <dgm:t>
        <a:bodyPr/>
        <a:lstStyle/>
        <a:p>
          <a:endParaRPr lang="en-US"/>
        </a:p>
      </dgm:t>
    </dgm:pt>
    <dgm:pt modelId="{4BA60F60-1C40-4AEC-B709-A58865A0D7A4}" type="pres">
      <dgm:prSet presAssocID="{B33C0FD7-1363-4226-95EA-D7FA66DA0665}" presName="sibTrans" presStyleCnt="0"/>
      <dgm:spPr/>
    </dgm:pt>
    <dgm:pt modelId="{85B2EAEA-4F6A-4DEB-88E2-62033C0F6FFB}" type="pres">
      <dgm:prSet presAssocID="{5C9E8555-C5C4-4013-BFE0-3E9D28B4BF39}" presName="node" presStyleLbl="node1" presStyleIdx="5" presStyleCnt="6">
        <dgm:presLayoutVars>
          <dgm:bulletEnabled val="1"/>
        </dgm:presLayoutVars>
      </dgm:prSet>
      <dgm:spPr/>
      <dgm:t>
        <a:bodyPr/>
        <a:lstStyle/>
        <a:p>
          <a:endParaRPr lang="en-US"/>
        </a:p>
      </dgm:t>
    </dgm:pt>
  </dgm:ptLst>
  <dgm:cxnLst>
    <dgm:cxn modelId="{FF56C89F-78A6-4330-88CB-80E99BE817F1}" srcId="{3D07EC7B-0187-4358-BA56-4019EA74E16E}" destId="{5C9E8555-C5C4-4013-BFE0-3E9D28B4BF39}" srcOrd="5" destOrd="0" parTransId="{FA0DA115-D686-4A55-8AD6-574C322666EA}" sibTransId="{B6B6A691-907C-44D0-B268-AE0BC553FEBF}"/>
    <dgm:cxn modelId="{4524C47B-2F78-4395-9869-0B765B692D94}" type="presOf" srcId="{A00675AA-DDCA-45CD-AE87-5C93BC055366}" destId="{4A60911D-65FB-461C-9602-562957E5C5FA}" srcOrd="0" destOrd="0" presId="urn:microsoft.com/office/officeart/2005/8/layout/default"/>
    <dgm:cxn modelId="{C1993458-B6CB-41FF-8A18-88B52D63D42A}" type="presOf" srcId="{135BA893-7CA4-4834-BDD1-583CCB8CE47A}" destId="{428325E1-311F-4AD8-9EEE-D8533F3E5E2E}" srcOrd="0" destOrd="0" presId="urn:microsoft.com/office/officeart/2005/8/layout/default"/>
    <dgm:cxn modelId="{2EC24223-F982-40E2-9EAC-E96C69C24FF4}" srcId="{3D07EC7B-0187-4358-BA56-4019EA74E16E}" destId="{5A1A6937-065B-49BC-8C64-0C87AA5260FA}" srcOrd="1" destOrd="0" parTransId="{B51CD888-C7D1-461D-8A01-7049B2175B56}" sibTransId="{843D2C2A-9441-44AB-B627-4EBD59C08F08}"/>
    <dgm:cxn modelId="{64B0D476-8407-4DE4-B169-8558729A66FA}" type="presOf" srcId="{FCE96BE6-66F3-4AA5-9F99-135F1588DCA7}" destId="{13BBB3A3-153E-47B1-A1AD-D84540D9E584}" srcOrd="0" destOrd="0" presId="urn:microsoft.com/office/officeart/2005/8/layout/default"/>
    <dgm:cxn modelId="{C6392D3A-56C9-409B-A694-014D951FD581}" srcId="{3D07EC7B-0187-4358-BA56-4019EA74E16E}" destId="{A00675AA-DDCA-45CD-AE87-5C93BC055366}" srcOrd="2" destOrd="0" parTransId="{9266FC90-EB14-46FA-A5DD-8E0C4368BE33}" sibTransId="{3443A8F1-9489-4EB6-8CCA-9DE763BD5CC2}"/>
    <dgm:cxn modelId="{922339C8-0B24-4785-971B-E4CCC4C45EE2}" type="presOf" srcId="{3D07EC7B-0187-4358-BA56-4019EA74E16E}" destId="{3D6C2773-980B-4A56-8A7C-43332229FACD}" srcOrd="0" destOrd="0" presId="urn:microsoft.com/office/officeart/2005/8/layout/default"/>
    <dgm:cxn modelId="{C3E02F24-4B06-4A9C-888A-9BB573D9CB3D}" srcId="{3D07EC7B-0187-4358-BA56-4019EA74E16E}" destId="{FCE96BE6-66F3-4AA5-9F99-135F1588DCA7}" srcOrd="4" destOrd="0" parTransId="{F85B3117-AFF3-4564-8507-B7459DD5616D}" sibTransId="{B33C0FD7-1363-4226-95EA-D7FA66DA0665}"/>
    <dgm:cxn modelId="{AA8175E9-40B4-40B6-B8CE-7E85041772AF}" srcId="{3D07EC7B-0187-4358-BA56-4019EA74E16E}" destId="{135BA893-7CA4-4834-BDD1-583CCB8CE47A}" srcOrd="0" destOrd="0" parTransId="{494AB278-628C-4500-BB94-C4DEFD09AB90}" sibTransId="{D8F8C154-7534-4332-A40B-BC156C6B2E1C}"/>
    <dgm:cxn modelId="{04FB661C-5BD6-4589-9C3C-3D7BD1123E10}" type="presOf" srcId="{FAE6FEBA-7AC3-4C95-AE5D-3BD25D7CD022}" destId="{35516286-1661-4545-8849-02B5C69EA82E}" srcOrd="0" destOrd="0" presId="urn:microsoft.com/office/officeart/2005/8/layout/default"/>
    <dgm:cxn modelId="{65FE1759-F048-44EE-9F65-3BCA84C061B8}" srcId="{3D07EC7B-0187-4358-BA56-4019EA74E16E}" destId="{FAE6FEBA-7AC3-4C95-AE5D-3BD25D7CD022}" srcOrd="3" destOrd="0" parTransId="{161FB944-4E4C-43DD-8CE0-6F575F814BFD}" sibTransId="{62695255-C9B1-439D-9BEE-83BF8B016009}"/>
    <dgm:cxn modelId="{C1243701-346F-4761-A81F-EEAB2B87441F}" type="presOf" srcId="{5C9E8555-C5C4-4013-BFE0-3E9D28B4BF39}" destId="{85B2EAEA-4F6A-4DEB-88E2-62033C0F6FFB}" srcOrd="0" destOrd="0" presId="urn:microsoft.com/office/officeart/2005/8/layout/default"/>
    <dgm:cxn modelId="{708434B8-894F-4672-928A-EC57C51431C3}" type="presOf" srcId="{5A1A6937-065B-49BC-8C64-0C87AA5260FA}" destId="{E8D6A9DE-F01D-4864-908F-77D750D50623}" srcOrd="0" destOrd="0" presId="urn:microsoft.com/office/officeart/2005/8/layout/default"/>
    <dgm:cxn modelId="{A3DD80AD-ED24-41AA-9515-C509A3A6EA2B}" type="presParOf" srcId="{3D6C2773-980B-4A56-8A7C-43332229FACD}" destId="{428325E1-311F-4AD8-9EEE-D8533F3E5E2E}" srcOrd="0" destOrd="0" presId="urn:microsoft.com/office/officeart/2005/8/layout/default"/>
    <dgm:cxn modelId="{EB8F5344-2985-4AE0-93F8-47134F87817D}" type="presParOf" srcId="{3D6C2773-980B-4A56-8A7C-43332229FACD}" destId="{FD3D9034-451F-4A3F-9FCA-50827F50746E}" srcOrd="1" destOrd="0" presId="urn:microsoft.com/office/officeart/2005/8/layout/default"/>
    <dgm:cxn modelId="{EC653F56-AA84-4B14-A9C7-28E1425D2413}" type="presParOf" srcId="{3D6C2773-980B-4A56-8A7C-43332229FACD}" destId="{E8D6A9DE-F01D-4864-908F-77D750D50623}" srcOrd="2" destOrd="0" presId="urn:microsoft.com/office/officeart/2005/8/layout/default"/>
    <dgm:cxn modelId="{8280C27A-2785-4ED1-85CC-2A17AC16DABB}" type="presParOf" srcId="{3D6C2773-980B-4A56-8A7C-43332229FACD}" destId="{3C17B2BD-BCF0-4372-837F-63F048A253B0}" srcOrd="3" destOrd="0" presId="urn:microsoft.com/office/officeart/2005/8/layout/default"/>
    <dgm:cxn modelId="{EDCADFBC-521B-4A08-9101-19031A5F4A83}" type="presParOf" srcId="{3D6C2773-980B-4A56-8A7C-43332229FACD}" destId="{4A60911D-65FB-461C-9602-562957E5C5FA}" srcOrd="4" destOrd="0" presId="urn:microsoft.com/office/officeart/2005/8/layout/default"/>
    <dgm:cxn modelId="{E3CD06B2-6417-4FD3-A3D6-44DFECDEA729}" type="presParOf" srcId="{3D6C2773-980B-4A56-8A7C-43332229FACD}" destId="{F6CFB7EF-B4A1-4163-96AB-EDE53BFAAC73}" srcOrd="5" destOrd="0" presId="urn:microsoft.com/office/officeart/2005/8/layout/default"/>
    <dgm:cxn modelId="{D5978323-846C-49D5-A5F8-909CF84C51C9}" type="presParOf" srcId="{3D6C2773-980B-4A56-8A7C-43332229FACD}" destId="{35516286-1661-4545-8849-02B5C69EA82E}" srcOrd="6" destOrd="0" presId="urn:microsoft.com/office/officeart/2005/8/layout/default"/>
    <dgm:cxn modelId="{A3401E49-A522-403E-B147-21006DCD431A}" type="presParOf" srcId="{3D6C2773-980B-4A56-8A7C-43332229FACD}" destId="{028E63C8-32E7-462B-84EF-355F8C6A8FEF}" srcOrd="7" destOrd="0" presId="urn:microsoft.com/office/officeart/2005/8/layout/default"/>
    <dgm:cxn modelId="{A4B9BC47-1793-48B7-BEDC-73CD1ACD35FB}" type="presParOf" srcId="{3D6C2773-980B-4A56-8A7C-43332229FACD}" destId="{13BBB3A3-153E-47B1-A1AD-D84540D9E584}" srcOrd="8" destOrd="0" presId="urn:microsoft.com/office/officeart/2005/8/layout/default"/>
    <dgm:cxn modelId="{365A370E-C31E-4846-9057-2BD20CB5F936}" type="presParOf" srcId="{3D6C2773-980B-4A56-8A7C-43332229FACD}" destId="{4BA60F60-1C40-4AEC-B709-A58865A0D7A4}" srcOrd="9" destOrd="0" presId="urn:microsoft.com/office/officeart/2005/8/layout/default"/>
    <dgm:cxn modelId="{4D1AE1B7-D059-4968-B801-1CCBC41B4E43}" type="presParOf" srcId="{3D6C2773-980B-4A56-8A7C-43332229FACD}" destId="{85B2EAEA-4F6A-4DEB-88E2-62033C0F6FFB}" srcOrd="10"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400" b="0" i="0" dirty="0" smtClean="0"/>
            <a:t>1. Check if this problem also happened on your other devices</a:t>
          </a:r>
          <a:endParaRPr lang="en-US" sz="2400"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A9F897C3-06CD-492B-803E-56AF5386A587}">
      <dgm:prSet custT="1"/>
      <dgm:spPr/>
      <dgm:t>
        <a:bodyPr/>
        <a:lstStyle/>
        <a:p>
          <a:r>
            <a:rPr lang="en-US" sz="2400" b="0" i="0" dirty="0" smtClean="0"/>
            <a:t>2.  Renew Lease</a:t>
          </a:r>
          <a:endParaRPr lang="en-US" sz="2400" b="0" i="0" dirty="0"/>
        </a:p>
      </dgm:t>
    </dgm:pt>
    <dgm:pt modelId="{C1FE5266-3A2E-4B49-B0B6-4A51E8E51631}" type="parTrans" cxnId="{D783FA21-B890-4E47-9EB7-40D58BCB464A}">
      <dgm:prSet/>
      <dgm:spPr/>
      <dgm:t>
        <a:bodyPr/>
        <a:lstStyle/>
        <a:p>
          <a:endParaRPr lang="en-US"/>
        </a:p>
      </dgm:t>
    </dgm:pt>
    <dgm:pt modelId="{8347A976-4D5E-43D2-B9DF-A86B788BE086}" type="sibTrans" cxnId="{D783FA21-B890-4E47-9EB7-40D58BCB464A}">
      <dgm:prSet/>
      <dgm:spPr/>
      <dgm:t>
        <a:bodyPr/>
        <a:lstStyle/>
        <a:p>
          <a:endParaRPr lang="en-US"/>
        </a:p>
      </dgm:t>
    </dgm:pt>
    <dgm:pt modelId="{BF0121D7-2251-4EF6-AFCB-D1DAE105719E}">
      <dgm:prSet custT="1"/>
      <dgm:spPr/>
      <dgm:t>
        <a:bodyPr/>
        <a:lstStyle/>
        <a:p>
          <a:r>
            <a:rPr lang="en-US" sz="3100" b="0" i="0" dirty="0" smtClean="0"/>
            <a:t>3</a:t>
          </a:r>
          <a:r>
            <a:rPr lang="en-US" sz="2400" b="0" i="0" dirty="0" smtClean="0"/>
            <a:t>. Forget this network</a:t>
          </a:r>
          <a:endParaRPr lang="en-US" sz="2400" b="0" i="0" dirty="0"/>
        </a:p>
      </dgm:t>
    </dgm:pt>
    <dgm:pt modelId="{2F884AA5-965A-40FA-A37C-973560C4B5D6}" type="parTrans" cxnId="{33036666-9BD7-4166-A918-33467CD11BDC}">
      <dgm:prSet/>
      <dgm:spPr/>
      <dgm:t>
        <a:bodyPr/>
        <a:lstStyle/>
        <a:p>
          <a:endParaRPr lang="en-US"/>
        </a:p>
      </dgm:t>
    </dgm:pt>
    <dgm:pt modelId="{49F8DEA5-91C1-4DAF-ACA3-C4919CB397B1}" type="sibTrans" cxnId="{33036666-9BD7-4166-A918-33467CD11BDC}">
      <dgm:prSet/>
      <dgm:spPr/>
      <dgm:t>
        <a:bodyPr/>
        <a:lstStyle/>
        <a:p>
          <a:endParaRPr lang="en-US"/>
        </a:p>
      </dgm:t>
    </dgm:pt>
    <dgm:pt modelId="{6166996C-114B-41BF-B4CF-5D3E5BEACA5A}">
      <dgm:prSet custT="1"/>
      <dgm:spPr/>
      <dgm:t>
        <a:bodyPr/>
        <a:lstStyle/>
        <a:p>
          <a:r>
            <a:rPr lang="en-US" sz="2400" b="0" i="0" dirty="0" smtClean="0"/>
            <a:t>4. Reset network settings</a:t>
          </a:r>
          <a:endParaRPr lang="en-US" sz="2400" b="0" i="0" dirty="0"/>
        </a:p>
      </dgm:t>
    </dgm:pt>
    <dgm:pt modelId="{8AC82B7F-7B91-4140-A6CD-323A642BB4D9}" type="parTrans" cxnId="{F6D23DE6-EBCC-42B4-9A40-5A86F9B2C5CA}">
      <dgm:prSet/>
      <dgm:spPr/>
      <dgm:t>
        <a:bodyPr/>
        <a:lstStyle/>
        <a:p>
          <a:endParaRPr lang="en-US"/>
        </a:p>
      </dgm:t>
    </dgm:pt>
    <dgm:pt modelId="{00965C4B-4C5D-4787-A47B-491663888898}" type="sibTrans" cxnId="{F6D23DE6-EBCC-42B4-9A40-5A86F9B2C5CA}">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custScaleX="103386">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A3F9BE16-0C26-4ADA-AB8C-0221486D1B0B}" type="pres">
      <dgm:prSet presAssocID="{A9F897C3-06CD-492B-803E-56AF5386A587}" presName="node" presStyleLbl="node1" presStyleIdx="1" presStyleCnt="4">
        <dgm:presLayoutVars>
          <dgm:bulletEnabled val="1"/>
        </dgm:presLayoutVars>
      </dgm:prSet>
      <dgm:spPr/>
      <dgm:t>
        <a:bodyPr/>
        <a:lstStyle/>
        <a:p>
          <a:endParaRPr lang="en-US"/>
        </a:p>
      </dgm:t>
    </dgm:pt>
    <dgm:pt modelId="{30C84077-4905-4687-829C-A331C2A09E81}" type="pres">
      <dgm:prSet presAssocID="{8347A976-4D5E-43D2-B9DF-A86B788BE086}" presName="sibTrans" presStyleCnt="0"/>
      <dgm:spPr/>
    </dgm:pt>
    <dgm:pt modelId="{59831C63-D78B-4C78-BEEB-130663637128}" type="pres">
      <dgm:prSet presAssocID="{BF0121D7-2251-4EF6-AFCB-D1DAE105719E}" presName="node" presStyleLbl="node1" presStyleIdx="2" presStyleCnt="4">
        <dgm:presLayoutVars>
          <dgm:bulletEnabled val="1"/>
        </dgm:presLayoutVars>
      </dgm:prSet>
      <dgm:spPr/>
      <dgm:t>
        <a:bodyPr/>
        <a:lstStyle/>
        <a:p>
          <a:endParaRPr lang="en-US"/>
        </a:p>
      </dgm:t>
    </dgm:pt>
    <dgm:pt modelId="{B20E0886-AC79-455B-842E-D279AA8B2D93}" type="pres">
      <dgm:prSet presAssocID="{49F8DEA5-91C1-4DAF-ACA3-C4919CB397B1}" presName="sibTrans" presStyleCnt="0"/>
      <dgm:spPr/>
    </dgm:pt>
    <dgm:pt modelId="{60CACBC4-5625-4089-AEC7-07D9783435CB}" type="pres">
      <dgm:prSet presAssocID="{6166996C-114B-41BF-B4CF-5D3E5BEACA5A}" presName="node" presStyleLbl="node1" presStyleIdx="3" presStyleCnt="4">
        <dgm:presLayoutVars>
          <dgm:bulletEnabled val="1"/>
        </dgm:presLayoutVars>
      </dgm:prSet>
      <dgm:spPr/>
      <dgm:t>
        <a:bodyPr/>
        <a:lstStyle/>
        <a:p>
          <a:endParaRPr lang="en-US"/>
        </a:p>
      </dgm:t>
    </dgm:pt>
  </dgm:ptLst>
  <dgm:cxnLst>
    <dgm:cxn modelId="{802082AB-F3DE-409A-9F34-7769815F3B29}" type="presOf" srcId="{A9F897C3-06CD-492B-803E-56AF5386A587}" destId="{A3F9BE16-0C26-4ADA-AB8C-0221486D1B0B}" srcOrd="0" destOrd="0" presId="urn:microsoft.com/office/officeart/2005/8/layout/default"/>
    <dgm:cxn modelId="{4365050C-1A6F-40A7-99B7-AF499E5BE22A}" type="presOf" srcId="{6166996C-114B-41BF-B4CF-5D3E5BEACA5A}" destId="{60CACBC4-5625-4089-AEC7-07D9783435CB}" srcOrd="0" destOrd="0" presId="urn:microsoft.com/office/officeart/2005/8/layout/default"/>
    <dgm:cxn modelId="{B8475567-74A1-4738-A941-650B001C3901}" type="presOf" srcId="{BF0121D7-2251-4EF6-AFCB-D1DAE105719E}" destId="{59831C63-D78B-4C78-BEEB-130663637128}"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1CCD9378-6CC4-4245-86E4-D80CB9E1A307}" type="presOf" srcId="{135BA893-7CA4-4834-BDD1-583CCB8CE47A}" destId="{428325E1-311F-4AD8-9EEE-D8533F3E5E2E}" srcOrd="0" destOrd="0" presId="urn:microsoft.com/office/officeart/2005/8/layout/default"/>
    <dgm:cxn modelId="{D783FA21-B890-4E47-9EB7-40D58BCB464A}" srcId="{3D07EC7B-0187-4358-BA56-4019EA74E16E}" destId="{A9F897C3-06CD-492B-803E-56AF5386A587}" srcOrd="1" destOrd="0" parTransId="{C1FE5266-3A2E-4B49-B0B6-4A51E8E51631}" sibTransId="{8347A976-4D5E-43D2-B9DF-A86B788BE086}"/>
    <dgm:cxn modelId="{CAD1F24B-9238-4841-B1AA-E371AC3DAC90}" type="presOf" srcId="{3D07EC7B-0187-4358-BA56-4019EA74E16E}" destId="{3D6C2773-980B-4A56-8A7C-43332229FACD}" srcOrd="0" destOrd="0" presId="urn:microsoft.com/office/officeart/2005/8/layout/default"/>
    <dgm:cxn modelId="{33036666-9BD7-4166-A918-33467CD11BDC}" srcId="{3D07EC7B-0187-4358-BA56-4019EA74E16E}" destId="{BF0121D7-2251-4EF6-AFCB-D1DAE105719E}" srcOrd="2" destOrd="0" parTransId="{2F884AA5-965A-40FA-A37C-973560C4B5D6}" sibTransId="{49F8DEA5-91C1-4DAF-ACA3-C4919CB397B1}"/>
    <dgm:cxn modelId="{F6D23DE6-EBCC-42B4-9A40-5A86F9B2C5CA}" srcId="{3D07EC7B-0187-4358-BA56-4019EA74E16E}" destId="{6166996C-114B-41BF-B4CF-5D3E5BEACA5A}" srcOrd="3" destOrd="0" parTransId="{8AC82B7F-7B91-4140-A6CD-323A642BB4D9}" sibTransId="{00965C4B-4C5D-4787-A47B-491663888898}"/>
    <dgm:cxn modelId="{99130C0F-9F2F-4681-96D1-36010E4D41AB}" type="presParOf" srcId="{3D6C2773-980B-4A56-8A7C-43332229FACD}" destId="{428325E1-311F-4AD8-9EEE-D8533F3E5E2E}" srcOrd="0" destOrd="0" presId="urn:microsoft.com/office/officeart/2005/8/layout/default"/>
    <dgm:cxn modelId="{2F2C6443-FE77-4875-BA3B-9B5EE6068CF5}" type="presParOf" srcId="{3D6C2773-980B-4A56-8A7C-43332229FACD}" destId="{FD3D9034-451F-4A3F-9FCA-50827F50746E}" srcOrd="1" destOrd="0" presId="urn:microsoft.com/office/officeart/2005/8/layout/default"/>
    <dgm:cxn modelId="{4CEAA0E1-E9E6-412B-A852-092B04ECC371}" type="presParOf" srcId="{3D6C2773-980B-4A56-8A7C-43332229FACD}" destId="{A3F9BE16-0C26-4ADA-AB8C-0221486D1B0B}" srcOrd="2" destOrd="0" presId="urn:microsoft.com/office/officeart/2005/8/layout/default"/>
    <dgm:cxn modelId="{6A0C3F26-1056-41EC-A22C-672533459BF6}" type="presParOf" srcId="{3D6C2773-980B-4A56-8A7C-43332229FACD}" destId="{30C84077-4905-4687-829C-A331C2A09E81}" srcOrd="3" destOrd="0" presId="urn:microsoft.com/office/officeart/2005/8/layout/default"/>
    <dgm:cxn modelId="{D7CE7504-F95F-4BDD-AB78-DB982F8A9CBD}" type="presParOf" srcId="{3D6C2773-980B-4A56-8A7C-43332229FACD}" destId="{59831C63-D78B-4C78-BEEB-130663637128}" srcOrd="4" destOrd="0" presId="urn:microsoft.com/office/officeart/2005/8/layout/default"/>
    <dgm:cxn modelId="{AA05801D-3BAD-4E38-9133-C45F36B4F48A}" type="presParOf" srcId="{3D6C2773-980B-4A56-8A7C-43332229FACD}" destId="{B20E0886-AC79-455B-842E-D279AA8B2D93}" srcOrd="5" destOrd="0" presId="urn:microsoft.com/office/officeart/2005/8/layout/default"/>
    <dgm:cxn modelId="{E599BCF8-9DFA-41CC-9FAC-82868E1217C7}" type="presParOf" srcId="{3D6C2773-980B-4A56-8A7C-43332229FACD}" destId="{60CACBC4-5625-4089-AEC7-07D9783435CB}"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400" b="0" i="0" dirty="0" smtClean="0"/>
            <a:t>1. Upgrade your </a:t>
          </a:r>
          <a:r>
            <a:rPr lang="en-US" sz="2400" b="0" i="0" dirty="0" err="1" smtClean="0"/>
            <a:t>iPhone</a:t>
          </a:r>
          <a:r>
            <a:rPr lang="en-US" sz="2400" b="0" i="0" dirty="0" smtClean="0"/>
            <a:t> </a:t>
          </a:r>
          <a:r>
            <a:rPr lang="en-US" sz="2400" b="0" i="0" dirty="0" err="1" smtClean="0"/>
            <a:t>iPad</a:t>
          </a:r>
          <a:r>
            <a:rPr lang="en-US" sz="2400" b="0" i="0" dirty="0" smtClean="0"/>
            <a:t> to the latest </a:t>
          </a:r>
          <a:r>
            <a:rPr lang="en-US" sz="2400" b="0" i="0" dirty="0" err="1" smtClean="0"/>
            <a:t>iOS</a:t>
          </a:r>
          <a:r>
            <a:rPr lang="en-US" sz="2400" b="0" i="0" dirty="0" smtClean="0"/>
            <a:t> version</a:t>
          </a:r>
          <a:endParaRPr lang="en-US" sz="2400" dirty="0"/>
        </a:p>
      </dgm:t>
    </dgm:pt>
    <dgm:pt modelId="{494AB278-628C-4500-BB94-C4DEFD09AB90}" type="parTrans" cxnId="{AA8175E9-40B4-40B6-B8CE-7E85041772AF}">
      <dgm:prSet/>
      <dgm:spPr/>
      <dgm:t>
        <a:bodyPr/>
        <a:lstStyle/>
        <a:p>
          <a:endParaRPr lang="en-US"/>
        </a:p>
      </dgm:t>
    </dgm:pt>
    <dgm:pt modelId="{D8F8C154-7534-4332-A40B-BC156C6B2E1C}" type="sibTrans" cxnId="{AA8175E9-40B4-40B6-B8CE-7E85041772AF}">
      <dgm:prSet/>
      <dgm:spPr/>
      <dgm:t>
        <a:bodyPr/>
        <a:lstStyle/>
        <a:p>
          <a:endParaRPr lang="en-US"/>
        </a:p>
      </dgm:t>
    </dgm:pt>
    <dgm:pt modelId="{2DCFB2AA-8B5A-4224-943A-36FB50C3F81E}">
      <dgm:prSet/>
      <dgm:spPr/>
      <dgm:t>
        <a:bodyPr anchor="t"/>
        <a:lstStyle/>
        <a:p>
          <a:r>
            <a:rPr lang="en-US" b="0" i="0" dirty="0" smtClean="0"/>
            <a:t>2. Reset network settings on </a:t>
          </a:r>
          <a:r>
            <a:rPr lang="en-US" b="0" i="0" dirty="0" err="1" smtClean="0"/>
            <a:t>iDevice</a:t>
          </a:r>
          <a:endParaRPr lang="en-US" b="0" i="0" dirty="0"/>
        </a:p>
      </dgm:t>
    </dgm:pt>
    <dgm:pt modelId="{A2637466-C3FF-4C7A-8AA1-4E19CE5A5197}" type="parTrans" cxnId="{FAC5592C-A345-43B6-8898-AEF426B125B7}">
      <dgm:prSet/>
      <dgm:spPr/>
      <dgm:t>
        <a:bodyPr/>
        <a:lstStyle/>
        <a:p>
          <a:endParaRPr lang="en-US"/>
        </a:p>
      </dgm:t>
    </dgm:pt>
    <dgm:pt modelId="{F06E7401-7BC5-4D5A-AD05-584770CE862F}" type="sibTrans" cxnId="{FAC5592C-A345-43B6-8898-AEF426B125B7}">
      <dgm:prSet/>
      <dgm:spPr/>
      <dgm:t>
        <a:bodyPr/>
        <a:lstStyle/>
        <a:p>
          <a:endParaRPr lang="en-US"/>
        </a:p>
      </dgm:t>
    </dgm:pt>
    <dgm:pt modelId="{D1D6BB17-152A-47F8-97A9-4D14F55C334A}">
      <dgm:prSet/>
      <dgm:spPr/>
      <dgm:t>
        <a:bodyPr anchor="t"/>
        <a:lstStyle/>
        <a:p>
          <a:r>
            <a:rPr lang="en-US" b="0" i="0" dirty="0" smtClean="0"/>
            <a:t>3.  Forcibly reboot </a:t>
          </a:r>
          <a:r>
            <a:rPr lang="en-US" b="0" i="0" dirty="0" err="1" smtClean="0"/>
            <a:t>iDevice</a:t>
          </a:r>
          <a:endParaRPr lang="en-US" b="0" i="0" dirty="0"/>
        </a:p>
      </dgm:t>
    </dgm:pt>
    <dgm:pt modelId="{D74E3B60-D1CA-4DE5-91E1-6BC0CFBA8079}" type="parTrans" cxnId="{9B71995D-476D-4E84-B050-BB9AC2B9BAEF}">
      <dgm:prSet/>
      <dgm:spPr/>
      <dgm:t>
        <a:bodyPr/>
        <a:lstStyle/>
        <a:p>
          <a:endParaRPr lang="en-US"/>
        </a:p>
      </dgm:t>
    </dgm:pt>
    <dgm:pt modelId="{C9810135-8470-411A-A615-DA4D44EAF7EF}" type="sibTrans" cxnId="{9B71995D-476D-4E84-B050-BB9AC2B9BAEF}">
      <dgm:prSet/>
      <dgm:spPr/>
      <dgm:t>
        <a:bodyPr/>
        <a:lstStyle/>
        <a:p>
          <a:endParaRPr lang="en-US"/>
        </a:p>
      </dgm:t>
    </dgm:pt>
    <dgm:pt modelId="{4F27F6BE-893F-49FD-B28E-BA68CDE75470}">
      <dgm:prSet/>
      <dgm:spPr/>
      <dgm:t>
        <a:bodyPr anchor="t"/>
        <a:lstStyle/>
        <a:p>
          <a:r>
            <a:rPr lang="en-US" b="0" i="0" dirty="0" smtClean="0"/>
            <a:t>4. Backup and restore </a:t>
          </a:r>
          <a:r>
            <a:rPr lang="en-US" b="0" i="0" dirty="0" err="1" smtClean="0"/>
            <a:t>iDevice</a:t>
          </a:r>
          <a:endParaRPr lang="en-US" b="0" i="0" dirty="0"/>
        </a:p>
      </dgm:t>
    </dgm:pt>
    <dgm:pt modelId="{2AA14960-411A-415B-BE0C-007E879B8D7E}" type="parTrans" cxnId="{C1CCD714-BE5E-4D9E-8936-0D9067EA417D}">
      <dgm:prSet/>
      <dgm:spPr/>
      <dgm:t>
        <a:bodyPr/>
        <a:lstStyle/>
        <a:p>
          <a:endParaRPr lang="en-US"/>
        </a:p>
      </dgm:t>
    </dgm:pt>
    <dgm:pt modelId="{6587CE2A-C5B6-42A3-A15D-6AB117A10036}" type="sibTrans" cxnId="{C1CCD714-BE5E-4D9E-8936-0D9067EA417D}">
      <dgm:prSet/>
      <dgm:spPr/>
      <dgm:t>
        <a:bodyPr/>
        <a:lstStyle/>
        <a:p>
          <a:endParaRPr lang="en-US"/>
        </a:p>
      </dgm:t>
    </dgm:pt>
    <dgm:pt modelId="{E4D30997-2E17-4C03-ACFD-402796103BB2}">
      <dgm:prSet/>
      <dgm:spPr/>
      <dgm:t>
        <a:bodyPr anchor="t"/>
        <a:lstStyle/>
        <a:p>
          <a:r>
            <a:rPr lang="en-US" b="0" i="0" dirty="0" smtClean="0"/>
            <a:t>5 .Reset your router</a:t>
          </a:r>
          <a:endParaRPr lang="en-US" b="0" i="0" dirty="0"/>
        </a:p>
      </dgm:t>
    </dgm:pt>
    <dgm:pt modelId="{CDF97298-DE94-4333-BA2D-C045E07FF48C}" type="parTrans" cxnId="{9A497A9D-762A-48B5-98EF-D0F8153FA14F}">
      <dgm:prSet/>
      <dgm:spPr/>
      <dgm:t>
        <a:bodyPr/>
        <a:lstStyle/>
        <a:p>
          <a:endParaRPr lang="en-US"/>
        </a:p>
      </dgm:t>
    </dgm:pt>
    <dgm:pt modelId="{89E2F59A-0CA3-4459-AED8-4D78B1BD81A3}" type="sibTrans" cxnId="{9A497A9D-762A-48B5-98EF-D0F8153FA14F}">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5" custScaleX="103386">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FB76933E-F855-4607-A680-320C3F77B34B}" type="pres">
      <dgm:prSet presAssocID="{2DCFB2AA-8B5A-4224-943A-36FB50C3F81E}" presName="node" presStyleLbl="node1" presStyleIdx="1" presStyleCnt="5">
        <dgm:presLayoutVars>
          <dgm:bulletEnabled val="1"/>
        </dgm:presLayoutVars>
      </dgm:prSet>
      <dgm:spPr/>
      <dgm:t>
        <a:bodyPr/>
        <a:lstStyle/>
        <a:p>
          <a:endParaRPr lang="en-US"/>
        </a:p>
      </dgm:t>
    </dgm:pt>
    <dgm:pt modelId="{DE24DFC9-E296-4F32-841D-A5D9F630BCD5}" type="pres">
      <dgm:prSet presAssocID="{F06E7401-7BC5-4D5A-AD05-584770CE862F}" presName="sibTrans" presStyleCnt="0"/>
      <dgm:spPr/>
    </dgm:pt>
    <dgm:pt modelId="{5DAA9AAE-6D8B-45A9-8FDF-F8A7EECA09CC}" type="pres">
      <dgm:prSet presAssocID="{D1D6BB17-152A-47F8-97A9-4D14F55C334A}" presName="node" presStyleLbl="node1" presStyleIdx="2" presStyleCnt="5">
        <dgm:presLayoutVars>
          <dgm:bulletEnabled val="1"/>
        </dgm:presLayoutVars>
      </dgm:prSet>
      <dgm:spPr/>
      <dgm:t>
        <a:bodyPr/>
        <a:lstStyle/>
        <a:p>
          <a:endParaRPr lang="en-US"/>
        </a:p>
      </dgm:t>
    </dgm:pt>
    <dgm:pt modelId="{BC08BA0C-7D84-4B8C-A955-49A231A5DEFE}" type="pres">
      <dgm:prSet presAssocID="{C9810135-8470-411A-A615-DA4D44EAF7EF}" presName="sibTrans" presStyleCnt="0"/>
      <dgm:spPr/>
    </dgm:pt>
    <dgm:pt modelId="{66A0C53F-3C06-45BA-9077-8CBB6A83AFAA}" type="pres">
      <dgm:prSet presAssocID="{4F27F6BE-893F-49FD-B28E-BA68CDE75470}" presName="node" presStyleLbl="node1" presStyleIdx="3" presStyleCnt="5">
        <dgm:presLayoutVars>
          <dgm:bulletEnabled val="1"/>
        </dgm:presLayoutVars>
      </dgm:prSet>
      <dgm:spPr/>
      <dgm:t>
        <a:bodyPr/>
        <a:lstStyle/>
        <a:p>
          <a:endParaRPr lang="en-US"/>
        </a:p>
      </dgm:t>
    </dgm:pt>
    <dgm:pt modelId="{CD2E0427-8131-47A5-A29B-0978CD1075F2}" type="pres">
      <dgm:prSet presAssocID="{6587CE2A-C5B6-42A3-A15D-6AB117A10036}" presName="sibTrans" presStyleCnt="0"/>
      <dgm:spPr/>
    </dgm:pt>
    <dgm:pt modelId="{878AE6C6-2581-4B07-9FC7-EAF6690FCB02}" type="pres">
      <dgm:prSet presAssocID="{E4D30997-2E17-4C03-ACFD-402796103BB2}" presName="node" presStyleLbl="node1" presStyleIdx="4" presStyleCnt="5" custLinFactNeighborX="-29" custLinFactNeighborY="-972">
        <dgm:presLayoutVars>
          <dgm:bulletEnabled val="1"/>
        </dgm:presLayoutVars>
      </dgm:prSet>
      <dgm:spPr/>
      <dgm:t>
        <a:bodyPr/>
        <a:lstStyle/>
        <a:p>
          <a:endParaRPr lang="en-US"/>
        </a:p>
      </dgm:t>
    </dgm:pt>
  </dgm:ptLst>
  <dgm:cxnLst>
    <dgm:cxn modelId="{9A497A9D-762A-48B5-98EF-D0F8153FA14F}" srcId="{3D07EC7B-0187-4358-BA56-4019EA74E16E}" destId="{E4D30997-2E17-4C03-ACFD-402796103BB2}" srcOrd="4" destOrd="0" parTransId="{CDF97298-DE94-4333-BA2D-C045E07FF48C}" sibTransId="{89E2F59A-0CA3-4459-AED8-4D78B1BD81A3}"/>
    <dgm:cxn modelId="{FAC5592C-A345-43B6-8898-AEF426B125B7}" srcId="{3D07EC7B-0187-4358-BA56-4019EA74E16E}" destId="{2DCFB2AA-8B5A-4224-943A-36FB50C3F81E}" srcOrd="1" destOrd="0" parTransId="{A2637466-C3FF-4C7A-8AA1-4E19CE5A5197}" sibTransId="{F06E7401-7BC5-4D5A-AD05-584770CE862F}"/>
    <dgm:cxn modelId="{9B71995D-476D-4E84-B050-BB9AC2B9BAEF}" srcId="{3D07EC7B-0187-4358-BA56-4019EA74E16E}" destId="{D1D6BB17-152A-47F8-97A9-4D14F55C334A}" srcOrd="2" destOrd="0" parTransId="{D74E3B60-D1CA-4DE5-91E1-6BC0CFBA8079}" sibTransId="{C9810135-8470-411A-A615-DA4D44EAF7EF}"/>
    <dgm:cxn modelId="{835D126C-CB38-469F-866E-26CA05ADC2BB}" type="presOf" srcId="{D1D6BB17-152A-47F8-97A9-4D14F55C334A}" destId="{5DAA9AAE-6D8B-45A9-8FDF-F8A7EECA09CC}" srcOrd="0" destOrd="0" presId="urn:microsoft.com/office/officeart/2005/8/layout/default"/>
    <dgm:cxn modelId="{C1CCD714-BE5E-4D9E-8936-0D9067EA417D}" srcId="{3D07EC7B-0187-4358-BA56-4019EA74E16E}" destId="{4F27F6BE-893F-49FD-B28E-BA68CDE75470}" srcOrd="3" destOrd="0" parTransId="{2AA14960-411A-415B-BE0C-007E879B8D7E}" sibTransId="{6587CE2A-C5B6-42A3-A15D-6AB117A10036}"/>
    <dgm:cxn modelId="{2A245F24-36F2-48D3-A72E-9E6D1EE72463}" type="presOf" srcId="{4F27F6BE-893F-49FD-B28E-BA68CDE75470}" destId="{66A0C53F-3C06-45BA-9077-8CBB6A83AFAA}"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366DAEB7-E9A0-4915-AD83-5AB181921BBC}" type="presOf" srcId="{E4D30997-2E17-4C03-ACFD-402796103BB2}" destId="{878AE6C6-2581-4B07-9FC7-EAF6690FCB02}" srcOrd="0" destOrd="0" presId="urn:microsoft.com/office/officeart/2005/8/layout/default"/>
    <dgm:cxn modelId="{668698CA-61EA-44C8-9C21-D1DB6EB6BE6A}" type="presOf" srcId="{3D07EC7B-0187-4358-BA56-4019EA74E16E}" destId="{3D6C2773-980B-4A56-8A7C-43332229FACD}" srcOrd="0" destOrd="0" presId="urn:microsoft.com/office/officeart/2005/8/layout/default"/>
    <dgm:cxn modelId="{B5190349-87C6-447E-A13E-7BAAF31E6928}" type="presOf" srcId="{135BA893-7CA4-4834-BDD1-583CCB8CE47A}" destId="{428325E1-311F-4AD8-9EEE-D8533F3E5E2E}" srcOrd="0" destOrd="0" presId="urn:microsoft.com/office/officeart/2005/8/layout/default"/>
    <dgm:cxn modelId="{B7470878-3F2D-4F3A-BEC6-FD28ECF898D2}" type="presOf" srcId="{2DCFB2AA-8B5A-4224-943A-36FB50C3F81E}" destId="{FB76933E-F855-4607-A680-320C3F77B34B}" srcOrd="0" destOrd="0" presId="urn:microsoft.com/office/officeart/2005/8/layout/default"/>
    <dgm:cxn modelId="{84F539EA-13D8-4C61-B14F-7179DEB93146}" type="presParOf" srcId="{3D6C2773-980B-4A56-8A7C-43332229FACD}" destId="{428325E1-311F-4AD8-9EEE-D8533F3E5E2E}" srcOrd="0" destOrd="0" presId="urn:microsoft.com/office/officeart/2005/8/layout/default"/>
    <dgm:cxn modelId="{A87B39B6-D9AB-4E49-83AB-BDF982B10973}" type="presParOf" srcId="{3D6C2773-980B-4A56-8A7C-43332229FACD}" destId="{FD3D9034-451F-4A3F-9FCA-50827F50746E}" srcOrd="1" destOrd="0" presId="urn:microsoft.com/office/officeart/2005/8/layout/default"/>
    <dgm:cxn modelId="{7FF0CA5B-9B70-4DD8-B228-E9AE02991A82}" type="presParOf" srcId="{3D6C2773-980B-4A56-8A7C-43332229FACD}" destId="{FB76933E-F855-4607-A680-320C3F77B34B}" srcOrd="2" destOrd="0" presId="urn:microsoft.com/office/officeart/2005/8/layout/default"/>
    <dgm:cxn modelId="{A4AFADA8-0772-4B14-BF8E-326831FBE752}" type="presParOf" srcId="{3D6C2773-980B-4A56-8A7C-43332229FACD}" destId="{DE24DFC9-E296-4F32-841D-A5D9F630BCD5}" srcOrd="3" destOrd="0" presId="urn:microsoft.com/office/officeart/2005/8/layout/default"/>
    <dgm:cxn modelId="{7B3753E7-7744-4651-9070-3067F750EDFC}" type="presParOf" srcId="{3D6C2773-980B-4A56-8A7C-43332229FACD}" destId="{5DAA9AAE-6D8B-45A9-8FDF-F8A7EECA09CC}" srcOrd="4" destOrd="0" presId="urn:microsoft.com/office/officeart/2005/8/layout/default"/>
    <dgm:cxn modelId="{06D4CA2A-7F0E-43CE-B4A5-864C35EC95FA}" type="presParOf" srcId="{3D6C2773-980B-4A56-8A7C-43332229FACD}" destId="{BC08BA0C-7D84-4B8C-A955-49A231A5DEFE}" srcOrd="5" destOrd="0" presId="urn:microsoft.com/office/officeart/2005/8/layout/default"/>
    <dgm:cxn modelId="{9BA05B80-C707-43CE-8115-E0D4D344BB38}" type="presParOf" srcId="{3D6C2773-980B-4A56-8A7C-43332229FACD}" destId="{66A0C53F-3C06-45BA-9077-8CBB6A83AFAA}" srcOrd="6" destOrd="0" presId="urn:microsoft.com/office/officeart/2005/8/layout/default"/>
    <dgm:cxn modelId="{0C33E608-945F-4075-BAE4-88A977EB803D}" type="presParOf" srcId="{3D6C2773-980B-4A56-8A7C-43332229FACD}" destId="{CD2E0427-8131-47A5-A29B-0978CD1075F2}" srcOrd="7" destOrd="0" presId="urn:microsoft.com/office/officeart/2005/8/layout/default"/>
    <dgm:cxn modelId="{76D55735-09A4-430B-8844-B3A736263465}" type="presParOf" srcId="{3D6C2773-980B-4A56-8A7C-43332229FACD}" destId="{878AE6C6-2581-4B07-9FC7-EAF6690FCB02}"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400" b="0" i="0" dirty="0" smtClean="0"/>
            <a:t>1.  </a:t>
          </a:r>
          <a:r>
            <a:rPr lang="en-US" sz="1800" b="0" i="0" dirty="0" smtClean="0"/>
            <a:t>Find out it is a network problem or </a:t>
          </a:r>
          <a:r>
            <a:rPr lang="en-US" sz="1800" b="0" i="0" dirty="0" err="1" smtClean="0"/>
            <a:t>iDevice</a:t>
          </a:r>
          <a:r>
            <a:rPr lang="en-US" sz="1800" b="0" i="0" dirty="0" smtClean="0"/>
            <a:t> problem</a:t>
          </a:r>
          <a:r>
            <a:rPr lang="en-US" sz="1000" b="0" i="0" dirty="0" smtClean="0"/>
            <a:t>. </a:t>
          </a:r>
          <a:endParaRPr lang="en-US" sz="24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DF45C296-DBEF-4BEE-858A-3FEF71466EB9}">
      <dgm:prSet/>
      <dgm:spPr/>
      <dgm:t>
        <a:bodyPr/>
        <a:lstStyle/>
        <a:p>
          <a:r>
            <a:rPr lang="en-US" b="0" i="0" dirty="0" smtClean="0"/>
            <a:t>2.  Update </a:t>
          </a:r>
          <a:r>
            <a:rPr lang="en-US" b="0" i="0" dirty="0" err="1" smtClean="0"/>
            <a:t>iDevice</a:t>
          </a:r>
          <a:r>
            <a:rPr lang="en-US" b="0" i="0" dirty="0" smtClean="0"/>
            <a:t> to the current </a:t>
          </a:r>
          <a:r>
            <a:rPr lang="en-US" b="0" i="0" dirty="0" err="1" smtClean="0"/>
            <a:t>iOS</a:t>
          </a:r>
          <a:r>
            <a:rPr lang="en-US" b="0" i="0" dirty="0" smtClean="0"/>
            <a:t> version.</a:t>
          </a:r>
          <a:endParaRPr lang="en-US" b="0" i="0" dirty="0"/>
        </a:p>
      </dgm:t>
    </dgm:pt>
    <dgm:pt modelId="{9B26ED46-7F5F-4E60-A03E-E88831D2CB70}" type="parTrans" cxnId="{81ECB514-95FA-4596-8797-20FCE64A7A53}">
      <dgm:prSet/>
      <dgm:spPr/>
      <dgm:t>
        <a:bodyPr/>
        <a:lstStyle/>
        <a:p>
          <a:endParaRPr lang="en-US" b="0"/>
        </a:p>
      </dgm:t>
    </dgm:pt>
    <dgm:pt modelId="{E97E94E7-709A-43B5-85C0-BE76680D2FBC}" type="sibTrans" cxnId="{81ECB514-95FA-4596-8797-20FCE64A7A53}">
      <dgm:prSet/>
      <dgm:spPr/>
      <dgm:t>
        <a:bodyPr/>
        <a:lstStyle/>
        <a:p>
          <a:endParaRPr lang="en-US" b="0"/>
        </a:p>
      </dgm:t>
    </dgm:pt>
    <dgm:pt modelId="{8445539D-8456-4C40-89AD-66ED30444BE0}">
      <dgm:prSet/>
      <dgm:spPr/>
      <dgm:t>
        <a:bodyPr/>
        <a:lstStyle/>
        <a:p>
          <a:r>
            <a:rPr lang="en-US" b="0" i="0" dirty="0" smtClean="0"/>
            <a:t>3. Reset network settings.</a:t>
          </a:r>
          <a:endParaRPr lang="en-US" b="0" i="0" dirty="0"/>
        </a:p>
      </dgm:t>
    </dgm:pt>
    <dgm:pt modelId="{651C1603-9ED1-4529-B742-ECDE3FE056D1}" type="parTrans" cxnId="{07F0B7BF-8A7B-48B2-A9C1-B628B3DB6952}">
      <dgm:prSet/>
      <dgm:spPr/>
      <dgm:t>
        <a:bodyPr/>
        <a:lstStyle/>
        <a:p>
          <a:endParaRPr lang="en-US" b="0"/>
        </a:p>
      </dgm:t>
    </dgm:pt>
    <dgm:pt modelId="{77B23F47-6B21-4130-9501-897DCF56E048}" type="sibTrans" cxnId="{07F0B7BF-8A7B-48B2-A9C1-B628B3DB6952}">
      <dgm:prSet/>
      <dgm:spPr/>
      <dgm:t>
        <a:bodyPr/>
        <a:lstStyle/>
        <a:p>
          <a:endParaRPr lang="en-US" b="0"/>
        </a:p>
      </dgm:t>
    </dgm:pt>
    <dgm:pt modelId="{05F90A80-3665-43AB-BEEA-DE0F07223277}">
      <dgm:prSet/>
      <dgm:spPr/>
      <dgm:t>
        <a:bodyPr/>
        <a:lstStyle/>
        <a:p>
          <a:r>
            <a:rPr lang="en-US" b="0" i="0" dirty="0" smtClean="0"/>
            <a:t>4. Change </a:t>
          </a:r>
          <a:r>
            <a:rPr lang="en-US" b="0" i="0" dirty="0" err="1" smtClean="0"/>
            <a:t>iOS</a:t>
          </a:r>
          <a:r>
            <a:rPr lang="en-US" b="0" i="0" dirty="0" smtClean="0"/>
            <a:t> Default DNS to Google DNS.</a:t>
          </a:r>
          <a:endParaRPr lang="en-US" b="0" i="0" dirty="0"/>
        </a:p>
      </dgm:t>
    </dgm:pt>
    <dgm:pt modelId="{801AB706-C246-4D00-9390-38F36A0D5847}" type="parTrans" cxnId="{5A0F3AD8-6DF5-41D9-B694-BBCE0AFA0160}">
      <dgm:prSet/>
      <dgm:spPr/>
      <dgm:t>
        <a:bodyPr/>
        <a:lstStyle/>
        <a:p>
          <a:endParaRPr lang="en-US" b="0"/>
        </a:p>
      </dgm:t>
    </dgm:pt>
    <dgm:pt modelId="{68AC5448-AD27-4214-BEA5-3FA4B01A6EC2}" type="sibTrans" cxnId="{5A0F3AD8-6DF5-41D9-B694-BBCE0AFA0160}">
      <dgm:prSet/>
      <dgm:spPr/>
      <dgm:t>
        <a:bodyPr/>
        <a:lstStyle/>
        <a:p>
          <a:endParaRPr lang="en-US" b="0"/>
        </a:p>
      </dgm:t>
    </dgm:pt>
    <dgm:pt modelId="{DB5BC4E2-A9D6-40BD-A60A-92DAFF77FF06}">
      <dgm:prSet/>
      <dgm:spPr/>
      <dgm:t>
        <a:bodyPr/>
        <a:lstStyle/>
        <a:p>
          <a:r>
            <a:rPr lang="en-US" b="0" i="0" dirty="0" smtClean="0"/>
            <a:t>5. Disable Q0S, MMS, WMM on your router.</a:t>
          </a:r>
          <a:endParaRPr lang="en-US" b="0" i="0" dirty="0"/>
        </a:p>
      </dgm:t>
    </dgm:pt>
    <dgm:pt modelId="{8A579249-45BD-4B45-B20A-1F363C72C09C}" type="parTrans" cxnId="{6D25763F-9AA7-45B5-994E-ABB9862FE8DE}">
      <dgm:prSet/>
      <dgm:spPr/>
      <dgm:t>
        <a:bodyPr/>
        <a:lstStyle/>
        <a:p>
          <a:endParaRPr lang="en-US" b="0"/>
        </a:p>
      </dgm:t>
    </dgm:pt>
    <dgm:pt modelId="{D52B7883-5B39-4DA6-B278-00E0B2871E51}" type="sibTrans" cxnId="{6D25763F-9AA7-45B5-994E-ABB9862FE8DE}">
      <dgm:prSet/>
      <dgm:spPr/>
      <dgm:t>
        <a:bodyPr/>
        <a:lstStyle/>
        <a:p>
          <a:endParaRPr lang="en-US" b="0"/>
        </a:p>
      </dgm:t>
    </dgm:pt>
    <dgm:pt modelId="{3AF85F05-0103-48B5-A25B-80C2D642F92D}">
      <dgm:prSet/>
      <dgm:spPr/>
      <dgm:t>
        <a:bodyPr/>
        <a:lstStyle/>
        <a:p>
          <a:r>
            <a:rPr lang="en-US" b="0" i="0" dirty="0" smtClean="0"/>
            <a:t>6. Changing the wireless channel between 1, 6 and 11.</a:t>
          </a:r>
          <a:endParaRPr lang="en-US" b="0" i="0" dirty="0"/>
        </a:p>
      </dgm:t>
    </dgm:pt>
    <dgm:pt modelId="{5A981565-14AA-461F-827A-FA0C6281845D}" type="parTrans" cxnId="{39B49458-B184-490B-AEB4-8BBD908F9E95}">
      <dgm:prSet/>
      <dgm:spPr/>
      <dgm:t>
        <a:bodyPr/>
        <a:lstStyle/>
        <a:p>
          <a:endParaRPr lang="en-US" b="0"/>
        </a:p>
      </dgm:t>
    </dgm:pt>
    <dgm:pt modelId="{6CB5D549-2682-4ACC-B39F-B02E45B8184F}" type="sibTrans" cxnId="{39B49458-B184-490B-AEB4-8BBD908F9E95}">
      <dgm:prSet/>
      <dgm:spPr/>
      <dgm:t>
        <a:bodyPr/>
        <a:lstStyle/>
        <a:p>
          <a:endParaRPr lang="en-US" b="0"/>
        </a:p>
      </dgm:t>
    </dgm:pt>
    <dgm:pt modelId="{589C9458-1376-4273-9219-0A8008932039}">
      <dgm:prSet/>
      <dgm:spPr/>
      <dgm:t>
        <a:bodyPr/>
        <a:lstStyle/>
        <a:p>
          <a:r>
            <a:rPr lang="en-US" b="0" i="0" dirty="0" smtClean="0"/>
            <a:t>7. Turn off the background Apps.</a:t>
          </a:r>
          <a:endParaRPr lang="en-US" b="0" i="0" dirty="0"/>
        </a:p>
      </dgm:t>
    </dgm:pt>
    <dgm:pt modelId="{52B3419B-0450-4BF0-8522-C06C5A7CC22D}" type="parTrans" cxnId="{CECDE9C3-612B-492E-9CF9-A7AE584C6718}">
      <dgm:prSet/>
      <dgm:spPr/>
      <dgm:t>
        <a:bodyPr/>
        <a:lstStyle/>
        <a:p>
          <a:endParaRPr lang="en-US" b="0"/>
        </a:p>
      </dgm:t>
    </dgm:pt>
    <dgm:pt modelId="{5BBA306C-679C-41EA-9AC8-8E4D50078CA4}" type="sibTrans" cxnId="{CECDE9C3-612B-492E-9CF9-A7AE584C6718}">
      <dgm:prSet/>
      <dgm:spPr/>
      <dgm:t>
        <a:bodyPr/>
        <a:lstStyle/>
        <a:p>
          <a:endParaRPr lang="en-US" b="0"/>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7" custScaleX="103386" custScaleY="110471">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2B6DEDA3-BFF6-475F-B1F8-5DD0964AD0A6}" type="pres">
      <dgm:prSet presAssocID="{DF45C296-DBEF-4BEE-858A-3FEF71466EB9}" presName="node" presStyleLbl="node1" presStyleIdx="1" presStyleCnt="7">
        <dgm:presLayoutVars>
          <dgm:bulletEnabled val="1"/>
        </dgm:presLayoutVars>
      </dgm:prSet>
      <dgm:spPr/>
      <dgm:t>
        <a:bodyPr/>
        <a:lstStyle/>
        <a:p>
          <a:endParaRPr lang="en-US"/>
        </a:p>
      </dgm:t>
    </dgm:pt>
    <dgm:pt modelId="{EC5E081A-82B7-4F49-AF6C-5442873D7203}" type="pres">
      <dgm:prSet presAssocID="{E97E94E7-709A-43B5-85C0-BE76680D2FBC}" presName="sibTrans" presStyleCnt="0"/>
      <dgm:spPr/>
    </dgm:pt>
    <dgm:pt modelId="{B0B6BA1C-A486-4045-8BF4-37E54D120093}" type="pres">
      <dgm:prSet presAssocID="{8445539D-8456-4C40-89AD-66ED30444BE0}" presName="node" presStyleLbl="node1" presStyleIdx="2" presStyleCnt="7">
        <dgm:presLayoutVars>
          <dgm:bulletEnabled val="1"/>
        </dgm:presLayoutVars>
      </dgm:prSet>
      <dgm:spPr/>
      <dgm:t>
        <a:bodyPr/>
        <a:lstStyle/>
        <a:p>
          <a:endParaRPr lang="en-US"/>
        </a:p>
      </dgm:t>
    </dgm:pt>
    <dgm:pt modelId="{2C3A9D8D-444D-4971-8457-AC69D87B000B}" type="pres">
      <dgm:prSet presAssocID="{77B23F47-6B21-4130-9501-897DCF56E048}" presName="sibTrans" presStyleCnt="0"/>
      <dgm:spPr/>
    </dgm:pt>
    <dgm:pt modelId="{7E3142A4-FFC8-4AA4-B57F-0B438EA8A335}" type="pres">
      <dgm:prSet presAssocID="{05F90A80-3665-43AB-BEEA-DE0F07223277}" presName="node" presStyleLbl="node1" presStyleIdx="3" presStyleCnt="7">
        <dgm:presLayoutVars>
          <dgm:bulletEnabled val="1"/>
        </dgm:presLayoutVars>
      </dgm:prSet>
      <dgm:spPr/>
      <dgm:t>
        <a:bodyPr/>
        <a:lstStyle/>
        <a:p>
          <a:endParaRPr lang="en-US"/>
        </a:p>
      </dgm:t>
    </dgm:pt>
    <dgm:pt modelId="{D90313DB-EB17-42B0-9696-5284848A93DB}" type="pres">
      <dgm:prSet presAssocID="{68AC5448-AD27-4214-BEA5-3FA4B01A6EC2}" presName="sibTrans" presStyleCnt="0"/>
      <dgm:spPr/>
    </dgm:pt>
    <dgm:pt modelId="{BE8F709D-5A3F-4CE4-B5AC-0A633CB2C577}" type="pres">
      <dgm:prSet presAssocID="{DB5BC4E2-A9D6-40BD-A60A-92DAFF77FF06}" presName="node" presStyleLbl="node1" presStyleIdx="4" presStyleCnt="7">
        <dgm:presLayoutVars>
          <dgm:bulletEnabled val="1"/>
        </dgm:presLayoutVars>
      </dgm:prSet>
      <dgm:spPr/>
      <dgm:t>
        <a:bodyPr/>
        <a:lstStyle/>
        <a:p>
          <a:endParaRPr lang="en-US"/>
        </a:p>
      </dgm:t>
    </dgm:pt>
    <dgm:pt modelId="{12ADD05B-205C-40CC-9A0A-C756308B90E4}" type="pres">
      <dgm:prSet presAssocID="{D52B7883-5B39-4DA6-B278-00E0B2871E51}" presName="sibTrans" presStyleCnt="0"/>
      <dgm:spPr/>
    </dgm:pt>
    <dgm:pt modelId="{F2A8F280-7551-4B08-8B92-ADD0B3B9FE6F}" type="pres">
      <dgm:prSet presAssocID="{3AF85F05-0103-48B5-A25B-80C2D642F92D}" presName="node" presStyleLbl="node1" presStyleIdx="5" presStyleCnt="7">
        <dgm:presLayoutVars>
          <dgm:bulletEnabled val="1"/>
        </dgm:presLayoutVars>
      </dgm:prSet>
      <dgm:spPr/>
      <dgm:t>
        <a:bodyPr/>
        <a:lstStyle/>
        <a:p>
          <a:endParaRPr lang="en-US"/>
        </a:p>
      </dgm:t>
    </dgm:pt>
    <dgm:pt modelId="{DA40448B-824E-4D58-A0BF-882C702BA852}" type="pres">
      <dgm:prSet presAssocID="{6CB5D549-2682-4ACC-B39F-B02E45B8184F}" presName="sibTrans" presStyleCnt="0"/>
      <dgm:spPr/>
    </dgm:pt>
    <dgm:pt modelId="{82975338-B322-4DB1-A4BC-B266D505FBC9}" type="pres">
      <dgm:prSet presAssocID="{589C9458-1376-4273-9219-0A8008932039}" presName="node" presStyleLbl="node1" presStyleIdx="6" presStyleCnt="7">
        <dgm:presLayoutVars>
          <dgm:bulletEnabled val="1"/>
        </dgm:presLayoutVars>
      </dgm:prSet>
      <dgm:spPr/>
      <dgm:t>
        <a:bodyPr/>
        <a:lstStyle/>
        <a:p>
          <a:endParaRPr lang="en-US"/>
        </a:p>
      </dgm:t>
    </dgm:pt>
  </dgm:ptLst>
  <dgm:cxnLst>
    <dgm:cxn modelId="{CA793E80-8180-4765-AE38-D6AED83DD25B}" type="presOf" srcId="{DB5BC4E2-A9D6-40BD-A60A-92DAFF77FF06}" destId="{BE8F709D-5A3F-4CE4-B5AC-0A633CB2C577}" srcOrd="0" destOrd="0" presId="urn:microsoft.com/office/officeart/2005/8/layout/default"/>
    <dgm:cxn modelId="{8F62C4EE-93FB-469D-A0F8-6113DBB8DF5D}" type="presOf" srcId="{3D07EC7B-0187-4358-BA56-4019EA74E16E}" destId="{3D6C2773-980B-4A56-8A7C-43332229FACD}" srcOrd="0" destOrd="0" presId="urn:microsoft.com/office/officeart/2005/8/layout/default"/>
    <dgm:cxn modelId="{A33F6688-7ABD-4FC7-8FA3-DAECEA19DD2B}" type="presOf" srcId="{3AF85F05-0103-48B5-A25B-80C2D642F92D}" destId="{F2A8F280-7551-4B08-8B92-ADD0B3B9FE6F}" srcOrd="0" destOrd="0" presId="urn:microsoft.com/office/officeart/2005/8/layout/default"/>
    <dgm:cxn modelId="{81ECB514-95FA-4596-8797-20FCE64A7A53}" srcId="{3D07EC7B-0187-4358-BA56-4019EA74E16E}" destId="{DF45C296-DBEF-4BEE-858A-3FEF71466EB9}" srcOrd="1" destOrd="0" parTransId="{9B26ED46-7F5F-4E60-A03E-E88831D2CB70}" sibTransId="{E97E94E7-709A-43B5-85C0-BE76680D2FBC}"/>
    <dgm:cxn modelId="{07F0B7BF-8A7B-48B2-A9C1-B628B3DB6952}" srcId="{3D07EC7B-0187-4358-BA56-4019EA74E16E}" destId="{8445539D-8456-4C40-89AD-66ED30444BE0}" srcOrd="2" destOrd="0" parTransId="{651C1603-9ED1-4529-B742-ECDE3FE056D1}" sibTransId="{77B23F47-6B21-4130-9501-897DCF56E048}"/>
    <dgm:cxn modelId="{A7F43E27-9EE4-4399-AE46-9C2E5439357B}" type="presOf" srcId="{135BA893-7CA4-4834-BDD1-583CCB8CE47A}" destId="{428325E1-311F-4AD8-9EEE-D8533F3E5E2E}" srcOrd="0" destOrd="0" presId="urn:microsoft.com/office/officeart/2005/8/layout/default"/>
    <dgm:cxn modelId="{C6568AA6-4699-4D8B-A0BC-1758BE70D506}" type="presOf" srcId="{8445539D-8456-4C40-89AD-66ED30444BE0}" destId="{B0B6BA1C-A486-4045-8BF4-37E54D120093}" srcOrd="0" destOrd="0" presId="urn:microsoft.com/office/officeart/2005/8/layout/default"/>
    <dgm:cxn modelId="{2DC90B4F-55DE-48DB-A3F9-A6D48A75D764}" type="presOf" srcId="{DF45C296-DBEF-4BEE-858A-3FEF71466EB9}" destId="{2B6DEDA3-BFF6-475F-B1F8-5DD0964AD0A6}"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5A0F3AD8-6DF5-41D9-B694-BBCE0AFA0160}" srcId="{3D07EC7B-0187-4358-BA56-4019EA74E16E}" destId="{05F90A80-3665-43AB-BEEA-DE0F07223277}" srcOrd="3" destOrd="0" parTransId="{801AB706-C246-4D00-9390-38F36A0D5847}" sibTransId="{68AC5448-AD27-4214-BEA5-3FA4B01A6EC2}"/>
    <dgm:cxn modelId="{39B49458-B184-490B-AEB4-8BBD908F9E95}" srcId="{3D07EC7B-0187-4358-BA56-4019EA74E16E}" destId="{3AF85F05-0103-48B5-A25B-80C2D642F92D}" srcOrd="5" destOrd="0" parTransId="{5A981565-14AA-461F-827A-FA0C6281845D}" sibTransId="{6CB5D549-2682-4ACC-B39F-B02E45B8184F}"/>
    <dgm:cxn modelId="{6D25763F-9AA7-45B5-994E-ABB9862FE8DE}" srcId="{3D07EC7B-0187-4358-BA56-4019EA74E16E}" destId="{DB5BC4E2-A9D6-40BD-A60A-92DAFF77FF06}" srcOrd="4" destOrd="0" parTransId="{8A579249-45BD-4B45-B20A-1F363C72C09C}" sibTransId="{D52B7883-5B39-4DA6-B278-00E0B2871E51}"/>
    <dgm:cxn modelId="{30045623-1588-4235-B4E8-36613001A024}" type="presOf" srcId="{05F90A80-3665-43AB-BEEA-DE0F07223277}" destId="{7E3142A4-FFC8-4AA4-B57F-0B438EA8A335}" srcOrd="0" destOrd="0" presId="urn:microsoft.com/office/officeart/2005/8/layout/default"/>
    <dgm:cxn modelId="{087C3C73-E2F3-4779-8EA1-F35AFE3BADEB}" type="presOf" srcId="{589C9458-1376-4273-9219-0A8008932039}" destId="{82975338-B322-4DB1-A4BC-B266D505FBC9}" srcOrd="0" destOrd="0" presId="urn:microsoft.com/office/officeart/2005/8/layout/default"/>
    <dgm:cxn modelId="{CECDE9C3-612B-492E-9CF9-A7AE584C6718}" srcId="{3D07EC7B-0187-4358-BA56-4019EA74E16E}" destId="{589C9458-1376-4273-9219-0A8008932039}" srcOrd="6" destOrd="0" parTransId="{52B3419B-0450-4BF0-8522-C06C5A7CC22D}" sibTransId="{5BBA306C-679C-41EA-9AC8-8E4D50078CA4}"/>
    <dgm:cxn modelId="{37EA82F6-B4E1-404C-B85B-D5A94B3F9BA9}" type="presParOf" srcId="{3D6C2773-980B-4A56-8A7C-43332229FACD}" destId="{428325E1-311F-4AD8-9EEE-D8533F3E5E2E}" srcOrd="0" destOrd="0" presId="urn:microsoft.com/office/officeart/2005/8/layout/default"/>
    <dgm:cxn modelId="{7C9C42C7-DC11-4F4C-BFA8-F3382F6CD08F}" type="presParOf" srcId="{3D6C2773-980B-4A56-8A7C-43332229FACD}" destId="{FD3D9034-451F-4A3F-9FCA-50827F50746E}" srcOrd="1" destOrd="0" presId="urn:microsoft.com/office/officeart/2005/8/layout/default"/>
    <dgm:cxn modelId="{2BD45133-7F6C-453C-AD85-DBF3010BE7F5}" type="presParOf" srcId="{3D6C2773-980B-4A56-8A7C-43332229FACD}" destId="{2B6DEDA3-BFF6-475F-B1F8-5DD0964AD0A6}" srcOrd="2" destOrd="0" presId="urn:microsoft.com/office/officeart/2005/8/layout/default"/>
    <dgm:cxn modelId="{DD1CA0C8-1554-4999-8931-DC97527D2FD5}" type="presParOf" srcId="{3D6C2773-980B-4A56-8A7C-43332229FACD}" destId="{EC5E081A-82B7-4F49-AF6C-5442873D7203}" srcOrd="3" destOrd="0" presId="urn:microsoft.com/office/officeart/2005/8/layout/default"/>
    <dgm:cxn modelId="{773D37EC-257D-4B81-914B-0E4A28FD3997}" type="presParOf" srcId="{3D6C2773-980B-4A56-8A7C-43332229FACD}" destId="{B0B6BA1C-A486-4045-8BF4-37E54D120093}" srcOrd="4" destOrd="0" presId="urn:microsoft.com/office/officeart/2005/8/layout/default"/>
    <dgm:cxn modelId="{470E9813-76D0-4307-8604-C0E009A7040E}" type="presParOf" srcId="{3D6C2773-980B-4A56-8A7C-43332229FACD}" destId="{2C3A9D8D-444D-4971-8457-AC69D87B000B}" srcOrd="5" destOrd="0" presId="urn:microsoft.com/office/officeart/2005/8/layout/default"/>
    <dgm:cxn modelId="{86C01B58-81E6-4AAC-A16B-490E3C4F6E0C}" type="presParOf" srcId="{3D6C2773-980B-4A56-8A7C-43332229FACD}" destId="{7E3142A4-FFC8-4AA4-B57F-0B438EA8A335}" srcOrd="6" destOrd="0" presId="urn:microsoft.com/office/officeart/2005/8/layout/default"/>
    <dgm:cxn modelId="{DBC2CA9F-79F3-42DF-A47D-722A5AE2A645}" type="presParOf" srcId="{3D6C2773-980B-4A56-8A7C-43332229FACD}" destId="{D90313DB-EB17-42B0-9696-5284848A93DB}" srcOrd="7" destOrd="0" presId="urn:microsoft.com/office/officeart/2005/8/layout/default"/>
    <dgm:cxn modelId="{17EF965E-CC3E-43D4-A734-2417F545B768}" type="presParOf" srcId="{3D6C2773-980B-4A56-8A7C-43332229FACD}" destId="{BE8F709D-5A3F-4CE4-B5AC-0A633CB2C577}" srcOrd="8" destOrd="0" presId="urn:microsoft.com/office/officeart/2005/8/layout/default"/>
    <dgm:cxn modelId="{BF4566BA-EA83-48ED-BAC2-81F51D6DA681}" type="presParOf" srcId="{3D6C2773-980B-4A56-8A7C-43332229FACD}" destId="{12ADD05B-205C-40CC-9A0A-C756308B90E4}" srcOrd="9" destOrd="0" presId="urn:microsoft.com/office/officeart/2005/8/layout/default"/>
    <dgm:cxn modelId="{CC307348-E959-42DC-A54C-42AA8B2363D1}" type="presParOf" srcId="{3D6C2773-980B-4A56-8A7C-43332229FACD}" destId="{F2A8F280-7551-4B08-8B92-ADD0B3B9FE6F}" srcOrd="10" destOrd="0" presId="urn:microsoft.com/office/officeart/2005/8/layout/default"/>
    <dgm:cxn modelId="{29F6216A-A50E-4310-BBD6-1992BEDD3135}" type="presParOf" srcId="{3D6C2773-980B-4A56-8A7C-43332229FACD}" destId="{DA40448B-824E-4D58-A0BF-882C702BA852}" srcOrd="11" destOrd="0" presId="urn:microsoft.com/office/officeart/2005/8/layout/default"/>
    <dgm:cxn modelId="{5CECD172-E13F-4CEE-89D2-11768C638C3D}" type="presParOf" srcId="{3D6C2773-980B-4A56-8A7C-43332229FACD}" destId="{82975338-B322-4DB1-A4BC-B266D505FBC9}" srcOrd="12"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400" b="0" i="0" dirty="0" smtClean="0"/>
            <a:t>1.  </a:t>
          </a:r>
          <a:r>
            <a:rPr lang="en-US" sz="1800" b="0" i="0" dirty="0" smtClean="0"/>
            <a:t>Find out it is a network problem or </a:t>
          </a:r>
          <a:r>
            <a:rPr lang="en-US" sz="1800" b="0" i="0" dirty="0" err="1" smtClean="0"/>
            <a:t>iDevice</a:t>
          </a:r>
          <a:r>
            <a:rPr lang="en-US" sz="1800" b="0" i="0" dirty="0" smtClean="0"/>
            <a:t> problem</a:t>
          </a:r>
          <a:r>
            <a:rPr lang="en-US" sz="1000" b="0" i="0" dirty="0" smtClean="0"/>
            <a:t>. </a:t>
          </a:r>
          <a:endParaRPr lang="en-US" sz="24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DF45C296-DBEF-4BEE-858A-3FEF71466EB9}">
      <dgm:prSet/>
      <dgm:spPr/>
      <dgm:t>
        <a:bodyPr/>
        <a:lstStyle/>
        <a:p>
          <a:r>
            <a:rPr lang="en-US" b="0" i="0" dirty="0" smtClean="0"/>
            <a:t>2.  Update </a:t>
          </a:r>
          <a:r>
            <a:rPr lang="en-US" b="0" i="0" dirty="0" err="1" smtClean="0"/>
            <a:t>iDevice</a:t>
          </a:r>
          <a:r>
            <a:rPr lang="en-US" b="0" i="0" dirty="0" smtClean="0"/>
            <a:t> to the current </a:t>
          </a:r>
          <a:r>
            <a:rPr lang="en-US" b="0" i="0" dirty="0" err="1" smtClean="0"/>
            <a:t>iOS</a:t>
          </a:r>
          <a:r>
            <a:rPr lang="en-US" b="0" i="0" dirty="0" smtClean="0"/>
            <a:t> version.</a:t>
          </a:r>
          <a:endParaRPr lang="en-US" b="0" i="0" dirty="0"/>
        </a:p>
      </dgm:t>
    </dgm:pt>
    <dgm:pt modelId="{9B26ED46-7F5F-4E60-A03E-E88831D2CB70}" type="parTrans" cxnId="{81ECB514-95FA-4596-8797-20FCE64A7A53}">
      <dgm:prSet/>
      <dgm:spPr/>
      <dgm:t>
        <a:bodyPr/>
        <a:lstStyle/>
        <a:p>
          <a:endParaRPr lang="en-US" b="0"/>
        </a:p>
      </dgm:t>
    </dgm:pt>
    <dgm:pt modelId="{E97E94E7-709A-43B5-85C0-BE76680D2FBC}" type="sibTrans" cxnId="{81ECB514-95FA-4596-8797-20FCE64A7A53}">
      <dgm:prSet/>
      <dgm:spPr/>
      <dgm:t>
        <a:bodyPr/>
        <a:lstStyle/>
        <a:p>
          <a:endParaRPr lang="en-US" b="0"/>
        </a:p>
      </dgm:t>
    </dgm:pt>
    <dgm:pt modelId="{8445539D-8456-4C40-89AD-66ED30444BE0}">
      <dgm:prSet/>
      <dgm:spPr/>
      <dgm:t>
        <a:bodyPr/>
        <a:lstStyle/>
        <a:p>
          <a:r>
            <a:rPr lang="en-US" b="0" i="0" dirty="0" smtClean="0"/>
            <a:t>3. Reset network settings.</a:t>
          </a:r>
          <a:endParaRPr lang="en-US" b="0" i="0" dirty="0"/>
        </a:p>
      </dgm:t>
    </dgm:pt>
    <dgm:pt modelId="{651C1603-9ED1-4529-B742-ECDE3FE056D1}" type="parTrans" cxnId="{07F0B7BF-8A7B-48B2-A9C1-B628B3DB6952}">
      <dgm:prSet/>
      <dgm:spPr/>
      <dgm:t>
        <a:bodyPr/>
        <a:lstStyle/>
        <a:p>
          <a:endParaRPr lang="en-US" b="0"/>
        </a:p>
      </dgm:t>
    </dgm:pt>
    <dgm:pt modelId="{77B23F47-6B21-4130-9501-897DCF56E048}" type="sibTrans" cxnId="{07F0B7BF-8A7B-48B2-A9C1-B628B3DB6952}">
      <dgm:prSet/>
      <dgm:spPr/>
      <dgm:t>
        <a:bodyPr/>
        <a:lstStyle/>
        <a:p>
          <a:endParaRPr lang="en-US" b="0"/>
        </a:p>
      </dgm:t>
    </dgm:pt>
    <dgm:pt modelId="{05F90A80-3665-43AB-BEEA-DE0F07223277}">
      <dgm:prSet/>
      <dgm:spPr/>
      <dgm:t>
        <a:bodyPr/>
        <a:lstStyle/>
        <a:p>
          <a:r>
            <a:rPr lang="en-US" b="0" i="0" dirty="0" smtClean="0"/>
            <a:t>4. Change </a:t>
          </a:r>
          <a:r>
            <a:rPr lang="en-US" b="0" i="0" dirty="0" err="1" smtClean="0"/>
            <a:t>iOS</a:t>
          </a:r>
          <a:r>
            <a:rPr lang="en-US" b="0" i="0" dirty="0" smtClean="0"/>
            <a:t> Default DNS to Google DNS.</a:t>
          </a:r>
          <a:endParaRPr lang="en-US" b="0" i="0" dirty="0"/>
        </a:p>
      </dgm:t>
    </dgm:pt>
    <dgm:pt modelId="{801AB706-C246-4D00-9390-38F36A0D5847}" type="parTrans" cxnId="{5A0F3AD8-6DF5-41D9-B694-BBCE0AFA0160}">
      <dgm:prSet/>
      <dgm:spPr/>
      <dgm:t>
        <a:bodyPr/>
        <a:lstStyle/>
        <a:p>
          <a:endParaRPr lang="en-US" b="0"/>
        </a:p>
      </dgm:t>
    </dgm:pt>
    <dgm:pt modelId="{68AC5448-AD27-4214-BEA5-3FA4B01A6EC2}" type="sibTrans" cxnId="{5A0F3AD8-6DF5-41D9-B694-BBCE0AFA0160}">
      <dgm:prSet/>
      <dgm:spPr/>
      <dgm:t>
        <a:bodyPr/>
        <a:lstStyle/>
        <a:p>
          <a:endParaRPr lang="en-US" b="0"/>
        </a:p>
      </dgm:t>
    </dgm:pt>
    <dgm:pt modelId="{DB5BC4E2-A9D6-40BD-A60A-92DAFF77FF06}">
      <dgm:prSet/>
      <dgm:spPr/>
      <dgm:t>
        <a:bodyPr/>
        <a:lstStyle/>
        <a:p>
          <a:r>
            <a:rPr lang="en-US" b="0" i="0" dirty="0" smtClean="0"/>
            <a:t>5. Disable Q0S, MMS, WMM on your router.</a:t>
          </a:r>
          <a:endParaRPr lang="en-US" b="0" i="0" dirty="0"/>
        </a:p>
      </dgm:t>
    </dgm:pt>
    <dgm:pt modelId="{8A579249-45BD-4B45-B20A-1F363C72C09C}" type="parTrans" cxnId="{6D25763F-9AA7-45B5-994E-ABB9862FE8DE}">
      <dgm:prSet/>
      <dgm:spPr/>
      <dgm:t>
        <a:bodyPr/>
        <a:lstStyle/>
        <a:p>
          <a:endParaRPr lang="en-US" b="0"/>
        </a:p>
      </dgm:t>
    </dgm:pt>
    <dgm:pt modelId="{D52B7883-5B39-4DA6-B278-00E0B2871E51}" type="sibTrans" cxnId="{6D25763F-9AA7-45B5-994E-ABB9862FE8DE}">
      <dgm:prSet/>
      <dgm:spPr/>
      <dgm:t>
        <a:bodyPr/>
        <a:lstStyle/>
        <a:p>
          <a:endParaRPr lang="en-US" b="0"/>
        </a:p>
      </dgm:t>
    </dgm:pt>
    <dgm:pt modelId="{3AF85F05-0103-48B5-A25B-80C2D642F92D}">
      <dgm:prSet/>
      <dgm:spPr/>
      <dgm:t>
        <a:bodyPr/>
        <a:lstStyle/>
        <a:p>
          <a:r>
            <a:rPr lang="en-US" b="0" i="0" dirty="0" smtClean="0"/>
            <a:t>6. Changing the wireless channel between 1, 6 and 11.</a:t>
          </a:r>
          <a:endParaRPr lang="en-US" b="0" i="0" dirty="0"/>
        </a:p>
      </dgm:t>
    </dgm:pt>
    <dgm:pt modelId="{5A981565-14AA-461F-827A-FA0C6281845D}" type="parTrans" cxnId="{39B49458-B184-490B-AEB4-8BBD908F9E95}">
      <dgm:prSet/>
      <dgm:spPr/>
      <dgm:t>
        <a:bodyPr/>
        <a:lstStyle/>
        <a:p>
          <a:endParaRPr lang="en-US" b="0"/>
        </a:p>
      </dgm:t>
    </dgm:pt>
    <dgm:pt modelId="{6CB5D549-2682-4ACC-B39F-B02E45B8184F}" type="sibTrans" cxnId="{39B49458-B184-490B-AEB4-8BBD908F9E95}">
      <dgm:prSet/>
      <dgm:spPr/>
      <dgm:t>
        <a:bodyPr/>
        <a:lstStyle/>
        <a:p>
          <a:endParaRPr lang="en-US" b="0"/>
        </a:p>
      </dgm:t>
    </dgm:pt>
    <dgm:pt modelId="{589C9458-1376-4273-9219-0A8008932039}">
      <dgm:prSet/>
      <dgm:spPr/>
      <dgm:t>
        <a:bodyPr/>
        <a:lstStyle/>
        <a:p>
          <a:r>
            <a:rPr lang="en-US" b="0" i="0" dirty="0" smtClean="0"/>
            <a:t>7. Turn off the background Apps.</a:t>
          </a:r>
          <a:endParaRPr lang="en-US" b="0" i="0" dirty="0"/>
        </a:p>
      </dgm:t>
    </dgm:pt>
    <dgm:pt modelId="{52B3419B-0450-4BF0-8522-C06C5A7CC22D}" type="parTrans" cxnId="{CECDE9C3-612B-492E-9CF9-A7AE584C6718}">
      <dgm:prSet/>
      <dgm:spPr/>
      <dgm:t>
        <a:bodyPr/>
        <a:lstStyle/>
        <a:p>
          <a:endParaRPr lang="en-US" b="0"/>
        </a:p>
      </dgm:t>
    </dgm:pt>
    <dgm:pt modelId="{5BBA306C-679C-41EA-9AC8-8E4D50078CA4}" type="sibTrans" cxnId="{CECDE9C3-612B-492E-9CF9-A7AE584C6718}">
      <dgm:prSet/>
      <dgm:spPr/>
      <dgm:t>
        <a:bodyPr/>
        <a:lstStyle/>
        <a:p>
          <a:endParaRPr lang="en-US" b="0"/>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7" custScaleX="103386" custScaleY="110471">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2B6DEDA3-BFF6-475F-B1F8-5DD0964AD0A6}" type="pres">
      <dgm:prSet presAssocID="{DF45C296-DBEF-4BEE-858A-3FEF71466EB9}" presName="node" presStyleLbl="node1" presStyleIdx="1" presStyleCnt="7">
        <dgm:presLayoutVars>
          <dgm:bulletEnabled val="1"/>
        </dgm:presLayoutVars>
      </dgm:prSet>
      <dgm:spPr/>
      <dgm:t>
        <a:bodyPr/>
        <a:lstStyle/>
        <a:p>
          <a:endParaRPr lang="en-US"/>
        </a:p>
      </dgm:t>
    </dgm:pt>
    <dgm:pt modelId="{EC5E081A-82B7-4F49-AF6C-5442873D7203}" type="pres">
      <dgm:prSet presAssocID="{E97E94E7-709A-43B5-85C0-BE76680D2FBC}" presName="sibTrans" presStyleCnt="0"/>
      <dgm:spPr/>
    </dgm:pt>
    <dgm:pt modelId="{B0B6BA1C-A486-4045-8BF4-37E54D120093}" type="pres">
      <dgm:prSet presAssocID="{8445539D-8456-4C40-89AD-66ED30444BE0}" presName="node" presStyleLbl="node1" presStyleIdx="2" presStyleCnt="7">
        <dgm:presLayoutVars>
          <dgm:bulletEnabled val="1"/>
        </dgm:presLayoutVars>
      </dgm:prSet>
      <dgm:spPr/>
      <dgm:t>
        <a:bodyPr/>
        <a:lstStyle/>
        <a:p>
          <a:endParaRPr lang="en-US"/>
        </a:p>
      </dgm:t>
    </dgm:pt>
    <dgm:pt modelId="{2C3A9D8D-444D-4971-8457-AC69D87B000B}" type="pres">
      <dgm:prSet presAssocID="{77B23F47-6B21-4130-9501-897DCF56E048}" presName="sibTrans" presStyleCnt="0"/>
      <dgm:spPr/>
    </dgm:pt>
    <dgm:pt modelId="{7E3142A4-FFC8-4AA4-B57F-0B438EA8A335}" type="pres">
      <dgm:prSet presAssocID="{05F90A80-3665-43AB-BEEA-DE0F07223277}" presName="node" presStyleLbl="node1" presStyleIdx="3" presStyleCnt="7">
        <dgm:presLayoutVars>
          <dgm:bulletEnabled val="1"/>
        </dgm:presLayoutVars>
      </dgm:prSet>
      <dgm:spPr/>
      <dgm:t>
        <a:bodyPr/>
        <a:lstStyle/>
        <a:p>
          <a:endParaRPr lang="en-US"/>
        </a:p>
      </dgm:t>
    </dgm:pt>
    <dgm:pt modelId="{D90313DB-EB17-42B0-9696-5284848A93DB}" type="pres">
      <dgm:prSet presAssocID="{68AC5448-AD27-4214-BEA5-3FA4B01A6EC2}" presName="sibTrans" presStyleCnt="0"/>
      <dgm:spPr/>
    </dgm:pt>
    <dgm:pt modelId="{BE8F709D-5A3F-4CE4-B5AC-0A633CB2C577}" type="pres">
      <dgm:prSet presAssocID="{DB5BC4E2-A9D6-40BD-A60A-92DAFF77FF06}" presName="node" presStyleLbl="node1" presStyleIdx="4" presStyleCnt="7">
        <dgm:presLayoutVars>
          <dgm:bulletEnabled val="1"/>
        </dgm:presLayoutVars>
      </dgm:prSet>
      <dgm:spPr/>
      <dgm:t>
        <a:bodyPr/>
        <a:lstStyle/>
        <a:p>
          <a:endParaRPr lang="en-US"/>
        </a:p>
      </dgm:t>
    </dgm:pt>
    <dgm:pt modelId="{12ADD05B-205C-40CC-9A0A-C756308B90E4}" type="pres">
      <dgm:prSet presAssocID="{D52B7883-5B39-4DA6-B278-00E0B2871E51}" presName="sibTrans" presStyleCnt="0"/>
      <dgm:spPr/>
    </dgm:pt>
    <dgm:pt modelId="{F2A8F280-7551-4B08-8B92-ADD0B3B9FE6F}" type="pres">
      <dgm:prSet presAssocID="{3AF85F05-0103-48B5-A25B-80C2D642F92D}" presName="node" presStyleLbl="node1" presStyleIdx="5" presStyleCnt="7">
        <dgm:presLayoutVars>
          <dgm:bulletEnabled val="1"/>
        </dgm:presLayoutVars>
      </dgm:prSet>
      <dgm:spPr/>
      <dgm:t>
        <a:bodyPr/>
        <a:lstStyle/>
        <a:p>
          <a:endParaRPr lang="en-US"/>
        </a:p>
      </dgm:t>
    </dgm:pt>
    <dgm:pt modelId="{DA40448B-824E-4D58-A0BF-882C702BA852}" type="pres">
      <dgm:prSet presAssocID="{6CB5D549-2682-4ACC-B39F-B02E45B8184F}" presName="sibTrans" presStyleCnt="0"/>
      <dgm:spPr/>
    </dgm:pt>
    <dgm:pt modelId="{82975338-B322-4DB1-A4BC-B266D505FBC9}" type="pres">
      <dgm:prSet presAssocID="{589C9458-1376-4273-9219-0A8008932039}" presName="node" presStyleLbl="node1" presStyleIdx="6" presStyleCnt="7">
        <dgm:presLayoutVars>
          <dgm:bulletEnabled val="1"/>
        </dgm:presLayoutVars>
      </dgm:prSet>
      <dgm:spPr/>
      <dgm:t>
        <a:bodyPr/>
        <a:lstStyle/>
        <a:p>
          <a:endParaRPr lang="en-US"/>
        </a:p>
      </dgm:t>
    </dgm:pt>
  </dgm:ptLst>
  <dgm:cxnLst>
    <dgm:cxn modelId="{6D25763F-9AA7-45B5-994E-ABB9862FE8DE}" srcId="{3D07EC7B-0187-4358-BA56-4019EA74E16E}" destId="{DB5BC4E2-A9D6-40BD-A60A-92DAFF77FF06}" srcOrd="4" destOrd="0" parTransId="{8A579249-45BD-4B45-B20A-1F363C72C09C}" sibTransId="{D52B7883-5B39-4DA6-B278-00E0B2871E51}"/>
    <dgm:cxn modelId="{5A0F3AD8-6DF5-41D9-B694-BBCE0AFA0160}" srcId="{3D07EC7B-0187-4358-BA56-4019EA74E16E}" destId="{05F90A80-3665-43AB-BEEA-DE0F07223277}" srcOrd="3" destOrd="0" parTransId="{801AB706-C246-4D00-9390-38F36A0D5847}" sibTransId="{68AC5448-AD27-4214-BEA5-3FA4B01A6EC2}"/>
    <dgm:cxn modelId="{AA8175E9-40B4-40B6-B8CE-7E85041772AF}" srcId="{3D07EC7B-0187-4358-BA56-4019EA74E16E}" destId="{135BA893-7CA4-4834-BDD1-583CCB8CE47A}" srcOrd="0" destOrd="0" parTransId="{494AB278-628C-4500-BB94-C4DEFD09AB90}" sibTransId="{D8F8C154-7534-4332-A40B-BC156C6B2E1C}"/>
    <dgm:cxn modelId="{64376CC2-DC5C-46CA-BB58-9A1CB39FAC8E}" type="presOf" srcId="{8445539D-8456-4C40-89AD-66ED30444BE0}" destId="{B0B6BA1C-A486-4045-8BF4-37E54D120093}" srcOrd="0" destOrd="0" presId="urn:microsoft.com/office/officeart/2005/8/layout/default"/>
    <dgm:cxn modelId="{07F0B7BF-8A7B-48B2-A9C1-B628B3DB6952}" srcId="{3D07EC7B-0187-4358-BA56-4019EA74E16E}" destId="{8445539D-8456-4C40-89AD-66ED30444BE0}" srcOrd="2" destOrd="0" parTransId="{651C1603-9ED1-4529-B742-ECDE3FE056D1}" sibTransId="{77B23F47-6B21-4130-9501-897DCF56E048}"/>
    <dgm:cxn modelId="{8DC92556-3698-414E-B238-3CB14052A24E}" type="presOf" srcId="{DB5BC4E2-A9D6-40BD-A60A-92DAFF77FF06}" destId="{BE8F709D-5A3F-4CE4-B5AC-0A633CB2C577}" srcOrd="0" destOrd="0" presId="urn:microsoft.com/office/officeart/2005/8/layout/default"/>
    <dgm:cxn modelId="{39B49458-B184-490B-AEB4-8BBD908F9E95}" srcId="{3D07EC7B-0187-4358-BA56-4019EA74E16E}" destId="{3AF85F05-0103-48B5-A25B-80C2D642F92D}" srcOrd="5" destOrd="0" parTransId="{5A981565-14AA-461F-827A-FA0C6281845D}" sibTransId="{6CB5D549-2682-4ACC-B39F-B02E45B8184F}"/>
    <dgm:cxn modelId="{D3A7CF0F-4138-40F7-BB00-5D5B73C4F4E7}" type="presOf" srcId="{589C9458-1376-4273-9219-0A8008932039}" destId="{82975338-B322-4DB1-A4BC-B266D505FBC9}" srcOrd="0" destOrd="0" presId="urn:microsoft.com/office/officeart/2005/8/layout/default"/>
    <dgm:cxn modelId="{81ECB514-95FA-4596-8797-20FCE64A7A53}" srcId="{3D07EC7B-0187-4358-BA56-4019EA74E16E}" destId="{DF45C296-DBEF-4BEE-858A-3FEF71466EB9}" srcOrd="1" destOrd="0" parTransId="{9B26ED46-7F5F-4E60-A03E-E88831D2CB70}" sibTransId="{E97E94E7-709A-43B5-85C0-BE76680D2FBC}"/>
    <dgm:cxn modelId="{804C401E-C418-47F7-BB1A-1BF3D4CE288A}" type="presOf" srcId="{135BA893-7CA4-4834-BDD1-583CCB8CE47A}" destId="{428325E1-311F-4AD8-9EEE-D8533F3E5E2E}" srcOrd="0" destOrd="0" presId="urn:microsoft.com/office/officeart/2005/8/layout/default"/>
    <dgm:cxn modelId="{EBFE039A-6F02-4B12-8D4B-C1EF12063886}" type="presOf" srcId="{05F90A80-3665-43AB-BEEA-DE0F07223277}" destId="{7E3142A4-FFC8-4AA4-B57F-0B438EA8A335}" srcOrd="0" destOrd="0" presId="urn:microsoft.com/office/officeart/2005/8/layout/default"/>
    <dgm:cxn modelId="{6769A278-588D-465B-ABD7-00C1C46C45C7}" type="presOf" srcId="{3AF85F05-0103-48B5-A25B-80C2D642F92D}" destId="{F2A8F280-7551-4B08-8B92-ADD0B3B9FE6F}" srcOrd="0" destOrd="0" presId="urn:microsoft.com/office/officeart/2005/8/layout/default"/>
    <dgm:cxn modelId="{9510D428-AECA-4F95-AA5D-C6AF40781A0E}" type="presOf" srcId="{DF45C296-DBEF-4BEE-858A-3FEF71466EB9}" destId="{2B6DEDA3-BFF6-475F-B1F8-5DD0964AD0A6}" srcOrd="0" destOrd="0" presId="urn:microsoft.com/office/officeart/2005/8/layout/default"/>
    <dgm:cxn modelId="{475DE6D8-7517-41FA-A5C9-AFEDA8AE364E}" type="presOf" srcId="{3D07EC7B-0187-4358-BA56-4019EA74E16E}" destId="{3D6C2773-980B-4A56-8A7C-43332229FACD}" srcOrd="0" destOrd="0" presId="urn:microsoft.com/office/officeart/2005/8/layout/default"/>
    <dgm:cxn modelId="{CECDE9C3-612B-492E-9CF9-A7AE584C6718}" srcId="{3D07EC7B-0187-4358-BA56-4019EA74E16E}" destId="{589C9458-1376-4273-9219-0A8008932039}" srcOrd="6" destOrd="0" parTransId="{52B3419B-0450-4BF0-8522-C06C5A7CC22D}" sibTransId="{5BBA306C-679C-41EA-9AC8-8E4D50078CA4}"/>
    <dgm:cxn modelId="{D974E7A3-CFE1-4302-92EC-566DE0787EE1}" type="presParOf" srcId="{3D6C2773-980B-4A56-8A7C-43332229FACD}" destId="{428325E1-311F-4AD8-9EEE-D8533F3E5E2E}" srcOrd="0" destOrd="0" presId="urn:microsoft.com/office/officeart/2005/8/layout/default"/>
    <dgm:cxn modelId="{E0D1182C-03F1-4FA7-A93A-7E83D9E500B8}" type="presParOf" srcId="{3D6C2773-980B-4A56-8A7C-43332229FACD}" destId="{FD3D9034-451F-4A3F-9FCA-50827F50746E}" srcOrd="1" destOrd="0" presId="urn:microsoft.com/office/officeart/2005/8/layout/default"/>
    <dgm:cxn modelId="{0AD8F57E-AA22-42DE-9DCE-A982CEEF990C}" type="presParOf" srcId="{3D6C2773-980B-4A56-8A7C-43332229FACD}" destId="{2B6DEDA3-BFF6-475F-B1F8-5DD0964AD0A6}" srcOrd="2" destOrd="0" presId="urn:microsoft.com/office/officeart/2005/8/layout/default"/>
    <dgm:cxn modelId="{005C15D3-1DEE-474B-93DB-813233FA8B4C}" type="presParOf" srcId="{3D6C2773-980B-4A56-8A7C-43332229FACD}" destId="{EC5E081A-82B7-4F49-AF6C-5442873D7203}" srcOrd="3" destOrd="0" presId="urn:microsoft.com/office/officeart/2005/8/layout/default"/>
    <dgm:cxn modelId="{F327A999-0253-471F-AF69-7CC912A92A7B}" type="presParOf" srcId="{3D6C2773-980B-4A56-8A7C-43332229FACD}" destId="{B0B6BA1C-A486-4045-8BF4-37E54D120093}" srcOrd="4" destOrd="0" presId="urn:microsoft.com/office/officeart/2005/8/layout/default"/>
    <dgm:cxn modelId="{D901B7BF-FA1E-4CB2-8FA7-DE9672F048F8}" type="presParOf" srcId="{3D6C2773-980B-4A56-8A7C-43332229FACD}" destId="{2C3A9D8D-444D-4971-8457-AC69D87B000B}" srcOrd="5" destOrd="0" presId="urn:microsoft.com/office/officeart/2005/8/layout/default"/>
    <dgm:cxn modelId="{E9CB21CD-95CF-44DE-88F3-0E1D49B0C82E}" type="presParOf" srcId="{3D6C2773-980B-4A56-8A7C-43332229FACD}" destId="{7E3142A4-FFC8-4AA4-B57F-0B438EA8A335}" srcOrd="6" destOrd="0" presId="urn:microsoft.com/office/officeart/2005/8/layout/default"/>
    <dgm:cxn modelId="{B9F5586A-06F8-47EB-A26A-03EBE21D0640}" type="presParOf" srcId="{3D6C2773-980B-4A56-8A7C-43332229FACD}" destId="{D90313DB-EB17-42B0-9696-5284848A93DB}" srcOrd="7" destOrd="0" presId="urn:microsoft.com/office/officeart/2005/8/layout/default"/>
    <dgm:cxn modelId="{69BA4142-8509-41B1-AB34-07B54C4E8846}" type="presParOf" srcId="{3D6C2773-980B-4A56-8A7C-43332229FACD}" destId="{BE8F709D-5A3F-4CE4-B5AC-0A633CB2C577}" srcOrd="8" destOrd="0" presId="urn:microsoft.com/office/officeart/2005/8/layout/default"/>
    <dgm:cxn modelId="{9336322B-16A8-4476-8864-5283923FDECF}" type="presParOf" srcId="{3D6C2773-980B-4A56-8A7C-43332229FACD}" destId="{12ADD05B-205C-40CC-9A0A-C756308B90E4}" srcOrd="9" destOrd="0" presId="urn:microsoft.com/office/officeart/2005/8/layout/default"/>
    <dgm:cxn modelId="{40A21CA4-4616-444E-B728-9DAC8FE6E126}" type="presParOf" srcId="{3D6C2773-980B-4A56-8A7C-43332229FACD}" destId="{F2A8F280-7551-4B08-8B92-ADD0B3B9FE6F}" srcOrd="10" destOrd="0" presId="urn:microsoft.com/office/officeart/2005/8/layout/default"/>
    <dgm:cxn modelId="{89B3E8C2-913D-4491-95D0-8D1DD580B6A6}" type="presParOf" srcId="{3D6C2773-980B-4A56-8A7C-43332229FACD}" destId="{DA40448B-824E-4D58-A0BF-882C702BA852}" srcOrd="11" destOrd="0" presId="urn:microsoft.com/office/officeart/2005/8/layout/default"/>
    <dgm:cxn modelId="{9FBBBEF2-5416-4CAD-B2B3-6C927A261C01}" type="presParOf" srcId="{3D6C2773-980B-4A56-8A7C-43332229FACD}" destId="{82975338-B322-4DB1-A4BC-B266D505FBC9}" srcOrd="12"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400" b="1" i="0" dirty="0" smtClean="0"/>
            <a:t>Solution 1: Reboot Your </a:t>
          </a:r>
          <a:r>
            <a:rPr lang="en-US" sz="2400" b="1" i="0" dirty="0" err="1" smtClean="0"/>
            <a:t>iDevice</a:t>
          </a:r>
          <a:r>
            <a:rPr lang="en-US" sz="2400" b="1" i="0" dirty="0" smtClean="0"/>
            <a:t>.</a:t>
          </a:r>
          <a:r>
            <a:rPr lang="en-US" sz="2400" b="0" i="0" dirty="0" smtClean="0"/>
            <a:t>  </a:t>
          </a:r>
          <a:endParaRPr lang="en-US" sz="24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2BC2EC6A-69B8-4AC5-9307-264D3D39B309}">
      <dgm:prSet custT="1"/>
      <dgm:spPr/>
      <dgm:t>
        <a:bodyPr/>
        <a:lstStyle/>
        <a:p>
          <a:pPr rtl="0"/>
          <a:r>
            <a:rPr lang="en-US" sz="2400" b="1" i="0" dirty="0" smtClean="0"/>
            <a:t>Solution 2: Update the App to the Latest Version.</a:t>
          </a:r>
          <a:r>
            <a:rPr lang="en-US" sz="2400" b="0" i="0" dirty="0" smtClean="0"/>
            <a:t>  </a:t>
          </a:r>
          <a:endParaRPr lang="en-US" sz="2400" b="0" dirty="0"/>
        </a:p>
      </dgm:t>
    </dgm:pt>
    <dgm:pt modelId="{FF24EF59-AD63-458F-A543-7F9B34F91679}" type="parTrans" cxnId="{013BB889-70F6-4562-80E2-7A403552AF73}">
      <dgm:prSet/>
      <dgm:spPr/>
      <dgm:t>
        <a:bodyPr/>
        <a:lstStyle/>
        <a:p>
          <a:endParaRPr lang="en-US"/>
        </a:p>
      </dgm:t>
    </dgm:pt>
    <dgm:pt modelId="{24670C33-2E07-4450-8668-13AC79250E1E}" type="sibTrans" cxnId="{013BB889-70F6-4562-80E2-7A403552AF73}">
      <dgm:prSet/>
      <dgm:spPr/>
      <dgm:t>
        <a:bodyPr/>
        <a:lstStyle/>
        <a:p>
          <a:endParaRPr lang="en-US"/>
        </a:p>
      </dgm:t>
    </dgm:pt>
    <dgm:pt modelId="{58834A47-7E6D-49EE-A45B-DBD17290C288}">
      <dgm:prSet custT="1"/>
      <dgm:spPr/>
      <dgm:t>
        <a:bodyPr/>
        <a:lstStyle/>
        <a:p>
          <a:pPr rtl="0"/>
          <a:r>
            <a:rPr lang="en-US" sz="2400" b="1" i="0" dirty="0" smtClean="0"/>
            <a:t>Solution 3. Delete the App and Reinstall.</a:t>
          </a:r>
          <a:r>
            <a:rPr lang="en-US" sz="2400" b="0" i="0" dirty="0" smtClean="0"/>
            <a:t>  </a:t>
          </a:r>
          <a:endParaRPr lang="en-US" sz="2400" b="0" dirty="0"/>
        </a:p>
      </dgm:t>
    </dgm:pt>
    <dgm:pt modelId="{1584C637-51EF-4878-BFC9-1B888F27C8F7}" type="parTrans" cxnId="{795733EB-E3B0-4102-92F9-218C2DF54F06}">
      <dgm:prSet/>
      <dgm:spPr/>
      <dgm:t>
        <a:bodyPr/>
        <a:lstStyle/>
        <a:p>
          <a:endParaRPr lang="en-US"/>
        </a:p>
      </dgm:t>
    </dgm:pt>
    <dgm:pt modelId="{F7D97BA2-96F2-4A95-924C-12873CB6394A}" type="sibTrans" cxnId="{795733EB-E3B0-4102-92F9-218C2DF54F06}">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3" custScaleX="101816" custScaleY="72678">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A065ED97-33C1-4B28-A4E8-6ABB1614F8BB}" type="pres">
      <dgm:prSet presAssocID="{2BC2EC6A-69B8-4AC5-9307-264D3D39B309}" presName="node" presStyleLbl="node1" presStyleIdx="1" presStyleCnt="3" custScaleY="88863">
        <dgm:presLayoutVars>
          <dgm:bulletEnabled val="1"/>
        </dgm:presLayoutVars>
      </dgm:prSet>
      <dgm:spPr/>
      <dgm:t>
        <a:bodyPr/>
        <a:lstStyle/>
        <a:p>
          <a:endParaRPr lang="en-US"/>
        </a:p>
      </dgm:t>
    </dgm:pt>
    <dgm:pt modelId="{6EAB4FC2-8932-450F-B1E4-D7AA3CC0A79C}" type="pres">
      <dgm:prSet presAssocID="{24670C33-2E07-4450-8668-13AC79250E1E}" presName="sibTrans" presStyleCnt="0"/>
      <dgm:spPr/>
    </dgm:pt>
    <dgm:pt modelId="{EB5928A8-B0E1-450B-9211-42920716B939}" type="pres">
      <dgm:prSet presAssocID="{58834A47-7E6D-49EE-A45B-DBD17290C288}" presName="node" presStyleLbl="node1" presStyleIdx="2" presStyleCnt="3">
        <dgm:presLayoutVars>
          <dgm:bulletEnabled val="1"/>
        </dgm:presLayoutVars>
      </dgm:prSet>
      <dgm:spPr/>
      <dgm:t>
        <a:bodyPr/>
        <a:lstStyle/>
        <a:p>
          <a:endParaRPr lang="en-US"/>
        </a:p>
      </dgm:t>
    </dgm:pt>
  </dgm:ptLst>
  <dgm:cxnLst>
    <dgm:cxn modelId="{013BB889-70F6-4562-80E2-7A403552AF73}" srcId="{3D07EC7B-0187-4358-BA56-4019EA74E16E}" destId="{2BC2EC6A-69B8-4AC5-9307-264D3D39B309}" srcOrd="1" destOrd="0" parTransId="{FF24EF59-AD63-458F-A543-7F9B34F91679}" sibTransId="{24670C33-2E07-4450-8668-13AC79250E1E}"/>
    <dgm:cxn modelId="{7101192E-1DE4-48E5-B9F4-30F95EA3EE58}" type="presOf" srcId="{135BA893-7CA4-4834-BDD1-583CCB8CE47A}" destId="{428325E1-311F-4AD8-9EEE-D8533F3E5E2E}" srcOrd="0" destOrd="0" presId="urn:microsoft.com/office/officeart/2005/8/layout/default"/>
    <dgm:cxn modelId="{58D87C92-5922-43DD-B8D6-682E792DE004}" type="presOf" srcId="{3D07EC7B-0187-4358-BA56-4019EA74E16E}" destId="{3D6C2773-980B-4A56-8A7C-43332229FACD}"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592BFED2-AC9B-43F9-A637-28A5C8D870D8}" type="presOf" srcId="{58834A47-7E6D-49EE-A45B-DBD17290C288}" destId="{EB5928A8-B0E1-450B-9211-42920716B939}" srcOrd="0" destOrd="0" presId="urn:microsoft.com/office/officeart/2005/8/layout/default"/>
    <dgm:cxn modelId="{9F184ABD-089B-4314-9EB3-1DA505190D0A}" type="presOf" srcId="{2BC2EC6A-69B8-4AC5-9307-264D3D39B309}" destId="{A065ED97-33C1-4B28-A4E8-6ABB1614F8BB}" srcOrd="0" destOrd="0" presId="urn:microsoft.com/office/officeart/2005/8/layout/default"/>
    <dgm:cxn modelId="{795733EB-E3B0-4102-92F9-218C2DF54F06}" srcId="{3D07EC7B-0187-4358-BA56-4019EA74E16E}" destId="{58834A47-7E6D-49EE-A45B-DBD17290C288}" srcOrd="2" destOrd="0" parTransId="{1584C637-51EF-4878-BFC9-1B888F27C8F7}" sibTransId="{F7D97BA2-96F2-4A95-924C-12873CB6394A}"/>
    <dgm:cxn modelId="{E078A427-5F2D-4FF8-BC36-B267620A04ED}" type="presParOf" srcId="{3D6C2773-980B-4A56-8A7C-43332229FACD}" destId="{428325E1-311F-4AD8-9EEE-D8533F3E5E2E}" srcOrd="0" destOrd="0" presId="urn:microsoft.com/office/officeart/2005/8/layout/default"/>
    <dgm:cxn modelId="{78EBD527-697D-4895-96C3-B7A0F38FEF6A}" type="presParOf" srcId="{3D6C2773-980B-4A56-8A7C-43332229FACD}" destId="{FD3D9034-451F-4A3F-9FCA-50827F50746E}" srcOrd="1" destOrd="0" presId="urn:microsoft.com/office/officeart/2005/8/layout/default"/>
    <dgm:cxn modelId="{B445F5F3-5EFD-49FF-AB61-65A4CD1F4E96}" type="presParOf" srcId="{3D6C2773-980B-4A56-8A7C-43332229FACD}" destId="{A065ED97-33C1-4B28-A4E8-6ABB1614F8BB}" srcOrd="2" destOrd="0" presId="urn:microsoft.com/office/officeart/2005/8/layout/default"/>
    <dgm:cxn modelId="{CD794841-5F3B-4F62-AF8E-78E878B706EC}" type="presParOf" srcId="{3D6C2773-980B-4A56-8A7C-43332229FACD}" destId="{6EAB4FC2-8932-450F-B1E4-D7AA3CC0A79C}" srcOrd="3" destOrd="0" presId="urn:microsoft.com/office/officeart/2005/8/layout/default"/>
    <dgm:cxn modelId="{1990F89D-4546-4BB2-8AE9-0B76AC5FEA46}" type="presParOf" srcId="{3D6C2773-980B-4A56-8A7C-43332229FACD}" destId="{EB5928A8-B0E1-450B-9211-42920716B939}" srcOrd="4"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41C81-87E0-41C6-8828-AFC25312FA4D}"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07CED3C3-6B5C-48E4-95D6-96490D9BBF2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Restart Your Android Device</a:t>
          </a:r>
          <a:endParaRPr lang="en-US" sz="1400" b="1" dirty="0"/>
        </a:p>
      </dgm:t>
    </dgm:pt>
    <dgm:pt modelId="{BFE7FF71-62D0-49E8-A731-F3A81D387361}" type="parTrans" cxnId="{FB8D02BB-B119-4484-84B6-BB619A79F66F}">
      <dgm:prSet/>
      <dgm:spPr/>
      <dgm:t>
        <a:bodyPr/>
        <a:lstStyle/>
        <a:p>
          <a:endParaRPr lang="en-US"/>
        </a:p>
      </dgm:t>
    </dgm:pt>
    <dgm:pt modelId="{C87EFDDA-1560-4345-9904-5DDFFC4B5D1B}" type="sibTrans" cxnId="{FB8D02BB-B119-4484-84B6-BB619A79F66F}">
      <dgm:prSet/>
      <dgm:spPr/>
      <dgm:t>
        <a:bodyPr/>
        <a:lstStyle/>
        <a:p>
          <a:endParaRPr lang="en-US"/>
        </a:p>
      </dgm:t>
    </dgm:pt>
    <dgm:pt modelId="{CE76D365-E7AF-40AA-9C75-AB671207744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Make Sure Your Data Connection/</a:t>
          </a:r>
          <a:r>
            <a:rPr lang="en-US" sz="1400" b="1" i="0" dirty="0" err="1" smtClean="0"/>
            <a:t>WiFi</a:t>
          </a:r>
          <a:r>
            <a:rPr lang="en-US" sz="1400" b="1" i="0" dirty="0" smtClean="0"/>
            <a:t> Is Turned On And Working</a:t>
          </a:r>
          <a:endParaRPr lang="en-US" sz="1400" b="1" dirty="0"/>
        </a:p>
      </dgm:t>
    </dgm:pt>
    <dgm:pt modelId="{4D25FF02-6F69-4E92-9388-F9D714DF7710}" type="parTrans" cxnId="{DC104DDA-7F9C-4610-9CA8-8003D2779ACF}">
      <dgm:prSet/>
      <dgm:spPr/>
      <dgm:t>
        <a:bodyPr/>
        <a:lstStyle/>
        <a:p>
          <a:endParaRPr lang="en-US"/>
        </a:p>
      </dgm:t>
    </dgm:pt>
    <dgm:pt modelId="{C1621AC6-E18D-49E1-81C9-D4D63AA877FC}" type="sibTrans" cxnId="{DC104DDA-7F9C-4610-9CA8-8003D2779ACF}">
      <dgm:prSet/>
      <dgm:spPr/>
      <dgm:t>
        <a:bodyPr/>
        <a:lstStyle/>
        <a:p>
          <a:endParaRPr lang="en-US"/>
        </a:p>
      </dgm:t>
    </dgm:pt>
    <dgm:pt modelId="{20BEB2AF-C3A9-4894-8EE0-016085AAC4D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Clear Cache Of Google Play App</a:t>
          </a:r>
          <a:endParaRPr lang="en-US" sz="1400" b="1" dirty="0"/>
        </a:p>
      </dgm:t>
    </dgm:pt>
    <dgm:pt modelId="{B1107E13-ED58-4A20-AA11-1F391FE8EB52}" type="parTrans" cxnId="{678DB32C-7FB5-42F2-90B2-DA349041315E}">
      <dgm:prSet/>
      <dgm:spPr/>
      <dgm:t>
        <a:bodyPr/>
        <a:lstStyle/>
        <a:p>
          <a:endParaRPr lang="en-US"/>
        </a:p>
      </dgm:t>
    </dgm:pt>
    <dgm:pt modelId="{C36F2BAD-451C-46F1-9229-6AF2FA1FED87}" type="sibTrans" cxnId="{678DB32C-7FB5-42F2-90B2-DA349041315E}">
      <dgm:prSet/>
      <dgm:spPr/>
      <dgm:t>
        <a:bodyPr/>
        <a:lstStyle/>
        <a:p>
          <a:endParaRPr lang="en-US"/>
        </a:p>
      </dgm:t>
    </dgm:pt>
    <dgm:pt modelId="{FDA89DA7-0C27-47BC-9323-5E8050EEE97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Make Sure You Have Data Enough Phone Storage Available</a:t>
          </a:r>
          <a:endParaRPr lang="en-US" sz="1400" b="1" dirty="0"/>
        </a:p>
      </dgm:t>
    </dgm:pt>
    <dgm:pt modelId="{3C9741D5-0297-439B-8BFF-7211DCAB26CC}" type="parTrans" cxnId="{36DD96A2-DBF5-40E8-BB46-FEF98622218D}">
      <dgm:prSet/>
      <dgm:spPr/>
      <dgm:t>
        <a:bodyPr/>
        <a:lstStyle/>
        <a:p>
          <a:endParaRPr lang="en-US"/>
        </a:p>
      </dgm:t>
    </dgm:pt>
    <dgm:pt modelId="{3BD41662-C19D-4360-ADF9-C362BEC88599}" type="sibTrans" cxnId="{36DD96A2-DBF5-40E8-BB46-FEF98622218D}">
      <dgm:prSet/>
      <dgm:spPr/>
      <dgm:t>
        <a:bodyPr/>
        <a:lstStyle/>
        <a:p>
          <a:endParaRPr lang="en-US"/>
        </a:p>
      </dgm:t>
    </dgm:pt>
    <dgm:pt modelId="{BBD7D537-E35B-495F-9AF1-FADCBB3A90E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Update Your Phone And Google Play App</a:t>
          </a:r>
          <a:endParaRPr lang="en-US" sz="1400" b="1" dirty="0"/>
        </a:p>
      </dgm:t>
    </dgm:pt>
    <dgm:pt modelId="{193F73EB-92F2-4C61-8F61-E0B57C03F68B}" type="parTrans" cxnId="{A80CCEB8-7853-45E7-8E5D-FE96A96F4F9D}">
      <dgm:prSet/>
      <dgm:spPr/>
      <dgm:t>
        <a:bodyPr/>
        <a:lstStyle/>
        <a:p>
          <a:endParaRPr lang="en-US"/>
        </a:p>
      </dgm:t>
    </dgm:pt>
    <dgm:pt modelId="{7470F6BE-4294-41BF-8744-4B59A55AA463}" type="sibTrans" cxnId="{A80CCEB8-7853-45E7-8E5D-FE96A96F4F9D}">
      <dgm:prSet/>
      <dgm:spPr/>
      <dgm:t>
        <a:bodyPr/>
        <a:lstStyle/>
        <a:p>
          <a:endParaRPr lang="en-US"/>
        </a:p>
      </dgm:t>
    </dgm:pt>
    <dgm:pt modelId="{37672ADF-5F68-4C22-A2F7-73E89E94ECB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b="1" i="0" dirty="0" smtClean="0"/>
            <a:t>Restore Factory Settings If Nothing Helps </a:t>
          </a:r>
          <a:endParaRPr lang="en-US" sz="1400" b="1" dirty="0"/>
        </a:p>
      </dgm:t>
    </dgm:pt>
    <dgm:pt modelId="{0B880ED8-BE64-4FAD-B6DC-7142AEE30E49}" type="parTrans" cxnId="{9C351E4C-A313-4A89-8918-220C0FD1FB63}">
      <dgm:prSet/>
      <dgm:spPr/>
      <dgm:t>
        <a:bodyPr/>
        <a:lstStyle/>
        <a:p>
          <a:endParaRPr lang="en-US"/>
        </a:p>
      </dgm:t>
    </dgm:pt>
    <dgm:pt modelId="{3C5412FB-1D4F-4F16-8D00-08C223022641}" type="sibTrans" cxnId="{9C351E4C-A313-4A89-8918-220C0FD1FB63}">
      <dgm:prSet/>
      <dgm:spPr/>
      <dgm:t>
        <a:bodyPr/>
        <a:lstStyle/>
        <a:p>
          <a:endParaRPr lang="en-US"/>
        </a:p>
      </dgm:t>
    </dgm:pt>
    <dgm:pt modelId="{FB3F98DC-E45C-49C3-9ED2-51BABB50D492}" type="pres">
      <dgm:prSet presAssocID="{87841C81-87E0-41C6-8828-AFC25312FA4D}" presName="Name0" presStyleCnt="0">
        <dgm:presLayoutVars>
          <dgm:dir/>
          <dgm:resizeHandles val="exact"/>
        </dgm:presLayoutVars>
      </dgm:prSet>
      <dgm:spPr/>
      <dgm:t>
        <a:bodyPr/>
        <a:lstStyle/>
        <a:p>
          <a:endParaRPr lang="en-US"/>
        </a:p>
      </dgm:t>
    </dgm:pt>
    <dgm:pt modelId="{9056F7CE-7F19-4F5C-AB78-41A5F5170B46}" type="pres">
      <dgm:prSet presAssocID="{07CED3C3-6B5C-48E4-95D6-96490D9BBF2B}" presName="node" presStyleLbl="node1" presStyleIdx="0" presStyleCnt="6">
        <dgm:presLayoutVars>
          <dgm:bulletEnabled val="1"/>
        </dgm:presLayoutVars>
      </dgm:prSet>
      <dgm:spPr/>
      <dgm:t>
        <a:bodyPr/>
        <a:lstStyle/>
        <a:p>
          <a:endParaRPr lang="en-US"/>
        </a:p>
      </dgm:t>
    </dgm:pt>
    <dgm:pt modelId="{A8E7D040-D504-456B-83E9-F72DFFA91F90}" type="pres">
      <dgm:prSet presAssocID="{C87EFDDA-1560-4345-9904-5DDFFC4B5D1B}" presName="sibTrans" presStyleLbl="sibTrans1D1" presStyleIdx="0" presStyleCnt="5"/>
      <dgm:spPr/>
      <dgm:t>
        <a:bodyPr/>
        <a:lstStyle/>
        <a:p>
          <a:endParaRPr lang="en-US"/>
        </a:p>
      </dgm:t>
    </dgm:pt>
    <dgm:pt modelId="{C1FFE7AB-782D-4C62-A055-4CF5DA35C13E}" type="pres">
      <dgm:prSet presAssocID="{C87EFDDA-1560-4345-9904-5DDFFC4B5D1B}" presName="connectorText" presStyleLbl="sibTrans1D1" presStyleIdx="0" presStyleCnt="5"/>
      <dgm:spPr/>
      <dgm:t>
        <a:bodyPr/>
        <a:lstStyle/>
        <a:p>
          <a:endParaRPr lang="en-US"/>
        </a:p>
      </dgm:t>
    </dgm:pt>
    <dgm:pt modelId="{9D2CE3E1-D77C-42B0-9D23-9A466BFDC012}" type="pres">
      <dgm:prSet presAssocID="{CE76D365-E7AF-40AA-9C75-AB6712077448}" presName="node" presStyleLbl="node1" presStyleIdx="1" presStyleCnt="6">
        <dgm:presLayoutVars>
          <dgm:bulletEnabled val="1"/>
        </dgm:presLayoutVars>
      </dgm:prSet>
      <dgm:spPr/>
      <dgm:t>
        <a:bodyPr/>
        <a:lstStyle/>
        <a:p>
          <a:endParaRPr lang="en-US"/>
        </a:p>
      </dgm:t>
    </dgm:pt>
    <dgm:pt modelId="{F13943C6-E1AB-48C3-85FE-31D3BBEBDCC5}" type="pres">
      <dgm:prSet presAssocID="{C1621AC6-E18D-49E1-81C9-D4D63AA877FC}" presName="sibTrans" presStyleLbl="sibTrans1D1" presStyleIdx="1" presStyleCnt="5"/>
      <dgm:spPr/>
      <dgm:t>
        <a:bodyPr/>
        <a:lstStyle/>
        <a:p>
          <a:endParaRPr lang="en-US"/>
        </a:p>
      </dgm:t>
    </dgm:pt>
    <dgm:pt modelId="{2FE73EE6-4C00-4113-A3F8-473FA371D584}" type="pres">
      <dgm:prSet presAssocID="{C1621AC6-E18D-49E1-81C9-D4D63AA877FC}" presName="connectorText" presStyleLbl="sibTrans1D1" presStyleIdx="1" presStyleCnt="5"/>
      <dgm:spPr/>
      <dgm:t>
        <a:bodyPr/>
        <a:lstStyle/>
        <a:p>
          <a:endParaRPr lang="en-US"/>
        </a:p>
      </dgm:t>
    </dgm:pt>
    <dgm:pt modelId="{118B2B14-991F-4E39-8ECE-9EF4C50DCADD}" type="pres">
      <dgm:prSet presAssocID="{20BEB2AF-C3A9-4894-8EE0-016085AAC4DF}" presName="node" presStyleLbl="node1" presStyleIdx="2" presStyleCnt="6">
        <dgm:presLayoutVars>
          <dgm:bulletEnabled val="1"/>
        </dgm:presLayoutVars>
      </dgm:prSet>
      <dgm:spPr/>
      <dgm:t>
        <a:bodyPr/>
        <a:lstStyle/>
        <a:p>
          <a:endParaRPr lang="en-US"/>
        </a:p>
      </dgm:t>
    </dgm:pt>
    <dgm:pt modelId="{E2C4200A-A830-460B-A29C-21E56D196CCE}" type="pres">
      <dgm:prSet presAssocID="{C36F2BAD-451C-46F1-9229-6AF2FA1FED87}" presName="sibTrans" presStyleLbl="sibTrans1D1" presStyleIdx="2" presStyleCnt="5"/>
      <dgm:spPr/>
      <dgm:t>
        <a:bodyPr/>
        <a:lstStyle/>
        <a:p>
          <a:endParaRPr lang="en-US"/>
        </a:p>
      </dgm:t>
    </dgm:pt>
    <dgm:pt modelId="{C43D628A-60CB-412C-B3C7-A415EC69C855}" type="pres">
      <dgm:prSet presAssocID="{C36F2BAD-451C-46F1-9229-6AF2FA1FED87}" presName="connectorText" presStyleLbl="sibTrans1D1" presStyleIdx="2" presStyleCnt="5"/>
      <dgm:spPr/>
      <dgm:t>
        <a:bodyPr/>
        <a:lstStyle/>
        <a:p>
          <a:endParaRPr lang="en-US"/>
        </a:p>
      </dgm:t>
    </dgm:pt>
    <dgm:pt modelId="{E395CC6F-07CE-427E-A7FD-7C8AB2464BD5}" type="pres">
      <dgm:prSet presAssocID="{FDA89DA7-0C27-47BC-9323-5E8050EEE97D}" presName="node" presStyleLbl="node1" presStyleIdx="3" presStyleCnt="6">
        <dgm:presLayoutVars>
          <dgm:bulletEnabled val="1"/>
        </dgm:presLayoutVars>
      </dgm:prSet>
      <dgm:spPr/>
      <dgm:t>
        <a:bodyPr/>
        <a:lstStyle/>
        <a:p>
          <a:endParaRPr lang="en-US"/>
        </a:p>
      </dgm:t>
    </dgm:pt>
    <dgm:pt modelId="{292450C1-7562-4C4B-8CE3-D2F0C021C8CC}" type="pres">
      <dgm:prSet presAssocID="{3BD41662-C19D-4360-ADF9-C362BEC88599}" presName="sibTrans" presStyleLbl="sibTrans1D1" presStyleIdx="3" presStyleCnt="5"/>
      <dgm:spPr/>
      <dgm:t>
        <a:bodyPr/>
        <a:lstStyle/>
        <a:p>
          <a:endParaRPr lang="en-US"/>
        </a:p>
      </dgm:t>
    </dgm:pt>
    <dgm:pt modelId="{9503C513-6318-4168-A73E-51C254DE8510}" type="pres">
      <dgm:prSet presAssocID="{3BD41662-C19D-4360-ADF9-C362BEC88599}" presName="connectorText" presStyleLbl="sibTrans1D1" presStyleIdx="3" presStyleCnt="5"/>
      <dgm:spPr/>
      <dgm:t>
        <a:bodyPr/>
        <a:lstStyle/>
        <a:p>
          <a:endParaRPr lang="en-US"/>
        </a:p>
      </dgm:t>
    </dgm:pt>
    <dgm:pt modelId="{B6826AE5-718C-4F36-B3B6-ABD4CA2C0A3A}" type="pres">
      <dgm:prSet presAssocID="{BBD7D537-E35B-495F-9AF1-FADCBB3A90E9}" presName="node" presStyleLbl="node1" presStyleIdx="4" presStyleCnt="6">
        <dgm:presLayoutVars>
          <dgm:bulletEnabled val="1"/>
        </dgm:presLayoutVars>
      </dgm:prSet>
      <dgm:spPr/>
      <dgm:t>
        <a:bodyPr/>
        <a:lstStyle/>
        <a:p>
          <a:endParaRPr lang="en-US"/>
        </a:p>
      </dgm:t>
    </dgm:pt>
    <dgm:pt modelId="{E64AF8FB-37B9-421A-A1F7-A85997805539}" type="pres">
      <dgm:prSet presAssocID="{7470F6BE-4294-41BF-8744-4B59A55AA463}" presName="sibTrans" presStyleLbl="sibTrans1D1" presStyleIdx="4" presStyleCnt="5"/>
      <dgm:spPr/>
      <dgm:t>
        <a:bodyPr/>
        <a:lstStyle/>
        <a:p>
          <a:endParaRPr lang="en-US"/>
        </a:p>
      </dgm:t>
    </dgm:pt>
    <dgm:pt modelId="{17C82FC6-565D-49B3-BD9B-F5912A7089AE}" type="pres">
      <dgm:prSet presAssocID="{7470F6BE-4294-41BF-8744-4B59A55AA463}" presName="connectorText" presStyleLbl="sibTrans1D1" presStyleIdx="4" presStyleCnt="5"/>
      <dgm:spPr/>
      <dgm:t>
        <a:bodyPr/>
        <a:lstStyle/>
        <a:p>
          <a:endParaRPr lang="en-US"/>
        </a:p>
      </dgm:t>
    </dgm:pt>
    <dgm:pt modelId="{675D95EE-354C-46B5-99C1-F10A277677E1}" type="pres">
      <dgm:prSet presAssocID="{37672ADF-5F68-4C22-A2F7-73E89E94ECBE}" presName="node" presStyleLbl="node1" presStyleIdx="5" presStyleCnt="6">
        <dgm:presLayoutVars>
          <dgm:bulletEnabled val="1"/>
        </dgm:presLayoutVars>
      </dgm:prSet>
      <dgm:spPr/>
      <dgm:t>
        <a:bodyPr/>
        <a:lstStyle/>
        <a:p>
          <a:endParaRPr lang="en-US"/>
        </a:p>
      </dgm:t>
    </dgm:pt>
  </dgm:ptLst>
  <dgm:cxnLst>
    <dgm:cxn modelId="{D5C176E3-C00A-4CF5-BAD3-4EFDB867388C}" type="presOf" srcId="{20BEB2AF-C3A9-4894-8EE0-016085AAC4DF}" destId="{118B2B14-991F-4E39-8ECE-9EF4C50DCADD}" srcOrd="0" destOrd="0" presId="urn:microsoft.com/office/officeart/2005/8/layout/bProcess3"/>
    <dgm:cxn modelId="{E0313778-9738-4DD2-9E4D-0A7023ED99C8}" type="presOf" srcId="{FDA89DA7-0C27-47BC-9323-5E8050EEE97D}" destId="{E395CC6F-07CE-427E-A7FD-7C8AB2464BD5}" srcOrd="0" destOrd="0" presId="urn:microsoft.com/office/officeart/2005/8/layout/bProcess3"/>
    <dgm:cxn modelId="{9C351E4C-A313-4A89-8918-220C0FD1FB63}" srcId="{87841C81-87E0-41C6-8828-AFC25312FA4D}" destId="{37672ADF-5F68-4C22-A2F7-73E89E94ECBE}" srcOrd="5" destOrd="0" parTransId="{0B880ED8-BE64-4FAD-B6DC-7142AEE30E49}" sibTransId="{3C5412FB-1D4F-4F16-8D00-08C223022641}"/>
    <dgm:cxn modelId="{C0FD6731-7300-47B9-927D-30440D8B0F9C}" type="presOf" srcId="{07CED3C3-6B5C-48E4-95D6-96490D9BBF2B}" destId="{9056F7CE-7F19-4F5C-AB78-41A5F5170B46}" srcOrd="0" destOrd="0" presId="urn:microsoft.com/office/officeart/2005/8/layout/bProcess3"/>
    <dgm:cxn modelId="{26BE2D2D-ED24-4F19-9E12-9363C46B3728}" type="presOf" srcId="{C87EFDDA-1560-4345-9904-5DDFFC4B5D1B}" destId="{C1FFE7AB-782D-4C62-A055-4CF5DA35C13E}" srcOrd="1" destOrd="0" presId="urn:microsoft.com/office/officeart/2005/8/layout/bProcess3"/>
    <dgm:cxn modelId="{09B4A20D-1E1C-494D-967B-D69F52E2A00C}" type="presOf" srcId="{C87EFDDA-1560-4345-9904-5DDFFC4B5D1B}" destId="{A8E7D040-D504-456B-83E9-F72DFFA91F90}" srcOrd="0" destOrd="0" presId="urn:microsoft.com/office/officeart/2005/8/layout/bProcess3"/>
    <dgm:cxn modelId="{92B0B4B0-C460-4C66-80C8-2A098106DE9F}" type="presOf" srcId="{37672ADF-5F68-4C22-A2F7-73E89E94ECBE}" destId="{675D95EE-354C-46B5-99C1-F10A277677E1}" srcOrd="0" destOrd="0" presId="urn:microsoft.com/office/officeart/2005/8/layout/bProcess3"/>
    <dgm:cxn modelId="{3226EEAE-39D7-4AB2-96E9-549388C91399}" type="presOf" srcId="{C36F2BAD-451C-46F1-9229-6AF2FA1FED87}" destId="{E2C4200A-A830-460B-A29C-21E56D196CCE}" srcOrd="0" destOrd="0" presId="urn:microsoft.com/office/officeart/2005/8/layout/bProcess3"/>
    <dgm:cxn modelId="{F2F4CA6E-DE2B-411E-BE99-3DAE3AA96FA9}" type="presOf" srcId="{C1621AC6-E18D-49E1-81C9-D4D63AA877FC}" destId="{F13943C6-E1AB-48C3-85FE-31D3BBEBDCC5}" srcOrd="0" destOrd="0" presId="urn:microsoft.com/office/officeart/2005/8/layout/bProcess3"/>
    <dgm:cxn modelId="{060FEE69-ADB0-4DBD-835C-2A53C295CFC1}" type="presOf" srcId="{7470F6BE-4294-41BF-8744-4B59A55AA463}" destId="{17C82FC6-565D-49B3-BD9B-F5912A7089AE}" srcOrd="1" destOrd="0" presId="urn:microsoft.com/office/officeart/2005/8/layout/bProcess3"/>
    <dgm:cxn modelId="{A80CCEB8-7853-45E7-8E5D-FE96A96F4F9D}" srcId="{87841C81-87E0-41C6-8828-AFC25312FA4D}" destId="{BBD7D537-E35B-495F-9AF1-FADCBB3A90E9}" srcOrd="4" destOrd="0" parTransId="{193F73EB-92F2-4C61-8F61-E0B57C03F68B}" sibTransId="{7470F6BE-4294-41BF-8744-4B59A55AA463}"/>
    <dgm:cxn modelId="{701F1ACA-6BC7-4A56-86B3-C1BDF0AA11ED}" type="presOf" srcId="{3BD41662-C19D-4360-ADF9-C362BEC88599}" destId="{292450C1-7562-4C4B-8CE3-D2F0C021C8CC}" srcOrd="0" destOrd="0" presId="urn:microsoft.com/office/officeart/2005/8/layout/bProcess3"/>
    <dgm:cxn modelId="{1F473B79-BBB2-4025-B5D2-0A95695F1D22}" type="presOf" srcId="{87841C81-87E0-41C6-8828-AFC25312FA4D}" destId="{FB3F98DC-E45C-49C3-9ED2-51BABB50D492}" srcOrd="0" destOrd="0" presId="urn:microsoft.com/office/officeart/2005/8/layout/bProcess3"/>
    <dgm:cxn modelId="{6C6408E6-9524-4F60-BB76-206EF17B1AFD}" type="presOf" srcId="{C36F2BAD-451C-46F1-9229-6AF2FA1FED87}" destId="{C43D628A-60CB-412C-B3C7-A415EC69C855}" srcOrd="1" destOrd="0" presId="urn:microsoft.com/office/officeart/2005/8/layout/bProcess3"/>
    <dgm:cxn modelId="{39FA51C8-3C5E-4202-89C3-0C73480AD0C5}" type="presOf" srcId="{7470F6BE-4294-41BF-8744-4B59A55AA463}" destId="{E64AF8FB-37B9-421A-A1F7-A85997805539}" srcOrd="0" destOrd="0" presId="urn:microsoft.com/office/officeart/2005/8/layout/bProcess3"/>
    <dgm:cxn modelId="{36DD96A2-DBF5-40E8-BB46-FEF98622218D}" srcId="{87841C81-87E0-41C6-8828-AFC25312FA4D}" destId="{FDA89DA7-0C27-47BC-9323-5E8050EEE97D}" srcOrd="3" destOrd="0" parTransId="{3C9741D5-0297-439B-8BFF-7211DCAB26CC}" sibTransId="{3BD41662-C19D-4360-ADF9-C362BEC88599}"/>
    <dgm:cxn modelId="{AD04FAE1-6CA9-43AA-9D1A-BE8D256BE07D}" type="presOf" srcId="{CE76D365-E7AF-40AA-9C75-AB6712077448}" destId="{9D2CE3E1-D77C-42B0-9D23-9A466BFDC012}" srcOrd="0" destOrd="0" presId="urn:microsoft.com/office/officeart/2005/8/layout/bProcess3"/>
    <dgm:cxn modelId="{29EA68C0-2CCD-4F4D-94B3-FF20D339A7D2}" type="presOf" srcId="{3BD41662-C19D-4360-ADF9-C362BEC88599}" destId="{9503C513-6318-4168-A73E-51C254DE8510}" srcOrd="1" destOrd="0" presId="urn:microsoft.com/office/officeart/2005/8/layout/bProcess3"/>
    <dgm:cxn modelId="{678DB32C-7FB5-42F2-90B2-DA349041315E}" srcId="{87841C81-87E0-41C6-8828-AFC25312FA4D}" destId="{20BEB2AF-C3A9-4894-8EE0-016085AAC4DF}" srcOrd="2" destOrd="0" parTransId="{B1107E13-ED58-4A20-AA11-1F391FE8EB52}" sibTransId="{C36F2BAD-451C-46F1-9229-6AF2FA1FED87}"/>
    <dgm:cxn modelId="{B593C37F-8A3E-42BE-8B10-F00CDAF8D648}" type="presOf" srcId="{BBD7D537-E35B-495F-9AF1-FADCBB3A90E9}" destId="{B6826AE5-718C-4F36-B3B6-ABD4CA2C0A3A}" srcOrd="0" destOrd="0" presId="urn:microsoft.com/office/officeart/2005/8/layout/bProcess3"/>
    <dgm:cxn modelId="{F6146BF6-5C13-495E-95D5-0043792BF3B5}" type="presOf" srcId="{C1621AC6-E18D-49E1-81C9-D4D63AA877FC}" destId="{2FE73EE6-4C00-4113-A3F8-473FA371D584}" srcOrd="1" destOrd="0" presId="urn:microsoft.com/office/officeart/2005/8/layout/bProcess3"/>
    <dgm:cxn modelId="{FB8D02BB-B119-4484-84B6-BB619A79F66F}" srcId="{87841C81-87E0-41C6-8828-AFC25312FA4D}" destId="{07CED3C3-6B5C-48E4-95D6-96490D9BBF2B}" srcOrd="0" destOrd="0" parTransId="{BFE7FF71-62D0-49E8-A731-F3A81D387361}" sibTransId="{C87EFDDA-1560-4345-9904-5DDFFC4B5D1B}"/>
    <dgm:cxn modelId="{DC104DDA-7F9C-4610-9CA8-8003D2779ACF}" srcId="{87841C81-87E0-41C6-8828-AFC25312FA4D}" destId="{CE76D365-E7AF-40AA-9C75-AB6712077448}" srcOrd="1" destOrd="0" parTransId="{4D25FF02-6F69-4E92-9388-F9D714DF7710}" sibTransId="{C1621AC6-E18D-49E1-81C9-D4D63AA877FC}"/>
    <dgm:cxn modelId="{98ABC1E7-0743-4C2E-9EF9-2CADF16F27E2}" type="presParOf" srcId="{FB3F98DC-E45C-49C3-9ED2-51BABB50D492}" destId="{9056F7CE-7F19-4F5C-AB78-41A5F5170B46}" srcOrd="0" destOrd="0" presId="urn:microsoft.com/office/officeart/2005/8/layout/bProcess3"/>
    <dgm:cxn modelId="{8DF7031C-DB5B-4139-9897-D7D9E173EBC5}" type="presParOf" srcId="{FB3F98DC-E45C-49C3-9ED2-51BABB50D492}" destId="{A8E7D040-D504-456B-83E9-F72DFFA91F90}" srcOrd="1" destOrd="0" presId="urn:microsoft.com/office/officeart/2005/8/layout/bProcess3"/>
    <dgm:cxn modelId="{9FE91A81-5583-42A9-942A-F52B15CCCE35}" type="presParOf" srcId="{A8E7D040-D504-456B-83E9-F72DFFA91F90}" destId="{C1FFE7AB-782D-4C62-A055-4CF5DA35C13E}" srcOrd="0" destOrd="0" presId="urn:microsoft.com/office/officeart/2005/8/layout/bProcess3"/>
    <dgm:cxn modelId="{53BCE871-2203-4506-B6F2-5302ABC58E56}" type="presParOf" srcId="{FB3F98DC-E45C-49C3-9ED2-51BABB50D492}" destId="{9D2CE3E1-D77C-42B0-9D23-9A466BFDC012}" srcOrd="2" destOrd="0" presId="urn:microsoft.com/office/officeart/2005/8/layout/bProcess3"/>
    <dgm:cxn modelId="{E0E8A2EC-3749-4495-BC58-9105DAB1326E}" type="presParOf" srcId="{FB3F98DC-E45C-49C3-9ED2-51BABB50D492}" destId="{F13943C6-E1AB-48C3-85FE-31D3BBEBDCC5}" srcOrd="3" destOrd="0" presId="urn:microsoft.com/office/officeart/2005/8/layout/bProcess3"/>
    <dgm:cxn modelId="{D9FE05FA-315E-4BDE-9D34-268FCDF944E0}" type="presParOf" srcId="{F13943C6-E1AB-48C3-85FE-31D3BBEBDCC5}" destId="{2FE73EE6-4C00-4113-A3F8-473FA371D584}" srcOrd="0" destOrd="0" presId="urn:microsoft.com/office/officeart/2005/8/layout/bProcess3"/>
    <dgm:cxn modelId="{00E1D00F-702D-4778-BA7B-86FC32EFD3FF}" type="presParOf" srcId="{FB3F98DC-E45C-49C3-9ED2-51BABB50D492}" destId="{118B2B14-991F-4E39-8ECE-9EF4C50DCADD}" srcOrd="4" destOrd="0" presId="urn:microsoft.com/office/officeart/2005/8/layout/bProcess3"/>
    <dgm:cxn modelId="{05541636-EF48-4553-AD42-6E7363C0B5B3}" type="presParOf" srcId="{FB3F98DC-E45C-49C3-9ED2-51BABB50D492}" destId="{E2C4200A-A830-460B-A29C-21E56D196CCE}" srcOrd="5" destOrd="0" presId="urn:microsoft.com/office/officeart/2005/8/layout/bProcess3"/>
    <dgm:cxn modelId="{6031C5DB-A007-4B4A-921C-DDC5DC3CC8F0}" type="presParOf" srcId="{E2C4200A-A830-460B-A29C-21E56D196CCE}" destId="{C43D628A-60CB-412C-B3C7-A415EC69C855}" srcOrd="0" destOrd="0" presId="urn:microsoft.com/office/officeart/2005/8/layout/bProcess3"/>
    <dgm:cxn modelId="{DC1E8537-15A7-4BA3-BBB5-8E808D842096}" type="presParOf" srcId="{FB3F98DC-E45C-49C3-9ED2-51BABB50D492}" destId="{E395CC6F-07CE-427E-A7FD-7C8AB2464BD5}" srcOrd="6" destOrd="0" presId="urn:microsoft.com/office/officeart/2005/8/layout/bProcess3"/>
    <dgm:cxn modelId="{9E2D3BE5-C0A2-4497-9F81-AECF3EA1B799}" type="presParOf" srcId="{FB3F98DC-E45C-49C3-9ED2-51BABB50D492}" destId="{292450C1-7562-4C4B-8CE3-D2F0C021C8CC}" srcOrd="7" destOrd="0" presId="urn:microsoft.com/office/officeart/2005/8/layout/bProcess3"/>
    <dgm:cxn modelId="{BD5D1909-6362-4774-B5EE-5FE711F83111}" type="presParOf" srcId="{292450C1-7562-4C4B-8CE3-D2F0C021C8CC}" destId="{9503C513-6318-4168-A73E-51C254DE8510}" srcOrd="0" destOrd="0" presId="urn:microsoft.com/office/officeart/2005/8/layout/bProcess3"/>
    <dgm:cxn modelId="{5492210B-203F-444B-A32F-96E99B9FCD77}" type="presParOf" srcId="{FB3F98DC-E45C-49C3-9ED2-51BABB50D492}" destId="{B6826AE5-718C-4F36-B3B6-ABD4CA2C0A3A}" srcOrd="8" destOrd="0" presId="urn:microsoft.com/office/officeart/2005/8/layout/bProcess3"/>
    <dgm:cxn modelId="{D38F08F4-9C66-46B9-B849-D5B278EA4486}" type="presParOf" srcId="{FB3F98DC-E45C-49C3-9ED2-51BABB50D492}" destId="{E64AF8FB-37B9-421A-A1F7-A85997805539}" srcOrd="9" destOrd="0" presId="urn:microsoft.com/office/officeart/2005/8/layout/bProcess3"/>
    <dgm:cxn modelId="{FEFAE461-7067-41E8-BB2C-981AC14CFA55}" type="presParOf" srcId="{E64AF8FB-37B9-421A-A1F7-A85997805539}" destId="{17C82FC6-565D-49B3-BD9B-F5912A7089AE}" srcOrd="0" destOrd="0" presId="urn:microsoft.com/office/officeart/2005/8/layout/bProcess3"/>
    <dgm:cxn modelId="{9B60A38F-4B97-4E2E-9E3C-F66F0C98FA10}" type="presParOf" srcId="{FB3F98DC-E45C-49C3-9ED2-51BABB50D492}" destId="{675D95EE-354C-46B5-99C1-F10A277677E1}" srcOrd="10"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000" b="0" i="0" dirty="0" smtClean="0"/>
            <a:t>Tip 1. You can check whether your device is connected to a stable network.</a:t>
          </a:r>
          <a:endParaRPr lang="en-US" sz="20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FE766ECA-1DC0-4C06-AEF9-86CB0E5EFD71}">
      <dgm:prSet custT="1"/>
      <dgm:spPr/>
      <dgm:t>
        <a:bodyPr/>
        <a:lstStyle/>
        <a:p>
          <a:r>
            <a:rPr lang="en-US" sz="1800" b="0" i="0" dirty="0" smtClean="0"/>
            <a:t>Tip 2. If the network goes well, you can restart or force restart your device, and run App Store to see whether it works normally.</a:t>
          </a:r>
          <a:endParaRPr lang="en-US" sz="1800" b="0" i="0" dirty="0"/>
        </a:p>
      </dgm:t>
    </dgm:pt>
    <dgm:pt modelId="{76547613-A4EB-4208-AD93-2B4DAA33075D}" type="parTrans" cxnId="{41414120-259F-4118-BEAB-C9B023365B80}">
      <dgm:prSet/>
      <dgm:spPr/>
      <dgm:t>
        <a:bodyPr/>
        <a:lstStyle/>
        <a:p>
          <a:endParaRPr lang="en-US"/>
        </a:p>
      </dgm:t>
    </dgm:pt>
    <dgm:pt modelId="{F8ED6C0E-5FE9-4E8D-BC8F-BDC5200CA9CD}" type="sibTrans" cxnId="{41414120-259F-4118-BEAB-C9B023365B80}">
      <dgm:prSet/>
      <dgm:spPr/>
      <dgm:t>
        <a:bodyPr/>
        <a:lstStyle/>
        <a:p>
          <a:endParaRPr lang="en-US"/>
        </a:p>
      </dgm:t>
    </dgm:pt>
    <dgm:pt modelId="{87027EDE-1869-4A68-B237-CBFB39DE9F62}">
      <dgm:prSet custT="1"/>
      <dgm:spPr/>
      <dgm:t>
        <a:bodyPr/>
        <a:lstStyle/>
        <a:p>
          <a:r>
            <a:rPr lang="en-US" sz="1600" b="0" i="0" dirty="0" smtClean="0"/>
            <a:t>Tip 3. Some caches may save the old images and texts on your App Store, and when you view your visited pages, it doesn't refresh and shows you the latest interface or info. So you can </a:t>
          </a:r>
          <a:r>
            <a:rPr lang="en-US" sz="2000" b="0" i="0" dirty="0" smtClean="0"/>
            <a:t>clean</a:t>
          </a:r>
          <a:r>
            <a:rPr lang="en-US" sz="1600" b="0" i="0" dirty="0" smtClean="0"/>
            <a:t> these cached files to make your App Store work in normal.</a:t>
          </a:r>
          <a:endParaRPr lang="en-US" sz="1600" b="0" i="0" dirty="0"/>
        </a:p>
      </dgm:t>
    </dgm:pt>
    <dgm:pt modelId="{722950F6-E884-4BEA-9625-42E083F3B27D}" type="parTrans" cxnId="{4BF57D53-44B0-46DD-8BE0-F4449A5BE308}">
      <dgm:prSet/>
      <dgm:spPr/>
      <dgm:t>
        <a:bodyPr/>
        <a:lstStyle/>
        <a:p>
          <a:endParaRPr lang="en-US"/>
        </a:p>
      </dgm:t>
    </dgm:pt>
    <dgm:pt modelId="{41FE9EB7-4839-49F5-A744-E780A85CAB36}" type="sibTrans" cxnId="{4BF57D53-44B0-46DD-8BE0-F4449A5BE308}">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3" custScaleX="158803" custScaleY="72678">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2AAD35E2-B68B-4160-AEE7-BEE99CB02908}" type="pres">
      <dgm:prSet presAssocID="{FE766ECA-1DC0-4C06-AEF9-86CB0E5EFD71}" presName="node" presStyleLbl="node1" presStyleIdx="1" presStyleCnt="3" custScaleX="155970">
        <dgm:presLayoutVars>
          <dgm:bulletEnabled val="1"/>
        </dgm:presLayoutVars>
      </dgm:prSet>
      <dgm:spPr/>
      <dgm:t>
        <a:bodyPr/>
        <a:lstStyle/>
        <a:p>
          <a:endParaRPr lang="en-US"/>
        </a:p>
      </dgm:t>
    </dgm:pt>
    <dgm:pt modelId="{2EC2CE4D-0775-441F-A28D-6A676A09D673}" type="pres">
      <dgm:prSet presAssocID="{F8ED6C0E-5FE9-4E8D-BC8F-BDC5200CA9CD}" presName="sibTrans" presStyleCnt="0"/>
      <dgm:spPr/>
    </dgm:pt>
    <dgm:pt modelId="{5586E43A-0E36-4833-9E56-602D860096C7}" type="pres">
      <dgm:prSet presAssocID="{87027EDE-1869-4A68-B237-CBFB39DE9F62}" presName="node" presStyleLbl="node1" presStyleIdx="2" presStyleCnt="3" custScaleX="155970">
        <dgm:presLayoutVars>
          <dgm:bulletEnabled val="1"/>
        </dgm:presLayoutVars>
      </dgm:prSet>
      <dgm:spPr/>
      <dgm:t>
        <a:bodyPr/>
        <a:lstStyle/>
        <a:p>
          <a:endParaRPr lang="en-US"/>
        </a:p>
      </dgm:t>
    </dgm:pt>
  </dgm:ptLst>
  <dgm:cxnLst>
    <dgm:cxn modelId="{53DADD9E-459F-4514-9591-4D6819CAD7A7}" type="presOf" srcId="{135BA893-7CA4-4834-BDD1-583CCB8CE47A}" destId="{428325E1-311F-4AD8-9EEE-D8533F3E5E2E}"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DA984577-5A2D-40B5-AA82-C3B74649A333}" type="presOf" srcId="{FE766ECA-1DC0-4C06-AEF9-86CB0E5EFD71}" destId="{2AAD35E2-B68B-4160-AEE7-BEE99CB02908}" srcOrd="0" destOrd="0" presId="urn:microsoft.com/office/officeart/2005/8/layout/default"/>
    <dgm:cxn modelId="{41414120-259F-4118-BEAB-C9B023365B80}" srcId="{3D07EC7B-0187-4358-BA56-4019EA74E16E}" destId="{FE766ECA-1DC0-4C06-AEF9-86CB0E5EFD71}" srcOrd="1" destOrd="0" parTransId="{76547613-A4EB-4208-AD93-2B4DAA33075D}" sibTransId="{F8ED6C0E-5FE9-4E8D-BC8F-BDC5200CA9CD}"/>
    <dgm:cxn modelId="{4BF57D53-44B0-46DD-8BE0-F4449A5BE308}" srcId="{3D07EC7B-0187-4358-BA56-4019EA74E16E}" destId="{87027EDE-1869-4A68-B237-CBFB39DE9F62}" srcOrd="2" destOrd="0" parTransId="{722950F6-E884-4BEA-9625-42E083F3B27D}" sibTransId="{41FE9EB7-4839-49F5-A744-E780A85CAB36}"/>
    <dgm:cxn modelId="{851D92A8-C00C-441A-9884-EEE44186DC68}" type="presOf" srcId="{3D07EC7B-0187-4358-BA56-4019EA74E16E}" destId="{3D6C2773-980B-4A56-8A7C-43332229FACD}" srcOrd="0" destOrd="0" presId="urn:microsoft.com/office/officeart/2005/8/layout/default"/>
    <dgm:cxn modelId="{D174F51C-F4A6-4E14-8F8B-4BDA12FB8225}" type="presOf" srcId="{87027EDE-1869-4A68-B237-CBFB39DE9F62}" destId="{5586E43A-0E36-4833-9E56-602D860096C7}" srcOrd="0" destOrd="0" presId="urn:microsoft.com/office/officeart/2005/8/layout/default"/>
    <dgm:cxn modelId="{F0C5486C-EC13-47FB-A5EF-DD366F6455EC}" type="presParOf" srcId="{3D6C2773-980B-4A56-8A7C-43332229FACD}" destId="{428325E1-311F-4AD8-9EEE-D8533F3E5E2E}" srcOrd="0" destOrd="0" presId="urn:microsoft.com/office/officeart/2005/8/layout/default"/>
    <dgm:cxn modelId="{33B9AAB0-0104-4AB5-8F2E-E5ED6A46D542}" type="presParOf" srcId="{3D6C2773-980B-4A56-8A7C-43332229FACD}" destId="{FD3D9034-451F-4A3F-9FCA-50827F50746E}" srcOrd="1" destOrd="0" presId="urn:microsoft.com/office/officeart/2005/8/layout/default"/>
    <dgm:cxn modelId="{97353C40-8435-4612-82FF-208039F3C9E2}" type="presParOf" srcId="{3D6C2773-980B-4A56-8A7C-43332229FACD}" destId="{2AAD35E2-B68B-4160-AEE7-BEE99CB02908}" srcOrd="2" destOrd="0" presId="urn:microsoft.com/office/officeart/2005/8/layout/default"/>
    <dgm:cxn modelId="{6F6DBA6C-E842-47D4-9D40-C85D8D1E081F}" type="presParOf" srcId="{3D6C2773-980B-4A56-8A7C-43332229FACD}" destId="{2EC2CE4D-0775-441F-A28D-6A676A09D673}" srcOrd="3" destOrd="0" presId="urn:microsoft.com/office/officeart/2005/8/layout/default"/>
    <dgm:cxn modelId="{8A8589B1-BE06-42F5-B29F-1696DC763737}" type="presParOf" srcId="{3D6C2773-980B-4A56-8A7C-43332229FACD}" destId="{5586E43A-0E36-4833-9E56-602D860096C7}" srcOrd="4"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000" b="0" i="0" dirty="0" smtClean="0"/>
            <a:t>Actually this common problem is usually caused by bad network. </a:t>
          </a:r>
          <a:endParaRPr lang="en-US" sz="20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BE096030-1367-406A-B48E-B533C84F040E}">
      <dgm:prSet custT="1"/>
      <dgm:spPr/>
      <dgm:t>
        <a:bodyPr anchor="t"/>
        <a:lstStyle/>
        <a:p>
          <a:pPr rtl="0"/>
          <a:r>
            <a:rPr lang="en-US" sz="2000" b="0" i="0" dirty="0" smtClean="0"/>
            <a:t>Try to change another network, or reset your Network Settings. </a:t>
          </a:r>
          <a:endParaRPr lang="en-US" sz="2000" b="0" dirty="0"/>
        </a:p>
      </dgm:t>
    </dgm:pt>
    <dgm:pt modelId="{1C8E88F9-64E7-40DD-A19C-446074D47D10}" type="parTrans" cxnId="{1B7B201B-FBC8-4FCD-B5B8-67B31D86AF61}">
      <dgm:prSet/>
      <dgm:spPr/>
      <dgm:t>
        <a:bodyPr/>
        <a:lstStyle/>
        <a:p>
          <a:endParaRPr lang="en-US"/>
        </a:p>
      </dgm:t>
    </dgm:pt>
    <dgm:pt modelId="{E307F0B0-9174-4A23-9498-FD1FD6EEC163}" type="sibTrans" cxnId="{1B7B201B-FBC8-4FCD-B5B8-67B31D86AF61}">
      <dgm:prSet/>
      <dgm:spPr/>
      <dgm:t>
        <a:bodyPr/>
        <a:lstStyle/>
        <a:p>
          <a:endParaRPr lang="en-US"/>
        </a:p>
      </dgm:t>
    </dgm:pt>
    <dgm:pt modelId="{BAD5B5F1-9183-4594-B2B0-7070064CBB54}">
      <dgm:prSet custT="1"/>
      <dgm:spPr/>
      <dgm:t>
        <a:bodyPr anchor="t"/>
        <a:lstStyle/>
        <a:p>
          <a:pPr rtl="0"/>
          <a:r>
            <a:rPr lang="en-US" sz="2000" b="0" i="0" dirty="0" smtClean="0"/>
            <a:t>Cleaning Safari junk could be another tip to fix this Safari problem in </a:t>
          </a:r>
          <a:r>
            <a:rPr lang="en-US" sz="2000" b="0" i="0" dirty="0" err="1" smtClean="0"/>
            <a:t>iOS</a:t>
          </a:r>
          <a:r>
            <a:rPr lang="en-US" sz="2000" b="0" i="0" dirty="0" smtClean="0"/>
            <a:t> 10. </a:t>
          </a:r>
          <a:endParaRPr lang="en-US" sz="2000" b="0" dirty="0"/>
        </a:p>
      </dgm:t>
    </dgm:pt>
    <dgm:pt modelId="{26860655-E61E-4B6B-8C20-1C6200B6F46D}" type="parTrans" cxnId="{9EF60A99-60E2-42F5-B485-AB049E109479}">
      <dgm:prSet/>
      <dgm:spPr/>
      <dgm:t>
        <a:bodyPr/>
        <a:lstStyle/>
        <a:p>
          <a:endParaRPr lang="en-US"/>
        </a:p>
      </dgm:t>
    </dgm:pt>
    <dgm:pt modelId="{07FBD269-4BD5-4442-AF14-25B8DE194A59}" type="sibTrans" cxnId="{9EF60A99-60E2-42F5-B485-AB049E109479}">
      <dgm:prSet/>
      <dgm:spPr/>
      <dgm:t>
        <a:bodyPr/>
        <a:lstStyle/>
        <a:p>
          <a:endParaRPr lang="en-US"/>
        </a:p>
      </dgm:t>
    </dgm:pt>
    <dgm:pt modelId="{476BC21B-2A9F-4D9E-9F69-D48687B37F67}">
      <dgm:prSet custT="1"/>
      <dgm:spPr/>
      <dgm:t>
        <a:bodyPr anchor="t"/>
        <a:lstStyle/>
        <a:p>
          <a:pPr rtl="0"/>
          <a:r>
            <a:rPr lang="en-US" sz="2000" b="0" i="0" dirty="0" smtClean="0"/>
            <a:t>Simple "Restart" works to fix this </a:t>
          </a:r>
          <a:r>
            <a:rPr lang="en-US" sz="2000" b="0" i="0" dirty="0" err="1" smtClean="0"/>
            <a:t>iOS</a:t>
          </a:r>
          <a:r>
            <a:rPr lang="en-US" sz="2000" b="0" i="0" dirty="0" smtClean="0"/>
            <a:t> issue.</a:t>
          </a:r>
          <a:endParaRPr lang="en-US" sz="2000" b="0" dirty="0"/>
        </a:p>
      </dgm:t>
    </dgm:pt>
    <dgm:pt modelId="{B5818298-515D-4267-A7E6-30A869BB3462}" type="parTrans" cxnId="{186D69CA-CD54-4044-AD8B-3DB2132903E6}">
      <dgm:prSet/>
      <dgm:spPr/>
      <dgm:t>
        <a:bodyPr/>
        <a:lstStyle/>
        <a:p>
          <a:endParaRPr lang="en-US"/>
        </a:p>
      </dgm:t>
    </dgm:pt>
    <dgm:pt modelId="{879A2C23-E488-4466-BB95-D42804FE45DE}" type="sibTrans" cxnId="{186D69CA-CD54-4044-AD8B-3DB2132903E6}">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custScaleX="158803" custScaleY="72678">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73C59559-81F8-4C44-BB56-C003A658E8DC}" type="pres">
      <dgm:prSet presAssocID="{BE096030-1367-406A-B48E-B533C84F040E}" presName="node" presStyleLbl="node1" presStyleIdx="1" presStyleCnt="4">
        <dgm:presLayoutVars>
          <dgm:bulletEnabled val="1"/>
        </dgm:presLayoutVars>
      </dgm:prSet>
      <dgm:spPr/>
      <dgm:t>
        <a:bodyPr/>
        <a:lstStyle/>
        <a:p>
          <a:endParaRPr lang="en-US"/>
        </a:p>
      </dgm:t>
    </dgm:pt>
    <dgm:pt modelId="{58F1A7B3-C93A-4F9E-9BB1-A9758CA53F89}" type="pres">
      <dgm:prSet presAssocID="{E307F0B0-9174-4A23-9498-FD1FD6EEC163}" presName="sibTrans" presStyleCnt="0"/>
      <dgm:spPr/>
    </dgm:pt>
    <dgm:pt modelId="{5648664B-DDF6-415A-9075-180267E03D76}" type="pres">
      <dgm:prSet presAssocID="{BAD5B5F1-9183-4594-B2B0-7070064CBB54}" presName="node" presStyleLbl="node1" presStyleIdx="2" presStyleCnt="4">
        <dgm:presLayoutVars>
          <dgm:bulletEnabled val="1"/>
        </dgm:presLayoutVars>
      </dgm:prSet>
      <dgm:spPr/>
      <dgm:t>
        <a:bodyPr/>
        <a:lstStyle/>
        <a:p>
          <a:endParaRPr lang="en-US"/>
        </a:p>
      </dgm:t>
    </dgm:pt>
    <dgm:pt modelId="{F2E92053-876C-4297-BE19-BFC7907BDAEF}" type="pres">
      <dgm:prSet presAssocID="{07FBD269-4BD5-4442-AF14-25B8DE194A59}" presName="sibTrans" presStyleCnt="0"/>
      <dgm:spPr/>
    </dgm:pt>
    <dgm:pt modelId="{282D0581-6584-4B97-8C90-2F5F284A5B90}" type="pres">
      <dgm:prSet presAssocID="{476BC21B-2A9F-4D9E-9F69-D48687B37F67}" presName="node" presStyleLbl="node1" presStyleIdx="3" presStyleCnt="4">
        <dgm:presLayoutVars>
          <dgm:bulletEnabled val="1"/>
        </dgm:presLayoutVars>
      </dgm:prSet>
      <dgm:spPr/>
      <dgm:t>
        <a:bodyPr/>
        <a:lstStyle/>
        <a:p>
          <a:endParaRPr lang="en-US"/>
        </a:p>
      </dgm:t>
    </dgm:pt>
  </dgm:ptLst>
  <dgm:cxnLst>
    <dgm:cxn modelId="{FE5CB562-E44E-44E7-A4F7-C11D8E5526F6}" type="presOf" srcId="{3D07EC7B-0187-4358-BA56-4019EA74E16E}" destId="{3D6C2773-980B-4A56-8A7C-43332229FACD}" srcOrd="0" destOrd="0" presId="urn:microsoft.com/office/officeart/2005/8/layout/default"/>
    <dgm:cxn modelId="{1B7B201B-FBC8-4FCD-B5B8-67B31D86AF61}" srcId="{3D07EC7B-0187-4358-BA56-4019EA74E16E}" destId="{BE096030-1367-406A-B48E-B533C84F040E}" srcOrd="1" destOrd="0" parTransId="{1C8E88F9-64E7-40DD-A19C-446074D47D10}" sibTransId="{E307F0B0-9174-4A23-9498-FD1FD6EEC163}"/>
    <dgm:cxn modelId="{B21C62AE-A936-40AF-A816-DFEED74D47EB}" type="presOf" srcId="{BE096030-1367-406A-B48E-B533C84F040E}" destId="{73C59559-81F8-4C44-BB56-C003A658E8DC}" srcOrd="0" destOrd="0" presId="urn:microsoft.com/office/officeart/2005/8/layout/default"/>
    <dgm:cxn modelId="{809834E0-C92B-46E5-B338-B2C279E4FD5E}" type="presOf" srcId="{135BA893-7CA4-4834-BDD1-583CCB8CE47A}" destId="{428325E1-311F-4AD8-9EEE-D8533F3E5E2E}" srcOrd="0" destOrd="0" presId="urn:microsoft.com/office/officeart/2005/8/layout/default"/>
    <dgm:cxn modelId="{186D69CA-CD54-4044-AD8B-3DB2132903E6}" srcId="{3D07EC7B-0187-4358-BA56-4019EA74E16E}" destId="{476BC21B-2A9F-4D9E-9F69-D48687B37F67}" srcOrd="3" destOrd="0" parTransId="{B5818298-515D-4267-A7E6-30A869BB3462}" sibTransId="{879A2C23-E488-4466-BB95-D42804FE45DE}"/>
    <dgm:cxn modelId="{2E4A913B-38B8-4023-BD93-2A93B32A2AB5}" type="presOf" srcId="{BAD5B5F1-9183-4594-B2B0-7070064CBB54}" destId="{5648664B-DDF6-415A-9075-180267E03D76}"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DB99B17E-0315-4E16-88B6-067C58E783C5}" type="presOf" srcId="{476BC21B-2A9F-4D9E-9F69-D48687B37F67}" destId="{282D0581-6584-4B97-8C90-2F5F284A5B90}" srcOrd="0" destOrd="0" presId="urn:microsoft.com/office/officeart/2005/8/layout/default"/>
    <dgm:cxn modelId="{9EF60A99-60E2-42F5-B485-AB049E109479}" srcId="{3D07EC7B-0187-4358-BA56-4019EA74E16E}" destId="{BAD5B5F1-9183-4594-B2B0-7070064CBB54}" srcOrd="2" destOrd="0" parTransId="{26860655-E61E-4B6B-8C20-1C6200B6F46D}" sibTransId="{07FBD269-4BD5-4442-AF14-25B8DE194A59}"/>
    <dgm:cxn modelId="{4FEA4C77-9ACC-4C7B-904F-FB829E9D0EB6}" type="presParOf" srcId="{3D6C2773-980B-4A56-8A7C-43332229FACD}" destId="{428325E1-311F-4AD8-9EEE-D8533F3E5E2E}" srcOrd="0" destOrd="0" presId="urn:microsoft.com/office/officeart/2005/8/layout/default"/>
    <dgm:cxn modelId="{17059AF2-14C4-44A5-A6FF-1F4998A800A5}" type="presParOf" srcId="{3D6C2773-980B-4A56-8A7C-43332229FACD}" destId="{FD3D9034-451F-4A3F-9FCA-50827F50746E}" srcOrd="1" destOrd="0" presId="urn:microsoft.com/office/officeart/2005/8/layout/default"/>
    <dgm:cxn modelId="{DE79C468-F5F5-4BF0-9A3B-41D8FB612180}" type="presParOf" srcId="{3D6C2773-980B-4A56-8A7C-43332229FACD}" destId="{73C59559-81F8-4C44-BB56-C003A658E8DC}" srcOrd="2" destOrd="0" presId="urn:microsoft.com/office/officeart/2005/8/layout/default"/>
    <dgm:cxn modelId="{F7DE766E-FBD6-4165-B7A7-633CBCDE549B}" type="presParOf" srcId="{3D6C2773-980B-4A56-8A7C-43332229FACD}" destId="{58F1A7B3-C93A-4F9E-9BB1-A9758CA53F89}" srcOrd="3" destOrd="0" presId="urn:microsoft.com/office/officeart/2005/8/layout/default"/>
    <dgm:cxn modelId="{07E6EAF6-86C2-4702-A9EE-72F29D93F35E}" type="presParOf" srcId="{3D6C2773-980B-4A56-8A7C-43332229FACD}" destId="{5648664B-DDF6-415A-9075-180267E03D76}" srcOrd="4" destOrd="0" presId="urn:microsoft.com/office/officeart/2005/8/layout/default"/>
    <dgm:cxn modelId="{712F82F4-41F2-4263-B5C8-479E3EA697C5}" type="presParOf" srcId="{3D6C2773-980B-4A56-8A7C-43332229FACD}" destId="{F2E92053-876C-4297-BE19-BFC7907BDAEF}" srcOrd="5" destOrd="0" presId="urn:microsoft.com/office/officeart/2005/8/layout/default"/>
    <dgm:cxn modelId="{FDE84042-A24C-49E6-A796-D81DB791522D}" type="presParOf" srcId="{3D6C2773-980B-4A56-8A7C-43332229FACD}" destId="{282D0581-6584-4B97-8C90-2F5F284A5B90}"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1600" b="0" i="0" dirty="0" smtClean="0"/>
            <a:t> </a:t>
          </a:r>
          <a:r>
            <a:rPr lang="en-US" sz="1600" b="1" i="0" dirty="0" smtClean="0"/>
            <a:t>Solution 1: </a:t>
          </a:r>
        </a:p>
        <a:p>
          <a:pPr rtl="0"/>
          <a:r>
            <a:rPr lang="en-US" sz="1600" b="1" i="0" dirty="0" smtClean="0"/>
            <a:t>Reboot your device.</a:t>
          </a:r>
          <a:r>
            <a:rPr lang="en-US" sz="1600" b="0" i="0" dirty="0" smtClean="0"/>
            <a:t>  </a:t>
          </a:r>
          <a:endParaRPr lang="en-US" sz="16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0F560B61-448E-4264-B3E0-2BE8E46B5DFC}">
      <dgm:prSet custT="1"/>
      <dgm:spPr/>
      <dgm:t>
        <a:bodyPr anchor="t"/>
        <a:lstStyle/>
        <a:p>
          <a:pPr rtl="0"/>
          <a:r>
            <a:rPr lang="en-US" sz="1600" b="1" i="0" dirty="0" smtClean="0"/>
            <a:t>Solution 2: </a:t>
          </a:r>
        </a:p>
        <a:p>
          <a:pPr rtl="0"/>
          <a:r>
            <a:rPr lang="en-US" sz="1600" b="1" i="0" dirty="0" smtClean="0"/>
            <a:t>Erase All Settings.</a:t>
          </a:r>
          <a:r>
            <a:rPr lang="en-US" sz="1600" b="0" i="0" dirty="0" smtClean="0"/>
            <a:t> Open Settings app &gt; General &gt; Reset &gt; Reset All Settings to factory default.</a:t>
          </a:r>
          <a:endParaRPr lang="en-US" sz="1600" b="0" dirty="0"/>
        </a:p>
      </dgm:t>
    </dgm:pt>
    <dgm:pt modelId="{30D6DAA1-8A1E-4A19-BB91-4FC66158EAE8}" type="parTrans" cxnId="{4DC45615-D714-430F-8FF3-AE18669C6417}">
      <dgm:prSet/>
      <dgm:spPr/>
      <dgm:t>
        <a:bodyPr/>
        <a:lstStyle/>
        <a:p>
          <a:endParaRPr lang="en-US"/>
        </a:p>
      </dgm:t>
    </dgm:pt>
    <dgm:pt modelId="{FF37F2A3-74E1-4CCE-B9A6-28C823081250}" type="sibTrans" cxnId="{4DC45615-D714-430F-8FF3-AE18669C6417}">
      <dgm:prSet/>
      <dgm:spPr/>
      <dgm:t>
        <a:bodyPr/>
        <a:lstStyle/>
        <a:p>
          <a:endParaRPr lang="en-US"/>
        </a:p>
      </dgm:t>
    </dgm:pt>
    <dgm:pt modelId="{A0BCF966-78B7-4A65-A103-7180664131CD}">
      <dgm:prSet custT="1"/>
      <dgm:spPr/>
      <dgm:t>
        <a:bodyPr anchor="t"/>
        <a:lstStyle/>
        <a:p>
          <a:pPr rtl="0"/>
          <a:r>
            <a:rPr lang="en-US" sz="1600" b="1" i="0" dirty="0" smtClean="0"/>
            <a:t>Solution 3: </a:t>
          </a:r>
        </a:p>
        <a:p>
          <a:pPr rtl="0"/>
          <a:r>
            <a:rPr lang="en-US" sz="1600" b="1" i="0" dirty="0" smtClean="0"/>
            <a:t>Turn on Airplane Mode if you don’t use Device </a:t>
          </a:r>
          <a:r>
            <a:rPr lang="en-US" sz="1600" b="0" i="0" dirty="0" smtClean="0"/>
            <a:t>for a long time.</a:t>
          </a:r>
          <a:endParaRPr lang="en-US" sz="1600" b="0" dirty="0"/>
        </a:p>
      </dgm:t>
    </dgm:pt>
    <dgm:pt modelId="{0BF81104-2048-47B5-8E4C-B23723E9A767}" type="parTrans" cxnId="{AC19FC1E-C28F-43B3-A541-7FDBDBFE6F13}">
      <dgm:prSet/>
      <dgm:spPr/>
      <dgm:t>
        <a:bodyPr/>
        <a:lstStyle/>
        <a:p>
          <a:endParaRPr lang="en-US"/>
        </a:p>
      </dgm:t>
    </dgm:pt>
    <dgm:pt modelId="{886BD301-F42A-4205-851D-CF15145DBE33}" type="sibTrans" cxnId="{AC19FC1E-C28F-43B3-A541-7FDBDBFE6F13}">
      <dgm:prSet/>
      <dgm:spPr/>
      <dgm:t>
        <a:bodyPr/>
        <a:lstStyle/>
        <a:p>
          <a:endParaRPr lang="en-US"/>
        </a:p>
      </dgm:t>
    </dgm:pt>
    <dgm:pt modelId="{F7399D5A-02B5-44F5-96D7-8CA1CC1FEC8F}">
      <dgm:prSet custT="1"/>
      <dgm:spPr/>
      <dgm:t>
        <a:bodyPr anchor="t"/>
        <a:lstStyle/>
        <a:p>
          <a:pPr rtl="0"/>
          <a:r>
            <a:rPr lang="en-US" sz="1600" b="1" i="0" dirty="0" smtClean="0"/>
            <a:t>Solution 4:</a:t>
          </a:r>
        </a:p>
        <a:p>
          <a:pPr rtl="0"/>
          <a:r>
            <a:rPr lang="en-US" sz="1600" b="1" i="0" dirty="0" smtClean="0"/>
            <a:t> Turn off Background App Refresh.</a:t>
          </a:r>
          <a:r>
            <a:rPr lang="en-US" sz="1600" b="0" i="0" dirty="0" smtClean="0"/>
            <a:t> When you enable this feature, the app will work in the background and use the battery.  </a:t>
          </a:r>
          <a:endParaRPr lang="en-US" sz="1600" b="0" dirty="0"/>
        </a:p>
      </dgm:t>
    </dgm:pt>
    <dgm:pt modelId="{E386857C-E5A4-467F-A200-2D242CB7DA17}" type="parTrans" cxnId="{EE34DC2D-BC1D-4429-A31F-D7A3FEF0716A}">
      <dgm:prSet/>
      <dgm:spPr/>
      <dgm:t>
        <a:bodyPr/>
        <a:lstStyle/>
        <a:p>
          <a:endParaRPr lang="en-US"/>
        </a:p>
      </dgm:t>
    </dgm:pt>
    <dgm:pt modelId="{D1080E12-500A-43C6-B2B2-C5D362F374E9}" type="sibTrans" cxnId="{EE34DC2D-BC1D-4429-A31F-D7A3FEF0716A}">
      <dgm:prSet/>
      <dgm:spPr/>
      <dgm:t>
        <a:bodyPr/>
        <a:lstStyle/>
        <a:p>
          <a:endParaRPr lang="en-US"/>
        </a:p>
      </dgm:t>
    </dgm:pt>
    <dgm:pt modelId="{B7DD1978-9079-443C-93B4-408C09C41703}">
      <dgm:prSet custT="1"/>
      <dgm:spPr/>
      <dgm:t>
        <a:bodyPr anchor="t"/>
        <a:lstStyle/>
        <a:p>
          <a:pPr rtl="0"/>
          <a:r>
            <a:rPr lang="en-US" sz="1600" b="1" i="0" dirty="0" smtClean="0"/>
            <a:t>Solution 5: </a:t>
          </a:r>
        </a:p>
        <a:p>
          <a:pPr rtl="0"/>
          <a:r>
            <a:rPr lang="en-US" sz="1600" b="1" i="0" dirty="0" smtClean="0"/>
            <a:t>Enable Location Services When Using the App.</a:t>
          </a:r>
          <a:r>
            <a:rPr lang="en-US" sz="1600" b="0" i="0" dirty="0" smtClean="0"/>
            <a:t> Go to Settings app &gt; Privacy &gt; Location Services to set it.</a:t>
          </a:r>
          <a:endParaRPr lang="en-US" sz="1600" b="0" dirty="0"/>
        </a:p>
      </dgm:t>
    </dgm:pt>
    <dgm:pt modelId="{2523414A-1B27-432E-9A54-8282B88031BA}" type="parTrans" cxnId="{9A983C53-4B51-498C-973D-E2D4A10BFF22}">
      <dgm:prSet/>
      <dgm:spPr/>
      <dgm:t>
        <a:bodyPr/>
        <a:lstStyle/>
        <a:p>
          <a:endParaRPr lang="en-US"/>
        </a:p>
      </dgm:t>
    </dgm:pt>
    <dgm:pt modelId="{2DACCEAB-5996-4D34-8392-2BDBCCFA29DA}" type="sibTrans" cxnId="{9A983C53-4B51-498C-973D-E2D4A10BFF22}">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5" custScaleX="66617" custScaleY="103031">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424EC2FB-3AB5-4EB1-8BEC-C76860CC4F53}" type="pres">
      <dgm:prSet presAssocID="{0F560B61-448E-4264-B3E0-2BE8E46B5DFC}" presName="node" presStyleLbl="node1" presStyleIdx="1" presStyleCnt="5" custScaleX="76840">
        <dgm:presLayoutVars>
          <dgm:bulletEnabled val="1"/>
        </dgm:presLayoutVars>
      </dgm:prSet>
      <dgm:spPr/>
      <dgm:t>
        <a:bodyPr/>
        <a:lstStyle/>
        <a:p>
          <a:endParaRPr lang="en-US"/>
        </a:p>
      </dgm:t>
    </dgm:pt>
    <dgm:pt modelId="{860313D9-5673-4D32-81C0-89A7EAF380B8}" type="pres">
      <dgm:prSet presAssocID="{FF37F2A3-74E1-4CCE-B9A6-28C823081250}" presName="sibTrans" presStyleCnt="0"/>
      <dgm:spPr/>
    </dgm:pt>
    <dgm:pt modelId="{6EF62900-1220-444F-898B-A75585138E9E}" type="pres">
      <dgm:prSet presAssocID="{A0BCF966-78B7-4A65-A103-7180664131CD}" presName="node" presStyleLbl="node1" presStyleIdx="2" presStyleCnt="5" custScaleX="76840">
        <dgm:presLayoutVars>
          <dgm:bulletEnabled val="1"/>
        </dgm:presLayoutVars>
      </dgm:prSet>
      <dgm:spPr/>
      <dgm:t>
        <a:bodyPr/>
        <a:lstStyle/>
        <a:p>
          <a:endParaRPr lang="en-US"/>
        </a:p>
      </dgm:t>
    </dgm:pt>
    <dgm:pt modelId="{B3F65793-D101-4CBB-BF2D-8D848F1D6E34}" type="pres">
      <dgm:prSet presAssocID="{886BD301-F42A-4205-851D-CF15145DBE33}" presName="sibTrans" presStyleCnt="0"/>
      <dgm:spPr/>
    </dgm:pt>
    <dgm:pt modelId="{15AF8765-60E0-4A81-B511-04313D9E70DD}" type="pres">
      <dgm:prSet presAssocID="{F7399D5A-02B5-44F5-96D7-8CA1CC1FEC8F}" presName="node" presStyleLbl="node1" presStyleIdx="3" presStyleCnt="5" custScaleX="76840">
        <dgm:presLayoutVars>
          <dgm:bulletEnabled val="1"/>
        </dgm:presLayoutVars>
      </dgm:prSet>
      <dgm:spPr/>
      <dgm:t>
        <a:bodyPr/>
        <a:lstStyle/>
        <a:p>
          <a:endParaRPr lang="en-US"/>
        </a:p>
      </dgm:t>
    </dgm:pt>
    <dgm:pt modelId="{F70DAAFF-836F-40EF-941D-BCCF2D7371B3}" type="pres">
      <dgm:prSet presAssocID="{D1080E12-500A-43C6-B2B2-C5D362F374E9}" presName="sibTrans" presStyleCnt="0"/>
      <dgm:spPr/>
    </dgm:pt>
    <dgm:pt modelId="{72D5BB07-07B6-4941-8292-7B5B2DA76B3C}" type="pres">
      <dgm:prSet presAssocID="{B7DD1978-9079-443C-93B4-408C09C41703}" presName="node" presStyleLbl="node1" presStyleIdx="4" presStyleCnt="5" custScaleX="76840">
        <dgm:presLayoutVars>
          <dgm:bulletEnabled val="1"/>
        </dgm:presLayoutVars>
      </dgm:prSet>
      <dgm:spPr/>
      <dgm:t>
        <a:bodyPr/>
        <a:lstStyle/>
        <a:p>
          <a:endParaRPr lang="en-US"/>
        </a:p>
      </dgm:t>
    </dgm:pt>
  </dgm:ptLst>
  <dgm:cxnLst>
    <dgm:cxn modelId="{4DC45615-D714-430F-8FF3-AE18669C6417}" srcId="{3D07EC7B-0187-4358-BA56-4019EA74E16E}" destId="{0F560B61-448E-4264-B3E0-2BE8E46B5DFC}" srcOrd="1" destOrd="0" parTransId="{30D6DAA1-8A1E-4A19-BB91-4FC66158EAE8}" sibTransId="{FF37F2A3-74E1-4CCE-B9A6-28C823081250}"/>
    <dgm:cxn modelId="{CB8E7DFE-99CB-4C04-AA3B-9273BB45AC40}" type="presOf" srcId="{3D07EC7B-0187-4358-BA56-4019EA74E16E}" destId="{3D6C2773-980B-4A56-8A7C-43332229FACD}" srcOrd="0" destOrd="0" presId="urn:microsoft.com/office/officeart/2005/8/layout/default"/>
    <dgm:cxn modelId="{A4934871-EEA6-4FF3-A051-5FFA6DDE86C1}" type="presOf" srcId="{0F560B61-448E-4264-B3E0-2BE8E46B5DFC}" destId="{424EC2FB-3AB5-4EB1-8BEC-C76860CC4F53}" srcOrd="0" destOrd="0" presId="urn:microsoft.com/office/officeart/2005/8/layout/default"/>
    <dgm:cxn modelId="{EE34DC2D-BC1D-4429-A31F-D7A3FEF0716A}" srcId="{3D07EC7B-0187-4358-BA56-4019EA74E16E}" destId="{F7399D5A-02B5-44F5-96D7-8CA1CC1FEC8F}" srcOrd="3" destOrd="0" parTransId="{E386857C-E5A4-467F-A200-2D242CB7DA17}" sibTransId="{D1080E12-500A-43C6-B2B2-C5D362F374E9}"/>
    <dgm:cxn modelId="{AA8175E9-40B4-40B6-B8CE-7E85041772AF}" srcId="{3D07EC7B-0187-4358-BA56-4019EA74E16E}" destId="{135BA893-7CA4-4834-BDD1-583CCB8CE47A}" srcOrd="0" destOrd="0" parTransId="{494AB278-628C-4500-BB94-C4DEFD09AB90}" sibTransId="{D8F8C154-7534-4332-A40B-BC156C6B2E1C}"/>
    <dgm:cxn modelId="{9A983C53-4B51-498C-973D-E2D4A10BFF22}" srcId="{3D07EC7B-0187-4358-BA56-4019EA74E16E}" destId="{B7DD1978-9079-443C-93B4-408C09C41703}" srcOrd="4" destOrd="0" parTransId="{2523414A-1B27-432E-9A54-8282B88031BA}" sibTransId="{2DACCEAB-5996-4D34-8392-2BDBCCFA29DA}"/>
    <dgm:cxn modelId="{24E5C8CA-145F-47FC-90AB-02047BB41BA4}" type="presOf" srcId="{135BA893-7CA4-4834-BDD1-583CCB8CE47A}" destId="{428325E1-311F-4AD8-9EEE-D8533F3E5E2E}" srcOrd="0" destOrd="0" presId="urn:microsoft.com/office/officeart/2005/8/layout/default"/>
    <dgm:cxn modelId="{AC19FC1E-C28F-43B3-A541-7FDBDBFE6F13}" srcId="{3D07EC7B-0187-4358-BA56-4019EA74E16E}" destId="{A0BCF966-78B7-4A65-A103-7180664131CD}" srcOrd="2" destOrd="0" parTransId="{0BF81104-2048-47B5-8E4C-B23723E9A767}" sibTransId="{886BD301-F42A-4205-851D-CF15145DBE33}"/>
    <dgm:cxn modelId="{554A6C8C-8020-48C2-9DA1-31EBEAAFDB86}" type="presOf" srcId="{F7399D5A-02B5-44F5-96D7-8CA1CC1FEC8F}" destId="{15AF8765-60E0-4A81-B511-04313D9E70DD}" srcOrd="0" destOrd="0" presId="urn:microsoft.com/office/officeart/2005/8/layout/default"/>
    <dgm:cxn modelId="{C4D884D2-CB2F-4C1A-8DDA-02975339D653}" type="presOf" srcId="{A0BCF966-78B7-4A65-A103-7180664131CD}" destId="{6EF62900-1220-444F-898B-A75585138E9E}" srcOrd="0" destOrd="0" presId="urn:microsoft.com/office/officeart/2005/8/layout/default"/>
    <dgm:cxn modelId="{434BD829-0B26-4DBF-A478-C2C6077E80BA}" type="presOf" srcId="{B7DD1978-9079-443C-93B4-408C09C41703}" destId="{72D5BB07-07B6-4941-8292-7B5B2DA76B3C}" srcOrd="0" destOrd="0" presId="urn:microsoft.com/office/officeart/2005/8/layout/default"/>
    <dgm:cxn modelId="{EBBA6274-4AD7-4F10-8D1C-420221AB95CA}" type="presParOf" srcId="{3D6C2773-980B-4A56-8A7C-43332229FACD}" destId="{428325E1-311F-4AD8-9EEE-D8533F3E5E2E}" srcOrd="0" destOrd="0" presId="urn:microsoft.com/office/officeart/2005/8/layout/default"/>
    <dgm:cxn modelId="{50CDDEF6-E02A-4F92-BCCD-C2FC971E02F2}" type="presParOf" srcId="{3D6C2773-980B-4A56-8A7C-43332229FACD}" destId="{FD3D9034-451F-4A3F-9FCA-50827F50746E}" srcOrd="1" destOrd="0" presId="urn:microsoft.com/office/officeart/2005/8/layout/default"/>
    <dgm:cxn modelId="{99E65CAE-9B9B-4337-89F2-9DD2DC82F231}" type="presParOf" srcId="{3D6C2773-980B-4A56-8A7C-43332229FACD}" destId="{424EC2FB-3AB5-4EB1-8BEC-C76860CC4F53}" srcOrd="2" destOrd="0" presId="urn:microsoft.com/office/officeart/2005/8/layout/default"/>
    <dgm:cxn modelId="{122A29A7-35FB-47C4-BD95-245E46754CA8}" type="presParOf" srcId="{3D6C2773-980B-4A56-8A7C-43332229FACD}" destId="{860313D9-5673-4D32-81C0-89A7EAF380B8}" srcOrd="3" destOrd="0" presId="urn:microsoft.com/office/officeart/2005/8/layout/default"/>
    <dgm:cxn modelId="{A605C211-CC5E-4DBA-A5E2-58ECC7CF1097}" type="presParOf" srcId="{3D6C2773-980B-4A56-8A7C-43332229FACD}" destId="{6EF62900-1220-444F-898B-A75585138E9E}" srcOrd="4" destOrd="0" presId="urn:microsoft.com/office/officeart/2005/8/layout/default"/>
    <dgm:cxn modelId="{DFD5C20E-28D4-45A3-A2F3-2A0CA42607CF}" type="presParOf" srcId="{3D6C2773-980B-4A56-8A7C-43332229FACD}" destId="{B3F65793-D101-4CBB-BF2D-8D848F1D6E34}" srcOrd="5" destOrd="0" presId="urn:microsoft.com/office/officeart/2005/8/layout/default"/>
    <dgm:cxn modelId="{70CF4C77-4A98-452E-B523-CBB04077C226}" type="presParOf" srcId="{3D6C2773-980B-4A56-8A7C-43332229FACD}" destId="{15AF8765-60E0-4A81-B511-04313D9E70DD}" srcOrd="6" destOrd="0" presId="urn:microsoft.com/office/officeart/2005/8/layout/default"/>
    <dgm:cxn modelId="{F8EACD37-E6B6-4C36-8CFB-A0C53D39AEFD}" type="presParOf" srcId="{3D6C2773-980B-4A56-8A7C-43332229FACD}" destId="{F70DAAFF-836F-40EF-941D-BCCF2D7371B3}" srcOrd="7" destOrd="0" presId="urn:microsoft.com/office/officeart/2005/8/layout/default"/>
    <dgm:cxn modelId="{D428AF76-701A-42FC-B8DE-1FF1C112A0C7}" type="presParOf" srcId="{3D6C2773-980B-4A56-8A7C-43332229FACD}" destId="{72D5BB07-07B6-4941-8292-7B5B2DA76B3C}"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1600" b="0" i="0" dirty="0" smtClean="0"/>
            <a:t> </a:t>
          </a:r>
          <a:r>
            <a:rPr lang="en-US" sz="1600" b="1" i="0" dirty="0" smtClean="0"/>
            <a:t>Solution 1: </a:t>
          </a:r>
        </a:p>
        <a:p>
          <a:pPr rtl="0"/>
          <a:r>
            <a:rPr lang="en-US" sz="1600" b="1" i="0" dirty="0" smtClean="0"/>
            <a:t>Turn Cellular Data Off and On. </a:t>
          </a:r>
          <a:r>
            <a:rPr lang="en-US" sz="1600" b="0" i="0" dirty="0" smtClean="0"/>
            <a:t>Go to Settings to turn off Cellular data and turn it on again after a few seconds.</a:t>
          </a:r>
          <a:endParaRPr lang="en-US" sz="16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E7AC4B28-D628-451E-AEE9-35C2BE5D74A2}">
      <dgm:prSet/>
      <dgm:spPr/>
      <dgm:t>
        <a:bodyPr anchor="t"/>
        <a:lstStyle/>
        <a:p>
          <a:r>
            <a:rPr lang="en-US" b="1" i="0" dirty="0" smtClean="0"/>
            <a:t>Solution 2: </a:t>
          </a:r>
        </a:p>
        <a:p>
          <a:r>
            <a:rPr lang="en-US" b="1" i="0" dirty="0" smtClean="0"/>
            <a:t>Check Out Carrier Update.</a:t>
          </a:r>
          <a:r>
            <a:rPr lang="en-US" b="0" i="0" dirty="0" smtClean="0"/>
            <a:t> Settings app &gt; General &gt; About to have a check.</a:t>
          </a:r>
          <a:endParaRPr lang="en-US" b="0" i="0" dirty="0"/>
        </a:p>
      </dgm:t>
    </dgm:pt>
    <dgm:pt modelId="{918F88A3-BC30-46ED-81D0-0A74DA4C1F02}" type="parTrans" cxnId="{EEA7AB43-FE21-4B98-907B-CB17DEDD12EE}">
      <dgm:prSet/>
      <dgm:spPr/>
      <dgm:t>
        <a:bodyPr/>
        <a:lstStyle/>
        <a:p>
          <a:endParaRPr lang="en-US"/>
        </a:p>
      </dgm:t>
    </dgm:pt>
    <dgm:pt modelId="{0BC29941-25B7-4C2B-8B69-306FCD50BABA}" type="sibTrans" cxnId="{EEA7AB43-FE21-4B98-907B-CB17DEDD12EE}">
      <dgm:prSet/>
      <dgm:spPr/>
      <dgm:t>
        <a:bodyPr/>
        <a:lstStyle/>
        <a:p>
          <a:endParaRPr lang="en-US"/>
        </a:p>
      </dgm:t>
    </dgm:pt>
    <dgm:pt modelId="{5868F436-9980-4537-AE83-38727D0D32AC}">
      <dgm:prSet/>
      <dgm:spPr/>
      <dgm:t>
        <a:bodyPr anchor="t"/>
        <a:lstStyle/>
        <a:p>
          <a:r>
            <a:rPr lang="en-US" b="1" i="0" dirty="0" smtClean="0"/>
            <a:t>Solution 3:</a:t>
          </a:r>
        </a:p>
        <a:p>
          <a:r>
            <a:rPr lang="en-US" b="1" i="0" dirty="0" smtClean="0"/>
            <a:t> Reset Network Settings.</a:t>
          </a:r>
          <a:r>
            <a:rPr lang="en-US" b="0" i="0" dirty="0" smtClean="0"/>
            <a:t> Settings &gt; General &gt; Reset &gt; Reset Network Settings.</a:t>
          </a:r>
          <a:endParaRPr lang="en-US" b="0" i="0" dirty="0"/>
        </a:p>
      </dgm:t>
    </dgm:pt>
    <dgm:pt modelId="{F56BB8F9-5B03-4B95-9A83-68092D2E91B8}" type="parTrans" cxnId="{F121FAC2-E757-413B-9A65-D629F622BACC}">
      <dgm:prSet/>
      <dgm:spPr/>
      <dgm:t>
        <a:bodyPr/>
        <a:lstStyle/>
        <a:p>
          <a:endParaRPr lang="en-US"/>
        </a:p>
      </dgm:t>
    </dgm:pt>
    <dgm:pt modelId="{431725A7-32BF-4F6E-A230-DCCD68F76212}" type="sibTrans" cxnId="{F121FAC2-E757-413B-9A65-D629F622BACC}">
      <dgm:prSet/>
      <dgm:spPr/>
      <dgm:t>
        <a:bodyPr/>
        <a:lstStyle/>
        <a:p>
          <a:endParaRPr lang="en-US"/>
        </a:p>
      </dgm:t>
    </dgm:pt>
    <dgm:pt modelId="{AE4EA1D5-5DA4-461E-9E54-184FA3EC5F22}">
      <dgm:prSet/>
      <dgm:spPr/>
      <dgm:t>
        <a:bodyPr anchor="t"/>
        <a:lstStyle/>
        <a:p>
          <a:r>
            <a:rPr lang="en-US" b="1" i="0" dirty="0" smtClean="0"/>
            <a:t>Solution 4: </a:t>
          </a:r>
        </a:p>
        <a:p>
          <a:r>
            <a:rPr lang="en-US" b="1" i="0" dirty="0" smtClean="0"/>
            <a:t>Turn Airplane Mode On and Off.</a:t>
          </a:r>
          <a:r>
            <a:rPr lang="en-US" b="0" i="0" dirty="0" smtClean="0"/>
            <a:t> Open Control Center &gt; Turn on Airplane Mode &gt; Turn it off after 30 seconds.</a:t>
          </a:r>
          <a:endParaRPr lang="en-US" b="0" i="0" dirty="0"/>
        </a:p>
      </dgm:t>
    </dgm:pt>
    <dgm:pt modelId="{EDE29059-E698-4E57-A801-B25FFC3C4A6A}" type="parTrans" cxnId="{BC2F43BF-2E35-4246-B966-E01E907A3192}">
      <dgm:prSet/>
      <dgm:spPr/>
      <dgm:t>
        <a:bodyPr/>
        <a:lstStyle/>
        <a:p>
          <a:endParaRPr lang="en-US"/>
        </a:p>
      </dgm:t>
    </dgm:pt>
    <dgm:pt modelId="{B33865B7-FEDB-4AED-A36D-B88A9DC00291}" type="sibTrans" cxnId="{BC2F43BF-2E35-4246-B966-E01E907A3192}">
      <dgm:prSet/>
      <dgm:spPr/>
      <dgm:t>
        <a:bodyPr/>
        <a:lstStyle/>
        <a:p>
          <a:endParaRPr lang="en-US"/>
        </a:p>
      </dgm:t>
    </dgm:pt>
    <dgm:pt modelId="{7C75AD77-968E-4595-AFE2-071272AA9AA1}">
      <dgm:prSet/>
      <dgm:spPr/>
      <dgm:t>
        <a:bodyPr anchor="t"/>
        <a:lstStyle/>
        <a:p>
          <a:r>
            <a:rPr lang="en-US" b="1" i="0" dirty="0" smtClean="0"/>
            <a:t>Solution 5:</a:t>
          </a:r>
        </a:p>
        <a:p>
          <a:r>
            <a:rPr lang="en-US" b="1" i="0" dirty="0" smtClean="0"/>
            <a:t> Restart Your </a:t>
          </a:r>
          <a:r>
            <a:rPr lang="en-US" b="1" i="0" dirty="0" err="1" smtClean="0"/>
            <a:t>iDevice</a:t>
          </a:r>
          <a:r>
            <a:rPr lang="en-US" b="1" i="0" dirty="0" smtClean="0"/>
            <a:t>.</a:t>
          </a:r>
          <a:r>
            <a:rPr lang="en-US" b="0" i="0" dirty="0" smtClean="0"/>
            <a:t> Press and hold down the wake/sleep button &gt; Drag slide to power off &gt; Open your device.</a:t>
          </a:r>
          <a:endParaRPr lang="en-US" b="0" i="0" dirty="0"/>
        </a:p>
      </dgm:t>
    </dgm:pt>
    <dgm:pt modelId="{18A966CD-1802-4A21-A169-481EC1959B73}" type="parTrans" cxnId="{AFEDB01F-AE00-4241-A2FF-37F2AC21AC26}">
      <dgm:prSet/>
      <dgm:spPr/>
      <dgm:t>
        <a:bodyPr/>
        <a:lstStyle/>
        <a:p>
          <a:endParaRPr lang="en-US"/>
        </a:p>
      </dgm:t>
    </dgm:pt>
    <dgm:pt modelId="{9F15DD58-8105-4ADE-80D7-8E746B557D33}" type="sibTrans" cxnId="{AFEDB01F-AE00-4241-A2FF-37F2AC21AC26}">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5" custScaleX="97916" custScaleY="103031">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350FAA94-902D-42C3-9C35-486EC5220B0C}" type="pres">
      <dgm:prSet presAssocID="{E7AC4B28-D628-451E-AEE9-35C2BE5D74A2}" presName="node" presStyleLbl="node1" presStyleIdx="1" presStyleCnt="5">
        <dgm:presLayoutVars>
          <dgm:bulletEnabled val="1"/>
        </dgm:presLayoutVars>
      </dgm:prSet>
      <dgm:spPr/>
      <dgm:t>
        <a:bodyPr/>
        <a:lstStyle/>
        <a:p>
          <a:endParaRPr lang="en-US"/>
        </a:p>
      </dgm:t>
    </dgm:pt>
    <dgm:pt modelId="{49C2B160-0DA2-47A3-B881-162521751BF5}" type="pres">
      <dgm:prSet presAssocID="{0BC29941-25B7-4C2B-8B69-306FCD50BABA}" presName="sibTrans" presStyleCnt="0"/>
      <dgm:spPr/>
    </dgm:pt>
    <dgm:pt modelId="{1CE99BEF-04D4-4DD9-BD3F-B7163874471B}" type="pres">
      <dgm:prSet presAssocID="{5868F436-9980-4537-AE83-38727D0D32AC}" presName="node" presStyleLbl="node1" presStyleIdx="2" presStyleCnt="5">
        <dgm:presLayoutVars>
          <dgm:bulletEnabled val="1"/>
        </dgm:presLayoutVars>
      </dgm:prSet>
      <dgm:spPr/>
      <dgm:t>
        <a:bodyPr/>
        <a:lstStyle/>
        <a:p>
          <a:endParaRPr lang="en-US"/>
        </a:p>
      </dgm:t>
    </dgm:pt>
    <dgm:pt modelId="{ECDD688D-DDD3-4DF1-BCEF-48B509FCBBEA}" type="pres">
      <dgm:prSet presAssocID="{431725A7-32BF-4F6E-A230-DCCD68F76212}" presName="sibTrans" presStyleCnt="0"/>
      <dgm:spPr/>
    </dgm:pt>
    <dgm:pt modelId="{D77D693C-F054-4CE1-ACBC-61B3CA61CD62}" type="pres">
      <dgm:prSet presAssocID="{AE4EA1D5-5DA4-461E-9E54-184FA3EC5F22}" presName="node" presStyleLbl="node1" presStyleIdx="3" presStyleCnt="5">
        <dgm:presLayoutVars>
          <dgm:bulletEnabled val="1"/>
        </dgm:presLayoutVars>
      </dgm:prSet>
      <dgm:spPr/>
      <dgm:t>
        <a:bodyPr/>
        <a:lstStyle/>
        <a:p>
          <a:endParaRPr lang="en-US"/>
        </a:p>
      </dgm:t>
    </dgm:pt>
    <dgm:pt modelId="{59902471-472A-40C1-8950-52EBD9BAB7C6}" type="pres">
      <dgm:prSet presAssocID="{B33865B7-FEDB-4AED-A36D-B88A9DC00291}" presName="sibTrans" presStyleCnt="0"/>
      <dgm:spPr/>
    </dgm:pt>
    <dgm:pt modelId="{A6B47ABE-1429-4DEC-8271-506246593F76}" type="pres">
      <dgm:prSet presAssocID="{7C75AD77-968E-4595-AFE2-071272AA9AA1}" presName="node" presStyleLbl="node1" presStyleIdx="4" presStyleCnt="5">
        <dgm:presLayoutVars>
          <dgm:bulletEnabled val="1"/>
        </dgm:presLayoutVars>
      </dgm:prSet>
      <dgm:spPr/>
      <dgm:t>
        <a:bodyPr/>
        <a:lstStyle/>
        <a:p>
          <a:endParaRPr lang="en-US"/>
        </a:p>
      </dgm:t>
    </dgm:pt>
  </dgm:ptLst>
  <dgm:cxnLst>
    <dgm:cxn modelId="{BC2F43BF-2E35-4246-B966-E01E907A3192}" srcId="{3D07EC7B-0187-4358-BA56-4019EA74E16E}" destId="{AE4EA1D5-5DA4-461E-9E54-184FA3EC5F22}" srcOrd="3" destOrd="0" parTransId="{EDE29059-E698-4E57-A801-B25FFC3C4A6A}" sibTransId="{B33865B7-FEDB-4AED-A36D-B88A9DC00291}"/>
    <dgm:cxn modelId="{96B9E80A-E4FE-487E-B34A-E547E8C0B30A}" type="presOf" srcId="{3D07EC7B-0187-4358-BA56-4019EA74E16E}" destId="{3D6C2773-980B-4A56-8A7C-43332229FACD}" srcOrd="0" destOrd="0" presId="urn:microsoft.com/office/officeart/2005/8/layout/default"/>
    <dgm:cxn modelId="{77BFA397-A9B1-4965-AF89-033974D993C1}" type="presOf" srcId="{E7AC4B28-D628-451E-AEE9-35C2BE5D74A2}" destId="{350FAA94-902D-42C3-9C35-486EC5220B0C}" srcOrd="0" destOrd="0" presId="urn:microsoft.com/office/officeart/2005/8/layout/default"/>
    <dgm:cxn modelId="{4EC907BC-7BE9-4B5C-BF0C-D89CD2322104}" type="presOf" srcId="{7C75AD77-968E-4595-AFE2-071272AA9AA1}" destId="{A6B47ABE-1429-4DEC-8271-506246593F76}" srcOrd="0" destOrd="0" presId="urn:microsoft.com/office/officeart/2005/8/layout/default"/>
    <dgm:cxn modelId="{B495B788-9FE8-4034-AFF4-95A2CE36F8A2}" type="presOf" srcId="{135BA893-7CA4-4834-BDD1-583CCB8CE47A}" destId="{428325E1-311F-4AD8-9EEE-D8533F3E5E2E}"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AFEDB01F-AE00-4241-A2FF-37F2AC21AC26}" srcId="{3D07EC7B-0187-4358-BA56-4019EA74E16E}" destId="{7C75AD77-968E-4595-AFE2-071272AA9AA1}" srcOrd="4" destOrd="0" parTransId="{18A966CD-1802-4A21-A169-481EC1959B73}" sibTransId="{9F15DD58-8105-4ADE-80D7-8E746B557D33}"/>
    <dgm:cxn modelId="{40C4494B-C0D6-47C7-8D81-95286352ABA0}" type="presOf" srcId="{AE4EA1D5-5DA4-461E-9E54-184FA3EC5F22}" destId="{D77D693C-F054-4CE1-ACBC-61B3CA61CD62}" srcOrd="0" destOrd="0" presId="urn:microsoft.com/office/officeart/2005/8/layout/default"/>
    <dgm:cxn modelId="{FE8C086C-5CF1-479A-9247-31A0684BAECB}" type="presOf" srcId="{5868F436-9980-4537-AE83-38727D0D32AC}" destId="{1CE99BEF-04D4-4DD9-BD3F-B7163874471B}" srcOrd="0" destOrd="0" presId="urn:microsoft.com/office/officeart/2005/8/layout/default"/>
    <dgm:cxn modelId="{F121FAC2-E757-413B-9A65-D629F622BACC}" srcId="{3D07EC7B-0187-4358-BA56-4019EA74E16E}" destId="{5868F436-9980-4537-AE83-38727D0D32AC}" srcOrd="2" destOrd="0" parTransId="{F56BB8F9-5B03-4B95-9A83-68092D2E91B8}" sibTransId="{431725A7-32BF-4F6E-A230-DCCD68F76212}"/>
    <dgm:cxn modelId="{EEA7AB43-FE21-4B98-907B-CB17DEDD12EE}" srcId="{3D07EC7B-0187-4358-BA56-4019EA74E16E}" destId="{E7AC4B28-D628-451E-AEE9-35C2BE5D74A2}" srcOrd="1" destOrd="0" parTransId="{918F88A3-BC30-46ED-81D0-0A74DA4C1F02}" sibTransId="{0BC29941-25B7-4C2B-8B69-306FCD50BABA}"/>
    <dgm:cxn modelId="{5F08C2C3-B71C-476F-8B03-8340F23E4E98}" type="presParOf" srcId="{3D6C2773-980B-4A56-8A7C-43332229FACD}" destId="{428325E1-311F-4AD8-9EEE-D8533F3E5E2E}" srcOrd="0" destOrd="0" presId="urn:microsoft.com/office/officeart/2005/8/layout/default"/>
    <dgm:cxn modelId="{925421DF-4048-493A-B1F4-BA67419E30A9}" type="presParOf" srcId="{3D6C2773-980B-4A56-8A7C-43332229FACD}" destId="{FD3D9034-451F-4A3F-9FCA-50827F50746E}" srcOrd="1" destOrd="0" presId="urn:microsoft.com/office/officeart/2005/8/layout/default"/>
    <dgm:cxn modelId="{33B423D4-847B-4A5A-B689-8B89A5C30AD2}" type="presParOf" srcId="{3D6C2773-980B-4A56-8A7C-43332229FACD}" destId="{350FAA94-902D-42C3-9C35-486EC5220B0C}" srcOrd="2" destOrd="0" presId="urn:microsoft.com/office/officeart/2005/8/layout/default"/>
    <dgm:cxn modelId="{F21FC5E9-9E07-40D4-B23B-7CA82EA64EF7}" type="presParOf" srcId="{3D6C2773-980B-4A56-8A7C-43332229FACD}" destId="{49C2B160-0DA2-47A3-B881-162521751BF5}" srcOrd="3" destOrd="0" presId="urn:microsoft.com/office/officeart/2005/8/layout/default"/>
    <dgm:cxn modelId="{8F796A1E-50F3-4341-8774-8355F9A2695E}" type="presParOf" srcId="{3D6C2773-980B-4A56-8A7C-43332229FACD}" destId="{1CE99BEF-04D4-4DD9-BD3F-B7163874471B}" srcOrd="4" destOrd="0" presId="urn:microsoft.com/office/officeart/2005/8/layout/default"/>
    <dgm:cxn modelId="{3D1C8555-8E4F-47F4-904C-085F2CD3D6D9}" type="presParOf" srcId="{3D6C2773-980B-4A56-8A7C-43332229FACD}" destId="{ECDD688D-DDD3-4DF1-BCEF-48B509FCBBEA}" srcOrd="5" destOrd="0" presId="urn:microsoft.com/office/officeart/2005/8/layout/default"/>
    <dgm:cxn modelId="{A5125B9F-15D4-475C-B73A-A60175C9552C}" type="presParOf" srcId="{3D6C2773-980B-4A56-8A7C-43332229FACD}" destId="{D77D693C-F054-4CE1-ACBC-61B3CA61CD62}" srcOrd="6" destOrd="0" presId="urn:microsoft.com/office/officeart/2005/8/layout/default"/>
    <dgm:cxn modelId="{CF1419E5-B25E-41A6-AD80-A56663A061DF}" type="presParOf" srcId="{3D6C2773-980B-4A56-8A7C-43332229FACD}" destId="{59902471-472A-40C1-8950-52EBD9BAB7C6}" srcOrd="7" destOrd="0" presId="urn:microsoft.com/office/officeart/2005/8/layout/default"/>
    <dgm:cxn modelId="{D6BDBAB6-10F7-46C9-BD07-F2AF309CF9B2}" type="presParOf" srcId="{3D6C2773-980B-4A56-8A7C-43332229FACD}" destId="{A6B47ABE-1429-4DEC-8271-506246593F76}"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1600" b="1" i="0" dirty="0" smtClean="0"/>
            <a:t>Solution 1: </a:t>
          </a:r>
        </a:p>
        <a:p>
          <a:pPr rtl="0"/>
          <a:r>
            <a:rPr lang="en-US" sz="1600" b="1" i="0" dirty="0" smtClean="0"/>
            <a:t>Restart Your </a:t>
          </a:r>
          <a:r>
            <a:rPr lang="en-US" sz="1600" b="1" i="0" dirty="0" err="1" smtClean="0"/>
            <a:t>iDevice</a:t>
          </a:r>
          <a:r>
            <a:rPr lang="en-US" sz="1600" b="1" i="0" dirty="0" smtClean="0"/>
            <a:t>.</a:t>
          </a:r>
          <a:r>
            <a:rPr lang="en-US" sz="1600" b="0" i="0" dirty="0" smtClean="0"/>
            <a:t> Press and hold down the on/off button and drag slide to power off, and then turn on your </a:t>
          </a:r>
          <a:r>
            <a:rPr lang="en-US" sz="1600" b="0" i="0" dirty="0" err="1" smtClean="0"/>
            <a:t>iPhone</a:t>
          </a:r>
          <a:r>
            <a:rPr lang="en-US" sz="1600" b="0" i="0" dirty="0" smtClean="0"/>
            <a:t>/</a:t>
          </a:r>
          <a:r>
            <a:rPr lang="en-US" sz="1600" b="0" i="0" dirty="0" err="1" smtClean="0"/>
            <a:t>iPad</a:t>
          </a:r>
          <a:r>
            <a:rPr lang="en-US" sz="1600" b="0" i="0" dirty="0" smtClean="0"/>
            <a:t>/iPod touch after a few seconds.</a:t>
          </a:r>
          <a:endParaRPr lang="en-US" sz="16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9DF6D7C6-56E3-4A13-938A-3ED5CB3F840F}">
      <dgm:prSet/>
      <dgm:spPr/>
      <dgm:t>
        <a:bodyPr anchor="t"/>
        <a:lstStyle/>
        <a:p>
          <a:r>
            <a:rPr lang="en-US" b="1" i="0" dirty="0" smtClean="0"/>
            <a:t>Solution 2: </a:t>
          </a:r>
        </a:p>
        <a:p>
          <a:r>
            <a:rPr lang="en-US" b="1" i="0" dirty="0" smtClean="0"/>
            <a:t>Reset Your </a:t>
          </a:r>
          <a:r>
            <a:rPr lang="en-US" b="1" i="0" dirty="0" err="1" smtClean="0"/>
            <a:t>iDevice</a:t>
          </a:r>
          <a:r>
            <a:rPr lang="en-US" b="1" i="0" dirty="0" smtClean="0"/>
            <a:t>. </a:t>
          </a:r>
          <a:r>
            <a:rPr lang="en-US" b="0" i="0" dirty="0" smtClean="0"/>
            <a:t>If you cannot restart your device, then you can reboot your device. Hold down the on/off button and the Home button until the Apple logo appears.</a:t>
          </a:r>
          <a:endParaRPr lang="en-US" b="0" i="0" dirty="0"/>
        </a:p>
      </dgm:t>
    </dgm:pt>
    <dgm:pt modelId="{526477FD-FF28-4E06-8DB5-28FAA3CD2A2C}" type="parTrans" cxnId="{B341EE88-F363-4669-8684-96395BBCED6C}">
      <dgm:prSet/>
      <dgm:spPr/>
      <dgm:t>
        <a:bodyPr/>
        <a:lstStyle/>
        <a:p>
          <a:endParaRPr lang="en-US"/>
        </a:p>
      </dgm:t>
    </dgm:pt>
    <dgm:pt modelId="{8559D17F-897D-4565-A14B-90FC75D0ACE2}" type="sibTrans" cxnId="{B341EE88-F363-4669-8684-96395BBCED6C}">
      <dgm:prSet/>
      <dgm:spPr/>
      <dgm:t>
        <a:bodyPr/>
        <a:lstStyle/>
        <a:p>
          <a:endParaRPr lang="en-US"/>
        </a:p>
      </dgm:t>
    </dgm:pt>
    <dgm:pt modelId="{DC6F9DA5-F597-4297-AE96-4008787CD0B8}">
      <dgm:prSet/>
      <dgm:spPr/>
      <dgm:t>
        <a:bodyPr anchor="t"/>
        <a:lstStyle/>
        <a:p>
          <a:r>
            <a:rPr lang="en-US" b="1" i="0" dirty="0" smtClean="0"/>
            <a:t>Solution 3: </a:t>
          </a:r>
        </a:p>
        <a:p>
          <a:r>
            <a:rPr lang="en-US" b="1" i="0" dirty="0" smtClean="0"/>
            <a:t>Clean Your Screen.</a:t>
          </a:r>
          <a:r>
            <a:rPr lang="en-US" b="0" i="0" dirty="0" smtClean="0"/>
            <a:t> Have a check on your screen to see if there are some oily or liquid splits and clean the screen with soft cloth. If you have a screen protector, you can remove it to have a try.</a:t>
          </a:r>
          <a:endParaRPr lang="en-US" b="0" i="0" dirty="0"/>
        </a:p>
      </dgm:t>
    </dgm:pt>
    <dgm:pt modelId="{5B2E905D-E542-4FEB-88E3-A9DACB43DADF}" type="parTrans" cxnId="{4D63ADE2-C736-4FC0-AE70-7B52EAE70D41}">
      <dgm:prSet/>
      <dgm:spPr/>
      <dgm:t>
        <a:bodyPr/>
        <a:lstStyle/>
        <a:p>
          <a:endParaRPr lang="en-US"/>
        </a:p>
      </dgm:t>
    </dgm:pt>
    <dgm:pt modelId="{68F7C97B-FE87-4B8E-B499-8795585C2A52}" type="sibTrans" cxnId="{4D63ADE2-C736-4FC0-AE70-7B52EAE70D41}">
      <dgm:prSet/>
      <dgm:spPr/>
      <dgm:t>
        <a:bodyPr/>
        <a:lstStyle/>
        <a:p>
          <a:endParaRPr lang="en-US"/>
        </a:p>
      </dgm:t>
    </dgm:pt>
    <dgm:pt modelId="{8EE8626E-2FD7-450B-B838-E9C7D2F42FCD}">
      <dgm:prSet/>
      <dgm:spPr/>
      <dgm:t>
        <a:bodyPr anchor="t"/>
        <a:lstStyle/>
        <a:p>
          <a:r>
            <a:rPr lang="en-US" b="1" i="0" dirty="0" smtClean="0"/>
            <a:t>Solution 4: </a:t>
          </a:r>
        </a:p>
        <a:p>
          <a:r>
            <a:rPr lang="en-US" b="1" i="0" dirty="0" smtClean="0"/>
            <a:t>Restore Your </a:t>
          </a:r>
          <a:r>
            <a:rPr lang="en-US" b="1" i="0" dirty="0" err="1" smtClean="0"/>
            <a:t>iDevice</a:t>
          </a:r>
          <a:r>
            <a:rPr lang="en-US" b="1" i="0" dirty="0" smtClean="0"/>
            <a:t>.</a:t>
          </a:r>
          <a:r>
            <a:rPr lang="en-US" b="0" i="0" dirty="0" smtClean="0"/>
            <a:t> Restore your device via iTunes. Make sure to download and install the latest version of iTunes.</a:t>
          </a:r>
          <a:endParaRPr lang="en-US" b="0" i="0" dirty="0"/>
        </a:p>
      </dgm:t>
    </dgm:pt>
    <dgm:pt modelId="{D0AA2140-5603-4467-B37D-8C5F669DD82A}" type="parTrans" cxnId="{A0CE1DBF-0CDF-4221-AC6D-D4B70D25C450}">
      <dgm:prSet/>
      <dgm:spPr/>
      <dgm:t>
        <a:bodyPr/>
        <a:lstStyle/>
        <a:p>
          <a:endParaRPr lang="en-US"/>
        </a:p>
      </dgm:t>
    </dgm:pt>
    <dgm:pt modelId="{A73E6A23-A615-44D0-BCB2-2C88D79BB3C0}" type="sibTrans" cxnId="{A0CE1DBF-0CDF-4221-AC6D-D4B70D25C450}">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custScaleX="97916" custScaleY="103031">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BD96FA29-B1D8-4129-AB56-7F7AD7FF0710}" type="pres">
      <dgm:prSet presAssocID="{9DF6D7C6-56E3-4A13-938A-3ED5CB3F840F}" presName="node" presStyleLbl="node1" presStyleIdx="1" presStyleCnt="4">
        <dgm:presLayoutVars>
          <dgm:bulletEnabled val="1"/>
        </dgm:presLayoutVars>
      </dgm:prSet>
      <dgm:spPr/>
      <dgm:t>
        <a:bodyPr/>
        <a:lstStyle/>
        <a:p>
          <a:endParaRPr lang="en-US"/>
        </a:p>
      </dgm:t>
    </dgm:pt>
    <dgm:pt modelId="{33A10E9F-4304-455B-88D1-6B6DD6F0F8B1}" type="pres">
      <dgm:prSet presAssocID="{8559D17F-897D-4565-A14B-90FC75D0ACE2}" presName="sibTrans" presStyleCnt="0"/>
      <dgm:spPr/>
    </dgm:pt>
    <dgm:pt modelId="{7CC8B675-9E7B-44E1-8DDF-94137E23778E}" type="pres">
      <dgm:prSet presAssocID="{DC6F9DA5-F597-4297-AE96-4008787CD0B8}" presName="node" presStyleLbl="node1" presStyleIdx="2" presStyleCnt="4">
        <dgm:presLayoutVars>
          <dgm:bulletEnabled val="1"/>
        </dgm:presLayoutVars>
      </dgm:prSet>
      <dgm:spPr/>
      <dgm:t>
        <a:bodyPr/>
        <a:lstStyle/>
        <a:p>
          <a:endParaRPr lang="en-US"/>
        </a:p>
      </dgm:t>
    </dgm:pt>
    <dgm:pt modelId="{6262F84D-35D4-4AE0-A0A2-9FAFC78826EA}" type="pres">
      <dgm:prSet presAssocID="{68F7C97B-FE87-4B8E-B499-8795585C2A52}" presName="sibTrans" presStyleCnt="0"/>
      <dgm:spPr/>
    </dgm:pt>
    <dgm:pt modelId="{0A6F9122-131E-42F8-B825-21E369EB36B9}" type="pres">
      <dgm:prSet presAssocID="{8EE8626E-2FD7-450B-B838-E9C7D2F42FCD}" presName="node" presStyleLbl="node1" presStyleIdx="3" presStyleCnt="4">
        <dgm:presLayoutVars>
          <dgm:bulletEnabled val="1"/>
        </dgm:presLayoutVars>
      </dgm:prSet>
      <dgm:spPr/>
      <dgm:t>
        <a:bodyPr/>
        <a:lstStyle/>
        <a:p>
          <a:endParaRPr lang="en-US"/>
        </a:p>
      </dgm:t>
    </dgm:pt>
  </dgm:ptLst>
  <dgm:cxnLst>
    <dgm:cxn modelId="{63B76A64-8CA8-40AC-8C90-0EE4C14FFBC6}" type="presOf" srcId="{8EE8626E-2FD7-450B-B838-E9C7D2F42FCD}" destId="{0A6F9122-131E-42F8-B825-21E369EB36B9}" srcOrd="0" destOrd="0" presId="urn:microsoft.com/office/officeart/2005/8/layout/default"/>
    <dgm:cxn modelId="{46D5E401-DE79-42B6-857D-1F9806B8026F}" type="presOf" srcId="{135BA893-7CA4-4834-BDD1-583CCB8CE47A}" destId="{428325E1-311F-4AD8-9EEE-D8533F3E5E2E}"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FE7994C6-F7E8-4D33-B00E-359F26FEA278}" type="presOf" srcId="{3D07EC7B-0187-4358-BA56-4019EA74E16E}" destId="{3D6C2773-980B-4A56-8A7C-43332229FACD}" srcOrd="0" destOrd="0" presId="urn:microsoft.com/office/officeart/2005/8/layout/default"/>
    <dgm:cxn modelId="{4D63ADE2-C736-4FC0-AE70-7B52EAE70D41}" srcId="{3D07EC7B-0187-4358-BA56-4019EA74E16E}" destId="{DC6F9DA5-F597-4297-AE96-4008787CD0B8}" srcOrd="2" destOrd="0" parTransId="{5B2E905D-E542-4FEB-88E3-A9DACB43DADF}" sibTransId="{68F7C97B-FE87-4B8E-B499-8795585C2A52}"/>
    <dgm:cxn modelId="{A0CE1DBF-0CDF-4221-AC6D-D4B70D25C450}" srcId="{3D07EC7B-0187-4358-BA56-4019EA74E16E}" destId="{8EE8626E-2FD7-450B-B838-E9C7D2F42FCD}" srcOrd="3" destOrd="0" parTransId="{D0AA2140-5603-4467-B37D-8C5F669DD82A}" sibTransId="{A73E6A23-A615-44D0-BCB2-2C88D79BB3C0}"/>
    <dgm:cxn modelId="{B341EE88-F363-4669-8684-96395BBCED6C}" srcId="{3D07EC7B-0187-4358-BA56-4019EA74E16E}" destId="{9DF6D7C6-56E3-4A13-938A-3ED5CB3F840F}" srcOrd="1" destOrd="0" parTransId="{526477FD-FF28-4E06-8DB5-28FAA3CD2A2C}" sibTransId="{8559D17F-897D-4565-A14B-90FC75D0ACE2}"/>
    <dgm:cxn modelId="{8A572DB2-84E2-4C08-8358-5BB780713752}" type="presOf" srcId="{DC6F9DA5-F597-4297-AE96-4008787CD0B8}" destId="{7CC8B675-9E7B-44E1-8DDF-94137E23778E}" srcOrd="0" destOrd="0" presId="urn:microsoft.com/office/officeart/2005/8/layout/default"/>
    <dgm:cxn modelId="{F8A4758D-0C89-4D01-BD2C-0953BB31C9E9}" type="presOf" srcId="{9DF6D7C6-56E3-4A13-938A-3ED5CB3F840F}" destId="{BD96FA29-B1D8-4129-AB56-7F7AD7FF0710}" srcOrd="0" destOrd="0" presId="urn:microsoft.com/office/officeart/2005/8/layout/default"/>
    <dgm:cxn modelId="{C0725CD4-2DBD-4386-B81F-9E1557598825}" type="presParOf" srcId="{3D6C2773-980B-4A56-8A7C-43332229FACD}" destId="{428325E1-311F-4AD8-9EEE-D8533F3E5E2E}" srcOrd="0" destOrd="0" presId="urn:microsoft.com/office/officeart/2005/8/layout/default"/>
    <dgm:cxn modelId="{B1BE700E-92FE-453B-B33D-21343B19C2A0}" type="presParOf" srcId="{3D6C2773-980B-4A56-8A7C-43332229FACD}" destId="{FD3D9034-451F-4A3F-9FCA-50827F50746E}" srcOrd="1" destOrd="0" presId="urn:microsoft.com/office/officeart/2005/8/layout/default"/>
    <dgm:cxn modelId="{5184D56D-A8A0-42EB-8CAF-21FA22811D83}" type="presParOf" srcId="{3D6C2773-980B-4A56-8A7C-43332229FACD}" destId="{BD96FA29-B1D8-4129-AB56-7F7AD7FF0710}" srcOrd="2" destOrd="0" presId="urn:microsoft.com/office/officeart/2005/8/layout/default"/>
    <dgm:cxn modelId="{CAA2DAE0-0016-4AC0-97F8-8B442E9058E9}" type="presParOf" srcId="{3D6C2773-980B-4A56-8A7C-43332229FACD}" destId="{33A10E9F-4304-455B-88D1-6B6DD6F0F8B1}" srcOrd="3" destOrd="0" presId="urn:microsoft.com/office/officeart/2005/8/layout/default"/>
    <dgm:cxn modelId="{717E4E2B-2619-4ABE-91B1-5EE894CF351F}" type="presParOf" srcId="{3D6C2773-980B-4A56-8A7C-43332229FACD}" destId="{7CC8B675-9E7B-44E1-8DDF-94137E23778E}" srcOrd="4" destOrd="0" presId="urn:microsoft.com/office/officeart/2005/8/layout/default"/>
    <dgm:cxn modelId="{B4CBC165-BB0F-4B56-9AFD-434256EFD7AE}" type="presParOf" srcId="{3D6C2773-980B-4A56-8A7C-43332229FACD}" destId="{6262F84D-35D4-4AE0-A0A2-9FAFC78826EA}" srcOrd="5" destOrd="0" presId="urn:microsoft.com/office/officeart/2005/8/layout/default"/>
    <dgm:cxn modelId="{E37CE465-9003-4E19-AE0F-14A406ADD644}" type="presParOf" srcId="{3D6C2773-980B-4A56-8A7C-43332229FACD}" destId="{0A6F9122-131E-42F8-B825-21E369EB36B9}"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400" b="0" i="0" dirty="0" smtClean="0"/>
            <a:t>1. Use an Apple-matched USB cable, and don't use any cheap low quality cables.</a:t>
          </a:r>
          <a:endParaRPr lang="en-US" sz="24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2CC48BFD-983D-4EF9-82D1-B91BEBB9C197}">
      <dgm:prSet/>
      <dgm:spPr/>
      <dgm:t>
        <a:bodyPr/>
        <a:lstStyle/>
        <a:p>
          <a:r>
            <a:rPr lang="en-US" b="0" i="0" dirty="0" smtClean="0"/>
            <a:t>2. Check and make sure your USB cables is not damaged.</a:t>
          </a:r>
          <a:endParaRPr lang="en-US" b="0" i="0" dirty="0"/>
        </a:p>
      </dgm:t>
    </dgm:pt>
    <dgm:pt modelId="{E76768C4-36BC-4E73-B51F-736E84110A50}" type="parTrans" cxnId="{14F9B426-B3E8-46D1-9DBD-0F614778F566}">
      <dgm:prSet/>
      <dgm:spPr/>
      <dgm:t>
        <a:bodyPr/>
        <a:lstStyle/>
        <a:p>
          <a:endParaRPr lang="en-US"/>
        </a:p>
      </dgm:t>
    </dgm:pt>
    <dgm:pt modelId="{F26372FE-C0FF-47EA-88D9-2B59B44062CC}" type="sibTrans" cxnId="{14F9B426-B3E8-46D1-9DBD-0F614778F566}">
      <dgm:prSet/>
      <dgm:spPr/>
      <dgm:t>
        <a:bodyPr/>
        <a:lstStyle/>
        <a:p>
          <a:endParaRPr lang="en-US"/>
        </a:p>
      </dgm:t>
    </dgm:pt>
    <dgm:pt modelId="{C1679834-CDFC-4565-98BA-7577A6841AD7}">
      <dgm:prSet/>
      <dgm:spPr/>
      <dgm:t>
        <a:bodyPr/>
        <a:lstStyle/>
        <a:p>
          <a:r>
            <a:rPr lang="en-US" b="0" i="0" dirty="0" smtClean="0"/>
            <a:t>3. Try hard resetting your </a:t>
          </a:r>
          <a:r>
            <a:rPr lang="en-US" b="0" i="0" dirty="0" err="1" smtClean="0"/>
            <a:t>iPhone</a:t>
          </a:r>
          <a:r>
            <a:rPr lang="en-US" b="0" i="0" dirty="0" smtClean="0"/>
            <a:t> or </a:t>
          </a:r>
          <a:r>
            <a:rPr lang="en-US" b="0" i="0" dirty="0" err="1" smtClean="0"/>
            <a:t>iPad</a:t>
          </a:r>
          <a:r>
            <a:rPr lang="en-US" b="0" i="0" dirty="0" smtClean="0"/>
            <a:t>.</a:t>
          </a:r>
          <a:endParaRPr lang="en-US" b="0" i="0" dirty="0"/>
        </a:p>
      </dgm:t>
    </dgm:pt>
    <dgm:pt modelId="{071FA7A4-1060-41FB-9789-587461445ED1}" type="parTrans" cxnId="{96947832-7AE4-4BAB-A740-9A16D5BF7615}">
      <dgm:prSet/>
      <dgm:spPr/>
      <dgm:t>
        <a:bodyPr/>
        <a:lstStyle/>
        <a:p>
          <a:endParaRPr lang="en-US"/>
        </a:p>
      </dgm:t>
    </dgm:pt>
    <dgm:pt modelId="{E80BAF1C-8F01-4DC3-90DF-3978B1DD59EE}" type="sibTrans" cxnId="{96947832-7AE4-4BAB-A740-9A16D5BF7615}">
      <dgm:prSet/>
      <dgm:spPr/>
      <dgm:t>
        <a:bodyPr/>
        <a:lstStyle/>
        <a:p>
          <a:endParaRPr lang="en-US"/>
        </a:p>
      </dgm:t>
    </dgm:pt>
    <dgm:pt modelId="{0601A2F0-C52D-4B4C-B11C-83C81A007909}">
      <dgm:prSet/>
      <dgm:spPr/>
      <dgm:t>
        <a:bodyPr/>
        <a:lstStyle/>
        <a:p>
          <a:r>
            <a:rPr lang="en-US" b="0" i="0" smtClean="0"/>
            <a:t>4. Change a USB cable if you have one.</a:t>
          </a:r>
          <a:endParaRPr lang="en-US" b="0" i="0"/>
        </a:p>
      </dgm:t>
    </dgm:pt>
    <dgm:pt modelId="{0A5A5B72-6E55-4C49-9153-7F831D1D22DC}" type="parTrans" cxnId="{CA0E99E4-F9DD-4913-B81F-1660E01FA236}">
      <dgm:prSet/>
      <dgm:spPr/>
      <dgm:t>
        <a:bodyPr/>
        <a:lstStyle/>
        <a:p>
          <a:endParaRPr lang="en-US"/>
        </a:p>
      </dgm:t>
    </dgm:pt>
    <dgm:pt modelId="{B4B3AF12-00F2-4AA0-B7ED-3859324D2AD3}" type="sibTrans" cxnId="{CA0E99E4-F9DD-4913-B81F-1660E01FA236}">
      <dgm:prSet/>
      <dgm:spPr/>
      <dgm:t>
        <a:bodyPr/>
        <a:lstStyle/>
        <a:p>
          <a:endParaRPr lang="en-US"/>
        </a:p>
      </dgm:t>
    </dgm:pt>
    <dgm:pt modelId="{44E2A7BD-F88A-40DF-9351-85E72A61742E}">
      <dgm:prSet/>
      <dgm:spPr/>
      <dgm:t>
        <a:bodyPr/>
        <a:lstStyle/>
        <a:p>
          <a:r>
            <a:rPr lang="en-US" b="0" i="0" smtClean="0"/>
            <a:t>5. Use an iPad Charger will make it faster to charge your iPhone.</a:t>
          </a:r>
          <a:endParaRPr lang="en-US" b="0" i="0"/>
        </a:p>
      </dgm:t>
    </dgm:pt>
    <dgm:pt modelId="{FAFE7CF5-F79D-46AC-BD5F-78FCD405033F}" type="parTrans" cxnId="{6B66AC7E-4E6B-4ABA-8DD6-1F6E1CBD65BC}">
      <dgm:prSet/>
      <dgm:spPr/>
      <dgm:t>
        <a:bodyPr/>
        <a:lstStyle/>
        <a:p>
          <a:endParaRPr lang="en-US"/>
        </a:p>
      </dgm:t>
    </dgm:pt>
    <dgm:pt modelId="{004AAFAC-50C6-40BE-AE83-D43730D64289}" type="sibTrans" cxnId="{6B66AC7E-4E6B-4ABA-8DD6-1F6E1CBD65BC}">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5" custScaleX="97916" custScaleY="116667">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847A401A-5EA0-4BC6-9D70-5F44CEC70F67}" type="pres">
      <dgm:prSet presAssocID="{2CC48BFD-983D-4EF9-82D1-B91BEBB9C197}" presName="node" presStyleLbl="node1" presStyleIdx="1" presStyleCnt="5" custScaleY="116667">
        <dgm:presLayoutVars>
          <dgm:bulletEnabled val="1"/>
        </dgm:presLayoutVars>
      </dgm:prSet>
      <dgm:spPr/>
      <dgm:t>
        <a:bodyPr/>
        <a:lstStyle/>
        <a:p>
          <a:endParaRPr lang="en-US"/>
        </a:p>
      </dgm:t>
    </dgm:pt>
    <dgm:pt modelId="{C24958DC-82FE-4A49-9393-A281975872F4}" type="pres">
      <dgm:prSet presAssocID="{F26372FE-C0FF-47EA-88D9-2B59B44062CC}" presName="sibTrans" presStyleCnt="0"/>
      <dgm:spPr/>
    </dgm:pt>
    <dgm:pt modelId="{B473B836-0CB1-432E-A8CB-7C9B867FE746}" type="pres">
      <dgm:prSet presAssocID="{C1679834-CDFC-4565-98BA-7577A6841AD7}" presName="node" presStyleLbl="node1" presStyleIdx="2" presStyleCnt="5" custScaleY="116667">
        <dgm:presLayoutVars>
          <dgm:bulletEnabled val="1"/>
        </dgm:presLayoutVars>
      </dgm:prSet>
      <dgm:spPr/>
      <dgm:t>
        <a:bodyPr/>
        <a:lstStyle/>
        <a:p>
          <a:endParaRPr lang="en-US"/>
        </a:p>
      </dgm:t>
    </dgm:pt>
    <dgm:pt modelId="{E248D9CC-D622-403C-B520-396FA92FA871}" type="pres">
      <dgm:prSet presAssocID="{E80BAF1C-8F01-4DC3-90DF-3978B1DD59EE}" presName="sibTrans" presStyleCnt="0"/>
      <dgm:spPr/>
    </dgm:pt>
    <dgm:pt modelId="{E2F042E5-51A2-4A44-868E-A94557C6F305}" type="pres">
      <dgm:prSet presAssocID="{0601A2F0-C52D-4B4C-B11C-83C81A007909}" presName="node" presStyleLbl="node1" presStyleIdx="3" presStyleCnt="5">
        <dgm:presLayoutVars>
          <dgm:bulletEnabled val="1"/>
        </dgm:presLayoutVars>
      </dgm:prSet>
      <dgm:spPr/>
      <dgm:t>
        <a:bodyPr/>
        <a:lstStyle/>
        <a:p>
          <a:endParaRPr lang="en-US"/>
        </a:p>
      </dgm:t>
    </dgm:pt>
    <dgm:pt modelId="{C69A18DB-205A-4D3C-B579-0EC889FEC799}" type="pres">
      <dgm:prSet presAssocID="{B4B3AF12-00F2-4AA0-B7ED-3859324D2AD3}" presName="sibTrans" presStyleCnt="0"/>
      <dgm:spPr/>
    </dgm:pt>
    <dgm:pt modelId="{4CD5D521-9F9E-433A-8D0B-15C8C36BA811}" type="pres">
      <dgm:prSet presAssocID="{44E2A7BD-F88A-40DF-9351-85E72A61742E}" presName="node" presStyleLbl="node1" presStyleIdx="4" presStyleCnt="5">
        <dgm:presLayoutVars>
          <dgm:bulletEnabled val="1"/>
        </dgm:presLayoutVars>
      </dgm:prSet>
      <dgm:spPr/>
      <dgm:t>
        <a:bodyPr/>
        <a:lstStyle/>
        <a:p>
          <a:endParaRPr lang="en-US"/>
        </a:p>
      </dgm:t>
    </dgm:pt>
  </dgm:ptLst>
  <dgm:cxnLst>
    <dgm:cxn modelId="{14F9B426-B3E8-46D1-9DBD-0F614778F566}" srcId="{3D07EC7B-0187-4358-BA56-4019EA74E16E}" destId="{2CC48BFD-983D-4EF9-82D1-B91BEBB9C197}" srcOrd="1" destOrd="0" parTransId="{E76768C4-36BC-4E73-B51F-736E84110A50}" sibTransId="{F26372FE-C0FF-47EA-88D9-2B59B44062CC}"/>
    <dgm:cxn modelId="{16A138D4-FC42-4FC7-83A8-9CC954B80117}" type="presOf" srcId="{C1679834-CDFC-4565-98BA-7577A6841AD7}" destId="{B473B836-0CB1-432E-A8CB-7C9B867FE746}" srcOrd="0" destOrd="0" presId="urn:microsoft.com/office/officeart/2005/8/layout/default"/>
    <dgm:cxn modelId="{73FF8CA9-489B-4F4B-B6A5-7A9DD4B66F5D}" type="presOf" srcId="{2CC48BFD-983D-4EF9-82D1-B91BEBB9C197}" destId="{847A401A-5EA0-4BC6-9D70-5F44CEC70F67}"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C6C7015C-46A9-4516-8F23-5BDEA696A2BE}" type="presOf" srcId="{44E2A7BD-F88A-40DF-9351-85E72A61742E}" destId="{4CD5D521-9F9E-433A-8D0B-15C8C36BA811}" srcOrd="0" destOrd="0" presId="urn:microsoft.com/office/officeart/2005/8/layout/default"/>
    <dgm:cxn modelId="{6B66AC7E-4E6B-4ABA-8DD6-1F6E1CBD65BC}" srcId="{3D07EC7B-0187-4358-BA56-4019EA74E16E}" destId="{44E2A7BD-F88A-40DF-9351-85E72A61742E}" srcOrd="4" destOrd="0" parTransId="{FAFE7CF5-F79D-46AC-BD5F-78FCD405033F}" sibTransId="{004AAFAC-50C6-40BE-AE83-D43730D64289}"/>
    <dgm:cxn modelId="{4A2F9AE9-8F44-4AD6-B690-397E90953A77}" type="presOf" srcId="{135BA893-7CA4-4834-BDD1-583CCB8CE47A}" destId="{428325E1-311F-4AD8-9EEE-D8533F3E5E2E}" srcOrd="0" destOrd="0" presId="urn:microsoft.com/office/officeart/2005/8/layout/default"/>
    <dgm:cxn modelId="{CA0E99E4-F9DD-4913-B81F-1660E01FA236}" srcId="{3D07EC7B-0187-4358-BA56-4019EA74E16E}" destId="{0601A2F0-C52D-4B4C-B11C-83C81A007909}" srcOrd="3" destOrd="0" parTransId="{0A5A5B72-6E55-4C49-9153-7F831D1D22DC}" sibTransId="{B4B3AF12-00F2-4AA0-B7ED-3859324D2AD3}"/>
    <dgm:cxn modelId="{E6842B20-C0E9-4DA1-BAD8-B8D984E65516}" type="presOf" srcId="{0601A2F0-C52D-4B4C-B11C-83C81A007909}" destId="{E2F042E5-51A2-4A44-868E-A94557C6F305}" srcOrd="0" destOrd="0" presId="urn:microsoft.com/office/officeart/2005/8/layout/default"/>
    <dgm:cxn modelId="{513FB353-258F-4733-BB6C-20B4168AAC12}" type="presOf" srcId="{3D07EC7B-0187-4358-BA56-4019EA74E16E}" destId="{3D6C2773-980B-4A56-8A7C-43332229FACD}" srcOrd="0" destOrd="0" presId="urn:microsoft.com/office/officeart/2005/8/layout/default"/>
    <dgm:cxn modelId="{96947832-7AE4-4BAB-A740-9A16D5BF7615}" srcId="{3D07EC7B-0187-4358-BA56-4019EA74E16E}" destId="{C1679834-CDFC-4565-98BA-7577A6841AD7}" srcOrd="2" destOrd="0" parTransId="{071FA7A4-1060-41FB-9789-587461445ED1}" sibTransId="{E80BAF1C-8F01-4DC3-90DF-3978B1DD59EE}"/>
    <dgm:cxn modelId="{4563808B-1FF6-4528-A66D-3D28370D3F06}" type="presParOf" srcId="{3D6C2773-980B-4A56-8A7C-43332229FACD}" destId="{428325E1-311F-4AD8-9EEE-D8533F3E5E2E}" srcOrd="0" destOrd="0" presId="urn:microsoft.com/office/officeart/2005/8/layout/default"/>
    <dgm:cxn modelId="{7FA015BF-257B-482A-A6A7-76F1B71E3F1E}" type="presParOf" srcId="{3D6C2773-980B-4A56-8A7C-43332229FACD}" destId="{FD3D9034-451F-4A3F-9FCA-50827F50746E}" srcOrd="1" destOrd="0" presId="urn:microsoft.com/office/officeart/2005/8/layout/default"/>
    <dgm:cxn modelId="{90E78C70-2F5B-43A5-A035-AE8D61867C3D}" type="presParOf" srcId="{3D6C2773-980B-4A56-8A7C-43332229FACD}" destId="{847A401A-5EA0-4BC6-9D70-5F44CEC70F67}" srcOrd="2" destOrd="0" presId="urn:microsoft.com/office/officeart/2005/8/layout/default"/>
    <dgm:cxn modelId="{75695722-7DAD-4FB6-ADAF-19E30C1D480A}" type="presParOf" srcId="{3D6C2773-980B-4A56-8A7C-43332229FACD}" destId="{C24958DC-82FE-4A49-9393-A281975872F4}" srcOrd="3" destOrd="0" presId="urn:microsoft.com/office/officeart/2005/8/layout/default"/>
    <dgm:cxn modelId="{EA5979E9-1206-4076-A625-5F8DCCFD7F3B}" type="presParOf" srcId="{3D6C2773-980B-4A56-8A7C-43332229FACD}" destId="{B473B836-0CB1-432E-A8CB-7C9B867FE746}" srcOrd="4" destOrd="0" presId="urn:microsoft.com/office/officeart/2005/8/layout/default"/>
    <dgm:cxn modelId="{725B213A-33AA-4D5E-94EF-2B57642D1A8E}" type="presParOf" srcId="{3D6C2773-980B-4A56-8A7C-43332229FACD}" destId="{E248D9CC-D622-403C-B520-396FA92FA871}" srcOrd="5" destOrd="0" presId="urn:microsoft.com/office/officeart/2005/8/layout/default"/>
    <dgm:cxn modelId="{A5D822BE-A932-4024-A6D0-9CF49EDB416B}" type="presParOf" srcId="{3D6C2773-980B-4A56-8A7C-43332229FACD}" destId="{E2F042E5-51A2-4A44-868E-A94557C6F305}" srcOrd="6" destOrd="0" presId="urn:microsoft.com/office/officeart/2005/8/layout/default"/>
    <dgm:cxn modelId="{3617E669-0718-478A-A02E-73FB01D58295}" type="presParOf" srcId="{3D6C2773-980B-4A56-8A7C-43332229FACD}" destId="{C69A18DB-205A-4D3C-B579-0EC889FEC799}" srcOrd="7" destOrd="0" presId="urn:microsoft.com/office/officeart/2005/8/layout/default"/>
    <dgm:cxn modelId="{6BF0C79F-FBAD-43F6-82A1-161B6A5AAD70}" type="presParOf" srcId="{3D6C2773-980B-4A56-8A7C-43332229FACD}" destId="{4CD5D521-9F9E-433A-8D0B-15C8C36BA811}"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000" b="0" i="0" dirty="0" smtClean="0"/>
            <a:t>1. Restart </a:t>
          </a:r>
          <a:r>
            <a:rPr lang="en-US" sz="2000" b="0" i="0" dirty="0" err="1" smtClean="0"/>
            <a:t>Siri</a:t>
          </a:r>
          <a:r>
            <a:rPr lang="en-US" sz="2000" b="0" i="0" dirty="0" smtClean="0"/>
            <a:t>: Settings &gt; General &gt; </a:t>
          </a:r>
          <a:r>
            <a:rPr lang="en-US" sz="2000" b="0" i="0" dirty="0" err="1" smtClean="0"/>
            <a:t>Siri</a:t>
          </a:r>
          <a:r>
            <a:rPr lang="en-US" sz="2000" b="0" i="0" dirty="0" smtClean="0"/>
            <a:t> &gt; Turn off </a:t>
          </a:r>
          <a:r>
            <a:rPr lang="en-US" sz="2000" b="0" i="0" dirty="0" err="1" smtClean="0"/>
            <a:t>Siri</a:t>
          </a:r>
          <a:r>
            <a:rPr lang="en-US" sz="2000" b="0" i="0" dirty="0" smtClean="0"/>
            <a:t> &gt; Turn </a:t>
          </a:r>
          <a:r>
            <a:rPr lang="en-US" sz="2000" b="0" i="0" dirty="0" err="1" smtClean="0"/>
            <a:t>Siri</a:t>
          </a:r>
          <a:r>
            <a:rPr lang="en-US" sz="2000" b="0" i="0" dirty="0" smtClean="0"/>
            <a:t> on again.</a:t>
          </a:r>
          <a:endParaRPr lang="en-US" sz="20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3A4B7FF5-8C24-4054-B4AC-951AC7586D5E}">
      <dgm:prSet/>
      <dgm:spPr/>
      <dgm:t>
        <a:bodyPr anchor="t"/>
        <a:lstStyle/>
        <a:p>
          <a:r>
            <a:rPr lang="en-US" b="0" i="0" dirty="0" smtClean="0"/>
            <a:t>2. Reset Network Settings: Go to Settings app &gt; General &gt; Tap on Reset &gt; Tap on Reset Network Settings &gt; Enter your </a:t>
          </a:r>
          <a:r>
            <a:rPr lang="en-US" b="0" i="0" dirty="0" err="1" smtClean="0"/>
            <a:t>Passcode</a:t>
          </a:r>
          <a:r>
            <a:rPr lang="en-US" b="0" i="0" dirty="0" smtClean="0"/>
            <a:t> &gt; Tap on Reset Network Settings to Confirm.</a:t>
          </a:r>
          <a:endParaRPr lang="en-US" b="0" i="0" dirty="0"/>
        </a:p>
      </dgm:t>
    </dgm:pt>
    <dgm:pt modelId="{E768EE0B-F3B6-4806-A0C4-8FB6C701A766}" type="parTrans" cxnId="{6BE11407-0B55-4372-A35A-04433165BEA7}">
      <dgm:prSet/>
      <dgm:spPr/>
      <dgm:t>
        <a:bodyPr/>
        <a:lstStyle/>
        <a:p>
          <a:endParaRPr lang="en-US"/>
        </a:p>
      </dgm:t>
    </dgm:pt>
    <dgm:pt modelId="{FDC132ED-04DF-4995-ADF9-016D713F2497}" type="sibTrans" cxnId="{6BE11407-0B55-4372-A35A-04433165BEA7}">
      <dgm:prSet/>
      <dgm:spPr/>
      <dgm:t>
        <a:bodyPr/>
        <a:lstStyle/>
        <a:p>
          <a:endParaRPr lang="en-US"/>
        </a:p>
      </dgm:t>
    </dgm:pt>
    <dgm:pt modelId="{9F84EDF6-58A9-4F51-9C13-DD6DB7D02BE1}">
      <dgm:prSet/>
      <dgm:spPr/>
      <dgm:t>
        <a:bodyPr anchor="t"/>
        <a:lstStyle/>
        <a:p>
          <a:r>
            <a:rPr lang="en-US" b="0" i="0" dirty="0" smtClean="0"/>
            <a:t>3. Enable Hey </a:t>
          </a:r>
          <a:r>
            <a:rPr lang="en-US" b="0" i="0" dirty="0" err="1" smtClean="0"/>
            <a:t>Siri</a:t>
          </a:r>
          <a:r>
            <a:rPr lang="en-US" b="0" i="0" dirty="0" smtClean="0"/>
            <a:t>: Settings &gt; General &gt; </a:t>
          </a:r>
          <a:r>
            <a:rPr lang="en-US" b="0" i="0" dirty="0" err="1" smtClean="0"/>
            <a:t>Siri</a:t>
          </a:r>
          <a:r>
            <a:rPr lang="en-US" b="0" i="0" dirty="0" smtClean="0"/>
            <a:t> &gt; Tap on Allow Hey </a:t>
          </a:r>
          <a:r>
            <a:rPr lang="en-US" b="0" i="0" dirty="0" err="1" smtClean="0"/>
            <a:t>Siri</a:t>
          </a:r>
          <a:r>
            <a:rPr lang="en-US" b="0" i="0" dirty="0" smtClean="0"/>
            <a:t>.</a:t>
          </a:r>
          <a:endParaRPr lang="en-US" b="0" i="0" dirty="0"/>
        </a:p>
      </dgm:t>
    </dgm:pt>
    <dgm:pt modelId="{F2AF7FA7-C848-470E-8AFE-7C83CA5B6A30}" type="parTrans" cxnId="{CA300D14-71F6-4A79-9FF0-2C0E09178A21}">
      <dgm:prSet/>
      <dgm:spPr/>
      <dgm:t>
        <a:bodyPr/>
        <a:lstStyle/>
        <a:p>
          <a:endParaRPr lang="en-US"/>
        </a:p>
      </dgm:t>
    </dgm:pt>
    <dgm:pt modelId="{E526B6DB-68A2-46B9-A3F3-32750157A36A}" type="sibTrans" cxnId="{CA300D14-71F6-4A79-9FF0-2C0E09178A21}">
      <dgm:prSet/>
      <dgm:spPr/>
      <dgm:t>
        <a:bodyPr/>
        <a:lstStyle/>
        <a:p>
          <a:endParaRPr lang="en-US"/>
        </a:p>
      </dgm:t>
    </dgm:pt>
    <dgm:pt modelId="{4824AE91-3E60-4A10-8929-AE8C5F96CD05}">
      <dgm:prSet/>
      <dgm:spPr/>
      <dgm:t>
        <a:bodyPr anchor="t"/>
        <a:lstStyle/>
        <a:p>
          <a:r>
            <a:rPr lang="en-US" b="0" i="0" dirty="0" smtClean="0"/>
            <a:t>4. Clean your </a:t>
          </a:r>
          <a:r>
            <a:rPr lang="en-US" b="0" i="0" dirty="0" err="1" smtClean="0"/>
            <a:t>iPhone</a:t>
          </a:r>
          <a:r>
            <a:rPr lang="en-US" b="0" i="0" dirty="0" smtClean="0"/>
            <a:t>/</a:t>
          </a:r>
          <a:r>
            <a:rPr lang="en-US" b="0" i="0" dirty="0" err="1" smtClean="0"/>
            <a:t>iPad</a:t>
          </a:r>
          <a:r>
            <a:rPr lang="en-US" b="0" i="0" dirty="0" smtClean="0"/>
            <a:t> Microphone and make sure it is unobstructed and not damaged.</a:t>
          </a:r>
          <a:endParaRPr lang="en-US" b="0" i="0" dirty="0"/>
        </a:p>
      </dgm:t>
    </dgm:pt>
    <dgm:pt modelId="{C3797D17-5060-4775-8D66-F81DB50F8E73}" type="parTrans" cxnId="{BDF8925C-9E18-4EC7-BF38-D1BCCBE325AE}">
      <dgm:prSet/>
      <dgm:spPr/>
      <dgm:t>
        <a:bodyPr/>
        <a:lstStyle/>
        <a:p>
          <a:endParaRPr lang="en-US"/>
        </a:p>
      </dgm:t>
    </dgm:pt>
    <dgm:pt modelId="{E4B203F5-03C9-49E3-9F32-A73E17B5888F}" type="sibTrans" cxnId="{BDF8925C-9E18-4EC7-BF38-D1BCCBE325AE}">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4" custScaleX="97916" custScaleY="116667">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892B62C8-2750-4F7C-AA39-11DB05C40D70}" type="pres">
      <dgm:prSet presAssocID="{3A4B7FF5-8C24-4054-B4AC-951AC7586D5E}" presName="node" presStyleLbl="node1" presStyleIdx="1" presStyleCnt="4" custScaleY="116850">
        <dgm:presLayoutVars>
          <dgm:bulletEnabled val="1"/>
        </dgm:presLayoutVars>
      </dgm:prSet>
      <dgm:spPr/>
      <dgm:t>
        <a:bodyPr/>
        <a:lstStyle/>
        <a:p>
          <a:endParaRPr lang="en-US"/>
        </a:p>
      </dgm:t>
    </dgm:pt>
    <dgm:pt modelId="{BAA9BBDC-935F-4D8B-B987-A44160A64A35}" type="pres">
      <dgm:prSet presAssocID="{FDC132ED-04DF-4995-ADF9-016D713F2497}" presName="sibTrans" presStyleCnt="0"/>
      <dgm:spPr/>
    </dgm:pt>
    <dgm:pt modelId="{559CE8B9-EC5D-42D2-A475-C5D5121B2FBB}" type="pres">
      <dgm:prSet presAssocID="{9F84EDF6-58A9-4F51-9C13-DD6DB7D02BE1}" presName="node" presStyleLbl="node1" presStyleIdx="2" presStyleCnt="4">
        <dgm:presLayoutVars>
          <dgm:bulletEnabled val="1"/>
        </dgm:presLayoutVars>
      </dgm:prSet>
      <dgm:spPr/>
      <dgm:t>
        <a:bodyPr/>
        <a:lstStyle/>
        <a:p>
          <a:endParaRPr lang="en-US"/>
        </a:p>
      </dgm:t>
    </dgm:pt>
    <dgm:pt modelId="{7463AF82-7565-4419-8E7F-3D1D5804FF9D}" type="pres">
      <dgm:prSet presAssocID="{E526B6DB-68A2-46B9-A3F3-32750157A36A}" presName="sibTrans" presStyleCnt="0"/>
      <dgm:spPr/>
    </dgm:pt>
    <dgm:pt modelId="{0666B301-4245-4DF0-A79B-9897CDC55D13}" type="pres">
      <dgm:prSet presAssocID="{4824AE91-3E60-4A10-8929-AE8C5F96CD05}" presName="node" presStyleLbl="node1" presStyleIdx="3" presStyleCnt="4">
        <dgm:presLayoutVars>
          <dgm:bulletEnabled val="1"/>
        </dgm:presLayoutVars>
      </dgm:prSet>
      <dgm:spPr/>
      <dgm:t>
        <a:bodyPr/>
        <a:lstStyle/>
        <a:p>
          <a:endParaRPr lang="en-US"/>
        </a:p>
      </dgm:t>
    </dgm:pt>
  </dgm:ptLst>
  <dgm:cxnLst>
    <dgm:cxn modelId="{69672977-04DA-4C13-8551-C0E40F69D2A1}" type="presOf" srcId="{3D07EC7B-0187-4358-BA56-4019EA74E16E}" destId="{3D6C2773-980B-4A56-8A7C-43332229FACD}" srcOrd="0" destOrd="0" presId="urn:microsoft.com/office/officeart/2005/8/layout/default"/>
    <dgm:cxn modelId="{5B6096D4-FCD6-4943-838E-4B8DA1BBFCB5}" type="presOf" srcId="{4824AE91-3E60-4A10-8929-AE8C5F96CD05}" destId="{0666B301-4245-4DF0-A79B-9897CDC55D13}" srcOrd="0" destOrd="0" presId="urn:microsoft.com/office/officeart/2005/8/layout/default"/>
    <dgm:cxn modelId="{28A0F04D-6DC8-4A25-8B54-4FD8AE900C5C}" type="presOf" srcId="{135BA893-7CA4-4834-BDD1-583CCB8CE47A}" destId="{428325E1-311F-4AD8-9EEE-D8533F3E5E2E}"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CB48F80E-4256-48D7-81BB-F1EA27E5EB8A}" type="presOf" srcId="{9F84EDF6-58A9-4F51-9C13-DD6DB7D02BE1}" destId="{559CE8B9-EC5D-42D2-A475-C5D5121B2FBB}" srcOrd="0" destOrd="0" presId="urn:microsoft.com/office/officeart/2005/8/layout/default"/>
    <dgm:cxn modelId="{CA300D14-71F6-4A79-9FF0-2C0E09178A21}" srcId="{3D07EC7B-0187-4358-BA56-4019EA74E16E}" destId="{9F84EDF6-58A9-4F51-9C13-DD6DB7D02BE1}" srcOrd="2" destOrd="0" parTransId="{F2AF7FA7-C848-470E-8AFE-7C83CA5B6A30}" sibTransId="{E526B6DB-68A2-46B9-A3F3-32750157A36A}"/>
    <dgm:cxn modelId="{6BE11407-0B55-4372-A35A-04433165BEA7}" srcId="{3D07EC7B-0187-4358-BA56-4019EA74E16E}" destId="{3A4B7FF5-8C24-4054-B4AC-951AC7586D5E}" srcOrd="1" destOrd="0" parTransId="{E768EE0B-F3B6-4806-A0C4-8FB6C701A766}" sibTransId="{FDC132ED-04DF-4995-ADF9-016D713F2497}"/>
    <dgm:cxn modelId="{2CE4C4C2-B548-4C3C-85B7-9DD9B7013C6D}" type="presOf" srcId="{3A4B7FF5-8C24-4054-B4AC-951AC7586D5E}" destId="{892B62C8-2750-4F7C-AA39-11DB05C40D70}" srcOrd="0" destOrd="0" presId="urn:microsoft.com/office/officeart/2005/8/layout/default"/>
    <dgm:cxn modelId="{BDF8925C-9E18-4EC7-BF38-D1BCCBE325AE}" srcId="{3D07EC7B-0187-4358-BA56-4019EA74E16E}" destId="{4824AE91-3E60-4A10-8929-AE8C5F96CD05}" srcOrd="3" destOrd="0" parTransId="{C3797D17-5060-4775-8D66-F81DB50F8E73}" sibTransId="{E4B203F5-03C9-49E3-9F32-A73E17B5888F}"/>
    <dgm:cxn modelId="{FEF320C5-DD41-416A-B6D8-85F6CA281DD5}" type="presParOf" srcId="{3D6C2773-980B-4A56-8A7C-43332229FACD}" destId="{428325E1-311F-4AD8-9EEE-D8533F3E5E2E}" srcOrd="0" destOrd="0" presId="urn:microsoft.com/office/officeart/2005/8/layout/default"/>
    <dgm:cxn modelId="{9D0C752A-2527-4316-AC7A-FA5FD91BC5C1}" type="presParOf" srcId="{3D6C2773-980B-4A56-8A7C-43332229FACD}" destId="{FD3D9034-451F-4A3F-9FCA-50827F50746E}" srcOrd="1" destOrd="0" presId="urn:microsoft.com/office/officeart/2005/8/layout/default"/>
    <dgm:cxn modelId="{77B0AC1A-1782-4B5D-8600-A7938ECDC5A0}" type="presParOf" srcId="{3D6C2773-980B-4A56-8A7C-43332229FACD}" destId="{892B62C8-2750-4F7C-AA39-11DB05C40D70}" srcOrd="2" destOrd="0" presId="urn:microsoft.com/office/officeart/2005/8/layout/default"/>
    <dgm:cxn modelId="{AC7A0D84-9C30-4F7C-AD4F-DEF5EE5799EA}" type="presParOf" srcId="{3D6C2773-980B-4A56-8A7C-43332229FACD}" destId="{BAA9BBDC-935F-4D8B-B987-A44160A64A35}" srcOrd="3" destOrd="0" presId="urn:microsoft.com/office/officeart/2005/8/layout/default"/>
    <dgm:cxn modelId="{378A885F-7E78-44AF-BAA6-ACAA96E3223B}" type="presParOf" srcId="{3D6C2773-980B-4A56-8A7C-43332229FACD}" destId="{559CE8B9-EC5D-42D2-A475-C5D5121B2FBB}" srcOrd="4" destOrd="0" presId="urn:microsoft.com/office/officeart/2005/8/layout/default"/>
    <dgm:cxn modelId="{22ED758D-0A28-48C4-8FE2-2B46D30BD198}" type="presParOf" srcId="{3D6C2773-980B-4A56-8A7C-43332229FACD}" destId="{7463AF82-7565-4419-8E7F-3D1D5804FF9D}" srcOrd="5" destOrd="0" presId="urn:microsoft.com/office/officeart/2005/8/layout/default"/>
    <dgm:cxn modelId="{B19D8E62-BD0E-4931-95B6-F7F34F65361F}" type="presParOf" srcId="{3D6C2773-980B-4A56-8A7C-43332229FACD}" destId="{0666B301-4245-4DF0-A79B-9897CDC55D13}" srcOrd="6"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000" b="0" i="0" dirty="0" smtClean="0"/>
            <a:t>Method 1: </a:t>
          </a:r>
        </a:p>
        <a:p>
          <a:pPr rtl="0"/>
          <a:r>
            <a:rPr lang="en-US" sz="2000" b="0" i="0" dirty="0" smtClean="0"/>
            <a:t>Go to Settings &gt; Sounds to adjust the volume of ringtone.</a:t>
          </a:r>
          <a:endParaRPr lang="en-US" sz="20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5E3ECCFE-D07D-4320-B3B3-29B5E8E12CE1}">
      <dgm:prSet/>
      <dgm:spPr/>
      <dgm:t>
        <a:bodyPr anchor="t"/>
        <a:lstStyle/>
        <a:p>
          <a:r>
            <a:rPr lang="en-US" b="0" i="0" dirty="0" smtClean="0"/>
            <a:t>Method 2: </a:t>
          </a:r>
        </a:p>
        <a:p>
          <a:r>
            <a:rPr lang="en-US" b="0" i="0" dirty="0" smtClean="0"/>
            <a:t>Make sure you have "mute" button set to ring instead of silent.</a:t>
          </a:r>
          <a:endParaRPr lang="en-US" b="0" i="0" dirty="0"/>
        </a:p>
      </dgm:t>
    </dgm:pt>
    <dgm:pt modelId="{58A075F6-27A1-41D7-B298-1927777D5C00}" type="parTrans" cxnId="{45FD4F5E-4883-407F-AA45-DAE14D2940B8}">
      <dgm:prSet/>
      <dgm:spPr/>
      <dgm:t>
        <a:bodyPr/>
        <a:lstStyle/>
        <a:p>
          <a:endParaRPr lang="en-US"/>
        </a:p>
      </dgm:t>
    </dgm:pt>
    <dgm:pt modelId="{8C1571EF-2A42-4813-B531-DDE4AE165507}" type="sibTrans" cxnId="{45FD4F5E-4883-407F-AA45-DAE14D2940B8}">
      <dgm:prSet/>
      <dgm:spPr/>
      <dgm:t>
        <a:bodyPr/>
        <a:lstStyle/>
        <a:p>
          <a:endParaRPr lang="en-US"/>
        </a:p>
      </dgm:t>
    </dgm:pt>
    <dgm:pt modelId="{54803928-BB5C-4D23-AF89-DD1B0D1A37B0}">
      <dgm:prSet/>
      <dgm:spPr/>
      <dgm:t>
        <a:bodyPr anchor="t"/>
        <a:lstStyle/>
        <a:p>
          <a:r>
            <a:rPr lang="en-US" b="0" i="0" dirty="0" smtClean="0"/>
            <a:t>Method 3:</a:t>
          </a:r>
        </a:p>
        <a:p>
          <a:r>
            <a:rPr lang="en-US" b="0" i="0" dirty="0" smtClean="0"/>
            <a:t> Restart your </a:t>
          </a:r>
          <a:r>
            <a:rPr lang="en-US" b="0" i="0" dirty="0" err="1" smtClean="0"/>
            <a:t>iPhone</a:t>
          </a:r>
          <a:r>
            <a:rPr lang="en-US" b="0" i="0" dirty="0" smtClean="0"/>
            <a:t>.</a:t>
          </a:r>
          <a:endParaRPr lang="en-US" b="0" i="0" dirty="0"/>
        </a:p>
      </dgm:t>
    </dgm:pt>
    <dgm:pt modelId="{083D9203-8547-4DC8-97D0-0F04B58BA9AD}" type="parTrans" cxnId="{DC9F0D5B-B1B6-4EFF-8BD7-6BC5B4179027}">
      <dgm:prSet/>
      <dgm:spPr/>
      <dgm:t>
        <a:bodyPr/>
        <a:lstStyle/>
        <a:p>
          <a:endParaRPr lang="en-US"/>
        </a:p>
      </dgm:t>
    </dgm:pt>
    <dgm:pt modelId="{FD0E1FF1-AF52-4F49-BA4D-0438E17B599A}" type="sibTrans" cxnId="{DC9F0D5B-B1B6-4EFF-8BD7-6BC5B4179027}">
      <dgm:prSet/>
      <dgm:spPr/>
      <dgm:t>
        <a:bodyPr/>
        <a:lstStyle/>
        <a:p>
          <a:endParaRPr lang="en-US"/>
        </a:p>
      </dgm:t>
    </dgm:pt>
    <dgm:pt modelId="{30BD3CFE-329A-4E1D-A121-216C3426F3FD}">
      <dgm:prSet/>
      <dgm:spPr/>
      <dgm:t>
        <a:bodyPr anchor="t"/>
        <a:lstStyle/>
        <a:p>
          <a:r>
            <a:rPr lang="en-US" b="0" i="0" dirty="0" smtClean="0"/>
            <a:t>Method 4: </a:t>
          </a:r>
        </a:p>
        <a:p>
          <a:r>
            <a:rPr lang="en-US" b="0" i="0" dirty="0" smtClean="0"/>
            <a:t>Update to new </a:t>
          </a:r>
          <a:r>
            <a:rPr lang="en-US" b="0" i="0" dirty="0" err="1" smtClean="0"/>
            <a:t>iOS</a:t>
          </a:r>
          <a:r>
            <a:rPr lang="en-US" b="0" i="0" dirty="0" smtClean="0"/>
            <a:t> 10 update.</a:t>
          </a:r>
          <a:endParaRPr lang="en-US" b="0" i="0" dirty="0"/>
        </a:p>
      </dgm:t>
    </dgm:pt>
    <dgm:pt modelId="{A2D7DC21-4253-4400-96BD-FA2184CA307E}" type="parTrans" cxnId="{716253B5-037B-4278-8A16-9E057A30C6F6}">
      <dgm:prSet/>
      <dgm:spPr/>
      <dgm:t>
        <a:bodyPr/>
        <a:lstStyle/>
        <a:p>
          <a:endParaRPr lang="en-US"/>
        </a:p>
      </dgm:t>
    </dgm:pt>
    <dgm:pt modelId="{33186332-79A0-4DD8-9E2E-57AF441FEBFC}" type="sibTrans" cxnId="{716253B5-037B-4278-8A16-9E057A30C6F6}">
      <dgm:prSet/>
      <dgm:spPr/>
      <dgm:t>
        <a:bodyPr/>
        <a:lstStyle/>
        <a:p>
          <a:endParaRPr lang="en-US"/>
        </a:p>
      </dgm:t>
    </dgm:pt>
    <dgm:pt modelId="{7E4F06FA-552D-433A-9C8A-91F4882C4054}">
      <dgm:prSet/>
      <dgm:spPr/>
      <dgm:t>
        <a:bodyPr anchor="t"/>
        <a:lstStyle/>
        <a:p>
          <a:r>
            <a:rPr lang="en-US" b="0" i="0" dirty="0" smtClean="0"/>
            <a:t>Method 5: </a:t>
          </a:r>
        </a:p>
        <a:p>
          <a:r>
            <a:rPr lang="en-US" b="0" i="0" dirty="0" smtClean="0"/>
            <a:t>Contact Apple.</a:t>
          </a:r>
          <a:endParaRPr lang="en-US" b="0" i="0" dirty="0"/>
        </a:p>
      </dgm:t>
    </dgm:pt>
    <dgm:pt modelId="{C1AFD1B1-FAD2-41F9-9EA3-AF807CFD4E69}" type="parTrans" cxnId="{68BFA463-A61B-4E15-ACFE-64E876562BE8}">
      <dgm:prSet/>
      <dgm:spPr/>
      <dgm:t>
        <a:bodyPr/>
        <a:lstStyle/>
        <a:p>
          <a:endParaRPr lang="en-US"/>
        </a:p>
      </dgm:t>
    </dgm:pt>
    <dgm:pt modelId="{64304C8B-24F3-4C10-B117-94FD748C7BF3}" type="sibTrans" cxnId="{68BFA463-A61B-4E15-ACFE-64E876562BE8}">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5" custScaleX="97916" custScaleY="116667">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62D3C97F-9C43-49D2-BC33-33BDDC74A924}" type="pres">
      <dgm:prSet presAssocID="{5E3ECCFE-D07D-4320-B3B3-29B5E8E12CE1}" presName="node" presStyleLbl="node1" presStyleIdx="1" presStyleCnt="5" custScaleY="120151">
        <dgm:presLayoutVars>
          <dgm:bulletEnabled val="1"/>
        </dgm:presLayoutVars>
      </dgm:prSet>
      <dgm:spPr/>
      <dgm:t>
        <a:bodyPr/>
        <a:lstStyle/>
        <a:p>
          <a:endParaRPr lang="en-US"/>
        </a:p>
      </dgm:t>
    </dgm:pt>
    <dgm:pt modelId="{7D8FB63E-AC2F-4EDC-8473-2BAE994D2FCF}" type="pres">
      <dgm:prSet presAssocID="{8C1571EF-2A42-4813-B531-DDE4AE165507}" presName="sibTrans" presStyleCnt="0"/>
      <dgm:spPr/>
    </dgm:pt>
    <dgm:pt modelId="{E3C285BB-2A24-4BD5-BAFC-0FC13459F001}" type="pres">
      <dgm:prSet presAssocID="{54803928-BB5C-4D23-AF89-DD1B0D1A37B0}" presName="node" presStyleLbl="node1" presStyleIdx="2" presStyleCnt="5" custScaleY="120151">
        <dgm:presLayoutVars>
          <dgm:bulletEnabled val="1"/>
        </dgm:presLayoutVars>
      </dgm:prSet>
      <dgm:spPr/>
      <dgm:t>
        <a:bodyPr/>
        <a:lstStyle/>
        <a:p>
          <a:endParaRPr lang="en-US"/>
        </a:p>
      </dgm:t>
    </dgm:pt>
    <dgm:pt modelId="{8175DD4A-F357-4EAC-83C0-FA4C971FB4C8}" type="pres">
      <dgm:prSet presAssocID="{FD0E1FF1-AF52-4F49-BA4D-0438E17B599A}" presName="sibTrans" presStyleCnt="0"/>
      <dgm:spPr/>
    </dgm:pt>
    <dgm:pt modelId="{387CAF5A-3CC0-4FA4-B6AA-62424ED798B0}" type="pres">
      <dgm:prSet presAssocID="{30BD3CFE-329A-4E1D-A121-216C3426F3FD}" presName="node" presStyleLbl="node1" presStyleIdx="3" presStyleCnt="5" custScaleY="111277">
        <dgm:presLayoutVars>
          <dgm:bulletEnabled val="1"/>
        </dgm:presLayoutVars>
      </dgm:prSet>
      <dgm:spPr/>
      <dgm:t>
        <a:bodyPr/>
        <a:lstStyle/>
        <a:p>
          <a:endParaRPr lang="en-US"/>
        </a:p>
      </dgm:t>
    </dgm:pt>
    <dgm:pt modelId="{A5CB4A13-3885-40B2-8E6A-A17E10FA8E9F}" type="pres">
      <dgm:prSet presAssocID="{33186332-79A0-4DD8-9E2E-57AF441FEBFC}" presName="sibTrans" presStyleCnt="0"/>
      <dgm:spPr/>
    </dgm:pt>
    <dgm:pt modelId="{38EE1FA3-437A-4B55-8DF7-D7F327A54949}" type="pres">
      <dgm:prSet presAssocID="{7E4F06FA-552D-433A-9C8A-91F4882C4054}" presName="node" presStyleLbl="node1" presStyleIdx="4" presStyleCnt="5" custScaleY="111277">
        <dgm:presLayoutVars>
          <dgm:bulletEnabled val="1"/>
        </dgm:presLayoutVars>
      </dgm:prSet>
      <dgm:spPr/>
      <dgm:t>
        <a:bodyPr/>
        <a:lstStyle/>
        <a:p>
          <a:endParaRPr lang="en-US"/>
        </a:p>
      </dgm:t>
    </dgm:pt>
  </dgm:ptLst>
  <dgm:cxnLst>
    <dgm:cxn modelId="{19E6356F-443E-4FEF-BC97-7CEC837E2E7F}" type="presOf" srcId="{3D07EC7B-0187-4358-BA56-4019EA74E16E}" destId="{3D6C2773-980B-4A56-8A7C-43332229FACD}" srcOrd="0" destOrd="0" presId="urn:microsoft.com/office/officeart/2005/8/layout/default"/>
    <dgm:cxn modelId="{DC9F0D5B-B1B6-4EFF-8BD7-6BC5B4179027}" srcId="{3D07EC7B-0187-4358-BA56-4019EA74E16E}" destId="{54803928-BB5C-4D23-AF89-DD1B0D1A37B0}" srcOrd="2" destOrd="0" parTransId="{083D9203-8547-4DC8-97D0-0F04B58BA9AD}" sibTransId="{FD0E1FF1-AF52-4F49-BA4D-0438E17B599A}"/>
    <dgm:cxn modelId="{004FD077-40A7-4BD4-B2EE-15E69CCFA768}" type="presOf" srcId="{7E4F06FA-552D-433A-9C8A-91F4882C4054}" destId="{38EE1FA3-437A-4B55-8DF7-D7F327A54949}" srcOrd="0" destOrd="0" presId="urn:microsoft.com/office/officeart/2005/8/layout/default"/>
    <dgm:cxn modelId="{E2D32FAA-606D-462E-8DF1-FC603DED3328}" type="presOf" srcId="{135BA893-7CA4-4834-BDD1-583CCB8CE47A}" destId="{428325E1-311F-4AD8-9EEE-D8533F3E5E2E}" srcOrd="0" destOrd="0" presId="urn:microsoft.com/office/officeart/2005/8/layout/default"/>
    <dgm:cxn modelId="{45FD4F5E-4883-407F-AA45-DAE14D2940B8}" srcId="{3D07EC7B-0187-4358-BA56-4019EA74E16E}" destId="{5E3ECCFE-D07D-4320-B3B3-29B5E8E12CE1}" srcOrd="1" destOrd="0" parTransId="{58A075F6-27A1-41D7-B298-1927777D5C00}" sibTransId="{8C1571EF-2A42-4813-B531-DDE4AE165507}"/>
    <dgm:cxn modelId="{AA8175E9-40B4-40B6-B8CE-7E85041772AF}" srcId="{3D07EC7B-0187-4358-BA56-4019EA74E16E}" destId="{135BA893-7CA4-4834-BDD1-583CCB8CE47A}" srcOrd="0" destOrd="0" parTransId="{494AB278-628C-4500-BB94-C4DEFD09AB90}" sibTransId="{D8F8C154-7534-4332-A40B-BC156C6B2E1C}"/>
    <dgm:cxn modelId="{23C42E83-CF56-4EB2-856D-D1D0CD23E345}" type="presOf" srcId="{5E3ECCFE-D07D-4320-B3B3-29B5E8E12CE1}" destId="{62D3C97F-9C43-49D2-BC33-33BDDC74A924}" srcOrd="0" destOrd="0" presId="urn:microsoft.com/office/officeart/2005/8/layout/default"/>
    <dgm:cxn modelId="{68BFA463-A61B-4E15-ACFE-64E876562BE8}" srcId="{3D07EC7B-0187-4358-BA56-4019EA74E16E}" destId="{7E4F06FA-552D-433A-9C8A-91F4882C4054}" srcOrd="4" destOrd="0" parTransId="{C1AFD1B1-FAD2-41F9-9EA3-AF807CFD4E69}" sibTransId="{64304C8B-24F3-4C10-B117-94FD748C7BF3}"/>
    <dgm:cxn modelId="{716253B5-037B-4278-8A16-9E057A30C6F6}" srcId="{3D07EC7B-0187-4358-BA56-4019EA74E16E}" destId="{30BD3CFE-329A-4E1D-A121-216C3426F3FD}" srcOrd="3" destOrd="0" parTransId="{A2D7DC21-4253-4400-96BD-FA2184CA307E}" sibTransId="{33186332-79A0-4DD8-9E2E-57AF441FEBFC}"/>
    <dgm:cxn modelId="{29F4D1B5-62EC-4C7E-A820-2591F3E7C64C}" type="presOf" srcId="{54803928-BB5C-4D23-AF89-DD1B0D1A37B0}" destId="{E3C285BB-2A24-4BD5-BAFC-0FC13459F001}" srcOrd="0" destOrd="0" presId="urn:microsoft.com/office/officeart/2005/8/layout/default"/>
    <dgm:cxn modelId="{627347DC-BE3F-467C-A085-7A1A2A50328F}" type="presOf" srcId="{30BD3CFE-329A-4E1D-A121-216C3426F3FD}" destId="{387CAF5A-3CC0-4FA4-B6AA-62424ED798B0}" srcOrd="0" destOrd="0" presId="urn:microsoft.com/office/officeart/2005/8/layout/default"/>
    <dgm:cxn modelId="{9E243A86-4FD2-4D3E-BA7A-FED34D60C376}" type="presParOf" srcId="{3D6C2773-980B-4A56-8A7C-43332229FACD}" destId="{428325E1-311F-4AD8-9EEE-D8533F3E5E2E}" srcOrd="0" destOrd="0" presId="urn:microsoft.com/office/officeart/2005/8/layout/default"/>
    <dgm:cxn modelId="{568A4857-ADE3-44DF-95F3-30F2F8F6F13B}" type="presParOf" srcId="{3D6C2773-980B-4A56-8A7C-43332229FACD}" destId="{FD3D9034-451F-4A3F-9FCA-50827F50746E}" srcOrd="1" destOrd="0" presId="urn:microsoft.com/office/officeart/2005/8/layout/default"/>
    <dgm:cxn modelId="{48F98565-0539-4810-8319-2C83BEEA6E97}" type="presParOf" srcId="{3D6C2773-980B-4A56-8A7C-43332229FACD}" destId="{62D3C97F-9C43-49D2-BC33-33BDDC74A924}" srcOrd="2" destOrd="0" presId="urn:microsoft.com/office/officeart/2005/8/layout/default"/>
    <dgm:cxn modelId="{4EB9D33C-BE48-43CC-BA58-711BE766D5E8}" type="presParOf" srcId="{3D6C2773-980B-4A56-8A7C-43332229FACD}" destId="{7D8FB63E-AC2F-4EDC-8473-2BAE994D2FCF}" srcOrd="3" destOrd="0" presId="urn:microsoft.com/office/officeart/2005/8/layout/default"/>
    <dgm:cxn modelId="{5FFA2D75-D923-4B84-ACE9-72522C6837BD}" type="presParOf" srcId="{3D6C2773-980B-4A56-8A7C-43332229FACD}" destId="{E3C285BB-2A24-4BD5-BAFC-0FC13459F001}" srcOrd="4" destOrd="0" presId="urn:microsoft.com/office/officeart/2005/8/layout/default"/>
    <dgm:cxn modelId="{FB9B66BC-7EF5-4CBB-A278-33372C1065A9}" type="presParOf" srcId="{3D6C2773-980B-4A56-8A7C-43332229FACD}" destId="{8175DD4A-F357-4EAC-83C0-FA4C971FB4C8}" srcOrd="5" destOrd="0" presId="urn:microsoft.com/office/officeart/2005/8/layout/default"/>
    <dgm:cxn modelId="{CB39CB7C-0A62-401A-9250-9F905449F091}" type="presParOf" srcId="{3D6C2773-980B-4A56-8A7C-43332229FACD}" destId="{387CAF5A-3CC0-4FA4-B6AA-62424ED798B0}" srcOrd="6" destOrd="0" presId="urn:microsoft.com/office/officeart/2005/8/layout/default"/>
    <dgm:cxn modelId="{4A83B69A-0124-439D-A0F8-D86CCE9AAD87}" type="presParOf" srcId="{3D6C2773-980B-4A56-8A7C-43332229FACD}" destId="{A5CB4A13-3885-40B2-8E6A-A17E10FA8E9F}" srcOrd="7" destOrd="0" presId="urn:microsoft.com/office/officeart/2005/8/layout/default"/>
    <dgm:cxn modelId="{BF141958-E84D-4D35-A76D-888C4A5A1163}" type="presParOf" srcId="{3D6C2773-980B-4A56-8A7C-43332229FACD}" destId="{38EE1FA3-437A-4B55-8DF7-D7F327A54949}"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000" b="0" i="0" dirty="0" smtClean="0"/>
            <a:t>1. Reset Network Settings.</a:t>
          </a:r>
          <a:endParaRPr lang="en-US" sz="20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42EBAA56-3F41-4FFA-B4AE-C69B7B6478C4}">
      <dgm:prSet/>
      <dgm:spPr/>
      <dgm:t>
        <a:bodyPr anchor="t"/>
        <a:lstStyle/>
        <a:p>
          <a:r>
            <a:rPr lang="en-US" b="0" i="0" dirty="0" smtClean="0"/>
            <a:t>2. Update your carrier.</a:t>
          </a:r>
          <a:endParaRPr lang="en-US" b="0" i="0" dirty="0"/>
        </a:p>
      </dgm:t>
    </dgm:pt>
    <dgm:pt modelId="{D9B64339-A46B-457D-91D2-3A5ADEFDD413}" type="parTrans" cxnId="{44F40682-A958-430B-93F8-43D41B17B557}">
      <dgm:prSet/>
      <dgm:spPr/>
      <dgm:t>
        <a:bodyPr/>
        <a:lstStyle/>
        <a:p>
          <a:endParaRPr lang="en-US"/>
        </a:p>
      </dgm:t>
    </dgm:pt>
    <dgm:pt modelId="{F8A5DE04-41E9-4AC5-8432-5083A2C34B1B}" type="sibTrans" cxnId="{44F40682-A958-430B-93F8-43D41B17B557}">
      <dgm:prSet/>
      <dgm:spPr/>
      <dgm:t>
        <a:bodyPr/>
        <a:lstStyle/>
        <a:p>
          <a:endParaRPr lang="en-US"/>
        </a:p>
      </dgm:t>
    </dgm:pt>
    <dgm:pt modelId="{45198070-50EA-406E-8FE2-CAE65A71F85A}">
      <dgm:prSet/>
      <dgm:spPr/>
      <dgm:t>
        <a:bodyPr anchor="t"/>
        <a:lstStyle/>
        <a:p>
          <a:r>
            <a:rPr lang="en-US" b="0" i="0" dirty="0" smtClean="0"/>
            <a:t>3. Verify blocked phone numbers.</a:t>
          </a:r>
          <a:endParaRPr lang="en-US" b="0" i="0" dirty="0"/>
        </a:p>
      </dgm:t>
    </dgm:pt>
    <dgm:pt modelId="{A2A849D0-9370-4F25-AC7A-94DA29AF97D3}" type="parTrans" cxnId="{B2A63D10-7F52-4A83-AD00-CCB9EF00D206}">
      <dgm:prSet/>
      <dgm:spPr/>
      <dgm:t>
        <a:bodyPr/>
        <a:lstStyle/>
        <a:p>
          <a:endParaRPr lang="en-US"/>
        </a:p>
      </dgm:t>
    </dgm:pt>
    <dgm:pt modelId="{F03D93A7-63C1-4106-BA29-E19E59BBD736}" type="sibTrans" cxnId="{B2A63D10-7F52-4A83-AD00-CCB9EF00D206}">
      <dgm:prSet/>
      <dgm:spPr/>
      <dgm:t>
        <a:bodyPr/>
        <a:lstStyle/>
        <a:p>
          <a:endParaRPr lang="en-US"/>
        </a:p>
      </dgm:t>
    </dgm:pt>
    <dgm:pt modelId="{FFCE631A-9AA7-4DBB-AE2B-C6BD51400D3F}">
      <dgm:prSet/>
      <dgm:spPr/>
      <dgm:t>
        <a:bodyPr anchor="t"/>
        <a:lstStyle/>
        <a:p>
          <a:r>
            <a:rPr lang="en-US" b="0" i="0" dirty="0" smtClean="0"/>
            <a:t>4. Try re-inserting the SIM card.</a:t>
          </a:r>
          <a:endParaRPr lang="en-US" b="0" i="0" dirty="0"/>
        </a:p>
      </dgm:t>
    </dgm:pt>
    <dgm:pt modelId="{DF59FBE9-7951-44C3-9EA6-D5B41039080D}" type="parTrans" cxnId="{10B0AF3A-6B84-40CC-BE21-2F57357795E8}">
      <dgm:prSet/>
      <dgm:spPr/>
      <dgm:t>
        <a:bodyPr/>
        <a:lstStyle/>
        <a:p>
          <a:endParaRPr lang="en-US"/>
        </a:p>
      </dgm:t>
    </dgm:pt>
    <dgm:pt modelId="{9431580E-B77C-4456-A256-42F892573E72}" type="sibTrans" cxnId="{10B0AF3A-6B84-40CC-BE21-2F57357795E8}">
      <dgm:prSet/>
      <dgm:spPr/>
      <dgm:t>
        <a:bodyPr/>
        <a:lstStyle/>
        <a:p>
          <a:endParaRPr lang="en-US"/>
        </a:p>
      </dgm:t>
    </dgm:pt>
    <dgm:pt modelId="{991794B0-7460-4D61-9B85-A49D19B784F8}">
      <dgm:prSet/>
      <dgm:spPr/>
      <dgm:t>
        <a:bodyPr anchor="t"/>
        <a:lstStyle/>
        <a:p>
          <a:r>
            <a:rPr lang="en-US" b="0" i="0" dirty="0" smtClean="0"/>
            <a:t>5. Try to restore your phone and set it up as new.</a:t>
          </a:r>
          <a:endParaRPr lang="en-US" b="0" i="0" dirty="0"/>
        </a:p>
      </dgm:t>
    </dgm:pt>
    <dgm:pt modelId="{5DE28C8D-830A-4CDB-BFA3-CAA14D36CCD6}" type="parTrans" cxnId="{B32EECAB-C49C-4DDD-9FA9-5F9980B137A6}">
      <dgm:prSet/>
      <dgm:spPr/>
      <dgm:t>
        <a:bodyPr/>
        <a:lstStyle/>
        <a:p>
          <a:endParaRPr lang="en-US"/>
        </a:p>
      </dgm:t>
    </dgm:pt>
    <dgm:pt modelId="{FC48F2FF-4474-4DF2-8526-A7EAFC895DD0}" type="sibTrans" cxnId="{B32EECAB-C49C-4DDD-9FA9-5F9980B137A6}">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5" custScaleX="115353" custScaleY="116667" custLinFactNeighborX="3607" custLinFactNeighborY="462">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F54084DB-1F92-4763-9382-F5F5EED4BD54}" type="pres">
      <dgm:prSet presAssocID="{42EBAA56-3F41-4FFA-B4AE-C69B7B6478C4}" presName="node" presStyleLbl="node1" presStyleIdx="1" presStyleCnt="5" custScaleX="103346" custScaleY="120929">
        <dgm:presLayoutVars>
          <dgm:bulletEnabled val="1"/>
        </dgm:presLayoutVars>
      </dgm:prSet>
      <dgm:spPr/>
      <dgm:t>
        <a:bodyPr/>
        <a:lstStyle/>
        <a:p>
          <a:endParaRPr lang="en-US"/>
        </a:p>
      </dgm:t>
    </dgm:pt>
    <dgm:pt modelId="{79903FD7-9846-4B43-A0D8-D5ED7A5C50A7}" type="pres">
      <dgm:prSet presAssocID="{F8A5DE04-41E9-4AC5-8432-5083A2C34B1B}" presName="sibTrans" presStyleCnt="0"/>
      <dgm:spPr/>
    </dgm:pt>
    <dgm:pt modelId="{7537FECE-4B6D-450A-BE7E-4960BC6139F6}" type="pres">
      <dgm:prSet presAssocID="{45198070-50EA-406E-8FE2-CAE65A71F85A}" presName="node" presStyleLbl="node1" presStyleIdx="2" presStyleCnt="5" custScaleY="120929">
        <dgm:presLayoutVars>
          <dgm:bulletEnabled val="1"/>
        </dgm:presLayoutVars>
      </dgm:prSet>
      <dgm:spPr/>
      <dgm:t>
        <a:bodyPr/>
        <a:lstStyle/>
        <a:p>
          <a:endParaRPr lang="en-US"/>
        </a:p>
      </dgm:t>
    </dgm:pt>
    <dgm:pt modelId="{18C20B28-9B51-4A9C-B22F-78571596B0E8}" type="pres">
      <dgm:prSet presAssocID="{F03D93A7-63C1-4106-BA29-E19E59BBD736}" presName="sibTrans" presStyleCnt="0"/>
      <dgm:spPr/>
    </dgm:pt>
    <dgm:pt modelId="{0D51182E-33E2-4129-9347-A931095468B6}" type="pres">
      <dgm:prSet presAssocID="{FFCE631A-9AA7-4DBB-AE2B-C6BD51400D3F}" presName="node" presStyleLbl="node1" presStyleIdx="3" presStyleCnt="5" custScaleX="118699" custScaleY="119158">
        <dgm:presLayoutVars>
          <dgm:bulletEnabled val="1"/>
        </dgm:presLayoutVars>
      </dgm:prSet>
      <dgm:spPr/>
      <dgm:t>
        <a:bodyPr/>
        <a:lstStyle/>
        <a:p>
          <a:endParaRPr lang="en-US"/>
        </a:p>
      </dgm:t>
    </dgm:pt>
    <dgm:pt modelId="{50FD1494-2299-4078-A07E-F64BDE96CE8D}" type="pres">
      <dgm:prSet presAssocID="{9431580E-B77C-4456-A256-42F892573E72}" presName="sibTrans" presStyleCnt="0"/>
      <dgm:spPr/>
    </dgm:pt>
    <dgm:pt modelId="{1FBF9E2A-3908-4A27-9B1E-EBCD7615AF93}" type="pres">
      <dgm:prSet presAssocID="{991794B0-7460-4D61-9B85-A49D19B784F8}" presName="node" presStyleLbl="node1" presStyleIdx="4" presStyleCnt="5">
        <dgm:presLayoutVars>
          <dgm:bulletEnabled val="1"/>
        </dgm:presLayoutVars>
      </dgm:prSet>
      <dgm:spPr/>
      <dgm:t>
        <a:bodyPr/>
        <a:lstStyle/>
        <a:p>
          <a:endParaRPr lang="en-US"/>
        </a:p>
      </dgm:t>
    </dgm:pt>
  </dgm:ptLst>
  <dgm:cxnLst>
    <dgm:cxn modelId="{10B0AF3A-6B84-40CC-BE21-2F57357795E8}" srcId="{3D07EC7B-0187-4358-BA56-4019EA74E16E}" destId="{FFCE631A-9AA7-4DBB-AE2B-C6BD51400D3F}" srcOrd="3" destOrd="0" parTransId="{DF59FBE9-7951-44C3-9EA6-D5B41039080D}" sibTransId="{9431580E-B77C-4456-A256-42F892573E72}"/>
    <dgm:cxn modelId="{D13D0042-2011-4C83-BB5F-6D28AF686E01}" type="presOf" srcId="{991794B0-7460-4D61-9B85-A49D19B784F8}" destId="{1FBF9E2A-3908-4A27-9B1E-EBCD7615AF93}" srcOrd="0" destOrd="0" presId="urn:microsoft.com/office/officeart/2005/8/layout/default"/>
    <dgm:cxn modelId="{69BFB08F-54BA-4126-93C2-6BAC1CBB1623}" type="presOf" srcId="{42EBAA56-3F41-4FFA-B4AE-C69B7B6478C4}" destId="{F54084DB-1F92-4763-9382-F5F5EED4BD54}" srcOrd="0" destOrd="0" presId="urn:microsoft.com/office/officeart/2005/8/layout/default"/>
    <dgm:cxn modelId="{5AE771C2-E99E-4AD9-8342-52F1375C590B}" type="presOf" srcId="{3D07EC7B-0187-4358-BA56-4019EA74E16E}" destId="{3D6C2773-980B-4A56-8A7C-43332229FACD}" srcOrd="0" destOrd="0" presId="urn:microsoft.com/office/officeart/2005/8/layout/default"/>
    <dgm:cxn modelId="{B32EECAB-C49C-4DDD-9FA9-5F9980B137A6}" srcId="{3D07EC7B-0187-4358-BA56-4019EA74E16E}" destId="{991794B0-7460-4D61-9B85-A49D19B784F8}" srcOrd="4" destOrd="0" parTransId="{5DE28C8D-830A-4CDB-BFA3-CAA14D36CCD6}" sibTransId="{FC48F2FF-4474-4DF2-8526-A7EAFC895DD0}"/>
    <dgm:cxn modelId="{85279AFA-F6A8-4F5A-85A2-B5A3E418632C}" type="presOf" srcId="{FFCE631A-9AA7-4DBB-AE2B-C6BD51400D3F}" destId="{0D51182E-33E2-4129-9347-A931095468B6}"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B2A63D10-7F52-4A83-AD00-CCB9EF00D206}" srcId="{3D07EC7B-0187-4358-BA56-4019EA74E16E}" destId="{45198070-50EA-406E-8FE2-CAE65A71F85A}" srcOrd="2" destOrd="0" parTransId="{A2A849D0-9370-4F25-AC7A-94DA29AF97D3}" sibTransId="{F03D93A7-63C1-4106-BA29-E19E59BBD736}"/>
    <dgm:cxn modelId="{B3B7D9F4-15E9-426F-85C2-11CABE6A293B}" type="presOf" srcId="{45198070-50EA-406E-8FE2-CAE65A71F85A}" destId="{7537FECE-4B6D-450A-BE7E-4960BC6139F6}" srcOrd="0" destOrd="0" presId="urn:microsoft.com/office/officeart/2005/8/layout/default"/>
    <dgm:cxn modelId="{44F40682-A958-430B-93F8-43D41B17B557}" srcId="{3D07EC7B-0187-4358-BA56-4019EA74E16E}" destId="{42EBAA56-3F41-4FFA-B4AE-C69B7B6478C4}" srcOrd="1" destOrd="0" parTransId="{D9B64339-A46B-457D-91D2-3A5ADEFDD413}" sibTransId="{F8A5DE04-41E9-4AC5-8432-5083A2C34B1B}"/>
    <dgm:cxn modelId="{39C804FF-9CD8-4D7E-BFB9-FF33C7EB18DA}" type="presOf" srcId="{135BA893-7CA4-4834-BDD1-583CCB8CE47A}" destId="{428325E1-311F-4AD8-9EEE-D8533F3E5E2E}" srcOrd="0" destOrd="0" presId="urn:microsoft.com/office/officeart/2005/8/layout/default"/>
    <dgm:cxn modelId="{B2DF0F78-051D-4662-BEF9-10F4755199E3}" type="presParOf" srcId="{3D6C2773-980B-4A56-8A7C-43332229FACD}" destId="{428325E1-311F-4AD8-9EEE-D8533F3E5E2E}" srcOrd="0" destOrd="0" presId="urn:microsoft.com/office/officeart/2005/8/layout/default"/>
    <dgm:cxn modelId="{A535D174-1ED8-4C25-9A14-7466C3BF4F6F}" type="presParOf" srcId="{3D6C2773-980B-4A56-8A7C-43332229FACD}" destId="{FD3D9034-451F-4A3F-9FCA-50827F50746E}" srcOrd="1" destOrd="0" presId="urn:microsoft.com/office/officeart/2005/8/layout/default"/>
    <dgm:cxn modelId="{296E1C6F-A682-4ADC-9E69-8DA22E52726D}" type="presParOf" srcId="{3D6C2773-980B-4A56-8A7C-43332229FACD}" destId="{F54084DB-1F92-4763-9382-F5F5EED4BD54}" srcOrd="2" destOrd="0" presId="urn:microsoft.com/office/officeart/2005/8/layout/default"/>
    <dgm:cxn modelId="{54C0F618-FC98-48D7-BC65-BA137D81FF2E}" type="presParOf" srcId="{3D6C2773-980B-4A56-8A7C-43332229FACD}" destId="{79903FD7-9846-4B43-A0D8-D5ED7A5C50A7}" srcOrd="3" destOrd="0" presId="urn:microsoft.com/office/officeart/2005/8/layout/default"/>
    <dgm:cxn modelId="{D0E75BC2-C6DD-485F-B633-5ED5929E5023}" type="presParOf" srcId="{3D6C2773-980B-4A56-8A7C-43332229FACD}" destId="{7537FECE-4B6D-450A-BE7E-4960BC6139F6}" srcOrd="4" destOrd="0" presId="urn:microsoft.com/office/officeart/2005/8/layout/default"/>
    <dgm:cxn modelId="{5C681C15-DDC8-4803-8EA7-BE34B2C4ACF4}" type="presParOf" srcId="{3D6C2773-980B-4A56-8A7C-43332229FACD}" destId="{18C20B28-9B51-4A9C-B22F-78571596B0E8}" srcOrd="5" destOrd="0" presId="urn:microsoft.com/office/officeart/2005/8/layout/default"/>
    <dgm:cxn modelId="{9A3070AB-661A-48D0-8819-365478906FEF}" type="presParOf" srcId="{3D6C2773-980B-4A56-8A7C-43332229FACD}" destId="{0D51182E-33E2-4129-9347-A931095468B6}" srcOrd="6" destOrd="0" presId="urn:microsoft.com/office/officeart/2005/8/layout/default"/>
    <dgm:cxn modelId="{B5E741BB-B69E-40BE-9F82-84780BFA550D}" type="presParOf" srcId="{3D6C2773-980B-4A56-8A7C-43332229FACD}" destId="{50FD1494-2299-4078-A07E-F64BDE96CE8D}" srcOrd="7" destOrd="0" presId="urn:microsoft.com/office/officeart/2005/8/layout/default"/>
    <dgm:cxn modelId="{EA21AA29-3F60-4EAE-A013-B37B9E300216}" type="presParOf" srcId="{3D6C2773-980B-4A56-8A7C-43332229FACD}" destId="{1FBF9E2A-3908-4A27-9B1E-EBCD7615AF93}"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1800" b="0" i="0" dirty="0" smtClean="0"/>
            <a:t>Solution 1: </a:t>
          </a:r>
        </a:p>
        <a:p>
          <a:pPr rtl="0"/>
          <a:r>
            <a:rPr lang="en-US" sz="1800" b="0" i="0" dirty="0" smtClean="0"/>
            <a:t>Check Your USB Cable. iTunes error 14 may happens when you have a USB connection issue</a:t>
          </a:r>
          <a:r>
            <a:rPr lang="en-US" sz="2000" b="0" i="0" dirty="0" smtClean="0"/>
            <a:t>.</a:t>
          </a:r>
          <a:endParaRPr lang="en-US" sz="20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6C000D11-9DBD-4837-A0ED-06E07542DD2E}">
      <dgm:prSet/>
      <dgm:spPr/>
      <dgm:t>
        <a:bodyPr anchor="t"/>
        <a:lstStyle/>
        <a:p>
          <a:r>
            <a:rPr lang="en-US" b="0" i="0" dirty="0" smtClean="0"/>
            <a:t>Solution 2:</a:t>
          </a:r>
        </a:p>
        <a:p>
          <a:r>
            <a:rPr lang="en-US" b="0" i="0" dirty="0" smtClean="0"/>
            <a:t> Backup and Try Clean Restore. First backup your device and then perform a clean restore of </a:t>
          </a:r>
          <a:r>
            <a:rPr lang="en-US" b="0" i="0" dirty="0" err="1" smtClean="0"/>
            <a:t>iOS</a:t>
          </a:r>
          <a:r>
            <a:rPr lang="en-US" b="0" i="0" dirty="0" smtClean="0"/>
            <a:t> 9.3.5. </a:t>
          </a:r>
        </a:p>
        <a:p>
          <a:r>
            <a:rPr lang="en-US" b="0" i="0" dirty="0" smtClean="0"/>
            <a:t>Then have a clean restore of </a:t>
          </a:r>
          <a:r>
            <a:rPr lang="en-US" b="0" i="0" dirty="0" err="1" smtClean="0"/>
            <a:t>iOS</a:t>
          </a:r>
          <a:r>
            <a:rPr lang="en-US" b="0" i="0" dirty="0" smtClean="0"/>
            <a:t> 10. Finally restore your device with the backup you created after installing </a:t>
          </a:r>
          <a:r>
            <a:rPr lang="en-US" b="0" i="0" dirty="0" err="1" smtClean="0"/>
            <a:t>iOS</a:t>
          </a:r>
          <a:r>
            <a:rPr lang="en-US" b="0" i="0" dirty="0" smtClean="0"/>
            <a:t> 10 successfully.</a:t>
          </a:r>
          <a:endParaRPr lang="en-US" b="0" i="0" dirty="0"/>
        </a:p>
      </dgm:t>
    </dgm:pt>
    <dgm:pt modelId="{2273D03F-39CE-484A-8DC5-7900B7D82854}" type="parTrans" cxnId="{C5383EAD-2491-405F-A220-61D3D340CE7F}">
      <dgm:prSet/>
      <dgm:spPr/>
      <dgm:t>
        <a:bodyPr/>
        <a:lstStyle/>
        <a:p>
          <a:endParaRPr lang="en-US"/>
        </a:p>
      </dgm:t>
    </dgm:pt>
    <dgm:pt modelId="{AF33FFA5-65EA-4DC0-8002-93F14BA4940E}" type="sibTrans" cxnId="{C5383EAD-2491-405F-A220-61D3D340CE7F}">
      <dgm:prSet/>
      <dgm:spPr/>
      <dgm:t>
        <a:bodyPr/>
        <a:lstStyle/>
        <a:p>
          <a:endParaRPr lang="en-US"/>
        </a:p>
      </dgm:t>
    </dgm:pt>
    <dgm:pt modelId="{0E74CEAC-1BCF-413A-BCBC-13BD1B8C9FBA}">
      <dgm:prSet/>
      <dgm:spPr/>
      <dgm:t>
        <a:bodyPr anchor="t"/>
        <a:lstStyle/>
        <a:p>
          <a:r>
            <a:rPr lang="en-US" b="0" i="0" dirty="0" smtClean="0"/>
            <a:t>Solution 3: </a:t>
          </a:r>
        </a:p>
        <a:p>
          <a:r>
            <a:rPr lang="en-US" b="0" i="0" dirty="0" smtClean="0"/>
            <a:t>Update iTunes to the Latest Version. Apple has always released new version of iTunes to work with the new operating system, so go to have a check and update the iTunes to the latest version.</a:t>
          </a:r>
          <a:endParaRPr lang="en-US" b="0" i="0" dirty="0"/>
        </a:p>
      </dgm:t>
    </dgm:pt>
    <dgm:pt modelId="{03937AB8-FC86-4B61-A83A-F18495BF0D65}" type="parTrans" cxnId="{6A6F90F0-48B8-4A30-87F4-69565EB3171D}">
      <dgm:prSet/>
      <dgm:spPr/>
      <dgm:t>
        <a:bodyPr/>
        <a:lstStyle/>
        <a:p>
          <a:endParaRPr lang="en-US"/>
        </a:p>
      </dgm:t>
    </dgm:pt>
    <dgm:pt modelId="{1E7006FD-47EF-41AD-B6C6-5B3C05675495}" type="sibTrans" cxnId="{6A6F90F0-48B8-4A30-87F4-69565EB3171D}">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3" custScaleX="115353" custScaleY="116667" custLinFactNeighborX="3607" custLinFactNeighborY="462">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AE421CE6-44D4-4F1F-A197-893E396D158F}" type="pres">
      <dgm:prSet presAssocID="{6C000D11-9DBD-4837-A0ED-06E07542DD2E}" presName="node" presStyleLbl="node1" presStyleIdx="1" presStyleCnt="3" custScaleX="109748" custScaleY="116927">
        <dgm:presLayoutVars>
          <dgm:bulletEnabled val="1"/>
        </dgm:presLayoutVars>
      </dgm:prSet>
      <dgm:spPr/>
      <dgm:t>
        <a:bodyPr/>
        <a:lstStyle/>
        <a:p>
          <a:endParaRPr lang="en-US"/>
        </a:p>
      </dgm:t>
    </dgm:pt>
    <dgm:pt modelId="{A9C786B4-F6AF-47E0-AA8E-3D897676944D}" type="pres">
      <dgm:prSet presAssocID="{AF33FFA5-65EA-4DC0-8002-93F14BA4940E}" presName="sibTrans" presStyleCnt="0"/>
      <dgm:spPr/>
    </dgm:pt>
    <dgm:pt modelId="{59AF7AE9-EBF0-4A1B-9BC2-C4A61A9D332D}" type="pres">
      <dgm:prSet presAssocID="{0E74CEAC-1BCF-413A-BCBC-13BD1B8C9FBA}" presName="node" presStyleLbl="node1" presStyleIdx="2" presStyleCnt="3" custScaleX="207738">
        <dgm:presLayoutVars>
          <dgm:bulletEnabled val="1"/>
        </dgm:presLayoutVars>
      </dgm:prSet>
      <dgm:spPr/>
      <dgm:t>
        <a:bodyPr/>
        <a:lstStyle/>
        <a:p>
          <a:endParaRPr lang="en-US"/>
        </a:p>
      </dgm:t>
    </dgm:pt>
  </dgm:ptLst>
  <dgm:cxnLst>
    <dgm:cxn modelId="{33EA51FD-AE7C-4BD0-947A-D249702EF126}" type="presOf" srcId="{0E74CEAC-1BCF-413A-BCBC-13BD1B8C9FBA}" destId="{59AF7AE9-EBF0-4A1B-9BC2-C4A61A9D332D}" srcOrd="0" destOrd="0" presId="urn:microsoft.com/office/officeart/2005/8/layout/default"/>
    <dgm:cxn modelId="{6A6F90F0-48B8-4A30-87F4-69565EB3171D}" srcId="{3D07EC7B-0187-4358-BA56-4019EA74E16E}" destId="{0E74CEAC-1BCF-413A-BCBC-13BD1B8C9FBA}" srcOrd="2" destOrd="0" parTransId="{03937AB8-FC86-4B61-A83A-F18495BF0D65}" sibTransId="{1E7006FD-47EF-41AD-B6C6-5B3C05675495}"/>
    <dgm:cxn modelId="{2EF7A014-F597-4AB9-A1F7-2807756FE735}" type="presOf" srcId="{6C000D11-9DBD-4837-A0ED-06E07542DD2E}" destId="{AE421CE6-44D4-4F1F-A197-893E396D158F}" srcOrd="0" destOrd="0" presId="urn:microsoft.com/office/officeart/2005/8/layout/default"/>
    <dgm:cxn modelId="{C3265E20-C7B1-472C-B629-5DB410AFF4CB}" type="presOf" srcId="{3D07EC7B-0187-4358-BA56-4019EA74E16E}" destId="{3D6C2773-980B-4A56-8A7C-43332229FACD}"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C5383EAD-2491-405F-A220-61D3D340CE7F}" srcId="{3D07EC7B-0187-4358-BA56-4019EA74E16E}" destId="{6C000D11-9DBD-4837-A0ED-06E07542DD2E}" srcOrd="1" destOrd="0" parTransId="{2273D03F-39CE-484A-8DC5-7900B7D82854}" sibTransId="{AF33FFA5-65EA-4DC0-8002-93F14BA4940E}"/>
    <dgm:cxn modelId="{B2273EC4-F616-4B54-AF86-93AA5C456B32}" type="presOf" srcId="{135BA893-7CA4-4834-BDD1-583CCB8CE47A}" destId="{428325E1-311F-4AD8-9EEE-D8533F3E5E2E}" srcOrd="0" destOrd="0" presId="urn:microsoft.com/office/officeart/2005/8/layout/default"/>
    <dgm:cxn modelId="{5A454CFD-913C-4349-8078-1B5DCC63D8E8}" type="presParOf" srcId="{3D6C2773-980B-4A56-8A7C-43332229FACD}" destId="{428325E1-311F-4AD8-9EEE-D8533F3E5E2E}" srcOrd="0" destOrd="0" presId="urn:microsoft.com/office/officeart/2005/8/layout/default"/>
    <dgm:cxn modelId="{8846ABDF-7AF1-4712-961A-24FDD7DE13E0}" type="presParOf" srcId="{3D6C2773-980B-4A56-8A7C-43332229FACD}" destId="{FD3D9034-451F-4A3F-9FCA-50827F50746E}" srcOrd="1" destOrd="0" presId="urn:microsoft.com/office/officeart/2005/8/layout/default"/>
    <dgm:cxn modelId="{12AF5D66-2D65-4E61-A7DA-7D1D60D8B73B}" type="presParOf" srcId="{3D6C2773-980B-4A56-8A7C-43332229FACD}" destId="{AE421CE6-44D4-4F1F-A197-893E396D158F}" srcOrd="2" destOrd="0" presId="urn:microsoft.com/office/officeart/2005/8/layout/default"/>
    <dgm:cxn modelId="{145E86CF-AD4C-43BD-B734-D87386D2651C}" type="presParOf" srcId="{3D6C2773-980B-4A56-8A7C-43332229FACD}" destId="{A9C786B4-F6AF-47E0-AA8E-3D897676944D}" srcOrd="3" destOrd="0" presId="urn:microsoft.com/office/officeart/2005/8/layout/default"/>
    <dgm:cxn modelId="{DF91C257-B0BD-4527-AA5E-8E45276ADC75}" type="presParOf" srcId="{3D6C2773-980B-4A56-8A7C-43332229FACD}" destId="{59AF7AE9-EBF0-4A1B-9BC2-C4A61A9D332D}" srcOrd="4"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14F7EE-7D86-4243-8F53-39B2E2E543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A5BB14-C8A3-4DFA-AA4C-E9EF24C4A91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err="1" smtClean="0"/>
            <a:t>CyanogenMod</a:t>
          </a:r>
          <a:r>
            <a:rPr lang="en-US" dirty="0" smtClean="0"/>
            <a:t> is an enhanced open source firmware distribution for </a:t>
          </a:r>
          <a:r>
            <a:rPr lang="en-US" dirty="0" err="1" smtClean="0"/>
            <a:t>SmartPhones</a:t>
          </a:r>
          <a:r>
            <a:rPr lang="en-US" dirty="0" smtClean="0"/>
            <a:t> and tablet computers based on the Android mobile operating system.</a:t>
          </a:r>
          <a:endParaRPr lang="en-US" dirty="0"/>
        </a:p>
      </dgm:t>
    </dgm:pt>
    <dgm:pt modelId="{EB047BA0-EB98-449B-92E0-7151B17F2F15}" type="parTrans" cxnId="{0D03E405-D58D-4DA6-BFB5-5ADBBA9F2293}">
      <dgm:prSet/>
      <dgm:spPr/>
      <dgm:t>
        <a:bodyPr/>
        <a:lstStyle/>
        <a:p>
          <a:endParaRPr lang="en-US"/>
        </a:p>
      </dgm:t>
    </dgm:pt>
    <dgm:pt modelId="{BADBCF8B-34A1-48A7-A1F8-DF6977BDA9E3}" type="sibTrans" cxnId="{0D03E405-D58D-4DA6-BFB5-5ADBBA9F2293}">
      <dgm:prSet/>
      <dgm:spPr/>
      <dgm:t>
        <a:bodyPr/>
        <a:lstStyle/>
        <a:p>
          <a:endParaRPr lang="en-US"/>
        </a:p>
      </dgm:t>
    </dgm:pt>
    <dgm:pt modelId="{B92BB837-69E2-46CE-AF32-FCA75792D11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It offers features and options not found in the official firmware distributed by vendors of these devices.</a:t>
          </a:r>
          <a:endParaRPr lang="en-US" dirty="0"/>
        </a:p>
      </dgm:t>
    </dgm:pt>
    <dgm:pt modelId="{DDC341EA-5A42-4B5A-8033-130BAD0E5E0C}" type="parTrans" cxnId="{675CBFB2-DEFE-4FD5-A1F5-6633AB653EB2}">
      <dgm:prSet/>
      <dgm:spPr/>
      <dgm:t>
        <a:bodyPr/>
        <a:lstStyle/>
        <a:p>
          <a:endParaRPr lang="en-US"/>
        </a:p>
      </dgm:t>
    </dgm:pt>
    <dgm:pt modelId="{5D185DFA-993B-4766-8A87-D64E2FE65685}" type="sibTrans" cxnId="{675CBFB2-DEFE-4FD5-A1F5-6633AB653EB2}">
      <dgm:prSet/>
      <dgm:spPr/>
      <dgm:t>
        <a:bodyPr/>
        <a:lstStyle/>
        <a:p>
          <a:endParaRPr lang="en-US"/>
        </a:p>
      </dgm:t>
    </dgm:pt>
    <dgm:pt modelId="{EE2B5017-A5ED-4A22-A034-D3C4EB8FA6F4}" type="pres">
      <dgm:prSet presAssocID="{BC14F7EE-7D86-4243-8F53-39B2E2E5439F}" presName="linear" presStyleCnt="0">
        <dgm:presLayoutVars>
          <dgm:animLvl val="lvl"/>
          <dgm:resizeHandles val="exact"/>
        </dgm:presLayoutVars>
      </dgm:prSet>
      <dgm:spPr/>
      <dgm:t>
        <a:bodyPr/>
        <a:lstStyle/>
        <a:p>
          <a:endParaRPr lang="en-US"/>
        </a:p>
      </dgm:t>
    </dgm:pt>
    <dgm:pt modelId="{86FA8F5E-70F7-4CFD-9DE3-2EF89FF5E1A6}" type="pres">
      <dgm:prSet presAssocID="{4FA5BB14-C8A3-4DFA-AA4C-E9EF24C4A91F}" presName="parentText" presStyleLbl="node1" presStyleIdx="0" presStyleCnt="2" custScaleY="100385">
        <dgm:presLayoutVars>
          <dgm:chMax val="0"/>
          <dgm:bulletEnabled val="1"/>
        </dgm:presLayoutVars>
      </dgm:prSet>
      <dgm:spPr/>
      <dgm:t>
        <a:bodyPr/>
        <a:lstStyle/>
        <a:p>
          <a:endParaRPr lang="en-US"/>
        </a:p>
      </dgm:t>
    </dgm:pt>
    <dgm:pt modelId="{193988F6-56A2-497C-A33F-7787CC27D988}" type="pres">
      <dgm:prSet presAssocID="{BADBCF8B-34A1-48A7-A1F8-DF6977BDA9E3}" presName="spacer" presStyleCnt="0"/>
      <dgm:spPr/>
    </dgm:pt>
    <dgm:pt modelId="{E39B2A03-4C24-4C33-8B05-6CD5D91198DB}" type="pres">
      <dgm:prSet presAssocID="{B92BB837-69E2-46CE-AF32-FCA75792D110}" presName="parentText" presStyleLbl="node1" presStyleIdx="1" presStyleCnt="2">
        <dgm:presLayoutVars>
          <dgm:chMax val="0"/>
          <dgm:bulletEnabled val="1"/>
        </dgm:presLayoutVars>
      </dgm:prSet>
      <dgm:spPr/>
      <dgm:t>
        <a:bodyPr/>
        <a:lstStyle/>
        <a:p>
          <a:endParaRPr lang="en-US"/>
        </a:p>
      </dgm:t>
    </dgm:pt>
  </dgm:ptLst>
  <dgm:cxnLst>
    <dgm:cxn modelId="{AF8A6DB8-F996-4CF7-92DF-4612954F92EA}" type="presOf" srcId="{BC14F7EE-7D86-4243-8F53-39B2E2E5439F}" destId="{EE2B5017-A5ED-4A22-A034-D3C4EB8FA6F4}" srcOrd="0" destOrd="0" presId="urn:microsoft.com/office/officeart/2005/8/layout/vList2"/>
    <dgm:cxn modelId="{8E3248CE-48B0-4F73-8F41-2C1C24775512}" type="presOf" srcId="{B92BB837-69E2-46CE-AF32-FCA75792D110}" destId="{E39B2A03-4C24-4C33-8B05-6CD5D91198DB}" srcOrd="0" destOrd="0" presId="urn:microsoft.com/office/officeart/2005/8/layout/vList2"/>
    <dgm:cxn modelId="{675CBFB2-DEFE-4FD5-A1F5-6633AB653EB2}" srcId="{BC14F7EE-7D86-4243-8F53-39B2E2E5439F}" destId="{B92BB837-69E2-46CE-AF32-FCA75792D110}" srcOrd="1" destOrd="0" parTransId="{DDC341EA-5A42-4B5A-8033-130BAD0E5E0C}" sibTransId="{5D185DFA-993B-4766-8A87-D64E2FE65685}"/>
    <dgm:cxn modelId="{0D03E405-D58D-4DA6-BFB5-5ADBBA9F2293}" srcId="{BC14F7EE-7D86-4243-8F53-39B2E2E5439F}" destId="{4FA5BB14-C8A3-4DFA-AA4C-E9EF24C4A91F}" srcOrd="0" destOrd="0" parTransId="{EB047BA0-EB98-449B-92E0-7151B17F2F15}" sibTransId="{BADBCF8B-34A1-48A7-A1F8-DF6977BDA9E3}"/>
    <dgm:cxn modelId="{00D78E41-CBF0-466E-94C6-CBBA510087B1}" type="presOf" srcId="{4FA5BB14-C8A3-4DFA-AA4C-E9EF24C4A91F}" destId="{86FA8F5E-70F7-4CFD-9DE3-2EF89FF5E1A6}" srcOrd="0" destOrd="0" presId="urn:microsoft.com/office/officeart/2005/8/layout/vList2"/>
    <dgm:cxn modelId="{F7391C77-4E7F-4D20-B8AB-CCF8D1C1F1B9}" type="presParOf" srcId="{EE2B5017-A5ED-4A22-A034-D3C4EB8FA6F4}" destId="{86FA8F5E-70F7-4CFD-9DE3-2EF89FF5E1A6}" srcOrd="0" destOrd="0" presId="urn:microsoft.com/office/officeart/2005/8/layout/vList2"/>
    <dgm:cxn modelId="{0EB62A54-E9D6-4DB1-A0D7-65217807029C}" type="presParOf" srcId="{EE2B5017-A5ED-4A22-A034-D3C4EB8FA6F4}" destId="{193988F6-56A2-497C-A33F-7787CC27D988}" srcOrd="1" destOrd="0" presId="urn:microsoft.com/office/officeart/2005/8/layout/vList2"/>
    <dgm:cxn modelId="{C8078531-F1A2-4D8E-85F2-BFDFB0060443}" type="presParOf" srcId="{EE2B5017-A5ED-4A22-A034-D3C4EB8FA6F4}" destId="{E39B2A03-4C24-4C33-8B05-6CD5D91198DB}"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D07EC7B-0187-4358-BA56-4019EA74E16E}"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135BA893-7CA4-4834-BDD1-583CCB8CE47A}">
      <dgm:prSet custT="1"/>
      <dgm:spPr/>
      <dgm:t>
        <a:bodyPr anchor="t"/>
        <a:lstStyle/>
        <a:p>
          <a:pPr rtl="0"/>
          <a:r>
            <a:rPr lang="en-US" sz="2000" b="0" i="0" dirty="0" smtClean="0"/>
            <a:t>Solution 1: </a:t>
          </a:r>
        </a:p>
        <a:p>
          <a:pPr rtl="0"/>
          <a:r>
            <a:rPr lang="en-US" sz="2000" b="0" i="0" dirty="0" smtClean="0"/>
            <a:t>Check Your Network Connection. Open a browser to see if it can load a webpage. You can also restart your computer to have a try.</a:t>
          </a:r>
          <a:endParaRPr lang="en-US" sz="2000" b="0" dirty="0"/>
        </a:p>
      </dgm:t>
    </dgm:pt>
    <dgm:pt modelId="{494AB278-628C-4500-BB94-C4DEFD09AB90}" type="parTrans" cxnId="{AA8175E9-40B4-40B6-B8CE-7E85041772AF}">
      <dgm:prSet/>
      <dgm:spPr/>
      <dgm:t>
        <a:bodyPr/>
        <a:lstStyle/>
        <a:p>
          <a:endParaRPr lang="en-US" b="0"/>
        </a:p>
      </dgm:t>
    </dgm:pt>
    <dgm:pt modelId="{D8F8C154-7534-4332-A40B-BC156C6B2E1C}" type="sibTrans" cxnId="{AA8175E9-40B4-40B6-B8CE-7E85041772AF}">
      <dgm:prSet/>
      <dgm:spPr/>
      <dgm:t>
        <a:bodyPr/>
        <a:lstStyle/>
        <a:p>
          <a:endParaRPr lang="en-US" b="0"/>
        </a:p>
      </dgm:t>
    </dgm:pt>
    <dgm:pt modelId="{2EDE0290-E41D-493E-804B-E88F8191F0D8}">
      <dgm:prSet custT="1"/>
      <dgm:spPr/>
      <dgm:t>
        <a:bodyPr anchor="t"/>
        <a:lstStyle/>
        <a:p>
          <a:r>
            <a:rPr lang="en-US" sz="2000" b="0" i="0" dirty="0" smtClean="0"/>
            <a:t>Solution 2: </a:t>
          </a:r>
        </a:p>
        <a:p>
          <a:r>
            <a:rPr lang="en-US" sz="2000" b="0" i="0" dirty="0" smtClean="0"/>
            <a:t>Wait and Retry. There might be too many people waiting for update, just wait for a while.</a:t>
          </a:r>
          <a:endParaRPr lang="en-US" sz="2000" b="0" i="0" dirty="0"/>
        </a:p>
      </dgm:t>
    </dgm:pt>
    <dgm:pt modelId="{5E44205C-26B5-4636-B26A-3D6B6D33C4D5}" type="parTrans" cxnId="{E78E4D6F-EC52-46BF-BE16-44CEFDB50EBD}">
      <dgm:prSet/>
      <dgm:spPr/>
      <dgm:t>
        <a:bodyPr/>
        <a:lstStyle/>
        <a:p>
          <a:endParaRPr lang="en-US"/>
        </a:p>
      </dgm:t>
    </dgm:pt>
    <dgm:pt modelId="{5CFA5A2B-DA5A-456B-9971-BD7765141F3A}" type="sibTrans" cxnId="{E78E4D6F-EC52-46BF-BE16-44CEFDB50EBD}">
      <dgm:prSet/>
      <dgm:spPr/>
      <dgm:t>
        <a:bodyPr/>
        <a:lstStyle/>
        <a:p>
          <a:endParaRPr lang="en-US"/>
        </a:p>
      </dgm:t>
    </dgm:pt>
    <dgm:pt modelId="{9023AF89-F9CD-4498-9630-8E3E8B04F3EE}">
      <dgm:prSet custT="1"/>
      <dgm:spPr/>
      <dgm:t>
        <a:bodyPr anchor="t"/>
        <a:lstStyle/>
        <a:p>
          <a:r>
            <a:rPr lang="en-US" sz="2000" b="0" i="0" dirty="0" smtClean="0"/>
            <a:t>Solution 3:</a:t>
          </a:r>
        </a:p>
        <a:p>
          <a:r>
            <a:rPr lang="en-US" sz="2000" b="0" i="0" dirty="0" smtClean="0"/>
            <a:t> Update Your </a:t>
          </a:r>
          <a:r>
            <a:rPr lang="en-US" sz="2000" b="0" i="0" dirty="0" err="1" smtClean="0"/>
            <a:t>iDevice</a:t>
          </a:r>
          <a:r>
            <a:rPr lang="en-US" sz="2000" b="0" i="0" dirty="0" smtClean="0"/>
            <a:t> Over the Air. Go to Settings &gt; General &gt; Software Update to make it.</a:t>
          </a:r>
          <a:endParaRPr lang="en-US" sz="2000" b="0" i="0" dirty="0"/>
        </a:p>
      </dgm:t>
    </dgm:pt>
    <dgm:pt modelId="{057FBFE5-02CD-43D9-BB4E-A4A62AAD8FD6}" type="parTrans" cxnId="{57EDC42F-2EB2-4FBE-B6E5-E006B9C47A98}">
      <dgm:prSet/>
      <dgm:spPr/>
      <dgm:t>
        <a:bodyPr/>
        <a:lstStyle/>
        <a:p>
          <a:endParaRPr lang="en-US"/>
        </a:p>
      </dgm:t>
    </dgm:pt>
    <dgm:pt modelId="{D64344D1-588B-4AB9-800F-E75A96E5A201}" type="sibTrans" cxnId="{57EDC42F-2EB2-4FBE-B6E5-E006B9C47A98}">
      <dgm:prSet/>
      <dgm:spPr/>
      <dgm:t>
        <a:bodyPr/>
        <a:lstStyle/>
        <a:p>
          <a:endParaRPr lang="en-US"/>
        </a:p>
      </dgm:t>
    </dgm:pt>
    <dgm:pt modelId="{3D6C2773-980B-4A56-8A7C-43332229FACD}" type="pres">
      <dgm:prSet presAssocID="{3D07EC7B-0187-4358-BA56-4019EA74E16E}" presName="diagram" presStyleCnt="0">
        <dgm:presLayoutVars>
          <dgm:dir/>
          <dgm:resizeHandles val="exact"/>
        </dgm:presLayoutVars>
      </dgm:prSet>
      <dgm:spPr/>
      <dgm:t>
        <a:bodyPr/>
        <a:lstStyle/>
        <a:p>
          <a:endParaRPr lang="en-US"/>
        </a:p>
      </dgm:t>
    </dgm:pt>
    <dgm:pt modelId="{428325E1-311F-4AD8-9EEE-D8533F3E5E2E}" type="pres">
      <dgm:prSet presAssocID="{135BA893-7CA4-4834-BDD1-583CCB8CE47A}" presName="node" presStyleLbl="node1" presStyleIdx="0" presStyleCnt="3" custScaleX="115353" custScaleY="116667" custLinFactNeighborX="3607" custLinFactNeighborY="462">
        <dgm:presLayoutVars>
          <dgm:bulletEnabled val="1"/>
        </dgm:presLayoutVars>
      </dgm:prSet>
      <dgm:spPr/>
      <dgm:t>
        <a:bodyPr/>
        <a:lstStyle/>
        <a:p>
          <a:endParaRPr lang="en-US"/>
        </a:p>
      </dgm:t>
    </dgm:pt>
    <dgm:pt modelId="{FD3D9034-451F-4A3F-9FCA-50827F50746E}" type="pres">
      <dgm:prSet presAssocID="{D8F8C154-7534-4332-A40B-BC156C6B2E1C}" presName="sibTrans" presStyleCnt="0"/>
      <dgm:spPr/>
    </dgm:pt>
    <dgm:pt modelId="{E4AAFF88-CFF7-4511-A976-E11FD1DD00D3}" type="pres">
      <dgm:prSet presAssocID="{2EDE0290-E41D-493E-804B-E88F8191F0D8}" presName="node" presStyleLbl="node1" presStyleIdx="1" presStyleCnt="3" custScaleY="116667">
        <dgm:presLayoutVars>
          <dgm:bulletEnabled val="1"/>
        </dgm:presLayoutVars>
      </dgm:prSet>
      <dgm:spPr/>
      <dgm:t>
        <a:bodyPr/>
        <a:lstStyle/>
        <a:p>
          <a:endParaRPr lang="en-US"/>
        </a:p>
      </dgm:t>
    </dgm:pt>
    <dgm:pt modelId="{EBF55D71-20B6-433D-986E-0B5B7D262402}" type="pres">
      <dgm:prSet presAssocID="{5CFA5A2B-DA5A-456B-9971-BD7765141F3A}" presName="sibTrans" presStyleCnt="0"/>
      <dgm:spPr/>
    </dgm:pt>
    <dgm:pt modelId="{F685ABFA-5EDD-4C4B-9675-E92BE34E9ACF}" type="pres">
      <dgm:prSet presAssocID="{9023AF89-F9CD-4498-9630-8E3E8B04F3EE}" presName="node" presStyleLbl="node1" presStyleIdx="2" presStyleCnt="3" custScaleX="160362">
        <dgm:presLayoutVars>
          <dgm:bulletEnabled val="1"/>
        </dgm:presLayoutVars>
      </dgm:prSet>
      <dgm:spPr/>
      <dgm:t>
        <a:bodyPr/>
        <a:lstStyle/>
        <a:p>
          <a:endParaRPr lang="en-US"/>
        </a:p>
      </dgm:t>
    </dgm:pt>
  </dgm:ptLst>
  <dgm:cxnLst>
    <dgm:cxn modelId="{A93028B2-9AB8-457F-9AD0-F369DACE3DFD}" type="presOf" srcId="{9023AF89-F9CD-4498-9630-8E3E8B04F3EE}" destId="{F685ABFA-5EDD-4C4B-9675-E92BE34E9ACF}" srcOrd="0" destOrd="0" presId="urn:microsoft.com/office/officeart/2005/8/layout/default"/>
    <dgm:cxn modelId="{AA8175E9-40B4-40B6-B8CE-7E85041772AF}" srcId="{3D07EC7B-0187-4358-BA56-4019EA74E16E}" destId="{135BA893-7CA4-4834-BDD1-583CCB8CE47A}" srcOrd="0" destOrd="0" parTransId="{494AB278-628C-4500-BB94-C4DEFD09AB90}" sibTransId="{D8F8C154-7534-4332-A40B-BC156C6B2E1C}"/>
    <dgm:cxn modelId="{57EDC42F-2EB2-4FBE-B6E5-E006B9C47A98}" srcId="{3D07EC7B-0187-4358-BA56-4019EA74E16E}" destId="{9023AF89-F9CD-4498-9630-8E3E8B04F3EE}" srcOrd="2" destOrd="0" parTransId="{057FBFE5-02CD-43D9-BB4E-A4A62AAD8FD6}" sibTransId="{D64344D1-588B-4AB9-800F-E75A96E5A201}"/>
    <dgm:cxn modelId="{E78E4D6F-EC52-46BF-BE16-44CEFDB50EBD}" srcId="{3D07EC7B-0187-4358-BA56-4019EA74E16E}" destId="{2EDE0290-E41D-493E-804B-E88F8191F0D8}" srcOrd="1" destOrd="0" parTransId="{5E44205C-26B5-4636-B26A-3D6B6D33C4D5}" sibTransId="{5CFA5A2B-DA5A-456B-9971-BD7765141F3A}"/>
    <dgm:cxn modelId="{552E5755-73EB-46A4-9975-34BF2B81CF15}" type="presOf" srcId="{135BA893-7CA4-4834-BDD1-583CCB8CE47A}" destId="{428325E1-311F-4AD8-9EEE-D8533F3E5E2E}" srcOrd="0" destOrd="0" presId="urn:microsoft.com/office/officeart/2005/8/layout/default"/>
    <dgm:cxn modelId="{824DF743-DC81-494A-9FDB-4F801E0FD3C5}" type="presOf" srcId="{2EDE0290-E41D-493E-804B-E88F8191F0D8}" destId="{E4AAFF88-CFF7-4511-A976-E11FD1DD00D3}" srcOrd="0" destOrd="0" presId="urn:microsoft.com/office/officeart/2005/8/layout/default"/>
    <dgm:cxn modelId="{A967C1B9-196A-40BB-A2BA-8FEB9FF3702E}" type="presOf" srcId="{3D07EC7B-0187-4358-BA56-4019EA74E16E}" destId="{3D6C2773-980B-4A56-8A7C-43332229FACD}" srcOrd="0" destOrd="0" presId="urn:microsoft.com/office/officeart/2005/8/layout/default"/>
    <dgm:cxn modelId="{3EC80049-59F0-44BC-A63A-FF9082BAD55D}" type="presParOf" srcId="{3D6C2773-980B-4A56-8A7C-43332229FACD}" destId="{428325E1-311F-4AD8-9EEE-D8533F3E5E2E}" srcOrd="0" destOrd="0" presId="urn:microsoft.com/office/officeart/2005/8/layout/default"/>
    <dgm:cxn modelId="{0816BDFA-123D-4F04-BBE3-025BD93DE2F5}" type="presParOf" srcId="{3D6C2773-980B-4A56-8A7C-43332229FACD}" destId="{FD3D9034-451F-4A3F-9FCA-50827F50746E}" srcOrd="1" destOrd="0" presId="urn:microsoft.com/office/officeart/2005/8/layout/default"/>
    <dgm:cxn modelId="{B6848C24-A426-4999-B726-A6371E4CBA75}" type="presParOf" srcId="{3D6C2773-980B-4A56-8A7C-43332229FACD}" destId="{E4AAFF88-CFF7-4511-A976-E11FD1DD00D3}" srcOrd="2" destOrd="0" presId="urn:microsoft.com/office/officeart/2005/8/layout/default"/>
    <dgm:cxn modelId="{3DFA8FB3-C285-4844-A8C3-09D43D1FB45F}" type="presParOf" srcId="{3D6C2773-980B-4A56-8A7C-43332229FACD}" destId="{EBF55D71-20B6-433D-986E-0B5B7D262402}" srcOrd="3" destOrd="0" presId="urn:microsoft.com/office/officeart/2005/8/layout/default"/>
    <dgm:cxn modelId="{1FE22CA6-F4CB-4673-9522-F14EBE8570C2}" type="presParOf" srcId="{3D6C2773-980B-4A56-8A7C-43332229FACD}" destId="{F685ABFA-5EDD-4C4B-9675-E92BE34E9ACF}" srcOrd="4"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b="0" baseline="0" dirty="0" smtClean="0">
              <a:solidFill>
                <a:schemeClr val="accent1">
                  <a:lumMod val="50000"/>
                </a:schemeClr>
              </a:solidFill>
            </a:rPr>
            <a:t>Types </a:t>
          </a:r>
          <a:endParaRPr lang="en-US" sz="3600" b="0" baseline="0" dirty="0">
            <a:solidFill>
              <a:schemeClr val="accent1">
                <a:lumMod val="50000"/>
              </a:schemeClr>
            </a:solidFill>
          </a:endParaRPr>
        </a:p>
      </dgm:t>
    </dgm:pt>
    <dgm:pt modelId="{549A2267-8381-47F4-A5C0-D20D3A86A22F}" type="parTrans" cxnId="{47435029-87FF-4A80-AF85-F983E91E5BFF}">
      <dgm:prSet/>
      <dgm:spPr/>
      <dgm:t>
        <a:bodyPr/>
        <a:lstStyle/>
        <a:p>
          <a:pPr algn="ctr"/>
          <a:endParaRPr lang="en-US"/>
        </a:p>
      </dgm:t>
    </dgm:pt>
    <dgm:pt modelId="{A43C1D8A-526B-4628-873F-104955FAE46D}" type="sibTrans" cxnId="{47435029-87FF-4A80-AF85-F983E91E5BFF}">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just" rtl="0"/>
          <a:r>
            <a:rPr lang="en-US" sz="3600" b="0" baseline="0" dirty="0" smtClean="0">
              <a:solidFill>
                <a:schemeClr val="accent1">
                  <a:lumMod val="50000"/>
                </a:schemeClr>
              </a:solidFill>
            </a:rPr>
            <a:t>Categories </a:t>
          </a:r>
          <a:endParaRPr lang="en-US" sz="3600" b="0" baseline="0" dirty="0">
            <a:solidFill>
              <a:schemeClr val="accent1">
                <a:lumMod val="50000"/>
              </a:schemeClr>
            </a:solidFill>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a:solidFill>
          <a:schemeClr val="accent6">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bg2">
                  <a:lumMod val="10000"/>
                </a:schemeClr>
              </a:solidFill>
            </a:rPr>
            <a:t>Troubleshooting Guide </a:t>
          </a:r>
          <a:endParaRPr lang="en-US" sz="3600" dirty="0">
            <a:solidFill>
              <a:schemeClr val="bg2">
                <a:lumMod val="10000"/>
              </a:schemeClr>
            </a:solidFill>
          </a:endParaRPr>
        </a:p>
      </dgm:t>
    </dgm:pt>
    <dgm:pt modelId="{F3C8B9E4-892A-4349-9377-6C2E9F18F40C}" type="sibTrans" cxnId="{503339FF-4291-4AC8-B977-1F78797A0934}">
      <dgm:prSet/>
      <dgm:spPr/>
      <dgm:t>
        <a:bodyPr/>
        <a:lstStyle/>
        <a:p>
          <a:pPr algn="ctr"/>
          <a:endParaRPr lang="en-US"/>
        </a:p>
      </dgm:t>
    </dgm:pt>
    <dgm:pt modelId="{A7C4D95B-C16C-414D-B06C-1A427F449D22}" type="parTrans" cxnId="{503339FF-4291-4AC8-B977-1F78797A0934}">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tx2">
                  <a:lumMod val="50000"/>
                </a:schemeClr>
              </a:solidFill>
            </a:rPr>
            <a:t>Simulators</a:t>
          </a:r>
          <a:endParaRPr lang="en-US" sz="3600" dirty="0">
            <a:solidFill>
              <a:schemeClr val="tx2">
                <a:lumMod val="50000"/>
              </a:schemeClr>
            </a:solidFill>
          </a:endParaRPr>
        </a:p>
      </dgm:t>
    </dgm:pt>
    <dgm:pt modelId="{3409E0D5-0FAB-4511-9A68-F65441AA5A54}" type="sibTrans" cxnId="{27E225CB-71D7-4A34-9068-84C556E4943E}">
      <dgm:prSet/>
      <dgm:spPr/>
      <dgm:t>
        <a:bodyPr/>
        <a:lstStyle/>
        <a:p>
          <a:pPr algn="ctr"/>
          <a:endParaRPr lang="en-US"/>
        </a:p>
      </dgm:t>
    </dgm:pt>
    <dgm:pt modelId="{2305C1FE-74D5-42E3-9402-AAEE2D41E3CB}" type="parTrans" cxnId="{27E225CB-71D7-4A34-9068-84C556E4943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tx2">
                  <a:lumMod val="50000"/>
                </a:schemeClr>
              </a:solidFill>
            </a:rPr>
            <a:t>Emulators</a:t>
          </a:r>
          <a:endParaRPr lang="en-US" sz="3600" dirty="0">
            <a:solidFill>
              <a:schemeClr val="tx2">
                <a:lumMod val="50000"/>
              </a:schemeClr>
            </a:solidFill>
          </a:endParaRPr>
        </a:p>
      </dgm:t>
    </dgm:pt>
    <dgm:pt modelId="{FC9D01A5-01C9-45C5-8C84-BAF7F7ABDACC}" type="sibTrans" cxnId="{DF80206F-D531-4A76-9A31-D3976034396D}">
      <dgm:prSet/>
      <dgm:spPr/>
      <dgm:t>
        <a:bodyPr/>
        <a:lstStyle/>
        <a:p>
          <a:pPr algn="ctr"/>
          <a:endParaRPr lang="en-US"/>
        </a:p>
      </dgm:t>
    </dgm:pt>
    <dgm:pt modelId="{9F113485-E6EF-4028-A4EE-C58134A5127F}" type="parTrans" cxnId="{DF80206F-D531-4A76-9A31-D3976034396D}">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a:solidFill>
          <a:schemeClr val="accent6">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b="0" dirty="0" smtClean="0">
              <a:solidFill>
                <a:schemeClr val="tx2">
                  <a:lumMod val="50000"/>
                </a:schemeClr>
              </a:solidFill>
            </a:rPr>
            <a:t>Remote Device Access (RDA)</a:t>
          </a:r>
          <a:endParaRPr lang="en-US" sz="3600" b="0" dirty="0">
            <a:solidFill>
              <a:schemeClr val="tx2">
                <a:lumMod val="50000"/>
              </a:schemeClr>
            </a:solidFill>
          </a:endParaRPr>
        </a:p>
      </dgm:t>
    </dgm:pt>
    <dgm:pt modelId="{5207BC09-ABB5-489A-B7C3-1F01478CB48A}" type="sibTrans" cxnId="{5068A561-6412-4742-93D5-BD9178C7E57E}">
      <dgm:prSet/>
      <dgm:spPr/>
      <dgm:t>
        <a:bodyPr/>
        <a:lstStyle/>
        <a:p>
          <a:pPr algn="ctr"/>
          <a:endParaRPr lang="en-US"/>
        </a:p>
      </dgm:t>
    </dgm:pt>
    <dgm:pt modelId="{40486A23-78A9-4399-9CC9-9FF54845F4DA}" type="parTrans" cxnId="{5068A561-6412-4742-93D5-BD9178C7E57E}">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Mobile Test Industry Standards</a:t>
          </a:r>
          <a:endParaRPr lang="en-US" sz="3600" dirty="0">
            <a:solidFill>
              <a:schemeClr val="accent1">
                <a:lumMod val="50000"/>
              </a:schemeClr>
            </a:solidFill>
          </a:endParaRPr>
        </a:p>
      </dgm:t>
    </dgm:pt>
    <dgm:pt modelId="{116AB8CD-DA36-4616-BD48-79D6DF095DE5}" type="sibTrans" cxnId="{37BB92F7-319F-4737-9557-F0AA3B510557}">
      <dgm:prSet/>
      <dgm:spPr/>
      <dgm:t>
        <a:bodyPr/>
        <a:lstStyle/>
        <a:p>
          <a:pPr algn="ctr"/>
          <a:endParaRPr lang="en-US"/>
        </a:p>
      </dgm:t>
    </dgm:pt>
    <dgm:pt modelId="{C90341FE-5C89-43F6-9A9D-895D0616A22A}" type="parTrans" cxnId="{37BB92F7-319F-4737-9557-F0AA3B510557}">
      <dgm:prSet/>
      <dgm:spPr/>
      <dgm:t>
        <a:bodyPr/>
        <a:lstStyle/>
        <a:p>
          <a:pPr algn="ctr"/>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Distribution/Installation/Logs</a:t>
          </a:r>
          <a:endParaRPr lang="en-US" sz="3600" dirty="0">
            <a:solidFill>
              <a:schemeClr val="accent1">
                <a:lumMod val="50000"/>
              </a:schemeClr>
            </a:solidFill>
          </a:endParaRPr>
        </a:p>
      </dgm:t>
    </dgm:pt>
    <dgm:pt modelId="{D73A95DD-EEBF-4E72-AB5B-57C9F8AF45AE}" type="sibTrans" cxnId="{97CFDC7F-EB05-4BFB-8738-413B1FAF3109}">
      <dgm:prSet/>
      <dgm:spPr/>
      <dgm:t>
        <a:bodyPr/>
        <a:lstStyle/>
        <a:p>
          <a:pPr algn="ctr"/>
          <a:endParaRPr lang="en-US"/>
        </a:p>
      </dgm:t>
    </dgm:pt>
    <dgm:pt modelId="{04C923F3-21A2-4C29-86F2-CCA632C61987}" type="parTrans" cxnId="{97CFDC7F-EB05-4BFB-8738-413B1FAF3109}">
      <dgm:prSet/>
      <dgm:spPr/>
      <dgm:t>
        <a:bodyPr/>
        <a:lstStyle/>
        <a:p>
          <a:pPr algn="ctr"/>
          <a:endParaRPr lang="en-US"/>
        </a:p>
      </dgm:t>
    </dgm:pt>
    <dgm:pt modelId="{35247326-158D-496E-AF04-FB1EA52C4C6A}">
      <dgm:prSet custT="1">
        <dgm:style>
          <a:lnRef idx="0">
            <a:schemeClr val="accent1"/>
          </a:lnRef>
          <a:fillRef idx="3">
            <a:schemeClr val="accent1"/>
          </a:fillRef>
          <a:effectRef idx="3">
            <a:schemeClr val="accent1"/>
          </a:effectRef>
          <a:fontRef idx="minor">
            <a:schemeClr val="lt1"/>
          </a:fontRef>
        </dgm:style>
      </dgm:prSet>
      <dgm:spPr>
        <a:solidFill>
          <a:srgbClr val="FFFF66"/>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App Risk Analysis</a:t>
          </a:r>
          <a:endParaRPr lang="en-US" sz="3600" dirty="0">
            <a:solidFill>
              <a:schemeClr val="accent1">
                <a:lumMod val="50000"/>
              </a:schemeClr>
            </a:solidFill>
          </a:endParaRPr>
        </a:p>
      </dgm:t>
    </dgm:pt>
    <dgm:pt modelId="{BD95F6AF-C22B-4959-A9F0-5C5886735312}" type="parTrans" cxnId="{240E0669-6593-4CF6-8560-74C01E3BF0D8}">
      <dgm:prSet/>
      <dgm:spPr/>
      <dgm:t>
        <a:bodyPr/>
        <a:lstStyle/>
        <a:p>
          <a:endParaRPr lang="en-US"/>
        </a:p>
      </dgm:t>
    </dgm:pt>
    <dgm:pt modelId="{9A514CC4-29FB-417B-9E59-1B67A67000D9}" type="sibTrans" cxnId="{240E0669-6593-4CF6-8560-74C01E3BF0D8}">
      <dgm:prSet/>
      <dgm:spPr/>
      <dgm:t>
        <a:bodyPr/>
        <a:lstStyle/>
        <a:p>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t>
        <a:bodyPr/>
        <a:lstStyle/>
        <a:p>
          <a:endParaRPr lang="en-US"/>
        </a:p>
      </dgm:t>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t>
        <a:bodyPr/>
        <a:lstStyle/>
        <a:p>
          <a:endParaRPr lang="en-US"/>
        </a:p>
      </dgm:t>
    </dgm:pt>
    <dgm:pt modelId="{168EAC1F-03CE-4798-9B72-CDAE5E22D935}" type="pres">
      <dgm:prSet presAssocID="{E3C017CE-529E-47FE-A21F-64EEC7DF3F6B}" presName="horFlow" presStyleCnt="0"/>
      <dgm:spPr/>
      <dgm:t>
        <a:bodyPr/>
        <a:lstStyle/>
        <a:p>
          <a:endParaRPr lang="en-US"/>
        </a:p>
      </dgm:t>
    </dgm:pt>
    <dgm:pt modelId="{D8FB0E70-CD85-4DE7-99BF-6E3E9453E4F9}" type="pres">
      <dgm:prSet presAssocID="{E3C017CE-529E-47FE-A21F-64EEC7DF3F6B}" presName="bigChev" presStyleLbl="node1" presStyleIdx="1" presStyleCnt="9" custScaleX="762756" custLinFactNeighborX="-42375" custLinFactNeighborY="3560"/>
      <dgm:spPr/>
      <dgm:t>
        <a:bodyPr/>
        <a:lstStyle/>
        <a:p>
          <a:endParaRPr lang="en-US"/>
        </a:p>
      </dgm:t>
    </dgm:pt>
    <dgm:pt modelId="{DD311FD1-962D-4937-B172-301C2BB6AB5B}" type="pres">
      <dgm:prSet presAssocID="{E3C017CE-529E-47FE-A21F-64EEC7DF3F6B}" presName="vSp" presStyleCnt="0"/>
      <dgm:spPr/>
      <dgm:t>
        <a:bodyPr/>
        <a:lstStyle/>
        <a:p>
          <a:endParaRPr lang="en-US"/>
        </a:p>
      </dgm:t>
    </dgm:pt>
    <dgm:pt modelId="{6C52A559-76D6-4786-B8C9-08539F561882}" type="pres">
      <dgm:prSet presAssocID="{2F5F098E-EF7B-4753-80A5-59E67181F8D1}" presName="horFlow" presStyleCnt="0"/>
      <dgm:spPr/>
      <dgm:t>
        <a:bodyPr/>
        <a:lstStyle/>
        <a:p>
          <a:endParaRPr lang="en-US"/>
        </a:p>
      </dgm:t>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t>
        <a:bodyPr/>
        <a:lstStyle/>
        <a:p>
          <a:endParaRPr lang="en-US"/>
        </a:p>
      </dgm:t>
    </dgm:pt>
    <dgm:pt modelId="{ABBE80C7-85A8-4838-AEA3-1B22D4E41D9A}" type="pres">
      <dgm:prSet presAssocID="{7C46D396-9481-4100-972B-32D5664D1577}" presName="horFlow" presStyleCnt="0"/>
      <dgm:spPr/>
      <dgm:t>
        <a:bodyPr/>
        <a:lstStyle/>
        <a:p>
          <a:endParaRPr lang="en-US"/>
        </a:p>
      </dgm:t>
    </dgm:pt>
    <dgm:pt modelId="{2F26AEE6-3117-4C1A-AC1A-F6397C6C4984}" type="pres">
      <dgm:prSet presAssocID="{7C46D396-9481-4100-972B-32D5664D1577}" presName="bigChev" presStyleLbl="node1" presStyleIdx="3" presStyleCnt="9" custScaleX="762756"/>
      <dgm:spPr/>
      <dgm:t>
        <a:bodyPr/>
        <a:lstStyle/>
        <a:p>
          <a:endParaRPr lang="en-US"/>
        </a:p>
      </dgm:t>
    </dgm:pt>
    <dgm:pt modelId="{ABEC54FE-7023-4629-975F-12AF40F92202}" type="pres">
      <dgm:prSet presAssocID="{7C46D396-9481-4100-972B-32D5664D1577}" presName="vSp" presStyleCnt="0"/>
      <dgm:spPr/>
      <dgm:t>
        <a:bodyPr/>
        <a:lstStyle/>
        <a:p>
          <a:endParaRPr lang="en-US"/>
        </a:p>
      </dgm:t>
    </dgm:pt>
    <dgm:pt modelId="{B498117A-6BB6-4298-BBFB-1743405D0B0D}" type="pres">
      <dgm:prSet presAssocID="{E0FCBA0D-A3AE-4111-8793-788CB31F8B0C}" presName="horFlow" presStyleCnt="0"/>
      <dgm:spPr/>
      <dgm:t>
        <a:bodyPr/>
        <a:lstStyle/>
        <a:p>
          <a:endParaRPr lang="en-US"/>
        </a:p>
      </dgm:t>
    </dgm:pt>
    <dgm:pt modelId="{D730A910-0E17-4A87-8D52-69A95553E101}" type="pres">
      <dgm:prSet presAssocID="{E0FCBA0D-A3AE-4111-8793-788CB31F8B0C}" presName="bigChev" presStyleLbl="node1" presStyleIdx="4" presStyleCnt="9" custScaleX="762756"/>
      <dgm:spPr/>
      <dgm:t>
        <a:bodyPr/>
        <a:lstStyle/>
        <a:p>
          <a:endParaRPr lang="en-US"/>
        </a:p>
      </dgm:t>
    </dgm:pt>
    <dgm:pt modelId="{0EE84806-B2D0-4832-9E88-C0EFC353B88F}" type="pres">
      <dgm:prSet presAssocID="{E0FCBA0D-A3AE-4111-8793-788CB31F8B0C}" presName="vSp" presStyleCnt="0"/>
      <dgm:spPr/>
      <dgm:t>
        <a:bodyPr/>
        <a:lstStyle/>
        <a:p>
          <a:endParaRPr lang="en-US"/>
        </a:p>
      </dgm:t>
    </dgm:pt>
    <dgm:pt modelId="{D054B7CB-1C63-4E29-8EBE-FDC1E68B8D58}" type="pres">
      <dgm:prSet presAssocID="{D99EBB38-16AE-42B8-BEF8-63A96EEE7374}" presName="horFlow" presStyleCnt="0"/>
      <dgm:spPr/>
      <dgm:t>
        <a:bodyPr/>
        <a:lstStyle/>
        <a:p>
          <a:endParaRPr lang="en-US"/>
        </a:p>
      </dgm:t>
    </dgm:pt>
    <dgm:pt modelId="{B000E91A-BA77-4CB9-A05D-1DC41E0F2DA9}" type="pres">
      <dgm:prSet presAssocID="{D99EBB38-16AE-42B8-BEF8-63A96EEE7374}" presName="bigChev" presStyleLbl="node1" presStyleIdx="5" presStyleCnt="9" custScaleX="762756"/>
      <dgm:spPr/>
      <dgm:t>
        <a:bodyPr/>
        <a:lstStyle/>
        <a:p>
          <a:endParaRPr lang="en-US"/>
        </a:p>
      </dgm:t>
    </dgm:pt>
    <dgm:pt modelId="{EA3EF4EA-9B74-4F71-973D-44E70086B63C}" type="pres">
      <dgm:prSet presAssocID="{D99EBB38-16AE-42B8-BEF8-63A96EEE7374}" presName="vSp" presStyleCnt="0"/>
      <dgm:spPr/>
      <dgm:t>
        <a:bodyPr/>
        <a:lstStyle/>
        <a:p>
          <a:endParaRPr lang="en-US"/>
        </a:p>
      </dgm:t>
    </dgm:pt>
    <dgm:pt modelId="{64AF5CF7-9E66-4750-B73E-72779635E8D8}" type="pres">
      <dgm:prSet presAssocID="{90D5E524-F3E6-4D86-B8F9-90C68E81FCB0}" presName="horFlow" presStyleCnt="0"/>
      <dgm:spPr/>
      <dgm:t>
        <a:bodyPr/>
        <a:lstStyle/>
        <a:p>
          <a:endParaRPr lang="en-US"/>
        </a:p>
      </dgm:t>
    </dgm:pt>
    <dgm:pt modelId="{609AEEF3-B635-4B0E-A533-D37204F98B6A}" type="pres">
      <dgm:prSet presAssocID="{90D5E524-F3E6-4D86-B8F9-90C68E81FCB0}" presName="bigChev" presStyleLbl="node1" presStyleIdx="6" presStyleCnt="9" custScaleX="762756"/>
      <dgm:spPr/>
      <dgm:t>
        <a:bodyPr/>
        <a:lstStyle/>
        <a:p>
          <a:endParaRPr lang="en-US"/>
        </a:p>
      </dgm:t>
    </dgm:pt>
    <dgm:pt modelId="{5C8BD36C-F83E-4195-BCA3-E6CF6E918218}" type="pres">
      <dgm:prSet presAssocID="{90D5E524-F3E6-4D86-B8F9-90C68E81FCB0}" presName="vSp" presStyleCnt="0"/>
      <dgm:spPr/>
      <dgm:t>
        <a:bodyPr/>
        <a:lstStyle/>
        <a:p>
          <a:endParaRPr lang="en-US"/>
        </a:p>
      </dgm:t>
    </dgm:pt>
    <dgm:pt modelId="{E772EBCE-C0BD-4AD8-8F76-BE587163485F}" type="pres">
      <dgm:prSet presAssocID="{BC36815E-5816-4433-9585-764EDE5A3D60}" presName="horFlow" presStyleCnt="0"/>
      <dgm:spPr/>
      <dgm:t>
        <a:bodyPr/>
        <a:lstStyle/>
        <a:p>
          <a:endParaRPr lang="en-US"/>
        </a:p>
      </dgm:t>
    </dgm:pt>
    <dgm:pt modelId="{F538668E-342E-4C87-B69D-3DBDB4540036}" type="pres">
      <dgm:prSet presAssocID="{BC36815E-5816-4433-9585-764EDE5A3D60}" presName="bigChev" presStyleLbl="node1" presStyleIdx="7" presStyleCnt="9" custScaleX="762756"/>
      <dgm:spPr/>
      <dgm:t>
        <a:bodyPr/>
        <a:lstStyle/>
        <a:p>
          <a:endParaRPr lang="en-US"/>
        </a:p>
      </dgm:t>
    </dgm:pt>
    <dgm:pt modelId="{B9E30580-5A1B-4C1C-84E4-16B397BFDFB6}" type="pres">
      <dgm:prSet presAssocID="{BC36815E-5816-4433-9585-764EDE5A3D60}" presName="vSp" presStyleCnt="0"/>
      <dgm:spPr/>
      <dgm:t>
        <a:bodyPr/>
        <a:lstStyle/>
        <a:p>
          <a:endParaRPr lang="en-US"/>
        </a:p>
      </dgm:t>
    </dgm:pt>
    <dgm:pt modelId="{75EBCEEF-A136-4407-9856-BF1A3E5C63F3}" type="pres">
      <dgm:prSet presAssocID="{35247326-158D-496E-AF04-FB1EA52C4C6A}" presName="horFlow" presStyleCnt="0"/>
      <dgm:spPr/>
      <dgm:t>
        <a:bodyPr/>
        <a:lstStyle/>
        <a:p>
          <a:endParaRPr lang="en-US"/>
        </a:p>
      </dgm:t>
    </dgm:pt>
    <dgm:pt modelId="{08C723C1-EAC5-463F-8898-45E3313CE1E1}" type="pres">
      <dgm:prSet presAssocID="{35247326-158D-496E-AF04-FB1EA52C4C6A}" presName="bigChev" presStyleLbl="node1" presStyleIdx="8" presStyleCnt="9" custScaleX="762756"/>
      <dgm:spPr/>
      <dgm:t>
        <a:bodyPr/>
        <a:lstStyle/>
        <a:p>
          <a:endParaRPr lang="en-US"/>
        </a:p>
      </dgm:t>
    </dgm:pt>
  </dgm:ptLst>
  <dgm:cxnLst>
    <dgm:cxn modelId="{240E0669-6593-4CF6-8560-74C01E3BF0D8}" srcId="{11A8B293-EBC7-4D1E-9BA6-54F00BCB17DD}" destId="{35247326-158D-496E-AF04-FB1EA52C4C6A}" srcOrd="8" destOrd="0" parTransId="{BD95F6AF-C22B-4959-A9F0-5C5886735312}" sibTransId="{9A514CC4-29FB-417B-9E59-1B67A67000D9}"/>
    <dgm:cxn modelId="{37BB92F7-319F-4737-9557-F0AA3B510557}" srcId="{11A8B293-EBC7-4D1E-9BA6-54F00BCB17DD}" destId="{7C46D396-9481-4100-972B-32D5664D1577}" srcOrd="3" destOrd="0" parTransId="{C90341FE-5C89-43F6-9A9D-895D0616A22A}" sibTransId="{116AB8CD-DA36-4616-BD48-79D6DF095DE5}"/>
    <dgm:cxn modelId="{5068A561-6412-4742-93D5-BD9178C7E57E}" srcId="{11A8B293-EBC7-4D1E-9BA6-54F00BCB17DD}" destId="{E0FCBA0D-A3AE-4111-8793-788CB31F8B0C}" srcOrd="4" destOrd="0" parTransId="{40486A23-78A9-4399-9CC9-9FF54845F4DA}" sibTransId="{5207BC09-ABB5-489A-B7C3-1F01478CB48A}"/>
    <dgm:cxn modelId="{6CDE8920-5234-47ED-9F92-3E7A40261987}" type="presOf" srcId="{E0FCBA0D-A3AE-4111-8793-788CB31F8B0C}" destId="{D730A910-0E17-4A87-8D52-69A95553E101}" srcOrd="0" destOrd="0" presId="urn:microsoft.com/office/officeart/2005/8/layout/lProcess3"/>
    <dgm:cxn modelId="{9CE37DFC-E1EF-4F22-9D0E-72B7A2859508}" type="presOf" srcId="{BC36815E-5816-4433-9585-764EDE5A3D60}" destId="{F538668E-342E-4C87-B69D-3DBDB4540036}" srcOrd="0" destOrd="0" presId="urn:microsoft.com/office/officeart/2005/8/layout/lProcess3"/>
    <dgm:cxn modelId="{47435029-87FF-4A80-AF85-F983E91E5BFF}" srcId="{11A8B293-EBC7-4D1E-9BA6-54F00BCB17DD}" destId="{E3C017CE-529E-47FE-A21F-64EEC7DF3F6B}" srcOrd="1" destOrd="0" parTransId="{549A2267-8381-47F4-A5C0-D20D3A86A22F}" sibTransId="{A43C1D8A-526B-4628-873F-104955FAE46D}"/>
    <dgm:cxn modelId="{5B410E69-2BF1-4D56-B7D4-94F868F77270}" type="presOf" srcId="{35247326-158D-496E-AF04-FB1EA52C4C6A}" destId="{08C723C1-EAC5-463F-8898-45E3313CE1E1}" srcOrd="0" destOrd="0" presId="urn:microsoft.com/office/officeart/2005/8/layout/lProcess3"/>
    <dgm:cxn modelId="{32845657-FF3E-4ADE-8B13-4E7241C1CD1A}" type="presOf" srcId="{11A8B293-EBC7-4D1E-9BA6-54F00BCB17DD}" destId="{02960016-3D9F-46BB-9999-EC514157500F}" srcOrd="0" destOrd="0" presId="urn:microsoft.com/office/officeart/2005/8/layout/lProcess3"/>
    <dgm:cxn modelId="{27E225CB-71D7-4A34-9068-84C556E4943E}" srcId="{11A8B293-EBC7-4D1E-9BA6-54F00BCB17DD}" destId="{90D5E524-F3E6-4D86-B8F9-90C68E81FCB0}" srcOrd="6" destOrd="0" parTransId="{2305C1FE-74D5-42E3-9402-AAEE2D41E3CB}" sibTransId="{3409E0D5-0FAB-4511-9A68-F65441AA5A54}"/>
    <dgm:cxn modelId="{EA20BC04-2570-4777-9D8E-229F0F2CB6F7}" type="presOf" srcId="{2F5F098E-EF7B-4753-80A5-59E67181F8D1}" destId="{3D2822C3-EC46-4092-AF3B-D3B6ACE7E688}" srcOrd="0" destOrd="0" presId="urn:microsoft.com/office/officeart/2005/8/layout/lProcess3"/>
    <dgm:cxn modelId="{41BE293C-4186-4F0D-9620-5A32BDB9C5C0}" type="presOf" srcId="{7C46D396-9481-4100-972B-32D5664D1577}" destId="{2F26AEE6-3117-4C1A-AC1A-F6397C6C4984}" srcOrd="0" destOrd="0" presId="urn:microsoft.com/office/officeart/2005/8/layout/lProcess3"/>
    <dgm:cxn modelId="{571014DE-1970-4285-BDE1-14B27B6E9FC6}" srcId="{11A8B293-EBC7-4D1E-9BA6-54F00BCB17DD}" destId="{7E407E04-E628-4236-8988-4B04DFEB7002}" srcOrd="0" destOrd="0" parTransId="{6E0DF960-205A-4102-BD9F-CB27FFC85EFD}" sibTransId="{8FB63DB8-D5EF-4FC3-9E64-C71CCB465F68}"/>
    <dgm:cxn modelId="{73E8FB59-7D60-4E0E-90FC-37E00FAD8E35}" type="presOf" srcId="{D99EBB38-16AE-42B8-BEF8-63A96EEE7374}" destId="{B000E91A-BA77-4CB9-A05D-1DC41E0F2DA9}" srcOrd="0" destOrd="0" presId="urn:microsoft.com/office/officeart/2005/8/layout/lProcess3"/>
    <dgm:cxn modelId="{97CFDC7F-EB05-4BFB-8738-413B1FAF3109}" srcId="{11A8B293-EBC7-4D1E-9BA6-54F00BCB17DD}" destId="{2F5F098E-EF7B-4753-80A5-59E67181F8D1}" srcOrd="2" destOrd="0" parTransId="{04C923F3-21A2-4C29-86F2-CCA632C61987}" sibTransId="{D73A95DD-EEBF-4E72-AB5B-57C9F8AF45AE}"/>
    <dgm:cxn modelId="{DF80206F-D531-4A76-9A31-D3976034396D}" srcId="{11A8B293-EBC7-4D1E-9BA6-54F00BCB17DD}" destId="{D99EBB38-16AE-42B8-BEF8-63A96EEE7374}" srcOrd="5" destOrd="0" parTransId="{9F113485-E6EF-4028-A4EE-C58134A5127F}" sibTransId="{FC9D01A5-01C9-45C5-8C84-BAF7F7ABDACC}"/>
    <dgm:cxn modelId="{503339FF-4291-4AC8-B977-1F78797A0934}" srcId="{11A8B293-EBC7-4D1E-9BA6-54F00BCB17DD}" destId="{BC36815E-5816-4433-9585-764EDE5A3D60}" srcOrd="7" destOrd="0" parTransId="{A7C4D95B-C16C-414D-B06C-1A427F449D22}" sibTransId="{F3C8B9E4-892A-4349-9377-6C2E9F18F40C}"/>
    <dgm:cxn modelId="{B627F9F1-037F-4BA4-A389-F5853D0D23B9}" type="presOf" srcId="{E3C017CE-529E-47FE-A21F-64EEC7DF3F6B}" destId="{D8FB0E70-CD85-4DE7-99BF-6E3E9453E4F9}" srcOrd="0" destOrd="0" presId="urn:microsoft.com/office/officeart/2005/8/layout/lProcess3"/>
    <dgm:cxn modelId="{E313717D-2023-4200-818D-E6F53AA168A4}" type="presOf" srcId="{90D5E524-F3E6-4D86-B8F9-90C68E81FCB0}" destId="{609AEEF3-B635-4B0E-A533-D37204F98B6A}" srcOrd="0" destOrd="0" presId="urn:microsoft.com/office/officeart/2005/8/layout/lProcess3"/>
    <dgm:cxn modelId="{76C4C9B1-CD28-4B41-925F-9D9BC43A0E43}" type="presOf" srcId="{7E407E04-E628-4236-8988-4B04DFEB7002}" destId="{A732CCC7-7E8F-4676-9F9C-63FC6C3495A7}" srcOrd="0" destOrd="0" presId="urn:microsoft.com/office/officeart/2005/8/layout/lProcess3"/>
    <dgm:cxn modelId="{4F033CE0-D692-49D9-9233-C133BA82CD80}" type="presParOf" srcId="{02960016-3D9F-46BB-9999-EC514157500F}" destId="{C9CB3D63-9FCD-46E1-B496-240C4A77F2A1}" srcOrd="0" destOrd="0" presId="urn:microsoft.com/office/officeart/2005/8/layout/lProcess3"/>
    <dgm:cxn modelId="{EF5C1B51-E47C-40CF-A3DF-40B0DE3F14E5}" type="presParOf" srcId="{C9CB3D63-9FCD-46E1-B496-240C4A77F2A1}" destId="{A732CCC7-7E8F-4676-9F9C-63FC6C3495A7}" srcOrd="0" destOrd="0" presId="urn:microsoft.com/office/officeart/2005/8/layout/lProcess3"/>
    <dgm:cxn modelId="{0BCAAA2B-4E04-448E-A269-06776E715026}" type="presParOf" srcId="{02960016-3D9F-46BB-9999-EC514157500F}" destId="{B35ADF51-9A9E-4DED-A4ED-620B71E52E12}" srcOrd="1" destOrd="0" presId="urn:microsoft.com/office/officeart/2005/8/layout/lProcess3"/>
    <dgm:cxn modelId="{E4F495B8-0612-4598-A499-710FECB67055}" type="presParOf" srcId="{02960016-3D9F-46BB-9999-EC514157500F}" destId="{168EAC1F-03CE-4798-9B72-CDAE5E22D935}" srcOrd="2" destOrd="0" presId="urn:microsoft.com/office/officeart/2005/8/layout/lProcess3"/>
    <dgm:cxn modelId="{D1EA5D25-F310-4DE8-B882-F5A9EFBE96DC}" type="presParOf" srcId="{168EAC1F-03CE-4798-9B72-CDAE5E22D935}" destId="{D8FB0E70-CD85-4DE7-99BF-6E3E9453E4F9}" srcOrd="0" destOrd="0" presId="urn:microsoft.com/office/officeart/2005/8/layout/lProcess3"/>
    <dgm:cxn modelId="{887F4F84-CC1C-4A61-A18F-FECBA753EAE3}" type="presParOf" srcId="{02960016-3D9F-46BB-9999-EC514157500F}" destId="{DD311FD1-962D-4937-B172-301C2BB6AB5B}" srcOrd="3" destOrd="0" presId="urn:microsoft.com/office/officeart/2005/8/layout/lProcess3"/>
    <dgm:cxn modelId="{16F2A196-2C93-4BE4-98C1-0AA51ABDAA93}" type="presParOf" srcId="{02960016-3D9F-46BB-9999-EC514157500F}" destId="{6C52A559-76D6-4786-B8C9-08539F561882}" srcOrd="4" destOrd="0" presId="urn:microsoft.com/office/officeart/2005/8/layout/lProcess3"/>
    <dgm:cxn modelId="{C4A86060-D401-458B-BAFF-731516E215C5}" type="presParOf" srcId="{6C52A559-76D6-4786-B8C9-08539F561882}" destId="{3D2822C3-EC46-4092-AF3B-D3B6ACE7E688}" srcOrd="0" destOrd="0" presId="urn:microsoft.com/office/officeart/2005/8/layout/lProcess3"/>
    <dgm:cxn modelId="{4528C70B-2CE6-4071-BF20-E7409F017F2C}" type="presParOf" srcId="{02960016-3D9F-46BB-9999-EC514157500F}" destId="{50550F92-FC23-4769-8784-4F455C5ADC8C}" srcOrd="5" destOrd="0" presId="urn:microsoft.com/office/officeart/2005/8/layout/lProcess3"/>
    <dgm:cxn modelId="{B4F68485-27D3-454A-ABD0-AD05E022A67C}" type="presParOf" srcId="{02960016-3D9F-46BB-9999-EC514157500F}" destId="{ABBE80C7-85A8-4838-AEA3-1B22D4E41D9A}" srcOrd="6" destOrd="0" presId="urn:microsoft.com/office/officeart/2005/8/layout/lProcess3"/>
    <dgm:cxn modelId="{38FADC7B-1C6E-465F-AA74-99CEFAFC2F7D}" type="presParOf" srcId="{ABBE80C7-85A8-4838-AEA3-1B22D4E41D9A}" destId="{2F26AEE6-3117-4C1A-AC1A-F6397C6C4984}" srcOrd="0" destOrd="0" presId="urn:microsoft.com/office/officeart/2005/8/layout/lProcess3"/>
    <dgm:cxn modelId="{49A0DCA9-B02B-4F25-91D5-01F2CAF4CFA1}" type="presParOf" srcId="{02960016-3D9F-46BB-9999-EC514157500F}" destId="{ABEC54FE-7023-4629-975F-12AF40F92202}" srcOrd="7" destOrd="0" presId="urn:microsoft.com/office/officeart/2005/8/layout/lProcess3"/>
    <dgm:cxn modelId="{5B145372-C3DB-4ABE-B78C-28DA8708AC84}" type="presParOf" srcId="{02960016-3D9F-46BB-9999-EC514157500F}" destId="{B498117A-6BB6-4298-BBFB-1743405D0B0D}" srcOrd="8" destOrd="0" presId="urn:microsoft.com/office/officeart/2005/8/layout/lProcess3"/>
    <dgm:cxn modelId="{5CB58F33-C190-4027-90DF-104D3B24C0DB}" type="presParOf" srcId="{B498117A-6BB6-4298-BBFB-1743405D0B0D}" destId="{D730A910-0E17-4A87-8D52-69A95553E101}" srcOrd="0" destOrd="0" presId="urn:microsoft.com/office/officeart/2005/8/layout/lProcess3"/>
    <dgm:cxn modelId="{2C507824-0E2B-4C94-B8E3-5404908120C8}" type="presParOf" srcId="{02960016-3D9F-46BB-9999-EC514157500F}" destId="{0EE84806-B2D0-4832-9E88-C0EFC353B88F}" srcOrd="9" destOrd="0" presId="urn:microsoft.com/office/officeart/2005/8/layout/lProcess3"/>
    <dgm:cxn modelId="{CAF9A25E-40C7-41A0-9AF4-A0B23513C306}" type="presParOf" srcId="{02960016-3D9F-46BB-9999-EC514157500F}" destId="{D054B7CB-1C63-4E29-8EBE-FDC1E68B8D58}" srcOrd="10" destOrd="0" presId="urn:microsoft.com/office/officeart/2005/8/layout/lProcess3"/>
    <dgm:cxn modelId="{D3BCABAD-1E5B-40C3-A663-1FB0DDBE636F}" type="presParOf" srcId="{D054B7CB-1C63-4E29-8EBE-FDC1E68B8D58}" destId="{B000E91A-BA77-4CB9-A05D-1DC41E0F2DA9}" srcOrd="0" destOrd="0" presId="urn:microsoft.com/office/officeart/2005/8/layout/lProcess3"/>
    <dgm:cxn modelId="{DA390147-5A9E-4378-A81D-1B860586F912}" type="presParOf" srcId="{02960016-3D9F-46BB-9999-EC514157500F}" destId="{EA3EF4EA-9B74-4F71-973D-44E70086B63C}" srcOrd="11" destOrd="0" presId="urn:microsoft.com/office/officeart/2005/8/layout/lProcess3"/>
    <dgm:cxn modelId="{801EE017-83CF-45D9-95D9-7F3216113657}" type="presParOf" srcId="{02960016-3D9F-46BB-9999-EC514157500F}" destId="{64AF5CF7-9E66-4750-B73E-72779635E8D8}" srcOrd="12" destOrd="0" presId="urn:microsoft.com/office/officeart/2005/8/layout/lProcess3"/>
    <dgm:cxn modelId="{E61D36F7-219B-47F7-9FE8-2A3167AA2513}" type="presParOf" srcId="{64AF5CF7-9E66-4750-B73E-72779635E8D8}" destId="{609AEEF3-B635-4B0E-A533-D37204F98B6A}" srcOrd="0" destOrd="0" presId="urn:microsoft.com/office/officeart/2005/8/layout/lProcess3"/>
    <dgm:cxn modelId="{3C201419-0986-40FF-9D42-1D66C70CE843}" type="presParOf" srcId="{02960016-3D9F-46BB-9999-EC514157500F}" destId="{5C8BD36C-F83E-4195-BCA3-E6CF6E918218}" srcOrd="13" destOrd="0" presId="urn:microsoft.com/office/officeart/2005/8/layout/lProcess3"/>
    <dgm:cxn modelId="{F5187937-9FA2-4AFE-9DF7-D0086CDF2597}" type="presParOf" srcId="{02960016-3D9F-46BB-9999-EC514157500F}" destId="{E772EBCE-C0BD-4AD8-8F76-BE587163485F}" srcOrd="14" destOrd="0" presId="urn:microsoft.com/office/officeart/2005/8/layout/lProcess3"/>
    <dgm:cxn modelId="{B581EF08-0CC7-4AE9-AB45-D7DFD2C65D22}" type="presParOf" srcId="{E772EBCE-C0BD-4AD8-8F76-BE587163485F}" destId="{F538668E-342E-4C87-B69D-3DBDB4540036}" srcOrd="0" destOrd="0" presId="urn:microsoft.com/office/officeart/2005/8/layout/lProcess3"/>
    <dgm:cxn modelId="{FE906C02-EB82-4E4B-92C2-94F3DB30476D}" type="presParOf" srcId="{02960016-3D9F-46BB-9999-EC514157500F}" destId="{B9E30580-5A1B-4C1C-84E4-16B397BFDFB6}" srcOrd="15" destOrd="0" presId="urn:microsoft.com/office/officeart/2005/8/layout/lProcess3"/>
    <dgm:cxn modelId="{B60189C5-AE71-465D-BA94-5841159019F1}" type="presParOf" srcId="{02960016-3D9F-46BB-9999-EC514157500F}" destId="{75EBCEEF-A136-4407-9856-BF1A3E5C63F3}" srcOrd="16" destOrd="0" presId="urn:microsoft.com/office/officeart/2005/8/layout/lProcess3"/>
    <dgm:cxn modelId="{8EB4817D-FCF4-428A-ACF8-7036F4AFE578}" type="presParOf" srcId="{75EBCEEF-A136-4407-9856-BF1A3E5C63F3}" destId="{08C723C1-EAC5-463F-8898-45E3313CE1E1}" srcOrd="0" destOrd="0" presId="urn:microsoft.com/office/officeart/2005/8/layout/lProcess3"/>
  </dgm:cxnLst>
  <dgm:bg/>
  <dgm:whole>
    <a:ln>
      <a:solidFill>
        <a:schemeClr val="tx1">
          <a:lumMod val="9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What mobile devices will you use to test?</a:t>
          </a:r>
          <a:endParaRPr lang="en-US" sz="1400"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7A81036C-D8E2-44FE-93C7-208E8241866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What devices are officially supported?</a:t>
          </a:r>
          <a:endParaRPr lang="en-US" sz="1400" dirty="0"/>
        </a:p>
      </dgm:t>
    </dgm:pt>
    <dgm:pt modelId="{7506813D-D1CB-49B8-B418-86CA7956429C}" type="parTrans" cxnId="{94A14B30-BBC1-4A1F-9102-104BDAF631DA}">
      <dgm:prSet/>
      <dgm:spPr/>
      <dgm:t>
        <a:bodyPr/>
        <a:lstStyle/>
        <a:p>
          <a:endParaRPr lang="en-US"/>
        </a:p>
      </dgm:t>
    </dgm:pt>
    <dgm:pt modelId="{973E55B3-D8D0-4E19-9D9C-0A8D76AE590C}" type="sibTrans" cxnId="{94A14B30-BBC1-4A1F-9102-104BDAF631DA}">
      <dgm:prSet/>
      <dgm:spPr/>
      <dgm:t>
        <a:bodyPr/>
        <a:lstStyle/>
        <a:p>
          <a:endParaRPr lang="en-US"/>
        </a:p>
      </dgm:t>
    </dgm:pt>
    <dgm:pt modelId="{4C72587B-2E69-4C72-B9BE-D06CC1F742A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Make a decision based on user statistics </a:t>
          </a:r>
          <a:endParaRPr lang="en-US" sz="1400" dirty="0"/>
        </a:p>
      </dgm:t>
    </dgm:pt>
    <dgm:pt modelId="{CC67E5A7-8FE1-45A4-B991-0212293AD6D7}" type="parTrans" cxnId="{E5C4CF3B-50C3-4866-9D9B-97B75FF0AABE}">
      <dgm:prSet/>
      <dgm:spPr/>
      <dgm:t>
        <a:bodyPr/>
        <a:lstStyle/>
        <a:p>
          <a:endParaRPr lang="en-US"/>
        </a:p>
      </dgm:t>
    </dgm:pt>
    <dgm:pt modelId="{923E04EB-8844-4F32-97E9-2F1C136B307B}" type="sibTrans" cxnId="{E5C4CF3B-50C3-4866-9D9B-97B75FF0AABE}">
      <dgm:prSet/>
      <dgm:spPr/>
      <dgm:t>
        <a:bodyPr/>
        <a:lstStyle/>
        <a:p>
          <a:endParaRPr lang="en-US"/>
        </a:p>
      </dgm:t>
    </dgm:pt>
    <dgm:pt modelId="{CAC0F22D-0929-449F-8EE0-AB251839D63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How will you source the devices? </a:t>
          </a:r>
          <a:endParaRPr lang="en-US" sz="1400" dirty="0"/>
        </a:p>
      </dgm:t>
    </dgm:pt>
    <dgm:pt modelId="{14897FD5-C798-4E65-BC2B-CFEB579C56DE}" type="parTrans" cxnId="{B3900372-C253-4D1D-8191-5A1CE086B362}">
      <dgm:prSet/>
      <dgm:spPr/>
      <dgm:t>
        <a:bodyPr/>
        <a:lstStyle/>
        <a:p>
          <a:endParaRPr lang="en-US"/>
        </a:p>
      </dgm:t>
    </dgm:pt>
    <dgm:pt modelId="{59D9DAAB-2C74-4A84-955A-CCE40E249B7E}" type="sibTrans" cxnId="{B3900372-C253-4D1D-8191-5A1CE086B362}">
      <dgm:prSet/>
      <dgm:spPr/>
      <dgm:t>
        <a:bodyPr/>
        <a:lstStyle/>
        <a:p>
          <a:endParaRPr lang="en-US"/>
        </a:p>
      </dgm:t>
    </dgm:pt>
    <dgm:pt modelId="{DDD09D73-CF1A-465C-9646-317FFD0FB09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When will you use an emulator or a real device? </a:t>
          </a:r>
          <a:endParaRPr lang="en-US" sz="1400" dirty="0"/>
        </a:p>
      </dgm:t>
    </dgm:pt>
    <dgm:pt modelId="{FBA7F9A5-E226-4AFB-AFB9-82745C109C1F}" type="parTrans" cxnId="{B052802D-914D-43DE-928B-689C33D67E2B}">
      <dgm:prSet/>
      <dgm:spPr/>
      <dgm:t>
        <a:bodyPr/>
        <a:lstStyle/>
        <a:p>
          <a:endParaRPr lang="en-US"/>
        </a:p>
      </dgm:t>
    </dgm:pt>
    <dgm:pt modelId="{6CDD66C2-7C9B-4D20-9283-A364F5292012}" type="sibTrans" cxnId="{B052802D-914D-43DE-928B-689C33D67E2B}">
      <dgm:prSet/>
      <dgm:spPr/>
      <dgm:t>
        <a:bodyPr/>
        <a:lstStyle/>
        <a:p>
          <a:endParaRPr lang="en-US"/>
        </a:p>
      </dgm:t>
    </dgm:pt>
    <dgm:pt modelId="{8D0EF6D0-6ED0-4D8A-8176-89110A4FF5D3}">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What software will be maintained on the mobile devices?</a:t>
          </a:r>
          <a:endParaRPr lang="en-US" sz="1400" dirty="0"/>
        </a:p>
      </dgm:t>
    </dgm:pt>
    <dgm:pt modelId="{2AAB398B-80FF-4F8B-870A-4DD07556E014}" type="parTrans" cxnId="{CAAC6CEE-E996-4C5E-B10D-B19625892036}">
      <dgm:prSet/>
      <dgm:spPr/>
      <dgm:t>
        <a:bodyPr/>
        <a:lstStyle/>
        <a:p>
          <a:endParaRPr lang="en-US"/>
        </a:p>
      </dgm:t>
    </dgm:pt>
    <dgm:pt modelId="{65FB575F-DF16-4A0C-B93C-C33894A5960B}" type="sibTrans" cxnId="{CAAC6CEE-E996-4C5E-B10D-B19625892036}">
      <dgm:prSet/>
      <dgm:spPr/>
      <dgm:t>
        <a:bodyPr/>
        <a:lstStyle/>
        <a:p>
          <a:endParaRPr lang="en-US"/>
        </a:p>
      </dgm:t>
    </dgm:pt>
    <dgm:pt modelId="{5B45E824-2FA1-4BF8-B831-EE4A62EA863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How will the devices be managed and stored? </a:t>
          </a:r>
          <a:endParaRPr lang="en-US" sz="1400" dirty="0"/>
        </a:p>
      </dgm:t>
    </dgm:pt>
    <dgm:pt modelId="{0C4A6E99-6FC2-4E20-A62C-71DAA508AC3E}" type="parTrans" cxnId="{1CA82FAD-8CBE-4411-B966-383C2ABD4C69}">
      <dgm:prSet/>
      <dgm:spPr/>
      <dgm:t>
        <a:bodyPr/>
        <a:lstStyle/>
        <a:p>
          <a:endParaRPr lang="en-US"/>
        </a:p>
      </dgm:t>
    </dgm:pt>
    <dgm:pt modelId="{E6C56D92-33BD-44F7-B07D-E0A66809AC9B}" type="sibTrans" cxnId="{1CA82FAD-8CBE-4411-B966-383C2ABD4C69}">
      <dgm:prSet/>
      <dgm:spPr/>
      <dgm:t>
        <a:bodyPr/>
        <a:lstStyle/>
        <a:p>
          <a:endParaRPr lang="en-US"/>
        </a:p>
      </dgm:t>
    </dgm:pt>
    <dgm:pt modelId="{8F9F2398-5532-4964-8253-325CD03E403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How can you be effective with the device power consumption? Do the devices really need to be charging all the time? </a:t>
          </a:r>
          <a:endParaRPr lang="en-US" dirty="0"/>
        </a:p>
      </dgm:t>
    </dgm:pt>
    <dgm:pt modelId="{583C474B-17F4-495C-91AE-F550060BC5CC}" type="parTrans" cxnId="{B9AF07D7-D174-4FC9-BC8F-828142A332FD}">
      <dgm:prSet/>
      <dgm:spPr/>
      <dgm:t>
        <a:bodyPr/>
        <a:lstStyle/>
        <a:p>
          <a:endParaRPr lang="en-US"/>
        </a:p>
      </dgm:t>
    </dgm:pt>
    <dgm:pt modelId="{4FF5DBCE-521E-4356-941D-F30684FEA00C}" type="sibTrans" cxnId="{B9AF07D7-D174-4FC9-BC8F-828142A332FD}">
      <dgm:prSet/>
      <dgm:spPr/>
      <dgm:t>
        <a:bodyPr/>
        <a:lstStyle/>
        <a:p>
          <a:endParaRPr lang="en-US"/>
        </a:p>
      </dgm:t>
    </dgm:pt>
    <dgm:pt modelId="{770E94C9-90A2-44F0-AEA0-AC513E7A36D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How will you load apps onto multiple devices? </a:t>
          </a:r>
          <a:endParaRPr lang="en-US" sz="1400" dirty="0"/>
        </a:p>
      </dgm:t>
    </dgm:pt>
    <dgm:pt modelId="{F6A07EB8-4E96-49B8-BD3D-5EB47E59A889}" type="parTrans" cxnId="{6F6AAB2C-C782-4635-B190-153C39772912}">
      <dgm:prSet/>
      <dgm:spPr/>
      <dgm:t>
        <a:bodyPr/>
        <a:lstStyle/>
        <a:p>
          <a:endParaRPr lang="en-US"/>
        </a:p>
      </dgm:t>
    </dgm:pt>
    <dgm:pt modelId="{36162241-7EC7-4AC3-832F-DCB6A67F769A}" type="sibTrans" cxnId="{6F6AAB2C-C782-4635-B190-153C39772912}">
      <dgm:prSet/>
      <dgm:spPr/>
      <dgm:t>
        <a:bodyPr/>
        <a:lstStyle/>
        <a:p>
          <a:endParaRPr lang="en-US"/>
        </a:p>
      </dgm:t>
    </dgm:pt>
    <dgm:pt modelId="{BDD56E62-2EBE-43D0-B073-3A13952CC9B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400" dirty="0" smtClean="0"/>
            <a:t>Is there a need for a booking system for test devices? </a:t>
          </a:r>
          <a:endParaRPr lang="en-US" sz="1400" dirty="0"/>
        </a:p>
      </dgm:t>
    </dgm:pt>
    <dgm:pt modelId="{9D53B09C-22D3-47A1-9AB3-22FD1F10CE03}" type="parTrans" cxnId="{84767D16-28CD-447D-8BAE-63F725C51DBD}">
      <dgm:prSet/>
      <dgm:spPr/>
      <dgm:t>
        <a:bodyPr/>
        <a:lstStyle/>
        <a:p>
          <a:endParaRPr lang="en-US"/>
        </a:p>
      </dgm:t>
    </dgm:pt>
    <dgm:pt modelId="{36036842-B1FC-4C55-AAF0-F3AA356B45F2}" type="sibTrans" cxnId="{84767D16-28CD-447D-8BAE-63F725C51DBD}">
      <dgm:prSet/>
      <dgm:spPr/>
      <dgm:t>
        <a:bodyPr/>
        <a:lstStyle/>
        <a:p>
          <a:endParaRPr lang="en-US"/>
        </a:p>
      </dgm:t>
    </dgm:pt>
    <dgm:pt modelId="{B52CB5A3-ACA5-45F5-A2C4-574506ADDCB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How will you label devices with useful information? (OS, screen resolution, pixel density) </a:t>
          </a:r>
          <a:endParaRPr lang="en-US" dirty="0"/>
        </a:p>
      </dgm:t>
    </dgm:pt>
    <dgm:pt modelId="{9A238F73-0538-461C-9560-DCCA342B1A1D}" type="parTrans" cxnId="{8DB88D64-855F-4B93-B82E-80729F9EA32A}">
      <dgm:prSet/>
      <dgm:spPr/>
      <dgm:t>
        <a:bodyPr/>
        <a:lstStyle/>
        <a:p>
          <a:endParaRPr lang="en-US"/>
        </a:p>
      </dgm:t>
    </dgm:pt>
    <dgm:pt modelId="{503A3CB5-9441-482D-8384-A4985BFB5985}" type="sibTrans" cxnId="{8DB88D64-855F-4B93-B82E-80729F9EA32A}">
      <dgm:prSet/>
      <dgm:spPr/>
      <dgm:t>
        <a:bodyPr/>
        <a:lstStyle/>
        <a:p>
          <a:endParaRPr lang="en-US"/>
        </a:p>
      </dgm:t>
    </dgm:pt>
    <dgm:pt modelId="{1DA92D88-627E-44D3-A830-E3AE3C94EB8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Can you use a background image to communicate information to the user of the device? For example, device information or a reminder of guidelines.</a:t>
          </a:r>
          <a:endParaRPr lang="en-US" dirty="0"/>
        </a:p>
      </dgm:t>
    </dgm:pt>
    <dgm:pt modelId="{7AFAD399-E6A7-4581-82C7-3781F1275D09}" type="parTrans" cxnId="{F356C77D-B279-41B4-B5EB-AED3C4642188}">
      <dgm:prSet/>
      <dgm:spPr/>
      <dgm:t>
        <a:bodyPr/>
        <a:lstStyle/>
        <a:p>
          <a:endParaRPr lang="en-US"/>
        </a:p>
      </dgm:t>
    </dgm:pt>
    <dgm:pt modelId="{C6D4A907-294A-424A-B397-9310146F1FBF}" type="sibTrans" cxnId="{F356C77D-B279-41B4-B5EB-AED3C4642188}">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12">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DAFC8F46-A245-4ACC-A3F1-1EE3ED5A8DFB}" type="pres">
      <dgm:prSet presAssocID="{7A81036C-D8E2-44FE-93C7-208E82418669}" presName="node" presStyleLbl="node1" presStyleIdx="1" presStyleCnt="12">
        <dgm:presLayoutVars>
          <dgm:bulletEnabled val="1"/>
        </dgm:presLayoutVars>
      </dgm:prSet>
      <dgm:spPr/>
      <dgm:t>
        <a:bodyPr/>
        <a:lstStyle/>
        <a:p>
          <a:endParaRPr lang="en-US"/>
        </a:p>
      </dgm:t>
    </dgm:pt>
    <dgm:pt modelId="{F8129B9A-7466-4320-A0DF-1B1C424DFA21}" type="pres">
      <dgm:prSet presAssocID="{973E55B3-D8D0-4E19-9D9C-0A8D76AE590C}" presName="sibTrans" presStyleCnt="0"/>
      <dgm:spPr/>
    </dgm:pt>
    <dgm:pt modelId="{D29334B8-1A9D-4ADE-BC94-0937F3C0EBFA}" type="pres">
      <dgm:prSet presAssocID="{4C72587B-2E69-4C72-B9BE-D06CC1F742A1}" presName="node" presStyleLbl="node1" presStyleIdx="2" presStyleCnt="12">
        <dgm:presLayoutVars>
          <dgm:bulletEnabled val="1"/>
        </dgm:presLayoutVars>
      </dgm:prSet>
      <dgm:spPr/>
      <dgm:t>
        <a:bodyPr/>
        <a:lstStyle/>
        <a:p>
          <a:endParaRPr lang="en-US"/>
        </a:p>
      </dgm:t>
    </dgm:pt>
    <dgm:pt modelId="{22BAD5C9-B8BC-48E4-AAD1-2C77A62A842C}" type="pres">
      <dgm:prSet presAssocID="{923E04EB-8844-4F32-97E9-2F1C136B307B}" presName="sibTrans" presStyleCnt="0"/>
      <dgm:spPr/>
    </dgm:pt>
    <dgm:pt modelId="{0D4624CB-94EE-468F-9AC1-348FEF294813}" type="pres">
      <dgm:prSet presAssocID="{CAC0F22D-0929-449F-8EE0-AB251839D63A}" presName="node" presStyleLbl="node1" presStyleIdx="3" presStyleCnt="12">
        <dgm:presLayoutVars>
          <dgm:bulletEnabled val="1"/>
        </dgm:presLayoutVars>
      </dgm:prSet>
      <dgm:spPr/>
      <dgm:t>
        <a:bodyPr/>
        <a:lstStyle/>
        <a:p>
          <a:endParaRPr lang="en-US"/>
        </a:p>
      </dgm:t>
    </dgm:pt>
    <dgm:pt modelId="{A4591FB1-13E3-47A1-A758-EA080AA65613}" type="pres">
      <dgm:prSet presAssocID="{59D9DAAB-2C74-4A84-955A-CCE40E249B7E}" presName="sibTrans" presStyleCnt="0"/>
      <dgm:spPr/>
    </dgm:pt>
    <dgm:pt modelId="{6008AC58-2DF2-4E93-8772-C589293DDCFF}" type="pres">
      <dgm:prSet presAssocID="{DDD09D73-CF1A-465C-9646-317FFD0FB099}" presName="node" presStyleLbl="node1" presStyleIdx="4" presStyleCnt="12">
        <dgm:presLayoutVars>
          <dgm:bulletEnabled val="1"/>
        </dgm:presLayoutVars>
      </dgm:prSet>
      <dgm:spPr/>
      <dgm:t>
        <a:bodyPr/>
        <a:lstStyle/>
        <a:p>
          <a:endParaRPr lang="en-US"/>
        </a:p>
      </dgm:t>
    </dgm:pt>
    <dgm:pt modelId="{66F498AB-0D4B-4C14-BFCE-127199DDB95A}" type="pres">
      <dgm:prSet presAssocID="{6CDD66C2-7C9B-4D20-9283-A364F5292012}" presName="sibTrans" presStyleCnt="0"/>
      <dgm:spPr/>
    </dgm:pt>
    <dgm:pt modelId="{4BBA88CF-59EF-4C66-888C-05D3F6190A84}" type="pres">
      <dgm:prSet presAssocID="{8D0EF6D0-6ED0-4D8A-8176-89110A4FF5D3}" presName="node" presStyleLbl="node1" presStyleIdx="5" presStyleCnt="12">
        <dgm:presLayoutVars>
          <dgm:bulletEnabled val="1"/>
        </dgm:presLayoutVars>
      </dgm:prSet>
      <dgm:spPr/>
      <dgm:t>
        <a:bodyPr/>
        <a:lstStyle/>
        <a:p>
          <a:endParaRPr lang="en-US"/>
        </a:p>
      </dgm:t>
    </dgm:pt>
    <dgm:pt modelId="{819D7258-B0DD-4B41-BD08-6FE27F492E0B}" type="pres">
      <dgm:prSet presAssocID="{65FB575F-DF16-4A0C-B93C-C33894A5960B}" presName="sibTrans" presStyleCnt="0"/>
      <dgm:spPr/>
    </dgm:pt>
    <dgm:pt modelId="{856276D9-F3DC-4743-B7D7-B6F700D13FA1}" type="pres">
      <dgm:prSet presAssocID="{5B45E824-2FA1-4BF8-B831-EE4A62EA8639}" presName="node" presStyleLbl="node1" presStyleIdx="6" presStyleCnt="12">
        <dgm:presLayoutVars>
          <dgm:bulletEnabled val="1"/>
        </dgm:presLayoutVars>
      </dgm:prSet>
      <dgm:spPr/>
      <dgm:t>
        <a:bodyPr/>
        <a:lstStyle/>
        <a:p>
          <a:endParaRPr lang="en-US"/>
        </a:p>
      </dgm:t>
    </dgm:pt>
    <dgm:pt modelId="{F8CBED7C-43EB-4964-B606-724839E111EA}" type="pres">
      <dgm:prSet presAssocID="{E6C56D92-33BD-44F7-B07D-E0A66809AC9B}" presName="sibTrans" presStyleCnt="0"/>
      <dgm:spPr/>
    </dgm:pt>
    <dgm:pt modelId="{A8C984FF-0C29-4D61-8CEB-8B25DE578299}" type="pres">
      <dgm:prSet presAssocID="{8F9F2398-5532-4964-8253-325CD03E4031}" presName="node" presStyleLbl="node1" presStyleIdx="7" presStyleCnt="12">
        <dgm:presLayoutVars>
          <dgm:bulletEnabled val="1"/>
        </dgm:presLayoutVars>
      </dgm:prSet>
      <dgm:spPr/>
      <dgm:t>
        <a:bodyPr/>
        <a:lstStyle/>
        <a:p>
          <a:endParaRPr lang="en-US"/>
        </a:p>
      </dgm:t>
    </dgm:pt>
    <dgm:pt modelId="{F07238B6-4E37-443F-A6E8-8B32D7689EA0}" type="pres">
      <dgm:prSet presAssocID="{4FF5DBCE-521E-4356-941D-F30684FEA00C}" presName="sibTrans" presStyleCnt="0"/>
      <dgm:spPr/>
    </dgm:pt>
    <dgm:pt modelId="{AFEBA2DC-43EB-416A-9ECE-091768DE1F98}" type="pres">
      <dgm:prSet presAssocID="{770E94C9-90A2-44F0-AEA0-AC513E7A36D0}" presName="node" presStyleLbl="node1" presStyleIdx="8" presStyleCnt="12">
        <dgm:presLayoutVars>
          <dgm:bulletEnabled val="1"/>
        </dgm:presLayoutVars>
      </dgm:prSet>
      <dgm:spPr/>
      <dgm:t>
        <a:bodyPr/>
        <a:lstStyle/>
        <a:p>
          <a:endParaRPr lang="en-US"/>
        </a:p>
      </dgm:t>
    </dgm:pt>
    <dgm:pt modelId="{C865F30D-AEB5-42B6-AF7A-CEE9843F1B08}" type="pres">
      <dgm:prSet presAssocID="{36162241-7EC7-4AC3-832F-DCB6A67F769A}" presName="sibTrans" presStyleCnt="0"/>
      <dgm:spPr/>
    </dgm:pt>
    <dgm:pt modelId="{FD74D37B-FFB3-42F5-9029-C93DF7166E17}" type="pres">
      <dgm:prSet presAssocID="{BDD56E62-2EBE-43D0-B073-3A13952CC9BF}" presName="node" presStyleLbl="node1" presStyleIdx="9" presStyleCnt="12">
        <dgm:presLayoutVars>
          <dgm:bulletEnabled val="1"/>
        </dgm:presLayoutVars>
      </dgm:prSet>
      <dgm:spPr/>
      <dgm:t>
        <a:bodyPr/>
        <a:lstStyle/>
        <a:p>
          <a:endParaRPr lang="en-US"/>
        </a:p>
      </dgm:t>
    </dgm:pt>
    <dgm:pt modelId="{074AE52F-0D6D-438A-A532-F3258A715061}" type="pres">
      <dgm:prSet presAssocID="{36036842-B1FC-4C55-AAF0-F3AA356B45F2}" presName="sibTrans" presStyleCnt="0"/>
      <dgm:spPr/>
    </dgm:pt>
    <dgm:pt modelId="{B4D18436-F312-4937-A9A6-BB0864B49A00}" type="pres">
      <dgm:prSet presAssocID="{B52CB5A3-ACA5-45F5-A2C4-574506ADDCBF}" presName="node" presStyleLbl="node1" presStyleIdx="10" presStyleCnt="12">
        <dgm:presLayoutVars>
          <dgm:bulletEnabled val="1"/>
        </dgm:presLayoutVars>
      </dgm:prSet>
      <dgm:spPr/>
      <dgm:t>
        <a:bodyPr/>
        <a:lstStyle/>
        <a:p>
          <a:endParaRPr lang="en-US"/>
        </a:p>
      </dgm:t>
    </dgm:pt>
    <dgm:pt modelId="{D0478498-1D57-4DCE-9A2E-2780CC32B04D}" type="pres">
      <dgm:prSet presAssocID="{503A3CB5-9441-482D-8384-A4985BFB5985}" presName="sibTrans" presStyleCnt="0"/>
      <dgm:spPr/>
    </dgm:pt>
    <dgm:pt modelId="{52A69489-84A5-4A34-8AC1-6F2E4A9E15A8}" type="pres">
      <dgm:prSet presAssocID="{1DA92D88-627E-44D3-A830-E3AE3C94EB8A}" presName="node" presStyleLbl="node1" presStyleIdx="11" presStyleCnt="12">
        <dgm:presLayoutVars>
          <dgm:bulletEnabled val="1"/>
        </dgm:presLayoutVars>
      </dgm:prSet>
      <dgm:spPr/>
      <dgm:t>
        <a:bodyPr/>
        <a:lstStyle/>
        <a:p>
          <a:endParaRPr lang="en-US"/>
        </a:p>
      </dgm:t>
    </dgm:pt>
  </dgm:ptLst>
  <dgm:cxnLst>
    <dgm:cxn modelId="{84767D16-28CD-447D-8BAE-63F725C51DBD}" srcId="{BE4E1749-88C0-4A19-A29D-B0F4FA0E58CE}" destId="{BDD56E62-2EBE-43D0-B073-3A13952CC9BF}" srcOrd="9" destOrd="0" parTransId="{9D53B09C-22D3-47A1-9AB3-22FD1F10CE03}" sibTransId="{36036842-B1FC-4C55-AAF0-F3AA356B45F2}"/>
    <dgm:cxn modelId="{91F9B0C1-AFAB-41D8-A048-37719F659CB4}" type="presOf" srcId="{DDD09D73-CF1A-465C-9646-317FFD0FB099}" destId="{6008AC58-2DF2-4E93-8772-C589293DDCFF}" srcOrd="0" destOrd="0" presId="urn:microsoft.com/office/officeart/2005/8/layout/default"/>
    <dgm:cxn modelId="{3F5F70DA-0A6C-490D-B1E8-BE9F9B7C6E22}" type="presOf" srcId="{1DA92D88-627E-44D3-A830-E3AE3C94EB8A}" destId="{52A69489-84A5-4A34-8AC1-6F2E4A9E15A8}" srcOrd="0" destOrd="0" presId="urn:microsoft.com/office/officeart/2005/8/layout/default"/>
    <dgm:cxn modelId="{8902EC8A-07C2-49EB-BDCE-6E4EB7FF1382}" type="presOf" srcId="{BE4E1749-88C0-4A19-A29D-B0F4FA0E58CE}" destId="{F4DA54AE-8743-40F2-B838-26339A9B94AD}" srcOrd="0" destOrd="0" presId="urn:microsoft.com/office/officeart/2005/8/layout/default"/>
    <dgm:cxn modelId="{752DEB01-CEC1-440A-9694-55A9CE2AFAE1}" type="presOf" srcId="{4C72587B-2E69-4C72-B9BE-D06CC1F742A1}" destId="{D29334B8-1A9D-4ADE-BC94-0937F3C0EBFA}" srcOrd="0" destOrd="0" presId="urn:microsoft.com/office/officeart/2005/8/layout/default"/>
    <dgm:cxn modelId="{6F6AAB2C-C782-4635-B190-153C39772912}" srcId="{BE4E1749-88C0-4A19-A29D-B0F4FA0E58CE}" destId="{770E94C9-90A2-44F0-AEA0-AC513E7A36D0}" srcOrd="8" destOrd="0" parTransId="{F6A07EB8-4E96-49B8-BD3D-5EB47E59A889}" sibTransId="{36162241-7EC7-4AC3-832F-DCB6A67F769A}"/>
    <dgm:cxn modelId="{B9AF07D7-D174-4FC9-BC8F-828142A332FD}" srcId="{BE4E1749-88C0-4A19-A29D-B0F4FA0E58CE}" destId="{8F9F2398-5532-4964-8253-325CD03E4031}" srcOrd="7" destOrd="0" parTransId="{583C474B-17F4-495C-91AE-F550060BC5CC}" sibTransId="{4FF5DBCE-521E-4356-941D-F30684FEA00C}"/>
    <dgm:cxn modelId="{EF518F6E-F622-436B-AF21-49B2373937F3}" type="presOf" srcId="{BDD56E62-2EBE-43D0-B073-3A13952CC9BF}" destId="{FD74D37B-FFB3-42F5-9029-C93DF7166E17}"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B3900372-C253-4D1D-8191-5A1CE086B362}" srcId="{BE4E1749-88C0-4A19-A29D-B0F4FA0E58CE}" destId="{CAC0F22D-0929-449F-8EE0-AB251839D63A}" srcOrd="3" destOrd="0" parTransId="{14897FD5-C798-4E65-BC2B-CFEB579C56DE}" sibTransId="{59D9DAAB-2C74-4A84-955A-CCE40E249B7E}"/>
    <dgm:cxn modelId="{87C3EE9C-AB45-46F9-92E6-35E01450DB2D}" type="presOf" srcId="{B52CB5A3-ACA5-45F5-A2C4-574506ADDCBF}" destId="{B4D18436-F312-4937-A9A6-BB0864B49A00}" srcOrd="0" destOrd="0" presId="urn:microsoft.com/office/officeart/2005/8/layout/default"/>
    <dgm:cxn modelId="{1CA82FAD-8CBE-4411-B966-383C2ABD4C69}" srcId="{BE4E1749-88C0-4A19-A29D-B0F4FA0E58CE}" destId="{5B45E824-2FA1-4BF8-B831-EE4A62EA8639}" srcOrd="6" destOrd="0" parTransId="{0C4A6E99-6FC2-4E20-A62C-71DAA508AC3E}" sibTransId="{E6C56D92-33BD-44F7-B07D-E0A66809AC9B}"/>
    <dgm:cxn modelId="{B052802D-914D-43DE-928B-689C33D67E2B}" srcId="{BE4E1749-88C0-4A19-A29D-B0F4FA0E58CE}" destId="{DDD09D73-CF1A-465C-9646-317FFD0FB099}" srcOrd="4" destOrd="0" parTransId="{FBA7F9A5-E226-4AFB-AFB9-82745C109C1F}" sibTransId="{6CDD66C2-7C9B-4D20-9283-A364F5292012}"/>
    <dgm:cxn modelId="{15E5E1BF-FDEA-4B90-B898-7041FAF5267D}" type="presOf" srcId="{CAC0F22D-0929-449F-8EE0-AB251839D63A}" destId="{0D4624CB-94EE-468F-9AC1-348FEF294813}" srcOrd="0" destOrd="0" presId="urn:microsoft.com/office/officeart/2005/8/layout/default"/>
    <dgm:cxn modelId="{59B3B7BB-AE62-4E6C-A40F-5C479E8BFE54}" type="presOf" srcId="{5B45E824-2FA1-4BF8-B831-EE4A62EA8639}" destId="{856276D9-F3DC-4743-B7D7-B6F700D13FA1}" srcOrd="0" destOrd="0" presId="urn:microsoft.com/office/officeart/2005/8/layout/default"/>
    <dgm:cxn modelId="{94A14B30-BBC1-4A1F-9102-104BDAF631DA}" srcId="{BE4E1749-88C0-4A19-A29D-B0F4FA0E58CE}" destId="{7A81036C-D8E2-44FE-93C7-208E82418669}" srcOrd="1" destOrd="0" parTransId="{7506813D-D1CB-49B8-B418-86CA7956429C}" sibTransId="{973E55B3-D8D0-4E19-9D9C-0A8D76AE590C}"/>
    <dgm:cxn modelId="{CAAC6CEE-E996-4C5E-B10D-B19625892036}" srcId="{BE4E1749-88C0-4A19-A29D-B0F4FA0E58CE}" destId="{8D0EF6D0-6ED0-4D8A-8176-89110A4FF5D3}" srcOrd="5" destOrd="0" parTransId="{2AAB398B-80FF-4F8B-870A-4DD07556E014}" sibTransId="{65FB575F-DF16-4A0C-B93C-C33894A5960B}"/>
    <dgm:cxn modelId="{8DB88D64-855F-4B93-B82E-80729F9EA32A}" srcId="{BE4E1749-88C0-4A19-A29D-B0F4FA0E58CE}" destId="{B52CB5A3-ACA5-45F5-A2C4-574506ADDCBF}" srcOrd="10" destOrd="0" parTransId="{9A238F73-0538-461C-9560-DCCA342B1A1D}" sibTransId="{503A3CB5-9441-482D-8384-A4985BFB5985}"/>
    <dgm:cxn modelId="{C04DD00E-178F-476A-95AC-669FB0C2D80A}" type="presOf" srcId="{7A81036C-D8E2-44FE-93C7-208E82418669}" destId="{DAFC8F46-A245-4ACC-A3F1-1EE3ED5A8DFB}" srcOrd="0" destOrd="0" presId="urn:microsoft.com/office/officeart/2005/8/layout/default"/>
    <dgm:cxn modelId="{AE2595BB-394E-457D-B6D1-A4388EC5E5A4}" type="presOf" srcId="{770E94C9-90A2-44F0-AEA0-AC513E7A36D0}" destId="{AFEBA2DC-43EB-416A-9ECE-091768DE1F98}" srcOrd="0" destOrd="0" presId="urn:microsoft.com/office/officeart/2005/8/layout/default"/>
    <dgm:cxn modelId="{F356C77D-B279-41B4-B5EB-AED3C4642188}" srcId="{BE4E1749-88C0-4A19-A29D-B0F4FA0E58CE}" destId="{1DA92D88-627E-44D3-A830-E3AE3C94EB8A}" srcOrd="11" destOrd="0" parTransId="{7AFAD399-E6A7-4581-82C7-3781F1275D09}" sibTransId="{C6D4A907-294A-424A-B397-9310146F1FBF}"/>
    <dgm:cxn modelId="{E5C4CF3B-50C3-4866-9D9B-97B75FF0AABE}" srcId="{BE4E1749-88C0-4A19-A29D-B0F4FA0E58CE}" destId="{4C72587B-2E69-4C72-B9BE-D06CC1F742A1}" srcOrd="2" destOrd="0" parTransId="{CC67E5A7-8FE1-45A4-B991-0212293AD6D7}" sibTransId="{923E04EB-8844-4F32-97E9-2F1C136B307B}"/>
    <dgm:cxn modelId="{3EA5A7A8-959D-4688-9037-7E509F95C47B}" type="presOf" srcId="{8F9F2398-5532-4964-8253-325CD03E4031}" destId="{A8C984FF-0C29-4D61-8CEB-8B25DE578299}" srcOrd="0" destOrd="0" presId="urn:microsoft.com/office/officeart/2005/8/layout/default"/>
    <dgm:cxn modelId="{001ADBCB-BD25-456E-B85A-CE612A2B6A9A}" type="presOf" srcId="{8D0EF6D0-6ED0-4D8A-8176-89110A4FF5D3}" destId="{4BBA88CF-59EF-4C66-888C-05D3F6190A84}" srcOrd="0" destOrd="0" presId="urn:microsoft.com/office/officeart/2005/8/layout/default"/>
    <dgm:cxn modelId="{AB2733E3-E741-450B-B739-0FC9936758BC}" type="presOf" srcId="{5BEB35CB-0C7B-4373-B7AF-62F18E2791A0}" destId="{147CCE0F-22F4-4D96-A66A-AD2C3116CEB4}" srcOrd="0" destOrd="0" presId="urn:microsoft.com/office/officeart/2005/8/layout/default"/>
    <dgm:cxn modelId="{33E00C27-21C5-49BD-A9BC-3123023EC1E6}" type="presParOf" srcId="{F4DA54AE-8743-40F2-B838-26339A9B94AD}" destId="{147CCE0F-22F4-4D96-A66A-AD2C3116CEB4}" srcOrd="0" destOrd="0" presId="urn:microsoft.com/office/officeart/2005/8/layout/default"/>
    <dgm:cxn modelId="{C400DC47-49FB-4471-9BF5-5E4CC59EA7C5}" type="presParOf" srcId="{F4DA54AE-8743-40F2-B838-26339A9B94AD}" destId="{B02537C2-2244-4F95-90E3-B9EC87C82FD1}" srcOrd="1" destOrd="0" presId="urn:microsoft.com/office/officeart/2005/8/layout/default"/>
    <dgm:cxn modelId="{F03AB8AD-37DA-4B7A-824C-705070B1CC28}" type="presParOf" srcId="{F4DA54AE-8743-40F2-B838-26339A9B94AD}" destId="{DAFC8F46-A245-4ACC-A3F1-1EE3ED5A8DFB}" srcOrd="2" destOrd="0" presId="urn:microsoft.com/office/officeart/2005/8/layout/default"/>
    <dgm:cxn modelId="{7E560B49-2FDC-41D7-B1DB-29D526F2B3F3}" type="presParOf" srcId="{F4DA54AE-8743-40F2-B838-26339A9B94AD}" destId="{F8129B9A-7466-4320-A0DF-1B1C424DFA21}" srcOrd="3" destOrd="0" presId="urn:microsoft.com/office/officeart/2005/8/layout/default"/>
    <dgm:cxn modelId="{25C8B57A-9F0D-435B-977B-7A659936A2D2}" type="presParOf" srcId="{F4DA54AE-8743-40F2-B838-26339A9B94AD}" destId="{D29334B8-1A9D-4ADE-BC94-0937F3C0EBFA}" srcOrd="4" destOrd="0" presId="urn:microsoft.com/office/officeart/2005/8/layout/default"/>
    <dgm:cxn modelId="{F5D5792E-16D0-40F5-AAE6-9CDD22ED8C01}" type="presParOf" srcId="{F4DA54AE-8743-40F2-B838-26339A9B94AD}" destId="{22BAD5C9-B8BC-48E4-AAD1-2C77A62A842C}" srcOrd="5" destOrd="0" presId="urn:microsoft.com/office/officeart/2005/8/layout/default"/>
    <dgm:cxn modelId="{3E2A9689-D5BF-42BE-BAAF-828D7FEE07B5}" type="presParOf" srcId="{F4DA54AE-8743-40F2-B838-26339A9B94AD}" destId="{0D4624CB-94EE-468F-9AC1-348FEF294813}" srcOrd="6" destOrd="0" presId="urn:microsoft.com/office/officeart/2005/8/layout/default"/>
    <dgm:cxn modelId="{52BD5E3D-FE6F-4AFA-B3AF-9D4E64039ED9}" type="presParOf" srcId="{F4DA54AE-8743-40F2-B838-26339A9B94AD}" destId="{A4591FB1-13E3-47A1-A758-EA080AA65613}" srcOrd="7" destOrd="0" presId="urn:microsoft.com/office/officeart/2005/8/layout/default"/>
    <dgm:cxn modelId="{630A617F-3E4A-4B29-98D0-7D7D8C798183}" type="presParOf" srcId="{F4DA54AE-8743-40F2-B838-26339A9B94AD}" destId="{6008AC58-2DF2-4E93-8772-C589293DDCFF}" srcOrd="8" destOrd="0" presId="urn:microsoft.com/office/officeart/2005/8/layout/default"/>
    <dgm:cxn modelId="{6F281026-8377-449C-9E0E-0A87FE78FCBF}" type="presParOf" srcId="{F4DA54AE-8743-40F2-B838-26339A9B94AD}" destId="{66F498AB-0D4B-4C14-BFCE-127199DDB95A}" srcOrd="9" destOrd="0" presId="urn:microsoft.com/office/officeart/2005/8/layout/default"/>
    <dgm:cxn modelId="{A2C8E997-0A2C-4D43-BCC8-F5CCC0A10169}" type="presParOf" srcId="{F4DA54AE-8743-40F2-B838-26339A9B94AD}" destId="{4BBA88CF-59EF-4C66-888C-05D3F6190A84}" srcOrd="10" destOrd="0" presId="urn:microsoft.com/office/officeart/2005/8/layout/default"/>
    <dgm:cxn modelId="{02C8F7DD-1E9C-4163-99DE-79B9CCA0A3E7}" type="presParOf" srcId="{F4DA54AE-8743-40F2-B838-26339A9B94AD}" destId="{819D7258-B0DD-4B41-BD08-6FE27F492E0B}" srcOrd="11" destOrd="0" presId="urn:microsoft.com/office/officeart/2005/8/layout/default"/>
    <dgm:cxn modelId="{7E2554AA-CFE5-4314-A068-EA38241D6071}" type="presParOf" srcId="{F4DA54AE-8743-40F2-B838-26339A9B94AD}" destId="{856276D9-F3DC-4743-B7D7-B6F700D13FA1}" srcOrd="12" destOrd="0" presId="urn:microsoft.com/office/officeart/2005/8/layout/default"/>
    <dgm:cxn modelId="{420800FB-650B-4B24-A1D4-3E5DC74426B3}" type="presParOf" srcId="{F4DA54AE-8743-40F2-B838-26339A9B94AD}" destId="{F8CBED7C-43EB-4964-B606-724839E111EA}" srcOrd="13" destOrd="0" presId="urn:microsoft.com/office/officeart/2005/8/layout/default"/>
    <dgm:cxn modelId="{4B7FF591-727D-440E-BF84-7E8D0B7D55BC}" type="presParOf" srcId="{F4DA54AE-8743-40F2-B838-26339A9B94AD}" destId="{A8C984FF-0C29-4D61-8CEB-8B25DE578299}" srcOrd="14" destOrd="0" presId="urn:microsoft.com/office/officeart/2005/8/layout/default"/>
    <dgm:cxn modelId="{BB58B22E-EB4B-4546-BEC7-C649C2973763}" type="presParOf" srcId="{F4DA54AE-8743-40F2-B838-26339A9B94AD}" destId="{F07238B6-4E37-443F-A6E8-8B32D7689EA0}" srcOrd="15" destOrd="0" presId="urn:microsoft.com/office/officeart/2005/8/layout/default"/>
    <dgm:cxn modelId="{A7DF4488-B69B-4CAE-B3EE-FDF367563BB2}" type="presParOf" srcId="{F4DA54AE-8743-40F2-B838-26339A9B94AD}" destId="{AFEBA2DC-43EB-416A-9ECE-091768DE1F98}" srcOrd="16" destOrd="0" presId="urn:microsoft.com/office/officeart/2005/8/layout/default"/>
    <dgm:cxn modelId="{6211D3EC-E0FC-4E34-A040-29A2981A8D65}" type="presParOf" srcId="{F4DA54AE-8743-40F2-B838-26339A9B94AD}" destId="{C865F30D-AEB5-42B6-AF7A-CEE9843F1B08}" srcOrd="17" destOrd="0" presId="urn:microsoft.com/office/officeart/2005/8/layout/default"/>
    <dgm:cxn modelId="{236A9909-B7A6-495E-A703-0B8F0F782D83}" type="presParOf" srcId="{F4DA54AE-8743-40F2-B838-26339A9B94AD}" destId="{FD74D37B-FFB3-42F5-9029-C93DF7166E17}" srcOrd="18" destOrd="0" presId="urn:microsoft.com/office/officeart/2005/8/layout/default"/>
    <dgm:cxn modelId="{D8370F9F-637E-4D43-AAD2-2C342E31A538}" type="presParOf" srcId="{F4DA54AE-8743-40F2-B838-26339A9B94AD}" destId="{074AE52F-0D6D-438A-A532-F3258A715061}" srcOrd="19" destOrd="0" presId="urn:microsoft.com/office/officeart/2005/8/layout/default"/>
    <dgm:cxn modelId="{1072DA36-1F49-4B6C-955C-3EA361DCC34E}" type="presParOf" srcId="{F4DA54AE-8743-40F2-B838-26339A9B94AD}" destId="{B4D18436-F312-4937-A9A6-BB0864B49A00}" srcOrd="20" destOrd="0" presId="urn:microsoft.com/office/officeart/2005/8/layout/default"/>
    <dgm:cxn modelId="{DAE79085-AD4F-4893-A705-6BF0A3307A2A}" type="presParOf" srcId="{F4DA54AE-8743-40F2-B838-26339A9B94AD}" destId="{D0478498-1D57-4DCE-9A2E-2780CC32B04D}" srcOrd="21" destOrd="0" presId="urn:microsoft.com/office/officeart/2005/8/layout/default"/>
    <dgm:cxn modelId="{B5A59390-147C-40F5-9C9E-5C439A027639}" type="presParOf" srcId="{F4DA54AE-8743-40F2-B838-26339A9B94AD}" destId="{52A69489-84A5-4A34-8AC1-6F2E4A9E15A8}" srcOrd="2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Does audio and voiceover function and make sense?</a:t>
          </a:r>
          <a:endParaRPr lang="en-US"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DC4268D0-2717-4EF0-BF63-147F2C72243A}">
      <dgm:prSet/>
      <dgm:spPr/>
      <dgm:t>
        <a:bodyPr/>
        <a:lstStyle/>
        <a:p>
          <a:r>
            <a:rPr lang="en-US" smtClean="0"/>
            <a:t>Can you zoom in and out effectively?</a:t>
          </a:r>
          <a:endParaRPr lang="en-US"/>
        </a:p>
      </dgm:t>
    </dgm:pt>
    <dgm:pt modelId="{1CCA165F-C658-444C-9D4F-EF21F0C1B9E2}" type="parTrans" cxnId="{A9593D9E-2968-4A9B-8802-1A10CCD673D3}">
      <dgm:prSet/>
      <dgm:spPr/>
      <dgm:t>
        <a:bodyPr/>
        <a:lstStyle/>
        <a:p>
          <a:endParaRPr lang="en-US"/>
        </a:p>
      </dgm:t>
    </dgm:pt>
    <dgm:pt modelId="{8FBAAEFD-0630-408D-9CFE-5B26C89DB334}" type="sibTrans" cxnId="{A9593D9E-2968-4A9B-8802-1A10CCD673D3}">
      <dgm:prSet/>
      <dgm:spPr/>
      <dgm:t>
        <a:bodyPr/>
        <a:lstStyle/>
        <a:p>
          <a:endParaRPr lang="en-US"/>
        </a:p>
      </dgm:t>
    </dgm:pt>
    <dgm:pt modelId="{AD015561-9A64-4E1E-9DE6-5DE50467DD5F}">
      <dgm:prSet/>
      <dgm:spPr/>
      <dgm:t>
        <a:bodyPr/>
        <a:lstStyle/>
        <a:p>
          <a:r>
            <a:rPr lang="en-US" smtClean="0"/>
            <a:t>Does the app accommodate all sizes of text? </a:t>
          </a:r>
          <a:endParaRPr lang="en-US"/>
        </a:p>
      </dgm:t>
    </dgm:pt>
    <dgm:pt modelId="{1DCC10D0-D2B2-4F18-8E26-00E7236AD436}" type="parTrans" cxnId="{36AE6D4E-1557-444D-A19F-1FB1F570595C}">
      <dgm:prSet/>
      <dgm:spPr/>
      <dgm:t>
        <a:bodyPr/>
        <a:lstStyle/>
        <a:p>
          <a:endParaRPr lang="en-US"/>
        </a:p>
      </dgm:t>
    </dgm:pt>
    <dgm:pt modelId="{C4F5C719-E7D8-40A1-9813-43115D8475A2}" type="sibTrans" cxnId="{36AE6D4E-1557-444D-A19F-1FB1F570595C}">
      <dgm:prSet/>
      <dgm:spPr/>
      <dgm:t>
        <a:bodyPr/>
        <a:lstStyle/>
        <a:p>
          <a:endParaRPr lang="en-US"/>
        </a:p>
      </dgm:t>
    </dgm:pt>
    <dgm:pt modelId="{1A3646DD-81BB-42F7-B683-C6CEF6BC93C3}">
      <dgm:prSet/>
      <dgm:spPr/>
      <dgm:t>
        <a:bodyPr/>
        <a:lstStyle/>
        <a:p>
          <a:r>
            <a:rPr lang="en-US" smtClean="0"/>
            <a:t>Does the full list of touch device options work? </a:t>
          </a:r>
          <a:endParaRPr lang="en-US"/>
        </a:p>
      </dgm:t>
    </dgm:pt>
    <dgm:pt modelId="{BFD247C3-C628-485F-ADB4-E0397A20A1ED}" type="parTrans" cxnId="{53164D08-D378-4B53-A4AC-2D012F339AAB}">
      <dgm:prSet/>
      <dgm:spPr/>
      <dgm:t>
        <a:bodyPr/>
        <a:lstStyle/>
        <a:p>
          <a:endParaRPr lang="en-US"/>
        </a:p>
      </dgm:t>
    </dgm:pt>
    <dgm:pt modelId="{3DBEAD5D-ECEF-48D5-9B71-6077792368A5}" type="sibTrans" cxnId="{53164D08-D378-4B53-A4AC-2D012F339AAB}">
      <dgm:prSet/>
      <dgm:spPr/>
      <dgm:t>
        <a:bodyPr/>
        <a:lstStyle/>
        <a:p>
          <a:endParaRPr lang="en-US"/>
        </a:p>
      </dgm:t>
    </dgm:pt>
    <dgm:pt modelId="{F2ADB641-9EDB-4D7E-8ED9-AC17D1FC3748}">
      <dgm:prSet/>
      <dgm:spPr/>
      <dgm:t>
        <a:bodyPr/>
        <a:lstStyle/>
        <a:p>
          <a:r>
            <a:rPr lang="en-US" smtClean="0"/>
            <a:t>How large can on-screen buttons and navigation be?</a:t>
          </a:r>
          <a:endParaRPr lang="en-US"/>
        </a:p>
      </dgm:t>
    </dgm:pt>
    <dgm:pt modelId="{A6F8E138-B0A9-442F-BE0D-CF914B36E17D}" type="parTrans" cxnId="{271FDDEB-C45E-4B44-8E6D-933E6126065F}">
      <dgm:prSet/>
      <dgm:spPr/>
      <dgm:t>
        <a:bodyPr/>
        <a:lstStyle/>
        <a:p>
          <a:endParaRPr lang="en-US"/>
        </a:p>
      </dgm:t>
    </dgm:pt>
    <dgm:pt modelId="{A87BDF23-ADEC-4DF1-B9FC-F9763A6D2AE4}" type="sibTrans" cxnId="{271FDDEB-C45E-4B44-8E6D-933E6126065F}">
      <dgm:prSet/>
      <dgm:spPr/>
      <dgm:t>
        <a:bodyPr/>
        <a:lstStyle/>
        <a:p>
          <a:endParaRPr lang="en-US"/>
        </a:p>
      </dgm:t>
    </dgm:pt>
    <dgm:pt modelId="{61D06CE1-03AC-4FE9-ADBD-B273D17CEDC9}">
      <dgm:prSet/>
      <dgm:spPr/>
      <dgm:t>
        <a:bodyPr/>
        <a:lstStyle/>
        <a:p>
          <a:r>
            <a:rPr lang="en-US" smtClean="0"/>
            <a:t>Is there voice activation or control? </a:t>
          </a:r>
          <a:endParaRPr lang="en-US"/>
        </a:p>
      </dgm:t>
    </dgm:pt>
    <dgm:pt modelId="{C363AB81-23FD-4A72-9F96-32D026C5BC14}" type="parTrans" cxnId="{1ED1F699-7147-4F06-9D95-1CB0B3EE087B}">
      <dgm:prSet/>
      <dgm:spPr/>
      <dgm:t>
        <a:bodyPr/>
        <a:lstStyle/>
        <a:p>
          <a:endParaRPr lang="en-US"/>
        </a:p>
      </dgm:t>
    </dgm:pt>
    <dgm:pt modelId="{4909D61D-1712-4F18-9BAB-32A667EFD5BD}" type="sibTrans" cxnId="{1ED1F699-7147-4F06-9D95-1CB0B3EE087B}">
      <dgm:prSet/>
      <dgm:spPr/>
      <dgm:t>
        <a:bodyPr/>
        <a:lstStyle/>
        <a:p>
          <a:endParaRPr lang="en-US"/>
        </a:p>
      </dgm:t>
    </dgm:pt>
    <dgm:pt modelId="{80AE998E-424D-48FA-9738-89B6CD6F1CF0}">
      <dgm:prSet/>
      <dgm:spPr/>
      <dgm:t>
        <a:bodyPr/>
        <a:lstStyle/>
        <a:p>
          <a:r>
            <a:rPr lang="en-US" smtClean="0"/>
            <a:t>Is color contrast at a sufficient accessible level? </a:t>
          </a:r>
          <a:endParaRPr lang="en-US"/>
        </a:p>
      </dgm:t>
    </dgm:pt>
    <dgm:pt modelId="{6DF64A61-7556-40A6-977E-10323F2E4719}" type="parTrans" cxnId="{1493A387-FB13-47C7-91B5-9C27DC0630B4}">
      <dgm:prSet/>
      <dgm:spPr/>
      <dgm:t>
        <a:bodyPr/>
        <a:lstStyle/>
        <a:p>
          <a:endParaRPr lang="en-US"/>
        </a:p>
      </dgm:t>
    </dgm:pt>
    <dgm:pt modelId="{DF861C3D-1B03-483B-9357-ECE98053B6E2}" type="sibTrans" cxnId="{1493A387-FB13-47C7-91B5-9C27DC0630B4}">
      <dgm:prSet/>
      <dgm:spPr/>
      <dgm:t>
        <a:bodyPr/>
        <a:lstStyle/>
        <a:p>
          <a:endParaRPr lang="en-US"/>
        </a:p>
      </dgm:t>
    </dgm:pt>
    <dgm:pt modelId="{8A78B2D2-6AF4-4558-92DE-5A640A8FD0D1}">
      <dgm:prSet/>
      <dgm:spPr/>
      <dgm:t>
        <a:bodyPr/>
        <a:lstStyle/>
        <a:p>
          <a:r>
            <a:rPr lang="en-US" smtClean="0"/>
            <a:t>Is it worth considering audible, visible and vibrating alerts?</a:t>
          </a:r>
          <a:endParaRPr lang="en-US"/>
        </a:p>
      </dgm:t>
    </dgm:pt>
    <dgm:pt modelId="{E549A9EB-1E07-4E59-95EB-D6BFBFAF79F7}" type="parTrans" cxnId="{4F51DF37-B0B9-4C8F-875B-0628FF1D4963}">
      <dgm:prSet/>
      <dgm:spPr/>
      <dgm:t>
        <a:bodyPr/>
        <a:lstStyle/>
        <a:p>
          <a:endParaRPr lang="en-US"/>
        </a:p>
      </dgm:t>
    </dgm:pt>
    <dgm:pt modelId="{272DA00F-7846-4306-A7EE-2B6630176ECD}" type="sibTrans" cxnId="{4F51DF37-B0B9-4C8F-875B-0628FF1D4963}">
      <dgm:prSet/>
      <dgm:spPr/>
      <dgm:t>
        <a:bodyPr/>
        <a:lstStyle/>
        <a:p>
          <a:endParaRPr lang="en-US"/>
        </a:p>
      </dgm:t>
    </dgm:pt>
    <dgm:pt modelId="{24E45B2C-2097-4B07-B32A-91F9C4B7406D}">
      <dgm:prSet/>
      <dgm:spPr/>
      <dgm:t>
        <a:bodyPr/>
        <a:lstStyle/>
        <a:p>
          <a:r>
            <a:rPr lang="en-US" smtClean="0"/>
            <a:t>How does the app look inverted in colors? For example, white on black. </a:t>
          </a:r>
          <a:endParaRPr lang="en-US"/>
        </a:p>
      </dgm:t>
    </dgm:pt>
    <dgm:pt modelId="{B43C2F55-4E56-49F2-B088-96AC0C03D86E}" type="parTrans" cxnId="{F6E78C97-C70A-44AC-B61D-1C8799774286}">
      <dgm:prSet/>
      <dgm:spPr/>
      <dgm:t>
        <a:bodyPr/>
        <a:lstStyle/>
        <a:p>
          <a:endParaRPr lang="en-US"/>
        </a:p>
      </dgm:t>
    </dgm:pt>
    <dgm:pt modelId="{F8F7499A-F993-40E1-9F6E-F60A494390D7}" type="sibTrans" cxnId="{F6E78C97-C70A-44AC-B61D-1C8799774286}">
      <dgm:prSet/>
      <dgm:spPr/>
      <dgm:t>
        <a:bodyPr/>
        <a:lstStyle/>
        <a:p>
          <a:endParaRPr lang="en-US"/>
        </a:p>
      </dgm:t>
    </dgm:pt>
    <dgm:pt modelId="{FB594BF8-6D96-400B-AE1E-A8B40D44780F}">
      <dgm:prSet/>
      <dgm:spPr/>
      <dgm:t>
        <a:bodyPr/>
        <a:lstStyle/>
        <a:p>
          <a:r>
            <a:rPr lang="en-US" smtClean="0"/>
            <a:t>Have you explored the accessibility features of the app and mobile device you are using? </a:t>
          </a:r>
          <a:endParaRPr lang="en-US"/>
        </a:p>
      </dgm:t>
    </dgm:pt>
    <dgm:pt modelId="{B7D5E00A-C993-4F40-B7E4-31634067ACE9}" type="parTrans" cxnId="{0FF8556C-2D95-4F71-A49B-EBFB6DC0959B}">
      <dgm:prSet/>
      <dgm:spPr/>
      <dgm:t>
        <a:bodyPr/>
        <a:lstStyle/>
        <a:p>
          <a:endParaRPr lang="en-US"/>
        </a:p>
      </dgm:t>
    </dgm:pt>
    <dgm:pt modelId="{7E195889-5E71-4373-8427-F6311B72AA34}" type="sibTrans" cxnId="{0FF8556C-2D95-4F71-A49B-EBFB6DC0959B}">
      <dgm:prSet/>
      <dgm:spPr/>
      <dgm:t>
        <a:bodyPr/>
        <a:lstStyle/>
        <a:p>
          <a:endParaRPr lang="en-US"/>
        </a:p>
      </dgm:t>
    </dgm:pt>
    <dgm:pt modelId="{897071EA-DF75-46C4-A527-262386C5160E}">
      <dgm:prSet/>
      <dgm:spPr/>
      <dgm:t>
        <a:bodyPr/>
        <a:lstStyle/>
        <a:p>
          <a:r>
            <a:rPr lang="en-US" smtClean="0"/>
            <a:t>What types of gesture controls are available</a:t>
          </a:r>
          <a:endParaRPr lang="en-US"/>
        </a:p>
      </dgm:t>
    </dgm:pt>
    <dgm:pt modelId="{B893CF12-2521-45FB-8194-9430C958DCF6}" type="parTrans" cxnId="{90C8007D-EF51-41B6-9890-94BB28F57CFF}">
      <dgm:prSet/>
      <dgm:spPr/>
      <dgm:t>
        <a:bodyPr/>
        <a:lstStyle/>
        <a:p>
          <a:endParaRPr lang="en-US"/>
        </a:p>
      </dgm:t>
    </dgm:pt>
    <dgm:pt modelId="{8802C2BD-C709-4A7B-9E01-CAB5E3EE49EB}" type="sibTrans" cxnId="{90C8007D-EF51-41B6-9890-94BB28F57CFF}">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11">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489B19EE-0B54-477C-94AE-51EDE7EEB956}" type="pres">
      <dgm:prSet presAssocID="{DC4268D0-2717-4EF0-BF63-147F2C72243A}" presName="node" presStyleLbl="node1" presStyleIdx="1" presStyleCnt="11">
        <dgm:presLayoutVars>
          <dgm:bulletEnabled val="1"/>
        </dgm:presLayoutVars>
      </dgm:prSet>
      <dgm:spPr/>
      <dgm:t>
        <a:bodyPr/>
        <a:lstStyle/>
        <a:p>
          <a:endParaRPr lang="en-US"/>
        </a:p>
      </dgm:t>
    </dgm:pt>
    <dgm:pt modelId="{99096A9D-8D55-4936-8422-70AB2B179744}" type="pres">
      <dgm:prSet presAssocID="{8FBAAEFD-0630-408D-9CFE-5B26C89DB334}" presName="sibTrans" presStyleCnt="0"/>
      <dgm:spPr/>
    </dgm:pt>
    <dgm:pt modelId="{FA019A55-D98C-4627-819C-87D911E19666}" type="pres">
      <dgm:prSet presAssocID="{AD015561-9A64-4E1E-9DE6-5DE50467DD5F}" presName="node" presStyleLbl="node1" presStyleIdx="2" presStyleCnt="11">
        <dgm:presLayoutVars>
          <dgm:bulletEnabled val="1"/>
        </dgm:presLayoutVars>
      </dgm:prSet>
      <dgm:spPr/>
      <dgm:t>
        <a:bodyPr/>
        <a:lstStyle/>
        <a:p>
          <a:endParaRPr lang="en-US"/>
        </a:p>
      </dgm:t>
    </dgm:pt>
    <dgm:pt modelId="{715A1121-7561-4EB1-8BF2-AF12F3065312}" type="pres">
      <dgm:prSet presAssocID="{C4F5C719-E7D8-40A1-9813-43115D8475A2}" presName="sibTrans" presStyleCnt="0"/>
      <dgm:spPr/>
    </dgm:pt>
    <dgm:pt modelId="{BCB1671E-2AA6-4A9E-B6B5-08EE8253C866}" type="pres">
      <dgm:prSet presAssocID="{1A3646DD-81BB-42F7-B683-C6CEF6BC93C3}" presName="node" presStyleLbl="node1" presStyleIdx="3" presStyleCnt="11">
        <dgm:presLayoutVars>
          <dgm:bulletEnabled val="1"/>
        </dgm:presLayoutVars>
      </dgm:prSet>
      <dgm:spPr/>
      <dgm:t>
        <a:bodyPr/>
        <a:lstStyle/>
        <a:p>
          <a:endParaRPr lang="en-US"/>
        </a:p>
      </dgm:t>
    </dgm:pt>
    <dgm:pt modelId="{A6692745-5240-4767-84B4-456423317445}" type="pres">
      <dgm:prSet presAssocID="{3DBEAD5D-ECEF-48D5-9B71-6077792368A5}" presName="sibTrans" presStyleCnt="0"/>
      <dgm:spPr/>
    </dgm:pt>
    <dgm:pt modelId="{CC0B524C-1AEE-4D8D-8346-6967B4A2FF17}" type="pres">
      <dgm:prSet presAssocID="{F2ADB641-9EDB-4D7E-8ED9-AC17D1FC3748}" presName="node" presStyleLbl="node1" presStyleIdx="4" presStyleCnt="11">
        <dgm:presLayoutVars>
          <dgm:bulletEnabled val="1"/>
        </dgm:presLayoutVars>
      </dgm:prSet>
      <dgm:spPr/>
      <dgm:t>
        <a:bodyPr/>
        <a:lstStyle/>
        <a:p>
          <a:endParaRPr lang="en-US"/>
        </a:p>
      </dgm:t>
    </dgm:pt>
    <dgm:pt modelId="{1644915A-F378-498B-B11D-F2454C21693D}" type="pres">
      <dgm:prSet presAssocID="{A87BDF23-ADEC-4DF1-B9FC-F9763A6D2AE4}" presName="sibTrans" presStyleCnt="0"/>
      <dgm:spPr/>
    </dgm:pt>
    <dgm:pt modelId="{BC7E68AB-4B85-4CD7-A420-39FF4D4A6957}" type="pres">
      <dgm:prSet presAssocID="{61D06CE1-03AC-4FE9-ADBD-B273D17CEDC9}" presName="node" presStyleLbl="node1" presStyleIdx="5" presStyleCnt="11">
        <dgm:presLayoutVars>
          <dgm:bulletEnabled val="1"/>
        </dgm:presLayoutVars>
      </dgm:prSet>
      <dgm:spPr/>
      <dgm:t>
        <a:bodyPr/>
        <a:lstStyle/>
        <a:p>
          <a:endParaRPr lang="en-US"/>
        </a:p>
      </dgm:t>
    </dgm:pt>
    <dgm:pt modelId="{5B2534D3-B9FC-495C-8CF5-5D62C4691552}" type="pres">
      <dgm:prSet presAssocID="{4909D61D-1712-4F18-9BAB-32A667EFD5BD}" presName="sibTrans" presStyleCnt="0"/>
      <dgm:spPr/>
    </dgm:pt>
    <dgm:pt modelId="{691D1966-30C7-4AEE-9D71-06A07D797005}" type="pres">
      <dgm:prSet presAssocID="{80AE998E-424D-48FA-9738-89B6CD6F1CF0}" presName="node" presStyleLbl="node1" presStyleIdx="6" presStyleCnt="11">
        <dgm:presLayoutVars>
          <dgm:bulletEnabled val="1"/>
        </dgm:presLayoutVars>
      </dgm:prSet>
      <dgm:spPr/>
      <dgm:t>
        <a:bodyPr/>
        <a:lstStyle/>
        <a:p>
          <a:endParaRPr lang="en-US"/>
        </a:p>
      </dgm:t>
    </dgm:pt>
    <dgm:pt modelId="{D4CEE909-7786-4395-BB2F-6039E4B9031F}" type="pres">
      <dgm:prSet presAssocID="{DF861C3D-1B03-483B-9357-ECE98053B6E2}" presName="sibTrans" presStyleCnt="0"/>
      <dgm:spPr/>
    </dgm:pt>
    <dgm:pt modelId="{F51D7B94-B27E-45D2-B5C7-0322CA74FC76}" type="pres">
      <dgm:prSet presAssocID="{8A78B2D2-6AF4-4558-92DE-5A640A8FD0D1}" presName="node" presStyleLbl="node1" presStyleIdx="7" presStyleCnt="11">
        <dgm:presLayoutVars>
          <dgm:bulletEnabled val="1"/>
        </dgm:presLayoutVars>
      </dgm:prSet>
      <dgm:spPr/>
      <dgm:t>
        <a:bodyPr/>
        <a:lstStyle/>
        <a:p>
          <a:endParaRPr lang="en-US"/>
        </a:p>
      </dgm:t>
    </dgm:pt>
    <dgm:pt modelId="{3C9CEFDB-D055-41E3-99C9-34CC74660CDC}" type="pres">
      <dgm:prSet presAssocID="{272DA00F-7846-4306-A7EE-2B6630176ECD}" presName="sibTrans" presStyleCnt="0"/>
      <dgm:spPr/>
    </dgm:pt>
    <dgm:pt modelId="{106813DF-82BA-4359-935A-371FFC7C67BC}" type="pres">
      <dgm:prSet presAssocID="{24E45B2C-2097-4B07-B32A-91F9C4B7406D}" presName="node" presStyleLbl="node1" presStyleIdx="8" presStyleCnt="11">
        <dgm:presLayoutVars>
          <dgm:bulletEnabled val="1"/>
        </dgm:presLayoutVars>
      </dgm:prSet>
      <dgm:spPr/>
      <dgm:t>
        <a:bodyPr/>
        <a:lstStyle/>
        <a:p>
          <a:endParaRPr lang="en-US"/>
        </a:p>
      </dgm:t>
    </dgm:pt>
    <dgm:pt modelId="{417C293A-1E94-4DF4-A647-CE64D39C3301}" type="pres">
      <dgm:prSet presAssocID="{F8F7499A-F993-40E1-9F6E-F60A494390D7}" presName="sibTrans" presStyleCnt="0"/>
      <dgm:spPr/>
    </dgm:pt>
    <dgm:pt modelId="{A1FEB5C7-A6C6-4534-A5DD-B86320CDD037}" type="pres">
      <dgm:prSet presAssocID="{FB594BF8-6D96-400B-AE1E-A8B40D44780F}" presName="node" presStyleLbl="node1" presStyleIdx="9" presStyleCnt="11">
        <dgm:presLayoutVars>
          <dgm:bulletEnabled val="1"/>
        </dgm:presLayoutVars>
      </dgm:prSet>
      <dgm:spPr/>
      <dgm:t>
        <a:bodyPr/>
        <a:lstStyle/>
        <a:p>
          <a:endParaRPr lang="en-US"/>
        </a:p>
      </dgm:t>
    </dgm:pt>
    <dgm:pt modelId="{589BF005-3157-448C-BC6A-824F3681D804}" type="pres">
      <dgm:prSet presAssocID="{7E195889-5E71-4373-8427-F6311B72AA34}" presName="sibTrans" presStyleCnt="0"/>
      <dgm:spPr/>
    </dgm:pt>
    <dgm:pt modelId="{3DCAD1DA-9C5B-42AB-AF56-D6101A885452}" type="pres">
      <dgm:prSet presAssocID="{897071EA-DF75-46C4-A527-262386C5160E}" presName="node" presStyleLbl="node1" presStyleIdx="10" presStyleCnt="11">
        <dgm:presLayoutVars>
          <dgm:bulletEnabled val="1"/>
        </dgm:presLayoutVars>
      </dgm:prSet>
      <dgm:spPr/>
      <dgm:t>
        <a:bodyPr/>
        <a:lstStyle/>
        <a:p>
          <a:endParaRPr lang="en-US"/>
        </a:p>
      </dgm:t>
    </dgm:pt>
  </dgm:ptLst>
  <dgm:cxnLst>
    <dgm:cxn modelId="{0F9FF074-00CA-4C7E-96C6-6C0921370A4D}" type="presOf" srcId="{897071EA-DF75-46C4-A527-262386C5160E}" destId="{3DCAD1DA-9C5B-42AB-AF56-D6101A885452}" srcOrd="0" destOrd="0" presId="urn:microsoft.com/office/officeart/2005/8/layout/default"/>
    <dgm:cxn modelId="{53164D08-D378-4B53-A4AC-2D012F339AAB}" srcId="{BE4E1749-88C0-4A19-A29D-B0F4FA0E58CE}" destId="{1A3646DD-81BB-42F7-B683-C6CEF6BC93C3}" srcOrd="3" destOrd="0" parTransId="{BFD247C3-C628-485F-ADB4-E0397A20A1ED}" sibTransId="{3DBEAD5D-ECEF-48D5-9B71-6077792368A5}"/>
    <dgm:cxn modelId="{90C8007D-EF51-41B6-9890-94BB28F57CFF}" srcId="{BE4E1749-88C0-4A19-A29D-B0F4FA0E58CE}" destId="{897071EA-DF75-46C4-A527-262386C5160E}" srcOrd="10" destOrd="0" parTransId="{B893CF12-2521-45FB-8194-9430C958DCF6}" sibTransId="{8802C2BD-C709-4A7B-9E01-CAB5E3EE49EB}"/>
    <dgm:cxn modelId="{0FF8556C-2D95-4F71-A49B-EBFB6DC0959B}" srcId="{BE4E1749-88C0-4A19-A29D-B0F4FA0E58CE}" destId="{FB594BF8-6D96-400B-AE1E-A8B40D44780F}" srcOrd="9" destOrd="0" parTransId="{B7D5E00A-C993-4F40-B7E4-31634067ACE9}" sibTransId="{7E195889-5E71-4373-8427-F6311B72AA34}"/>
    <dgm:cxn modelId="{4F51DF37-B0B9-4C8F-875B-0628FF1D4963}" srcId="{BE4E1749-88C0-4A19-A29D-B0F4FA0E58CE}" destId="{8A78B2D2-6AF4-4558-92DE-5A640A8FD0D1}" srcOrd="7" destOrd="0" parTransId="{E549A9EB-1E07-4E59-95EB-D6BFBFAF79F7}" sibTransId="{272DA00F-7846-4306-A7EE-2B6630176ECD}"/>
    <dgm:cxn modelId="{1ED1F699-7147-4F06-9D95-1CB0B3EE087B}" srcId="{BE4E1749-88C0-4A19-A29D-B0F4FA0E58CE}" destId="{61D06CE1-03AC-4FE9-ADBD-B273D17CEDC9}" srcOrd="5" destOrd="0" parTransId="{C363AB81-23FD-4A72-9F96-32D026C5BC14}" sibTransId="{4909D61D-1712-4F18-9BAB-32A667EFD5BD}"/>
    <dgm:cxn modelId="{F6E78C97-C70A-44AC-B61D-1C8799774286}" srcId="{BE4E1749-88C0-4A19-A29D-B0F4FA0E58CE}" destId="{24E45B2C-2097-4B07-B32A-91F9C4B7406D}" srcOrd="8" destOrd="0" parTransId="{B43C2F55-4E56-49F2-B088-96AC0C03D86E}" sibTransId="{F8F7499A-F993-40E1-9F6E-F60A494390D7}"/>
    <dgm:cxn modelId="{CE684C97-8BB3-4A4C-A633-ED45611CB8BC}" type="presOf" srcId="{DC4268D0-2717-4EF0-BF63-147F2C72243A}" destId="{489B19EE-0B54-477C-94AE-51EDE7EEB956}" srcOrd="0" destOrd="0" presId="urn:microsoft.com/office/officeart/2005/8/layout/default"/>
    <dgm:cxn modelId="{7B2911FB-DB8E-4ED9-AE33-8F9EBAE2B980}" type="presOf" srcId="{61D06CE1-03AC-4FE9-ADBD-B273D17CEDC9}" destId="{BC7E68AB-4B85-4CD7-A420-39FF4D4A6957}" srcOrd="0" destOrd="0" presId="urn:microsoft.com/office/officeart/2005/8/layout/default"/>
    <dgm:cxn modelId="{C0B207B9-B945-4514-9606-6772388E866E}" type="presOf" srcId="{FB594BF8-6D96-400B-AE1E-A8B40D44780F}" destId="{A1FEB5C7-A6C6-4534-A5DD-B86320CDD037}" srcOrd="0" destOrd="0" presId="urn:microsoft.com/office/officeart/2005/8/layout/default"/>
    <dgm:cxn modelId="{1493A387-FB13-47C7-91B5-9C27DC0630B4}" srcId="{BE4E1749-88C0-4A19-A29D-B0F4FA0E58CE}" destId="{80AE998E-424D-48FA-9738-89B6CD6F1CF0}" srcOrd="6" destOrd="0" parTransId="{6DF64A61-7556-40A6-977E-10323F2E4719}" sibTransId="{DF861C3D-1B03-483B-9357-ECE98053B6E2}"/>
    <dgm:cxn modelId="{FCC1FFA9-F70B-471C-A0AC-B89BF65B9262}" type="presOf" srcId="{5BEB35CB-0C7B-4373-B7AF-62F18E2791A0}" destId="{147CCE0F-22F4-4D96-A66A-AD2C3116CEB4}" srcOrd="0" destOrd="0" presId="urn:microsoft.com/office/officeart/2005/8/layout/default"/>
    <dgm:cxn modelId="{F8AEA553-4D45-49F0-8737-896FF5112EAB}" type="presOf" srcId="{1A3646DD-81BB-42F7-B683-C6CEF6BC93C3}" destId="{BCB1671E-2AA6-4A9E-B6B5-08EE8253C866}" srcOrd="0" destOrd="0" presId="urn:microsoft.com/office/officeart/2005/8/layout/default"/>
    <dgm:cxn modelId="{271FDDEB-C45E-4B44-8E6D-933E6126065F}" srcId="{BE4E1749-88C0-4A19-A29D-B0F4FA0E58CE}" destId="{F2ADB641-9EDB-4D7E-8ED9-AC17D1FC3748}" srcOrd="4" destOrd="0" parTransId="{A6F8E138-B0A9-442F-BE0D-CF914B36E17D}" sibTransId="{A87BDF23-ADEC-4DF1-B9FC-F9763A6D2AE4}"/>
    <dgm:cxn modelId="{8E8F28BD-AD5D-4B6F-8033-2F1837637708}" type="presOf" srcId="{F2ADB641-9EDB-4D7E-8ED9-AC17D1FC3748}" destId="{CC0B524C-1AEE-4D8D-8346-6967B4A2FF17}" srcOrd="0" destOrd="0" presId="urn:microsoft.com/office/officeart/2005/8/layout/default"/>
    <dgm:cxn modelId="{7D23714E-70D0-4792-8CE4-18BB72CE4777}" type="presOf" srcId="{8A78B2D2-6AF4-4558-92DE-5A640A8FD0D1}" destId="{F51D7B94-B27E-45D2-B5C7-0322CA74FC76}"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A9593D9E-2968-4A9B-8802-1A10CCD673D3}" srcId="{BE4E1749-88C0-4A19-A29D-B0F4FA0E58CE}" destId="{DC4268D0-2717-4EF0-BF63-147F2C72243A}" srcOrd="1" destOrd="0" parTransId="{1CCA165F-C658-444C-9D4F-EF21F0C1B9E2}" sibTransId="{8FBAAEFD-0630-408D-9CFE-5B26C89DB334}"/>
    <dgm:cxn modelId="{35053390-8098-4D65-B991-8786E824B1DF}" type="presOf" srcId="{80AE998E-424D-48FA-9738-89B6CD6F1CF0}" destId="{691D1966-30C7-4AEE-9D71-06A07D797005}" srcOrd="0" destOrd="0" presId="urn:microsoft.com/office/officeart/2005/8/layout/default"/>
    <dgm:cxn modelId="{75210966-426F-4B91-9A92-6271BA415FBB}" type="presOf" srcId="{BE4E1749-88C0-4A19-A29D-B0F4FA0E58CE}" destId="{F4DA54AE-8743-40F2-B838-26339A9B94AD}" srcOrd="0" destOrd="0" presId="urn:microsoft.com/office/officeart/2005/8/layout/default"/>
    <dgm:cxn modelId="{809EC329-A4CD-46B8-9D5A-D681A7FABF3F}" type="presOf" srcId="{AD015561-9A64-4E1E-9DE6-5DE50467DD5F}" destId="{FA019A55-D98C-4627-819C-87D911E19666}" srcOrd="0" destOrd="0" presId="urn:microsoft.com/office/officeart/2005/8/layout/default"/>
    <dgm:cxn modelId="{36AE6D4E-1557-444D-A19F-1FB1F570595C}" srcId="{BE4E1749-88C0-4A19-A29D-B0F4FA0E58CE}" destId="{AD015561-9A64-4E1E-9DE6-5DE50467DD5F}" srcOrd="2" destOrd="0" parTransId="{1DCC10D0-D2B2-4F18-8E26-00E7236AD436}" sibTransId="{C4F5C719-E7D8-40A1-9813-43115D8475A2}"/>
    <dgm:cxn modelId="{5BDEB293-07A5-48B4-A3B3-3CBDE1358C55}" type="presOf" srcId="{24E45B2C-2097-4B07-B32A-91F9C4B7406D}" destId="{106813DF-82BA-4359-935A-371FFC7C67BC}" srcOrd="0" destOrd="0" presId="urn:microsoft.com/office/officeart/2005/8/layout/default"/>
    <dgm:cxn modelId="{B570A8E2-AD6A-498D-AD15-E93D37FB8596}" type="presParOf" srcId="{F4DA54AE-8743-40F2-B838-26339A9B94AD}" destId="{147CCE0F-22F4-4D96-A66A-AD2C3116CEB4}" srcOrd="0" destOrd="0" presId="urn:microsoft.com/office/officeart/2005/8/layout/default"/>
    <dgm:cxn modelId="{4AF1CA78-7790-4DA9-9C84-DDD35370D004}" type="presParOf" srcId="{F4DA54AE-8743-40F2-B838-26339A9B94AD}" destId="{B02537C2-2244-4F95-90E3-B9EC87C82FD1}" srcOrd="1" destOrd="0" presId="urn:microsoft.com/office/officeart/2005/8/layout/default"/>
    <dgm:cxn modelId="{2CC3D055-65A9-4D2D-85D1-B53B6DE9FF7C}" type="presParOf" srcId="{F4DA54AE-8743-40F2-B838-26339A9B94AD}" destId="{489B19EE-0B54-477C-94AE-51EDE7EEB956}" srcOrd="2" destOrd="0" presId="urn:microsoft.com/office/officeart/2005/8/layout/default"/>
    <dgm:cxn modelId="{A72F590E-8FD6-4766-BC6A-122BB5108086}" type="presParOf" srcId="{F4DA54AE-8743-40F2-B838-26339A9B94AD}" destId="{99096A9D-8D55-4936-8422-70AB2B179744}" srcOrd="3" destOrd="0" presId="urn:microsoft.com/office/officeart/2005/8/layout/default"/>
    <dgm:cxn modelId="{B8DFC623-35B1-4F29-92F8-2C73B8CA205C}" type="presParOf" srcId="{F4DA54AE-8743-40F2-B838-26339A9B94AD}" destId="{FA019A55-D98C-4627-819C-87D911E19666}" srcOrd="4" destOrd="0" presId="urn:microsoft.com/office/officeart/2005/8/layout/default"/>
    <dgm:cxn modelId="{8EA38D24-D862-4643-B882-620E6328B0EA}" type="presParOf" srcId="{F4DA54AE-8743-40F2-B838-26339A9B94AD}" destId="{715A1121-7561-4EB1-8BF2-AF12F3065312}" srcOrd="5" destOrd="0" presId="urn:microsoft.com/office/officeart/2005/8/layout/default"/>
    <dgm:cxn modelId="{E7ECFF4B-EC54-40AD-9D75-070A07E4EBDC}" type="presParOf" srcId="{F4DA54AE-8743-40F2-B838-26339A9B94AD}" destId="{BCB1671E-2AA6-4A9E-B6B5-08EE8253C866}" srcOrd="6" destOrd="0" presId="urn:microsoft.com/office/officeart/2005/8/layout/default"/>
    <dgm:cxn modelId="{C460B87E-7B31-4619-96ED-5BD99C141D2A}" type="presParOf" srcId="{F4DA54AE-8743-40F2-B838-26339A9B94AD}" destId="{A6692745-5240-4767-84B4-456423317445}" srcOrd="7" destOrd="0" presId="urn:microsoft.com/office/officeart/2005/8/layout/default"/>
    <dgm:cxn modelId="{2C3FA446-014F-44E9-8244-E75C1E801F49}" type="presParOf" srcId="{F4DA54AE-8743-40F2-B838-26339A9B94AD}" destId="{CC0B524C-1AEE-4D8D-8346-6967B4A2FF17}" srcOrd="8" destOrd="0" presId="urn:microsoft.com/office/officeart/2005/8/layout/default"/>
    <dgm:cxn modelId="{99CDBC16-A0B7-4293-83A9-B0F4F2FB33A6}" type="presParOf" srcId="{F4DA54AE-8743-40F2-B838-26339A9B94AD}" destId="{1644915A-F378-498B-B11D-F2454C21693D}" srcOrd="9" destOrd="0" presId="urn:microsoft.com/office/officeart/2005/8/layout/default"/>
    <dgm:cxn modelId="{39875CBB-4450-42EF-B996-5BC2AD540EF9}" type="presParOf" srcId="{F4DA54AE-8743-40F2-B838-26339A9B94AD}" destId="{BC7E68AB-4B85-4CD7-A420-39FF4D4A6957}" srcOrd="10" destOrd="0" presId="urn:microsoft.com/office/officeart/2005/8/layout/default"/>
    <dgm:cxn modelId="{6AC6F91A-1638-4DC7-A546-0715DA316A35}" type="presParOf" srcId="{F4DA54AE-8743-40F2-B838-26339A9B94AD}" destId="{5B2534D3-B9FC-495C-8CF5-5D62C4691552}" srcOrd="11" destOrd="0" presId="urn:microsoft.com/office/officeart/2005/8/layout/default"/>
    <dgm:cxn modelId="{188C6BF4-5867-475D-A93B-EDCEEC24973D}" type="presParOf" srcId="{F4DA54AE-8743-40F2-B838-26339A9B94AD}" destId="{691D1966-30C7-4AEE-9D71-06A07D797005}" srcOrd="12" destOrd="0" presId="urn:microsoft.com/office/officeart/2005/8/layout/default"/>
    <dgm:cxn modelId="{F272B71F-E865-43EB-BEE6-31296F470DC6}" type="presParOf" srcId="{F4DA54AE-8743-40F2-B838-26339A9B94AD}" destId="{D4CEE909-7786-4395-BB2F-6039E4B9031F}" srcOrd="13" destOrd="0" presId="urn:microsoft.com/office/officeart/2005/8/layout/default"/>
    <dgm:cxn modelId="{FE00E5B8-C940-40B1-9184-ADC6A4F517FA}" type="presParOf" srcId="{F4DA54AE-8743-40F2-B838-26339A9B94AD}" destId="{F51D7B94-B27E-45D2-B5C7-0322CA74FC76}" srcOrd="14" destOrd="0" presId="urn:microsoft.com/office/officeart/2005/8/layout/default"/>
    <dgm:cxn modelId="{82C6FC4A-2942-4DAA-8268-23964B698061}" type="presParOf" srcId="{F4DA54AE-8743-40F2-B838-26339A9B94AD}" destId="{3C9CEFDB-D055-41E3-99C9-34CC74660CDC}" srcOrd="15" destOrd="0" presId="urn:microsoft.com/office/officeart/2005/8/layout/default"/>
    <dgm:cxn modelId="{83B49FB1-FCCF-4983-A0BC-D814104C565B}" type="presParOf" srcId="{F4DA54AE-8743-40F2-B838-26339A9B94AD}" destId="{106813DF-82BA-4359-935A-371FFC7C67BC}" srcOrd="16" destOrd="0" presId="urn:microsoft.com/office/officeart/2005/8/layout/default"/>
    <dgm:cxn modelId="{0A98FDC8-2065-47F8-8694-6B6303B78AE7}" type="presParOf" srcId="{F4DA54AE-8743-40F2-B838-26339A9B94AD}" destId="{417C293A-1E94-4DF4-A647-CE64D39C3301}" srcOrd="17" destOrd="0" presId="urn:microsoft.com/office/officeart/2005/8/layout/default"/>
    <dgm:cxn modelId="{265A6BB1-72C8-4DBE-88DA-063421ADA68D}" type="presParOf" srcId="{F4DA54AE-8743-40F2-B838-26339A9B94AD}" destId="{A1FEB5C7-A6C6-4534-A5DD-B86320CDD037}" srcOrd="18" destOrd="0" presId="urn:microsoft.com/office/officeart/2005/8/layout/default"/>
    <dgm:cxn modelId="{EBC73AD6-1412-4467-A347-D8CBA388EAF8}" type="presParOf" srcId="{F4DA54AE-8743-40F2-B838-26339A9B94AD}" destId="{589BF005-3157-448C-BC6A-824F3681D804}" srcOrd="19" destOrd="0" presId="urn:microsoft.com/office/officeart/2005/8/layout/default"/>
    <dgm:cxn modelId="{6C80AE90-69D5-4B3D-AA1E-3A6E0328B61F}" type="presParOf" srcId="{F4DA54AE-8743-40F2-B838-26339A9B94AD}" destId="{3DCAD1DA-9C5B-42AB-AF56-D6101A885452}" srcOrd="2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mtClean="0"/>
            <a:t>Can you register as a user via the app?</a:t>
          </a:r>
          <a:endParaRPr lang="en-US"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463562DA-9E22-4ABA-BB88-AA1EB9620312}">
      <dgm:prSet/>
      <dgm:spPr/>
      <dgm:t>
        <a:bodyPr/>
        <a:lstStyle/>
        <a:p>
          <a:r>
            <a:rPr lang="en-US" smtClean="0"/>
            <a:t>Can you login via the app?</a:t>
          </a:r>
          <a:endParaRPr lang="en-US"/>
        </a:p>
      </dgm:t>
    </dgm:pt>
    <dgm:pt modelId="{F4DDCA36-B8D0-4A4F-9C99-63C4C2D292E9}" type="parTrans" cxnId="{F22D12CD-CF05-45AF-A081-21CFF84D984F}">
      <dgm:prSet/>
      <dgm:spPr/>
      <dgm:t>
        <a:bodyPr/>
        <a:lstStyle/>
        <a:p>
          <a:endParaRPr lang="en-US"/>
        </a:p>
      </dgm:t>
    </dgm:pt>
    <dgm:pt modelId="{103A5CBE-E975-4886-9C79-81F4ABA4F9F4}" type="sibTrans" cxnId="{F22D12CD-CF05-45AF-A081-21CFF84D984F}">
      <dgm:prSet/>
      <dgm:spPr/>
      <dgm:t>
        <a:bodyPr/>
        <a:lstStyle/>
        <a:p>
          <a:endParaRPr lang="en-US"/>
        </a:p>
      </dgm:t>
    </dgm:pt>
    <dgm:pt modelId="{F37C05D7-8CDE-442C-A77F-D2D9A7534697}">
      <dgm:prSet/>
      <dgm:spPr/>
      <dgm:t>
        <a:bodyPr/>
        <a:lstStyle/>
        <a:p>
          <a:r>
            <a:rPr lang="en-US" dirty="0" smtClean="0"/>
            <a:t>Do you remain logged in when the app is not in use? If not, how does that affect the user experience?</a:t>
          </a:r>
          <a:endParaRPr lang="en-US" dirty="0"/>
        </a:p>
      </dgm:t>
    </dgm:pt>
    <dgm:pt modelId="{C87F4102-0E26-4761-B3B8-AC1398B185B9}" type="parTrans" cxnId="{20D97B68-1042-40B5-8ED8-FF2A9F78518A}">
      <dgm:prSet/>
      <dgm:spPr/>
      <dgm:t>
        <a:bodyPr/>
        <a:lstStyle/>
        <a:p>
          <a:endParaRPr lang="en-US"/>
        </a:p>
      </dgm:t>
    </dgm:pt>
    <dgm:pt modelId="{571CC17B-3A0F-4494-8118-9AF457D805CE}" type="sibTrans" cxnId="{20D97B68-1042-40B5-8ED8-FF2A9F78518A}">
      <dgm:prSet/>
      <dgm:spPr/>
      <dgm:t>
        <a:bodyPr/>
        <a:lstStyle/>
        <a:p>
          <a:endParaRPr lang="en-US"/>
        </a:p>
      </dgm:t>
    </dgm:pt>
    <dgm:pt modelId="{9AE8370F-E583-42B6-A73C-E0B2838B4941}">
      <dgm:prSet/>
      <dgm:spPr/>
      <dgm:t>
        <a:bodyPr/>
        <a:lstStyle/>
        <a:p>
          <a:r>
            <a:rPr lang="en-US" smtClean="0"/>
            <a:t>Does the app or website support social authentication methods?</a:t>
          </a:r>
          <a:endParaRPr lang="en-US"/>
        </a:p>
      </dgm:t>
    </dgm:pt>
    <dgm:pt modelId="{4395F521-AF57-4663-959D-4A2E77B8A901}" type="parTrans" cxnId="{DC6CF010-CDC2-4FC6-B5CA-862E910EE23B}">
      <dgm:prSet/>
      <dgm:spPr/>
      <dgm:t>
        <a:bodyPr/>
        <a:lstStyle/>
        <a:p>
          <a:endParaRPr lang="en-US"/>
        </a:p>
      </dgm:t>
    </dgm:pt>
    <dgm:pt modelId="{DD3B4AA3-302A-477E-AF9E-3EE63C67D951}" type="sibTrans" cxnId="{DC6CF010-CDC2-4FC6-B5CA-862E910EE23B}">
      <dgm:prSet/>
      <dgm:spPr/>
      <dgm:t>
        <a:bodyPr/>
        <a:lstStyle/>
        <a:p>
          <a:endParaRPr lang="en-US"/>
        </a:p>
      </dgm:t>
    </dgm:pt>
    <dgm:pt modelId="{65918D9E-C3AC-4D5C-9060-612EA0E2370B}">
      <dgm:prSet/>
      <dgm:spPr/>
      <dgm:t>
        <a:bodyPr/>
        <a:lstStyle/>
        <a:p>
          <a:r>
            <a:rPr lang="en-US" smtClean="0"/>
            <a:t>How easy is it to share media content, links, or files as well as comments and notes?</a:t>
          </a:r>
          <a:endParaRPr lang="en-US"/>
        </a:p>
      </dgm:t>
    </dgm:pt>
    <dgm:pt modelId="{9AC3E4C7-BE61-4028-AF20-62F203C1CBD1}" type="parTrans" cxnId="{E44C45FE-A006-4371-932D-949FD01FD589}">
      <dgm:prSet/>
      <dgm:spPr/>
      <dgm:t>
        <a:bodyPr/>
        <a:lstStyle/>
        <a:p>
          <a:endParaRPr lang="en-US"/>
        </a:p>
      </dgm:t>
    </dgm:pt>
    <dgm:pt modelId="{27DB4274-BB04-4D40-9E2F-AEB1150C4076}" type="sibTrans" cxnId="{E44C45FE-A006-4371-932D-949FD01FD589}">
      <dgm:prSet/>
      <dgm:spPr/>
      <dgm:t>
        <a:bodyPr/>
        <a:lstStyle/>
        <a:p>
          <a:endParaRPr lang="en-US"/>
        </a:p>
      </dgm:t>
    </dgm:pt>
    <dgm:pt modelId="{F811BD72-5037-4BDF-83C0-BE3D5286CD54}">
      <dgm:prSet/>
      <dgm:spPr/>
      <dgm:t>
        <a:bodyPr/>
        <a:lstStyle/>
        <a:p>
          <a:r>
            <a:rPr lang="en-US" smtClean="0"/>
            <a:t>How easy is it to disconnect updates and communications via the app?</a:t>
          </a:r>
          <a:endParaRPr lang="en-US"/>
        </a:p>
      </dgm:t>
    </dgm:pt>
    <dgm:pt modelId="{23CD8F33-0228-4CD4-8917-05A2EEB56EF3}" type="parTrans" cxnId="{306A6294-D8E9-4CDE-91DB-5CA74C52E4AC}">
      <dgm:prSet/>
      <dgm:spPr/>
      <dgm:t>
        <a:bodyPr/>
        <a:lstStyle/>
        <a:p>
          <a:endParaRPr lang="en-US"/>
        </a:p>
      </dgm:t>
    </dgm:pt>
    <dgm:pt modelId="{299BFBD9-18ED-4A6B-8B0C-742313DFFBDC}" type="sibTrans" cxnId="{306A6294-D8E9-4CDE-91DB-5CA74C52E4AC}">
      <dgm:prSet/>
      <dgm:spPr/>
      <dgm:t>
        <a:bodyPr/>
        <a:lstStyle/>
        <a:p>
          <a:endParaRPr lang="en-US"/>
        </a:p>
      </dgm:t>
    </dgm:pt>
    <dgm:pt modelId="{1126F3A7-244F-4C88-8F0C-8A3A3956340B}">
      <dgm:prSet/>
      <dgm:spPr/>
      <dgm:t>
        <a:bodyPr/>
        <a:lstStyle/>
        <a:p>
          <a:r>
            <a:rPr lang="en-US" smtClean="0"/>
            <a:t>Can notifications be switched off or changed?</a:t>
          </a:r>
          <a:endParaRPr lang="en-US"/>
        </a:p>
      </dgm:t>
    </dgm:pt>
    <dgm:pt modelId="{CF6CB726-CC1A-4888-A060-21057E4E2403}" type="parTrans" cxnId="{8DCD49EF-FE5C-4722-8C2C-8C870C1A9EEC}">
      <dgm:prSet/>
      <dgm:spPr/>
      <dgm:t>
        <a:bodyPr/>
        <a:lstStyle/>
        <a:p>
          <a:endParaRPr lang="en-US"/>
        </a:p>
      </dgm:t>
    </dgm:pt>
    <dgm:pt modelId="{215637CC-0D26-4600-8CE1-1F9002A01EAB}" type="sibTrans" cxnId="{8DCD49EF-FE5C-4722-8C2C-8C870C1A9EEC}">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7">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C11B7479-8B34-4697-A98E-56262AA5B7B7}" type="pres">
      <dgm:prSet presAssocID="{463562DA-9E22-4ABA-BB88-AA1EB9620312}" presName="node" presStyleLbl="node1" presStyleIdx="1" presStyleCnt="7">
        <dgm:presLayoutVars>
          <dgm:bulletEnabled val="1"/>
        </dgm:presLayoutVars>
      </dgm:prSet>
      <dgm:spPr/>
      <dgm:t>
        <a:bodyPr/>
        <a:lstStyle/>
        <a:p>
          <a:endParaRPr lang="en-US"/>
        </a:p>
      </dgm:t>
    </dgm:pt>
    <dgm:pt modelId="{DC971E3C-6B41-4816-A41A-3B1FC5DAAEA1}" type="pres">
      <dgm:prSet presAssocID="{103A5CBE-E975-4886-9C79-81F4ABA4F9F4}" presName="sibTrans" presStyleCnt="0"/>
      <dgm:spPr/>
    </dgm:pt>
    <dgm:pt modelId="{7C9D62F4-AC54-4DF0-BFC4-B798DA585CD5}" type="pres">
      <dgm:prSet presAssocID="{F37C05D7-8CDE-442C-A77F-D2D9A7534697}" presName="node" presStyleLbl="node1" presStyleIdx="2" presStyleCnt="7">
        <dgm:presLayoutVars>
          <dgm:bulletEnabled val="1"/>
        </dgm:presLayoutVars>
      </dgm:prSet>
      <dgm:spPr/>
      <dgm:t>
        <a:bodyPr/>
        <a:lstStyle/>
        <a:p>
          <a:endParaRPr lang="en-US"/>
        </a:p>
      </dgm:t>
    </dgm:pt>
    <dgm:pt modelId="{5B6177B4-5DF1-4824-B83C-E68F35E6BCD2}" type="pres">
      <dgm:prSet presAssocID="{571CC17B-3A0F-4494-8118-9AF457D805CE}" presName="sibTrans" presStyleCnt="0"/>
      <dgm:spPr/>
    </dgm:pt>
    <dgm:pt modelId="{1005F2B3-FA7E-401F-9DAA-3A4BA6446718}" type="pres">
      <dgm:prSet presAssocID="{9AE8370F-E583-42B6-A73C-E0B2838B4941}" presName="node" presStyleLbl="node1" presStyleIdx="3" presStyleCnt="7">
        <dgm:presLayoutVars>
          <dgm:bulletEnabled val="1"/>
        </dgm:presLayoutVars>
      </dgm:prSet>
      <dgm:spPr/>
      <dgm:t>
        <a:bodyPr/>
        <a:lstStyle/>
        <a:p>
          <a:endParaRPr lang="en-US"/>
        </a:p>
      </dgm:t>
    </dgm:pt>
    <dgm:pt modelId="{BD49A007-49A7-4E59-9550-1F923B8EBC20}" type="pres">
      <dgm:prSet presAssocID="{DD3B4AA3-302A-477E-AF9E-3EE63C67D951}" presName="sibTrans" presStyleCnt="0"/>
      <dgm:spPr/>
    </dgm:pt>
    <dgm:pt modelId="{8DB372E3-5C12-4D13-998A-2A19CE594347}" type="pres">
      <dgm:prSet presAssocID="{65918D9E-C3AC-4D5C-9060-612EA0E2370B}" presName="node" presStyleLbl="node1" presStyleIdx="4" presStyleCnt="7">
        <dgm:presLayoutVars>
          <dgm:bulletEnabled val="1"/>
        </dgm:presLayoutVars>
      </dgm:prSet>
      <dgm:spPr/>
      <dgm:t>
        <a:bodyPr/>
        <a:lstStyle/>
        <a:p>
          <a:endParaRPr lang="en-US"/>
        </a:p>
      </dgm:t>
    </dgm:pt>
    <dgm:pt modelId="{6DAF5CD6-2D04-49A9-83A8-6C6B6A9DBC64}" type="pres">
      <dgm:prSet presAssocID="{27DB4274-BB04-4D40-9E2F-AEB1150C4076}" presName="sibTrans" presStyleCnt="0"/>
      <dgm:spPr/>
    </dgm:pt>
    <dgm:pt modelId="{57982540-7B50-4CF5-BBE7-15963408C9F8}" type="pres">
      <dgm:prSet presAssocID="{F811BD72-5037-4BDF-83C0-BE3D5286CD54}" presName="node" presStyleLbl="node1" presStyleIdx="5" presStyleCnt="7">
        <dgm:presLayoutVars>
          <dgm:bulletEnabled val="1"/>
        </dgm:presLayoutVars>
      </dgm:prSet>
      <dgm:spPr/>
      <dgm:t>
        <a:bodyPr/>
        <a:lstStyle/>
        <a:p>
          <a:endParaRPr lang="en-US"/>
        </a:p>
      </dgm:t>
    </dgm:pt>
    <dgm:pt modelId="{455E637B-C5DD-4338-BD93-4C6B9ACFACC5}" type="pres">
      <dgm:prSet presAssocID="{299BFBD9-18ED-4A6B-8B0C-742313DFFBDC}" presName="sibTrans" presStyleCnt="0"/>
      <dgm:spPr/>
    </dgm:pt>
    <dgm:pt modelId="{3F570E50-947D-478E-9C9D-0F55BCBE96C5}" type="pres">
      <dgm:prSet presAssocID="{1126F3A7-244F-4C88-8F0C-8A3A3956340B}" presName="node" presStyleLbl="node1" presStyleIdx="6" presStyleCnt="7">
        <dgm:presLayoutVars>
          <dgm:bulletEnabled val="1"/>
        </dgm:presLayoutVars>
      </dgm:prSet>
      <dgm:spPr/>
      <dgm:t>
        <a:bodyPr/>
        <a:lstStyle/>
        <a:p>
          <a:endParaRPr lang="en-US"/>
        </a:p>
      </dgm:t>
    </dgm:pt>
  </dgm:ptLst>
  <dgm:cxnLst>
    <dgm:cxn modelId="{E67F06F7-6E9B-4681-B9F4-AF18E7F9A443}" type="presOf" srcId="{BE4E1749-88C0-4A19-A29D-B0F4FA0E58CE}" destId="{F4DA54AE-8743-40F2-B838-26339A9B94AD}" srcOrd="0" destOrd="0" presId="urn:microsoft.com/office/officeart/2005/8/layout/default"/>
    <dgm:cxn modelId="{CC43E7C5-9C08-497F-99BC-26DA99619EC2}" type="presOf" srcId="{F811BD72-5037-4BDF-83C0-BE3D5286CD54}" destId="{57982540-7B50-4CF5-BBE7-15963408C9F8}" srcOrd="0" destOrd="0" presId="urn:microsoft.com/office/officeart/2005/8/layout/default"/>
    <dgm:cxn modelId="{DC6CF010-CDC2-4FC6-B5CA-862E910EE23B}" srcId="{BE4E1749-88C0-4A19-A29D-B0F4FA0E58CE}" destId="{9AE8370F-E583-42B6-A73C-E0B2838B4941}" srcOrd="3" destOrd="0" parTransId="{4395F521-AF57-4663-959D-4A2E77B8A901}" sibTransId="{DD3B4AA3-302A-477E-AF9E-3EE63C67D951}"/>
    <dgm:cxn modelId="{555F0BE9-5895-49F3-A93A-4239402503A0}" type="presOf" srcId="{9AE8370F-E583-42B6-A73C-E0B2838B4941}" destId="{1005F2B3-FA7E-401F-9DAA-3A4BA6446718}" srcOrd="0" destOrd="0" presId="urn:microsoft.com/office/officeart/2005/8/layout/default"/>
    <dgm:cxn modelId="{20D97B68-1042-40B5-8ED8-FF2A9F78518A}" srcId="{BE4E1749-88C0-4A19-A29D-B0F4FA0E58CE}" destId="{F37C05D7-8CDE-442C-A77F-D2D9A7534697}" srcOrd="2" destOrd="0" parTransId="{C87F4102-0E26-4761-B3B8-AC1398B185B9}" sibTransId="{571CC17B-3A0F-4494-8118-9AF457D805CE}"/>
    <dgm:cxn modelId="{CB5CD1EB-E484-4707-9780-3FD8A5553943}" type="presOf" srcId="{65918D9E-C3AC-4D5C-9060-612EA0E2370B}" destId="{8DB372E3-5C12-4D13-998A-2A19CE594347}" srcOrd="0" destOrd="0" presId="urn:microsoft.com/office/officeart/2005/8/layout/default"/>
    <dgm:cxn modelId="{E44C45FE-A006-4371-932D-949FD01FD589}" srcId="{BE4E1749-88C0-4A19-A29D-B0F4FA0E58CE}" destId="{65918D9E-C3AC-4D5C-9060-612EA0E2370B}" srcOrd="4" destOrd="0" parTransId="{9AC3E4C7-BE61-4028-AF20-62F203C1CBD1}" sibTransId="{27DB4274-BB04-4D40-9E2F-AEB1150C4076}"/>
    <dgm:cxn modelId="{5753A8FB-2374-4616-9C95-B997280E576A}" type="presOf" srcId="{F37C05D7-8CDE-442C-A77F-D2D9A7534697}" destId="{7C9D62F4-AC54-4DF0-BFC4-B798DA585CD5}" srcOrd="0" destOrd="0" presId="urn:microsoft.com/office/officeart/2005/8/layout/default"/>
    <dgm:cxn modelId="{F22D12CD-CF05-45AF-A081-21CFF84D984F}" srcId="{BE4E1749-88C0-4A19-A29D-B0F4FA0E58CE}" destId="{463562DA-9E22-4ABA-BB88-AA1EB9620312}" srcOrd="1" destOrd="0" parTransId="{F4DDCA36-B8D0-4A4F-9C99-63C4C2D292E9}" sibTransId="{103A5CBE-E975-4886-9C79-81F4ABA4F9F4}"/>
    <dgm:cxn modelId="{8DCD49EF-FE5C-4722-8C2C-8C870C1A9EEC}" srcId="{BE4E1749-88C0-4A19-A29D-B0F4FA0E58CE}" destId="{1126F3A7-244F-4C88-8F0C-8A3A3956340B}" srcOrd="6" destOrd="0" parTransId="{CF6CB726-CC1A-4888-A060-21057E4E2403}" sibTransId="{215637CC-0D26-4600-8CE1-1F9002A01EAB}"/>
    <dgm:cxn modelId="{B3115EB5-5766-444C-924A-2E11DCE2D0E4}" type="presOf" srcId="{5BEB35CB-0C7B-4373-B7AF-62F18E2791A0}" destId="{147CCE0F-22F4-4D96-A66A-AD2C3116CEB4}" srcOrd="0" destOrd="0" presId="urn:microsoft.com/office/officeart/2005/8/layout/default"/>
    <dgm:cxn modelId="{2D77A7D5-FBCE-41BA-B331-14B20A73329D}" type="presOf" srcId="{1126F3A7-244F-4C88-8F0C-8A3A3956340B}" destId="{3F570E50-947D-478E-9C9D-0F55BCBE96C5}"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C4D672B9-B07F-43F6-A052-15B451E3E229}" type="presOf" srcId="{463562DA-9E22-4ABA-BB88-AA1EB9620312}" destId="{C11B7479-8B34-4697-A98E-56262AA5B7B7}" srcOrd="0" destOrd="0" presId="urn:microsoft.com/office/officeart/2005/8/layout/default"/>
    <dgm:cxn modelId="{306A6294-D8E9-4CDE-91DB-5CA74C52E4AC}" srcId="{BE4E1749-88C0-4A19-A29D-B0F4FA0E58CE}" destId="{F811BD72-5037-4BDF-83C0-BE3D5286CD54}" srcOrd="5" destOrd="0" parTransId="{23CD8F33-0228-4CD4-8917-05A2EEB56EF3}" sibTransId="{299BFBD9-18ED-4A6B-8B0C-742313DFFBDC}"/>
    <dgm:cxn modelId="{703533BC-823E-4D25-92B7-4CAB18C65B28}" type="presParOf" srcId="{F4DA54AE-8743-40F2-B838-26339A9B94AD}" destId="{147CCE0F-22F4-4D96-A66A-AD2C3116CEB4}" srcOrd="0" destOrd="0" presId="urn:microsoft.com/office/officeart/2005/8/layout/default"/>
    <dgm:cxn modelId="{5B7FDB8A-E209-4E59-A075-EBF6D1BE0022}" type="presParOf" srcId="{F4DA54AE-8743-40F2-B838-26339A9B94AD}" destId="{B02537C2-2244-4F95-90E3-B9EC87C82FD1}" srcOrd="1" destOrd="0" presId="urn:microsoft.com/office/officeart/2005/8/layout/default"/>
    <dgm:cxn modelId="{2A6EBFE2-49BC-40F7-99E4-BFA904E94D61}" type="presParOf" srcId="{F4DA54AE-8743-40F2-B838-26339A9B94AD}" destId="{C11B7479-8B34-4697-A98E-56262AA5B7B7}" srcOrd="2" destOrd="0" presId="urn:microsoft.com/office/officeart/2005/8/layout/default"/>
    <dgm:cxn modelId="{A3EF2B2C-7758-4EE0-B40D-39BE9588EFA0}" type="presParOf" srcId="{F4DA54AE-8743-40F2-B838-26339A9B94AD}" destId="{DC971E3C-6B41-4816-A41A-3B1FC5DAAEA1}" srcOrd="3" destOrd="0" presId="urn:microsoft.com/office/officeart/2005/8/layout/default"/>
    <dgm:cxn modelId="{53D0E166-BD56-4811-8B8A-CE83FA6A126F}" type="presParOf" srcId="{F4DA54AE-8743-40F2-B838-26339A9B94AD}" destId="{7C9D62F4-AC54-4DF0-BFC4-B798DA585CD5}" srcOrd="4" destOrd="0" presId="urn:microsoft.com/office/officeart/2005/8/layout/default"/>
    <dgm:cxn modelId="{A4C91195-31DC-4730-874A-979960A9F2D9}" type="presParOf" srcId="{F4DA54AE-8743-40F2-B838-26339A9B94AD}" destId="{5B6177B4-5DF1-4824-B83C-E68F35E6BCD2}" srcOrd="5" destOrd="0" presId="urn:microsoft.com/office/officeart/2005/8/layout/default"/>
    <dgm:cxn modelId="{F1D17785-70D2-4205-A81B-A590472343F9}" type="presParOf" srcId="{F4DA54AE-8743-40F2-B838-26339A9B94AD}" destId="{1005F2B3-FA7E-401F-9DAA-3A4BA6446718}" srcOrd="6" destOrd="0" presId="urn:microsoft.com/office/officeart/2005/8/layout/default"/>
    <dgm:cxn modelId="{A58F6BE7-F256-44D9-A48D-E8940A10690B}" type="presParOf" srcId="{F4DA54AE-8743-40F2-B838-26339A9B94AD}" destId="{BD49A007-49A7-4E59-9550-1F923B8EBC20}" srcOrd="7" destOrd="0" presId="urn:microsoft.com/office/officeart/2005/8/layout/default"/>
    <dgm:cxn modelId="{42FE1B0D-D77B-475C-BCF1-381A3A38285F}" type="presParOf" srcId="{F4DA54AE-8743-40F2-B838-26339A9B94AD}" destId="{8DB372E3-5C12-4D13-998A-2A19CE594347}" srcOrd="8" destOrd="0" presId="urn:microsoft.com/office/officeart/2005/8/layout/default"/>
    <dgm:cxn modelId="{CD1E6875-9BA6-4A09-829F-DB3294196A76}" type="presParOf" srcId="{F4DA54AE-8743-40F2-B838-26339A9B94AD}" destId="{6DAF5CD6-2D04-49A9-83A8-6C6B6A9DBC64}" srcOrd="9" destOrd="0" presId="urn:microsoft.com/office/officeart/2005/8/layout/default"/>
    <dgm:cxn modelId="{F1A13475-54B5-4753-93BC-EDA68D238A19}" type="presParOf" srcId="{F4DA54AE-8743-40F2-B838-26339A9B94AD}" destId="{57982540-7B50-4CF5-BBE7-15963408C9F8}" srcOrd="10" destOrd="0" presId="urn:microsoft.com/office/officeart/2005/8/layout/default"/>
    <dgm:cxn modelId="{560AA2CD-2069-4731-A03B-636263108247}" type="presParOf" srcId="{F4DA54AE-8743-40F2-B838-26339A9B94AD}" destId="{455E637B-C5DD-4338-BD93-4C6B9ACFACC5}" srcOrd="11" destOrd="0" presId="urn:microsoft.com/office/officeart/2005/8/layout/default"/>
    <dgm:cxn modelId="{35E4A4E4-EA45-4FB7-945A-478CBB7EA1A9}" type="presParOf" srcId="{F4DA54AE-8743-40F2-B838-26339A9B94AD}" destId="{3F570E50-947D-478E-9C9D-0F55BCBE96C5}" srcOrd="1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600" dirty="0" smtClean="0"/>
            <a:t>Can the app be decompiled? </a:t>
          </a:r>
          <a:endParaRPr lang="en-US" sz="1600"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5DE82B7D-C914-40B0-9CCB-9B4B51A1726D}">
      <dgm:prSet custT="1"/>
      <dgm:spPr/>
      <dgm:t>
        <a:bodyPr/>
        <a:lstStyle/>
        <a:p>
          <a:r>
            <a:rPr lang="en-US" sz="1600" dirty="0" smtClean="0"/>
            <a:t>How secure is the connection to the cloud server, if used? </a:t>
          </a:r>
          <a:endParaRPr lang="en-US" sz="1600" dirty="0"/>
        </a:p>
      </dgm:t>
    </dgm:pt>
    <dgm:pt modelId="{F072D686-D534-41D6-9E9D-D48A74A7717D}" type="parTrans" cxnId="{524FBDF7-FFB5-4DC3-82D5-C2B5AE6C356F}">
      <dgm:prSet/>
      <dgm:spPr/>
      <dgm:t>
        <a:bodyPr/>
        <a:lstStyle/>
        <a:p>
          <a:endParaRPr lang="en-US"/>
        </a:p>
      </dgm:t>
    </dgm:pt>
    <dgm:pt modelId="{3E0266A8-7B1C-4647-A524-20230F9FB8F3}" type="sibTrans" cxnId="{524FBDF7-FFB5-4DC3-82D5-C2B5AE6C356F}">
      <dgm:prSet/>
      <dgm:spPr/>
      <dgm:t>
        <a:bodyPr/>
        <a:lstStyle/>
        <a:p>
          <a:endParaRPr lang="en-US"/>
        </a:p>
      </dgm:t>
    </dgm:pt>
    <dgm:pt modelId="{0DC66C60-4F9E-4DF1-B87D-118B35B12637}">
      <dgm:prSet custT="1"/>
      <dgm:spPr/>
      <dgm:t>
        <a:bodyPr/>
        <a:lstStyle/>
        <a:p>
          <a:r>
            <a:rPr lang="en-US" sz="1600" dirty="0" smtClean="0"/>
            <a:t>Can the data in transit be intercepted and decoded?</a:t>
          </a:r>
          <a:endParaRPr lang="en-US" sz="1600" dirty="0"/>
        </a:p>
      </dgm:t>
    </dgm:pt>
    <dgm:pt modelId="{D3EFE15A-782D-4A08-9FA6-969EB2B17D84}" type="parTrans" cxnId="{14F1034C-38B9-4012-B155-FAB5E3700A27}">
      <dgm:prSet/>
      <dgm:spPr/>
      <dgm:t>
        <a:bodyPr/>
        <a:lstStyle/>
        <a:p>
          <a:endParaRPr lang="en-US"/>
        </a:p>
      </dgm:t>
    </dgm:pt>
    <dgm:pt modelId="{E2B9AEFA-38C8-47B2-BFB0-0CB3221BAAC6}" type="sibTrans" cxnId="{14F1034C-38B9-4012-B155-FAB5E3700A27}">
      <dgm:prSet/>
      <dgm:spPr/>
      <dgm:t>
        <a:bodyPr/>
        <a:lstStyle/>
        <a:p>
          <a:endParaRPr lang="en-US"/>
        </a:p>
      </dgm:t>
    </dgm:pt>
    <dgm:pt modelId="{CB719C49-3509-428F-95A6-6434ADD3B41E}">
      <dgm:prSet custT="1"/>
      <dgm:spPr/>
      <dgm:t>
        <a:bodyPr/>
        <a:lstStyle/>
        <a:p>
          <a:r>
            <a:rPr lang="en-US" sz="1600" dirty="0" smtClean="0"/>
            <a:t>Is any data or temporary data that the app uses stored securely on the device?</a:t>
          </a:r>
          <a:endParaRPr lang="en-US" sz="1600" dirty="0"/>
        </a:p>
      </dgm:t>
    </dgm:pt>
    <dgm:pt modelId="{7D7F3BA2-3FBF-4954-9C3B-C059484B5C9D}" type="parTrans" cxnId="{EA686B94-6867-41F0-8237-534D6924C514}">
      <dgm:prSet/>
      <dgm:spPr/>
      <dgm:t>
        <a:bodyPr/>
        <a:lstStyle/>
        <a:p>
          <a:endParaRPr lang="en-US"/>
        </a:p>
      </dgm:t>
    </dgm:pt>
    <dgm:pt modelId="{120F9126-C799-40FA-A56D-1144B2A025A4}" type="sibTrans" cxnId="{EA686B94-6867-41F0-8237-534D6924C514}">
      <dgm:prSet/>
      <dgm:spPr/>
      <dgm:t>
        <a:bodyPr/>
        <a:lstStyle/>
        <a:p>
          <a:endParaRPr lang="en-US"/>
        </a:p>
      </dgm:t>
    </dgm:pt>
    <dgm:pt modelId="{622A68B6-D36E-444C-8C13-0863315908AA}">
      <dgm:prSet custT="1"/>
      <dgm:spPr/>
      <dgm:t>
        <a:bodyPr/>
        <a:lstStyle/>
        <a:p>
          <a:r>
            <a:rPr lang="en-US" sz="1600" dirty="0" smtClean="0"/>
            <a:t>Is all app data removed when the app is uninstalled?</a:t>
          </a:r>
          <a:endParaRPr lang="en-US" sz="1600" dirty="0"/>
        </a:p>
      </dgm:t>
    </dgm:pt>
    <dgm:pt modelId="{53AEF27A-FCE6-4886-A4C0-A31E5E520811}" type="parTrans" cxnId="{138E27A3-928F-48D8-B512-2A447AED9281}">
      <dgm:prSet/>
      <dgm:spPr/>
      <dgm:t>
        <a:bodyPr/>
        <a:lstStyle/>
        <a:p>
          <a:endParaRPr lang="en-US"/>
        </a:p>
      </dgm:t>
    </dgm:pt>
    <dgm:pt modelId="{A0F3DD0C-2ADC-43AF-B013-50FE60D3DE2F}" type="sibTrans" cxnId="{138E27A3-928F-48D8-B512-2A447AED9281}">
      <dgm:prSet/>
      <dgm:spPr/>
      <dgm:t>
        <a:bodyPr/>
        <a:lstStyle/>
        <a:p>
          <a:endParaRPr lang="en-US"/>
        </a:p>
      </dgm:t>
    </dgm:pt>
    <dgm:pt modelId="{BDFF0B0E-CD62-4DE5-9387-4F118603284C}">
      <dgm:prSet custT="1"/>
      <dgm:spPr/>
      <dgm:t>
        <a:bodyPr/>
        <a:lstStyle/>
        <a:p>
          <a:r>
            <a:rPr lang="en-US" sz="1600" dirty="0" smtClean="0"/>
            <a:t>Is the app obfuscated using </a:t>
          </a:r>
          <a:r>
            <a:rPr lang="en-US" sz="1600" dirty="0" err="1" smtClean="0"/>
            <a:t>ProGuard</a:t>
          </a:r>
          <a:r>
            <a:rPr lang="en-US" sz="1600" dirty="0" smtClean="0"/>
            <a:t>/</a:t>
          </a:r>
          <a:r>
            <a:rPr lang="en-US" sz="1600" dirty="0" err="1" smtClean="0"/>
            <a:t>DexGuard</a:t>
          </a:r>
          <a:r>
            <a:rPr lang="en-US" sz="1600" dirty="0" smtClean="0"/>
            <a:t> (Android only)</a:t>
          </a:r>
          <a:endParaRPr lang="en-US" sz="1600" dirty="0"/>
        </a:p>
      </dgm:t>
    </dgm:pt>
    <dgm:pt modelId="{49A9878B-3576-411B-BA62-5BF2904C7ABD}" type="parTrans" cxnId="{3B75BAF8-2C55-4EEA-8C44-E98D2D87531F}">
      <dgm:prSet/>
      <dgm:spPr/>
      <dgm:t>
        <a:bodyPr/>
        <a:lstStyle/>
        <a:p>
          <a:endParaRPr lang="en-US"/>
        </a:p>
      </dgm:t>
    </dgm:pt>
    <dgm:pt modelId="{3EDE82E3-B67D-46B1-9EB2-5E56D118A44C}" type="sibTrans" cxnId="{3B75BAF8-2C55-4EEA-8C44-E98D2D87531F}">
      <dgm:prSet/>
      <dgm:spPr/>
      <dgm:t>
        <a:bodyPr/>
        <a:lstStyle/>
        <a:p>
          <a:endParaRPr lang="en-US"/>
        </a:p>
      </dgm:t>
    </dgm:pt>
    <dgm:pt modelId="{85FBF068-82FA-4A7A-9B94-62DA091D2A12}">
      <dgm:prSet custT="1"/>
      <dgm:spPr/>
      <dgm:t>
        <a:bodyPr/>
        <a:lstStyle/>
        <a:p>
          <a:r>
            <a:rPr lang="en-US" sz="1600" dirty="0" smtClean="0"/>
            <a:t>Does the app authenticate? How?</a:t>
          </a:r>
          <a:endParaRPr lang="en-US" sz="1600" dirty="0"/>
        </a:p>
      </dgm:t>
    </dgm:pt>
    <dgm:pt modelId="{BE0CCB62-8770-4754-BCDC-EBD11A91A5FB}" type="parTrans" cxnId="{8BC11545-0C8F-46A3-8DEA-97C8355B93C9}">
      <dgm:prSet/>
      <dgm:spPr/>
      <dgm:t>
        <a:bodyPr/>
        <a:lstStyle/>
        <a:p>
          <a:endParaRPr lang="en-US"/>
        </a:p>
      </dgm:t>
    </dgm:pt>
    <dgm:pt modelId="{07B02F0D-8FC2-4557-BB73-2DB1025A9368}" type="sibTrans" cxnId="{8BC11545-0C8F-46A3-8DEA-97C8355B93C9}">
      <dgm:prSet/>
      <dgm:spPr/>
      <dgm:t>
        <a:bodyPr/>
        <a:lstStyle/>
        <a:p>
          <a:endParaRPr lang="en-US"/>
        </a:p>
      </dgm:t>
    </dgm:pt>
    <dgm:pt modelId="{0C3D5CB5-7FAD-438F-82BE-99508B4326FC}">
      <dgm:prSet custT="1"/>
      <dgm:spPr/>
      <dgm:t>
        <a:bodyPr/>
        <a:lstStyle/>
        <a:p>
          <a:r>
            <a:rPr lang="en-US" sz="1600" dirty="0" smtClean="0"/>
            <a:t>After an update, is my data still safe? </a:t>
          </a:r>
          <a:endParaRPr lang="en-US" sz="1600" dirty="0"/>
        </a:p>
      </dgm:t>
    </dgm:pt>
    <dgm:pt modelId="{E4680441-31F4-4CB2-84C2-F8B9266EBEC2}" type="parTrans" cxnId="{DBFE7ECC-DB40-41E4-B229-B73485922119}">
      <dgm:prSet/>
      <dgm:spPr/>
      <dgm:t>
        <a:bodyPr/>
        <a:lstStyle/>
        <a:p>
          <a:endParaRPr lang="en-US"/>
        </a:p>
      </dgm:t>
    </dgm:pt>
    <dgm:pt modelId="{54538798-86B2-4AE3-B2B1-77D0EC719712}" type="sibTrans" cxnId="{DBFE7ECC-DB40-41E4-B229-B73485922119}">
      <dgm:prSet/>
      <dgm:spPr/>
      <dgm:t>
        <a:bodyPr/>
        <a:lstStyle/>
        <a:p>
          <a:endParaRPr lang="en-US"/>
        </a:p>
      </dgm:t>
    </dgm:pt>
    <dgm:pt modelId="{7595B20C-C827-4B0C-B132-5E3128ADF61F}">
      <dgm:prSet custT="1"/>
      <dgm:spPr/>
      <dgm:t>
        <a:bodyPr/>
        <a:lstStyle/>
        <a:p>
          <a:r>
            <a:rPr lang="en-US" sz="1600" dirty="0" smtClean="0"/>
            <a:t>Should the user automatically log out after a period of time? </a:t>
          </a:r>
          <a:endParaRPr lang="en-US" sz="1600" dirty="0"/>
        </a:p>
      </dgm:t>
    </dgm:pt>
    <dgm:pt modelId="{25D79BBF-2C90-4F3E-A55B-314939801431}" type="parTrans" cxnId="{002057BB-90AA-4D19-8370-47917D2A8C1D}">
      <dgm:prSet/>
      <dgm:spPr/>
      <dgm:t>
        <a:bodyPr/>
        <a:lstStyle/>
        <a:p>
          <a:endParaRPr lang="en-US"/>
        </a:p>
      </dgm:t>
    </dgm:pt>
    <dgm:pt modelId="{1455B598-15FF-4C67-AB25-D344D95741DE}" type="sibTrans" cxnId="{002057BB-90AA-4D19-8370-47917D2A8C1D}">
      <dgm:prSet/>
      <dgm:spPr/>
      <dgm:t>
        <a:bodyPr/>
        <a:lstStyle/>
        <a:p>
          <a:endParaRPr lang="en-US"/>
        </a:p>
      </dgm:t>
    </dgm:pt>
    <dgm:pt modelId="{10FE8D90-1D52-496E-A630-A4BECF506B36}">
      <dgm:prSet custT="1"/>
      <dgm:spPr/>
      <dgm:t>
        <a:bodyPr/>
        <a:lstStyle/>
        <a:p>
          <a:r>
            <a:rPr lang="en-US" sz="1600" dirty="0" smtClean="0"/>
            <a:t>Can security be changed from other devices or websites? </a:t>
          </a:r>
          <a:endParaRPr lang="en-US" sz="1600" dirty="0"/>
        </a:p>
      </dgm:t>
    </dgm:pt>
    <dgm:pt modelId="{EBC08093-B1D1-410B-BD4A-9C66CD70E9A6}" type="parTrans" cxnId="{5E6AE0A1-3FA9-4DB5-BDC6-C2366320BDD3}">
      <dgm:prSet/>
      <dgm:spPr/>
      <dgm:t>
        <a:bodyPr/>
        <a:lstStyle/>
        <a:p>
          <a:endParaRPr lang="en-US"/>
        </a:p>
      </dgm:t>
    </dgm:pt>
    <dgm:pt modelId="{AD45AB74-55D1-4B59-89E5-2021C703297C}" type="sibTrans" cxnId="{5E6AE0A1-3FA9-4DB5-BDC6-C2366320BDD3}">
      <dgm:prSet/>
      <dgm:spPr/>
      <dgm:t>
        <a:bodyPr/>
        <a:lstStyle/>
        <a:p>
          <a:endParaRPr lang="en-US"/>
        </a:p>
      </dgm:t>
    </dgm:pt>
    <dgm:pt modelId="{816CA3AA-9D67-42DD-8A1C-8C43CC5E1603}">
      <dgm:prSet custT="1"/>
      <dgm:spPr/>
      <dgm:t>
        <a:bodyPr/>
        <a:lstStyle/>
        <a:p>
          <a:r>
            <a:rPr lang="en-US" sz="1600" dirty="0" smtClean="0"/>
            <a:t>What happens if the user gets locked out?</a:t>
          </a:r>
          <a:endParaRPr lang="en-US" sz="1600" dirty="0"/>
        </a:p>
      </dgm:t>
    </dgm:pt>
    <dgm:pt modelId="{C9ACB197-5148-4620-A684-416405CF326C}" type="parTrans" cxnId="{4E8ACD87-108F-4340-81F5-BD6D6E280CB0}">
      <dgm:prSet/>
      <dgm:spPr/>
      <dgm:t>
        <a:bodyPr/>
        <a:lstStyle/>
        <a:p>
          <a:endParaRPr lang="en-US"/>
        </a:p>
      </dgm:t>
    </dgm:pt>
    <dgm:pt modelId="{252464B0-16B8-4AC4-81E1-6C3F182BD95C}" type="sibTrans" cxnId="{4E8ACD87-108F-4340-81F5-BD6D6E280CB0}">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11">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69B7F3F1-23FC-4276-9075-6611C832965F}" type="pres">
      <dgm:prSet presAssocID="{5DE82B7D-C914-40B0-9CCB-9B4B51A1726D}" presName="node" presStyleLbl="node1" presStyleIdx="1" presStyleCnt="11">
        <dgm:presLayoutVars>
          <dgm:bulletEnabled val="1"/>
        </dgm:presLayoutVars>
      </dgm:prSet>
      <dgm:spPr/>
      <dgm:t>
        <a:bodyPr/>
        <a:lstStyle/>
        <a:p>
          <a:endParaRPr lang="en-US"/>
        </a:p>
      </dgm:t>
    </dgm:pt>
    <dgm:pt modelId="{A05796B0-FB99-49B4-AAA8-1EDABF634FA3}" type="pres">
      <dgm:prSet presAssocID="{3E0266A8-7B1C-4647-A524-20230F9FB8F3}" presName="sibTrans" presStyleCnt="0"/>
      <dgm:spPr/>
    </dgm:pt>
    <dgm:pt modelId="{4A6C5C4D-7FD1-41FB-B8EE-4953D8B34BBF}" type="pres">
      <dgm:prSet presAssocID="{0DC66C60-4F9E-4DF1-B87D-118B35B12637}" presName="node" presStyleLbl="node1" presStyleIdx="2" presStyleCnt="11">
        <dgm:presLayoutVars>
          <dgm:bulletEnabled val="1"/>
        </dgm:presLayoutVars>
      </dgm:prSet>
      <dgm:spPr/>
      <dgm:t>
        <a:bodyPr/>
        <a:lstStyle/>
        <a:p>
          <a:endParaRPr lang="en-US"/>
        </a:p>
      </dgm:t>
    </dgm:pt>
    <dgm:pt modelId="{6332E8F0-F918-4109-8EF7-6AAABFAB6954}" type="pres">
      <dgm:prSet presAssocID="{E2B9AEFA-38C8-47B2-BFB0-0CB3221BAAC6}" presName="sibTrans" presStyleCnt="0"/>
      <dgm:spPr/>
    </dgm:pt>
    <dgm:pt modelId="{8F049D8D-CE9A-45A2-910D-4C230EB370A2}" type="pres">
      <dgm:prSet presAssocID="{CB719C49-3509-428F-95A6-6434ADD3B41E}" presName="node" presStyleLbl="node1" presStyleIdx="3" presStyleCnt="11">
        <dgm:presLayoutVars>
          <dgm:bulletEnabled val="1"/>
        </dgm:presLayoutVars>
      </dgm:prSet>
      <dgm:spPr/>
      <dgm:t>
        <a:bodyPr/>
        <a:lstStyle/>
        <a:p>
          <a:endParaRPr lang="en-US"/>
        </a:p>
      </dgm:t>
    </dgm:pt>
    <dgm:pt modelId="{54454449-7162-4AA4-9C5B-E08F209B56DC}" type="pres">
      <dgm:prSet presAssocID="{120F9126-C799-40FA-A56D-1144B2A025A4}" presName="sibTrans" presStyleCnt="0"/>
      <dgm:spPr/>
    </dgm:pt>
    <dgm:pt modelId="{221D3569-27A3-469C-9AD3-28D9B470D513}" type="pres">
      <dgm:prSet presAssocID="{622A68B6-D36E-444C-8C13-0863315908AA}" presName="node" presStyleLbl="node1" presStyleIdx="4" presStyleCnt="11">
        <dgm:presLayoutVars>
          <dgm:bulletEnabled val="1"/>
        </dgm:presLayoutVars>
      </dgm:prSet>
      <dgm:spPr/>
      <dgm:t>
        <a:bodyPr/>
        <a:lstStyle/>
        <a:p>
          <a:endParaRPr lang="en-US"/>
        </a:p>
      </dgm:t>
    </dgm:pt>
    <dgm:pt modelId="{CADF2B02-FCD4-48A8-ADBA-CAE183397358}" type="pres">
      <dgm:prSet presAssocID="{A0F3DD0C-2ADC-43AF-B013-50FE60D3DE2F}" presName="sibTrans" presStyleCnt="0"/>
      <dgm:spPr/>
    </dgm:pt>
    <dgm:pt modelId="{10817D10-253F-4F0F-BDC3-0CB28A7DA896}" type="pres">
      <dgm:prSet presAssocID="{BDFF0B0E-CD62-4DE5-9387-4F118603284C}" presName="node" presStyleLbl="node1" presStyleIdx="5" presStyleCnt="11">
        <dgm:presLayoutVars>
          <dgm:bulletEnabled val="1"/>
        </dgm:presLayoutVars>
      </dgm:prSet>
      <dgm:spPr/>
      <dgm:t>
        <a:bodyPr/>
        <a:lstStyle/>
        <a:p>
          <a:endParaRPr lang="en-US"/>
        </a:p>
      </dgm:t>
    </dgm:pt>
    <dgm:pt modelId="{7D34F30A-0DFB-4342-A068-71EFC55F92BD}" type="pres">
      <dgm:prSet presAssocID="{3EDE82E3-B67D-46B1-9EB2-5E56D118A44C}" presName="sibTrans" presStyleCnt="0"/>
      <dgm:spPr/>
    </dgm:pt>
    <dgm:pt modelId="{EA11146D-54DD-4E9B-B5EF-489BE90B2AEB}" type="pres">
      <dgm:prSet presAssocID="{85FBF068-82FA-4A7A-9B94-62DA091D2A12}" presName="node" presStyleLbl="node1" presStyleIdx="6" presStyleCnt="11">
        <dgm:presLayoutVars>
          <dgm:bulletEnabled val="1"/>
        </dgm:presLayoutVars>
      </dgm:prSet>
      <dgm:spPr/>
      <dgm:t>
        <a:bodyPr/>
        <a:lstStyle/>
        <a:p>
          <a:endParaRPr lang="en-US"/>
        </a:p>
      </dgm:t>
    </dgm:pt>
    <dgm:pt modelId="{C7A1A1D8-D16B-465C-8E33-5050A0508694}" type="pres">
      <dgm:prSet presAssocID="{07B02F0D-8FC2-4557-BB73-2DB1025A9368}" presName="sibTrans" presStyleCnt="0"/>
      <dgm:spPr/>
    </dgm:pt>
    <dgm:pt modelId="{37348523-C1E3-47A3-B6C9-0577A31A626D}" type="pres">
      <dgm:prSet presAssocID="{0C3D5CB5-7FAD-438F-82BE-99508B4326FC}" presName="node" presStyleLbl="node1" presStyleIdx="7" presStyleCnt="11">
        <dgm:presLayoutVars>
          <dgm:bulletEnabled val="1"/>
        </dgm:presLayoutVars>
      </dgm:prSet>
      <dgm:spPr/>
      <dgm:t>
        <a:bodyPr/>
        <a:lstStyle/>
        <a:p>
          <a:endParaRPr lang="en-US"/>
        </a:p>
      </dgm:t>
    </dgm:pt>
    <dgm:pt modelId="{4863A1E3-7E55-4272-9E23-67F7A7055061}" type="pres">
      <dgm:prSet presAssocID="{54538798-86B2-4AE3-B2B1-77D0EC719712}" presName="sibTrans" presStyleCnt="0"/>
      <dgm:spPr/>
    </dgm:pt>
    <dgm:pt modelId="{435AA84D-490D-4DB9-A29C-64D82F84BC9E}" type="pres">
      <dgm:prSet presAssocID="{7595B20C-C827-4B0C-B132-5E3128ADF61F}" presName="node" presStyleLbl="node1" presStyleIdx="8" presStyleCnt="11">
        <dgm:presLayoutVars>
          <dgm:bulletEnabled val="1"/>
        </dgm:presLayoutVars>
      </dgm:prSet>
      <dgm:spPr/>
      <dgm:t>
        <a:bodyPr/>
        <a:lstStyle/>
        <a:p>
          <a:endParaRPr lang="en-US"/>
        </a:p>
      </dgm:t>
    </dgm:pt>
    <dgm:pt modelId="{A43719CD-5B65-447E-AA06-469922D5E7C3}" type="pres">
      <dgm:prSet presAssocID="{1455B598-15FF-4C67-AB25-D344D95741DE}" presName="sibTrans" presStyleCnt="0"/>
      <dgm:spPr/>
    </dgm:pt>
    <dgm:pt modelId="{797FFDD3-5102-48A4-BACD-2BDA9CEBA00E}" type="pres">
      <dgm:prSet presAssocID="{10FE8D90-1D52-496E-A630-A4BECF506B36}" presName="node" presStyleLbl="node1" presStyleIdx="9" presStyleCnt="11">
        <dgm:presLayoutVars>
          <dgm:bulletEnabled val="1"/>
        </dgm:presLayoutVars>
      </dgm:prSet>
      <dgm:spPr/>
      <dgm:t>
        <a:bodyPr/>
        <a:lstStyle/>
        <a:p>
          <a:endParaRPr lang="en-US"/>
        </a:p>
      </dgm:t>
    </dgm:pt>
    <dgm:pt modelId="{FCC132F7-23D8-4597-B252-70B05A492E87}" type="pres">
      <dgm:prSet presAssocID="{AD45AB74-55D1-4B59-89E5-2021C703297C}" presName="sibTrans" presStyleCnt="0"/>
      <dgm:spPr/>
    </dgm:pt>
    <dgm:pt modelId="{825D6351-9300-4207-8C15-D6C896ED69BB}" type="pres">
      <dgm:prSet presAssocID="{816CA3AA-9D67-42DD-8A1C-8C43CC5E1603}" presName="node" presStyleLbl="node1" presStyleIdx="10" presStyleCnt="11">
        <dgm:presLayoutVars>
          <dgm:bulletEnabled val="1"/>
        </dgm:presLayoutVars>
      </dgm:prSet>
      <dgm:spPr/>
      <dgm:t>
        <a:bodyPr/>
        <a:lstStyle/>
        <a:p>
          <a:endParaRPr lang="en-US"/>
        </a:p>
      </dgm:t>
    </dgm:pt>
  </dgm:ptLst>
  <dgm:cxnLst>
    <dgm:cxn modelId="{75087326-ECB3-4411-ACFB-7D7A4CB5F5E9}" type="presOf" srcId="{10FE8D90-1D52-496E-A630-A4BECF506B36}" destId="{797FFDD3-5102-48A4-BACD-2BDA9CEBA00E}" srcOrd="0" destOrd="0" presId="urn:microsoft.com/office/officeart/2005/8/layout/default"/>
    <dgm:cxn modelId="{14F1034C-38B9-4012-B155-FAB5E3700A27}" srcId="{BE4E1749-88C0-4A19-A29D-B0F4FA0E58CE}" destId="{0DC66C60-4F9E-4DF1-B87D-118B35B12637}" srcOrd="2" destOrd="0" parTransId="{D3EFE15A-782D-4A08-9FA6-969EB2B17D84}" sibTransId="{E2B9AEFA-38C8-47B2-BFB0-0CB3221BAAC6}"/>
    <dgm:cxn modelId="{138E27A3-928F-48D8-B512-2A447AED9281}" srcId="{BE4E1749-88C0-4A19-A29D-B0F4FA0E58CE}" destId="{622A68B6-D36E-444C-8C13-0863315908AA}" srcOrd="4" destOrd="0" parTransId="{53AEF27A-FCE6-4886-A4C0-A31E5E520811}" sibTransId="{A0F3DD0C-2ADC-43AF-B013-50FE60D3DE2F}"/>
    <dgm:cxn modelId="{4E8ACD87-108F-4340-81F5-BD6D6E280CB0}" srcId="{BE4E1749-88C0-4A19-A29D-B0F4FA0E58CE}" destId="{816CA3AA-9D67-42DD-8A1C-8C43CC5E1603}" srcOrd="10" destOrd="0" parTransId="{C9ACB197-5148-4620-A684-416405CF326C}" sibTransId="{252464B0-16B8-4AC4-81E1-6C3F182BD95C}"/>
    <dgm:cxn modelId="{1AE31376-29D7-4DD3-92B1-5A31EEE775DB}" type="presOf" srcId="{85FBF068-82FA-4A7A-9B94-62DA091D2A12}" destId="{EA11146D-54DD-4E9B-B5EF-489BE90B2AEB}" srcOrd="0" destOrd="0" presId="urn:microsoft.com/office/officeart/2005/8/layout/default"/>
    <dgm:cxn modelId="{D025E769-56AA-4109-9905-A8C0D3E35E33}" type="presOf" srcId="{622A68B6-D36E-444C-8C13-0863315908AA}" destId="{221D3569-27A3-469C-9AD3-28D9B470D513}" srcOrd="0" destOrd="0" presId="urn:microsoft.com/office/officeart/2005/8/layout/default"/>
    <dgm:cxn modelId="{15B3BE0C-C28B-4DEF-BEDE-7DA933355B6B}" type="presOf" srcId="{5DE82B7D-C914-40B0-9CCB-9B4B51A1726D}" destId="{69B7F3F1-23FC-4276-9075-6611C832965F}" srcOrd="0" destOrd="0" presId="urn:microsoft.com/office/officeart/2005/8/layout/default"/>
    <dgm:cxn modelId="{FB3B8F98-AC77-43DF-BE3A-46077E141187}" type="presOf" srcId="{BE4E1749-88C0-4A19-A29D-B0F4FA0E58CE}" destId="{F4DA54AE-8743-40F2-B838-26339A9B94AD}" srcOrd="0" destOrd="0" presId="urn:microsoft.com/office/officeart/2005/8/layout/default"/>
    <dgm:cxn modelId="{DB9BF03A-FB12-4EF1-8A48-F6A392A929D0}" type="presOf" srcId="{0DC66C60-4F9E-4DF1-B87D-118B35B12637}" destId="{4A6C5C4D-7FD1-41FB-B8EE-4953D8B34BBF}" srcOrd="0" destOrd="0" presId="urn:microsoft.com/office/officeart/2005/8/layout/default"/>
    <dgm:cxn modelId="{DB60A595-1973-4383-BF4E-C65A3D60CE57}" type="presOf" srcId="{BDFF0B0E-CD62-4DE5-9387-4F118603284C}" destId="{10817D10-253F-4F0F-BDC3-0CB28A7DA896}" srcOrd="0" destOrd="0" presId="urn:microsoft.com/office/officeart/2005/8/layout/default"/>
    <dgm:cxn modelId="{DBFE7ECC-DB40-41E4-B229-B73485922119}" srcId="{BE4E1749-88C0-4A19-A29D-B0F4FA0E58CE}" destId="{0C3D5CB5-7FAD-438F-82BE-99508B4326FC}" srcOrd="7" destOrd="0" parTransId="{E4680441-31F4-4CB2-84C2-F8B9266EBEC2}" sibTransId="{54538798-86B2-4AE3-B2B1-77D0EC719712}"/>
    <dgm:cxn modelId="{EA686B94-6867-41F0-8237-534D6924C514}" srcId="{BE4E1749-88C0-4A19-A29D-B0F4FA0E58CE}" destId="{CB719C49-3509-428F-95A6-6434ADD3B41E}" srcOrd="3" destOrd="0" parTransId="{7D7F3BA2-3FBF-4954-9C3B-C059484B5C9D}" sibTransId="{120F9126-C799-40FA-A56D-1144B2A025A4}"/>
    <dgm:cxn modelId="{B7517064-26D4-4487-94CE-9F141508EB58}" srcId="{BE4E1749-88C0-4A19-A29D-B0F4FA0E58CE}" destId="{5BEB35CB-0C7B-4373-B7AF-62F18E2791A0}" srcOrd="0" destOrd="0" parTransId="{5ABD5F7D-0952-46ED-AB4C-736C9D310B74}" sibTransId="{C3BD75DC-3345-4854-AE1B-CF190D1B125A}"/>
    <dgm:cxn modelId="{5E6AE0A1-3FA9-4DB5-BDC6-C2366320BDD3}" srcId="{BE4E1749-88C0-4A19-A29D-B0F4FA0E58CE}" destId="{10FE8D90-1D52-496E-A630-A4BECF506B36}" srcOrd="9" destOrd="0" parTransId="{EBC08093-B1D1-410B-BD4A-9C66CD70E9A6}" sibTransId="{AD45AB74-55D1-4B59-89E5-2021C703297C}"/>
    <dgm:cxn modelId="{8BC11545-0C8F-46A3-8DEA-97C8355B93C9}" srcId="{BE4E1749-88C0-4A19-A29D-B0F4FA0E58CE}" destId="{85FBF068-82FA-4A7A-9B94-62DA091D2A12}" srcOrd="6" destOrd="0" parTransId="{BE0CCB62-8770-4754-BCDC-EBD11A91A5FB}" sibTransId="{07B02F0D-8FC2-4557-BB73-2DB1025A9368}"/>
    <dgm:cxn modelId="{3B75BAF8-2C55-4EEA-8C44-E98D2D87531F}" srcId="{BE4E1749-88C0-4A19-A29D-B0F4FA0E58CE}" destId="{BDFF0B0E-CD62-4DE5-9387-4F118603284C}" srcOrd="5" destOrd="0" parTransId="{49A9878B-3576-411B-BA62-5BF2904C7ABD}" sibTransId="{3EDE82E3-B67D-46B1-9EB2-5E56D118A44C}"/>
    <dgm:cxn modelId="{524FBDF7-FFB5-4DC3-82D5-C2B5AE6C356F}" srcId="{BE4E1749-88C0-4A19-A29D-B0F4FA0E58CE}" destId="{5DE82B7D-C914-40B0-9CCB-9B4B51A1726D}" srcOrd="1" destOrd="0" parTransId="{F072D686-D534-41D6-9E9D-D48A74A7717D}" sibTransId="{3E0266A8-7B1C-4647-A524-20230F9FB8F3}"/>
    <dgm:cxn modelId="{002057BB-90AA-4D19-8370-47917D2A8C1D}" srcId="{BE4E1749-88C0-4A19-A29D-B0F4FA0E58CE}" destId="{7595B20C-C827-4B0C-B132-5E3128ADF61F}" srcOrd="8" destOrd="0" parTransId="{25D79BBF-2C90-4F3E-A55B-314939801431}" sibTransId="{1455B598-15FF-4C67-AB25-D344D95741DE}"/>
    <dgm:cxn modelId="{9793B108-8DBA-418F-B630-C0A89C2A6DCB}" type="presOf" srcId="{7595B20C-C827-4B0C-B132-5E3128ADF61F}" destId="{435AA84D-490D-4DB9-A29C-64D82F84BC9E}" srcOrd="0" destOrd="0" presId="urn:microsoft.com/office/officeart/2005/8/layout/default"/>
    <dgm:cxn modelId="{F9FEC0DB-4667-4DF8-9145-3001CAEA040D}" type="presOf" srcId="{816CA3AA-9D67-42DD-8A1C-8C43CC5E1603}" destId="{825D6351-9300-4207-8C15-D6C896ED69BB}" srcOrd="0" destOrd="0" presId="urn:microsoft.com/office/officeart/2005/8/layout/default"/>
    <dgm:cxn modelId="{4699B4B7-686E-4BFD-90D5-61C4B1AB71E5}" type="presOf" srcId="{5BEB35CB-0C7B-4373-B7AF-62F18E2791A0}" destId="{147CCE0F-22F4-4D96-A66A-AD2C3116CEB4}" srcOrd="0" destOrd="0" presId="urn:microsoft.com/office/officeart/2005/8/layout/default"/>
    <dgm:cxn modelId="{3D534CAA-FFC6-4CF3-B5EF-133733549960}" type="presOf" srcId="{CB719C49-3509-428F-95A6-6434ADD3B41E}" destId="{8F049D8D-CE9A-45A2-910D-4C230EB370A2}" srcOrd="0" destOrd="0" presId="urn:microsoft.com/office/officeart/2005/8/layout/default"/>
    <dgm:cxn modelId="{5BD863B8-B801-4E37-ADED-5188D2B71A29}" type="presOf" srcId="{0C3D5CB5-7FAD-438F-82BE-99508B4326FC}" destId="{37348523-C1E3-47A3-B6C9-0577A31A626D}" srcOrd="0" destOrd="0" presId="urn:microsoft.com/office/officeart/2005/8/layout/default"/>
    <dgm:cxn modelId="{AB0FE5EB-C071-464A-BA8E-0187FD90BAC1}" type="presParOf" srcId="{F4DA54AE-8743-40F2-B838-26339A9B94AD}" destId="{147CCE0F-22F4-4D96-A66A-AD2C3116CEB4}" srcOrd="0" destOrd="0" presId="urn:microsoft.com/office/officeart/2005/8/layout/default"/>
    <dgm:cxn modelId="{EF68E935-FC51-42DE-A4D3-3F290FFDAB9F}" type="presParOf" srcId="{F4DA54AE-8743-40F2-B838-26339A9B94AD}" destId="{B02537C2-2244-4F95-90E3-B9EC87C82FD1}" srcOrd="1" destOrd="0" presId="urn:microsoft.com/office/officeart/2005/8/layout/default"/>
    <dgm:cxn modelId="{B4049D4A-8EB5-4B35-A132-7F2FA01D5969}" type="presParOf" srcId="{F4DA54AE-8743-40F2-B838-26339A9B94AD}" destId="{69B7F3F1-23FC-4276-9075-6611C832965F}" srcOrd="2" destOrd="0" presId="urn:microsoft.com/office/officeart/2005/8/layout/default"/>
    <dgm:cxn modelId="{1FA6A69D-FDB6-442B-9910-3121B2B01208}" type="presParOf" srcId="{F4DA54AE-8743-40F2-B838-26339A9B94AD}" destId="{A05796B0-FB99-49B4-AAA8-1EDABF634FA3}" srcOrd="3" destOrd="0" presId="urn:microsoft.com/office/officeart/2005/8/layout/default"/>
    <dgm:cxn modelId="{60829942-AF82-4F68-8B35-D193EDD17216}" type="presParOf" srcId="{F4DA54AE-8743-40F2-B838-26339A9B94AD}" destId="{4A6C5C4D-7FD1-41FB-B8EE-4953D8B34BBF}" srcOrd="4" destOrd="0" presId="urn:microsoft.com/office/officeart/2005/8/layout/default"/>
    <dgm:cxn modelId="{5B608F36-BFB0-40E9-9298-13C5AE28CA31}" type="presParOf" srcId="{F4DA54AE-8743-40F2-B838-26339A9B94AD}" destId="{6332E8F0-F918-4109-8EF7-6AAABFAB6954}" srcOrd="5" destOrd="0" presId="urn:microsoft.com/office/officeart/2005/8/layout/default"/>
    <dgm:cxn modelId="{1A74C760-4492-4CFB-A47D-D7CF5BCBEC77}" type="presParOf" srcId="{F4DA54AE-8743-40F2-B838-26339A9B94AD}" destId="{8F049D8D-CE9A-45A2-910D-4C230EB370A2}" srcOrd="6" destOrd="0" presId="urn:microsoft.com/office/officeart/2005/8/layout/default"/>
    <dgm:cxn modelId="{7A689E22-272B-4CFF-B3DB-6DE6F1EAF140}" type="presParOf" srcId="{F4DA54AE-8743-40F2-B838-26339A9B94AD}" destId="{54454449-7162-4AA4-9C5B-E08F209B56DC}" srcOrd="7" destOrd="0" presId="urn:microsoft.com/office/officeart/2005/8/layout/default"/>
    <dgm:cxn modelId="{BD370DA5-5D71-40E7-BDA8-7158E7CC911D}" type="presParOf" srcId="{F4DA54AE-8743-40F2-B838-26339A9B94AD}" destId="{221D3569-27A3-469C-9AD3-28D9B470D513}" srcOrd="8" destOrd="0" presId="urn:microsoft.com/office/officeart/2005/8/layout/default"/>
    <dgm:cxn modelId="{9F8E459A-EB7E-4AE8-A89D-6E771E3856D0}" type="presParOf" srcId="{F4DA54AE-8743-40F2-B838-26339A9B94AD}" destId="{CADF2B02-FCD4-48A8-ADBA-CAE183397358}" srcOrd="9" destOrd="0" presId="urn:microsoft.com/office/officeart/2005/8/layout/default"/>
    <dgm:cxn modelId="{1FCD852E-0330-4BF8-AF2F-61FC83945FBD}" type="presParOf" srcId="{F4DA54AE-8743-40F2-B838-26339A9B94AD}" destId="{10817D10-253F-4F0F-BDC3-0CB28A7DA896}" srcOrd="10" destOrd="0" presId="urn:microsoft.com/office/officeart/2005/8/layout/default"/>
    <dgm:cxn modelId="{5791C4F5-C26E-497C-B8CA-0A5EEE7ED51F}" type="presParOf" srcId="{F4DA54AE-8743-40F2-B838-26339A9B94AD}" destId="{7D34F30A-0DFB-4342-A068-71EFC55F92BD}" srcOrd="11" destOrd="0" presId="urn:microsoft.com/office/officeart/2005/8/layout/default"/>
    <dgm:cxn modelId="{70E1FE0E-8C8E-44FD-A376-E3E801DBCA29}" type="presParOf" srcId="{F4DA54AE-8743-40F2-B838-26339A9B94AD}" destId="{EA11146D-54DD-4E9B-B5EF-489BE90B2AEB}" srcOrd="12" destOrd="0" presId="urn:microsoft.com/office/officeart/2005/8/layout/default"/>
    <dgm:cxn modelId="{34A9EA48-5C4A-4572-A0F6-B6CF9904DD42}" type="presParOf" srcId="{F4DA54AE-8743-40F2-B838-26339A9B94AD}" destId="{C7A1A1D8-D16B-465C-8E33-5050A0508694}" srcOrd="13" destOrd="0" presId="urn:microsoft.com/office/officeart/2005/8/layout/default"/>
    <dgm:cxn modelId="{38235A37-124E-4B28-A76C-DCDCFA29BE75}" type="presParOf" srcId="{F4DA54AE-8743-40F2-B838-26339A9B94AD}" destId="{37348523-C1E3-47A3-B6C9-0577A31A626D}" srcOrd="14" destOrd="0" presId="urn:microsoft.com/office/officeart/2005/8/layout/default"/>
    <dgm:cxn modelId="{56AA9428-0A90-413B-B9B5-429E22B15C81}" type="presParOf" srcId="{F4DA54AE-8743-40F2-B838-26339A9B94AD}" destId="{4863A1E3-7E55-4272-9E23-67F7A7055061}" srcOrd="15" destOrd="0" presId="urn:microsoft.com/office/officeart/2005/8/layout/default"/>
    <dgm:cxn modelId="{1A6EA529-8F81-40C4-A4B2-5516FE2BA3EB}" type="presParOf" srcId="{F4DA54AE-8743-40F2-B838-26339A9B94AD}" destId="{435AA84D-490D-4DB9-A29C-64D82F84BC9E}" srcOrd="16" destOrd="0" presId="urn:microsoft.com/office/officeart/2005/8/layout/default"/>
    <dgm:cxn modelId="{BA916F92-3E10-41E6-A530-74069DCEC6C9}" type="presParOf" srcId="{F4DA54AE-8743-40F2-B838-26339A9B94AD}" destId="{A43719CD-5B65-447E-AA06-469922D5E7C3}" srcOrd="17" destOrd="0" presId="urn:microsoft.com/office/officeart/2005/8/layout/default"/>
    <dgm:cxn modelId="{BECDA21C-10DD-4DCA-8F56-2A50AB39BE3C}" type="presParOf" srcId="{F4DA54AE-8743-40F2-B838-26339A9B94AD}" destId="{797FFDD3-5102-48A4-BACD-2BDA9CEBA00E}" srcOrd="18" destOrd="0" presId="urn:microsoft.com/office/officeart/2005/8/layout/default"/>
    <dgm:cxn modelId="{87E4D605-CB78-4844-B25D-DA0F744E1854}" type="presParOf" srcId="{F4DA54AE-8743-40F2-B838-26339A9B94AD}" destId="{FCC132F7-23D8-4597-B252-70B05A492E87}" srcOrd="19" destOrd="0" presId="urn:microsoft.com/office/officeart/2005/8/layout/default"/>
    <dgm:cxn modelId="{CECA31E0-0516-4D5F-9C08-DAF1AE9F6058}" type="presParOf" srcId="{F4DA54AE-8743-40F2-B838-26339A9B94AD}" destId="{825D6351-9300-4207-8C15-D6C896ED69BB}" srcOrd="2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pPr rtl="0"/>
          <a:r>
            <a:rPr lang="en-US" sz="1600" dirty="0" smtClean="0"/>
            <a:t>Can I download the app?</a:t>
          </a:r>
          <a:endParaRPr lang="en-US" sz="1600"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E5C8115C-750B-4FCD-9D72-29F6175CCCFC}">
      <dgm:prSet/>
      <dgm:spPr/>
      <dgm:t>
        <a:bodyPr anchor="t"/>
        <a:lstStyle/>
        <a:p>
          <a:r>
            <a:rPr lang="en-US" dirty="0" smtClean="0"/>
            <a:t>Can I download an update? </a:t>
          </a:r>
          <a:endParaRPr lang="en-US" dirty="0"/>
        </a:p>
      </dgm:t>
    </dgm:pt>
    <dgm:pt modelId="{AC94D1F8-2460-47E0-9223-8DF6E978C381}" type="parTrans" cxnId="{07E84462-2287-4176-97B6-0E384043878B}">
      <dgm:prSet/>
      <dgm:spPr/>
      <dgm:t>
        <a:bodyPr/>
        <a:lstStyle/>
        <a:p>
          <a:endParaRPr lang="en-US"/>
        </a:p>
      </dgm:t>
    </dgm:pt>
    <dgm:pt modelId="{946A1450-1FBC-4ABD-ACA3-2342D4A71C3B}" type="sibTrans" cxnId="{07E84462-2287-4176-97B6-0E384043878B}">
      <dgm:prSet/>
      <dgm:spPr/>
      <dgm:t>
        <a:bodyPr/>
        <a:lstStyle/>
        <a:p>
          <a:endParaRPr lang="en-US"/>
        </a:p>
      </dgm:t>
    </dgm:pt>
    <dgm:pt modelId="{52BC2D78-FC96-4319-8FCE-AB00B39CFD3D}">
      <dgm:prSet/>
      <dgm:spPr/>
      <dgm:t>
        <a:bodyPr anchor="t"/>
        <a:lstStyle/>
        <a:p>
          <a:r>
            <a:rPr lang="en-US" dirty="0" smtClean="0"/>
            <a:t>Can I update the app when there are multiple updates available? What happens if I don’t update? </a:t>
          </a:r>
          <a:endParaRPr lang="en-US" dirty="0"/>
        </a:p>
      </dgm:t>
    </dgm:pt>
    <dgm:pt modelId="{241D2DE0-7B33-4445-9FA7-BD72083ED1F2}" type="parTrans" cxnId="{F21781D4-3018-49A1-A148-17A7D116A822}">
      <dgm:prSet/>
      <dgm:spPr/>
      <dgm:t>
        <a:bodyPr/>
        <a:lstStyle/>
        <a:p>
          <a:endParaRPr lang="en-US"/>
        </a:p>
      </dgm:t>
    </dgm:pt>
    <dgm:pt modelId="{03D2B6DD-5288-4803-8E38-75214F579B90}" type="sibTrans" cxnId="{F21781D4-3018-49A1-A148-17A7D116A822}">
      <dgm:prSet/>
      <dgm:spPr/>
      <dgm:t>
        <a:bodyPr/>
        <a:lstStyle/>
        <a:p>
          <a:endParaRPr lang="en-US"/>
        </a:p>
      </dgm:t>
    </dgm:pt>
    <dgm:pt modelId="{085C3C32-E707-4B10-93B8-C97CE2984DAF}">
      <dgm:prSet/>
      <dgm:spPr/>
      <dgm:t>
        <a:bodyPr anchor="t"/>
        <a:lstStyle/>
        <a:p>
          <a:r>
            <a:rPr lang="en-US" dirty="0" smtClean="0"/>
            <a:t>What happens when the OS is updated?</a:t>
          </a:r>
          <a:endParaRPr lang="en-US" dirty="0"/>
        </a:p>
      </dgm:t>
    </dgm:pt>
    <dgm:pt modelId="{CD8EFB3C-F9CF-4FB3-A75A-47D0C70CD1DD}" type="parTrans" cxnId="{5AD9C078-2135-4D0A-B4A4-C09F1567B068}">
      <dgm:prSet/>
      <dgm:spPr/>
      <dgm:t>
        <a:bodyPr/>
        <a:lstStyle/>
        <a:p>
          <a:endParaRPr lang="en-US"/>
        </a:p>
      </dgm:t>
    </dgm:pt>
    <dgm:pt modelId="{55481169-4106-43BA-B5A9-002A5AD3BFCC}" type="sibTrans" cxnId="{5AD9C078-2135-4D0A-B4A4-C09F1567B068}">
      <dgm:prSet/>
      <dgm:spPr/>
      <dgm:t>
        <a:bodyPr/>
        <a:lstStyle/>
        <a:p>
          <a:endParaRPr lang="en-US"/>
        </a:p>
      </dgm:t>
    </dgm:pt>
    <dgm:pt modelId="{9C5387B7-43BA-45CE-9E0B-6D56C0D8F384}">
      <dgm:prSet/>
      <dgm:spPr/>
      <dgm:t>
        <a:bodyPr anchor="t"/>
        <a:lstStyle/>
        <a:p>
          <a:r>
            <a:rPr lang="en-US" dirty="0" smtClean="0"/>
            <a:t>With what systems should it be compatible? For example, OS, platforms and browsers.    </a:t>
          </a:r>
          <a:endParaRPr lang="en-US" dirty="0"/>
        </a:p>
      </dgm:t>
    </dgm:pt>
    <dgm:pt modelId="{65DF149A-128A-46C4-828D-9D9F354A2E7F}" type="parTrans" cxnId="{F61CAAB1-A0F5-45A1-AA98-11D1A299E004}">
      <dgm:prSet/>
      <dgm:spPr/>
      <dgm:t>
        <a:bodyPr/>
        <a:lstStyle/>
        <a:p>
          <a:endParaRPr lang="en-US"/>
        </a:p>
      </dgm:t>
    </dgm:pt>
    <dgm:pt modelId="{F8519C1C-8466-4E90-9E48-F0DE8EDC47D0}" type="sibTrans" cxnId="{F61CAAB1-A0F5-45A1-AA98-11D1A299E004}">
      <dgm:prSet/>
      <dgm:spPr/>
      <dgm:t>
        <a:bodyPr/>
        <a:lstStyle/>
        <a:p>
          <a:endParaRPr lang="en-US"/>
        </a:p>
      </dgm:t>
    </dgm:pt>
    <dgm:pt modelId="{176E2851-F3CA-41DF-B1CC-CAB310DC5672}">
      <dgm:prSet/>
      <dgm:spPr/>
      <dgm:t>
        <a:bodyPr anchor="t"/>
        <a:lstStyle/>
        <a:p>
          <a:r>
            <a:rPr lang="en-US" dirty="0" smtClean="0"/>
            <a:t>Can I uninstall the app?</a:t>
          </a:r>
          <a:endParaRPr lang="en-US" dirty="0"/>
        </a:p>
      </dgm:t>
    </dgm:pt>
    <dgm:pt modelId="{256A22FF-E862-4943-8FFD-91A99FAB41EE}" type="parTrans" cxnId="{C1051A88-AA3A-4F51-8721-2B5F5390016F}">
      <dgm:prSet/>
      <dgm:spPr/>
      <dgm:t>
        <a:bodyPr/>
        <a:lstStyle/>
        <a:p>
          <a:endParaRPr lang="en-US"/>
        </a:p>
      </dgm:t>
    </dgm:pt>
    <dgm:pt modelId="{88F6B338-74EE-414B-BA5C-1818DB51645D}" type="sibTrans" cxnId="{C1051A88-AA3A-4F51-8721-2B5F5390016F}">
      <dgm:prSet/>
      <dgm:spPr/>
      <dgm:t>
        <a:bodyPr/>
        <a:lstStyle/>
        <a:p>
          <a:endParaRPr lang="en-US"/>
        </a:p>
      </dgm:t>
    </dgm:pt>
    <dgm:pt modelId="{B65BB8A7-6F76-49DE-B5EE-197827D358BB}">
      <dgm:prSet/>
      <dgm:spPr/>
      <dgm:t>
        <a:bodyPr anchor="t"/>
        <a:lstStyle/>
        <a:p>
          <a:r>
            <a:rPr lang="en-US" dirty="0" smtClean="0"/>
            <a:t>Can I re-install the app? </a:t>
          </a:r>
          <a:endParaRPr lang="en-US" dirty="0"/>
        </a:p>
      </dgm:t>
    </dgm:pt>
    <dgm:pt modelId="{63AB1D7B-AA2A-4344-8815-038F95FD8D77}" type="parTrans" cxnId="{D5AF2A37-6CDD-4D30-B3B0-31FE1FD144A6}">
      <dgm:prSet/>
      <dgm:spPr/>
      <dgm:t>
        <a:bodyPr/>
        <a:lstStyle/>
        <a:p>
          <a:endParaRPr lang="en-US"/>
        </a:p>
      </dgm:t>
    </dgm:pt>
    <dgm:pt modelId="{0280C7F7-292D-4EC1-BBBF-B52A504AC0D8}" type="sibTrans" cxnId="{D5AF2A37-6CDD-4D30-B3B0-31FE1FD144A6}">
      <dgm:prSet/>
      <dgm:spPr/>
      <dgm:t>
        <a:bodyPr/>
        <a:lstStyle/>
        <a:p>
          <a:endParaRPr lang="en-US"/>
        </a:p>
      </dgm:t>
    </dgm:pt>
    <dgm:pt modelId="{D2E48B20-AB7A-4D48-B18B-5B74464027C4}">
      <dgm:prSet/>
      <dgm:spPr/>
      <dgm:t>
        <a:bodyPr anchor="t"/>
        <a:lstStyle/>
        <a:p>
          <a:r>
            <a:rPr lang="en-US" dirty="0" smtClean="0"/>
            <a:t>Can I downgrade? Should I be able to downgrade?   </a:t>
          </a:r>
          <a:endParaRPr lang="en-US" dirty="0"/>
        </a:p>
      </dgm:t>
    </dgm:pt>
    <dgm:pt modelId="{DB6FF63F-D672-4732-A4F2-447D75B01F65}" type="parTrans" cxnId="{5C3C792F-83A2-4FBF-879A-C71FEE252C8E}">
      <dgm:prSet/>
      <dgm:spPr/>
      <dgm:t>
        <a:bodyPr/>
        <a:lstStyle/>
        <a:p>
          <a:endParaRPr lang="en-US"/>
        </a:p>
      </dgm:t>
    </dgm:pt>
    <dgm:pt modelId="{37C00AD6-488E-49E3-B25A-F960E4D9D047}" type="sibTrans" cxnId="{5C3C792F-83A2-4FBF-879A-C71FEE252C8E}">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8">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EBEA75E1-45C9-4610-B9C0-BB4864701401}" type="pres">
      <dgm:prSet presAssocID="{E5C8115C-750B-4FCD-9D72-29F6175CCCFC}" presName="node" presStyleLbl="node1" presStyleIdx="1" presStyleCnt="8">
        <dgm:presLayoutVars>
          <dgm:bulletEnabled val="1"/>
        </dgm:presLayoutVars>
      </dgm:prSet>
      <dgm:spPr/>
      <dgm:t>
        <a:bodyPr/>
        <a:lstStyle/>
        <a:p>
          <a:endParaRPr lang="en-US"/>
        </a:p>
      </dgm:t>
    </dgm:pt>
    <dgm:pt modelId="{6B8ADF07-E228-4F29-AFD3-55A169D0C88D}" type="pres">
      <dgm:prSet presAssocID="{946A1450-1FBC-4ABD-ACA3-2342D4A71C3B}" presName="sibTrans" presStyleCnt="0"/>
      <dgm:spPr/>
    </dgm:pt>
    <dgm:pt modelId="{2EF02F10-C14C-4994-B89F-7E4F70E5892F}" type="pres">
      <dgm:prSet presAssocID="{52BC2D78-FC96-4319-8FCE-AB00B39CFD3D}" presName="node" presStyleLbl="node1" presStyleIdx="2" presStyleCnt="8">
        <dgm:presLayoutVars>
          <dgm:bulletEnabled val="1"/>
        </dgm:presLayoutVars>
      </dgm:prSet>
      <dgm:spPr/>
      <dgm:t>
        <a:bodyPr/>
        <a:lstStyle/>
        <a:p>
          <a:endParaRPr lang="en-US"/>
        </a:p>
      </dgm:t>
    </dgm:pt>
    <dgm:pt modelId="{1389CC85-61EB-4CD0-ACB3-8C7D86E298BF}" type="pres">
      <dgm:prSet presAssocID="{03D2B6DD-5288-4803-8E38-75214F579B90}" presName="sibTrans" presStyleCnt="0"/>
      <dgm:spPr/>
    </dgm:pt>
    <dgm:pt modelId="{1CC184D4-EF40-4618-A97B-C82E0C986BC5}" type="pres">
      <dgm:prSet presAssocID="{085C3C32-E707-4B10-93B8-C97CE2984DAF}" presName="node" presStyleLbl="node1" presStyleIdx="3" presStyleCnt="8">
        <dgm:presLayoutVars>
          <dgm:bulletEnabled val="1"/>
        </dgm:presLayoutVars>
      </dgm:prSet>
      <dgm:spPr/>
      <dgm:t>
        <a:bodyPr/>
        <a:lstStyle/>
        <a:p>
          <a:endParaRPr lang="en-US"/>
        </a:p>
      </dgm:t>
    </dgm:pt>
    <dgm:pt modelId="{DBBB462F-5089-45EE-8BCE-2E60A1FC3EFC}" type="pres">
      <dgm:prSet presAssocID="{55481169-4106-43BA-B5A9-002A5AD3BFCC}" presName="sibTrans" presStyleCnt="0"/>
      <dgm:spPr/>
    </dgm:pt>
    <dgm:pt modelId="{0CD17B08-9E38-4090-90D3-C00054BADD9F}" type="pres">
      <dgm:prSet presAssocID="{9C5387B7-43BA-45CE-9E0B-6D56C0D8F384}" presName="node" presStyleLbl="node1" presStyleIdx="4" presStyleCnt="8">
        <dgm:presLayoutVars>
          <dgm:bulletEnabled val="1"/>
        </dgm:presLayoutVars>
      </dgm:prSet>
      <dgm:spPr/>
      <dgm:t>
        <a:bodyPr/>
        <a:lstStyle/>
        <a:p>
          <a:endParaRPr lang="en-US"/>
        </a:p>
      </dgm:t>
    </dgm:pt>
    <dgm:pt modelId="{5F92199F-0358-4E9B-9EE6-D9B495E8F3B5}" type="pres">
      <dgm:prSet presAssocID="{F8519C1C-8466-4E90-9E48-F0DE8EDC47D0}" presName="sibTrans" presStyleCnt="0"/>
      <dgm:spPr/>
    </dgm:pt>
    <dgm:pt modelId="{787C01E9-A5ED-44AC-8FC2-08AFD546FFCE}" type="pres">
      <dgm:prSet presAssocID="{176E2851-F3CA-41DF-B1CC-CAB310DC5672}" presName="node" presStyleLbl="node1" presStyleIdx="5" presStyleCnt="8">
        <dgm:presLayoutVars>
          <dgm:bulletEnabled val="1"/>
        </dgm:presLayoutVars>
      </dgm:prSet>
      <dgm:spPr/>
      <dgm:t>
        <a:bodyPr/>
        <a:lstStyle/>
        <a:p>
          <a:endParaRPr lang="en-US"/>
        </a:p>
      </dgm:t>
    </dgm:pt>
    <dgm:pt modelId="{FE198E6D-5E52-45D3-A207-1F3DD4E161B5}" type="pres">
      <dgm:prSet presAssocID="{88F6B338-74EE-414B-BA5C-1818DB51645D}" presName="sibTrans" presStyleCnt="0"/>
      <dgm:spPr/>
    </dgm:pt>
    <dgm:pt modelId="{63383D91-B9BB-47E5-B637-5FD0DE628E5D}" type="pres">
      <dgm:prSet presAssocID="{B65BB8A7-6F76-49DE-B5EE-197827D358BB}" presName="node" presStyleLbl="node1" presStyleIdx="6" presStyleCnt="8">
        <dgm:presLayoutVars>
          <dgm:bulletEnabled val="1"/>
        </dgm:presLayoutVars>
      </dgm:prSet>
      <dgm:spPr/>
      <dgm:t>
        <a:bodyPr/>
        <a:lstStyle/>
        <a:p>
          <a:endParaRPr lang="en-US"/>
        </a:p>
      </dgm:t>
    </dgm:pt>
    <dgm:pt modelId="{1EC627C6-661D-4301-82F3-C24667DDED5A}" type="pres">
      <dgm:prSet presAssocID="{0280C7F7-292D-4EC1-BBBF-B52A504AC0D8}" presName="sibTrans" presStyleCnt="0"/>
      <dgm:spPr/>
    </dgm:pt>
    <dgm:pt modelId="{6C69306A-F6D9-4A03-A776-591B5EF5906D}" type="pres">
      <dgm:prSet presAssocID="{D2E48B20-AB7A-4D48-B18B-5B74464027C4}" presName="node" presStyleLbl="node1" presStyleIdx="7" presStyleCnt="8">
        <dgm:presLayoutVars>
          <dgm:bulletEnabled val="1"/>
        </dgm:presLayoutVars>
      </dgm:prSet>
      <dgm:spPr/>
      <dgm:t>
        <a:bodyPr/>
        <a:lstStyle/>
        <a:p>
          <a:endParaRPr lang="en-US"/>
        </a:p>
      </dgm:t>
    </dgm:pt>
  </dgm:ptLst>
  <dgm:cxnLst>
    <dgm:cxn modelId="{BE3AFA13-1F6E-478C-AE76-69281CD778B5}" type="presOf" srcId="{085C3C32-E707-4B10-93B8-C97CE2984DAF}" destId="{1CC184D4-EF40-4618-A97B-C82E0C986BC5}" srcOrd="0" destOrd="0" presId="urn:microsoft.com/office/officeart/2005/8/layout/default"/>
    <dgm:cxn modelId="{FD80FBF2-05A8-48BC-A4EA-1B3439A1894B}" type="presOf" srcId="{E5C8115C-750B-4FCD-9D72-29F6175CCCFC}" destId="{EBEA75E1-45C9-4610-B9C0-BB4864701401}" srcOrd="0" destOrd="0" presId="urn:microsoft.com/office/officeart/2005/8/layout/default"/>
    <dgm:cxn modelId="{F61CAAB1-A0F5-45A1-AA98-11D1A299E004}" srcId="{BE4E1749-88C0-4A19-A29D-B0F4FA0E58CE}" destId="{9C5387B7-43BA-45CE-9E0B-6D56C0D8F384}" srcOrd="4" destOrd="0" parTransId="{65DF149A-128A-46C4-828D-9D9F354A2E7F}" sibTransId="{F8519C1C-8466-4E90-9E48-F0DE8EDC47D0}"/>
    <dgm:cxn modelId="{5AD9C078-2135-4D0A-B4A4-C09F1567B068}" srcId="{BE4E1749-88C0-4A19-A29D-B0F4FA0E58CE}" destId="{085C3C32-E707-4B10-93B8-C97CE2984DAF}" srcOrd="3" destOrd="0" parTransId="{CD8EFB3C-F9CF-4FB3-A75A-47D0C70CD1DD}" sibTransId="{55481169-4106-43BA-B5A9-002A5AD3BFCC}"/>
    <dgm:cxn modelId="{F21781D4-3018-49A1-A148-17A7D116A822}" srcId="{BE4E1749-88C0-4A19-A29D-B0F4FA0E58CE}" destId="{52BC2D78-FC96-4319-8FCE-AB00B39CFD3D}" srcOrd="2" destOrd="0" parTransId="{241D2DE0-7B33-4445-9FA7-BD72083ED1F2}" sibTransId="{03D2B6DD-5288-4803-8E38-75214F579B90}"/>
    <dgm:cxn modelId="{C1051A88-AA3A-4F51-8721-2B5F5390016F}" srcId="{BE4E1749-88C0-4A19-A29D-B0F4FA0E58CE}" destId="{176E2851-F3CA-41DF-B1CC-CAB310DC5672}" srcOrd="5" destOrd="0" parTransId="{256A22FF-E862-4943-8FFD-91A99FAB41EE}" sibTransId="{88F6B338-74EE-414B-BA5C-1818DB51645D}"/>
    <dgm:cxn modelId="{410EA352-9A42-4BB4-B37F-CBF84BE5C4E9}" type="presOf" srcId="{5BEB35CB-0C7B-4373-B7AF-62F18E2791A0}" destId="{147CCE0F-22F4-4D96-A66A-AD2C3116CEB4}" srcOrd="0" destOrd="0" presId="urn:microsoft.com/office/officeart/2005/8/layout/default"/>
    <dgm:cxn modelId="{97417E30-F795-4D96-9318-0E9A50EB5DD9}" type="presOf" srcId="{9C5387B7-43BA-45CE-9E0B-6D56C0D8F384}" destId="{0CD17B08-9E38-4090-90D3-C00054BADD9F}" srcOrd="0" destOrd="0" presId="urn:microsoft.com/office/officeart/2005/8/layout/default"/>
    <dgm:cxn modelId="{A920008C-7843-4EF0-BAA7-158C4FB560F2}" type="presOf" srcId="{D2E48B20-AB7A-4D48-B18B-5B74464027C4}" destId="{6C69306A-F6D9-4A03-A776-591B5EF5906D}" srcOrd="0" destOrd="0" presId="urn:microsoft.com/office/officeart/2005/8/layout/default"/>
    <dgm:cxn modelId="{66207B41-2A09-4DA1-8D7A-A58A31F25B08}" type="presOf" srcId="{B65BB8A7-6F76-49DE-B5EE-197827D358BB}" destId="{63383D91-B9BB-47E5-B637-5FD0DE628E5D}" srcOrd="0" destOrd="0" presId="urn:microsoft.com/office/officeart/2005/8/layout/default"/>
    <dgm:cxn modelId="{D5AF2A37-6CDD-4D30-B3B0-31FE1FD144A6}" srcId="{BE4E1749-88C0-4A19-A29D-B0F4FA0E58CE}" destId="{B65BB8A7-6F76-49DE-B5EE-197827D358BB}" srcOrd="6" destOrd="0" parTransId="{63AB1D7B-AA2A-4344-8815-038F95FD8D77}" sibTransId="{0280C7F7-292D-4EC1-BBBF-B52A504AC0D8}"/>
    <dgm:cxn modelId="{07E84462-2287-4176-97B6-0E384043878B}" srcId="{BE4E1749-88C0-4A19-A29D-B0F4FA0E58CE}" destId="{E5C8115C-750B-4FCD-9D72-29F6175CCCFC}" srcOrd="1" destOrd="0" parTransId="{AC94D1F8-2460-47E0-9223-8DF6E978C381}" sibTransId="{946A1450-1FBC-4ABD-ACA3-2342D4A71C3B}"/>
    <dgm:cxn modelId="{B7517064-26D4-4487-94CE-9F141508EB58}" srcId="{BE4E1749-88C0-4A19-A29D-B0F4FA0E58CE}" destId="{5BEB35CB-0C7B-4373-B7AF-62F18E2791A0}" srcOrd="0" destOrd="0" parTransId="{5ABD5F7D-0952-46ED-AB4C-736C9D310B74}" sibTransId="{C3BD75DC-3345-4854-AE1B-CF190D1B125A}"/>
    <dgm:cxn modelId="{79D23D65-385E-479A-831E-BBE54F83284B}" type="presOf" srcId="{52BC2D78-FC96-4319-8FCE-AB00B39CFD3D}" destId="{2EF02F10-C14C-4994-B89F-7E4F70E5892F}" srcOrd="0" destOrd="0" presId="urn:microsoft.com/office/officeart/2005/8/layout/default"/>
    <dgm:cxn modelId="{5C3C792F-83A2-4FBF-879A-C71FEE252C8E}" srcId="{BE4E1749-88C0-4A19-A29D-B0F4FA0E58CE}" destId="{D2E48B20-AB7A-4D48-B18B-5B74464027C4}" srcOrd="7" destOrd="0" parTransId="{DB6FF63F-D672-4732-A4F2-447D75B01F65}" sibTransId="{37C00AD6-488E-49E3-B25A-F960E4D9D047}"/>
    <dgm:cxn modelId="{6031F797-43CC-46AF-B950-D66A05E3AAF5}" type="presOf" srcId="{BE4E1749-88C0-4A19-A29D-B0F4FA0E58CE}" destId="{F4DA54AE-8743-40F2-B838-26339A9B94AD}" srcOrd="0" destOrd="0" presId="urn:microsoft.com/office/officeart/2005/8/layout/default"/>
    <dgm:cxn modelId="{C591F263-E889-4C2A-811B-A64B8CC67B48}" type="presOf" srcId="{176E2851-F3CA-41DF-B1CC-CAB310DC5672}" destId="{787C01E9-A5ED-44AC-8FC2-08AFD546FFCE}" srcOrd="0" destOrd="0" presId="urn:microsoft.com/office/officeart/2005/8/layout/default"/>
    <dgm:cxn modelId="{064D3320-E270-4FB0-B873-2BAFF393EA15}" type="presParOf" srcId="{F4DA54AE-8743-40F2-B838-26339A9B94AD}" destId="{147CCE0F-22F4-4D96-A66A-AD2C3116CEB4}" srcOrd="0" destOrd="0" presId="urn:microsoft.com/office/officeart/2005/8/layout/default"/>
    <dgm:cxn modelId="{9A501AD2-19B8-44B5-8154-C94F759183EB}" type="presParOf" srcId="{F4DA54AE-8743-40F2-B838-26339A9B94AD}" destId="{B02537C2-2244-4F95-90E3-B9EC87C82FD1}" srcOrd="1" destOrd="0" presId="urn:microsoft.com/office/officeart/2005/8/layout/default"/>
    <dgm:cxn modelId="{8A3DA56D-DEBB-4F3E-A2BD-D0FF37384929}" type="presParOf" srcId="{F4DA54AE-8743-40F2-B838-26339A9B94AD}" destId="{EBEA75E1-45C9-4610-B9C0-BB4864701401}" srcOrd="2" destOrd="0" presId="urn:microsoft.com/office/officeart/2005/8/layout/default"/>
    <dgm:cxn modelId="{A07E817B-EA80-4253-8FDE-0FF4F33FAFCD}" type="presParOf" srcId="{F4DA54AE-8743-40F2-B838-26339A9B94AD}" destId="{6B8ADF07-E228-4F29-AFD3-55A169D0C88D}" srcOrd="3" destOrd="0" presId="urn:microsoft.com/office/officeart/2005/8/layout/default"/>
    <dgm:cxn modelId="{ED8EB05C-4E43-491A-A6C0-4F4AC2E71001}" type="presParOf" srcId="{F4DA54AE-8743-40F2-B838-26339A9B94AD}" destId="{2EF02F10-C14C-4994-B89F-7E4F70E5892F}" srcOrd="4" destOrd="0" presId="urn:microsoft.com/office/officeart/2005/8/layout/default"/>
    <dgm:cxn modelId="{9C719364-4E05-42C4-91F9-F03963FCEFAD}" type="presParOf" srcId="{F4DA54AE-8743-40F2-B838-26339A9B94AD}" destId="{1389CC85-61EB-4CD0-ACB3-8C7D86E298BF}" srcOrd="5" destOrd="0" presId="urn:microsoft.com/office/officeart/2005/8/layout/default"/>
    <dgm:cxn modelId="{AA925EE0-293A-4A29-A6C6-9CB563942FF6}" type="presParOf" srcId="{F4DA54AE-8743-40F2-B838-26339A9B94AD}" destId="{1CC184D4-EF40-4618-A97B-C82E0C986BC5}" srcOrd="6" destOrd="0" presId="urn:microsoft.com/office/officeart/2005/8/layout/default"/>
    <dgm:cxn modelId="{D0DFAC59-337E-4E68-A7B9-8662C75994F9}" type="presParOf" srcId="{F4DA54AE-8743-40F2-B838-26339A9B94AD}" destId="{DBBB462F-5089-45EE-8BCE-2E60A1FC3EFC}" srcOrd="7" destOrd="0" presId="urn:microsoft.com/office/officeart/2005/8/layout/default"/>
    <dgm:cxn modelId="{FF6051A3-6AE3-4F27-A8FA-E8391A67D71A}" type="presParOf" srcId="{F4DA54AE-8743-40F2-B838-26339A9B94AD}" destId="{0CD17B08-9E38-4090-90D3-C00054BADD9F}" srcOrd="8" destOrd="0" presId="urn:microsoft.com/office/officeart/2005/8/layout/default"/>
    <dgm:cxn modelId="{4D1F1424-386F-4F94-B488-24D187A3B0F5}" type="presParOf" srcId="{F4DA54AE-8743-40F2-B838-26339A9B94AD}" destId="{5F92199F-0358-4E9B-9EE6-D9B495E8F3B5}" srcOrd="9" destOrd="0" presId="urn:microsoft.com/office/officeart/2005/8/layout/default"/>
    <dgm:cxn modelId="{E6D4186E-26E3-4F57-AE18-AC3ED0FAEBB1}" type="presParOf" srcId="{F4DA54AE-8743-40F2-B838-26339A9B94AD}" destId="{787C01E9-A5ED-44AC-8FC2-08AFD546FFCE}" srcOrd="10" destOrd="0" presId="urn:microsoft.com/office/officeart/2005/8/layout/default"/>
    <dgm:cxn modelId="{6A0F48A6-FAA8-406F-8792-A7F4B0632779}" type="presParOf" srcId="{F4DA54AE-8743-40F2-B838-26339A9B94AD}" destId="{FE198E6D-5E52-45D3-A207-1F3DD4E161B5}" srcOrd="11" destOrd="0" presId="urn:microsoft.com/office/officeart/2005/8/layout/default"/>
    <dgm:cxn modelId="{A1EFE238-6289-43FB-A3C2-06934FD7FF39}" type="presParOf" srcId="{F4DA54AE-8743-40F2-B838-26339A9B94AD}" destId="{63383D91-B9BB-47E5-B637-5FD0DE628E5D}" srcOrd="12" destOrd="0" presId="urn:microsoft.com/office/officeart/2005/8/layout/default"/>
    <dgm:cxn modelId="{A44BF0E2-49A5-4A44-AE90-6E552F2E9872}" type="presParOf" srcId="{F4DA54AE-8743-40F2-B838-26339A9B94AD}" destId="{1EC627C6-661D-4301-82F3-C24667DDED5A}" srcOrd="13" destOrd="0" presId="urn:microsoft.com/office/officeart/2005/8/layout/default"/>
    <dgm:cxn modelId="{2F4359E5-6423-48D2-8C8A-FF2C9D6870E4}" type="presParOf" srcId="{F4DA54AE-8743-40F2-B838-26339A9B94AD}" destId="{6C69306A-F6D9-4A03-A776-591B5EF5906D}" srcOrd="1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pPr rtl="0"/>
          <a:r>
            <a:rPr lang="en-US" sz="1600" dirty="0" smtClean="0"/>
            <a:t>Does the app perform the designed tasks? </a:t>
          </a:r>
          <a:endParaRPr lang="en-US" sz="1600"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4AAAD335-41CA-4A9A-AA38-75AC0F45259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1600" dirty="0" smtClean="0"/>
            <a:t>Does the app perform non-designed tasks?</a:t>
          </a:r>
          <a:endParaRPr lang="en-US" sz="1600" dirty="0"/>
        </a:p>
      </dgm:t>
    </dgm:pt>
    <dgm:pt modelId="{9990B0D5-39DE-4923-A87D-8F6B6308ADA9}" type="parTrans" cxnId="{2D760684-335D-4640-90D3-2399FDA549A1}">
      <dgm:prSet/>
      <dgm:spPr/>
      <dgm:t>
        <a:bodyPr/>
        <a:lstStyle/>
        <a:p>
          <a:endParaRPr lang="en-US"/>
        </a:p>
      </dgm:t>
    </dgm:pt>
    <dgm:pt modelId="{64F17ED7-196B-4B38-AEB5-DA9A8D02EAAF}" type="sibTrans" cxnId="{2D760684-335D-4640-90D3-2399FDA549A1}">
      <dgm:prSet/>
      <dgm:spPr/>
      <dgm:t>
        <a:bodyPr/>
        <a:lstStyle/>
        <a:p>
          <a:endParaRPr lang="en-US"/>
        </a:p>
      </dgm:t>
    </dgm:pt>
    <dgm:pt modelId="{CF1382B0-A01B-4C76-8B32-FD40A33153B3}">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1600" dirty="0" smtClean="0"/>
            <a:t>Is prevention of actions adequate?</a:t>
          </a:r>
          <a:endParaRPr lang="en-US" sz="1600" dirty="0"/>
        </a:p>
      </dgm:t>
    </dgm:pt>
    <dgm:pt modelId="{30E3E852-BA78-4A0A-B807-21476E292004}" type="parTrans" cxnId="{3F690031-4DBD-461F-8CB0-C81926AFB35A}">
      <dgm:prSet/>
      <dgm:spPr/>
      <dgm:t>
        <a:bodyPr/>
        <a:lstStyle/>
        <a:p>
          <a:endParaRPr lang="en-US"/>
        </a:p>
      </dgm:t>
    </dgm:pt>
    <dgm:pt modelId="{62ACAEB4-9F72-4ADB-975D-0D73E196C16F}" type="sibTrans" cxnId="{3F690031-4DBD-461F-8CB0-C81926AFB35A}">
      <dgm:prSet/>
      <dgm:spPr/>
      <dgm:t>
        <a:bodyPr/>
        <a:lstStyle/>
        <a:p>
          <a:endParaRPr lang="en-US"/>
        </a:p>
      </dgm:t>
    </dgm:pt>
    <dgm:pt modelId="{2B09BB00-7540-4D90-9ADB-BFFAC1ED0FD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1600" dirty="0" smtClean="0"/>
            <a:t>Does the app ask me to turn on services? For example, location specific, Wi-Fi, and social media.  </a:t>
          </a:r>
          <a:endParaRPr lang="en-US" sz="1600" dirty="0"/>
        </a:p>
      </dgm:t>
    </dgm:pt>
    <dgm:pt modelId="{77D1970D-E703-4531-9445-FA046B2800B9}" type="parTrans" cxnId="{C2780CAB-BB6A-43C8-B0FA-7451F1889703}">
      <dgm:prSet/>
      <dgm:spPr/>
      <dgm:t>
        <a:bodyPr/>
        <a:lstStyle/>
        <a:p>
          <a:endParaRPr lang="en-US"/>
        </a:p>
      </dgm:t>
    </dgm:pt>
    <dgm:pt modelId="{0414672E-F386-45B8-B427-8C1FDF0A33CA}" type="sibTrans" cxnId="{C2780CAB-BB6A-43C8-B0FA-7451F1889703}">
      <dgm:prSet/>
      <dgm:spPr/>
      <dgm:t>
        <a:bodyPr/>
        <a:lstStyle/>
        <a:p>
          <a:endParaRPr lang="en-US"/>
        </a:p>
      </dgm:t>
    </dgm:pt>
    <dgm:pt modelId="{E55C29F5-47F6-487A-8AED-514E309EF105}">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1600" dirty="0" smtClean="0"/>
            <a:t>Is the user redirected?</a:t>
          </a:r>
        </a:p>
        <a:p>
          <a:r>
            <a:rPr lang="en-US" sz="1600" dirty="0" smtClean="0"/>
            <a:t> If so, where? From app to Web or visa versa? What do errors look like? </a:t>
          </a:r>
          <a:endParaRPr lang="en-US" sz="1600" dirty="0"/>
        </a:p>
      </dgm:t>
    </dgm:pt>
    <dgm:pt modelId="{A269CA75-501A-4A8E-9A30-DEACCE930EF7}" type="parTrans" cxnId="{851A9D7A-C876-42C2-A9E4-B4037EE93EC4}">
      <dgm:prSet/>
      <dgm:spPr/>
      <dgm:t>
        <a:bodyPr/>
        <a:lstStyle/>
        <a:p>
          <a:endParaRPr lang="en-US"/>
        </a:p>
      </dgm:t>
    </dgm:pt>
    <dgm:pt modelId="{2889E2BD-6AB8-4DEC-9CC9-0A455306481E}" type="sibTrans" cxnId="{851A9D7A-C876-42C2-A9E4-B4037EE93EC4}">
      <dgm:prSet/>
      <dgm:spPr/>
      <dgm:t>
        <a:bodyPr/>
        <a:lstStyle/>
        <a:p>
          <a:endParaRPr lang="en-US"/>
        </a:p>
      </dgm:t>
    </dgm:pt>
    <dgm:pt modelId="{574EE81D-0CD1-4DE6-8B94-E80ED588B2F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1600" dirty="0" smtClean="0"/>
            <a:t>Does the user interface (UI) and design work as intended? Is there room for misunderstanding or error? </a:t>
          </a:r>
          <a:endParaRPr lang="en-US" sz="1600" dirty="0"/>
        </a:p>
      </dgm:t>
    </dgm:pt>
    <dgm:pt modelId="{97997CBE-8B94-4955-B380-281C198B1F9A}" type="parTrans" cxnId="{BE189F5E-FE0A-466F-AA38-2FA1BAF5F6C4}">
      <dgm:prSet/>
      <dgm:spPr/>
      <dgm:t>
        <a:bodyPr/>
        <a:lstStyle/>
        <a:p>
          <a:endParaRPr lang="en-US"/>
        </a:p>
      </dgm:t>
    </dgm:pt>
    <dgm:pt modelId="{E96DEC08-82C0-4289-A769-F89348785346}" type="sibTrans" cxnId="{BE189F5E-FE0A-466F-AA38-2FA1BAF5F6C4}">
      <dgm:prSet/>
      <dgm:spPr/>
      <dgm:t>
        <a:bodyPr/>
        <a:lstStyle/>
        <a:p>
          <a:endParaRPr lang="en-US"/>
        </a:p>
      </dgm:t>
    </dgm:pt>
    <dgm:pt modelId="{A3DFC27C-331C-44B3-97C1-1AFEE3C040D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1400" dirty="0" smtClean="0"/>
            <a:t>Is the UI appropriate for the form factor? For example, phone versus tablet, screen size, resolution, and existence of hardware buttons or keyboard</a:t>
          </a:r>
          <a:r>
            <a:rPr lang="en-US" sz="1600" dirty="0" smtClean="0"/>
            <a:t>. </a:t>
          </a:r>
          <a:endParaRPr lang="en-US" sz="1600" dirty="0"/>
        </a:p>
      </dgm:t>
    </dgm:pt>
    <dgm:pt modelId="{ECC7062A-0196-4E8E-BB14-98D8A48F46CD}" type="parTrans" cxnId="{4075B5A6-9187-419D-A875-34B9EFFA5FC7}">
      <dgm:prSet/>
      <dgm:spPr/>
      <dgm:t>
        <a:bodyPr/>
        <a:lstStyle/>
        <a:p>
          <a:endParaRPr lang="en-US"/>
        </a:p>
      </dgm:t>
    </dgm:pt>
    <dgm:pt modelId="{010FA10B-BD37-428C-8E66-9A8F18E977EC}" type="sibTrans" cxnId="{4075B5A6-9187-419D-A875-34B9EFFA5FC7}">
      <dgm:prSet/>
      <dgm:spPr/>
      <dgm:t>
        <a:bodyPr/>
        <a:lstStyle/>
        <a:p>
          <a:endParaRPr lang="en-US"/>
        </a:p>
      </dgm:t>
    </dgm:pt>
    <dgm:pt modelId="{8D78B66B-D9B2-4885-A6D4-4C0607D1CF3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1600" dirty="0" smtClean="0"/>
            <a:t>Does it comply with any standards, good practice and guidelines?</a:t>
          </a:r>
          <a:endParaRPr lang="en-US" sz="1600" dirty="0"/>
        </a:p>
      </dgm:t>
    </dgm:pt>
    <dgm:pt modelId="{3FFD6665-589A-4731-BBD0-4AE51340C959}" type="parTrans" cxnId="{D6459661-4765-480E-B603-FFF5F318141C}">
      <dgm:prSet/>
      <dgm:spPr/>
      <dgm:t>
        <a:bodyPr/>
        <a:lstStyle/>
        <a:p>
          <a:endParaRPr lang="en-US"/>
        </a:p>
      </dgm:t>
    </dgm:pt>
    <dgm:pt modelId="{2271946D-B66C-45A5-AC2B-3760E8E4012D}" type="sibTrans" cxnId="{D6459661-4765-480E-B603-FFF5F318141C}">
      <dgm:prSet/>
      <dgm:spPr/>
      <dgm:t>
        <a:bodyPr/>
        <a:lstStyle/>
        <a:p>
          <a:endParaRPr lang="en-US"/>
        </a:p>
      </dgm:t>
    </dgm:pt>
    <dgm:pt modelId="{2E9D0A3C-C24E-4684-A83B-113CB3B744B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1600" dirty="0" smtClean="0"/>
            <a:t>Is the mobile app consistent with the desktop version, if it exists?</a:t>
          </a:r>
          <a:endParaRPr lang="en-US" sz="1600" dirty="0"/>
        </a:p>
      </dgm:t>
    </dgm:pt>
    <dgm:pt modelId="{EE2E85AF-87FC-4C72-849D-CA1D378BC3E9}" type="parTrans" cxnId="{3A20BF3F-7E57-4B0D-8255-A33C0CEF9C9B}">
      <dgm:prSet/>
      <dgm:spPr/>
      <dgm:t>
        <a:bodyPr/>
        <a:lstStyle/>
        <a:p>
          <a:endParaRPr lang="en-US"/>
        </a:p>
      </dgm:t>
    </dgm:pt>
    <dgm:pt modelId="{2E3575FD-17BF-437B-9DA3-F7B2D56A1757}" type="sibTrans" cxnId="{3A20BF3F-7E57-4B0D-8255-A33C0CEF9C9B}">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9">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064AAE31-1BC6-4C3A-94F1-C032D9BEC34D}" type="pres">
      <dgm:prSet presAssocID="{4AAAD335-41CA-4A9A-AA38-75AC0F45259C}" presName="node" presStyleLbl="node1" presStyleIdx="1" presStyleCnt="9">
        <dgm:presLayoutVars>
          <dgm:bulletEnabled val="1"/>
        </dgm:presLayoutVars>
      </dgm:prSet>
      <dgm:spPr/>
      <dgm:t>
        <a:bodyPr/>
        <a:lstStyle/>
        <a:p>
          <a:endParaRPr lang="en-US"/>
        </a:p>
      </dgm:t>
    </dgm:pt>
    <dgm:pt modelId="{4BD3B8FC-8BD5-43E0-BEC8-294B92DEFE22}" type="pres">
      <dgm:prSet presAssocID="{64F17ED7-196B-4B38-AEB5-DA9A8D02EAAF}" presName="sibTrans" presStyleCnt="0"/>
      <dgm:spPr/>
    </dgm:pt>
    <dgm:pt modelId="{11BD4243-860C-4D13-9D2E-AA97D809FCFC}" type="pres">
      <dgm:prSet presAssocID="{CF1382B0-A01B-4C76-8B32-FD40A33153B3}" presName="node" presStyleLbl="node1" presStyleIdx="2" presStyleCnt="9">
        <dgm:presLayoutVars>
          <dgm:bulletEnabled val="1"/>
        </dgm:presLayoutVars>
      </dgm:prSet>
      <dgm:spPr/>
      <dgm:t>
        <a:bodyPr/>
        <a:lstStyle/>
        <a:p>
          <a:endParaRPr lang="en-US"/>
        </a:p>
      </dgm:t>
    </dgm:pt>
    <dgm:pt modelId="{0B4940F8-483B-418E-8DDB-6E2A67C462B4}" type="pres">
      <dgm:prSet presAssocID="{62ACAEB4-9F72-4ADB-975D-0D73E196C16F}" presName="sibTrans" presStyleCnt="0"/>
      <dgm:spPr/>
    </dgm:pt>
    <dgm:pt modelId="{081B18E9-BCD9-4BBB-83C3-AFBD2B3CAF0B}" type="pres">
      <dgm:prSet presAssocID="{2B09BB00-7540-4D90-9ADB-BFFAC1ED0FDD}" presName="node" presStyleLbl="node1" presStyleIdx="3" presStyleCnt="9">
        <dgm:presLayoutVars>
          <dgm:bulletEnabled val="1"/>
        </dgm:presLayoutVars>
      </dgm:prSet>
      <dgm:spPr/>
      <dgm:t>
        <a:bodyPr/>
        <a:lstStyle/>
        <a:p>
          <a:endParaRPr lang="en-US"/>
        </a:p>
      </dgm:t>
    </dgm:pt>
    <dgm:pt modelId="{1B7059FA-4BFE-467B-9499-A264937DB71B}" type="pres">
      <dgm:prSet presAssocID="{0414672E-F386-45B8-B427-8C1FDF0A33CA}" presName="sibTrans" presStyleCnt="0"/>
      <dgm:spPr/>
    </dgm:pt>
    <dgm:pt modelId="{0CC39A54-EFC6-4879-943A-C058A20DDE06}" type="pres">
      <dgm:prSet presAssocID="{E55C29F5-47F6-487A-8AED-514E309EF105}" presName="node" presStyleLbl="node1" presStyleIdx="4" presStyleCnt="9">
        <dgm:presLayoutVars>
          <dgm:bulletEnabled val="1"/>
        </dgm:presLayoutVars>
      </dgm:prSet>
      <dgm:spPr/>
      <dgm:t>
        <a:bodyPr/>
        <a:lstStyle/>
        <a:p>
          <a:endParaRPr lang="en-US"/>
        </a:p>
      </dgm:t>
    </dgm:pt>
    <dgm:pt modelId="{18462D8C-8B8F-477A-9ECB-A82CA26C3DC4}" type="pres">
      <dgm:prSet presAssocID="{2889E2BD-6AB8-4DEC-9CC9-0A455306481E}" presName="sibTrans" presStyleCnt="0"/>
      <dgm:spPr/>
    </dgm:pt>
    <dgm:pt modelId="{7B60B4A3-D687-479E-B961-0C19AFBA1318}" type="pres">
      <dgm:prSet presAssocID="{574EE81D-0CD1-4DE6-8B94-E80ED588B2FB}" presName="node" presStyleLbl="node1" presStyleIdx="5" presStyleCnt="9">
        <dgm:presLayoutVars>
          <dgm:bulletEnabled val="1"/>
        </dgm:presLayoutVars>
      </dgm:prSet>
      <dgm:spPr/>
      <dgm:t>
        <a:bodyPr/>
        <a:lstStyle/>
        <a:p>
          <a:endParaRPr lang="en-US"/>
        </a:p>
      </dgm:t>
    </dgm:pt>
    <dgm:pt modelId="{7E56BFE0-98E4-4C62-B61A-E384A4BEFAA1}" type="pres">
      <dgm:prSet presAssocID="{E96DEC08-82C0-4289-A769-F89348785346}" presName="sibTrans" presStyleCnt="0"/>
      <dgm:spPr/>
    </dgm:pt>
    <dgm:pt modelId="{C33D0393-1850-404B-84E1-34A67E7BD1D6}" type="pres">
      <dgm:prSet presAssocID="{A3DFC27C-331C-44B3-97C1-1AFEE3C040D1}" presName="node" presStyleLbl="node1" presStyleIdx="6" presStyleCnt="9">
        <dgm:presLayoutVars>
          <dgm:bulletEnabled val="1"/>
        </dgm:presLayoutVars>
      </dgm:prSet>
      <dgm:spPr/>
      <dgm:t>
        <a:bodyPr/>
        <a:lstStyle/>
        <a:p>
          <a:endParaRPr lang="en-US"/>
        </a:p>
      </dgm:t>
    </dgm:pt>
    <dgm:pt modelId="{5AD6D404-C47A-429B-AF5E-4E18FB4F227B}" type="pres">
      <dgm:prSet presAssocID="{010FA10B-BD37-428C-8E66-9A8F18E977EC}" presName="sibTrans" presStyleCnt="0"/>
      <dgm:spPr/>
    </dgm:pt>
    <dgm:pt modelId="{B5DCB599-1080-42AF-8409-A469AB63F8EC}" type="pres">
      <dgm:prSet presAssocID="{8D78B66B-D9B2-4885-A6D4-4C0607D1CF31}" presName="node" presStyleLbl="node1" presStyleIdx="7" presStyleCnt="9">
        <dgm:presLayoutVars>
          <dgm:bulletEnabled val="1"/>
        </dgm:presLayoutVars>
      </dgm:prSet>
      <dgm:spPr/>
      <dgm:t>
        <a:bodyPr/>
        <a:lstStyle/>
        <a:p>
          <a:endParaRPr lang="en-US"/>
        </a:p>
      </dgm:t>
    </dgm:pt>
    <dgm:pt modelId="{141E7F8B-15EF-4D5D-B444-F08E35F663BC}" type="pres">
      <dgm:prSet presAssocID="{2271946D-B66C-45A5-AC2B-3760E8E4012D}" presName="sibTrans" presStyleCnt="0"/>
      <dgm:spPr/>
    </dgm:pt>
    <dgm:pt modelId="{25C261D8-124A-41CC-8362-151C0566D870}" type="pres">
      <dgm:prSet presAssocID="{2E9D0A3C-C24E-4684-A83B-113CB3B744B4}" presName="node" presStyleLbl="node1" presStyleIdx="8" presStyleCnt="9">
        <dgm:presLayoutVars>
          <dgm:bulletEnabled val="1"/>
        </dgm:presLayoutVars>
      </dgm:prSet>
      <dgm:spPr/>
      <dgm:t>
        <a:bodyPr/>
        <a:lstStyle/>
        <a:p>
          <a:endParaRPr lang="en-US"/>
        </a:p>
      </dgm:t>
    </dgm:pt>
  </dgm:ptLst>
  <dgm:cxnLst>
    <dgm:cxn modelId="{2D760684-335D-4640-90D3-2399FDA549A1}" srcId="{BE4E1749-88C0-4A19-A29D-B0F4FA0E58CE}" destId="{4AAAD335-41CA-4A9A-AA38-75AC0F45259C}" srcOrd="1" destOrd="0" parTransId="{9990B0D5-39DE-4923-A87D-8F6B6308ADA9}" sibTransId="{64F17ED7-196B-4B38-AEB5-DA9A8D02EAAF}"/>
    <dgm:cxn modelId="{78316D5B-2954-4AB3-A75F-ADB91F956664}" type="presOf" srcId="{574EE81D-0CD1-4DE6-8B94-E80ED588B2FB}" destId="{7B60B4A3-D687-479E-B961-0C19AFBA1318}" srcOrd="0" destOrd="0" presId="urn:microsoft.com/office/officeart/2005/8/layout/default"/>
    <dgm:cxn modelId="{D82155EC-32AC-46AB-9505-63D06F8438A6}" type="presOf" srcId="{CF1382B0-A01B-4C76-8B32-FD40A33153B3}" destId="{11BD4243-860C-4D13-9D2E-AA97D809FCFC}" srcOrd="0" destOrd="0" presId="urn:microsoft.com/office/officeart/2005/8/layout/default"/>
    <dgm:cxn modelId="{AD1F3B75-8B28-4925-9F61-59DAD9B991FE}" type="presOf" srcId="{E55C29F5-47F6-487A-8AED-514E309EF105}" destId="{0CC39A54-EFC6-4879-943A-C058A20DDE06}" srcOrd="0" destOrd="0" presId="urn:microsoft.com/office/officeart/2005/8/layout/default"/>
    <dgm:cxn modelId="{C2780CAB-BB6A-43C8-B0FA-7451F1889703}" srcId="{BE4E1749-88C0-4A19-A29D-B0F4FA0E58CE}" destId="{2B09BB00-7540-4D90-9ADB-BFFAC1ED0FDD}" srcOrd="3" destOrd="0" parTransId="{77D1970D-E703-4531-9445-FA046B2800B9}" sibTransId="{0414672E-F386-45B8-B427-8C1FDF0A33CA}"/>
    <dgm:cxn modelId="{4075B5A6-9187-419D-A875-34B9EFFA5FC7}" srcId="{BE4E1749-88C0-4A19-A29D-B0F4FA0E58CE}" destId="{A3DFC27C-331C-44B3-97C1-1AFEE3C040D1}" srcOrd="6" destOrd="0" parTransId="{ECC7062A-0196-4E8E-BB14-98D8A48F46CD}" sibTransId="{010FA10B-BD37-428C-8E66-9A8F18E977EC}"/>
    <dgm:cxn modelId="{17F75162-1CCA-431D-B83B-7648A75D03A8}" type="presOf" srcId="{2B09BB00-7540-4D90-9ADB-BFFAC1ED0FDD}" destId="{081B18E9-BCD9-4BBB-83C3-AFBD2B3CAF0B}" srcOrd="0" destOrd="0" presId="urn:microsoft.com/office/officeart/2005/8/layout/default"/>
    <dgm:cxn modelId="{1C97C4BA-699C-4A60-89E1-2A98B5676E59}" type="presOf" srcId="{4AAAD335-41CA-4A9A-AA38-75AC0F45259C}" destId="{064AAE31-1BC6-4C3A-94F1-C032D9BEC34D}" srcOrd="0" destOrd="0" presId="urn:microsoft.com/office/officeart/2005/8/layout/default"/>
    <dgm:cxn modelId="{851A9D7A-C876-42C2-A9E4-B4037EE93EC4}" srcId="{BE4E1749-88C0-4A19-A29D-B0F4FA0E58CE}" destId="{E55C29F5-47F6-487A-8AED-514E309EF105}" srcOrd="4" destOrd="0" parTransId="{A269CA75-501A-4A8E-9A30-DEACCE930EF7}" sibTransId="{2889E2BD-6AB8-4DEC-9CC9-0A455306481E}"/>
    <dgm:cxn modelId="{43E979C0-FE37-496A-BA39-2D00434B45D3}" type="presOf" srcId="{8D78B66B-D9B2-4885-A6D4-4C0607D1CF31}" destId="{B5DCB599-1080-42AF-8409-A469AB63F8EC}" srcOrd="0" destOrd="0" presId="urn:microsoft.com/office/officeart/2005/8/layout/default"/>
    <dgm:cxn modelId="{D33CB02A-4EC8-4262-B145-5ECE83398D55}" type="presOf" srcId="{A3DFC27C-331C-44B3-97C1-1AFEE3C040D1}" destId="{C33D0393-1850-404B-84E1-34A67E7BD1D6}"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D6459661-4765-480E-B603-FFF5F318141C}" srcId="{BE4E1749-88C0-4A19-A29D-B0F4FA0E58CE}" destId="{8D78B66B-D9B2-4885-A6D4-4C0607D1CF31}" srcOrd="7" destOrd="0" parTransId="{3FFD6665-589A-4731-BBD0-4AE51340C959}" sibTransId="{2271946D-B66C-45A5-AC2B-3760E8E4012D}"/>
    <dgm:cxn modelId="{BE189F5E-FE0A-466F-AA38-2FA1BAF5F6C4}" srcId="{BE4E1749-88C0-4A19-A29D-B0F4FA0E58CE}" destId="{574EE81D-0CD1-4DE6-8B94-E80ED588B2FB}" srcOrd="5" destOrd="0" parTransId="{97997CBE-8B94-4955-B380-281C198B1F9A}" sibTransId="{E96DEC08-82C0-4289-A769-F89348785346}"/>
    <dgm:cxn modelId="{3A20BF3F-7E57-4B0D-8255-A33C0CEF9C9B}" srcId="{BE4E1749-88C0-4A19-A29D-B0F4FA0E58CE}" destId="{2E9D0A3C-C24E-4684-A83B-113CB3B744B4}" srcOrd="8" destOrd="0" parTransId="{EE2E85AF-87FC-4C72-849D-CA1D378BC3E9}" sibTransId="{2E3575FD-17BF-437B-9DA3-F7B2D56A1757}"/>
    <dgm:cxn modelId="{3C778F35-4BD4-4F61-9325-9EB7C83E41A0}" type="presOf" srcId="{5BEB35CB-0C7B-4373-B7AF-62F18E2791A0}" destId="{147CCE0F-22F4-4D96-A66A-AD2C3116CEB4}" srcOrd="0" destOrd="0" presId="urn:microsoft.com/office/officeart/2005/8/layout/default"/>
    <dgm:cxn modelId="{3F690031-4DBD-461F-8CB0-C81926AFB35A}" srcId="{BE4E1749-88C0-4A19-A29D-B0F4FA0E58CE}" destId="{CF1382B0-A01B-4C76-8B32-FD40A33153B3}" srcOrd="2" destOrd="0" parTransId="{30E3E852-BA78-4A0A-B807-21476E292004}" sibTransId="{62ACAEB4-9F72-4ADB-975D-0D73E196C16F}"/>
    <dgm:cxn modelId="{A9C5C46E-6D1C-4184-8E9B-E50F8138D5CC}" type="presOf" srcId="{2E9D0A3C-C24E-4684-A83B-113CB3B744B4}" destId="{25C261D8-124A-41CC-8362-151C0566D870}" srcOrd="0" destOrd="0" presId="urn:microsoft.com/office/officeart/2005/8/layout/default"/>
    <dgm:cxn modelId="{F6197AFF-F03D-477A-9E88-801A1405ADCE}" type="presOf" srcId="{BE4E1749-88C0-4A19-A29D-B0F4FA0E58CE}" destId="{F4DA54AE-8743-40F2-B838-26339A9B94AD}" srcOrd="0" destOrd="0" presId="urn:microsoft.com/office/officeart/2005/8/layout/default"/>
    <dgm:cxn modelId="{B54F30D8-276C-42B8-BA4F-15A916604436}" type="presParOf" srcId="{F4DA54AE-8743-40F2-B838-26339A9B94AD}" destId="{147CCE0F-22F4-4D96-A66A-AD2C3116CEB4}" srcOrd="0" destOrd="0" presId="urn:microsoft.com/office/officeart/2005/8/layout/default"/>
    <dgm:cxn modelId="{C1290314-B578-4AA1-9EF7-DB4F14E4AD2D}" type="presParOf" srcId="{F4DA54AE-8743-40F2-B838-26339A9B94AD}" destId="{B02537C2-2244-4F95-90E3-B9EC87C82FD1}" srcOrd="1" destOrd="0" presId="urn:microsoft.com/office/officeart/2005/8/layout/default"/>
    <dgm:cxn modelId="{9E21DFAA-A456-4BE4-AD71-BF02F1175C6E}" type="presParOf" srcId="{F4DA54AE-8743-40F2-B838-26339A9B94AD}" destId="{064AAE31-1BC6-4C3A-94F1-C032D9BEC34D}" srcOrd="2" destOrd="0" presId="urn:microsoft.com/office/officeart/2005/8/layout/default"/>
    <dgm:cxn modelId="{9F13C240-902F-4987-95B3-C3A9143BBD10}" type="presParOf" srcId="{F4DA54AE-8743-40F2-B838-26339A9B94AD}" destId="{4BD3B8FC-8BD5-43E0-BEC8-294B92DEFE22}" srcOrd="3" destOrd="0" presId="urn:microsoft.com/office/officeart/2005/8/layout/default"/>
    <dgm:cxn modelId="{4CFC7D2F-FC23-4E5A-9F8A-88E318AA0869}" type="presParOf" srcId="{F4DA54AE-8743-40F2-B838-26339A9B94AD}" destId="{11BD4243-860C-4D13-9D2E-AA97D809FCFC}" srcOrd="4" destOrd="0" presId="urn:microsoft.com/office/officeart/2005/8/layout/default"/>
    <dgm:cxn modelId="{88602A91-1574-4944-962D-4233E677F70F}" type="presParOf" srcId="{F4DA54AE-8743-40F2-B838-26339A9B94AD}" destId="{0B4940F8-483B-418E-8DDB-6E2A67C462B4}" srcOrd="5" destOrd="0" presId="urn:microsoft.com/office/officeart/2005/8/layout/default"/>
    <dgm:cxn modelId="{EF2B0294-E88E-4869-A2BF-A3D6199107AB}" type="presParOf" srcId="{F4DA54AE-8743-40F2-B838-26339A9B94AD}" destId="{081B18E9-BCD9-4BBB-83C3-AFBD2B3CAF0B}" srcOrd="6" destOrd="0" presId="urn:microsoft.com/office/officeart/2005/8/layout/default"/>
    <dgm:cxn modelId="{23476F69-E77B-4F53-9CC3-9C8FAF522BA1}" type="presParOf" srcId="{F4DA54AE-8743-40F2-B838-26339A9B94AD}" destId="{1B7059FA-4BFE-467B-9499-A264937DB71B}" srcOrd="7" destOrd="0" presId="urn:microsoft.com/office/officeart/2005/8/layout/default"/>
    <dgm:cxn modelId="{2DDF4964-B1C7-4649-87E4-32968BD9C01C}" type="presParOf" srcId="{F4DA54AE-8743-40F2-B838-26339A9B94AD}" destId="{0CC39A54-EFC6-4879-943A-C058A20DDE06}" srcOrd="8" destOrd="0" presId="urn:microsoft.com/office/officeart/2005/8/layout/default"/>
    <dgm:cxn modelId="{FBA8FABE-F81F-47F9-BAF9-5EB5B83CF1A6}" type="presParOf" srcId="{F4DA54AE-8743-40F2-B838-26339A9B94AD}" destId="{18462D8C-8B8F-477A-9ECB-A82CA26C3DC4}" srcOrd="9" destOrd="0" presId="urn:microsoft.com/office/officeart/2005/8/layout/default"/>
    <dgm:cxn modelId="{911842BC-5B4E-4B8C-9869-AE53964B692A}" type="presParOf" srcId="{F4DA54AE-8743-40F2-B838-26339A9B94AD}" destId="{7B60B4A3-D687-479E-B961-0C19AFBA1318}" srcOrd="10" destOrd="0" presId="urn:microsoft.com/office/officeart/2005/8/layout/default"/>
    <dgm:cxn modelId="{5249A3D5-BB20-47CC-96E8-A70C0FB97407}" type="presParOf" srcId="{F4DA54AE-8743-40F2-B838-26339A9B94AD}" destId="{7E56BFE0-98E4-4C62-B61A-E384A4BEFAA1}" srcOrd="11" destOrd="0" presId="urn:microsoft.com/office/officeart/2005/8/layout/default"/>
    <dgm:cxn modelId="{EC189FD0-0BC7-4C0A-A337-C2F8DB0A95D8}" type="presParOf" srcId="{F4DA54AE-8743-40F2-B838-26339A9B94AD}" destId="{C33D0393-1850-404B-84E1-34A67E7BD1D6}" srcOrd="12" destOrd="0" presId="urn:microsoft.com/office/officeart/2005/8/layout/default"/>
    <dgm:cxn modelId="{1BF1EA9C-CE60-47F6-ABD9-4A2978E70A90}" type="presParOf" srcId="{F4DA54AE-8743-40F2-B838-26339A9B94AD}" destId="{5AD6D404-C47A-429B-AF5E-4E18FB4F227B}" srcOrd="13" destOrd="0" presId="urn:microsoft.com/office/officeart/2005/8/layout/default"/>
    <dgm:cxn modelId="{25CD3E1E-CEE0-4628-AB2E-2BF8C949EB1A}" type="presParOf" srcId="{F4DA54AE-8743-40F2-B838-26339A9B94AD}" destId="{B5DCB599-1080-42AF-8409-A469AB63F8EC}" srcOrd="14" destOrd="0" presId="urn:microsoft.com/office/officeart/2005/8/layout/default"/>
    <dgm:cxn modelId="{B6337D96-BA30-4CBF-A10F-E7E100DF5DA4}" type="presParOf" srcId="{F4DA54AE-8743-40F2-B838-26339A9B94AD}" destId="{141E7F8B-15EF-4D5D-B444-F08E35F663BC}" srcOrd="15" destOrd="0" presId="urn:microsoft.com/office/officeart/2005/8/layout/default"/>
    <dgm:cxn modelId="{3CE2AFD3-9EA9-4C27-AC0A-393FFE8A738D}" type="presParOf" srcId="{F4DA54AE-8743-40F2-B838-26339A9B94AD}" destId="{25C261D8-124A-41CC-8362-151C0566D870}" srcOrd="1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pPr rtl="0"/>
          <a:r>
            <a:rPr lang="en-US" sz="1400" dirty="0" smtClean="0"/>
            <a:t> How time applied to the app? For example phone time and server time? What about time zones? </a:t>
          </a:r>
          <a:endParaRPr lang="en-US" sz="1400"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17584B88-1D6D-4790-AACC-F92A2E23D64E}">
      <dgm:prSet custT="1"/>
      <dgm:spPr/>
      <dgm:t>
        <a:bodyPr/>
        <a:lstStyle/>
        <a:p>
          <a:r>
            <a:rPr lang="en-US" sz="1200" dirty="0" smtClean="0"/>
            <a:t>What does it track and update? For example, reward points, friends, purchases, check-ins, social updates and user activity. </a:t>
          </a:r>
          <a:endParaRPr lang="en-US" sz="1200" dirty="0"/>
        </a:p>
      </dgm:t>
    </dgm:pt>
    <dgm:pt modelId="{86D9508D-282E-4D7F-BB5A-6990DC467B5F}" type="parTrans" cxnId="{4C474451-1424-4901-8F07-F54350ABE496}">
      <dgm:prSet/>
      <dgm:spPr/>
      <dgm:t>
        <a:bodyPr/>
        <a:lstStyle/>
        <a:p>
          <a:endParaRPr lang="en-US"/>
        </a:p>
      </dgm:t>
    </dgm:pt>
    <dgm:pt modelId="{7DAF87BC-ED6C-47D1-9E45-646979F5D078}" type="sibTrans" cxnId="{4C474451-1424-4901-8F07-F54350ABE496}">
      <dgm:prSet/>
      <dgm:spPr/>
      <dgm:t>
        <a:bodyPr/>
        <a:lstStyle/>
        <a:p>
          <a:endParaRPr lang="en-US"/>
        </a:p>
      </dgm:t>
    </dgm:pt>
    <dgm:pt modelId="{4B94C1BA-BA0D-4DCA-9978-A940B60C10E8}">
      <dgm:prSet custT="1"/>
      <dgm:spPr/>
      <dgm:t>
        <a:bodyPr/>
        <a:lstStyle/>
        <a:p>
          <a:r>
            <a:rPr lang="en-US" sz="1400" dirty="0" smtClean="0"/>
            <a:t>Does it sync and update? </a:t>
          </a:r>
          <a:endParaRPr lang="en-US" sz="1400" dirty="0"/>
        </a:p>
      </dgm:t>
    </dgm:pt>
    <dgm:pt modelId="{D5E61580-D022-4413-8674-DBA5A824F1C3}" type="parTrans" cxnId="{7D574E24-09F3-483C-A35C-3299C94CE86A}">
      <dgm:prSet/>
      <dgm:spPr/>
      <dgm:t>
        <a:bodyPr/>
        <a:lstStyle/>
        <a:p>
          <a:endParaRPr lang="en-US"/>
        </a:p>
      </dgm:t>
    </dgm:pt>
    <dgm:pt modelId="{C9A1795B-68A2-4037-86A5-C3A370F29623}" type="sibTrans" cxnId="{7D574E24-09F3-483C-A35C-3299C94CE86A}">
      <dgm:prSet/>
      <dgm:spPr/>
      <dgm:t>
        <a:bodyPr/>
        <a:lstStyle/>
        <a:p>
          <a:endParaRPr lang="en-US"/>
        </a:p>
      </dgm:t>
    </dgm:pt>
    <dgm:pt modelId="{0ECE40F3-8516-484A-8E5B-74263992EE7E}">
      <dgm:prSet custT="1"/>
      <dgm:spPr/>
      <dgm:t>
        <a:bodyPr/>
        <a:lstStyle/>
        <a:p>
          <a:r>
            <a:rPr lang="en-US" sz="1400" dirty="0" smtClean="0"/>
            <a:t>What happens when it can’t sync or update because the  </a:t>
          </a:r>
          <a:endParaRPr lang="en-US" sz="1400" dirty="0"/>
        </a:p>
      </dgm:t>
    </dgm:pt>
    <dgm:pt modelId="{48899820-E088-46F2-BA53-D1762E919F42}" type="parTrans" cxnId="{2A46855F-3CEB-4CCA-83E7-A2026165FB41}">
      <dgm:prSet/>
      <dgm:spPr/>
      <dgm:t>
        <a:bodyPr/>
        <a:lstStyle/>
        <a:p>
          <a:endParaRPr lang="en-US"/>
        </a:p>
      </dgm:t>
    </dgm:pt>
    <dgm:pt modelId="{FB5B124E-3BC2-41B8-8B26-CF10A2B6DFF8}" type="sibTrans" cxnId="{2A46855F-3CEB-4CCA-83E7-A2026165FB41}">
      <dgm:prSet/>
      <dgm:spPr/>
      <dgm:t>
        <a:bodyPr/>
        <a:lstStyle/>
        <a:p>
          <a:endParaRPr lang="en-US"/>
        </a:p>
      </dgm:t>
    </dgm:pt>
    <dgm:pt modelId="{7A12CEE6-56DF-4417-9A2B-0DDFF905BF7F}">
      <dgm:prSet custT="1"/>
      <dgm:spPr/>
      <dgm:t>
        <a:bodyPr/>
        <a:lstStyle/>
        <a:p>
          <a:r>
            <a:rPr lang="en-US" sz="1400" dirty="0" smtClean="0"/>
            <a:t>Connecting through a </a:t>
          </a:r>
          <a:r>
            <a:rPr lang="en-US" sz="1400" dirty="0" err="1" smtClean="0"/>
            <a:t>paywall</a:t>
          </a:r>
          <a:r>
            <a:rPr lang="en-US" sz="1400" dirty="0" smtClean="0"/>
            <a:t> and  haven’t yet authenticated (Wi-Fi in    Starbucks, an airport, or a local pub)</a:t>
          </a:r>
          <a:endParaRPr lang="en-US" sz="1400" dirty="0"/>
        </a:p>
      </dgm:t>
    </dgm:pt>
    <dgm:pt modelId="{03999CF5-360B-49DF-B16B-AE7473868C47}" type="parTrans" cxnId="{BD2B56A4-B205-4525-A94F-36692C2557BA}">
      <dgm:prSet/>
      <dgm:spPr/>
      <dgm:t>
        <a:bodyPr/>
        <a:lstStyle/>
        <a:p>
          <a:endParaRPr lang="en-US"/>
        </a:p>
      </dgm:t>
    </dgm:pt>
    <dgm:pt modelId="{58784FF6-4F3C-4BE0-B08E-E3509E34CD3F}" type="sibTrans" cxnId="{BD2B56A4-B205-4525-A94F-36692C2557BA}">
      <dgm:prSet/>
      <dgm:spPr/>
      <dgm:t>
        <a:bodyPr/>
        <a:lstStyle/>
        <a:p>
          <a:endParaRPr lang="en-US"/>
        </a:p>
      </dgm:t>
    </dgm:pt>
    <dgm:pt modelId="{9F874778-44A6-4B9B-A8A2-F76544D0FD2C}">
      <dgm:prSet custT="1"/>
      <dgm:spPr/>
      <dgm:t>
        <a:bodyPr/>
        <a:lstStyle/>
        <a:p>
          <a:r>
            <a:rPr lang="en-US" sz="1400" dirty="0" smtClean="0"/>
            <a:t>Disconnected because Web  filtering rejected the request</a:t>
          </a:r>
          <a:endParaRPr lang="en-US" sz="1400" dirty="0"/>
        </a:p>
      </dgm:t>
    </dgm:pt>
    <dgm:pt modelId="{40BB7F98-7845-4DE1-ACC3-E2D3A224877E}" type="parTrans" cxnId="{1BD591FF-926F-423E-B0E8-D951B8DB44F3}">
      <dgm:prSet/>
      <dgm:spPr/>
      <dgm:t>
        <a:bodyPr/>
        <a:lstStyle/>
        <a:p>
          <a:endParaRPr lang="en-US"/>
        </a:p>
      </dgm:t>
    </dgm:pt>
    <dgm:pt modelId="{394EB767-68C1-4C7E-9DDE-E4576B05D578}" type="sibTrans" cxnId="{1BD591FF-926F-423E-B0E8-D951B8DB44F3}">
      <dgm:prSet/>
      <dgm:spPr/>
      <dgm:t>
        <a:bodyPr/>
        <a:lstStyle/>
        <a:p>
          <a:endParaRPr lang="en-US"/>
        </a:p>
      </dgm:t>
    </dgm:pt>
    <dgm:pt modelId="{485BBD15-69BE-49CE-9D91-FC78E42DE546}">
      <dgm:prSet custT="1"/>
      <dgm:spPr/>
      <dgm:t>
        <a:bodyPr/>
        <a:lstStyle/>
        <a:p>
          <a:r>
            <a:rPr lang="en-US" sz="1400" dirty="0" smtClean="0"/>
            <a:t>Is there consistency between Web and mobile? </a:t>
          </a:r>
          <a:endParaRPr lang="en-US" sz="1400" dirty="0"/>
        </a:p>
      </dgm:t>
    </dgm:pt>
    <dgm:pt modelId="{962B4C23-2A97-4E71-AFFA-C4AB092ADF2A}" type="parTrans" cxnId="{66C675CF-6644-43F9-8C6A-E98C85FB60D8}">
      <dgm:prSet/>
      <dgm:spPr/>
      <dgm:t>
        <a:bodyPr/>
        <a:lstStyle/>
        <a:p>
          <a:endParaRPr lang="en-US"/>
        </a:p>
      </dgm:t>
    </dgm:pt>
    <dgm:pt modelId="{D67614AD-E7AC-4C0E-957F-DF2B7075F52F}" type="sibTrans" cxnId="{66C675CF-6644-43F9-8C6A-E98C85FB60D8}">
      <dgm:prSet/>
      <dgm:spPr/>
      <dgm:t>
        <a:bodyPr/>
        <a:lstStyle/>
        <a:p>
          <a:endParaRPr lang="en-US"/>
        </a:p>
      </dgm:t>
    </dgm:pt>
    <dgm:pt modelId="{C7C10390-9E67-4493-8984-7172A827DAE4}">
      <dgm:prSet custT="1"/>
      <dgm:spPr/>
      <dgm:t>
        <a:bodyPr/>
        <a:lstStyle/>
        <a:p>
          <a:r>
            <a:rPr lang="en-US" sz="1400" smtClean="0"/>
            <a:t>What clues can analytics provide? </a:t>
          </a:r>
          <a:endParaRPr lang="en-US" sz="1400"/>
        </a:p>
      </dgm:t>
    </dgm:pt>
    <dgm:pt modelId="{98001773-933F-41A2-B3AE-03A08426E67B}" type="parTrans" cxnId="{E93EB9EE-1003-4DF0-90E5-9671341595D1}">
      <dgm:prSet/>
      <dgm:spPr/>
      <dgm:t>
        <a:bodyPr/>
        <a:lstStyle/>
        <a:p>
          <a:endParaRPr lang="en-US"/>
        </a:p>
      </dgm:t>
    </dgm:pt>
    <dgm:pt modelId="{6340A7DA-DF05-44CB-AB3A-85E9425A412E}" type="sibTrans" cxnId="{E93EB9EE-1003-4DF0-90E5-9671341595D1}">
      <dgm:prSet/>
      <dgm:spPr/>
      <dgm:t>
        <a:bodyPr/>
        <a:lstStyle/>
        <a:p>
          <a:endParaRPr lang="en-US"/>
        </a:p>
      </dgm:t>
    </dgm:pt>
    <dgm:pt modelId="{0576DF2C-2F5D-478F-8FEF-B411D623EC28}">
      <dgm:prSet custT="1"/>
      <dgm:spPr/>
      <dgm:t>
        <a:bodyPr/>
        <a:lstStyle/>
        <a:p>
          <a:r>
            <a:rPr lang="en-US" sz="1400" dirty="0" smtClean="0"/>
            <a:t>How are things like user details and data saved?</a:t>
          </a:r>
          <a:endParaRPr lang="en-US" sz="1400" dirty="0"/>
        </a:p>
      </dgm:t>
    </dgm:pt>
    <dgm:pt modelId="{808D578D-1BC1-474F-99E3-D790F3CAE482}" type="parTrans" cxnId="{CA56ABB3-EFB6-4AF1-B6AF-ADC72F757D3C}">
      <dgm:prSet/>
      <dgm:spPr/>
      <dgm:t>
        <a:bodyPr/>
        <a:lstStyle/>
        <a:p>
          <a:endParaRPr lang="en-US"/>
        </a:p>
      </dgm:t>
    </dgm:pt>
    <dgm:pt modelId="{84A8380A-1FC1-4AFE-9F1E-218417913016}" type="sibTrans" cxnId="{CA56ABB3-EFB6-4AF1-B6AF-ADC72F757D3C}">
      <dgm:prSet/>
      <dgm:spPr/>
      <dgm:t>
        <a:bodyPr/>
        <a:lstStyle/>
        <a:p>
          <a:endParaRPr lang="en-US"/>
        </a:p>
      </dgm:t>
    </dgm:pt>
    <dgm:pt modelId="{69A63B8D-82CC-4978-AF6F-0EF872DF735F}">
      <dgm:prSet custT="1"/>
      <dgm:spPr/>
      <dgm:t>
        <a:bodyPr/>
        <a:lstStyle/>
        <a:p>
          <a:r>
            <a:rPr lang="en-US" sz="1400" dirty="0" smtClean="0"/>
            <a:t>What about data input and output? What type of data is accepted? For example, locations, preferences, friends, contacts, languages, files, size, media and audio</a:t>
          </a:r>
          <a:endParaRPr lang="en-US" sz="1400" dirty="0"/>
        </a:p>
      </dgm:t>
    </dgm:pt>
    <dgm:pt modelId="{03774DF1-6E84-4D59-A317-BB9F32186A9A}" type="parTrans" cxnId="{653BA1BA-B78E-48A4-A178-A9BF60825953}">
      <dgm:prSet/>
      <dgm:spPr/>
      <dgm:t>
        <a:bodyPr/>
        <a:lstStyle/>
        <a:p>
          <a:endParaRPr lang="en-US"/>
        </a:p>
      </dgm:t>
    </dgm:pt>
    <dgm:pt modelId="{DFD451A5-5CBA-44A1-963D-57E94CADB220}" type="sibTrans" cxnId="{653BA1BA-B78E-48A4-A178-A9BF60825953}">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10">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DCE2A083-AB12-4171-B7CF-4407F378C664}" type="pres">
      <dgm:prSet presAssocID="{17584B88-1D6D-4790-AACC-F92A2E23D64E}" presName="node" presStyleLbl="node1" presStyleIdx="1" presStyleCnt="10">
        <dgm:presLayoutVars>
          <dgm:bulletEnabled val="1"/>
        </dgm:presLayoutVars>
      </dgm:prSet>
      <dgm:spPr/>
      <dgm:t>
        <a:bodyPr/>
        <a:lstStyle/>
        <a:p>
          <a:endParaRPr lang="en-US"/>
        </a:p>
      </dgm:t>
    </dgm:pt>
    <dgm:pt modelId="{FB14D6BE-EA08-4EA4-8C32-A182331C9C05}" type="pres">
      <dgm:prSet presAssocID="{7DAF87BC-ED6C-47D1-9E45-646979F5D078}" presName="sibTrans" presStyleCnt="0"/>
      <dgm:spPr/>
    </dgm:pt>
    <dgm:pt modelId="{FBD15ED5-9AAD-4200-A80B-2021D18BB170}" type="pres">
      <dgm:prSet presAssocID="{4B94C1BA-BA0D-4DCA-9978-A940B60C10E8}" presName="node" presStyleLbl="node1" presStyleIdx="2" presStyleCnt="10">
        <dgm:presLayoutVars>
          <dgm:bulletEnabled val="1"/>
        </dgm:presLayoutVars>
      </dgm:prSet>
      <dgm:spPr/>
      <dgm:t>
        <a:bodyPr/>
        <a:lstStyle/>
        <a:p>
          <a:endParaRPr lang="en-US"/>
        </a:p>
      </dgm:t>
    </dgm:pt>
    <dgm:pt modelId="{90FD0309-0F5C-4C5A-BCD4-CEEC1B84F596}" type="pres">
      <dgm:prSet presAssocID="{C9A1795B-68A2-4037-86A5-C3A370F29623}" presName="sibTrans" presStyleCnt="0"/>
      <dgm:spPr/>
    </dgm:pt>
    <dgm:pt modelId="{FF6EFFBA-A698-41FB-9D5E-9897F8B84574}" type="pres">
      <dgm:prSet presAssocID="{0ECE40F3-8516-484A-8E5B-74263992EE7E}" presName="node" presStyleLbl="node1" presStyleIdx="3" presStyleCnt="10">
        <dgm:presLayoutVars>
          <dgm:bulletEnabled val="1"/>
        </dgm:presLayoutVars>
      </dgm:prSet>
      <dgm:spPr/>
      <dgm:t>
        <a:bodyPr/>
        <a:lstStyle/>
        <a:p>
          <a:endParaRPr lang="en-US"/>
        </a:p>
      </dgm:t>
    </dgm:pt>
    <dgm:pt modelId="{29AEA6BD-69AF-4FA8-9D20-6AC34FD7828E}" type="pres">
      <dgm:prSet presAssocID="{FB5B124E-3BC2-41B8-8B26-CF10A2B6DFF8}" presName="sibTrans" presStyleCnt="0"/>
      <dgm:spPr/>
    </dgm:pt>
    <dgm:pt modelId="{8B9551BB-CFDF-4321-884E-36A10300AAAE}" type="pres">
      <dgm:prSet presAssocID="{7A12CEE6-56DF-4417-9A2B-0DDFF905BF7F}" presName="node" presStyleLbl="node1" presStyleIdx="4" presStyleCnt="10">
        <dgm:presLayoutVars>
          <dgm:bulletEnabled val="1"/>
        </dgm:presLayoutVars>
      </dgm:prSet>
      <dgm:spPr/>
      <dgm:t>
        <a:bodyPr/>
        <a:lstStyle/>
        <a:p>
          <a:endParaRPr lang="en-US"/>
        </a:p>
      </dgm:t>
    </dgm:pt>
    <dgm:pt modelId="{B61A36F8-9219-41A5-85D1-719FB9C79DA1}" type="pres">
      <dgm:prSet presAssocID="{58784FF6-4F3C-4BE0-B08E-E3509E34CD3F}" presName="sibTrans" presStyleCnt="0"/>
      <dgm:spPr/>
    </dgm:pt>
    <dgm:pt modelId="{BC16782E-0D01-472D-AECB-8E369B9C2D8D}" type="pres">
      <dgm:prSet presAssocID="{9F874778-44A6-4B9B-A8A2-F76544D0FD2C}" presName="node" presStyleLbl="node1" presStyleIdx="5" presStyleCnt="10">
        <dgm:presLayoutVars>
          <dgm:bulletEnabled val="1"/>
        </dgm:presLayoutVars>
      </dgm:prSet>
      <dgm:spPr/>
      <dgm:t>
        <a:bodyPr/>
        <a:lstStyle/>
        <a:p>
          <a:endParaRPr lang="en-US"/>
        </a:p>
      </dgm:t>
    </dgm:pt>
    <dgm:pt modelId="{F730D0D9-BE22-455E-B728-99722D3214AF}" type="pres">
      <dgm:prSet presAssocID="{394EB767-68C1-4C7E-9DDE-E4576B05D578}" presName="sibTrans" presStyleCnt="0"/>
      <dgm:spPr/>
    </dgm:pt>
    <dgm:pt modelId="{2286CEF5-4970-4F4E-B2AA-02C61B0129A0}" type="pres">
      <dgm:prSet presAssocID="{485BBD15-69BE-49CE-9D91-FC78E42DE546}" presName="node" presStyleLbl="node1" presStyleIdx="6" presStyleCnt="10">
        <dgm:presLayoutVars>
          <dgm:bulletEnabled val="1"/>
        </dgm:presLayoutVars>
      </dgm:prSet>
      <dgm:spPr/>
      <dgm:t>
        <a:bodyPr/>
        <a:lstStyle/>
        <a:p>
          <a:endParaRPr lang="en-US"/>
        </a:p>
      </dgm:t>
    </dgm:pt>
    <dgm:pt modelId="{71D3454C-88FE-4FEA-A730-C9016002ACD9}" type="pres">
      <dgm:prSet presAssocID="{D67614AD-E7AC-4C0E-957F-DF2B7075F52F}" presName="sibTrans" presStyleCnt="0"/>
      <dgm:spPr/>
    </dgm:pt>
    <dgm:pt modelId="{FD6577CE-93B1-40FE-9D8B-0816164C5B42}" type="pres">
      <dgm:prSet presAssocID="{C7C10390-9E67-4493-8984-7172A827DAE4}" presName="node" presStyleLbl="node1" presStyleIdx="7" presStyleCnt="10">
        <dgm:presLayoutVars>
          <dgm:bulletEnabled val="1"/>
        </dgm:presLayoutVars>
      </dgm:prSet>
      <dgm:spPr/>
      <dgm:t>
        <a:bodyPr/>
        <a:lstStyle/>
        <a:p>
          <a:endParaRPr lang="en-US"/>
        </a:p>
      </dgm:t>
    </dgm:pt>
    <dgm:pt modelId="{1335D5DB-85C0-4244-9CC7-EFB3C88055FC}" type="pres">
      <dgm:prSet presAssocID="{6340A7DA-DF05-44CB-AB3A-85E9425A412E}" presName="sibTrans" presStyleCnt="0"/>
      <dgm:spPr/>
    </dgm:pt>
    <dgm:pt modelId="{A0ECE286-3DC0-4F28-A3A8-74EAEF366E02}" type="pres">
      <dgm:prSet presAssocID="{0576DF2C-2F5D-478F-8FEF-B411D623EC28}" presName="node" presStyleLbl="node1" presStyleIdx="8" presStyleCnt="10">
        <dgm:presLayoutVars>
          <dgm:bulletEnabled val="1"/>
        </dgm:presLayoutVars>
      </dgm:prSet>
      <dgm:spPr/>
      <dgm:t>
        <a:bodyPr/>
        <a:lstStyle/>
        <a:p>
          <a:endParaRPr lang="en-US"/>
        </a:p>
      </dgm:t>
    </dgm:pt>
    <dgm:pt modelId="{671E1750-88F2-440F-82BF-C058754D3E05}" type="pres">
      <dgm:prSet presAssocID="{84A8380A-1FC1-4AFE-9F1E-218417913016}" presName="sibTrans" presStyleCnt="0"/>
      <dgm:spPr/>
    </dgm:pt>
    <dgm:pt modelId="{C117ED48-19DC-463A-AFE9-C3B683D8B2D2}" type="pres">
      <dgm:prSet presAssocID="{69A63B8D-82CC-4978-AF6F-0EF872DF735F}" presName="node" presStyleLbl="node1" presStyleIdx="9" presStyleCnt="10" custScaleY="200844">
        <dgm:presLayoutVars>
          <dgm:bulletEnabled val="1"/>
        </dgm:presLayoutVars>
      </dgm:prSet>
      <dgm:spPr/>
      <dgm:t>
        <a:bodyPr/>
        <a:lstStyle/>
        <a:p>
          <a:endParaRPr lang="en-US"/>
        </a:p>
      </dgm:t>
    </dgm:pt>
  </dgm:ptLst>
  <dgm:cxnLst>
    <dgm:cxn modelId="{887860F1-3072-47C0-ABF8-9C0C78954676}" type="presOf" srcId="{4B94C1BA-BA0D-4DCA-9978-A940B60C10E8}" destId="{FBD15ED5-9AAD-4200-A80B-2021D18BB170}" srcOrd="0" destOrd="0" presId="urn:microsoft.com/office/officeart/2005/8/layout/default"/>
    <dgm:cxn modelId="{E93EB9EE-1003-4DF0-90E5-9671341595D1}" srcId="{BE4E1749-88C0-4A19-A29D-B0F4FA0E58CE}" destId="{C7C10390-9E67-4493-8984-7172A827DAE4}" srcOrd="7" destOrd="0" parTransId="{98001773-933F-41A2-B3AE-03A08426E67B}" sibTransId="{6340A7DA-DF05-44CB-AB3A-85E9425A412E}"/>
    <dgm:cxn modelId="{653BA1BA-B78E-48A4-A178-A9BF60825953}" srcId="{BE4E1749-88C0-4A19-A29D-B0F4FA0E58CE}" destId="{69A63B8D-82CC-4978-AF6F-0EF872DF735F}" srcOrd="9" destOrd="0" parTransId="{03774DF1-6E84-4D59-A317-BB9F32186A9A}" sibTransId="{DFD451A5-5CBA-44A1-963D-57E94CADB220}"/>
    <dgm:cxn modelId="{22848C72-BD3E-4723-A00A-CAA46CE9B129}" type="presOf" srcId="{5BEB35CB-0C7B-4373-B7AF-62F18E2791A0}" destId="{147CCE0F-22F4-4D96-A66A-AD2C3116CEB4}" srcOrd="0" destOrd="0" presId="urn:microsoft.com/office/officeart/2005/8/layout/default"/>
    <dgm:cxn modelId="{25826E9F-0229-4299-AC3B-356B69C8FC2C}" type="presOf" srcId="{485BBD15-69BE-49CE-9D91-FC78E42DE546}" destId="{2286CEF5-4970-4F4E-B2AA-02C61B0129A0}" srcOrd="0" destOrd="0" presId="urn:microsoft.com/office/officeart/2005/8/layout/default"/>
    <dgm:cxn modelId="{E6202967-9716-4D98-AB5A-3AC2ED515910}" type="presOf" srcId="{0ECE40F3-8516-484A-8E5B-74263992EE7E}" destId="{FF6EFFBA-A698-41FB-9D5E-9897F8B84574}" srcOrd="0" destOrd="0" presId="urn:microsoft.com/office/officeart/2005/8/layout/default"/>
    <dgm:cxn modelId="{66C675CF-6644-43F9-8C6A-E98C85FB60D8}" srcId="{BE4E1749-88C0-4A19-A29D-B0F4FA0E58CE}" destId="{485BBD15-69BE-49CE-9D91-FC78E42DE546}" srcOrd="6" destOrd="0" parTransId="{962B4C23-2A97-4E71-AFFA-C4AB092ADF2A}" sibTransId="{D67614AD-E7AC-4C0E-957F-DF2B7075F52F}"/>
    <dgm:cxn modelId="{4C474451-1424-4901-8F07-F54350ABE496}" srcId="{BE4E1749-88C0-4A19-A29D-B0F4FA0E58CE}" destId="{17584B88-1D6D-4790-AACC-F92A2E23D64E}" srcOrd="1" destOrd="0" parTransId="{86D9508D-282E-4D7F-BB5A-6990DC467B5F}" sibTransId="{7DAF87BC-ED6C-47D1-9E45-646979F5D078}"/>
    <dgm:cxn modelId="{C97BFEA9-4EE0-4C11-9711-5EC2ECCC0C20}" type="presOf" srcId="{BE4E1749-88C0-4A19-A29D-B0F4FA0E58CE}" destId="{F4DA54AE-8743-40F2-B838-26339A9B94AD}" srcOrd="0" destOrd="0" presId="urn:microsoft.com/office/officeart/2005/8/layout/default"/>
    <dgm:cxn modelId="{28F501AA-079E-412D-8297-CE11917DD29C}" type="presOf" srcId="{69A63B8D-82CC-4978-AF6F-0EF872DF735F}" destId="{C117ED48-19DC-463A-AFE9-C3B683D8B2D2}" srcOrd="0" destOrd="0" presId="urn:microsoft.com/office/officeart/2005/8/layout/default"/>
    <dgm:cxn modelId="{BD2B56A4-B205-4525-A94F-36692C2557BA}" srcId="{BE4E1749-88C0-4A19-A29D-B0F4FA0E58CE}" destId="{7A12CEE6-56DF-4417-9A2B-0DDFF905BF7F}" srcOrd="4" destOrd="0" parTransId="{03999CF5-360B-49DF-B16B-AE7473868C47}" sibTransId="{58784FF6-4F3C-4BE0-B08E-E3509E34CD3F}"/>
    <dgm:cxn modelId="{1BD591FF-926F-423E-B0E8-D951B8DB44F3}" srcId="{BE4E1749-88C0-4A19-A29D-B0F4FA0E58CE}" destId="{9F874778-44A6-4B9B-A8A2-F76544D0FD2C}" srcOrd="5" destOrd="0" parTransId="{40BB7F98-7845-4DE1-ACC3-E2D3A224877E}" sibTransId="{394EB767-68C1-4C7E-9DDE-E4576B05D578}"/>
    <dgm:cxn modelId="{8EB26FF7-9BCB-4E40-AD3B-F115177D9DCA}" type="presOf" srcId="{9F874778-44A6-4B9B-A8A2-F76544D0FD2C}" destId="{BC16782E-0D01-472D-AECB-8E369B9C2D8D}" srcOrd="0" destOrd="0" presId="urn:microsoft.com/office/officeart/2005/8/layout/default"/>
    <dgm:cxn modelId="{CA56ABB3-EFB6-4AF1-B6AF-ADC72F757D3C}" srcId="{BE4E1749-88C0-4A19-A29D-B0F4FA0E58CE}" destId="{0576DF2C-2F5D-478F-8FEF-B411D623EC28}" srcOrd="8" destOrd="0" parTransId="{808D578D-1BC1-474F-99E3-D790F3CAE482}" sibTransId="{84A8380A-1FC1-4AFE-9F1E-218417913016}"/>
    <dgm:cxn modelId="{B7517064-26D4-4487-94CE-9F141508EB58}" srcId="{BE4E1749-88C0-4A19-A29D-B0F4FA0E58CE}" destId="{5BEB35CB-0C7B-4373-B7AF-62F18E2791A0}" srcOrd="0" destOrd="0" parTransId="{5ABD5F7D-0952-46ED-AB4C-736C9D310B74}" sibTransId="{C3BD75DC-3345-4854-AE1B-CF190D1B125A}"/>
    <dgm:cxn modelId="{9EA95464-E7F1-41A1-9A4E-32FC431D495A}" type="presOf" srcId="{17584B88-1D6D-4790-AACC-F92A2E23D64E}" destId="{DCE2A083-AB12-4171-B7CF-4407F378C664}" srcOrd="0" destOrd="0" presId="urn:microsoft.com/office/officeart/2005/8/layout/default"/>
    <dgm:cxn modelId="{2A46855F-3CEB-4CCA-83E7-A2026165FB41}" srcId="{BE4E1749-88C0-4A19-A29D-B0F4FA0E58CE}" destId="{0ECE40F3-8516-484A-8E5B-74263992EE7E}" srcOrd="3" destOrd="0" parTransId="{48899820-E088-46F2-BA53-D1762E919F42}" sibTransId="{FB5B124E-3BC2-41B8-8B26-CF10A2B6DFF8}"/>
    <dgm:cxn modelId="{1B8896A6-6F2C-4247-AE8A-5A680034108D}" type="presOf" srcId="{7A12CEE6-56DF-4417-9A2B-0DDFF905BF7F}" destId="{8B9551BB-CFDF-4321-884E-36A10300AAAE}" srcOrd="0" destOrd="0" presId="urn:microsoft.com/office/officeart/2005/8/layout/default"/>
    <dgm:cxn modelId="{7D574E24-09F3-483C-A35C-3299C94CE86A}" srcId="{BE4E1749-88C0-4A19-A29D-B0F4FA0E58CE}" destId="{4B94C1BA-BA0D-4DCA-9978-A940B60C10E8}" srcOrd="2" destOrd="0" parTransId="{D5E61580-D022-4413-8674-DBA5A824F1C3}" sibTransId="{C9A1795B-68A2-4037-86A5-C3A370F29623}"/>
    <dgm:cxn modelId="{2B0095ED-243A-48F5-BD35-369E29B21F60}" type="presOf" srcId="{0576DF2C-2F5D-478F-8FEF-B411D623EC28}" destId="{A0ECE286-3DC0-4F28-A3A8-74EAEF366E02}" srcOrd="0" destOrd="0" presId="urn:microsoft.com/office/officeart/2005/8/layout/default"/>
    <dgm:cxn modelId="{3B339A27-AD25-42EC-AD68-CC3D69D73F40}" type="presOf" srcId="{C7C10390-9E67-4493-8984-7172A827DAE4}" destId="{FD6577CE-93B1-40FE-9D8B-0816164C5B42}" srcOrd="0" destOrd="0" presId="urn:microsoft.com/office/officeart/2005/8/layout/default"/>
    <dgm:cxn modelId="{5FC269B2-629E-4FC4-8A95-CCE6FAF48FF1}" type="presParOf" srcId="{F4DA54AE-8743-40F2-B838-26339A9B94AD}" destId="{147CCE0F-22F4-4D96-A66A-AD2C3116CEB4}" srcOrd="0" destOrd="0" presId="urn:microsoft.com/office/officeart/2005/8/layout/default"/>
    <dgm:cxn modelId="{4AED36D0-4297-4D86-A4D0-1E604ECAC1C6}" type="presParOf" srcId="{F4DA54AE-8743-40F2-B838-26339A9B94AD}" destId="{B02537C2-2244-4F95-90E3-B9EC87C82FD1}" srcOrd="1" destOrd="0" presId="urn:microsoft.com/office/officeart/2005/8/layout/default"/>
    <dgm:cxn modelId="{648DC0D6-D117-4275-8F12-3BCC49FB6EA9}" type="presParOf" srcId="{F4DA54AE-8743-40F2-B838-26339A9B94AD}" destId="{DCE2A083-AB12-4171-B7CF-4407F378C664}" srcOrd="2" destOrd="0" presId="urn:microsoft.com/office/officeart/2005/8/layout/default"/>
    <dgm:cxn modelId="{50142996-02BF-443B-8B68-AA87BE02B17D}" type="presParOf" srcId="{F4DA54AE-8743-40F2-B838-26339A9B94AD}" destId="{FB14D6BE-EA08-4EA4-8C32-A182331C9C05}" srcOrd="3" destOrd="0" presId="urn:microsoft.com/office/officeart/2005/8/layout/default"/>
    <dgm:cxn modelId="{82357BCB-AF6F-4774-AD52-22793FA92050}" type="presParOf" srcId="{F4DA54AE-8743-40F2-B838-26339A9B94AD}" destId="{FBD15ED5-9AAD-4200-A80B-2021D18BB170}" srcOrd="4" destOrd="0" presId="urn:microsoft.com/office/officeart/2005/8/layout/default"/>
    <dgm:cxn modelId="{94B757EC-A743-45E8-9D8E-ECEA84B02C36}" type="presParOf" srcId="{F4DA54AE-8743-40F2-B838-26339A9B94AD}" destId="{90FD0309-0F5C-4C5A-BCD4-CEEC1B84F596}" srcOrd="5" destOrd="0" presId="urn:microsoft.com/office/officeart/2005/8/layout/default"/>
    <dgm:cxn modelId="{6B1A9A3A-EFC9-458F-B846-B396CD75F7B7}" type="presParOf" srcId="{F4DA54AE-8743-40F2-B838-26339A9B94AD}" destId="{FF6EFFBA-A698-41FB-9D5E-9897F8B84574}" srcOrd="6" destOrd="0" presId="urn:microsoft.com/office/officeart/2005/8/layout/default"/>
    <dgm:cxn modelId="{6B9E87DA-16EA-457D-AA1A-593B42796653}" type="presParOf" srcId="{F4DA54AE-8743-40F2-B838-26339A9B94AD}" destId="{29AEA6BD-69AF-4FA8-9D20-6AC34FD7828E}" srcOrd="7" destOrd="0" presId="urn:microsoft.com/office/officeart/2005/8/layout/default"/>
    <dgm:cxn modelId="{B090D0D1-61A4-4702-9580-51466460AC18}" type="presParOf" srcId="{F4DA54AE-8743-40F2-B838-26339A9B94AD}" destId="{8B9551BB-CFDF-4321-884E-36A10300AAAE}" srcOrd="8" destOrd="0" presId="urn:microsoft.com/office/officeart/2005/8/layout/default"/>
    <dgm:cxn modelId="{D4EB7459-A7CF-49CA-951F-DF662407EF2B}" type="presParOf" srcId="{F4DA54AE-8743-40F2-B838-26339A9B94AD}" destId="{B61A36F8-9219-41A5-85D1-719FB9C79DA1}" srcOrd="9" destOrd="0" presId="urn:microsoft.com/office/officeart/2005/8/layout/default"/>
    <dgm:cxn modelId="{7A88A216-0B15-4EE1-B443-E8A944309667}" type="presParOf" srcId="{F4DA54AE-8743-40F2-B838-26339A9B94AD}" destId="{BC16782E-0D01-472D-AECB-8E369B9C2D8D}" srcOrd="10" destOrd="0" presId="urn:microsoft.com/office/officeart/2005/8/layout/default"/>
    <dgm:cxn modelId="{F272A241-04D1-4712-87BC-8E0F6DD52027}" type="presParOf" srcId="{F4DA54AE-8743-40F2-B838-26339A9B94AD}" destId="{F730D0D9-BE22-455E-B728-99722D3214AF}" srcOrd="11" destOrd="0" presId="urn:microsoft.com/office/officeart/2005/8/layout/default"/>
    <dgm:cxn modelId="{8A9647E8-A1E6-4095-9C47-2AAD23501D9C}" type="presParOf" srcId="{F4DA54AE-8743-40F2-B838-26339A9B94AD}" destId="{2286CEF5-4970-4F4E-B2AA-02C61B0129A0}" srcOrd="12" destOrd="0" presId="urn:microsoft.com/office/officeart/2005/8/layout/default"/>
    <dgm:cxn modelId="{041CEE73-E838-4998-AE2C-880A2A5B2261}" type="presParOf" srcId="{F4DA54AE-8743-40F2-B838-26339A9B94AD}" destId="{71D3454C-88FE-4FEA-A730-C9016002ACD9}" srcOrd="13" destOrd="0" presId="urn:microsoft.com/office/officeart/2005/8/layout/default"/>
    <dgm:cxn modelId="{6EAC001C-9BE0-4AEF-A78A-CAC0F2DEF5CB}" type="presParOf" srcId="{F4DA54AE-8743-40F2-B838-26339A9B94AD}" destId="{FD6577CE-93B1-40FE-9D8B-0816164C5B42}" srcOrd="14" destOrd="0" presId="urn:microsoft.com/office/officeart/2005/8/layout/default"/>
    <dgm:cxn modelId="{DF7207FC-EE3F-4FAF-BF9B-BCE3E2E11D4D}" type="presParOf" srcId="{F4DA54AE-8743-40F2-B838-26339A9B94AD}" destId="{1335D5DB-85C0-4244-9CC7-EFB3C88055FC}" srcOrd="15" destOrd="0" presId="urn:microsoft.com/office/officeart/2005/8/layout/default"/>
    <dgm:cxn modelId="{027359E4-0BC4-482A-81D4-264E47342F4F}" type="presParOf" srcId="{F4DA54AE-8743-40F2-B838-26339A9B94AD}" destId="{A0ECE286-3DC0-4F28-A3A8-74EAEF366E02}" srcOrd="16" destOrd="0" presId="urn:microsoft.com/office/officeart/2005/8/layout/default"/>
    <dgm:cxn modelId="{C480EE96-489D-4787-AA96-E2E83C1F5FB1}" type="presParOf" srcId="{F4DA54AE-8743-40F2-B838-26339A9B94AD}" destId="{671E1750-88F2-440F-82BF-C058754D3E05}" srcOrd="17" destOrd="0" presId="urn:microsoft.com/office/officeart/2005/8/layout/default"/>
    <dgm:cxn modelId="{AD8F9E88-160D-4961-9442-45962250B530}" type="presParOf" srcId="{F4DA54AE-8743-40F2-B838-26339A9B94AD}" destId="{C117ED48-19DC-463A-AFE9-C3B683D8B2D2}" srcOrd="1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600" dirty="0" smtClean="0"/>
            <a:t>Change the device settings around. </a:t>
          </a:r>
        </a:p>
        <a:p>
          <a:pPr rtl="0"/>
          <a:r>
            <a:rPr lang="en-US" sz="1600" dirty="0" smtClean="0"/>
            <a:t>What do you notice? </a:t>
          </a:r>
          <a:endParaRPr lang="en-US" sz="1600"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50C6194A-1172-48AC-8892-055A51A8F2DD}">
      <dgm:prSet/>
      <dgm:spPr/>
      <dgm:t>
        <a:bodyPr/>
        <a:lstStyle/>
        <a:p>
          <a:r>
            <a:rPr lang="en-US" dirty="0" smtClean="0"/>
            <a:t>What permissions does the app need?  </a:t>
          </a:r>
          <a:endParaRPr lang="en-US" dirty="0"/>
        </a:p>
      </dgm:t>
    </dgm:pt>
    <dgm:pt modelId="{82645187-3883-4FD1-8066-90664C8373C8}" type="parTrans" cxnId="{341460EF-6EA4-40B7-B026-8DA5F27BCF19}">
      <dgm:prSet/>
      <dgm:spPr/>
      <dgm:t>
        <a:bodyPr/>
        <a:lstStyle/>
        <a:p>
          <a:endParaRPr lang="en-US"/>
        </a:p>
      </dgm:t>
    </dgm:pt>
    <dgm:pt modelId="{53206B2F-1E20-4C86-B210-B14D70D0BE75}" type="sibTrans" cxnId="{341460EF-6EA4-40B7-B026-8DA5F27BCF19}">
      <dgm:prSet/>
      <dgm:spPr/>
      <dgm:t>
        <a:bodyPr/>
        <a:lstStyle/>
        <a:p>
          <a:endParaRPr lang="en-US"/>
        </a:p>
      </dgm:t>
    </dgm:pt>
    <dgm:pt modelId="{51924AAA-8A23-4BA3-BAF0-5F7F2346B57E}">
      <dgm:prSet/>
      <dgm:spPr/>
      <dgm:t>
        <a:bodyPr/>
        <a:lstStyle/>
        <a:p>
          <a:r>
            <a:rPr lang="en-US" dirty="0" smtClean="0"/>
            <a:t>What tablet device is being used?</a:t>
          </a:r>
        </a:p>
        <a:p>
          <a:r>
            <a:rPr lang="en-US" dirty="0" smtClean="0"/>
            <a:t> What version of hardware or software?</a:t>
          </a:r>
          <a:endParaRPr lang="en-US" dirty="0"/>
        </a:p>
      </dgm:t>
    </dgm:pt>
    <dgm:pt modelId="{3D3EA63B-0299-4E62-B8F7-5FCEE261C2B9}" type="parTrans" cxnId="{19DA79E3-33FD-4D76-88D1-B7FA792E8E1E}">
      <dgm:prSet/>
      <dgm:spPr/>
      <dgm:t>
        <a:bodyPr/>
        <a:lstStyle/>
        <a:p>
          <a:endParaRPr lang="en-US"/>
        </a:p>
      </dgm:t>
    </dgm:pt>
    <dgm:pt modelId="{579FDF20-B96B-4326-BA6F-6804B4EC7F87}" type="sibTrans" cxnId="{19DA79E3-33FD-4D76-88D1-B7FA792E8E1E}">
      <dgm:prSet/>
      <dgm:spPr/>
      <dgm:t>
        <a:bodyPr/>
        <a:lstStyle/>
        <a:p>
          <a:endParaRPr lang="en-US"/>
        </a:p>
      </dgm:t>
    </dgm:pt>
    <dgm:pt modelId="{2CBF34DF-6817-451C-B3B6-342D9039216C}">
      <dgm:prSet/>
      <dgm:spPr/>
      <dgm:t>
        <a:bodyPr/>
        <a:lstStyle/>
        <a:p>
          <a:r>
            <a:rPr lang="en-US" dirty="0" smtClean="0"/>
            <a:t>Review app store submission requirements</a:t>
          </a:r>
          <a:endParaRPr lang="en-US" dirty="0"/>
        </a:p>
      </dgm:t>
    </dgm:pt>
    <dgm:pt modelId="{C79C05EC-E62C-4AD8-8B18-6970CF889025}" type="parTrans" cxnId="{F94366D6-B47F-40D9-91AE-2746CD9A28D0}">
      <dgm:prSet/>
      <dgm:spPr/>
      <dgm:t>
        <a:bodyPr/>
        <a:lstStyle/>
        <a:p>
          <a:endParaRPr lang="en-US"/>
        </a:p>
      </dgm:t>
    </dgm:pt>
    <dgm:pt modelId="{6953BA04-1AE4-4258-AA03-F2BD60BD3F99}" type="sibTrans" cxnId="{F94366D6-B47F-40D9-91AE-2746CD9A28D0}">
      <dgm:prSet/>
      <dgm:spPr/>
      <dgm:t>
        <a:bodyPr/>
        <a:lstStyle/>
        <a:p>
          <a:endParaRPr lang="en-US"/>
        </a:p>
      </dgm:t>
    </dgm:pt>
    <dgm:pt modelId="{D1D8C9B3-5A17-4351-8484-2C3D5A46D217}">
      <dgm:prSet/>
      <dgm:spPr/>
      <dgm:t>
        <a:bodyPr/>
        <a:lstStyle/>
        <a:p>
          <a:r>
            <a:rPr lang="en-US" dirty="0" smtClean="0"/>
            <a:t>Test content. </a:t>
          </a:r>
        </a:p>
        <a:p>
          <a:r>
            <a:rPr lang="en-US" dirty="0" smtClean="0"/>
            <a:t>For example, text size, content adjustment and responsive design. </a:t>
          </a:r>
          <a:endParaRPr lang="en-US" dirty="0"/>
        </a:p>
      </dgm:t>
    </dgm:pt>
    <dgm:pt modelId="{59CD7B2F-9A91-49AE-9716-9FAD71627A3F}" type="parTrans" cxnId="{B187AE36-5AE4-4FEB-B5AF-66D3101617A4}">
      <dgm:prSet/>
      <dgm:spPr/>
      <dgm:t>
        <a:bodyPr/>
        <a:lstStyle/>
        <a:p>
          <a:endParaRPr lang="en-US"/>
        </a:p>
      </dgm:t>
    </dgm:pt>
    <dgm:pt modelId="{0D8A50A3-9A62-4DB4-95BB-1F0EA35B3D29}" type="sibTrans" cxnId="{B187AE36-5AE4-4FEB-B5AF-66D3101617A4}">
      <dgm:prSet/>
      <dgm:spPr/>
      <dgm:t>
        <a:bodyPr/>
        <a:lstStyle/>
        <a:p>
          <a:endParaRPr lang="en-US"/>
        </a:p>
      </dgm:t>
    </dgm:pt>
    <dgm:pt modelId="{DE686AD7-A5A1-4378-BEDC-FF2870B58C28}">
      <dgm:prSet/>
      <dgm:spPr/>
      <dgm:t>
        <a:bodyPr/>
        <a:lstStyle/>
        <a:p>
          <a:r>
            <a:rPr lang="en-US" dirty="0" smtClean="0"/>
            <a:t>Test the UI and </a:t>
          </a:r>
          <a:r>
            <a:rPr lang="en-US" dirty="0" err="1" smtClean="0"/>
            <a:t>touchscreen</a:t>
          </a:r>
          <a:r>
            <a:rPr lang="en-US" dirty="0" smtClean="0"/>
            <a:t> gestures. </a:t>
          </a:r>
        </a:p>
        <a:p>
          <a:r>
            <a:rPr lang="en-US" dirty="0" smtClean="0"/>
            <a:t>For example, swipe, zoom, pinch, multi-touch, shake and orientation.</a:t>
          </a:r>
          <a:endParaRPr lang="en-US" dirty="0"/>
        </a:p>
      </dgm:t>
    </dgm:pt>
    <dgm:pt modelId="{086FDBF6-D685-4A08-9646-E21A3D257EF4}" type="parTrans" cxnId="{EE2C8B90-AE70-46DB-8340-F91270FA1DA1}">
      <dgm:prSet/>
      <dgm:spPr/>
      <dgm:t>
        <a:bodyPr/>
        <a:lstStyle/>
        <a:p>
          <a:endParaRPr lang="en-US"/>
        </a:p>
      </dgm:t>
    </dgm:pt>
    <dgm:pt modelId="{A4FBA9DD-2769-4D57-A0FC-150537301981}" type="sibTrans" cxnId="{EE2C8B90-AE70-46DB-8340-F91270FA1DA1}">
      <dgm:prSet/>
      <dgm:spPr/>
      <dgm:t>
        <a:bodyPr/>
        <a:lstStyle/>
        <a:p>
          <a:endParaRPr lang="en-US"/>
        </a:p>
      </dgm:t>
    </dgm:pt>
    <dgm:pt modelId="{B8831B72-EBC7-4939-B92F-38F9DD11DAAB}">
      <dgm:prSet/>
      <dgm:spPr/>
      <dgm:t>
        <a:bodyPr/>
        <a:lstStyle/>
        <a:p>
          <a:r>
            <a:rPr lang="en-US" dirty="0" smtClean="0"/>
            <a:t>Test peripherals. For example, keyboards, Mi-</a:t>
          </a:r>
          <a:r>
            <a:rPr lang="en-US" dirty="0" err="1" smtClean="0"/>
            <a:t>fi</a:t>
          </a:r>
          <a:r>
            <a:rPr lang="en-US" dirty="0" smtClean="0"/>
            <a:t> devices, BT peripherals, </a:t>
          </a:r>
          <a:r>
            <a:rPr lang="en-US" dirty="0" err="1" smtClean="0"/>
            <a:t>iBeacon</a:t>
          </a:r>
          <a:r>
            <a:rPr lang="en-US" dirty="0" smtClean="0"/>
            <a:t>, and syncing peripherals. </a:t>
          </a:r>
          <a:endParaRPr lang="en-US" dirty="0"/>
        </a:p>
      </dgm:t>
    </dgm:pt>
    <dgm:pt modelId="{D8D8F2D2-AD08-44C8-BD5E-85D55DCEE28E}" type="parTrans" cxnId="{2664FE00-1B06-422E-A5DE-6975D67B1328}">
      <dgm:prSet/>
      <dgm:spPr/>
      <dgm:t>
        <a:bodyPr/>
        <a:lstStyle/>
        <a:p>
          <a:endParaRPr lang="en-US"/>
        </a:p>
      </dgm:t>
    </dgm:pt>
    <dgm:pt modelId="{989576CD-373E-4193-888F-E490F43BC5B1}" type="sibTrans" cxnId="{2664FE00-1B06-422E-A5DE-6975D67B1328}">
      <dgm:prSet/>
      <dgm:spPr/>
      <dgm:t>
        <a:bodyPr/>
        <a:lstStyle/>
        <a:p>
          <a:endParaRPr lang="en-US"/>
        </a:p>
      </dgm:t>
    </dgm:pt>
    <dgm:pt modelId="{DB537885-027A-4272-B3E0-481A095EF057}">
      <dgm:prSet/>
      <dgm:spPr/>
      <dgm:t>
        <a:bodyPr/>
        <a:lstStyle/>
        <a:p>
          <a:r>
            <a:rPr lang="en-US" dirty="0" smtClean="0"/>
            <a:t>Test Camera, if applicable. For example, taking photos, using stored photos and photo data. </a:t>
          </a:r>
          <a:endParaRPr lang="en-US" dirty="0"/>
        </a:p>
      </dgm:t>
    </dgm:pt>
    <dgm:pt modelId="{F50CEB8F-6041-448A-89D5-22BC118BAA80}" type="parTrans" cxnId="{B279F6B0-0739-4C47-9047-7064225D07FB}">
      <dgm:prSet/>
      <dgm:spPr/>
      <dgm:t>
        <a:bodyPr/>
        <a:lstStyle/>
        <a:p>
          <a:endParaRPr lang="en-US"/>
        </a:p>
      </dgm:t>
    </dgm:pt>
    <dgm:pt modelId="{A50CC94B-5C54-4D5D-B0B6-7088A41A3211}" type="sibTrans" cxnId="{B279F6B0-0739-4C47-9047-7064225D07FB}">
      <dgm:prSet/>
      <dgm:spPr/>
      <dgm:t>
        <a:bodyPr/>
        <a:lstStyle/>
        <a:p>
          <a:endParaRPr lang="en-US"/>
        </a:p>
      </dgm:t>
    </dgm:pt>
    <dgm:pt modelId="{56FE0190-6EB1-4194-8BCD-1E467E9075BA}">
      <dgm:prSet/>
      <dgm:spPr/>
      <dgm:t>
        <a:bodyPr/>
        <a:lstStyle/>
        <a:p>
          <a:r>
            <a:rPr lang="en-US" dirty="0" smtClean="0"/>
            <a:t>How does the app run when the device is locked?</a:t>
          </a:r>
          <a:endParaRPr lang="en-US" dirty="0"/>
        </a:p>
      </dgm:t>
    </dgm:pt>
    <dgm:pt modelId="{5C7D754E-465E-4504-8406-CECFA259C7B8}" type="parTrans" cxnId="{9B7038E2-29F0-4054-A7B9-7C221D2500AD}">
      <dgm:prSet/>
      <dgm:spPr/>
      <dgm:t>
        <a:bodyPr/>
        <a:lstStyle/>
        <a:p>
          <a:endParaRPr lang="en-US"/>
        </a:p>
      </dgm:t>
    </dgm:pt>
    <dgm:pt modelId="{C9976C2E-BDF2-444E-A89D-4B55FAF2CA4F}" type="sibTrans" cxnId="{9B7038E2-29F0-4054-A7B9-7C221D2500AD}">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9">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E496139A-8801-4086-98D3-F33BCACC14E6}" type="pres">
      <dgm:prSet presAssocID="{50C6194A-1172-48AC-8892-055A51A8F2DD}" presName="node" presStyleLbl="node1" presStyleIdx="1" presStyleCnt="9">
        <dgm:presLayoutVars>
          <dgm:bulletEnabled val="1"/>
        </dgm:presLayoutVars>
      </dgm:prSet>
      <dgm:spPr/>
      <dgm:t>
        <a:bodyPr/>
        <a:lstStyle/>
        <a:p>
          <a:endParaRPr lang="en-US"/>
        </a:p>
      </dgm:t>
    </dgm:pt>
    <dgm:pt modelId="{35E42A7C-88C4-4D0C-A6E9-FA7702099E56}" type="pres">
      <dgm:prSet presAssocID="{53206B2F-1E20-4C86-B210-B14D70D0BE75}" presName="sibTrans" presStyleCnt="0"/>
      <dgm:spPr/>
    </dgm:pt>
    <dgm:pt modelId="{A4531B75-D1C4-44FD-97F9-86688C22335D}" type="pres">
      <dgm:prSet presAssocID="{51924AAA-8A23-4BA3-BAF0-5F7F2346B57E}" presName="node" presStyleLbl="node1" presStyleIdx="2" presStyleCnt="9">
        <dgm:presLayoutVars>
          <dgm:bulletEnabled val="1"/>
        </dgm:presLayoutVars>
      </dgm:prSet>
      <dgm:spPr/>
      <dgm:t>
        <a:bodyPr/>
        <a:lstStyle/>
        <a:p>
          <a:endParaRPr lang="en-US"/>
        </a:p>
      </dgm:t>
    </dgm:pt>
    <dgm:pt modelId="{ADD9B2AB-DEF9-42CA-950D-B5610D0A8D0B}" type="pres">
      <dgm:prSet presAssocID="{579FDF20-B96B-4326-BA6F-6804B4EC7F87}" presName="sibTrans" presStyleCnt="0"/>
      <dgm:spPr/>
    </dgm:pt>
    <dgm:pt modelId="{540C04D5-7392-49D3-B0FF-3152CC48EB00}" type="pres">
      <dgm:prSet presAssocID="{2CBF34DF-6817-451C-B3B6-342D9039216C}" presName="node" presStyleLbl="node1" presStyleIdx="3" presStyleCnt="9">
        <dgm:presLayoutVars>
          <dgm:bulletEnabled val="1"/>
        </dgm:presLayoutVars>
      </dgm:prSet>
      <dgm:spPr/>
      <dgm:t>
        <a:bodyPr/>
        <a:lstStyle/>
        <a:p>
          <a:endParaRPr lang="en-US"/>
        </a:p>
      </dgm:t>
    </dgm:pt>
    <dgm:pt modelId="{CB4BDA3A-7CA9-446B-A408-5AD44808ABF4}" type="pres">
      <dgm:prSet presAssocID="{6953BA04-1AE4-4258-AA03-F2BD60BD3F99}" presName="sibTrans" presStyleCnt="0"/>
      <dgm:spPr/>
    </dgm:pt>
    <dgm:pt modelId="{E86A4151-3833-48D4-8816-EB739AF54E1A}" type="pres">
      <dgm:prSet presAssocID="{D1D8C9B3-5A17-4351-8484-2C3D5A46D217}" presName="node" presStyleLbl="node1" presStyleIdx="4" presStyleCnt="9">
        <dgm:presLayoutVars>
          <dgm:bulletEnabled val="1"/>
        </dgm:presLayoutVars>
      </dgm:prSet>
      <dgm:spPr/>
      <dgm:t>
        <a:bodyPr/>
        <a:lstStyle/>
        <a:p>
          <a:endParaRPr lang="en-US"/>
        </a:p>
      </dgm:t>
    </dgm:pt>
    <dgm:pt modelId="{8466D1F7-B239-474F-86CB-4D85C78E24F2}" type="pres">
      <dgm:prSet presAssocID="{0D8A50A3-9A62-4DB4-95BB-1F0EA35B3D29}" presName="sibTrans" presStyleCnt="0"/>
      <dgm:spPr/>
    </dgm:pt>
    <dgm:pt modelId="{3E19BA0B-9B8D-4EA1-80E4-7E2B58422A36}" type="pres">
      <dgm:prSet presAssocID="{DE686AD7-A5A1-4378-BEDC-FF2870B58C28}" presName="node" presStyleLbl="node1" presStyleIdx="5" presStyleCnt="9">
        <dgm:presLayoutVars>
          <dgm:bulletEnabled val="1"/>
        </dgm:presLayoutVars>
      </dgm:prSet>
      <dgm:spPr/>
      <dgm:t>
        <a:bodyPr/>
        <a:lstStyle/>
        <a:p>
          <a:endParaRPr lang="en-US"/>
        </a:p>
      </dgm:t>
    </dgm:pt>
    <dgm:pt modelId="{9F5A4DF3-7B53-4542-8AF4-17ED03A0643F}" type="pres">
      <dgm:prSet presAssocID="{A4FBA9DD-2769-4D57-A0FC-150537301981}" presName="sibTrans" presStyleCnt="0"/>
      <dgm:spPr/>
    </dgm:pt>
    <dgm:pt modelId="{CB033035-A01E-4BDD-A96A-1C19B654B2A5}" type="pres">
      <dgm:prSet presAssocID="{B8831B72-EBC7-4939-B92F-38F9DD11DAAB}" presName="node" presStyleLbl="node1" presStyleIdx="6" presStyleCnt="9">
        <dgm:presLayoutVars>
          <dgm:bulletEnabled val="1"/>
        </dgm:presLayoutVars>
      </dgm:prSet>
      <dgm:spPr/>
      <dgm:t>
        <a:bodyPr/>
        <a:lstStyle/>
        <a:p>
          <a:endParaRPr lang="en-US"/>
        </a:p>
      </dgm:t>
    </dgm:pt>
    <dgm:pt modelId="{0EA830CD-AF38-4F0C-A3D4-BDE43747147A}" type="pres">
      <dgm:prSet presAssocID="{989576CD-373E-4193-888F-E490F43BC5B1}" presName="sibTrans" presStyleCnt="0"/>
      <dgm:spPr/>
    </dgm:pt>
    <dgm:pt modelId="{AFA6D3EF-BE2D-42D1-973C-D8B82B5F274E}" type="pres">
      <dgm:prSet presAssocID="{DB537885-027A-4272-B3E0-481A095EF057}" presName="node" presStyleLbl="node1" presStyleIdx="7" presStyleCnt="9">
        <dgm:presLayoutVars>
          <dgm:bulletEnabled val="1"/>
        </dgm:presLayoutVars>
      </dgm:prSet>
      <dgm:spPr/>
      <dgm:t>
        <a:bodyPr/>
        <a:lstStyle/>
        <a:p>
          <a:endParaRPr lang="en-US"/>
        </a:p>
      </dgm:t>
    </dgm:pt>
    <dgm:pt modelId="{5EF5B8BD-C515-4238-ADB1-453EC2BCD86F}" type="pres">
      <dgm:prSet presAssocID="{A50CC94B-5C54-4D5D-B0B6-7088A41A3211}" presName="sibTrans" presStyleCnt="0"/>
      <dgm:spPr/>
    </dgm:pt>
    <dgm:pt modelId="{6C1A0352-D0E9-4EC3-AD81-67A81F877A74}" type="pres">
      <dgm:prSet presAssocID="{56FE0190-6EB1-4194-8BCD-1E467E9075BA}" presName="node" presStyleLbl="node1" presStyleIdx="8" presStyleCnt="9">
        <dgm:presLayoutVars>
          <dgm:bulletEnabled val="1"/>
        </dgm:presLayoutVars>
      </dgm:prSet>
      <dgm:spPr/>
      <dgm:t>
        <a:bodyPr/>
        <a:lstStyle/>
        <a:p>
          <a:endParaRPr lang="en-US"/>
        </a:p>
      </dgm:t>
    </dgm:pt>
  </dgm:ptLst>
  <dgm:cxnLst>
    <dgm:cxn modelId="{F2728341-C817-42A9-8A14-426F830F5380}" type="presOf" srcId="{BE4E1749-88C0-4A19-A29D-B0F4FA0E58CE}" destId="{F4DA54AE-8743-40F2-B838-26339A9B94AD}" srcOrd="0" destOrd="0" presId="urn:microsoft.com/office/officeart/2005/8/layout/default"/>
    <dgm:cxn modelId="{740BBDA0-647A-440E-BDC0-48F1556C4747}" type="presOf" srcId="{5BEB35CB-0C7B-4373-B7AF-62F18E2791A0}" destId="{147CCE0F-22F4-4D96-A66A-AD2C3116CEB4}" srcOrd="0" destOrd="0" presId="urn:microsoft.com/office/officeart/2005/8/layout/default"/>
    <dgm:cxn modelId="{CE8AF6FB-ADA0-4FCE-A40B-4BF1648BC0F0}" type="presOf" srcId="{51924AAA-8A23-4BA3-BAF0-5F7F2346B57E}" destId="{A4531B75-D1C4-44FD-97F9-86688C22335D}" srcOrd="0" destOrd="0" presId="urn:microsoft.com/office/officeart/2005/8/layout/default"/>
    <dgm:cxn modelId="{B187AE36-5AE4-4FEB-B5AF-66D3101617A4}" srcId="{BE4E1749-88C0-4A19-A29D-B0F4FA0E58CE}" destId="{D1D8C9B3-5A17-4351-8484-2C3D5A46D217}" srcOrd="4" destOrd="0" parTransId="{59CD7B2F-9A91-49AE-9716-9FAD71627A3F}" sibTransId="{0D8A50A3-9A62-4DB4-95BB-1F0EA35B3D29}"/>
    <dgm:cxn modelId="{937C2D8B-D4EB-4332-A767-B27D6B6F4DFB}" type="presOf" srcId="{56FE0190-6EB1-4194-8BCD-1E467E9075BA}" destId="{6C1A0352-D0E9-4EC3-AD81-67A81F877A74}" srcOrd="0" destOrd="0" presId="urn:microsoft.com/office/officeart/2005/8/layout/default"/>
    <dgm:cxn modelId="{578CEAED-9807-4E3E-A542-741ED75FDA79}" type="presOf" srcId="{2CBF34DF-6817-451C-B3B6-342D9039216C}" destId="{540C04D5-7392-49D3-B0FF-3152CC48EB00}" srcOrd="0" destOrd="0" presId="urn:microsoft.com/office/officeart/2005/8/layout/default"/>
    <dgm:cxn modelId="{4F5B181C-5ECA-459F-90A9-29865E04E2FD}" type="presOf" srcId="{50C6194A-1172-48AC-8892-055A51A8F2DD}" destId="{E496139A-8801-4086-98D3-F33BCACC14E6}" srcOrd="0" destOrd="0" presId="urn:microsoft.com/office/officeart/2005/8/layout/default"/>
    <dgm:cxn modelId="{341460EF-6EA4-40B7-B026-8DA5F27BCF19}" srcId="{BE4E1749-88C0-4A19-A29D-B0F4FA0E58CE}" destId="{50C6194A-1172-48AC-8892-055A51A8F2DD}" srcOrd="1" destOrd="0" parTransId="{82645187-3883-4FD1-8066-90664C8373C8}" sibTransId="{53206B2F-1E20-4C86-B210-B14D70D0BE75}"/>
    <dgm:cxn modelId="{19DA79E3-33FD-4D76-88D1-B7FA792E8E1E}" srcId="{BE4E1749-88C0-4A19-A29D-B0F4FA0E58CE}" destId="{51924AAA-8A23-4BA3-BAF0-5F7F2346B57E}" srcOrd="2" destOrd="0" parTransId="{3D3EA63B-0299-4E62-B8F7-5FCEE261C2B9}" sibTransId="{579FDF20-B96B-4326-BA6F-6804B4EC7F87}"/>
    <dgm:cxn modelId="{EE2C8B90-AE70-46DB-8340-F91270FA1DA1}" srcId="{BE4E1749-88C0-4A19-A29D-B0F4FA0E58CE}" destId="{DE686AD7-A5A1-4378-BEDC-FF2870B58C28}" srcOrd="5" destOrd="0" parTransId="{086FDBF6-D685-4A08-9646-E21A3D257EF4}" sibTransId="{A4FBA9DD-2769-4D57-A0FC-150537301981}"/>
    <dgm:cxn modelId="{2664FE00-1B06-422E-A5DE-6975D67B1328}" srcId="{BE4E1749-88C0-4A19-A29D-B0F4FA0E58CE}" destId="{B8831B72-EBC7-4939-B92F-38F9DD11DAAB}" srcOrd="6" destOrd="0" parTransId="{D8D8F2D2-AD08-44C8-BD5E-85D55DCEE28E}" sibTransId="{989576CD-373E-4193-888F-E490F43BC5B1}"/>
    <dgm:cxn modelId="{F94366D6-B47F-40D9-91AE-2746CD9A28D0}" srcId="{BE4E1749-88C0-4A19-A29D-B0F4FA0E58CE}" destId="{2CBF34DF-6817-451C-B3B6-342D9039216C}" srcOrd="3" destOrd="0" parTransId="{C79C05EC-E62C-4AD8-8B18-6970CF889025}" sibTransId="{6953BA04-1AE4-4258-AA03-F2BD60BD3F99}"/>
    <dgm:cxn modelId="{2F46DCF5-45A0-416E-9AF8-6360AD29B120}" type="presOf" srcId="{B8831B72-EBC7-4939-B92F-38F9DD11DAAB}" destId="{CB033035-A01E-4BDD-A96A-1C19B654B2A5}"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88283227-AD3E-4446-868A-8D61909ED0CC}" type="presOf" srcId="{DB537885-027A-4272-B3E0-481A095EF057}" destId="{AFA6D3EF-BE2D-42D1-973C-D8B82B5F274E}" srcOrd="0" destOrd="0" presId="urn:microsoft.com/office/officeart/2005/8/layout/default"/>
    <dgm:cxn modelId="{18B53E23-9DFB-4DA5-A058-32A5F1504249}" type="presOf" srcId="{DE686AD7-A5A1-4378-BEDC-FF2870B58C28}" destId="{3E19BA0B-9B8D-4EA1-80E4-7E2B58422A36}" srcOrd="0" destOrd="0" presId="urn:microsoft.com/office/officeart/2005/8/layout/default"/>
    <dgm:cxn modelId="{9B7038E2-29F0-4054-A7B9-7C221D2500AD}" srcId="{BE4E1749-88C0-4A19-A29D-B0F4FA0E58CE}" destId="{56FE0190-6EB1-4194-8BCD-1E467E9075BA}" srcOrd="8" destOrd="0" parTransId="{5C7D754E-465E-4504-8406-CECFA259C7B8}" sibTransId="{C9976C2E-BDF2-444E-A89D-4B55FAF2CA4F}"/>
    <dgm:cxn modelId="{91468504-EFBA-4F44-9419-B1AE0B444D0B}" type="presOf" srcId="{D1D8C9B3-5A17-4351-8484-2C3D5A46D217}" destId="{E86A4151-3833-48D4-8816-EB739AF54E1A}" srcOrd="0" destOrd="0" presId="urn:microsoft.com/office/officeart/2005/8/layout/default"/>
    <dgm:cxn modelId="{B279F6B0-0739-4C47-9047-7064225D07FB}" srcId="{BE4E1749-88C0-4A19-A29D-B0F4FA0E58CE}" destId="{DB537885-027A-4272-B3E0-481A095EF057}" srcOrd="7" destOrd="0" parTransId="{F50CEB8F-6041-448A-89D5-22BC118BAA80}" sibTransId="{A50CC94B-5C54-4D5D-B0B6-7088A41A3211}"/>
    <dgm:cxn modelId="{B15DA6D4-2A6C-473A-96C3-D511D793248A}" type="presParOf" srcId="{F4DA54AE-8743-40F2-B838-26339A9B94AD}" destId="{147CCE0F-22F4-4D96-A66A-AD2C3116CEB4}" srcOrd="0" destOrd="0" presId="urn:microsoft.com/office/officeart/2005/8/layout/default"/>
    <dgm:cxn modelId="{0E2E0A60-F216-4F32-8867-786A4B840CBF}" type="presParOf" srcId="{F4DA54AE-8743-40F2-B838-26339A9B94AD}" destId="{B02537C2-2244-4F95-90E3-B9EC87C82FD1}" srcOrd="1" destOrd="0" presId="urn:microsoft.com/office/officeart/2005/8/layout/default"/>
    <dgm:cxn modelId="{88FD8BD6-0827-4E40-B28F-C902640AFF85}" type="presParOf" srcId="{F4DA54AE-8743-40F2-B838-26339A9B94AD}" destId="{E496139A-8801-4086-98D3-F33BCACC14E6}" srcOrd="2" destOrd="0" presId="urn:microsoft.com/office/officeart/2005/8/layout/default"/>
    <dgm:cxn modelId="{0D507D2B-586D-4AEB-B464-C04A83226B07}" type="presParOf" srcId="{F4DA54AE-8743-40F2-B838-26339A9B94AD}" destId="{35E42A7C-88C4-4D0C-A6E9-FA7702099E56}" srcOrd="3" destOrd="0" presId="urn:microsoft.com/office/officeart/2005/8/layout/default"/>
    <dgm:cxn modelId="{2BE2F645-F793-4AEF-A782-8EC73F6145F0}" type="presParOf" srcId="{F4DA54AE-8743-40F2-B838-26339A9B94AD}" destId="{A4531B75-D1C4-44FD-97F9-86688C22335D}" srcOrd="4" destOrd="0" presId="urn:microsoft.com/office/officeart/2005/8/layout/default"/>
    <dgm:cxn modelId="{81128E65-85F7-4B89-8805-CD4A57A93DAA}" type="presParOf" srcId="{F4DA54AE-8743-40F2-B838-26339A9B94AD}" destId="{ADD9B2AB-DEF9-42CA-950D-B5610D0A8D0B}" srcOrd="5" destOrd="0" presId="urn:microsoft.com/office/officeart/2005/8/layout/default"/>
    <dgm:cxn modelId="{5DD5247E-BC9A-47DD-A8AD-B3BAEAB98B34}" type="presParOf" srcId="{F4DA54AE-8743-40F2-B838-26339A9B94AD}" destId="{540C04D5-7392-49D3-B0FF-3152CC48EB00}" srcOrd="6" destOrd="0" presId="urn:microsoft.com/office/officeart/2005/8/layout/default"/>
    <dgm:cxn modelId="{A1E22AEA-FEBB-4B35-8563-3BEF1C894847}" type="presParOf" srcId="{F4DA54AE-8743-40F2-B838-26339A9B94AD}" destId="{CB4BDA3A-7CA9-446B-A408-5AD44808ABF4}" srcOrd="7" destOrd="0" presId="urn:microsoft.com/office/officeart/2005/8/layout/default"/>
    <dgm:cxn modelId="{6E2B713C-E371-4EAB-8EF9-1718D7CEC65A}" type="presParOf" srcId="{F4DA54AE-8743-40F2-B838-26339A9B94AD}" destId="{E86A4151-3833-48D4-8816-EB739AF54E1A}" srcOrd="8" destOrd="0" presId="urn:microsoft.com/office/officeart/2005/8/layout/default"/>
    <dgm:cxn modelId="{A47D4F30-5557-437B-A613-79F46919BC65}" type="presParOf" srcId="{F4DA54AE-8743-40F2-B838-26339A9B94AD}" destId="{8466D1F7-B239-474F-86CB-4D85C78E24F2}" srcOrd="9" destOrd="0" presId="urn:microsoft.com/office/officeart/2005/8/layout/default"/>
    <dgm:cxn modelId="{06ADBA15-1EBE-461F-AF73-26FCFCC72A53}" type="presParOf" srcId="{F4DA54AE-8743-40F2-B838-26339A9B94AD}" destId="{3E19BA0B-9B8D-4EA1-80E4-7E2B58422A36}" srcOrd="10" destOrd="0" presId="urn:microsoft.com/office/officeart/2005/8/layout/default"/>
    <dgm:cxn modelId="{C99F7ADF-D886-4B19-ACBB-E6B4A5741DB7}" type="presParOf" srcId="{F4DA54AE-8743-40F2-B838-26339A9B94AD}" destId="{9F5A4DF3-7B53-4542-8AF4-17ED03A0643F}" srcOrd="11" destOrd="0" presId="urn:microsoft.com/office/officeart/2005/8/layout/default"/>
    <dgm:cxn modelId="{E2DC539C-2F34-4F5F-8992-5BC6B8A15D8D}" type="presParOf" srcId="{F4DA54AE-8743-40F2-B838-26339A9B94AD}" destId="{CB033035-A01E-4BDD-A96A-1C19B654B2A5}" srcOrd="12" destOrd="0" presId="urn:microsoft.com/office/officeart/2005/8/layout/default"/>
    <dgm:cxn modelId="{E7E6C8EB-26BC-456C-8F0E-93EB2ECDD7D3}" type="presParOf" srcId="{F4DA54AE-8743-40F2-B838-26339A9B94AD}" destId="{0EA830CD-AF38-4F0C-A3D4-BDE43747147A}" srcOrd="13" destOrd="0" presId="urn:microsoft.com/office/officeart/2005/8/layout/default"/>
    <dgm:cxn modelId="{257B10C9-11C8-4A26-AC35-C414CC214F69}" type="presParOf" srcId="{F4DA54AE-8743-40F2-B838-26339A9B94AD}" destId="{AFA6D3EF-BE2D-42D1-973C-D8B82B5F274E}" srcOrd="14" destOrd="0" presId="urn:microsoft.com/office/officeart/2005/8/layout/default"/>
    <dgm:cxn modelId="{A61621EE-53DB-4E8D-B6E3-47C192FC8E96}" type="presParOf" srcId="{F4DA54AE-8743-40F2-B838-26339A9B94AD}" destId="{5EF5B8BD-C515-4238-ADB1-453EC2BCD86F}" srcOrd="15" destOrd="0" presId="urn:microsoft.com/office/officeart/2005/8/layout/default"/>
    <dgm:cxn modelId="{7637B562-F926-42FB-AFF4-8C753179A86D}" type="presParOf" srcId="{F4DA54AE-8743-40F2-B838-26339A9B94AD}" destId="{6C1A0352-D0E9-4EC3-AD81-67A81F877A74}" srcOrd="1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35585C-26E3-499B-A95D-8D92C79E9E3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2CB624ED-B787-4161-A901-519B39C7ADC8}">
      <dgm:prSet/>
      <dgm:spPr/>
      <dgm:t>
        <a:bodyPr/>
        <a:lstStyle/>
        <a:p>
          <a:pPr rtl="0"/>
          <a:r>
            <a:rPr lang="en-US" b="1" dirty="0" smtClean="0">
              <a:solidFill>
                <a:schemeClr val="tx1"/>
              </a:solidFill>
            </a:rPr>
            <a:t> </a:t>
          </a:r>
          <a:endParaRPr lang="en-US" dirty="0">
            <a:solidFill>
              <a:schemeClr val="tx1"/>
            </a:solidFill>
          </a:endParaRPr>
        </a:p>
      </dgm:t>
    </dgm:pt>
    <dgm:pt modelId="{F2D037A1-9742-410C-8240-DFC3CF3218B0}" type="parTrans" cxnId="{FD200744-AB17-48CC-8300-A7FBB8D88159}">
      <dgm:prSet/>
      <dgm:spPr/>
      <dgm:t>
        <a:bodyPr/>
        <a:lstStyle/>
        <a:p>
          <a:endParaRPr lang="en-US"/>
        </a:p>
      </dgm:t>
    </dgm:pt>
    <dgm:pt modelId="{E6C3B34D-154C-439F-9636-DE1A92996619}" type="sibTrans" cxnId="{FD200744-AB17-48CC-8300-A7FBB8D88159}">
      <dgm:prSet/>
      <dgm:spPr/>
      <dgm:t>
        <a:bodyPr/>
        <a:lstStyle/>
        <a:p>
          <a:endParaRPr lang="en-US"/>
        </a:p>
      </dgm:t>
    </dgm:pt>
    <dgm:pt modelId="{9FC9BACE-A093-4C45-8F00-8D178215DB3E}" type="pres">
      <dgm:prSet presAssocID="{C435585C-26E3-499B-A95D-8D92C79E9E3A}" presName="Name0" presStyleCnt="0">
        <dgm:presLayoutVars>
          <dgm:dir/>
          <dgm:animLvl val="lvl"/>
          <dgm:resizeHandles val="exact"/>
        </dgm:presLayoutVars>
      </dgm:prSet>
      <dgm:spPr/>
      <dgm:t>
        <a:bodyPr/>
        <a:lstStyle/>
        <a:p>
          <a:endParaRPr lang="en-US"/>
        </a:p>
      </dgm:t>
    </dgm:pt>
    <dgm:pt modelId="{11DD445F-6372-49B3-9486-410A707C24C4}" type="pres">
      <dgm:prSet presAssocID="{2CB624ED-B787-4161-A901-519B39C7ADC8}" presName="linNode" presStyleCnt="0"/>
      <dgm:spPr/>
    </dgm:pt>
    <dgm:pt modelId="{C8E4765C-17C7-49BC-BD45-28BAC0D0C496}" type="pres">
      <dgm:prSet presAssocID="{2CB624ED-B787-4161-A901-519B39C7ADC8}" presName="parentText" presStyleLbl="node1" presStyleIdx="0" presStyleCnt="1" custScaleX="277778">
        <dgm:presLayoutVars>
          <dgm:chMax val="1"/>
          <dgm:bulletEnabled val="1"/>
        </dgm:presLayoutVars>
      </dgm:prSet>
      <dgm:spPr/>
      <dgm:t>
        <a:bodyPr/>
        <a:lstStyle/>
        <a:p>
          <a:endParaRPr lang="en-US"/>
        </a:p>
      </dgm:t>
    </dgm:pt>
  </dgm:ptLst>
  <dgm:cxnLst>
    <dgm:cxn modelId="{FD200744-AB17-48CC-8300-A7FBB8D88159}" srcId="{C435585C-26E3-499B-A95D-8D92C79E9E3A}" destId="{2CB624ED-B787-4161-A901-519B39C7ADC8}" srcOrd="0" destOrd="0" parTransId="{F2D037A1-9742-410C-8240-DFC3CF3218B0}" sibTransId="{E6C3B34D-154C-439F-9636-DE1A92996619}"/>
    <dgm:cxn modelId="{449A7111-F785-4BE5-B8ED-6F7C9F9E89BC}" type="presOf" srcId="{C435585C-26E3-499B-A95D-8D92C79E9E3A}" destId="{9FC9BACE-A093-4C45-8F00-8D178215DB3E}" srcOrd="0" destOrd="0" presId="urn:microsoft.com/office/officeart/2005/8/layout/vList5"/>
    <dgm:cxn modelId="{4ED9F45C-D462-4D1C-9983-C225372A7F5A}" type="presOf" srcId="{2CB624ED-B787-4161-A901-519B39C7ADC8}" destId="{C8E4765C-17C7-49BC-BD45-28BAC0D0C496}" srcOrd="0" destOrd="0" presId="urn:microsoft.com/office/officeart/2005/8/layout/vList5"/>
    <dgm:cxn modelId="{0A689A26-55DE-4F38-BEB2-8EF7B1774E95}" type="presParOf" srcId="{9FC9BACE-A093-4C45-8F00-8D178215DB3E}" destId="{11DD445F-6372-49B3-9486-410A707C24C4}" srcOrd="0" destOrd="0" presId="urn:microsoft.com/office/officeart/2005/8/layout/vList5"/>
    <dgm:cxn modelId="{0FA2410E-45BF-4C9D-AEB8-C4D33BF78D8C}" type="presParOf" srcId="{11DD445F-6372-49B3-9486-410A707C24C4}" destId="{C8E4765C-17C7-49BC-BD45-28BAC0D0C496}"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400" b="1" dirty="0" smtClean="0"/>
            <a:t>Wi-Fi  </a:t>
          </a:r>
          <a:endParaRPr lang="en-US" sz="2400" b="1"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569CAC1C-F389-4559-82B3-699E96230B41}">
      <dgm:prSet/>
      <dgm:spPr/>
      <dgm:t>
        <a:bodyPr/>
        <a:lstStyle/>
        <a:p>
          <a:r>
            <a:rPr lang="en-US" b="1" dirty="0" smtClean="0"/>
            <a:t>3G   </a:t>
          </a:r>
          <a:endParaRPr lang="en-US" b="1" dirty="0"/>
        </a:p>
      </dgm:t>
    </dgm:pt>
    <dgm:pt modelId="{1A866BF0-B74F-499E-B1B4-44EFDC52EBF2}" type="parTrans" cxnId="{A1063D04-1D13-48A8-BB1A-E32B7A85E045}">
      <dgm:prSet/>
      <dgm:spPr/>
      <dgm:t>
        <a:bodyPr/>
        <a:lstStyle/>
        <a:p>
          <a:endParaRPr lang="en-US"/>
        </a:p>
      </dgm:t>
    </dgm:pt>
    <dgm:pt modelId="{A72C018A-A1FA-4DDB-B63C-15238C2F2D47}" type="sibTrans" cxnId="{A1063D04-1D13-48A8-BB1A-E32B7A85E045}">
      <dgm:prSet/>
      <dgm:spPr/>
      <dgm:t>
        <a:bodyPr/>
        <a:lstStyle/>
        <a:p>
          <a:endParaRPr lang="en-US"/>
        </a:p>
      </dgm:t>
    </dgm:pt>
    <dgm:pt modelId="{9B1E213D-C066-4080-A40B-D98E36B4D22A}">
      <dgm:prSet/>
      <dgm:spPr/>
      <dgm:t>
        <a:bodyPr/>
        <a:lstStyle/>
        <a:p>
          <a:r>
            <a:rPr lang="en-US" b="1" dirty="0" smtClean="0"/>
            <a:t>4G </a:t>
          </a:r>
          <a:endParaRPr lang="en-US" b="1" dirty="0"/>
        </a:p>
      </dgm:t>
    </dgm:pt>
    <dgm:pt modelId="{5F6990F9-F3A4-4E64-A2D2-2E49A3432956}" type="parTrans" cxnId="{BA0B0E78-286A-4BA9-8B38-5864641C9325}">
      <dgm:prSet/>
      <dgm:spPr/>
      <dgm:t>
        <a:bodyPr/>
        <a:lstStyle/>
        <a:p>
          <a:endParaRPr lang="en-US"/>
        </a:p>
      </dgm:t>
    </dgm:pt>
    <dgm:pt modelId="{60D8F53B-BAB5-44C1-ADB5-EBBAB5F9DB64}" type="sibTrans" cxnId="{BA0B0E78-286A-4BA9-8B38-5864641C9325}">
      <dgm:prSet/>
      <dgm:spPr/>
      <dgm:t>
        <a:bodyPr/>
        <a:lstStyle/>
        <a:p>
          <a:endParaRPr lang="en-US"/>
        </a:p>
      </dgm:t>
    </dgm:pt>
    <dgm:pt modelId="{6413C55D-4739-42B3-8E69-68EA9429A157}">
      <dgm:prSet/>
      <dgm:spPr/>
      <dgm:t>
        <a:bodyPr/>
        <a:lstStyle/>
        <a:p>
          <a:r>
            <a:rPr lang="en-US" b="1" dirty="0" smtClean="0"/>
            <a:t>Intermittent  </a:t>
          </a:r>
          <a:endParaRPr lang="en-US" b="1" dirty="0"/>
        </a:p>
      </dgm:t>
    </dgm:pt>
    <dgm:pt modelId="{0B5DE03F-D3FA-43E5-B9A0-C1C363C7FD36}" type="parTrans" cxnId="{02AC5ECA-5E06-4B51-93B1-388807121AF6}">
      <dgm:prSet/>
      <dgm:spPr/>
      <dgm:t>
        <a:bodyPr/>
        <a:lstStyle/>
        <a:p>
          <a:endParaRPr lang="en-US"/>
        </a:p>
      </dgm:t>
    </dgm:pt>
    <dgm:pt modelId="{CD0C33A8-B18A-47D8-8740-B3AFF9D7F2E5}" type="sibTrans" cxnId="{02AC5ECA-5E06-4B51-93B1-388807121AF6}">
      <dgm:prSet/>
      <dgm:spPr/>
      <dgm:t>
        <a:bodyPr/>
        <a:lstStyle/>
        <a:p>
          <a:endParaRPr lang="en-US"/>
        </a:p>
      </dgm:t>
    </dgm:pt>
    <dgm:pt modelId="{0B79F3EA-3AFB-43AD-8BE7-08983123689E}">
      <dgm:prSet/>
      <dgm:spPr/>
      <dgm:t>
        <a:bodyPr/>
        <a:lstStyle/>
        <a:p>
          <a:r>
            <a:rPr lang="en-US" b="1" smtClean="0"/>
            <a:t>Airplane mode </a:t>
          </a:r>
          <a:endParaRPr lang="en-US" b="1"/>
        </a:p>
      </dgm:t>
    </dgm:pt>
    <dgm:pt modelId="{84E08967-D8F4-4140-8799-B8AEA740E2E5}" type="parTrans" cxnId="{49153D38-6658-439E-8639-A63A86C128FB}">
      <dgm:prSet/>
      <dgm:spPr/>
      <dgm:t>
        <a:bodyPr/>
        <a:lstStyle/>
        <a:p>
          <a:endParaRPr lang="en-US"/>
        </a:p>
      </dgm:t>
    </dgm:pt>
    <dgm:pt modelId="{D449D9C9-9270-4429-A218-3EDA44CB2001}" type="sibTrans" cxnId="{49153D38-6658-439E-8639-A63A86C128FB}">
      <dgm:prSet/>
      <dgm:spPr/>
      <dgm:t>
        <a:bodyPr/>
        <a:lstStyle/>
        <a:p>
          <a:endParaRPr lang="en-US"/>
        </a:p>
      </dgm:t>
    </dgm:pt>
    <dgm:pt modelId="{0B63FD89-7392-4D49-AC11-110E62651934}">
      <dgm:prSet/>
      <dgm:spPr/>
      <dgm:t>
        <a:bodyPr/>
        <a:lstStyle/>
        <a:p>
          <a:r>
            <a:rPr lang="en-US" b="1" smtClean="0"/>
            <a:t>NFC </a:t>
          </a:r>
          <a:endParaRPr lang="en-US" b="1"/>
        </a:p>
      </dgm:t>
    </dgm:pt>
    <dgm:pt modelId="{86D311A2-BAA2-4ED9-A9A1-E29EDB5C03C6}" type="parTrans" cxnId="{21E53F2C-56B2-4D97-9CF7-85FFC7BE479E}">
      <dgm:prSet/>
      <dgm:spPr/>
      <dgm:t>
        <a:bodyPr/>
        <a:lstStyle/>
        <a:p>
          <a:endParaRPr lang="en-US"/>
        </a:p>
      </dgm:t>
    </dgm:pt>
    <dgm:pt modelId="{BD8FE56A-07E8-49F9-8953-F8C145D3FA13}" type="sibTrans" cxnId="{21E53F2C-56B2-4D97-9CF7-85FFC7BE479E}">
      <dgm:prSet/>
      <dgm:spPr/>
      <dgm:t>
        <a:bodyPr/>
        <a:lstStyle/>
        <a:p>
          <a:endParaRPr lang="en-US"/>
        </a:p>
      </dgm:t>
    </dgm:pt>
    <dgm:pt modelId="{03A2C31E-DDBA-4C53-A669-D82171F880EB}">
      <dgm:prSet/>
      <dgm:spPr/>
      <dgm:t>
        <a:bodyPr/>
        <a:lstStyle/>
        <a:p>
          <a:r>
            <a:rPr lang="en-US" dirty="0" smtClean="0"/>
            <a:t>Through a proxy </a:t>
          </a:r>
          <a:endParaRPr lang="en-US" dirty="0"/>
        </a:p>
      </dgm:t>
    </dgm:pt>
    <dgm:pt modelId="{110BB90A-6AF5-47FE-BF29-B98903078649}" type="parTrans" cxnId="{2EBC2378-3B5F-4C77-A3CE-B65CF7913DA7}">
      <dgm:prSet/>
      <dgm:spPr/>
      <dgm:t>
        <a:bodyPr/>
        <a:lstStyle/>
        <a:p>
          <a:endParaRPr lang="en-US"/>
        </a:p>
      </dgm:t>
    </dgm:pt>
    <dgm:pt modelId="{78F69415-952E-4956-BE77-8C15AB720F4E}" type="sibTrans" cxnId="{2EBC2378-3B5F-4C77-A3CE-B65CF7913DA7}">
      <dgm:prSet/>
      <dgm:spPr/>
      <dgm:t>
        <a:bodyPr/>
        <a:lstStyle/>
        <a:p>
          <a:endParaRPr lang="en-US"/>
        </a:p>
      </dgm:t>
    </dgm:pt>
    <dgm:pt modelId="{3BC8AE36-247C-4856-BD7E-5BE3234D9AFA}">
      <dgm:prSet/>
      <dgm:spPr/>
      <dgm:t>
        <a:bodyPr/>
        <a:lstStyle/>
        <a:p>
          <a:r>
            <a:rPr lang="en-US" smtClean="0"/>
            <a:t>Testing under no, low and partial connectivity</a:t>
          </a:r>
          <a:endParaRPr lang="en-US"/>
        </a:p>
      </dgm:t>
    </dgm:pt>
    <dgm:pt modelId="{5A2E475A-24CE-4625-A2B8-3F1BC5C70A6A}" type="parTrans" cxnId="{5BB236E0-D553-480C-B43B-8865FABC5318}">
      <dgm:prSet/>
      <dgm:spPr/>
      <dgm:t>
        <a:bodyPr/>
        <a:lstStyle/>
        <a:p>
          <a:endParaRPr lang="en-US"/>
        </a:p>
      </dgm:t>
    </dgm:pt>
    <dgm:pt modelId="{9E3EBAAF-CA52-452B-86A9-5472B370721C}" type="sibTrans" cxnId="{5BB236E0-D553-480C-B43B-8865FABC5318}">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8">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91B7FAC4-6F08-448C-BCA7-8F707119A97F}" type="pres">
      <dgm:prSet presAssocID="{569CAC1C-F389-4559-82B3-699E96230B41}" presName="node" presStyleLbl="node1" presStyleIdx="1" presStyleCnt="8">
        <dgm:presLayoutVars>
          <dgm:bulletEnabled val="1"/>
        </dgm:presLayoutVars>
      </dgm:prSet>
      <dgm:spPr/>
      <dgm:t>
        <a:bodyPr/>
        <a:lstStyle/>
        <a:p>
          <a:endParaRPr lang="en-US"/>
        </a:p>
      </dgm:t>
    </dgm:pt>
    <dgm:pt modelId="{738F1925-5709-4F3C-8639-CD399453C0A9}" type="pres">
      <dgm:prSet presAssocID="{A72C018A-A1FA-4DDB-B63C-15238C2F2D47}" presName="sibTrans" presStyleCnt="0"/>
      <dgm:spPr/>
    </dgm:pt>
    <dgm:pt modelId="{CFB30549-5542-4D2C-8857-308F9C423F2E}" type="pres">
      <dgm:prSet presAssocID="{9B1E213D-C066-4080-A40B-D98E36B4D22A}" presName="node" presStyleLbl="node1" presStyleIdx="2" presStyleCnt="8">
        <dgm:presLayoutVars>
          <dgm:bulletEnabled val="1"/>
        </dgm:presLayoutVars>
      </dgm:prSet>
      <dgm:spPr/>
      <dgm:t>
        <a:bodyPr/>
        <a:lstStyle/>
        <a:p>
          <a:endParaRPr lang="en-US"/>
        </a:p>
      </dgm:t>
    </dgm:pt>
    <dgm:pt modelId="{D2F3EDEC-541A-48AA-A2F3-28AEEB158751}" type="pres">
      <dgm:prSet presAssocID="{60D8F53B-BAB5-44C1-ADB5-EBBAB5F9DB64}" presName="sibTrans" presStyleCnt="0"/>
      <dgm:spPr/>
    </dgm:pt>
    <dgm:pt modelId="{3D44C013-4A5B-4783-87BE-51FC30A85DCE}" type="pres">
      <dgm:prSet presAssocID="{6413C55D-4739-42B3-8E69-68EA9429A157}" presName="node" presStyleLbl="node1" presStyleIdx="3" presStyleCnt="8">
        <dgm:presLayoutVars>
          <dgm:bulletEnabled val="1"/>
        </dgm:presLayoutVars>
      </dgm:prSet>
      <dgm:spPr/>
      <dgm:t>
        <a:bodyPr/>
        <a:lstStyle/>
        <a:p>
          <a:endParaRPr lang="en-US"/>
        </a:p>
      </dgm:t>
    </dgm:pt>
    <dgm:pt modelId="{81141C9D-004D-4549-A154-7E01262F4433}" type="pres">
      <dgm:prSet presAssocID="{CD0C33A8-B18A-47D8-8740-B3AFF9D7F2E5}" presName="sibTrans" presStyleCnt="0"/>
      <dgm:spPr/>
    </dgm:pt>
    <dgm:pt modelId="{3D0E12EB-7F80-4187-A41B-E6EB1856CA00}" type="pres">
      <dgm:prSet presAssocID="{0B79F3EA-3AFB-43AD-8BE7-08983123689E}" presName="node" presStyleLbl="node1" presStyleIdx="4" presStyleCnt="8">
        <dgm:presLayoutVars>
          <dgm:bulletEnabled val="1"/>
        </dgm:presLayoutVars>
      </dgm:prSet>
      <dgm:spPr/>
      <dgm:t>
        <a:bodyPr/>
        <a:lstStyle/>
        <a:p>
          <a:endParaRPr lang="en-US"/>
        </a:p>
      </dgm:t>
    </dgm:pt>
    <dgm:pt modelId="{10E41F69-212D-436D-A4DD-C97E5F6710EF}" type="pres">
      <dgm:prSet presAssocID="{D449D9C9-9270-4429-A218-3EDA44CB2001}" presName="sibTrans" presStyleCnt="0"/>
      <dgm:spPr/>
    </dgm:pt>
    <dgm:pt modelId="{2B30A7F3-E56C-4074-9F9B-BDE7A4EB168F}" type="pres">
      <dgm:prSet presAssocID="{0B63FD89-7392-4D49-AC11-110E62651934}" presName="node" presStyleLbl="node1" presStyleIdx="5" presStyleCnt="8">
        <dgm:presLayoutVars>
          <dgm:bulletEnabled val="1"/>
        </dgm:presLayoutVars>
      </dgm:prSet>
      <dgm:spPr/>
      <dgm:t>
        <a:bodyPr/>
        <a:lstStyle/>
        <a:p>
          <a:endParaRPr lang="en-US"/>
        </a:p>
      </dgm:t>
    </dgm:pt>
    <dgm:pt modelId="{58AC6690-E922-4797-8638-5E5026134F71}" type="pres">
      <dgm:prSet presAssocID="{BD8FE56A-07E8-49F9-8953-F8C145D3FA13}" presName="sibTrans" presStyleCnt="0"/>
      <dgm:spPr/>
    </dgm:pt>
    <dgm:pt modelId="{8264D0E1-72E9-4DB2-8849-331037E91DAE}" type="pres">
      <dgm:prSet presAssocID="{03A2C31E-DDBA-4C53-A669-D82171F880EB}" presName="node" presStyleLbl="node1" presStyleIdx="6" presStyleCnt="8">
        <dgm:presLayoutVars>
          <dgm:bulletEnabled val="1"/>
        </dgm:presLayoutVars>
      </dgm:prSet>
      <dgm:spPr/>
      <dgm:t>
        <a:bodyPr/>
        <a:lstStyle/>
        <a:p>
          <a:endParaRPr lang="en-US"/>
        </a:p>
      </dgm:t>
    </dgm:pt>
    <dgm:pt modelId="{10971F1B-9942-4085-8CF3-B33C88E69991}" type="pres">
      <dgm:prSet presAssocID="{78F69415-952E-4956-BE77-8C15AB720F4E}" presName="sibTrans" presStyleCnt="0"/>
      <dgm:spPr/>
    </dgm:pt>
    <dgm:pt modelId="{5AA88004-FBC6-449D-B86F-2A05EB67AD49}" type="pres">
      <dgm:prSet presAssocID="{3BC8AE36-247C-4856-BD7E-5BE3234D9AFA}" presName="node" presStyleLbl="node1" presStyleIdx="7" presStyleCnt="8">
        <dgm:presLayoutVars>
          <dgm:bulletEnabled val="1"/>
        </dgm:presLayoutVars>
      </dgm:prSet>
      <dgm:spPr/>
      <dgm:t>
        <a:bodyPr/>
        <a:lstStyle/>
        <a:p>
          <a:endParaRPr lang="en-US"/>
        </a:p>
      </dgm:t>
    </dgm:pt>
  </dgm:ptLst>
  <dgm:cxnLst>
    <dgm:cxn modelId="{71982A26-C7B2-45C3-ACDE-2FBAEC167D20}" type="presOf" srcId="{6413C55D-4739-42B3-8E69-68EA9429A157}" destId="{3D44C013-4A5B-4783-87BE-51FC30A85DCE}" srcOrd="0" destOrd="0" presId="urn:microsoft.com/office/officeart/2005/8/layout/default"/>
    <dgm:cxn modelId="{EC318CDD-E9DD-45F6-8CB5-8B46AA4A0872}" type="presOf" srcId="{0B63FD89-7392-4D49-AC11-110E62651934}" destId="{2B30A7F3-E56C-4074-9F9B-BDE7A4EB168F}" srcOrd="0" destOrd="0" presId="urn:microsoft.com/office/officeart/2005/8/layout/default"/>
    <dgm:cxn modelId="{02AC5ECA-5E06-4B51-93B1-388807121AF6}" srcId="{BE4E1749-88C0-4A19-A29D-B0F4FA0E58CE}" destId="{6413C55D-4739-42B3-8E69-68EA9429A157}" srcOrd="3" destOrd="0" parTransId="{0B5DE03F-D3FA-43E5-B9A0-C1C363C7FD36}" sibTransId="{CD0C33A8-B18A-47D8-8740-B3AFF9D7F2E5}"/>
    <dgm:cxn modelId="{FF636F82-9A2B-424B-A30F-1CF64F383363}" type="presOf" srcId="{BE4E1749-88C0-4A19-A29D-B0F4FA0E58CE}" destId="{F4DA54AE-8743-40F2-B838-26339A9B94AD}" srcOrd="0" destOrd="0" presId="urn:microsoft.com/office/officeart/2005/8/layout/default"/>
    <dgm:cxn modelId="{E7FEC591-F333-46A6-A0A0-28E78D91BD13}" type="presOf" srcId="{9B1E213D-C066-4080-A40B-D98E36B4D22A}" destId="{CFB30549-5542-4D2C-8857-308F9C423F2E}" srcOrd="0" destOrd="0" presId="urn:microsoft.com/office/officeart/2005/8/layout/default"/>
    <dgm:cxn modelId="{5BB236E0-D553-480C-B43B-8865FABC5318}" srcId="{BE4E1749-88C0-4A19-A29D-B0F4FA0E58CE}" destId="{3BC8AE36-247C-4856-BD7E-5BE3234D9AFA}" srcOrd="7" destOrd="0" parTransId="{5A2E475A-24CE-4625-A2B8-3F1BC5C70A6A}" sibTransId="{9E3EBAAF-CA52-452B-86A9-5472B370721C}"/>
    <dgm:cxn modelId="{A1063D04-1D13-48A8-BB1A-E32B7A85E045}" srcId="{BE4E1749-88C0-4A19-A29D-B0F4FA0E58CE}" destId="{569CAC1C-F389-4559-82B3-699E96230B41}" srcOrd="1" destOrd="0" parTransId="{1A866BF0-B74F-499E-B1B4-44EFDC52EBF2}" sibTransId="{A72C018A-A1FA-4DDB-B63C-15238C2F2D47}"/>
    <dgm:cxn modelId="{9316E28A-CCD9-46DC-AEF3-6735BF8BBD8D}" type="presOf" srcId="{5BEB35CB-0C7B-4373-B7AF-62F18E2791A0}" destId="{147CCE0F-22F4-4D96-A66A-AD2C3116CEB4}" srcOrd="0" destOrd="0" presId="urn:microsoft.com/office/officeart/2005/8/layout/default"/>
    <dgm:cxn modelId="{4BBF9466-997B-4D03-9416-E176D8A50DC3}" type="presOf" srcId="{0B79F3EA-3AFB-43AD-8BE7-08983123689E}" destId="{3D0E12EB-7F80-4187-A41B-E6EB1856CA00}"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8D24F4DE-E721-4AEE-B9C3-81ED8F417A3A}" type="presOf" srcId="{3BC8AE36-247C-4856-BD7E-5BE3234D9AFA}" destId="{5AA88004-FBC6-449D-B86F-2A05EB67AD49}" srcOrd="0" destOrd="0" presId="urn:microsoft.com/office/officeart/2005/8/layout/default"/>
    <dgm:cxn modelId="{BA0B0E78-286A-4BA9-8B38-5864641C9325}" srcId="{BE4E1749-88C0-4A19-A29D-B0F4FA0E58CE}" destId="{9B1E213D-C066-4080-A40B-D98E36B4D22A}" srcOrd="2" destOrd="0" parTransId="{5F6990F9-F3A4-4E64-A2D2-2E49A3432956}" sibTransId="{60D8F53B-BAB5-44C1-ADB5-EBBAB5F9DB64}"/>
    <dgm:cxn modelId="{B1BAD92E-B679-41B5-B4B6-5401131C4E37}" type="presOf" srcId="{03A2C31E-DDBA-4C53-A669-D82171F880EB}" destId="{8264D0E1-72E9-4DB2-8849-331037E91DAE}" srcOrd="0" destOrd="0" presId="urn:microsoft.com/office/officeart/2005/8/layout/default"/>
    <dgm:cxn modelId="{21E53F2C-56B2-4D97-9CF7-85FFC7BE479E}" srcId="{BE4E1749-88C0-4A19-A29D-B0F4FA0E58CE}" destId="{0B63FD89-7392-4D49-AC11-110E62651934}" srcOrd="5" destOrd="0" parTransId="{86D311A2-BAA2-4ED9-A9A1-E29EDB5C03C6}" sibTransId="{BD8FE56A-07E8-49F9-8953-F8C145D3FA13}"/>
    <dgm:cxn modelId="{97E104AE-08CF-4B2F-B634-955084579763}" type="presOf" srcId="{569CAC1C-F389-4559-82B3-699E96230B41}" destId="{91B7FAC4-6F08-448C-BCA7-8F707119A97F}" srcOrd="0" destOrd="0" presId="urn:microsoft.com/office/officeart/2005/8/layout/default"/>
    <dgm:cxn modelId="{49153D38-6658-439E-8639-A63A86C128FB}" srcId="{BE4E1749-88C0-4A19-A29D-B0F4FA0E58CE}" destId="{0B79F3EA-3AFB-43AD-8BE7-08983123689E}" srcOrd="4" destOrd="0" parTransId="{84E08967-D8F4-4140-8799-B8AEA740E2E5}" sibTransId="{D449D9C9-9270-4429-A218-3EDA44CB2001}"/>
    <dgm:cxn modelId="{2EBC2378-3B5F-4C77-A3CE-B65CF7913DA7}" srcId="{BE4E1749-88C0-4A19-A29D-B0F4FA0E58CE}" destId="{03A2C31E-DDBA-4C53-A669-D82171F880EB}" srcOrd="6" destOrd="0" parTransId="{110BB90A-6AF5-47FE-BF29-B98903078649}" sibTransId="{78F69415-952E-4956-BE77-8C15AB720F4E}"/>
    <dgm:cxn modelId="{EF33DB90-0F1B-47D4-AF68-DA3AA468AE64}" type="presParOf" srcId="{F4DA54AE-8743-40F2-B838-26339A9B94AD}" destId="{147CCE0F-22F4-4D96-A66A-AD2C3116CEB4}" srcOrd="0" destOrd="0" presId="urn:microsoft.com/office/officeart/2005/8/layout/default"/>
    <dgm:cxn modelId="{CC9EF75A-671E-4717-8247-AF3C3864882F}" type="presParOf" srcId="{F4DA54AE-8743-40F2-B838-26339A9B94AD}" destId="{B02537C2-2244-4F95-90E3-B9EC87C82FD1}" srcOrd="1" destOrd="0" presId="urn:microsoft.com/office/officeart/2005/8/layout/default"/>
    <dgm:cxn modelId="{E9A56B07-EB0F-4E1A-99D6-4459E7E840E4}" type="presParOf" srcId="{F4DA54AE-8743-40F2-B838-26339A9B94AD}" destId="{91B7FAC4-6F08-448C-BCA7-8F707119A97F}" srcOrd="2" destOrd="0" presId="urn:microsoft.com/office/officeart/2005/8/layout/default"/>
    <dgm:cxn modelId="{DAC2855C-3631-4481-9C61-B4FB4609F719}" type="presParOf" srcId="{F4DA54AE-8743-40F2-B838-26339A9B94AD}" destId="{738F1925-5709-4F3C-8639-CD399453C0A9}" srcOrd="3" destOrd="0" presId="urn:microsoft.com/office/officeart/2005/8/layout/default"/>
    <dgm:cxn modelId="{627E305E-5364-43DE-9D65-AF239C02ACD0}" type="presParOf" srcId="{F4DA54AE-8743-40F2-B838-26339A9B94AD}" destId="{CFB30549-5542-4D2C-8857-308F9C423F2E}" srcOrd="4" destOrd="0" presId="urn:microsoft.com/office/officeart/2005/8/layout/default"/>
    <dgm:cxn modelId="{E4692D67-8FD8-4165-850A-B5868E1947E7}" type="presParOf" srcId="{F4DA54AE-8743-40F2-B838-26339A9B94AD}" destId="{D2F3EDEC-541A-48AA-A2F3-28AEEB158751}" srcOrd="5" destOrd="0" presId="urn:microsoft.com/office/officeart/2005/8/layout/default"/>
    <dgm:cxn modelId="{6946D4CE-6270-47F7-9F98-032024AFC967}" type="presParOf" srcId="{F4DA54AE-8743-40F2-B838-26339A9B94AD}" destId="{3D44C013-4A5B-4783-87BE-51FC30A85DCE}" srcOrd="6" destOrd="0" presId="urn:microsoft.com/office/officeart/2005/8/layout/default"/>
    <dgm:cxn modelId="{846FB6E9-FB44-4F4B-B8E1-EA04D9EC10CA}" type="presParOf" srcId="{F4DA54AE-8743-40F2-B838-26339A9B94AD}" destId="{81141C9D-004D-4549-A154-7E01262F4433}" srcOrd="7" destOrd="0" presId="urn:microsoft.com/office/officeart/2005/8/layout/default"/>
    <dgm:cxn modelId="{6E32A848-17DF-4119-BA7E-03B614BDB0A7}" type="presParOf" srcId="{F4DA54AE-8743-40F2-B838-26339A9B94AD}" destId="{3D0E12EB-7F80-4187-A41B-E6EB1856CA00}" srcOrd="8" destOrd="0" presId="urn:microsoft.com/office/officeart/2005/8/layout/default"/>
    <dgm:cxn modelId="{3CC11FF2-878B-4D88-9A16-B659182C3367}" type="presParOf" srcId="{F4DA54AE-8743-40F2-B838-26339A9B94AD}" destId="{10E41F69-212D-436D-A4DD-C97E5F6710EF}" srcOrd="9" destOrd="0" presId="urn:microsoft.com/office/officeart/2005/8/layout/default"/>
    <dgm:cxn modelId="{3BF40FC3-E33B-40D3-8EEE-BA602324C31E}" type="presParOf" srcId="{F4DA54AE-8743-40F2-B838-26339A9B94AD}" destId="{2B30A7F3-E56C-4074-9F9B-BDE7A4EB168F}" srcOrd="10" destOrd="0" presId="urn:microsoft.com/office/officeart/2005/8/layout/default"/>
    <dgm:cxn modelId="{BC2602B2-4F1C-49EC-B2F7-2CB98CE68486}" type="presParOf" srcId="{F4DA54AE-8743-40F2-B838-26339A9B94AD}" destId="{58AC6690-E922-4797-8638-5E5026134F71}" srcOrd="11" destOrd="0" presId="urn:microsoft.com/office/officeart/2005/8/layout/default"/>
    <dgm:cxn modelId="{2E3F62FF-C749-4739-97C0-EF058B0AE8DF}" type="presParOf" srcId="{F4DA54AE-8743-40F2-B838-26339A9B94AD}" destId="{8264D0E1-72E9-4DB2-8849-331037E91DAE}" srcOrd="12" destOrd="0" presId="urn:microsoft.com/office/officeart/2005/8/layout/default"/>
    <dgm:cxn modelId="{36BBFA4D-2C2F-40B9-AE63-1EB92C87F585}" type="presParOf" srcId="{F4DA54AE-8743-40F2-B838-26339A9B94AD}" destId="{10971F1B-9942-4085-8CF3-B33C88E69991}" srcOrd="13" destOrd="0" presId="urn:microsoft.com/office/officeart/2005/8/layout/default"/>
    <dgm:cxn modelId="{A747BAC0-C9C2-4910-A29E-DC1E765E17E2}" type="presParOf" srcId="{F4DA54AE-8743-40F2-B838-26339A9B94AD}" destId="{5AA88004-FBC6-449D-B86F-2A05EB67AD49}" srcOrd="1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dirty="0" smtClean="0"/>
            <a:t> Does the app write to the SD card?</a:t>
          </a:r>
          <a:endParaRPr lang="en-US" sz="1800" b="1"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DD723CD7-ACF1-4CEE-837E-0739E21BE72B}">
      <dgm:prSet/>
      <dgm:spPr/>
      <dgm:t>
        <a:bodyPr/>
        <a:lstStyle/>
        <a:p>
          <a:r>
            <a:rPr lang="en-US" dirty="0" smtClean="0"/>
            <a:t>What happens if the SD card is full? What happens if it is removed?  </a:t>
          </a:r>
          <a:endParaRPr lang="en-US" dirty="0"/>
        </a:p>
      </dgm:t>
    </dgm:pt>
    <dgm:pt modelId="{2FF4241E-6C05-428A-8E87-A73849FE10D5}" type="parTrans" cxnId="{757941BE-09BD-4E26-AF74-F414732B1FC0}">
      <dgm:prSet/>
      <dgm:spPr/>
      <dgm:t>
        <a:bodyPr/>
        <a:lstStyle/>
        <a:p>
          <a:endParaRPr lang="en-US"/>
        </a:p>
      </dgm:t>
    </dgm:pt>
    <dgm:pt modelId="{630280CC-2C65-4091-A666-B81DD6FF1B74}" type="sibTrans" cxnId="{757941BE-09BD-4E26-AF74-F414732B1FC0}">
      <dgm:prSet/>
      <dgm:spPr/>
      <dgm:t>
        <a:bodyPr/>
        <a:lstStyle/>
        <a:p>
          <a:endParaRPr lang="en-US"/>
        </a:p>
      </dgm:t>
    </dgm:pt>
    <dgm:pt modelId="{0CC24053-E044-4320-985F-08A93E96DA45}">
      <dgm:prSet/>
      <dgm:spPr/>
      <dgm:t>
        <a:bodyPr/>
        <a:lstStyle/>
        <a:p>
          <a:r>
            <a:rPr lang="en-US" smtClean="0"/>
            <a:t>Is data saved online (in the cloud)?</a:t>
          </a:r>
          <a:endParaRPr lang="en-US"/>
        </a:p>
      </dgm:t>
    </dgm:pt>
    <dgm:pt modelId="{13CD18B9-2BCF-4156-AE3A-83511D62B764}" type="parTrans" cxnId="{2DB95ECE-0B77-4BD2-B6E1-04E7CE262C09}">
      <dgm:prSet/>
      <dgm:spPr/>
      <dgm:t>
        <a:bodyPr/>
        <a:lstStyle/>
        <a:p>
          <a:endParaRPr lang="en-US"/>
        </a:p>
      </dgm:t>
    </dgm:pt>
    <dgm:pt modelId="{1526ABEE-4C46-4631-BE2A-B9D8BAC62425}" type="sibTrans" cxnId="{2DB95ECE-0B77-4BD2-B6E1-04E7CE262C09}">
      <dgm:prSet/>
      <dgm:spPr/>
      <dgm:t>
        <a:bodyPr/>
        <a:lstStyle/>
        <a:p>
          <a:endParaRPr lang="en-US"/>
        </a:p>
      </dgm:t>
    </dgm:pt>
    <dgm:pt modelId="{9CCA09D1-BBAE-40DC-B529-136C3DA2CBE2}">
      <dgm:prSet/>
      <dgm:spPr/>
      <dgm:t>
        <a:bodyPr/>
        <a:lstStyle/>
        <a:p>
          <a:r>
            <a:rPr lang="en-US" smtClean="0"/>
            <a:t>If the data is saved online, can it be retrieved after reinstalling the app, or will it be available on the app on a different device with the same user account? </a:t>
          </a:r>
          <a:endParaRPr lang="en-US"/>
        </a:p>
      </dgm:t>
    </dgm:pt>
    <dgm:pt modelId="{31B2724F-F341-41C9-A5FD-DE750C835E04}" type="parTrans" cxnId="{8AEBC6CE-80AA-4419-B3CD-1669FDA886AB}">
      <dgm:prSet/>
      <dgm:spPr/>
      <dgm:t>
        <a:bodyPr/>
        <a:lstStyle/>
        <a:p>
          <a:endParaRPr lang="en-US"/>
        </a:p>
      </dgm:t>
    </dgm:pt>
    <dgm:pt modelId="{95FE6090-FC9B-4341-9097-3EE4F90BAC92}" type="sibTrans" cxnId="{8AEBC6CE-80AA-4419-B3CD-1669FDA886AB}">
      <dgm:prSet/>
      <dgm:spPr/>
      <dgm:t>
        <a:bodyPr/>
        <a:lstStyle/>
        <a:p>
          <a:endParaRPr lang="en-US"/>
        </a:p>
      </dgm:t>
    </dgm:pt>
    <dgm:pt modelId="{952DE9B9-A140-4804-83EB-8242353141F3}">
      <dgm:prSet/>
      <dgm:spPr/>
      <dgm:t>
        <a:bodyPr/>
        <a:lstStyle/>
        <a:p>
          <a:r>
            <a:rPr lang="en-US" smtClean="0"/>
            <a:t>If the cloud is used, how does lack of connectivity affect the user experience?  </a:t>
          </a:r>
          <a:endParaRPr lang="en-US"/>
        </a:p>
      </dgm:t>
    </dgm:pt>
    <dgm:pt modelId="{4F67949A-2A97-4A72-A06F-B7A66AF888BD}" type="parTrans" cxnId="{8D458BD8-3FA3-4501-B85B-9BB029565CA1}">
      <dgm:prSet/>
      <dgm:spPr/>
      <dgm:t>
        <a:bodyPr/>
        <a:lstStyle/>
        <a:p>
          <a:endParaRPr lang="en-US"/>
        </a:p>
      </dgm:t>
    </dgm:pt>
    <dgm:pt modelId="{93667470-52F4-4137-BB3D-7A1C5C718504}" type="sibTrans" cxnId="{8D458BD8-3FA3-4501-B85B-9BB029565CA1}">
      <dgm:prSet/>
      <dgm:spPr/>
      <dgm:t>
        <a:bodyPr/>
        <a:lstStyle/>
        <a:p>
          <a:endParaRPr lang="en-US"/>
        </a:p>
      </dgm:t>
    </dgm:pt>
    <dgm:pt modelId="{234502C0-2816-433D-B3DF-FFCD2399E854}">
      <dgm:prSet/>
      <dgm:spPr/>
      <dgm:t>
        <a:bodyPr/>
        <a:lstStyle/>
        <a:p>
          <a:r>
            <a:rPr lang="en-US" smtClean="0"/>
            <a:t>Is the data saved securely? (See “Security” section) </a:t>
          </a:r>
          <a:endParaRPr lang="en-US"/>
        </a:p>
      </dgm:t>
    </dgm:pt>
    <dgm:pt modelId="{FAEDB214-A67D-4F7B-8842-B255FEF51D6C}" type="parTrans" cxnId="{2F06B2F0-513E-4881-8B31-210C95EED14E}">
      <dgm:prSet/>
      <dgm:spPr/>
      <dgm:t>
        <a:bodyPr/>
        <a:lstStyle/>
        <a:p>
          <a:endParaRPr lang="en-US"/>
        </a:p>
      </dgm:t>
    </dgm:pt>
    <dgm:pt modelId="{7D4FD572-F9ED-4FA8-936D-7C0F889A2094}" type="sibTrans" cxnId="{2F06B2F0-513E-4881-8B31-210C95EED14E}">
      <dgm:prSet/>
      <dgm:spPr/>
      <dgm:t>
        <a:bodyPr/>
        <a:lstStyle/>
        <a:p>
          <a:endParaRPr lang="en-US"/>
        </a:p>
      </dgm:t>
    </dgm:pt>
    <dgm:pt modelId="{154853CA-357E-4DFE-8592-F8545936DC15}">
      <dgm:prSet/>
      <dgm:spPr/>
      <dgm:t>
        <a:bodyPr/>
        <a:lstStyle/>
        <a:p>
          <a:r>
            <a:rPr lang="en-US" smtClean="0"/>
            <a:t>What if data is lost? Are there backups?</a:t>
          </a:r>
          <a:endParaRPr lang="en-US"/>
        </a:p>
      </dgm:t>
    </dgm:pt>
    <dgm:pt modelId="{0AA72C2D-4450-4A3D-84F1-9E4BBB278DDF}" type="parTrans" cxnId="{7680BCA3-6BAE-4C32-8845-06249AC3F3AC}">
      <dgm:prSet/>
      <dgm:spPr/>
      <dgm:t>
        <a:bodyPr/>
        <a:lstStyle/>
        <a:p>
          <a:endParaRPr lang="en-US"/>
        </a:p>
      </dgm:t>
    </dgm:pt>
    <dgm:pt modelId="{679F1ACF-6D6F-4CEA-B64B-5AB1863508C2}" type="sibTrans" cxnId="{7680BCA3-6BAE-4C32-8845-06249AC3F3AC}">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7">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8521AFCD-55E0-438D-AD14-103F001F1895}" type="pres">
      <dgm:prSet presAssocID="{DD723CD7-ACF1-4CEE-837E-0739E21BE72B}" presName="node" presStyleLbl="node1" presStyleIdx="1" presStyleCnt="7">
        <dgm:presLayoutVars>
          <dgm:bulletEnabled val="1"/>
        </dgm:presLayoutVars>
      </dgm:prSet>
      <dgm:spPr/>
      <dgm:t>
        <a:bodyPr/>
        <a:lstStyle/>
        <a:p>
          <a:endParaRPr lang="en-US"/>
        </a:p>
      </dgm:t>
    </dgm:pt>
    <dgm:pt modelId="{DF823512-1EE6-4110-BAC5-BE5216EADCEE}" type="pres">
      <dgm:prSet presAssocID="{630280CC-2C65-4091-A666-B81DD6FF1B74}" presName="sibTrans" presStyleCnt="0"/>
      <dgm:spPr/>
    </dgm:pt>
    <dgm:pt modelId="{5565FC64-405B-4CDC-98F3-35E7C6C89C70}" type="pres">
      <dgm:prSet presAssocID="{0CC24053-E044-4320-985F-08A93E96DA45}" presName="node" presStyleLbl="node1" presStyleIdx="2" presStyleCnt="7">
        <dgm:presLayoutVars>
          <dgm:bulletEnabled val="1"/>
        </dgm:presLayoutVars>
      </dgm:prSet>
      <dgm:spPr/>
      <dgm:t>
        <a:bodyPr/>
        <a:lstStyle/>
        <a:p>
          <a:endParaRPr lang="en-US"/>
        </a:p>
      </dgm:t>
    </dgm:pt>
    <dgm:pt modelId="{1CB96FF7-78C0-4D66-AD69-14E579A41C6F}" type="pres">
      <dgm:prSet presAssocID="{1526ABEE-4C46-4631-BE2A-B9D8BAC62425}" presName="sibTrans" presStyleCnt="0"/>
      <dgm:spPr/>
    </dgm:pt>
    <dgm:pt modelId="{1F051323-4B08-4327-B521-B21E1C69958D}" type="pres">
      <dgm:prSet presAssocID="{9CCA09D1-BBAE-40DC-B529-136C3DA2CBE2}" presName="node" presStyleLbl="node1" presStyleIdx="3" presStyleCnt="7">
        <dgm:presLayoutVars>
          <dgm:bulletEnabled val="1"/>
        </dgm:presLayoutVars>
      </dgm:prSet>
      <dgm:spPr/>
      <dgm:t>
        <a:bodyPr/>
        <a:lstStyle/>
        <a:p>
          <a:endParaRPr lang="en-US"/>
        </a:p>
      </dgm:t>
    </dgm:pt>
    <dgm:pt modelId="{AF767A10-0737-41F6-B8EF-EEE5ACE56F60}" type="pres">
      <dgm:prSet presAssocID="{95FE6090-FC9B-4341-9097-3EE4F90BAC92}" presName="sibTrans" presStyleCnt="0"/>
      <dgm:spPr/>
    </dgm:pt>
    <dgm:pt modelId="{95B53A39-17D9-4F27-81D8-E9F6AB9F1465}" type="pres">
      <dgm:prSet presAssocID="{952DE9B9-A140-4804-83EB-8242353141F3}" presName="node" presStyleLbl="node1" presStyleIdx="4" presStyleCnt="7">
        <dgm:presLayoutVars>
          <dgm:bulletEnabled val="1"/>
        </dgm:presLayoutVars>
      </dgm:prSet>
      <dgm:spPr/>
      <dgm:t>
        <a:bodyPr/>
        <a:lstStyle/>
        <a:p>
          <a:endParaRPr lang="en-US"/>
        </a:p>
      </dgm:t>
    </dgm:pt>
    <dgm:pt modelId="{6EE8FBC2-E561-4D62-9A10-79CCC37A7A02}" type="pres">
      <dgm:prSet presAssocID="{93667470-52F4-4137-BB3D-7A1C5C718504}" presName="sibTrans" presStyleCnt="0"/>
      <dgm:spPr/>
    </dgm:pt>
    <dgm:pt modelId="{BD0C68B8-067F-4093-A6CB-4204B5A8839C}" type="pres">
      <dgm:prSet presAssocID="{234502C0-2816-433D-B3DF-FFCD2399E854}" presName="node" presStyleLbl="node1" presStyleIdx="5" presStyleCnt="7">
        <dgm:presLayoutVars>
          <dgm:bulletEnabled val="1"/>
        </dgm:presLayoutVars>
      </dgm:prSet>
      <dgm:spPr/>
      <dgm:t>
        <a:bodyPr/>
        <a:lstStyle/>
        <a:p>
          <a:endParaRPr lang="en-US"/>
        </a:p>
      </dgm:t>
    </dgm:pt>
    <dgm:pt modelId="{5387ABB5-8B1C-4F23-B926-5403758FE8BC}" type="pres">
      <dgm:prSet presAssocID="{7D4FD572-F9ED-4FA8-936D-7C0F889A2094}" presName="sibTrans" presStyleCnt="0"/>
      <dgm:spPr/>
    </dgm:pt>
    <dgm:pt modelId="{B0AFC390-8312-4930-BA09-7BAB8D047C96}" type="pres">
      <dgm:prSet presAssocID="{154853CA-357E-4DFE-8592-F8545936DC15}" presName="node" presStyleLbl="node1" presStyleIdx="6" presStyleCnt="7">
        <dgm:presLayoutVars>
          <dgm:bulletEnabled val="1"/>
        </dgm:presLayoutVars>
      </dgm:prSet>
      <dgm:spPr/>
      <dgm:t>
        <a:bodyPr/>
        <a:lstStyle/>
        <a:p>
          <a:endParaRPr lang="en-US"/>
        </a:p>
      </dgm:t>
    </dgm:pt>
  </dgm:ptLst>
  <dgm:cxnLst>
    <dgm:cxn modelId="{7680BCA3-6BAE-4C32-8845-06249AC3F3AC}" srcId="{BE4E1749-88C0-4A19-A29D-B0F4FA0E58CE}" destId="{154853CA-357E-4DFE-8592-F8545936DC15}" srcOrd="6" destOrd="0" parTransId="{0AA72C2D-4450-4A3D-84F1-9E4BBB278DDF}" sibTransId="{679F1ACF-6D6F-4CEA-B64B-5AB1863508C2}"/>
    <dgm:cxn modelId="{2F06B2F0-513E-4881-8B31-210C95EED14E}" srcId="{BE4E1749-88C0-4A19-A29D-B0F4FA0E58CE}" destId="{234502C0-2816-433D-B3DF-FFCD2399E854}" srcOrd="5" destOrd="0" parTransId="{FAEDB214-A67D-4F7B-8842-B255FEF51D6C}" sibTransId="{7D4FD572-F9ED-4FA8-936D-7C0F889A2094}"/>
    <dgm:cxn modelId="{591F9CF1-608E-4A13-BE7B-6ED4016201E9}" type="presOf" srcId="{234502C0-2816-433D-B3DF-FFCD2399E854}" destId="{BD0C68B8-067F-4093-A6CB-4204B5A8839C}" srcOrd="0" destOrd="0" presId="urn:microsoft.com/office/officeart/2005/8/layout/default"/>
    <dgm:cxn modelId="{757941BE-09BD-4E26-AF74-F414732B1FC0}" srcId="{BE4E1749-88C0-4A19-A29D-B0F4FA0E58CE}" destId="{DD723CD7-ACF1-4CEE-837E-0739E21BE72B}" srcOrd="1" destOrd="0" parTransId="{2FF4241E-6C05-428A-8E87-A73849FE10D5}" sibTransId="{630280CC-2C65-4091-A666-B81DD6FF1B74}"/>
    <dgm:cxn modelId="{F3D0B6EC-128F-456A-B4EA-CAABA65C2D65}" type="presOf" srcId="{9CCA09D1-BBAE-40DC-B529-136C3DA2CBE2}" destId="{1F051323-4B08-4327-B521-B21E1C69958D}" srcOrd="0" destOrd="0" presId="urn:microsoft.com/office/officeart/2005/8/layout/default"/>
    <dgm:cxn modelId="{8AEBC6CE-80AA-4419-B3CD-1669FDA886AB}" srcId="{BE4E1749-88C0-4A19-A29D-B0F4FA0E58CE}" destId="{9CCA09D1-BBAE-40DC-B529-136C3DA2CBE2}" srcOrd="3" destOrd="0" parTransId="{31B2724F-F341-41C9-A5FD-DE750C835E04}" sibTransId="{95FE6090-FC9B-4341-9097-3EE4F90BAC92}"/>
    <dgm:cxn modelId="{2179A7E9-E033-46F9-ABD0-7271AC31E04D}" type="presOf" srcId="{154853CA-357E-4DFE-8592-F8545936DC15}" destId="{B0AFC390-8312-4930-BA09-7BAB8D047C96}" srcOrd="0" destOrd="0" presId="urn:microsoft.com/office/officeart/2005/8/layout/default"/>
    <dgm:cxn modelId="{8D458BD8-3FA3-4501-B85B-9BB029565CA1}" srcId="{BE4E1749-88C0-4A19-A29D-B0F4FA0E58CE}" destId="{952DE9B9-A140-4804-83EB-8242353141F3}" srcOrd="4" destOrd="0" parTransId="{4F67949A-2A97-4A72-A06F-B7A66AF888BD}" sibTransId="{93667470-52F4-4137-BB3D-7A1C5C718504}"/>
    <dgm:cxn modelId="{19799ED5-21C9-430F-BFAF-D26AE2C31F54}" type="presOf" srcId="{BE4E1749-88C0-4A19-A29D-B0F4FA0E58CE}" destId="{F4DA54AE-8743-40F2-B838-26339A9B94AD}" srcOrd="0" destOrd="0" presId="urn:microsoft.com/office/officeart/2005/8/layout/default"/>
    <dgm:cxn modelId="{4B5B2E33-09B7-4E53-98C8-A8D967FC7AC6}" type="presOf" srcId="{952DE9B9-A140-4804-83EB-8242353141F3}" destId="{95B53A39-17D9-4F27-81D8-E9F6AB9F1465}" srcOrd="0" destOrd="0" presId="urn:microsoft.com/office/officeart/2005/8/layout/default"/>
    <dgm:cxn modelId="{9942C648-2659-4AB4-B08B-5FC3A70D2920}" type="presOf" srcId="{DD723CD7-ACF1-4CEE-837E-0739E21BE72B}" destId="{8521AFCD-55E0-438D-AD14-103F001F1895}"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2DB95ECE-0B77-4BD2-B6E1-04E7CE262C09}" srcId="{BE4E1749-88C0-4A19-A29D-B0F4FA0E58CE}" destId="{0CC24053-E044-4320-985F-08A93E96DA45}" srcOrd="2" destOrd="0" parTransId="{13CD18B9-2BCF-4156-AE3A-83511D62B764}" sibTransId="{1526ABEE-4C46-4631-BE2A-B9D8BAC62425}"/>
    <dgm:cxn modelId="{65183B14-12FE-44D0-B70F-A7787DAF38CF}" type="presOf" srcId="{0CC24053-E044-4320-985F-08A93E96DA45}" destId="{5565FC64-405B-4CDC-98F3-35E7C6C89C70}" srcOrd="0" destOrd="0" presId="urn:microsoft.com/office/officeart/2005/8/layout/default"/>
    <dgm:cxn modelId="{0A03BBCE-ADDA-415D-B5B4-3F836B6B12D7}" type="presOf" srcId="{5BEB35CB-0C7B-4373-B7AF-62F18E2791A0}" destId="{147CCE0F-22F4-4D96-A66A-AD2C3116CEB4}" srcOrd="0" destOrd="0" presId="urn:microsoft.com/office/officeart/2005/8/layout/default"/>
    <dgm:cxn modelId="{236C5725-16B6-44A9-9952-24D1A7975254}" type="presParOf" srcId="{F4DA54AE-8743-40F2-B838-26339A9B94AD}" destId="{147CCE0F-22F4-4D96-A66A-AD2C3116CEB4}" srcOrd="0" destOrd="0" presId="urn:microsoft.com/office/officeart/2005/8/layout/default"/>
    <dgm:cxn modelId="{3C86E7D7-5AAE-4152-9AC1-70D43B4A81DC}" type="presParOf" srcId="{F4DA54AE-8743-40F2-B838-26339A9B94AD}" destId="{B02537C2-2244-4F95-90E3-B9EC87C82FD1}" srcOrd="1" destOrd="0" presId="urn:microsoft.com/office/officeart/2005/8/layout/default"/>
    <dgm:cxn modelId="{0C4B5CE3-11F3-4252-A15F-904B3FB0C465}" type="presParOf" srcId="{F4DA54AE-8743-40F2-B838-26339A9B94AD}" destId="{8521AFCD-55E0-438D-AD14-103F001F1895}" srcOrd="2" destOrd="0" presId="urn:microsoft.com/office/officeart/2005/8/layout/default"/>
    <dgm:cxn modelId="{81429998-9687-4045-ADE2-27A704B4B011}" type="presParOf" srcId="{F4DA54AE-8743-40F2-B838-26339A9B94AD}" destId="{DF823512-1EE6-4110-BAC5-BE5216EADCEE}" srcOrd="3" destOrd="0" presId="urn:microsoft.com/office/officeart/2005/8/layout/default"/>
    <dgm:cxn modelId="{8220BE51-B2BB-495A-A438-56EB5080819D}" type="presParOf" srcId="{F4DA54AE-8743-40F2-B838-26339A9B94AD}" destId="{5565FC64-405B-4CDC-98F3-35E7C6C89C70}" srcOrd="4" destOrd="0" presId="urn:microsoft.com/office/officeart/2005/8/layout/default"/>
    <dgm:cxn modelId="{35A3B530-E961-4487-8203-551892442645}" type="presParOf" srcId="{F4DA54AE-8743-40F2-B838-26339A9B94AD}" destId="{1CB96FF7-78C0-4D66-AD69-14E579A41C6F}" srcOrd="5" destOrd="0" presId="urn:microsoft.com/office/officeart/2005/8/layout/default"/>
    <dgm:cxn modelId="{2EA4C068-908E-4C67-B1DA-39E605D57F60}" type="presParOf" srcId="{F4DA54AE-8743-40F2-B838-26339A9B94AD}" destId="{1F051323-4B08-4327-B521-B21E1C69958D}" srcOrd="6" destOrd="0" presId="urn:microsoft.com/office/officeart/2005/8/layout/default"/>
    <dgm:cxn modelId="{8D677913-E147-4DC4-9FF4-14DCAC0606F7}" type="presParOf" srcId="{F4DA54AE-8743-40F2-B838-26339A9B94AD}" destId="{AF767A10-0737-41F6-B8EF-EEE5ACE56F60}" srcOrd="7" destOrd="0" presId="urn:microsoft.com/office/officeart/2005/8/layout/default"/>
    <dgm:cxn modelId="{867810CD-ADA4-4005-98E8-BC9E304DE034}" type="presParOf" srcId="{F4DA54AE-8743-40F2-B838-26339A9B94AD}" destId="{95B53A39-17D9-4F27-81D8-E9F6AB9F1465}" srcOrd="8" destOrd="0" presId="urn:microsoft.com/office/officeart/2005/8/layout/default"/>
    <dgm:cxn modelId="{A69F0A6A-2652-47E8-9AD8-CFDD75157A82}" type="presParOf" srcId="{F4DA54AE-8743-40F2-B838-26339A9B94AD}" destId="{6EE8FBC2-E561-4D62-9A10-79CCC37A7A02}" srcOrd="9" destOrd="0" presId="urn:microsoft.com/office/officeart/2005/8/layout/default"/>
    <dgm:cxn modelId="{4D106023-200F-49E1-87DE-D7BC5C1B5D4C}" type="presParOf" srcId="{F4DA54AE-8743-40F2-B838-26339A9B94AD}" destId="{BD0C68B8-067F-4093-A6CB-4204B5A8839C}" srcOrd="10" destOrd="0" presId="urn:microsoft.com/office/officeart/2005/8/layout/default"/>
    <dgm:cxn modelId="{C2C33C25-3250-4E31-9B5F-6CCB3F4D4CC9}" type="presParOf" srcId="{F4DA54AE-8743-40F2-B838-26339A9B94AD}" destId="{5387ABB5-8B1C-4F23-B926-5403758FE8BC}" srcOrd="11" destOrd="0" presId="urn:microsoft.com/office/officeart/2005/8/layout/default"/>
    <dgm:cxn modelId="{4A7F6646-F33E-4C75-B34F-DEFFA9E703B7}" type="presParOf" srcId="{F4DA54AE-8743-40F2-B838-26339A9B94AD}" destId="{B0AFC390-8312-4930-BA09-7BAB8D047C96}" srcOrd="1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dirty="0" smtClean="0"/>
            <a:t>Phone calls </a:t>
          </a:r>
          <a:endParaRPr lang="en-US" sz="2000" b="1"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CD903265-FF9D-4A38-BF0D-EA7707922CE3}">
      <dgm:prSet custT="1"/>
      <dgm:spPr/>
      <dgm:t>
        <a:bodyPr/>
        <a:lstStyle/>
        <a:p>
          <a:r>
            <a:rPr lang="en-US" sz="1600" dirty="0" smtClean="0"/>
            <a:t>Text messages</a:t>
          </a:r>
          <a:endParaRPr lang="en-US" sz="1600" dirty="0"/>
        </a:p>
      </dgm:t>
    </dgm:pt>
    <dgm:pt modelId="{4FB2DF51-25F8-40D9-BE46-B4D032C58376}" type="parTrans" cxnId="{3486D645-EC7E-4569-A88C-B0162E0CAA88}">
      <dgm:prSet/>
      <dgm:spPr/>
      <dgm:t>
        <a:bodyPr/>
        <a:lstStyle/>
        <a:p>
          <a:endParaRPr lang="en-US"/>
        </a:p>
      </dgm:t>
    </dgm:pt>
    <dgm:pt modelId="{98899D25-C5BE-4737-B54B-4F9DFE0CDBAE}" type="sibTrans" cxnId="{3486D645-EC7E-4569-A88C-B0162E0CAA88}">
      <dgm:prSet/>
      <dgm:spPr/>
      <dgm:t>
        <a:bodyPr/>
        <a:lstStyle/>
        <a:p>
          <a:endParaRPr lang="en-US"/>
        </a:p>
      </dgm:t>
    </dgm:pt>
    <dgm:pt modelId="{FDC3948D-C498-47CF-B923-AF58F6114165}">
      <dgm:prSet custT="1"/>
      <dgm:spPr/>
      <dgm:t>
        <a:bodyPr/>
        <a:lstStyle/>
        <a:p>
          <a:r>
            <a:rPr lang="en-US" sz="1600" dirty="0" smtClean="0"/>
            <a:t>App notifications  </a:t>
          </a:r>
          <a:endParaRPr lang="en-US" sz="1600" dirty="0"/>
        </a:p>
      </dgm:t>
    </dgm:pt>
    <dgm:pt modelId="{95A11873-2EDE-42EE-9D02-AFCFC97ACBAA}" type="parTrans" cxnId="{11EB65D4-29E8-489E-824F-59040D46E505}">
      <dgm:prSet/>
      <dgm:spPr/>
      <dgm:t>
        <a:bodyPr/>
        <a:lstStyle/>
        <a:p>
          <a:endParaRPr lang="en-US"/>
        </a:p>
      </dgm:t>
    </dgm:pt>
    <dgm:pt modelId="{C754542D-0A36-4865-B7F2-6B34332BF52A}" type="sibTrans" cxnId="{11EB65D4-29E8-489E-824F-59040D46E505}">
      <dgm:prSet/>
      <dgm:spPr/>
      <dgm:t>
        <a:bodyPr/>
        <a:lstStyle/>
        <a:p>
          <a:endParaRPr lang="en-US"/>
        </a:p>
      </dgm:t>
    </dgm:pt>
    <dgm:pt modelId="{4B9BB4B3-0DAC-47C8-9C45-2853A151D718}">
      <dgm:prSet custT="1"/>
      <dgm:spPr/>
      <dgm:t>
        <a:bodyPr/>
        <a:lstStyle/>
        <a:p>
          <a:r>
            <a:rPr lang="en-US" sz="1600" dirty="0" smtClean="0"/>
            <a:t>Battery Warning  </a:t>
          </a:r>
          <a:endParaRPr lang="en-US" sz="1600" dirty="0"/>
        </a:p>
      </dgm:t>
    </dgm:pt>
    <dgm:pt modelId="{2E6E30BB-7EC4-4E55-BEA2-200DA8913D62}" type="parTrans" cxnId="{AF6BFC80-B6CA-4D9A-988E-6EDCF7660293}">
      <dgm:prSet/>
      <dgm:spPr/>
      <dgm:t>
        <a:bodyPr/>
        <a:lstStyle/>
        <a:p>
          <a:endParaRPr lang="en-US"/>
        </a:p>
      </dgm:t>
    </dgm:pt>
    <dgm:pt modelId="{C8F20705-0923-439C-9CC9-659A057EF253}" type="sibTrans" cxnId="{AF6BFC80-B6CA-4D9A-988E-6EDCF7660293}">
      <dgm:prSet/>
      <dgm:spPr/>
      <dgm:t>
        <a:bodyPr/>
        <a:lstStyle/>
        <a:p>
          <a:endParaRPr lang="en-US"/>
        </a:p>
      </dgm:t>
    </dgm:pt>
    <dgm:pt modelId="{0614D3D7-8760-4EB1-B6D8-D84D1522F82E}">
      <dgm:prSet custT="1"/>
      <dgm:spPr/>
      <dgm:t>
        <a:bodyPr/>
        <a:lstStyle/>
        <a:p>
          <a:r>
            <a:rPr lang="en-US" sz="1600" dirty="0" smtClean="0"/>
            <a:t>Forced updates  </a:t>
          </a:r>
          <a:endParaRPr lang="en-US" sz="1600" dirty="0"/>
        </a:p>
      </dgm:t>
    </dgm:pt>
    <dgm:pt modelId="{3E398C3C-DA38-40DA-A7AD-B28925F9AA8F}" type="parTrans" cxnId="{DD8843A0-EF6A-4BD0-8B63-1763AD6D0BF0}">
      <dgm:prSet/>
      <dgm:spPr/>
      <dgm:t>
        <a:bodyPr/>
        <a:lstStyle/>
        <a:p>
          <a:endParaRPr lang="en-US"/>
        </a:p>
      </dgm:t>
    </dgm:pt>
    <dgm:pt modelId="{C02BE844-6913-46E6-86E0-47DE49D96CAC}" type="sibTrans" cxnId="{DD8843A0-EF6A-4BD0-8B63-1763AD6D0BF0}">
      <dgm:prSet/>
      <dgm:spPr/>
      <dgm:t>
        <a:bodyPr/>
        <a:lstStyle/>
        <a:p>
          <a:endParaRPr lang="en-US"/>
        </a:p>
      </dgm:t>
    </dgm:pt>
    <dgm:pt modelId="{6AC24FB0-2187-40EB-B695-1D118F0766A8}">
      <dgm:prSet custT="1"/>
      <dgm:spPr/>
      <dgm:t>
        <a:bodyPr/>
        <a:lstStyle/>
        <a:p>
          <a:r>
            <a:rPr lang="en-US" sz="1600" smtClean="0"/>
            <a:t>Voicemail </a:t>
          </a:r>
          <a:endParaRPr lang="en-US" sz="1600"/>
        </a:p>
      </dgm:t>
    </dgm:pt>
    <dgm:pt modelId="{5DE4146D-7415-48AC-A1E7-77549AFF1E2C}" type="parTrans" cxnId="{FD4F9E72-0416-46E5-90AB-221F6537A82D}">
      <dgm:prSet/>
      <dgm:spPr/>
      <dgm:t>
        <a:bodyPr/>
        <a:lstStyle/>
        <a:p>
          <a:endParaRPr lang="en-US"/>
        </a:p>
      </dgm:t>
    </dgm:pt>
    <dgm:pt modelId="{0C6AD842-75F2-432F-88AA-880C31376B43}" type="sibTrans" cxnId="{FD4F9E72-0416-46E5-90AB-221F6537A82D}">
      <dgm:prSet/>
      <dgm:spPr/>
      <dgm:t>
        <a:bodyPr/>
        <a:lstStyle/>
        <a:p>
          <a:endParaRPr lang="en-US"/>
        </a:p>
      </dgm:t>
    </dgm:pt>
    <dgm:pt modelId="{FAD173F0-5091-4E7C-B5CC-9D06792ECE6D}">
      <dgm:prSet custT="1"/>
      <dgm:spPr/>
      <dgm:t>
        <a:bodyPr/>
        <a:lstStyle/>
        <a:p>
          <a:r>
            <a:rPr lang="en-US" sz="1600" dirty="0" smtClean="0"/>
            <a:t>Switching between apps</a:t>
          </a:r>
          <a:endParaRPr lang="en-US" sz="1600" dirty="0"/>
        </a:p>
      </dgm:t>
    </dgm:pt>
    <dgm:pt modelId="{8290A3D9-C4A4-475F-B1C7-7F78026A7269}" type="parTrans" cxnId="{FBEC06C5-66DB-4026-808C-E003359AD23E}">
      <dgm:prSet/>
      <dgm:spPr/>
      <dgm:t>
        <a:bodyPr/>
        <a:lstStyle/>
        <a:p>
          <a:endParaRPr lang="en-US"/>
        </a:p>
      </dgm:t>
    </dgm:pt>
    <dgm:pt modelId="{3B2B66C3-DF26-4E5F-B09D-FE1587B26130}" type="sibTrans" cxnId="{FBEC06C5-66DB-4026-808C-E003359AD23E}">
      <dgm:prSet/>
      <dgm:spPr/>
      <dgm:t>
        <a:bodyPr/>
        <a:lstStyle/>
        <a:p>
          <a:endParaRPr lang="en-US"/>
        </a:p>
      </dgm:t>
    </dgm:pt>
    <dgm:pt modelId="{BD1181F5-3E52-48E3-B04C-C2E84941E25F}">
      <dgm:prSet/>
      <dgm:spPr/>
      <dgm:t>
        <a:bodyPr/>
        <a:lstStyle/>
        <a:p>
          <a:r>
            <a:rPr lang="en-US" dirty="0" smtClean="0"/>
            <a:t>Locking and unlocking the screen </a:t>
          </a:r>
          <a:endParaRPr lang="en-US" dirty="0"/>
        </a:p>
      </dgm:t>
    </dgm:pt>
    <dgm:pt modelId="{6D3B19E1-70A5-43A9-90B5-8E7A07B47F16}" type="parTrans" cxnId="{A4679F8A-EC4A-4EAF-82D5-5A9AAA51B583}">
      <dgm:prSet/>
      <dgm:spPr/>
      <dgm:t>
        <a:bodyPr/>
        <a:lstStyle/>
        <a:p>
          <a:endParaRPr lang="en-US"/>
        </a:p>
      </dgm:t>
    </dgm:pt>
    <dgm:pt modelId="{F4F00216-4B38-4883-8D14-6CFD5093682A}" type="sibTrans" cxnId="{A4679F8A-EC4A-4EAF-82D5-5A9AAA51B583}">
      <dgm:prSet/>
      <dgm:spPr/>
      <dgm:t>
        <a:bodyPr/>
        <a:lstStyle/>
        <a:p>
          <a:endParaRPr lang="en-US"/>
        </a:p>
      </dgm:t>
    </dgm:pt>
    <dgm:pt modelId="{6A8F3A1B-B93C-4F54-B9D0-926A85401215}">
      <dgm:prSet/>
      <dgm:spPr/>
      <dgm:t>
        <a:bodyPr/>
        <a:lstStyle/>
        <a:p>
          <a:r>
            <a:rPr lang="en-US" smtClean="0"/>
            <a:t>Music playing while using the app </a:t>
          </a:r>
          <a:endParaRPr lang="en-US"/>
        </a:p>
      </dgm:t>
    </dgm:pt>
    <dgm:pt modelId="{1791538A-70FB-4840-96A9-3C208EED54B3}" type="parTrans" cxnId="{7545EF6D-D7AD-410D-9625-C2BED741221F}">
      <dgm:prSet/>
      <dgm:spPr/>
      <dgm:t>
        <a:bodyPr/>
        <a:lstStyle/>
        <a:p>
          <a:endParaRPr lang="en-US"/>
        </a:p>
      </dgm:t>
    </dgm:pt>
    <dgm:pt modelId="{5DD8ECC9-57D2-4A22-9945-FE569E8B796B}" type="sibTrans" cxnId="{7545EF6D-D7AD-410D-9625-C2BED741221F}">
      <dgm:prSet/>
      <dgm:spPr/>
      <dgm:t>
        <a:bodyPr/>
        <a:lstStyle/>
        <a:p>
          <a:endParaRPr lang="en-US"/>
        </a:p>
      </dgm:t>
    </dgm:pt>
    <dgm:pt modelId="{8C3D637E-4C44-4FDE-983E-A6B4FA3B33B7}">
      <dgm:prSet/>
      <dgm:spPr/>
      <dgm:t>
        <a:bodyPr/>
        <a:lstStyle/>
        <a:p>
          <a:r>
            <a:rPr lang="en-US" smtClean="0"/>
            <a:t>MAM/MDM solution running on the device</a:t>
          </a:r>
          <a:endParaRPr lang="en-US"/>
        </a:p>
      </dgm:t>
    </dgm:pt>
    <dgm:pt modelId="{F4A81AE7-E78E-419D-AD21-4F9DA17D1788}" type="parTrans" cxnId="{FAEC2B6D-BEC7-4119-A010-EB46BE975FB9}">
      <dgm:prSet/>
      <dgm:spPr/>
      <dgm:t>
        <a:bodyPr/>
        <a:lstStyle/>
        <a:p>
          <a:endParaRPr lang="en-US"/>
        </a:p>
      </dgm:t>
    </dgm:pt>
    <dgm:pt modelId="{B12C8849-F3DE-4036-9F27-2CA56119959E}" type="sibTrans" cxnId="{FAEC2B6D-BEC7-4119-A010-EB46BE975FB9}">
      <dgm:prSet/>
      <dgm:spPr/>
      <dgm:t>
        <a:bodyPr/>
        <a:lstStyle/>
        <a:p>
          <a:endParaRPr lang="en-US"/>
        </a:p>
      </dgm:t>
    </dgm:pt>
    <dgm:pt modelId="{7B0B160B-EAF1-4F49-B42B-4AC88C6BF461}">
      <dgm:prSet/>
      <dgm:spPr/>
      <dgm:t>
        <a:bodyPr/>
        <a:lstStyle/>
        <a:p>
          <a:r>
            <a:rPr lang="en-US" smtClean="0"/>
            <a:t>Out of memory (general performance interruptions)</a:t>
          </a:r>
          <a:endParaRPr lang="en-US"/>
        </a:p>
      </dgm:t>
    </dgm:pt>
    <dgm:pt modelId="{7DF5CE8C-8384-4E1F-9059-FBF50B9284CE}" type="parTrans" cxnId="{26212669-038B-4A4C-99D9-21966598CA92}">
      <dgm:prSet/>
      <dgm:spPr/>
      <dgm:t>
        <a:bodyPr/>
        <a:lstStyle/>
        <a:p>
          <a:endParaRPr lang="en-US"/>
        </a:p>
      </dgm:t>
    </dgm:pt>
    <dgm:pt modelId="{0EE6E84E-9D8B-4DEA-848B-CD10266917B9}" type="sibTrans" cxnId="{26212669-038B-4A4C-99D9-21966598CA92}">
      <dgm:prSet/>
      <dgm:spPr/>
      <dgm:t>
        <a:bodyPr/>
        <a:lstStyle/>
        <a:p>
          <a:endParaRPr lang="en-US"/>
        </a:p>
      </dgm:t>
    </dgm:pt>
    <dgm:pt modelId="{F4D76F1B-A45B-4EB2-8D3D-42D0089C1E5E}">
      <dgm:prSet/>
      <dgm:spPr/>
      <dgm:t>
        <a:bodyPr/>
        <a:lstStyle/>
        <a:p>
          <a:r>
            <a:rPr lang="en-US" smtClean="0"/>
            <a:t>Data app interruptions (WhatsApp, Viber, Tango)</a:t>
          </a:r>
          <a:endParaRPr lang="en-US"/>
        </a:p>
      </dgm:t>
    </dgm:pt>
    <dgm:pt modelId="{12E37A23-5041-46B8-97CC-C1B477B08A85}" type="parTrans" cxnId="{2EF09305-91FB-4AAD-A819-BA535E036FC6}">
      <dgm:prSet/>
      <dgm:spPr/>
      <dgm:t>
        <a:bodyPr/>
        <a:lstStyle/>
        <a:p>
          <a:endParaRPr lang="en-US"/>
        </a:p>
      </dgm:t>
    </dgm:pt>
    <dgm:pt modelId="{07D5CBD5-6621-42EC-B482-09D7CE3B62CA}" type="sibTrans" cxnId="{2EF09305-91FB-4AAD-A819-BA535E036FC6}">
      <dgm:prSet/>
      <dgm:spPr/>
      <dgm:t>
        <a:bodyPr/>
        <a:lstStyle/>
        <a:p>
          <a:endParaRPr lang="en-US"/>
        </a:p>
      </dgm:t>
    </dgm:pt>
    <dgm:pt modelId="{C10DC792-9B57-4BF9-84F4-95E7AA636136}">
      <dgm:prSet/>
      <dgm:spPr/>
      <dgm:t>
        <a:bodyPr/>
        <a:lstStyle/>
        <a:p>
          <a:r>
            <a:rPr lang="en-US" dirty="0" smtClean="0"/>
            <a:t>Audio interrupts from multiple sources (iPod, Media player, Other audio apps)</a:t>
          </a:r>
          <a:endParaRPr lang="en-US" dirty="0"/>
        </a:p>
      </dgm:t>
    </dgm:pt>
    <dgm:pt modelId="{054B24EE-C1C3-475D-A66E-9F1040B6C8F7}" type="parTrans" cxnId="{83128B78-DCB1-4D70-973C-E7C1C0F894D0}">
      <dgm:prSet/>
      <dgm:spPr/>
      <dgm:t>
        <a:bodyPr/>
        <a:lstStyle/>
        <a:p>
          <a:endParaRPr lang="en-US"/>
        </a:p>
      </dgm:t>
    </dgm:pt>
    <dgm:pt modelId="{7FD52EF0-B765-4D15-8A3D-8475CD3311CF}" type="sibTrans" cxnId="{83128B78-DCB1-4D70-973C-E7C1C0F894D0}">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13">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A8F5507D-5AEC-4492-9234-3D629E6FEAB2}" type="pres">
      <dgm:prSet presAssocID="{CD903265-FF9D-4A38-BF0D-EA7707922CE3}" presName="node" presStyleLbl="node1" presStyleIdx="1" presStyleCnt="13">
        <dgm:presLayoutVars>
          <dgm:bulletEnabled val="1"/>
        </dgm:presLayoutVars>
      </dgm:prSet>
      <dgm:spPr/>
      <dgm:t>
        <a:bodyPr/>
        <a:lstStyle/>
        <a:p>
          <a:endParaRPr lang="en-US"/>
        </a:p>
      </dgm:t>
    </dgm:pt>
    <dgm:pt modelId="{BF2E011C-6165-43C5-B2D0-289AEE219F15}" type="pres">
      <dgm:prSet presAssocID="{98899D25-C5BE-4737-B54B-4F9DFE0CDBAE}" presName="sibTrans" presStyleCnt="0"/>
      <dgm:spPr/>
    </dgm:pt>
    <dgm:pt modelId="{5B3AFB0F-1881-4D78-8215-127F8B4317C5}" type="pres">
      <dgm:prSet presAssocID="{FDC3948D-C498-47CF-B923-AF58F6114165}" presName="node" presStyleLbl="node1" presStyleIdx="2" presStyleCnt="13">
        <dgm:presLayoutVars>
          <dgm:bulletEnabled val="1"/>
        </dgm:presLayoutVars>
      </dgm:prSet>
      <dgm:spPr/>
      <dgm:t>
        <a:bodyPr/>
        <a:lstStyle/>
        <a:p>
          <a:endParaRPr lang="en-US"/>
        </a:p>
      </dgm:t>
    </dgm:pt>
    <dgm:pt modelId="{9834CF03-2163-494A-8487-155B791AA7BA}" type="pres">
      <dgm:prSet presAssocID="{C754542D-0A36-4865-B7F2-6B34332BF52A}" presName="sibTrans" presStyleCnt="0"/>
      <dgm:spPr/>
    </dgm:pt>
    <dgm:pt modelId="{27F46807-DADB-465E-BEBA-E73BE1C999C6}" type="pres">
      <dgm:prSet presAssocID="{4B9BB4B3-0DAC-47C8-9C45-2853A151D718}" presName="node" presStyleLbl="node1" presStyleIdx="3" presStyleCnt="13">
        <dgm:presLayoutVars>
          <dgm:bulletEnabled val="1"/>
        </dgm:presLayoutVars>
      </dgm:prSet>
      <dgm:spPr/>
      <dgm:t>
        <a:bodyPr/>
        <a:lstStyle/>
        <a:p>
          <a:endParaRPr lang="en-US"/>
        </a:p>
      </dgm:t>
    </dgm:pt>
    <dgm:pt modelId="{5FA97B4C-3B99-4558-BF85-C5172738C23C}" type="pres">
      <dgm:prSet presAssocID="{C8F20705-0923-439C-9CC9-659A057EF253}" presName="sibTrans" presStyleCnt="0"/>
      <dgm:spPr/>
    </dgm:pt>
    <dgm:pt modelId="{23AC0CC3-BE97-4AAC-98F4-2ED007523C42}" type="pres">
      <dgm:prSet presAssocID="{0614D3D7-8760-4EB1-B6D8-D84D1522F82E}" presName="node" presStyleLbl="node1" presStyleIdx="4" presStyleCnt="13">
        <dgm:presLayoutVars>
          <dgm:bulletEnabled val="1"/>
        </dgm:presLayoutVars>
      </dgm:prSet>
      <dgm:spPr/>
      <dgm:t>
        <a:bodyPr/>
        <a:lstStyle/>
        <a:p>
          <a:endParaRPr lang="en-US"/>
        </a:p>
      </dgm:t>
    </dgm:pt>
    <dgm:pt modelId="{5EBF92E0-1E43-45CF-A2D1-BB5E40C04F14}" type="pres">
      <dgm:prSet presAssocID="{C02BE844-6913-46E6-86E0-47DE49D96CAC}" presName="sibTrans" presStyleCnt="0"/>
      <dgm:spPr/>
    </dgm:pt>
    <dgm:pt modelId="{27998F36-B16A-492D-967B-C90E45FB6A8B}" type="pres">
      <dgm:prSet presAssocID="{6AC24FB0-2187-40EB-B695-1D118F0766A8}" presName="node" presStyleLbl="node1" presStyleIdx="5" presStyleCnt="13">
        <dgm:presLayoutVars>
          <dgm:bulletEnabled val="1"/>
        </dgm:presLayoutVars>
      </dgm:prSet>
      <dgm:spPr/>
      <dgm:t>
        <a:bodyPr/>
        <a:lstStyle/>
        <a:p>
          <a:endParaRPr lang="en-US"/>
        </a:p>
      </dgm:t>
    </dgm:pt>
    <dgm:pt modelId="{F1027FA3-FA7C-441B-AFED-1F91F58FDFE9}" type="pres">
      <dgm:prSet presAssocID="{0C6AD842-75F2-432F-88AA-880C31376B43}" presName="sibTrans" presStyleCnt="0"/>
      <dgm:spPr/>
    </dgm:pt>
    <dgm:pt modelId="{C11C78D9-4C26-4237-B569-AA3A3ECFCB37}" type="pres">
      <dgm:prSet presAssocID="{FAD173F0-5091-4E7C-B5CC-9D06792ECE6D}" presName="node" presStyleLbl="node1" presStyleIdx="6" presStyleCnt="13">
        <dgm:presLayoutVars>
          <dgm:bulletEnabled val="1"/>
        </dgm:presLayoutVars>
      </dgm:prSet>
      <dgm:spPr/>
      <dgm:t>
        <a:bodyPr/>
        <a:lstStyle/>
        <a:p>
          <a:endParaRPr lang="en-US"/>
        </a:p>
      </dgm:t>
    </dgm:pt>
    <dgm:pt modelId="{A6EEA1B8-64A6-44C0-8C92-62660FC9FA19}" type="pres">
      <dgm:prSet presAssocID="{3B2B66C3-DF26-4E5F-B09D-FE1587B26130}" presName="sibTrans" presStyleCnt="0"/>
      <dgm:spPr/>
    </dgm:pt>
    <dgm:pt modelId="{55416E74-4E7B-49C2-8D47-8615949E63D2}" type="pres">
      <dgm:prSet presAssocID="{BD1181F5-3E52-48E3-B04C-C2E84941E25F}" presName="node" presStyleLbl="node1" presStyleIdx="7" presStyleCnt="13">
        <dgm:presLayoutVars>
          <dgm:bulletEnabled val="1"/>
        </dgm:presLayoutVars>
      </dgm:prSet>
      <dgm:spPr/>
      <dgm:t>
        <a:bodyPr/>
        <a:lstStyle/>
        <a:p>
          <a:endParaRPr lang="en-US"/>
        </a:p>
      </dgm:t>
    </dgm:pt>
    <dgm:pt modelId="{64BCACF1-CEEF-44A8-8A8E-A8C6F9D5A2BC}" type="pres">
      <dgm:prSet presAssocID="{F4F00216-4B38-4883-8D14-6CFD5093682A}" presName="sibTrans" presStyleCnt="0"/>
      <dgm:spPr/>
    </dgm:pt>
    <dgm:pt modelId="{507E764C-2A4F-4ED0-9165-D0DC777C6ED1}" type="pres">
      <dgm:prSet presAssocID="{6A8F3A1B-B93C-4F54-B9D0-926A85401215}" presName="node" presStyleLbl="node1" presStyleIdx="8" presStyleCnt="13">
        <dgm:presLayoutVars>
          <dgm:bulletEnabled val="1"/>
        </dgm:presLayoutVars>
      </dgm:prSet>
      <dgm:spPr/>
      <dgm:t>
        <a:bodyPr/>
        <a:lstStyle/>
        <a:p>
          <a:endParaRPr lang="en-US"/>
        </a:p>
      </dgm:t>
    </dgm:pt>
    <dgm:pt modelId="{6151E128-F7DA-40D5-AAAA-1EAC8644A39A}" type="pres">
      <dgm:prSet presAssocID="{5DD8ECC9-57D2-4A22-9945-FE569E8B796B}" presName="sibTrans" presStyleCnt="0"/>
      <dgm:spPr/>
    </dgm:pt>
    <dgm:pt modelId="{EAB3413A-C4A3-412D-A2DB-923B01603015}" type="pres">
      <dgm:prSet presAssocID="{8C3D637E-4C44-4FDE-983E-A6B4FA3B33B7}" presName="node" presStyleLbl="node1" presStyleIdx="9" presStyleCnt="13">
        <dgm:presLayoutVars>
          <dgm:bulletEnabled val="1"/>
        </dgm:presLayoutVars>
      </dgm:prSet>
      <dgm:spPr/>
      <dgm:t>
        <a:bodyPr/>
        <a:lstStyle/>
        <a:p>
          <a:endParaRPr lang="en-US"/>
        </a:p>
      </dgm:t>
    </dgm:pt>
    <dgm:pt modelId="{2E688E15-5825-498E-AB43-FAEEA3582E85}" type="pres">
      <dgm:prSet presAssocID="{B12C8849-F3DE-4036-9F27-2CA56119959E}" presName="sibTrans" presStyleCnt="0"/>
      <dgm:spPr/>
    </dgm:pt>
    <dgm:pt modelId="{9AA3732A-1E26-4A23-B07F-2CC4921D3DA7}" type="pres">
      <dgm:prSet presAssocID="{7B0B160B-EAF1-4F49-B42B-4AC88C6BF461}" presName="node" presStyleLbl="node1" presStyleIdx="10" presStyleCnt="13">
        <dgm:presLayoutVars>
          <dgm:bulletEnabled val="1"/>
        </dgm:presLayoutVars>
      </dgm:prSet>
      <dgm:spPr/>
      <dgm:t>
        <a:bodyPr/>
        <a:lstStyle/>
        <a:p>
          <a:endParaRPr lang="en-US"/>
        </a:p>
      </dgm:t>
    </dgm:pt>
    <dgm:pt modelId="{B5CE56EA-EC36-4410-BA9A-08D1EBE64659}" type="pres">
      <dgm:prSet presAssocID="{0EE6E84E-9D8B-4DEA-848B-CD10266917B9}" presName="sibTrans" presStyleCnt="0"/>
      <dgm:spPr/>
    </dgm:pt>
    <dgm:pt modelId="{8F08E684-2EA5-4619-8FAE-D6104B0770B7}" type="pres">
      <dgm:prSet presAssocID="{F4D76F1B-A45B-4EB2-8D3D-42D0089C1E5E}" presName="node" presStyleLbl="node1" presStyleIdx="11" presStyleCnt="13">
        <dgm:presLayoutVars>
          <dgm:bulletEnabled val="1"/>
        </dgm:presLayoutVars>
      </dgm:prSet>
      <dgm:spPr/>
      <dgm:t>
        <a:bodyPr/>
        <a:lstStyle/>
        <a:p>
          <a:endParaRPr lang="en-US"/>
        </a:p>
      </dgm:t>
    </dgm:pt>
    <dgm:pt modelId="{91280C7E-013B-4ADE-A7D4-7B43061E39DD}" type="pres">
      <dgm:prSet presAssocID="{07D5CBD5-6621-42EC-B482-09D7CE3B62CA}" presName="sibTrans" presStyleCnt="0"/>
      <dgm:spPr/>
    </dgm:pt>
    <dgm:pt modelId="{86E4D63F-E901-4DF2-836C-769410CCFA2D}" type="pres">
      <dgm:prSet presAssocID="{C10DC792-9B57-4BF9-84F4-95E7AA636136}" presName="node" presStyleLbl="node1" presStyleIdx="12" presStyleCnt="13" custScaleX="207831">
        <dgm:presLayoutVars>
          <dgm:bulletEnabled val="1"/>
        </dgm:presLayoutVars>
      </dgm:prSet>
      <dgm:spPr/>
      <dgm:t>
        <a:bodyPr/>
        <a:lstStyle/>
        <a:p>
          <a:endParaRPr lang="en-US"/>
        </a:p>
      </dgm:t>
    </dgm:pt>
  </dgm:ptLst>
  <dgm:cxnLst>
    <dgm:cxn modelId="{3486D645-EC7E-4569-A88C-B0162E0CAA88}" srcId="{BE4E1749-88C0-4A19-A29D-B0F4FA0E58CE}" destId="{CD903265-FF9D-4A38-BF0D-EA7707922CE3}" srcOrd="1" destOrd="0" parTransId="{4FB2DF51-25F8-40D9-BE46-B4D032C58376}" sibTransId="{98899D25-C5BE-4737-B54B-4F9DFE0CDBAE}"/>
    <dgm:cxn modelId="{A546AE99-FCB0-40B1-83D5-82B404B84661}" type="presOf" srcId="{BD1181F5-3E52-48E3-B04C-C2E84941E25F}" destId="{55416E74-4E7B-49C2-8D47-8615949E63D2}" srcOrd="0" destOrd="0" presId="urn:microsoft.com/office/officeart/2005/8/layout/default"/>
    <dgm:cxn modelId="{7545EF6D-D7AD-410D-9625-C2BED741221F}" srcId="{BE4E1749-88C0-4A19-A29D-B0F4FA0E58CE}" destId="{6A8F3A1B-B93C-4F54-B9D0-926A85401215}" srcOrd="8" destOrd="0" parTransId="{1791538A-70FB-4840-96A9-3C208EED54B3}" sibTransId="{5DD8ECC9-57D2-4A22-9945-FE569E8B796B}"/>
    <dgm:cxn modelId="{11EB65D4-29E8-489E-824F-59040D46E505}" srcId="{BE4E1749-88C0-4A19-A29D-B0F4FA0E58CE}" destId="{FDC3948D-C498-47CF-B923-AF58F6114165}" srcOrd="2" destOrd="0" parTransId="{95A11873-2EDE-42EE-9D02-AFCFC97ACBAA}" sibTransId="{C754542D-0A36-4865-B7F2-6B34332BF52A}"/>
    <dgm:cxn modelId="{FD4F9E72-0416-46E5-90AB-221F6537A82D}" srcId="{BE4E1749-88C0-4A19-A29D-B0F4FA0E58CE}" destId="{6AC24FB0-2187-40EB-B695-1D118F0766A8}" srcOrd="5" destOrd="0" parTransId="{5DE4146D-7415-48AC-A1E7-77549AFF1E2C}" sibTransId="{0C6AD842-75F2-432F-88AA-880C31376B43}"/>
    <dgm:cxn modelId="{68118D1E-D56C-420D-8B7C-A21AA0E3527F}" type="presOf" srcId="{C10DC792-9B57-4BF9-84F4-95E7AA636136}" destId="{86E4D63F-E901-4DF2-836C-769410CCFA2D}" srcOrd="0" destOrd="0" presId="urn:microsoft.com/office/officeart/2005/8/layout/default"/>
    <dgm:cxn modelId="{F9924001-BD03-464C-90E8-36AC049D427F}" type="presOf" srcId="{FAD173F0-5091-4E7C-B5CC-9D06792ECE6D}" destId="{C11C78D9-4C26-4237-B569-AA3A3ECFCB37}" srcOrd="0" destOrd="0" presId="urn:microsoft.com/office/officeart/2005/8/layout/default"/>
    <dgm:cxn modelId="{FBEC06C5-66DB-4026-808C-E003359AD23E}" srcId="{BE4E1749-88C0-4A19-A29D-B0F4FA0E58CE}" destId="{FAD173F0-5091-4E7C-B5CC-9D06792ECE6D}" srcOrd="6" destOrd="0" parTransId="{8290A3D9-C4A4-475F-B1C7-7F78026A7269}" sibTransId="{3B2B66C3-DF26-4E5F-B09D-FE1587B26130}"/>
    <dgm:cxn modelId="{2EF09305-91FB-4AAD-A819-BA535E036FC6}" srcId="{BE4E1749-88C0-4A19-A29D-B0F4FA0E58CE}" destId="{F4D76F1B-A45B-4EB2-8D3D-42D0089C1E5E}" srcOrd="11" destOrd="0" parTransId="{12E37A23-5041-46B8-97CC-C1B477B08A85}" sibTransId="{07D5CBD5-6621-42EC-B482-09D7CE3B62CA}"/>
    <dgm:cxn modelId="{00D52440-FD1D-4156-834A-A12694F7CC16}" type="presOf" srcId="{F4D76F1B-A45B-4EB2-8D3D-42D0089C1E5E}" destId="{8F08E684-2EA5-4619-8FAE-D6104B0770B7}"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1F2FE52B-B836-41B5-89E7-120E93DE4268}" type="presOf" srcId="{BE4E1749-88C0-4A19-A29D-B0F4FA0E58CE}" destId="{F4DA54AE-8743-40F2-B838-26339A9B94AD}" srcOrd="0" destOrd="0" presId="urn:microsoft.com/office/officeart/2005/8/layout/default"/>
    <dgm:cxn modelId="{42512012-11BD-40CB-9B73-E9772DC15C14}" type="presOf" srcId="{7B0B160B-EAF1-4F49-B42B-4AC88C6BF461}" destId="{9AA3732A-1E26-4A23-B07F-2CC4921D3DA7}" srcOrd="0" destOrd="0" presId="urn:microsoft.com/office/officeart/2005/8/layout/default"/>
    <dgm:cxn modelId="{DD8843A0-EF6A-4BD0-8B63-1763AD6D0BF0}" srcId="{BE4E1749-88C0-4A19-A29D-B0F4FA0E58CE}" destId="{0614D3D7-8760-4EB1-B6D8-D84D1522F82E}" srcOrd="4" destOrd="0" parTransId="{3E398C3C-DA38-40DA-A7AD-B28925F9AA8F}" sibTransId="{C02BE844-6913-46E6-86E0-47DE49D96CAC}"/>
    <dgm:cxn modelId="{A3F8010D-2852-4FC6-89CA-D384B6BCE72E}" type="presOf" srcId="{6AC24FB0-2187-40EB-B695-1D118F0766A8}" destId="{27998F36-B16A-492D-967B-C90E45FB6A8B}" srcOrd="0" destOrd="0" presId="urn:microsoft.com/office/officeart/2005/8/layout/default"/>
    <dgm:cxn modelId="{4C1F0D39-BEF2-45B4-B3D0-872B8E20DC49}" type="presOf" srcId="{4B9BB4B3-0DAC-47C8-9C45-2853A151D718}" destId="{27F46807-DADB-465E-BEBA-E73BE1C999C6}" srcOrd="0" destOrd="0" presId="urn:microsoft.com/office/officeart/2005/8/layout/default"/>
    <dgm:cxn modelId="{36040DF0-9F86-48D2-A9EA-CFBA783C2183}" type="presOf" srcId="{8C3D637E-4C44-4FDE-983E-A6B4FA3B33B7}" destId="{EAB3413A-C4A3-412D-A2DB-923B01603015}" srcOrd="0" destOrd="0" presId="urn:microsoft.com/office/officeart/2005/8/layout/default"/>
    <dgm:cxn modelId="{622DA4E6-1D28-4673-AA18-FEF9792CF46F}" type="presOf" srcId="{6A8F3A1B-B93C-4F54-B9D0-926A85401215}" destId="{507E764C-2A4F-4ED0-9165-D0DC777C6ED1}" srcOrd="0" destOrd="0" presId="urn:microsoft.com/office/officeart/2005/8/layout/default"/>
    <dgm:cxn modelId="{FAEC2B6D-BEC7-4119-A010-EB46BE975FB9}" srcId="{BE4E1749-88C0-4A19-A29D-B0F4FA0E58CE}" destId="{8C3D637E-4C44-4FDE-983E-A6B4FA3B33B7}" srcOrd="9" destOrd="0" parTransId="{F4A81AE7-E78E-419D-AD21-4F9DA17D1788}" sibTransId="{B12C8849-F3DE-4036-9F27-2CA56119959E}"/>
    <dgm:cxn modelId="{5E4B78E1-440D-450F-8A53-1E638E0AA931}" type="presOf" srcId="{0614D3D7-8760-4EB1-B6D8-D84D1522F82E}" destId="{23AC0CC3-BE97-4AAC-98F4-2ED007523C42}" srcOrd="0" destOrd="0" presId="urn:microsoft.com/office/officeart/2005/8/layout/default"/>
    <dgm:cxn modelId="{3384890A-3B05-4F58-A535-263B335B64A9}" type="presOf" srcId="{FDC3948D-C498-47CF-B923-AF58F6114165}" destId="{5B3AFB0F-1881-4D78-8215-127F8B4317C5}" srcOrd="0" destOrd="0" presId="urn:microsoft.com/office/officeart/2005/8/layout/default"/>
    <dgm:cxn modelId="{A4679F8A-EC4A-4EAF-82D5-5A9AAA51B583}" srcId="{BE4E1749-88C0-4A19-A29D-B0F4FA0E58CE}" destId="{BD1181F5-3E52-48E3-B04C-C2E84941E25F}" srcOrd="7" destOrd="0" parTransId="{6D3B19E1-70A5-43A9-90B5-8E7A07B47F16}" sibTransId="{F4F00216-4B38-4883-8D14-6CFD5093682A}"/>
    <dgm:cxn modelId="{AF6BFC80-B6CA-4D9A-988E-6EDCF7660293}" srcId="{BE4E1749-88C0-4A19-A29D-B0F4FA0E58CE}" destId="{4B9BB4B3-0DAC-47C8-9C45-2853A151D718}" srcOrd="3" destOrd="0" parTransId="{2E6E30BB-7EC4-4E55-BEA2-200DA8913D62}" sibTransId="{C8F20705-0923-439C-9CC9-659A057EF253}"/>
    <dgm:cxn modelId="{5D972BC8-D2BA-41BD-A426-14725D8B0306}" type="presOf" srcId="{5BEB35CB-0C7B-4373-B7AF-62F18E2791A0}" destId="{147CCE0F-22F4-4D96-A66A-AD2C3116CEB4}" srcOrd="0" destOrd="0" presId="urn:microsoft.com/office/officeart/2005/8/layout/default"/>
    <dgm:cxn modelId="{83128B78-DCB1-4D70-973C-E7C1C0F894D0}" srcId="{BE4E1749-88C0-4A19-A29D-B0F4FA0E58CE}" destId="{C10DC792-9B57-4BF9-84F4-95E7AA636136}" srcOrd="12" destOrd="0" parTransId="{054B24EE-C1C3-475D-A66E-9F1040B6C8F7}" sibTransId="{7FD52EF0-B765-4D15-8A3D-8475CD3311CF}"/>
    <dgm:cxn modelId="{26212669-038B-4A4C-99D9-21966598CA92}" srcId="{BE4E1749-88C0-4A19-A29D-B0F4FA0E58CE}" destId="{7B0B160B-EAF1-4F49-B42B-4AC88C6BF461}" srcOrd="10" destOrd="0" parTransId="{7DF5CE8C-8384-4E1F-9059-FBF50B9284CE}" sibTransId="{0EE6E84E-9D8B-4DEA-848B-CD10266917B9}"/>
    <dgm:cxn modelId="{1D250B82-AD42-4A00-96C5-45463198718F}" type="presOf" srcId="{CD903265-FF9D-4A38-BF0D-EA7707922CE3}" destId="{A8F5507D-5AEC-4492-9234-3D629E6FEAB2}" srcOrd="0" destOrd="0" presId="urn:microsoft.com/office/officeart/2005/8/layout/default"/>
    <dgm:cxn modelId="{5D55567A-9ACB-4626-BC2F-2E7C56D24C84}" type="presParOf" srcId="{F4DA54AE-8743-40F2-B838-26339A9B94AD}" destId="{147CCE0F-22F4-4D96-A66A-AD2C3116CEB4}" srcOrd="0" destOrd="0" presId="urn:microsoft.com/office/officeart/2005/8/layout/default"/>
    <dgm:cxn modelId="{8B21E595-0A17-4869-A5B5-38BDB2FB1E79}" type="presParOf" srcId="{F4DA54AE-8743-40F2-B838-26339A9B94AD}" destId="{B02537C2-2244-4F95-90E3-B9EC87C82FD1}" srcOrd="1" destOrd="0" presId="urn:microsoft.com/office/officeart/2005/8/layout/default"/>
    <dgm:cxn modelId="{A33D93F4-4C65-4182-8046-B9B74F217AC6}" type="presParOf" srcId="{F4DA54AE-8743-40F2-B838-26339A9B94AD}" destId="{A8F5507D-5AEC-4492-9234-3D629E6FEAB2}" srcOrd="2" destOrd="0" presId="urn:microsoft.com/office/officeart/2005/8/layout/default"/>
    <dgm:cxn modelId="{CEAC13A7-260F-4A72-A5C0-9AE1F15197F5}" type="presParOf" srcId="{F4DA54AE-8743-40F2-B838-26339A9B94AD}" destId="{BF2E011C-6165-43C5-B2D0-289AEE219F15}" srcOrd="3" destOrd="0" presId="urn:microsoft.com/office/officeart/2005/8/layout/default"/>
    <dgm:cxn modelId="{F3D96316-7FA3-4083-BCB1-0B2D51CE15D4}" type="presParOf" srcId="{F4DA54AE-8743-40F2-B838-26339A9B94AD}" destId="{5B3AFB0F-1881-4D78-8215-127F8B4317C5}" srcOrd="4" destOrd="0" presId="urn:microsoft.com/office/officeart/2005/8/layout/default"/>
    <dgm:cxn modelId="{71F41B90-48E9-4366-B5F6-CFE2334EA46A}" type="presParOf" srcId="{F4DA54AE-8743-40F2-B838-26339A9B94AD}" destId="{9834CF03-2163-494A-8487-155B791AA7BA}" srcOrd="5" destOrd="0" presId="urn:microsoft.com/office/officeart/2005/8/layout/default"/>
    <dgm:cxn modelId="{5D36E92A-FA02-4D40-8F89-1670FF19F9E4}" type="presParOf" srcId="{F4DA54AE-8743-40F2-B838-26339A9B94AD}" destId="{27F46807-DADB-465E-BEBA-E73BE1C999C6}" srcOrd="6" destOrd="0" presId="urn:microsoft.com/office/officeart/2005/8/layout/default"/>
    <dgm:cxn modelId="{B1CD3966-8A54-4EB9-AED6-0A633A48EFCD}" type="presParOf" srcId="{F4DA54AE-8743-40F2-B838-26339A9B94AD}" destId="{5FA97B4C-3B99-4558-BF85-C5172738C23C}" srcOrd="7" destOrd="0" presId="urn:microsoft.com/office/officeart/2005/8/layout/default"/>
    <dgm:cxn modelId="{FCD21DF7-E6B9-4AE8-BE2C-75FD6B68B258}" type="presParOf" srcId="{F4DA54AE-8743-40F2-B838-26339A9B94AD}" destId="{23AC0CC3-BE97-4AAC-98F4-2ED007523C42}" srcOrd="8" destOrd="0" presId="urn:microsoft.com/office/officeart/2005/8/layout/default"/>
    <dgm:cxn modelId="{003BFA41-FCAF-4D49-8B13-05B1D746BAC0}" type="presParOf" srcId="{F4DA54AE-8743-40F2-B838-26339A9B94AD}" destId="{5EBF92E0-1E43-45CF-A2D1-BB5E40C04F14}" srcOrd="9" destOrd="0" presId="urn:microsoft.com/office/officeart/2005/8/layout/default"/>
    <dgm:cxn modelId="{D0B0DDC2-E505-4B8A-B232-CAD1C875D170}" type="presParOf" srcId="{F4DA54AE-8743-40F2-B838-26339A9B94AD}" destId="{27998F36-B16A-492D-967B-C90E45FB6A8B}" srcOrd="10" destOrd="0" presId="urn:microsoft.com/office/officeart/2005/8/layout/default"/>
    <dgm:cxn modelId="{66334163-6B5F-493F-9854-CAF65D0D0A09}" type="presParOf" srcId="{F4DA54AE-8743-40F2-B838-26339A9B94AD}" destId="{F1027FA3-FA7C-441B-AFED-1F91F58FDFE9}" srcOrd="11" destOrd="0" presId="urn:microsoft.com/office/officeart/2005/8/layout/default"/>
    <dgm:cxn modelId="{F1B6570A-C8BE-47F8-891B-B0D8DE2F7092}" type="presParOf" srcId="{F4DA54AE-8743-40F2-B838-26339A9B94AD}" destId="{C11C78D9-4C26-4237-B569-AA3A3ECFCB37}" srcOrd="12" destOrd="0" presId="urn:microsoft.com/office/officeart/2005/8/layout/default"/>
    <dgm:cxn modelId="{643D8CE3-08FA-4464-9952-7A6A5914E08C}" type="presParOf" srcId="{F4DA54AE-8743-40F2-B838-26339A9B94AD}" destId="{A6EEA1B8-64A6-44C0-8C92-62660FC9FA19}" srcOrd="13" destOrd="0" presId="urn:microsoft.com/office/officeart/2005/8/layout/default"/>
    <dgm:cxn modelId="{AFDDCAFA-1029-4F39-8170-1B01E24494B0}" type="presParOf" srcId="{F4DA54AE-8743-40F2-B838-26339A9B94AD}" destId="{55416E74-4E7B-49C2-8D47-8615949E63D2}" srcOrd="14" destOrd="0" presId="urn:microsoft.com/office/officeart/2005/8/layout/default"/>
    <dgm:cxn modelId="{9F59E320-CE76-4D2B-8D56-E8A58424D4F5}" type="presParOf" srcId="{F4DA54AE-8743-40F2-B838-26339A9B94AD}" destId="{64BCACF1-CEEF-44A8-8A8E-A8C6F9D5A2BC}" srcOrd="15" destOrd="0" presId="urn:microsoft.com/office/officeart/2005/8/layout/default"/>
    <dgm:cxn modelId="{09C86798-35F6-479F-8AB9-D875579F7FAC}" type="presParOf" srcId="{F4DA54AE-8743-40F2-B838-26339A9B94AD}" destId="{507E764C-2A4F-4ED0-9165-D0DC777C6ED1}" srcOrd="16" destOrd="0" presId="urn:microsoft.com/office/officeart/2005/8/layout/default"/>
    <dgm:cxn modelId="{29CAA7B9-66DD-4164-8F85-F6874768299A}" type="presParOf" srcId="{F4DA54AE-8743-40F2-B838-26339A9B94AD}" destId="{6151E128-F7DA-40D5-AAAA-1EAC8644A39A}" srcOrd="17" destOrd="0" presId="urn:microsoft.com/office/officeart/2005/8/layout/default"/>
    <dgm:cxn modelId="{C69146D4-E925-42E5-81B9-7C62B0923253}" type="presParOf" srcId="{F4DA54AE-8743-40F2-B838-26339A9B94AD}" destId="{EAB3413A-C4A3-412D-A2DB-923B01603015}" srcOrd="18" destOrd="0" presId="urn:microsoft.com/office/officeart/2005/8/layout/default"/>
    <dgm:cxn modelId="{330F3603-32B9-4639-9E73-21DA03EE07DC}" type="presParOf" srcId="{F4DA54AE-8743-40F2-B838-26339A9B94AD}" destId="{2E688E15-5825-498E-AB43-FAEEA3582E85}" srcOrd="19" destOrd="0" presId="urn:microsoft.com/office/officeart/2005/8/layout/default"/>
    <dgm:cxn modelId="{B97DD8E3-3362-4B33-B526-423A13100C2E}" type="presParOf" srcId="{F4DA54AE-8743-40F2-B838-26339A9B94AD}" destId="{9AA3732A-1E26-4A23-B07F-2CC4921D3DA7}" srcOrd="20" destOrd="0" presId="urn:microsoft.com/office/officeart/2005/8/layout/default"/>
    <dgm:cxn modelId="{C1010199-6273-4FCE-A928-B78055414FB7}" type="presParOf" srcId="{F4DA54AE-8743-40F2-B838-26339A9B94AD}" destId="{B5CE56EA-EC36-4410-BA9A-08D1EBE64659}" srcOrd="21" destOrd="0" presId="urn:microsoft.com/office/officeart/2005/8/layout/default"/>
    <dgm:cxn modelId="{66EA16C3-8C9F-4EBB-BD5B-DB8E77627C1A}" type="presParOf" srcId="{F4DA54AE-8743-40F2-B838-26339A9B94AD}" destId="{8F08E684-2EA5-4619-8FAE-D6104B0770B7}" srcOrd="22" destOrd="0" presId="urn:microsoft.com/office/officeart/2005/8/layout/default"/>
    <dgm:cxn modelId="{7E8951A3-C9F6-4718-BA4B-C1AF6CBB4BF5}" type="presParOf" srcId="{F4DA54AE-8743-40F2-B838-26339A9B94AD}" destId="{91280C7E-013B-4ADE-A7D4-7B43061E39DD}" srcOrd="23" destOrd="0" presId="urn:microsoft.com/office/officeart/2005/8/layout/default"/>
    <dgm:cxn modelId="{1A9D7A45-9F48-416F-B5AF-0C5684418CB1}" type="presParOf" srcId="{F4DA54AE-8743-40F2-B838-26339A9B94AD}" destId="{86E4D63F-E901-4DF2-836C-769410CCFA2D}" srcOrd="2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E4E1749-88C0-4A19-A29D-B0F4FA0E58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EB35CB-0C7B-4373-B7AF-62F18E2791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smtClean="0"/>
            <a:t>What are customers saying about app?</a:t>
          </a:r>
          <a:endParaRPr lang="en-US" sz="2000" b="1" dirty="0"/>
        </a:p>
      </dgm:t>
    </dgm:pt>
    <dgm:pt modelId="{5ABD5F7D-0952-46ED-AB4C-736C9D310B74}" type="parTrans" cxnId="{B7517064-26D4-4487-94CE-9F141508EB58}">
      <dgm:prSet/>
      <dgm:spPr/>
      <dgm:t>
        <a:bodyPr/>
        <a:lstStyle/>
        <a:p>
          <a:endParaRPr lang="en-US"/>
        </a:p>
      </dgm:t>
    </dgm:pt>
    <dgm:pt modelId="{C3BD75DC-3345-4854-AE1B-CF190D1B125A}" type="sibTrans" cxnId="{B7517064-26D4-4487-94CE-9F141508EB58}">
      <dgm:prSet/>
      <dgm:spPr/>
      <dgm:t>
        <a:bodyPr/>
        <a:lstStyle/>
        <a:p>
          <a:endParaRPr lang="en-US"/>
        </a:p>
      </dgm:t>
    </dgm:pt>
    <dgm:pt modelId="{1002875C-489F-426C-ABA8-459A83960314}">
      <dgm:prSet custT="1"/>
      <dgm:spPr/>
      <dgm:t>
        <a:bodyPr/>
        <a:lstStyle/>
        <a:p>
          <a:r>
            <a:rPr lang="en-US" sz="2400" dirty="0" smtClean="0"/>
            <a:t>App reviews</a:t>
          </a:r>
          <a:endParaRPr lang="en-US" sz="2400" dirty="0"/>
        </a:p>
      </dgm:t>
    </dgm:pt>
    <dgm:pt modelId="{C1B85EE8-F931-4F18-9B38-186755017504}" type="parTrans" cxnId="{E44775AC-0D38-4D7D-ACFF-FA73B58B6B97}">
      <dgm:prSet/>
      <dgm:spPr/>
      <dgm:t>
        <a:bodyPr/>
        <a:lstStyle/>
        <a:p>
          <a:endParaRPr lang="en-US"/>
        </a:p>
      </dgm:t>
    </dgm:pt>
    <dgm:pt modelId="{AB173226-1B41-4ABF-B0FB-EB8A3FE0602A}" type="sibTrans" cxnId="{E44775AC-0D38-4D7D-ACFF-FA73B58B6B97}">
      <dgm:prSet/>
      <dgm:spPr/>
      <dgm:t>
        <a:bodyPr/>
        <a:lstStyle/>
        <a:p>
          <a:endParaRPr lang="en-US"/>
        </a:p>
      </dgm:t>
    </dgm:pt>
    <dgm:pt modelId="{070579BB-455A-40F9-94E2-89C0095A00C0}">
      <dgm:prSet custT="1"/>
      <dgm:spPr/>
      <dgm:t>
        <a:bodyPr/>
        <a:lstStyle/>
        <a:p>
          <a:r>
            <a:rPr lang="en-US" sz="2400" smtClean="0"/>
            <a:t>App ratings / comments  </a:t>
          </a:r>
          <a:endParaRPr lang="en-US" sz="2400"/>
        </a:p>
      </dgm:t>
    </dgm:pt>
    <dgm:pt modelId="{0DDBA040-3FF6-43AA-97A2-F7BDA1F66EDE}" type="parTrans" cxnId="{C34E5B87-748E-44D8-919D-8C7B093B122A}">
      <dgm:prSet/>
      <dgm:spPr/>
      <dgm:t>
        <a:bodyPr/>
        <a:lstStyle/>
        <a:p>
          <a:endParaRPr lang="en-US"/>
        </a:p>
      </dgm:t>
    </dgm:pt>
    <dgm:pt modelId="{40A31F3F-1599-441A-A927-3A077EFDB697}" type="sibTrans" cxnId="{C34E5B87-748E-44D8-919D-8C7B093B122A}">
      <dgm:prSet/>
      <dgm:spPr/>
      <dgm:t>
        <a:bodyPr/>
        <a:lstStyle/>
        <a:p>
          <a:endParaRPr lang="en-US"/>
        </a:p>
      </dgm:t>
    </dgm:pt>
    <dgm:pt modelId="{260B82BA-F449-43A3-830C-C1A1775ECE49}">
      <dgm:prSet custT="1"/>
      <dgm:spPr/>
      <dgm:t>
        <a:bodyPr/>
        <a:lstStyle/>
        <a:p>
          <a:r>
            <a:rPr lang="en-US" sz="2000" dirty="0" smtClean="0"/>
            <a:t>Comments, forum posts and articles on the (social) web</a:t>
          </a:r>
          <a:endParaRPr lang="en-US" sz="2000" dirty="0"/>
        </a:p>
      </dgm:t>
    </dgm:pt>
    <dgm:pt modelId="{38101B15-92E5-439C-9944-1CA04A9E5034}" type="parTrans" cxnId="{DDCE8B93-B103-4CF9-B25A-AE3EBCA00D8F}">
      <dgm:prSet/>
      <dgm:spPr/>
      <dgm:t>
        <a:bodyPr/>
        <a:lstStyle/>
        <a:p>
          <a:endParaRPr lang="en-US"/>
        </a:p>
      </dgm:t>
    </dgm:pt>
    <dgm:pt modelId="{1699E6ED-53A8-4A75-BD71-F0C8398103CB}" type="sibTrans" cxnId="{DDCE8B93-B103-4CF9-B25A-AE3EBCA00D8F}">
      <dgm:prSet/>
      <dgm:spPr/>
      <dgm:t>
        <a:bodyPr/>
        <a:lstStyle/>
        <a:p>
          <a:endParaRPr lang="en-US"/>
        </a:p>
      </dgm:t>
    </dgm:pt>
    <dgm:pt modelId="{1CFF29E5-5332-4894-A635-2F753950B115}">
      <dgm:prSet custT="1"/>
      <dgm:spPr/>
      <dgm:t>
        <a:bodyPr/>
        <a:lstStyle/>
        <a:p>
          <a:r>
            <a:rPr lang="en-US" sz="2400" dirty="0" smtClean="0"/>
            <a:t>Complaints and support request</a:t>
          </a:r>
          <a:endParaRPr lang="en-US" sz="2400" dirty="0"/>
        </a:p>
      </dgm:t>
    </dgm:pt>
    <dgm:pt modelId="{AFF6B884-C4B1-4F78-AF9D-EA8291C63554}" type="parTrans" cxnId="{FBA2C12A-78EB-49AD-8615-DFA3ED78F3D4}">
      <dgm:prSet/>
      <dgm:spPr/>
      <dgm:t>
        <a:bodyPr/>
        <a:lstStyle/>
        <a:p>
          <a:endParaRPr lang="en-US"/>
        </a:p>
      </dgm:t>
    </dgm:pt>
    <dgm:pt modelId="{EF3CB6FB-065C-4768-87F6-2B906A9F672C}" type="sibTrans" cxnId="{FBA2C12A-78EB-49AD-8615-DFA3ED78F3D4}">
      <dgm:prSet/>
      <dgm:spPr/>
      <dgm:t>
        <a:bodyPr/>
        <a:lstStyle/>
        <a:p>
          <a:endParaRPr lang="en-US"/>
        </a:p>
      </dgm:t>
    </dgm:pt>
    <dgm:pt modelId="{F4DA54AE-8743-40F2-B838-26339A9B94AD}" type="pres">
      <dgm:prSet presAssocID="{BE4E1749-88C0-4A19-A29D-B0F4FA0E58CE}" presName="diagram" presStyleCnt="0">
        <dgm:presLayoutVars>
          <dgm:dir/>
          <dgm:resizeHandles val="exact"/>
        </dgm:presLayoutVars>
      </dgm:prSet>
      <dgm:spPr/>
      <dgm:t>
        <a:bodyPr/>
        <a:lstStyle/>
        <a:p>
          <a:endParaRPr lang="en-US"/>
        </a:p>
      </dgm:t>
    </dgm:pt>
    <dgm:pt modelId="{147CCE0F-22F4-4D96-A66A-AD2C3116CEB4}" type="pres">
      <dgm:prSet presAssocID="{5BEB35CB-0C7B-4373-B7AF-62F18E2791A0}" presName="node" presStyleLbl="node1" presStyleIdx="0" presStyleCnt="5">
        <dgm:presLayoutVars>
          <dgm:bulletEnabled val="1"/>
        </dgm:presLayoutVars>
      </dgm:prSet>
      <dgm:spPr/>
      <dgm:t>
        <a:bodyPr/>
        <a:lstStyle/>
        <a:p>
          <a:endParaRPr lang="en-US"/>
        </a:p>
      </dgm:t>
    </dgm:pt>
    <dgm:pt modelId="{B02537C2-2244-4F95-90E3-B9EC87C82FD1}" type="pres">
      <dgm:prSet presAssocID="{C3BD75DC-3345-4854-AE1B-CF190D1B125A}" presName="sibTrans" presStyleCnt="0"/>
      <dgm:spPr/>
    </dgm:pt>
    <dgm:pt modelId="{AF1076F0-8595-4E20-A147-49F22A4F61CC}" type="pres">
      <dgm:prSet presAssocID="{1002875C-489F-426C-ABA8-459A83960314}" presName="node" presStyleLbl="node1" presStyleIdx="1" presStyleCnt="5">
        <dgm:presLayoutVars>
          <dgm:bulletEnabled val="1"/>
        </dgm:presLayoutVars>
      </dgm:prSet>
      <dgm:spPr/>
      <dgm:t>
        <a:bodyPr/>
        <a:lstStyle/>
        <a:p>
          <a:endParaRPr lang="en-US"/>
        </a:p>
      </dgm:t>
    </dgm:pt>
    <dgm:pt modelId="{40E0D995-14CB-43F9-8C25-01CFD0AC6D75}" type="pres">
      <dgm:prSet presAssocID="{AB173226-1B41-4ABF-B0FB-EB8A3FE0602A}" presName="sibTrans" presStyleCnt="0"/>
      <dgm:spPr/>
    </dgm:pt>
    <dgm:pt modelId="{63D38652-E109-44D8-9B0A-CA7205C99954}" type="pres">
      <dgm:prSet presAssocID="{070579BB-455A-40F9-94E2-89C0095A00C0}" presName="node" presStyleLbl="node1" presStyleIdx="2" presStyleCnt="5">
        <dgm:presLayoutVars>
          <dgm:bulletEnabled val="1"/>
        </dgm:presLayoutVars>
      </dgm:prSet>
      <dgm:spPr/>
      <dgm:t>
        <a:bodyPr/>
        <a:lstStyle/>
        <a:p>
          <a:endParaRPr lang="en-US"/>
        </a:p>
      </dgm:t>
    </dgm:pt>
    <dgm:pt modelId="{7C17AFA8-2A5D-4FCE-A079-D37B06087F6A}" type="pres">
      <dgm:prSet presAssocID="{40A31F3F-1599-441A-A927-3A077EFDB697}" presName="sibTrans" presStyleCnt="0"/>
      <dgm:spPr/>
    </dgm:pt>
    <dgm:pt modelId="{5B8EBF3C-22B5-4A8E-A49E-5CFDBBC4DEB5}" type="pres">
      <dgm:prSet presAssocID="{260B82BA-F449-43A3-830C-C1A1775ECE49}" presName="node" presStyleLbl="node1" presStyleIdx="3" presStyleCnt="5">
        <dgm:presLayoutVars>
          <dgm:bulletEnabled val="1"/>
        </dgm:presLayoutVars>
      </dgm:prSet>
      <dgm:spPr/>
      <dgm:t>
        <a:bodyPr/>
        <a:lstStyle/>
        <a:p>
          <a:endParaRPr lang="en-US"/>
        </a:p>
      </dgm:t>
    </dgm:pt>
    <dgm:pt modelId="{205757F1-6AA0-4CDF-810C-4C2C8FFC7240}" type="pres">
      <dgm:prSet presAssocID="{1699E6ED-53A8-4A75-BD71-F0C8398103CB}" presName="sibTrans" presStyleCnt="0"/>
      <dgm:spPr/>
    </dgm:pt>
    <dgm:pt modelId="{870DEEAD-36E4-4B27-8AAD-9EFF82A554E3}" type="pres">
      <dgm:prSet presAssocID="{1CFF29E5-5332-4894-A635-2F753950B115}" presName="node" presStyleLbl="node1" presStyleIdx="4" presStyleCnt="5">
        <dgm:presLayoutVars>
          <dgm:bulletEnabled val="1"/>
        </dgm:presLayoutVars>
      </dgm:prSet>
      <dgm:spPr/>
      <dgm:t>
        <a:bodyPr/>
        <a:lstStyle/>
        <a:p>
          <a:endParaRPr lang="en-US"/>
        </a:p>
      </dgm:t>
    </dgm:pt>
  </dgm:ptLst>
  <dgm:cxnLst>
    <dgm:cxn modelId="{CB4B4F2F-B260-4B9A-9A29-8D0EB8B3F22B}" type="presOf" srcId="{1CFF29E5-5332-4894-A635-2F753950B115}" destId="{870DEEAD-36E4-4B27-8AAD-9EFF82A554E3}" srcOrd="0" destOrd="0" presId="urn:microsoft.com/office/officeart/2005/8/layout/default"/>
    <dgm:cxn modelId="{FBA2C12A-78EB-49AD-8615-DFA3ED78F3D4}" srcId="{BE4E1749-88C0-4A19-A29D-B0F4FA0E58CE}" destId="{1CFF29E5-5332-4894-A635-2F753950B115}" srcOrd="4" destOrd="0" parTransId="{AFF6B884-C4B1-4F78-AF9D-EA8291C63554}" sibTransId="{EF3CB6FB-065C-4768-87F6-2B906A9F672C}"/>
    <dgm:cxn modelId="{E102C4AF-BDDC-44F8-B133-DABF1EFE625F}" type="presOf" srcId="{260B82BA-F449-43A3-830C-C1A1775ECE49}" destId="{5B8EBF3C-22B5-4A8E-A49E-5CFDBBC4DEB5}" srcOrd="0" destOrd="0" presId="urn:microsoft.com/office/officeart/2005/8/layout/default"/>
    <dgm:cxn modelId="{64AAD047-D146-4BAF-A7F8-FE2085720DFB}" type="presOf" srcId="{1002875C-489F-426C-ABA8-459A83960314}" destId="{AF1076F0-8595-4E20-A147-49F22A4F61CC}" srcOrd="0" destOrd="0" presId="urn:microsoft.com/office/officeart/2005/8/layout/default"/>
    <dgm:cxn modelId="{E44775AC-0D38-4D7D-ACFF-FA73B58B6B97}" srcId="{BE4E1749-88C0-4A19-A29D-B0F4FA0E58CE}" destId="{1002875C-489F-426C-ABA8-459A83960314}" srcOrd="1" destOrd="0" parTransId="{C1B85EE8-F931-4F18-9B38-186755017504}" sibTransId="{AB173226-1B41-4ABF-B0FB-EB8A3FE0602A}"/>
    <dgm:cxn modelId="{C34E5B87-748E-44D8-919D-8C7B093B122A}" srcId="{BE4E1749-88C0-4A19-A29D-B0F4FA0E58CE}" destId="{070579BB-455A-40F9-94E2-89C0095A00C0}" srcOrd="2" destOrd="0" parTransId="{0DDBA040-3FF6-43AA-97A2-F7BDA1F66EDE}" sibTransId="{40A31F3F-1599-441A-A927-3A077EFDB697}"/>
    <dgm:cxn modelId="{7FD3325E-6F60-4E24-9C8D-96A15EC1D46B}" type="presOf" srcId="{070579BB-455A-40F9-94E2-89C0095A00C0}" destId="{63D38652-E109-44D8-9B0A-CA7205C99954}" srcOrd="0" destOrd="0" presId="urn:microsoft.com/office/officeart/2005/8/layout/default"/>
    <dgm:cxn modelId="{B7517064-26D4-4487-94CE-9F141508EB58}" srcId="{BE4E1749-88C0-4A19-A29D-B0F4FA0E58CE}" destId="{5BEB35CB-0C7B-4373-B7AF-62F18E2791A0}" srcOrd="0" destOrd="0" parTransId="{5ABD5F7D-0952-46ED-AB4C-736C9D310B74}" sibTransId="{C3BD75DC-3345-4854-AE1B-CF190D1B125A}"/>
    <dgm:cxn modelId="{6D4126BD-3DCE-43E7-8668-FEFFB1ED5F87}" type="presOf" srcId="{BE4E1749-88C0-4A19-A29D-B0F4FA0E58CE}" destId="{F4DA54AE-8743-40F2-B838-26339A9B94AD}" srcOrd="0" destOrd="0" presId="urn:microsoft.com/office/officeart/2005/8/layout/default"/>
    <dgm:cxn modelId="{DDCE8B93-B103-4CF9-B25A-AE3EBCA00D8F}" srcId="{BE4E1749-88C0-4A19-A29D-B0F4FA0E58CE}" destId="{260B82BA-F449-43A3-830C-C1A1775ECE49}" srcOrd="3" destOrd="0" parTransId="{38101B15-92E5-439C-9944-1CA04A9E5034}" sibTransId="{1699E6ED-53A8-4A75-BD71-F0C8398103CB}"/>
    <dgm:cxn modelId="{C6CE98A0-F84C-469E-9062-8FA97F6FC289}" type="presOf" srcId="{5BEB35CB-0C7B-4373-B7AF-62F18E2791A0}" destId="{147CCE0F-22F4-4D96-A66A-AD2C3116CEB4}" srcOrd="0" destOrd="0" presId="urn:microsoft.com/office/officeart/2005/8/layout/default"/>
    <dgm:cxn modelId="{F7CDCA7D-5EB0-4603-90F9-0823739DA587}" type="presParOf" srcId="{F4DA54AE-8743-40F2-B838-26339A9B94AD}" destId="{147CCE0F-22F4-4D96-A66A-AD2C3116CEB4}" srcOrd="0" destOrd="0" presId="urn:microsoft.com/office/officeart/2005/8/layout/default"/>
    <dgm:cxn modelId="{A0FAD49B-2EC5-4F4C-B442-758804FF5833}" type="presParOf" srcId="{F4DA54AE-8743-40F2-B838-26339A9B94AD}" destId="{B02537C2-2244-4F95-90E3-B9EC87C82FD1}" srcOrd="1" destOrd="0" presId="urn:microsoft.com/office/officeart/2005/8/layout/default"/>
    <dgm:cxn modelId="{7B00D061-588A-4B56-8978-94B11FC65682}" type="presParOf" srcId="{F4DA54AE-8743-40F2-B838-26339A9B94AD}" destId="{AF1076F0-8595-4E20-A147-49F22A4F61CC}" srcOrd="2" destOrd="0" presId="urn:microsoft.com/office/officeart/2005/8/layout/default"/>
    <dgm:cxn modelId="{D3D89068-95C4-488A-98AF-3DA6AC845C6A}" type="presParOf" srcId="{F4DA54AE-8743-40F2-B838-26339A9B94AD}" destId="{40E0D995-14CB-43F9-8C25-01CFD0AC6D75}" srcOrd="3" destOrd="0" presId="urn:microsoft.com/office/officeart/2005/8/layout/default"/>
    <dgm:cxn modelId="{270229F3-AC71-4593-8464-55F51C8BCB4B}" type="presParOf" srcId="{F4DA54AE-8743-40F2-B838-26339A9B94AD}" destId="{63D38652-E109-44D8-9B0A-CA7205C99954}" srcOrd="4" destOrd="0" presId="urn:microsoft.com/office/officeart/2005/8/layout/default"/>
    <dgm:cxn modelId="{03BBDF5C-4D87-4257-B9C3-BC4D8ECD08B1}" type="presParOf" srcId="{F4DA54AE-8743-40F2-B838-26339A9B94AD}" destId="{7C17AFA8-2A5D-4FCE-A079-D37B06087F6A}" srcOrd="5" destOrd="0" presId="urn:microsoft.com/office/officeart/2005/8/layout/default"/>
    <dgm:cxn modelId="{524A6B21-7248-47EB-80E2-CEF7A7C6473F}" type="presParOf" srcId="{F4DA54AE-8743-40F2-B838-26339A9B94AD}" destId="{5B8EBF3C-22B5-4A8E-A49E-5CFDBBC4DEB5}" srcOrd="6" destOrd="0" presId="urn:microsoft.com/office/officeart/2005/8/layout/default"/>
    <dgm:cxn modelId="{ACBD7BED-D7A5-436F-BEE3-5B26EE30CE20}" type="presParOf" srcId="{F4DA54AE-8743-40F2-B838-26339A9B94AD}" destId="{205757F1-6AA0-4CDF-810C-4C2C8FFC7240}" srcOrd="7" destOrd="0" presId="urn:microsoft.com/office/officeart/2005/8/layout/default"/>
    <dgm:cxn modelId="{C1AC11E7-FDD8-4108-AF04-21B1FD694690}" type="presParOf" srcId="{F4DA54AE-8743-40F2-B838-26339A9B94AD}" destId="{870DEEAD-36E4-4B27-8AAD-9EFF82A554E3}"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7D5A6E-5968-4C07-8182-F2944865F75C}" type="doc">
      <dgm:prSet loTypeId="urn:microsoft.com/office/officeart/2005/8/layout/vList6" loCatId="list" qsTypeId="urn:microsoft.com/office/officeart/2005/8/quickstyle/3d3" qsCatId="3D" csTypeId="urn:microsoft.com/office/officeart/2005/8/colors/accent0_3" csCatId="mainScheme" phldr="1"/>
      <dgm:spPr/>
      <dgm:t>
        <a:bodyPr/>
        <a:lstStyle/>
        <a:p>
          <a:endParaRPr lang="en-US"/>
        </a:p>
      </dgm:t>
    </dgm:pt>
    <dgm:pt modelId="{C4240BFE-9C26-45D5-865B-7FDE8D1AF451}">
      <dgm:prSet/>
      <dgm:spPr/>
      <dgm:t>
        <a:bodyPr/>
        <a:lstStyle/>
        <a:p>
          <a:pPr rtl="0"/>
          <a:r>
            <a:rPr lang="en-US" dirty="0" smtClean="0"/>
            <a:t>About 1-2 times a year, the vanilla Android operating system (known as AOSP, or the Android Open Source Project) is internally developed, then released to the public, by Google. They provide the source code to anyone who wants to download it. </a:t>
          </a:r>
          <a:endParaRPr lang="en-US" dirty="0"/>
        </a:p>
      </dgm:t>
    </dgm:pt>
    <dgm:pt modelId="{E39CB7AA-F763-456B-871E-53548D9615A7}" type="parTrans" cxnId="{8E2446FB-4E0D-422B-8A41-BE8E0458C86F}">
      <dgm:prSet/>
      <dgm:spPr/>
      <dgm:t>
        <a:bodyPr/>
        <a:lstStyle/>
        <a:p>
          <a:endParaRPr lang="en-US"/>
        </a:p>
      </dgm:t>
    </dgm:pt>
    <dgm:pt modelId="{E6AC15E6-7EA8-43C7-A48C-663EF1584084}" type="sibTrans" cxnId="{8E2446FB-4E0D-422B-8A41-BE8E0458C86F}">
      <dgm:prSet/>
      <dgm:spPr/>
      <dgm:t>
        <a:bodyPr/>
        <a:lstStyle/>
        <a:p>
          <a:endParaRPr lang="en-US"/>
        </a:p>
      </dgm:t>
    </dgm:pt>
    <dgm:pt modelId="{70966D41-5310-44AF-8205-A517E0604D08}">
      <dgm:prSet/>
      <dgm:spPr/>
      <dgm:t>
        <a:bodyPr/>
        <a:lstStyle/>
        <a:p>
          <a:pPr rtl="0"/>
          <a:r>
            <a:rPr lang="en-US" dirty="0" smtClean="0"/>
            <a:t>The </a:t>
          </a:r>
          <a:r>
            <a:rPr lang="en-US" dirty="0" err="1" smtClean="0"/>
            <a:t>CyanogenMod</a:t>
          </a:r>
          <a:r>
            <a:rPr lang="en-US" dirty="0" smtClean="0"/>
            <a:t> community, comprised mostly of unpaid volunteers and enthusiasts from around the world, takes this newest Android code and "ports" it to dozens of new and older (aka "legacy") devices. </a:t>
          </a:r>
          <a:endParaRPr lang="en-US" dirty="0"/>
        </a:p>
      </dgm:t>
    </dgm:pt>
    <dgm:pt modelId="{8D724399-3BE9-431D-887D-EC14E2D6937E}" type="parTrans" cxnId="{5407C7A2-B15E-4C3D-BD63-59FA90A9D114}">
      <dgm:prSet/>
      <dgm:spPr/>
      <dgm:t>
        <a:bodyPr/>
        <a:lstStyle/>
        <a:p>
          <a:endParaRPr lang="en-US"/>
        </a:p>
      </dgm:t>
    </dgm:pt>
    <dgm:pt modelId="{54C2E76A-4616-43AB-A5FD-72C0C43A26A4}" type="sibTrans" cxnId="{5407C7A2-B15E-4C3D-BD63-59FA90A9D114}">
      <dgm:prSet/>
      <dgm:spPr/>
      <dgm:t>
        <a:bodyPr/>
        <a:lstStyle/>
        <a:p>
          <a:endParaRPr lang="en-US"/>
        </a:p>
      </dgm:t>
    </dgm:pt>
    <dgm:pt modelId="{469095B0-FCD1-4878-A6B6-6FDFEA40C420}" type="pres">
      <dgm:prSet presAssocID="{A57D5A6E-5968-4C07-8182-F2944865F75C}" presName="Name0" presStyleCnt="0">
        <dgm:presLayoutVars>
          <dgm:dir/>
          <dgm:animLvl val="lvl"/>
          <dgm:resizeHandles/>
        </dgm:presLayoutVars>
      </dgm:prSet>
      <dgm:spPr/>
      <dgm:t>
        <a:bodyPr/>
        <a:lstStyle/>
        <a:p>
          <a:endParaRPr lang="en-US"/>
        </a:p>
      </dgm:t>
    </dgm:pt>
    <dgm:pt modelId="{6DE54009-4708-4726-A921-306B28B31C04}" type="pres">
      <dgm:prSet presAssocID="{C4240BFE-9C26-45D5-865B-7FDE8D1AF451}" presName="linNode" presStyleCnt="0"/>
      <dgm:spPr/>
    </dgm:pt>
    <dgm:pt modelId="{7E76EDFD-9576-4462-823A-3A95A56A6404}" type="pres">
      <dgm:prSet presAssocID="{C4240BFE-9C26-45D5-865B-7FDE8D1AF451}" presName="parentShp" presStyleLbl="node1" presStyleIdx="0" presStyleCnt="2" custScaleX="622114">
        <dgm:presLayoutVars>
          <dgm:bulletEnabled val="1"/>
        </dgm:presLayoutVars>
      </dgm:prSet>
      <dgm:spPr/>
      <dgm:t>
        <a:bodyPr/>
        <a:lstStyle/>
        <a:p>
          <a:endParaRPr lang="en-US"/>
        </a:p>
      </dgm:t>
    </dgm:pt>
    <dgm:pt modelId="{E3EF77B0-B187-473E-9285-0C588A75621A}" type="pres">
      <dgm:prSet presAssocID="{C4240BFE-9C26-45D5-865B-7FDE8D1AF451}" presName="childShp" presStyleLbl="bgAccFollowNode1" presStyleIdx="0" presStyleCnt="2">
        <dgm:presLayoutVars>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1A8B5D00-2A63-46E2-9BC7-16375BCA2925}" type="pres">
      <dgm:prSet presAssocID="{E6AC15E6-7EA8-43C7-A48C-663EF1584084}" presName="spacing" presStyleCnt="0"/>
      <dgm:spPr/>
    </dgm:pt>
    <dgm:pt modelId="{B494B5CB-3001-4931-AF3D-D344EFAC25B6}" type="pres">
      <dgm:prSet presAssocID="{70966D41-5310-44AF-8205-A517E0604D08}" presName="linNode" presStyleCnt="0"/>
      <dgm:spPr/>
    </dgm:pt>
    <dgm:pt modelId="{0E5F9033-01FC-4DCA-90D9-57C90EEDCD2D}" type="pres">
      <dgm:prSet presAssocID="{70966D41-5310-44AF-8205-A517E0604D08}" presName="parentShp" presStyleLbl="node1" presStyleIdx="1" presStyleCnt="2" custScaleX="809360">
        <dgm:presLayoutVars>
          <dgm:bulletEnabled val="1"/>
        </dgm:presLayoutVars>
      </dgm:prSet>
      <dgm:spPr/>
      <dgm:t>
        <a:bodyPr/>
        <a:lstStyle/>
        <a:p>
          <a:endParaRPr lang="en-US"/>
        </a:p>
      </dgm:t>
    </dgm:pt>
    <dgm:pt modelId="{9E5E3751-2309-4B50-B3CA-09FD79355B00}" type="pres">
      <dgm:prSet presAssocID="{70966D41-5310-44AF-8205-A517E0604D08}" presName="childShp" presStyleLbl="bgAccFollowNode1" presStyleIdx="1" presStyleCnt="2" custLinFactNeighborX="28302" custLinFactNeighborY="1965">
        <dgm:presLayoutVars>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Lst>
  <dgm:cxnLst>
    <dgm:cxn modelId="{5407C7A2-B15E-4C3D-BD63-59FA90A9D114}" srcId="{A57D5A6E-5968-4C07-8182-F2944865F75C}" destId="{70966D41-5310-44AF-8205-A517E0604D08}" srcOrd="1" destOrd="0" parTransId="{8D724399-3BE9-431D-887D-EC14E2D6937E}" sibTransId="{54C2E76A-4616-43AB-A5FD-72C0C43A26A4}"/>
    <dgm:cxn modelId="{7C3021E1-3F42-4665-84F1-301D7D38A117}" type="presOf" srcId="{A57D5A6E-5968-4C07-8182-F2944865F75C}" destId="{469095B0-FCD1-4878-A6B6-6FDFEA40C420}" srcOrd="0" destOrd="0" presId="urn:microsoft.com/office/officeart/2005/8/layout/vList6"/>
    <dgm:cxn modelId="{AC7168E1-4EE3-4A5F-B1FA-81204734DFAE}" type="presOf" srcId="{70966D41-5310-44AF-8205-A517E0604D08}" destId="{0E5F9033-01FC-4DCA-90D9-57C90EEDCD2D}" srcOrd="0" destOrd="0" presId="urn:microsoft.com/office/officeart/2005/8/layout/vList6"/>
    <dgm:cxn modelId="{8E2446FB-4E0D-422B-8A41-BE8E0458C86F}" srcId="{A57D5A6E-5968-4C07-8182-F2944865F75C}" destId="{C4240BFE-9C26-45D5-865B-7FDE8D1AF451}" srcOrd="0" destOrd="0" parTransId="{E39CB7AA-F763-456B-871E-53548D9615A7}" sibTransId="{E6AC15E6-7EA8-43C7-A48C-663EF1584084}"/>
    <dgm:cxn modelId="{D3D191DB-F4E7-48F3-B7ED-B2EF7F411E12}" type="presOf" srcId="{C4240BFE-9C26-45D5-865B-7FDE8D1AF451}" destId="{7E76EDFD-9576-4462-823A-3A95A56A6404}" srcOrd="0" destOrd="0" presId="urn:microsoft.com/office/officeart/2005/8/layout/vList6"/>
    <dgm:cxn modelId="{00828695-2A11-435A-A9D3-C47A039AFCF2}" type="presParOf" srcId="{469095B0-FCD1-4878-A6B6-6FDFEA40C420}" destId="{6DE54009-4708-4726-A921-306B28B31C04}" srcOrd="0" destOrd="0" presId="urn:microsoft.com/office/officeart/2005/8/layout/vList6"/>
    <dgm:cxn modelId="{BE08C1C3-FC14-4B83-AF46-E93F2625AC31}" type="presParOf" srcId="{6DE54009-4708-4726-A921-306B28B31C04}" destId="{7E76EDFD-9576-4462-823A-3A95A56A6404}" srcOrd="0" destOrd="0" presId="urn:microsoft.com/office/officeart/2005/8/layout/vList6"/>
    <dgm:cxn modelId="{7FE15B4F-EE49-489E-A6A3-13176C6A44F2}" type="presParOf" srcId="{6DE54009-4708-4726-A921-306B28B31C04}" destId="{E3EF77B0-B187-473E-9285-0C588A75621A}" srcOrd="1" destOrd="0" presId="urn:microsoft.com/office/officeart/2005/8/layout/vList6"/>
    <dgm:cxn modelId="{1E35D5D8-6F26-461D-BDD0-B4DD8B57518F}" type="presParOf" srcId="{469095B0-FCD1-4878-A6B6-6FDFEA40C420}" destId="{1A8B5D00-2A63-46E2-9BC7-16375BCA2925}" srcOrd="1" destOrd="0" presId="urn:microsoft.com/office/officeart/2005/8/layout/vList6"/>
    <dgm:cxn modelId="{A490B7CC-E311-4DEC-BE48-C942FED5994C}" type="presParOf" srcId="{469095B0-FCD1-4878-A6B6-6FDFEA40C420}" destId="{B494B5CB-3001-4931-AF3D-D344EFAC25B6}" srcOrd="2" destOrd="0" presId="urn:microsoft.com/office/officeart/2005/8/layout/vList6"/>
    <dgm:cxn modelId="{3CFE1DE5-7A65-4F18-8642-903176AFCC7A}" type="presParOf" srcId="{B494B5CB-3001-4931-AF3D-D344EFAC25B6}" destId="{0E5F9033-01FC-4DCA-90D9-57C90EEDCD2D}" srcOrd="0" destOrd="0" presId="urn:microsoft.com/office/officeart/2005/8/layout/vList6"/>
    <dgm:cxn modelId="{9EF9981E-CB13-4DB5-B390-A328E0E8B431}" type="presParOf" srcId="{B494B5CB-3001-4931-AF3D-D344EFAC25B6}" destId="{9E5E3751-2309-4B50-B3CA-09FD79355B00}" srcOrd="1" destOrd="0" presId="urn:microsoft.com/office/officeart/2005/8/layout/vList6"/>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14F7EE-7D86-4243-8F53-39B2E2E543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2BB837-69E2-46CE-AF32-FCA75792D110}">
      <dgm:prSet custT="1">
        <dgm:style>
          <a:lnRef idx="1">
            <a:schemeClr val="dk1"/>
          </a:lnRef>
          <a:fillRef idx="2">
            <a:schemeClr val="dk1"/>
          </a:fillRef>
          <a:effectRef idx="1">
            <a:schemeClr val="dk1"/>
          </a:effectRef>
          <a:fontRef idx="minor">
            <a:schemeClr val="dk1"/>
          </a:fontRef>
        </dgm:style>
      </dgm:prSet>
      <dgm:spPr>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600" b="1" i="0" dirty="0" smtClean="0"/>
            <a:t>In many cases, </a:t>
          </a:r>
          <a:r>
            <a:rPr lang="en-US" sz="1600" b="1" i="0" dirty="0" err="1" smtClean="0"/>
            <a:t>CyanogenMod</a:t>
          </a:r>
          <a:r>
            <a:rPr lang="en-US" sz="1600" b="1" i="0" dirty="0" smtClean="0"/>
            <a:t> may increase performance and reliability compared with official firmware releases.</a:t>
          </a:r>
        </a:p>
        <a:p>
          <a:pPr rtl="0"/>
          <a:endParaRPr lang="en-US" sz="1400" b="1" i="0" dirty="0" smtClean="0"/>
        </a:p>
        <a:p>
          <a:pPr rtl="0"/>
          <a:endParaRPr lang="en-US" sz="1400" b="1" i="0" dirty="0" smtClean="0"/>
        </a:p>
        <a:p>
          <a:pPr rtl="0"/>
          <a:r>
            <a:rPr lang="en-US" sz="1600" b="1" i="0" dirty="0" err="1" smtClean="0"/>
            <a:t>CyanogenMod</a:t>
          </a:r>
          <a:r>
            <a:rPr lang="en-US" sz="1600" b="1" i="0" dirty="0" smtClean="0"/>
            <a:t> is developed as free and open source software based on the official releases of Android by Google, with added original and third-party code.</a:t>
          </a:r>
          <a:endParaRPr lang="en-US" sz="1600" b="1" dirty="0"/>
        </a:p>
      </dgm:t>
    </dgm:pt>
    <dgm:pt modelId="{DDC341EA-5A42-4B5A-8033-130BAD0E5E0C}" type="parTrans" cxnId="{675CBFB2-DEFE-4FD5-A1F5-6633AB653EB2}">
      <dgm:prSet/>
      <dgm:spPr/>
      <dgm:t>
        <a:bodyPr/>
        <a:lstStyle/>
        <a:p>
          <a:endParaRPr lang="en-US"/>
        </a:p>
      </dgm:t>
    </dgm:pt>
    <dgm:pt modelId="{5D185DFA-993B-4766-8A87-D64E2FE65685}" type="sibTrans" cxnId="{675CBFB2-DEFE-4FD5-A1F5-6633AB653EB2}">
      <dgm:prSet/>
      <dgm:spPr/>
      <dgm:t>
        <a:bodyPr/>
        <a:lstStyle/>
        <a:p>
          <a:endParaRPr lang="en-US"/>
        </a:p>
      </dgm:t>
    </dgm:pt>
    <dgm:pt modelId="{EE2B5017-A5ED-4A22-A034-D3C4EB8FA6F4}" type="pres">
      <dgm:prSet presAssocID="{BC14F7EE-7D86-4243-8F53-39B2E2E5439F}" presName="linear" presStyleCnt="0">
        <dgm:presLayoutVars>
          <dgm:animLvl val="lvl"/>
          <dgm:resizeHandles val="exact"/>
        </dgm:presLayoutVars>
      </dgm:prSet>
      <dgm:spPr/>
      <dgm:t>
        <a:bodyPr/>
        <a:lstStyle/>
        <a:p>
          <a:endParaRPr lang="en-US"/>
        </a:p>
      </dgm:t>
    </dgm:pt>
    <dgm:pt modelId="{E39B2A03-4C24-4C33-8B05-6CD5D91198DB}" type="pres">
      <dgm:prSet presAssocID="{B92BB837-69E2-46CE-AF32-FCA75792D110}" presName="parentText" presStyleLbl="node1" presStyleIdx="0" presStyleCnt="1" custScaleX="99999" custScaleY="721062" custLinFactNeighborX="-3333" custLinFactNeighborY="-50239">
        <dgm:presLayoutVars>
          <dgm:chMax val="0"/>
          <dgm:bulletEnabled val="1"/>
        </dgm:presLayoutVars>
      </dgm:prSet>
      <dgm:spPr/>
      <dgm:t>
        <a:bodyPr/>
        <a:lstStyle/>
        <a:p>
          <a:endParaRPr lang="en-US"/>
        </a:p>
      </dgm:t>
    </dgm:pt>
  </dgm:ptLst>
  <dgm:cxnLst>
    <dgm:cxn modelId="{DF4347DE-4C66-4750-8569-0DAA2B441294}" type="presOf" srcId="{BC14F7EE-7D86-4243-8F53-39B2E2E5439F}" destId="{EE2B5017-A5ED-4A22-A034-D3C4EB8FA6F4}" srcOrd="0" destOrd="0" presId="urn:microsoft.com/office/officeart/2005/8/layout/vList2"/>
    <dgm:cxn modelId="{155397C8-3F6B-49F4-ACCF-DD72070F9729}" type="presOf" srcId="{B92BB837-69E2-46CE-AF32-FCA75792D110}" destId="{E39B2A03-4C24-4C33-8B05-6CD5D91198DB}" srcOrd="0" destOrd="0" presId="urn:microsoft.com/office/officeart/2005/8/layout/vList2"/>
    <dgm:cxn modelId="{675CBFB2-DEFE-4FD5-A1F5-6633AB653EB2}" srcId="{BC14F7EE-7D86-4243-8F53-39B2E2E5439F}" destId="{B92BB837-69E2-46CE-AF32-FCA75792D110}" srcOrd="0" destOrd="0" parTransId="{DDC341EA-5A42-4B5A-8033-130BAD0E5E0C}" sibTransId="{5D185DFA-993B-4766-8A87-D64E2FE65685}"/>
    <dgm:cxn modelId="{B92A556E-0E32-46CB-AB52-12F7D59C2D74}" type="presParOf" srcId="{EE2B5017-A5ED-4A22-A034-D3C4EB8FA6F4}" destId="{E39B2A03-4C24-4C33-8B05-6CD5D91198DB}"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621987-A7A7-45B8-97D5-DCE80073F8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073F84-771E-477C-8DE2-D9379AF24688}">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Native Theming </a:t>
          </a:r>
          <a:endParaRPr lang="en-US" sz="1800" b="1" dirty="0">
            <a:solidFill>
              <a:schemeClr val="tx1"/>
            </a:solidFill>
          </a:endParaRPr>
        </a:p>
      </dgm:t>
    </dgm:pt>
    <dgm:pt modelId="{FD483DC0-277E-497D-BCC8-B496461F6C98}" type="parTrans" cxnId="{73BB32A1-FEE5-494A-8AB0-DAE12B59A3A5}">
      <dgm:prSet/>
      <dgm:spPr/>
      <dgm:t>
        <a:bodyPr/>
        <a:lstStyle/>
        <a:p>
          <a:endParaRPr lang="en-US"/>
        </a:p>
      </dgm:t>
    </dgm:pt>
    <dgm:pt modelId="{34D63A96-35DC-4E10-AAB8-BD8786DAA095}" type="sibTrans" cxnId="{73BB32A1-FEE5-494A-8AB0-DAE12B59A3A5}">
      <dgm:prSet/>
      <dgm:spPr/>
      <dgm:t>
        <a:bodyPr/>
        <a:lstStyle/>
        <a:p>
          <a:endParaRPr lang="en-US"/>
        </a:p>
      </dgm:t>
    </dgm:pt>
    <dgm:pt modelId="{61B3DEB8-E514-4401-B44E-51A47A979233}">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FLAC Audio Codec</a:t>
          </a:r>
          <a:endParaRPr lang="en-US" sz="1800" b="1" dirty="0">
            <a:solidFill>
              <a:schemeClr val="tx1"/>
            </a:solidFill>
          </a:endParaRPr>
        </a:p>
      </dgm:t>
    </dgm:pt>
    <dgm:pt modelId="{639C90CB-7B8D-4084-AD2B-7E5D282D8510}" type="parTrans" cxnId="{7A476FAE-7087-45B8-98B9-21F35D1B92C7}">
      <dgm:prSet/>
      <dgm:spPr/>
      <dgm:t>
        <a:bodyPr/>
        <a:lstStyle/>
        <a:p>
          <a:endParaRPr lang="en-US"/>
        </a:p>
      </dgm:t>
    </dgm:pt>
    <dgm:pt modelId="{75E85615-8A87-4ADB-93A4-9784D05E758E}" type="sibTrans" cxnId="{7A476FAE-7087-45B8-98B9-21F35D1B92C7}">
      <dgm:prSet/>
      <dgm:spPr/>
      <dgm:t>
        <a:bodyPr/>
        <a:lstStyle/>
        <a:p>
          <a:endParaRPr lang="en-US"/>
        </a:p>
      </dgm:t>
    </dgm:pt>
    <dgm:pt modelId="{E44208F0-1B34-4916-B4C8-F2029CEBAC26}">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Large Access Point Name List</a:t>
          </a:r>
          <a:endParaRPr lang="en-US" sz="1800" b="1" dirty="0">
            <a:solidFill>
              <a:schemeClr val="tx1"/>
            </a:solidFill>
          </a:endParaRPr>
        </a:p>
      </dgm:t>
    </dgm:pt>
    <dgm:pt modelId="{46983CD1-BB3B-4495-BB18-5671663B9537}" type="parTrans" cxnId="{FFE992B0-4C53-4073-B21D-5617522AC78B}">
      <dgm:prSet/>
      <dgm:spPr/>
      <dgm:t>
        <a:bodyPr/>
        <a:lstStyle/>
        <a:p>
          <a:endParaRPr lang="en-US"/>
        </a:p>
      </dgm:t>
    </dgm:pt>
    <dgm:pt modelId="{C9417881-5595-47BB-A7AF-69CBDD23EE45}" type="sibTrans" cxnId="{FFE992B0-4C53-4073-B21D-5617522AC78B}">
      <dgm:prSet/>
      <dgm:spPr/>
      <dgm:t>
        <a:bodyPr/>
        <a:lstStyle/>
        <a:p>
          <a:endParaRPr lang="en-US"/>
        </a:p>
      </dgm:t>
    </dgm:pt>
    <dgm:pt modelId="{68147733-12D2-4836-B02F-6E4E4E8950A8}">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Openvpn Client</a:t>
          </a:r>
          <a:endParaRPr lang="en-US" sz="1800" b="1" dirty="0">
            <a:solidFill>
              <a:schemeClr val="tx1"/>
            </a:solidFill>
          </a:endParaRPr>
        </a:p>
      </dgm:t>
    </dgm:pt>
    <dgm:pt modelId="{05A5ADF4-542F-4C71-8248-0DB56329660A}" type="parTrans" cxnId="{8D04AF68-BF76-4A52-8ED7-15136DAE70AB}">
      <dgm:prSet/>
      <dgm:spPr/>
      <dgm:t>
        <a:bodyPr/>
        <a:lstStyle/>
        <a:p>
          <a:endParaRPr lang="en-US"/>
        </a:p>
      </dgm:t>
    </dgm:pt>
    <dgm:pt modelId="{0D252C78-84D5-4BAB-8F7C-9DC9C9507AC2}" type="sibTrans" cxnId="{8D04AF68-BF76-4A52-8ED7-15136DAE70AB}">
      <dgm:prSet/>
      <dgm:spPr/>
      <dgm:t>
        <a:bodyPr/>
        <a:lstStyle/>
        <a:p>
          <a:endParaRPr lang="en-US"/>
        </a:p>
      </dgm:t>
    </dgm:pt>
    <dgm:pt modelId="{76CE6315-F6F1-468D-BA44-EF084DDE5B26}">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Enhanced Reboot Menu</a:t>
          </a:r>
          <a:endParaRPr lang="en-US" sz="1800" b="1" dirty="0">
            <a:solidFill>
              <a:schemeClr val="tx1"/>
            </a:solidFill>
          </a:endParaRPr>
        </a:p>
      </dgm:t>
    </dgm:pt>
    <dgm:pt modelId="{1143CA5B-8F07-42CA-B345-42D1DDD25E82}" type="parTrans" cxnId="{146BB08F-0554-47D0-AA55-1386CABD18B9}">
      <dgm:prSet/>
      <dgm:spPr/>
      <dgm:t>
        <a:bodyPr/>
        <a:lstStyle/>
        <a:p>
          <a:endParaRPr lang="en-US"/>
        </a:p>
      </dgm:t>
    </dgm:pt>
    <dgm:pt modelId="{38108851-2466-4259-90BC-693D87D12338}" type="sibTrans" cxnId="{146BB08F-0554-47D0-AA55-1386CABD18B9}">
      <dgm:prSet/>
      <dgm:spPr/>
      <dgm:t>
        <a:bodyPr/>
        <a:lstStyle/>
        <a:p>
          <a:endParaRPr lang="en-US"/>
        </a:p>
      </dgm:t>
    </dgm:pt>
    <dgm:pt modelId="{1D4A92CD-D38F-4F12-9E51-48038FA52F42}">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Wi-fi</a:t>
          </a:r>
          <a:endParaRPr lang="en-US" sz="1800" b="1" dirty="0">
            <a:solidFill>
              <a:schemeClr val="tx1"/>
            </a:solidFill>
          </a:endParaRPr>
        </a:p>
      </dgm:t>
    </dgm:pt>
    <dgm:pt modelId="{EAFF51F3-E9B4-450F-8079-A274B218E115}" type="parTrans" cxnId="{10DEEE0A-BC6C-42AE-96E5-167B6D4FDD71}">
      <dgm:prSet/>
      <dgm:spPr/>
      <dgm:t>
        <a:bodyPr/>
        <a:lstStyle/>
        <a:p>
          <a:endParaRPr lang="en-US"/>
        </a:p>
      </dgm:t>
    </dgm:pt>
    <dgm:pt modelId="{8038DFB5-BA93-4B7F-BB68-78B6EF375694}" type="sibTrans" cxnId="{10DEEE0A-BC6C-42AE-96E5-167B6D4FDD71}">
      <dgm:prSet/>
      <dgm:spPr/>
      <dgm:t>
        <a:bodyPr/>
        <a:lstStyle/>
        <a:p>
          <a:endParaRPr lang="en-US"/>
        </a:p>
      </dgm:t>
    </dgm:pt>
    <dgm:pt modelId="{70C21067-2A2C-48CD-86F7-73BCC6E19FB2}">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Bluetooth</a:t>
          </a:r>
          <a:endParaRPr lang="en-US" sz="1800" b="1" dirty="0">
            <a:solidFill>
              <a:schemeClr val="tx1"/>
            </a:solidFill>
          </a:endParaRPr>
        </a:p>
      </dgm:t>
    </dgm:pt>
    <dgm:pt modelId="{F4865502-BB8B-4840-968C-9193CCEFA302}" type="parTrans" cxnId="{4F0983F6-B7A3-45BD-A057-EF71A5CE8FF6}">
      <dgm:prSet/>
      <dgm:spPr/>
      <dgm:t>
        <a:bodyPr/>
        <a:lstStyle/>
        <a:p>
          <a:endParaRPr lang="en-US"/>
        </a:p>
      </dgm:t>
    </dgm:pt>
    <dgm:pt modelId="{3C407FD0-AEBD-45CD-8B7E-20283F626488}" type="sibTrans" cxnId="{4F0983F6-B7A3-45BD-A057-EF71A5CE8FF6}">
      <dgm:prSet/>
      <dgm:spPr/>
      <dgm:t>
        <a:bodyPr/>
        <a:lstStyle/>
        <a:p>
          <a:endParaRPr lang="en-US"/>
        </a:p>
      </dgm:t>
    </dgm:pt>
    <dgm:pt modelId="{092453C7-FFF6-4C14-A371-882994D6CB34}">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USB Tethering</a:t>
          </a:r>
          <a:endParaRPr lang="en-US" sz="1800" b="1" dirty="0">
            <a:solidFill>
              <a:schemeClr val="tx1"/>
            </a:solidFill>
          </a:endParaRPr>
        </a:p>
      </dgm:t>
    </dgm:pt>
    <dgm:pt modelId="{A72F96C7-2959-4E5D-ADB1-3E94C880DC66}" type="parTrans" cxnId="{459581AC-2C4B-4E83-8240-F1DF2C55AD21}">
      <dgm:prSet/>
      <dgm:spPr/>
      <dgm:t>
        <a:bodyPr/>
        <a:lstStyle/>
        <a:p>
          <a:endParaRPr lang="en-US"/>
        </a:p>
      </dgm:t>
    </dgm:pt>
    <dgm:pt modelId="{07F8FD6B-3BA1-4063-B2CF-1DBF3820E7E5}" type="sibTrans" cxnId="{459581AC-2C4B-4E83-8240-F1DF2C55AD21}">
      <dgm:prSet/>
      <dgm:spPr/>
      <dgm:t>
        <a:bodyPr/>
        <a:lstStyle/>
        <a:p>
          <a:endParaRPr lang="en-US"/>
        </a:p>
      </dgm:t>
    </dgm:pt>
    <dgm:pt modelId="{D705A611-32E4-46A4-8D42-A83FEBB42465}">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CPU Overclocking</a:t>
          </a:r>
          <a:endParaRPr lang="en-US" sz="1800" b="1" dirty="0">
            <a:solidFill>
              <a:schemeClr val="tx1"/>
            </a:solidFill>
          </a:endParaRPr>
        </a:p>
      </dgm:t>
    </dgm:pt>
    <dgm:pt modelId="{200E222D-7406-4212-918D-40A07B82634B}" type="parTrans" cxnId="{0179BAD0-C4A7-48B6-8D41-5AC42E80DD11}">
      <dgm:prSet/>
      <dgm:spPr/>
      <dgm:t>
        <a:bodyPr/>
        <a:lstStyle/>
        <a:p>
          <a:endParaRPr lang="en-US"/>
        </a:p>
      </dgm:t>
    </dgm:pt>
    <dgm:pt modelId="{E52DB171-A3F2-4CCE-94A0-9A0583121C53}" type="sibTrans" cxnId="{0179BAD0-C4A7-48B6-8D41-5AC42E80DD11}">
      <dgm:prSet/>
      <dgm:spPr/>
      <dgm:t>
        <a:bodyPr/>
        <a:lstStyle/>
        <a:p>
          <a:endParaRPr lang="en-US"/>
        </a:p>
      </dgm:t>
    </dgm:pt>
    <dgm:pt modelId="{2D5564D4-06EA-4512-9BD1-6A66C91064F0}">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Other Performance Enhancements</a:t>
          </a:r>
          <a:endParaRPr lang="en-US" sz="1800" b="1" dirty="0">
            <a:solidFill>
              <a:schemeClr val="tx1"/>
            </a:solidFill>
          </a:endParaRPr>
        </a:p>
      </dgm:t>
    </dgm:pt>
    <dgm:pt modelId="{B0026E0E-EF44-4FF1-9CCE-8066DE4B4B16}" type="parTrans" cxnId="{292CBAFF-8429-442B-9579-3224CCD3978A}">
      <dgm:prSet/>
      <dgm:spPr/>
      <dgm:t>
        <a:bodyPr/>
        <a:lstStyle/>
        <a:p>
          <a:endParaRPr lang="en-US"/>
        </a:p>
      </dgm:t>
    </dgm:pt>
    <dgm:pt modelId="{DC951442-7356-4647-9010-2D38D3232D34}" type="sibTrans" cxnId="{292CBAFF-8429-442B-9579-3224CCD3978A}">
      <dgm:prSet/>
      <dgm:spPr/>
      <dgm:t>
        <a:bodyPr/>
        <a:lstStyle/>
        <a:p>
          <a:endParaRPr lang="en-US"/>
        </a:p>
      </dgm:t>
    </dgm:pt>
    <dgm:pt modelId="{C0DF1BA4-C799-4FEA-A1B8-26A93D4457AA}">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Soft Buttons And Other "Tablet Tweaks"</a:t>
          </a:r>
          <a:endParaRPr lang="en-US" sz="1800" b="1" dirty="0">
            <a:solidFill>
              <a:schemeClr val="tx1"/>
            </a:solidFill>
          </a:endParaRPr>
        </a:p>
      </dgm:t>
    </dgm:pt>
    <dgm:pt modelId="{1C277467-47F7-42CE-93F6-5ADF9E89781C}" type="parTrans" cxnId="{221F996D-03A4-4FE6-9A3F-29AF84B12048}">
      <dgm:prSet/>
      <dgm:spPr/>
      <dgm:t>
        <a:bodyPr/>
        <a:lstStyle/>
        <a:p>
          <a:endParaRPr lang="en-US"/>
        </a:p>
      </dgm:t>
    </dgm:pt>
    <dgm:pt modelId="{034E578C-27CA-4AFA-B6C9-DCBA15A56466}" type="sibTrans" cxnId="{221F996D-03A4-4FE6-9A3F-29AF84B12048}">
      <dgm:prSet/>
      <dgm:spPr/>
      <dgm:t>
        <a:bodyPr/>
        <a:lstStyle/>
        <a:p>
          <a:endParaRPr lang="en-US"/>
        </a:p>
      </dgm:t>
    </dgm:pt>
    <dgm:pt modelId="{0F99FE02-7D84-4387-97AF-65D5F5481C95}">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smtClean="0">
              <a:solidFill>
                <a:schemeClr val="tx1"/>
              </a:solidFill>
            </a:rPr>
            <a:t>App Permissions Management</a:t>
          </a:r>
          <a:endParaRPr lang="en-US" sz="1800" b="1" dirty="0">
            <a:solidFill>
              <a:schemeClr val="tx1"/>
            </a:solidFill>
          </a:endParaRPr>
        </a:p>
      </dgm:t>
    </dgm:pt>
    <dgm:pt modelId="{77F6E4AD-94CA-4BF4-B323-379600BE10F1}" type="parTrans" cxnId="{B73F325A-CA5F-46AF-9BDB-CB58E798594B}">
      <dgm:prSet/>
      <dgm:spPr/>
      <dgm:t>
        <a:bodyPr/>
        <a:lstStyle/>
        <a:p>
          <a:endParaRPr lang="en-US"/>
        </a:p>
      </dgm:t>
    </dgm:pt>
    <dgm:pt modelId="{31BA2A9C-88B3-4DA0-9094-52ECBBBAD3E4}" type="sibTrans" cxnId="{B73F325A-CA5F-46AF-9BDB-CB58E798594B}">
      <dgm:prSet/>
      <dgm:spPr/>
      <dgm:t>
        <a:bodyPr/>
        <a:lstStyle/>
        <a:p>
          <a:endParaRPr lang="en-US"/>
        </a:p>
      </dgm:t>
    </dgm:pt>
    <dgm:pt modelId="{5BED664D-009C-4E12-8FE3-51C2621AC8B8}">
      <dgm:prSet custT="1"/>
      <dgm:spPr>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800" b="1" dirty="0" smtClean="0">
              <a:solidFill>
                <a:schemeClr val="tx1"/>
              </a:solidFill>
            </a:rPr>
            <a:t>Other Interface Enhancements</a:t>
          </a:r>
          <a:endParaRPr lang="en-US" sz="1800" b="1" dirty="0">
            <a:solidFill>
              <a:schemeClr val="tx1"/>
            </a:solidFill>
          </a:endParaRPr>
        </a:p>
      </dgm:t>
    </dgm:pt>
    <dgm:pt modelId="{5C4EA41F-4CE3-4D35-9A48-15BD0CE786C1}" type="parTrans" cxnId="{4EE7133B-EF46-4868-A4D1-26D22341FFFE}">
      <dgm:prSet/>
      <dgm:spPr/>
      <dgm:t>
        <a:bodyPr/>
        <a:lstStyle/>
        <a:p>
          <a:endParaRPr lang="en-US"/>
        </a:p>
      </dgm:t>
    </dgm:pt>
    <dgm:pt modelId="{FA10745B-D481-41D2-B9C5-2D9DFE715672}" type="sibTrans" cxnId="{4EE7133B-EF46-4868-A4D1-26D22341FFFE}">
      <dgm:prSet/>
      <dgm:spPr/>
      <dgm:t>
        <a:bodyPr/>
        <a:lstStyle/>
        <a:p>
          <a:endParaRPr lang="en-US"/>
        </a:p>
      </dgm:t>
    </dgm:pt>
    <dgm:pt modelId="{0C8CC4D9-1345-4029-A851-F64DFB45C36A}" type="pres">
      <dgm:prSet presAssocID="{1B621987-A7A7-45B8-97D5-DCE80073F895}" presName="linear" presStyleCnt="0">
        <dgm:presLayoutVars>
          <dgm:animLvl val="lvl"/>
          <dgm:resizeHandles val="exact"/>
        </dgm:presLayoutVars>
      </dgm:prSet>
      <dgm:spPr/>
      <dgm:t>
        <a:bodyPr/>
        <a:lstStyle/>
        <a:p>
          <a:endParaRPr lang="en-US"/>
        </a:p>
      </dgm:t>
    </dgm:pt>
    <dgm:pt modelId="{20B28E53-BD32-4430-914F-F22097403861}" type="pres">
      <dgm:prSet presAssocID="{F9073F84-771E-477C-8DE2-D9379AF24688}" presName="parentText" presStyleLbl="node1" presStyleIdx="0" presStyleCnt="13">
        <dgm:presLayoutVars>
          <dgm:chMax val="0"/>
          <dgm:bulletEnabled val="1"/>
        </dgm:presLayoutVars>
      </dgm:prSet>
      <dgm:spPr/>
      <dgm:t>
        <a:bodyPr/>
        <a:lstStyle/>
        <a:p>
          <a:endParaRPr lang="en-US"/>
        </a:p>
      </dgm:t>
    </dgm:pt>
    <dgm:pt modelId="{D2DD7535-407F-4DA3-99FF-498854752BB4}" type="pres">
      <dgm:prSet presAssocID="{34D63A96-35DC-4E10-AAB8-BD8786DAA095}" presName="spacer" presStyleCnt="0"/>
      <dgm:spPr/>
    </dgm:pt>
    <dgm:pt modelId="{D7C6CB5B-4AEB-40D1-AFE4-F89270A015A7}" type="pres">
      <dgm:prSet presAssocID="{61B3DEB8-E514-4401-B44E-51A47A979233}" presName="parentText" presStyleLbl="node1" presStyleIdx="1" presStyleCnt="13">
        <dgm:presLayoutVars>
          <dgm:chMax val="0"/>
          <dgm:bulletEnabled val="1"/>
        </dgm:presLayoutVars>
      </dgm:prSet>
      <dgm:spPr/>
      <dgm:t>
        <a:bodyPr/>
        <a:lstStyle/>
        <a:p>
          <a:endParaRPr lang="en-US"/>
        </a:p>
      </dgm:t>
    </dgm:pt>
    <dgm:pt modelId="{21188520-8263-4E11-90B6-B144C75D7EBF}" type="pres">
      <dgm:prSet presAssocID="{75E85615-8A87-4ADB-93A4-9784D05E758E}" presName="spacer" presStyleCnt="0"/>
      <dgm:spPr/>
    </dgm:pt>
    <dgm:pt modelId="{B9A66C55-ACB6-4321-A52F-F5486FEB58EB}" type="pres">
      <dgm:prSet presAssocID="{E44208F0-1B34-4916-B4C8-F2029CEBAC26}" presName="parentText" presStyleLbl="node1" presStyleIdx="2" presStyleCnt="13">
        <dgm:presLayoutVars>
          <dgm:chMax val="0"/>
          <dgm:bulletEnabled val="1"/>
        </dgm:presLayoutVars>
      </dgm:prSet>
      <dgm:spPr/>
      <dgm:t>
        <a:bodyPr/>
        <a:lstStyle/>
        <a:p>
          <a:endParaRPr lang="en-US"/>
        </a:p>
      </dgm:t>
    </dgm:pt>
    <dgm:pt modelId="{6542775C-5D17-42B0-8C59-F7E6EBADE751}" type="pres">
      <dgm:prSet presAssocID="{C9417881-5595-47BB-A7AF-69CBDD23EE45}" presName="spacer" presStyleCnt="0"/>
      <dgm:spPr/>
    </dgm:pt>
    <dgm:pt modelId="{E4DF34AB-1AFF-4EF2-8A3E-F4871C1250AD}" type="pres">
      <dgm:prSet presAssocID="{68147733-12D2-4836-B02F-6E4E4E8950A8}" presName="parentText" presStyleLbl="node1" presStyleIdx="3" presStyleCnt="13">
        <dgm:presLayoutVars>
          <dgm:chMax val="0"/>
          <dgm:bulletEnabled val="1"/>
        </dgm:presLayoutVars>
      </dgm:prSet>
      <dgm:spPr/>
      <dgm:t>
        <a:bodyPr/>
        <a:lstStyle/>
        <a:p>
          <a:endParaRPr lang="en-US"/>
        </a:p>
      </dgm:t>
    </dgm:pt>
    <dgm:pt modelId="{BCC2DC38-6C12-4628-B959-40D3DDBF5088}" type="pres">
      <dgm:prSet presAssocID="{0D252C78-84D5-4BAB-8F7C-9DC9C9507AC2}" presName="spacer" presStyleCnt="0"/>
      <dgm:spPr/>
    </dgm:pt>
    <dgm:pt modelId="{92DD4868-1785-41DD-B4A4-32967CEE7D62}" type="pres">
      <dgm:prSet presAssocID="{76CE6315-F6F1-468D-BA44-EF084DDE5B26}" presName="parentText" presStyleLbl="node1" presStyleIdx="4" presStyleCnt="13">
        <dgm:presLayoutVars>
          <dgm:chMax val="0"/>
          <dgm:bulletEnabled val="1"/>
        </dgm:presLayoutVars>
      </dgm:prSet>
      <dgm:spPr/>
      <dgm:t>
        <a:bodyPr/>
        <a:lstStyle/>
        <a:p>
          <a:endParaRPr lang="en-US"/>
        </a:p>
      </dgm:t>
    </dgm:pt>
    <dgm:pt modelId="{E2F2957B-6AEC-469D-B506-9FD85E7D878D}" type="pres">
      <dgm:prSet presAssocID="{38108851-2466-4259-90BC-693D87D12338}" presName="spacer" presStyleCnt="0"/>
      <dgm:spPr/>
    </dgm:pt>
    <dgm:pt modelId="{57AE2BE2-780B-432C-B79C-C79EECB6B22B}" type="pres">
      <dgm:prSet presAssocID="{1D4A92CD-D38F-4F12-9E51-48038FA52F42}" presName="parentText" presStyleLbl="node1" presStyleIdx="5" presStyleCnt="13">
        <dgm:presLayoutVars>
          <dgm:chMax val="0"/>
          <dgm:bulletEnabled val="1"/>
        </dgm:presLayoutVars>
      </dgm:prSet>
      <dgm:spPr/>
      <dgm:t>
        <a:bodyPr/>
        <a:lstStyle/>
        <a:p>
          <a:endParaRPr lang="en-US"/>
        </a:p>
      </dgm:t>
    </dgm:pt>
    <dgm:pt modelId="{86DD1D6C-5884-4E6D-87C1-71878E2595E3}" type="pres">
      <dgm:prSet presAssocID="{8038DFB5-BA93-4B7F-BB68-78B6EF375694}" presName="spacer" presStyleCnt="0"/>
      <dgm:spPr/>
    </dgm:pt>
    <dgm:pt modelId="{28A0B4D5-1E0E-40D3-856C-2341197E17E5}" type="pres">
      <dgm:prSet presAssocID="{70C21067-2A2C-48CD-86F7-73BCC6E19FB2}" presName="parentText" presStyleLbl="node1" presStyleIdx="6" presStyleCnt="13">
        <dgm:presLayoutVars>
          <dgm:chMax val="0"/>
          <dgm:bulletEnabled val="1"/>
        </dgm:presLayoutVars>
      </dgm:prSet>
      <dgm:spPr/>
      <dgm:t>
        <a:bodyPr/>
        <a:lstStyle/>
        <a:p>
          <a:endParaRPr lang="en-US"/>
        </a:p>
      </dgm:t>
    </dgm:pt>
    <dgm:pt modelId="{203F0447-E237-42D4-85A1-33CE623E2DB7}" type="pres">
      <dgm:prSet presAssocID="{3C407FD0-AEBD-45CD-8B7E-20283F626488}" presName="spacer" presStyleCnt="0"/>
      <dgm:spPr/>
    </dgm:pt>
    <dgm:pt modelId="{27FD300F-E7DB-4719-A556-57E2FE1AFC07}" type="pres">
      <dgm:prSet presAssocID="{092453C7-FFF6-4C14-A371-882994D6CB34}" presName="parentText" presStyleLbl="node1" presStyleIdx="7" presStyleCnt="13">
        <dgm:presLayoutVars>
          <dgm:chMax val="0"/>
          <dgm:bulletEnabled val="1"/>
        </dgm:presLayoutVars>
      </dgm:prSet>
      <dgm:spPr/>
      <dgm:t>
        <a:bodyPr/>
        <a:lstStyle/>
        <a:p>
          <a:endParaRPr lang="en-US"/>
        </a:p>
      </dgm:t>
    </dgm:pt>
    <dgm:pt modelId="{C8FDE51F-43AE-4011-88A3-64DDC2FAA459}" type="pres">
      <dgm:prSet presAssocID="{07F8FD6B-3BA1-4063-B2CF-1DBF3820E7E5}" presName="spacer" presStyleCnt="0"/>
      <dgm:spPr/>
    </dgm:pt>
    <dgm:pt modelId="{FB2BFC44-3F9B-4CF3-A248-0F25336F9109}" type="pres">
      <dgm:prSet presAssocID="{D705A611-32E4-46A4-8D42-A83FEBB42465}" presName="parentText" presStyleLbl="node1" presStyleIdx="8" presStyleCnt="13">
        <dgm:presLayoutVars>
          <dgm:chMax val="0"/>
          <dgm:bulletEnabled val="1"/>
        </dgm:presLayoutVars>
      </dgm:prSet>
      <dgm:spPr/>
      <dgm:t>
        <a:bodyPr/>
        <a:lstStyle/>
        <a:p>
          <a:endParaRPr lang="en-US"/>
        </a:p>
      </dgm:t>
    </dgm:pt>
    <dgm:pt modelId="{1422A88D-FA87-4F7C-88EC-6DF12AEA1657}" type="pres">
      <dgm:prSet presAssocID="{E52DB171-A3F2-4CCE-94A0-9A0583121C53}" presName="spacer" presStyleCnt="0"/>
      <dgm:spPr/>
    </dgm:pt>
    <dgm:pt modelId="{19FBB271-9D68-449C-8943-A800FB014B10}" type="pres">
      <dgm:prSet presAssocID="{2D5564D4-06EA-4512-9BD1-6A66C91064F0}" presName="parentText" presStyleLbl="node1" presStyleIdx="9" presStyleCnt="13">
        <dgm:presLayoutVars>
          <dgm:chMax val="0"/>
          <dgm:bulletEnabled val="1"/>
        </dgm:presLayoutVars>
      </dgm:prSet>
      <dgm:spPr/>
      <dgm:t>
        <a:bodyPr/>
        <a:lstStyle/>
        <a:p>
          <a:endParaRPr lang="en-US"/>
        </a:p>
      </dgm:t>
    </dgm:pt>
    <dgm:pt modelId="{5AC880A8-062D-4E64-864D-41310A1A954A}" type="pres">
      <dgm:prSet presAssocID="{DC951442-7356-4647-9010-2D38D3232D34}" presName="spacer" presStyleCnt="0"/>
      <dgm:spPr/>
    </dgm:pt>
    <dgm:pt modelId="{AE8804DB-2216-4210-8000-8486F35686D5}" type="pres">
      <dgm:prSet presAssocID="{C0DF1BA4-C799-4FEA-A1B8-26A93D4457AA}" presName="parentText" presStyleLbl="node1" presStyleIdx="10" presStyleCnt="13">
        <dgm:presLayoutVars>
          <dgm:chMax val="0"/>
          <dgm:bulletEnabled val="1"/>
        </dgm:presLayoutVars>
      </dgm:prSet>
      <dgm:spPr/>
      <dgm:t>
        <a:bodyPr/>
        <a:lstStyle/>
        <a:p>
          <a:endParaRPr lang="en-US"/>
        </a:p>
      </dgm:t>
    </dgm:pt>
    <dgm:pt modelId="{932CE9A0-B86B-489B-A14A-378F7F4E8D36}" type="pres">
      <dgm:prSet presAssocID="{034E578C-27CA-4AFA-B6C9-DCBA15A56466}" presName="spacer" presStyleCnt="0"/>
      <dgm:spPr/>
    </dgm:pt>
    <dgm:pt modelId="{850FAB9A-9517-40FE-8191-1FBBC9098544}" type="pres">
      <dgm:prSet presAssocID="{0F99FE02-7D84-4387-97AF-65D5F5481C95}" presName="parentText" presStyleLbl="node1" presStyleIdx="11" presStyleCnt="13">
        <dgm:presLayoutVars>
          <dgm:chMax val="0"/>
          <dgm:bulletEnabled val="1"/>
        </dgm:presLayoutVars>
      </dgm:prSet>
      <dgm:spPr/>
      <dgm:t>
        <a:bodyPr/>
        <a:lstStyle/>
        <a:p>
          <a:endParaRPr lang="en-US"/>
        </a:p>
      </dgm:t>
    </dgm:pt>
    <dgm:pt modelId="{67E72C96-95A4-4810-AA36-459E31B749C0}" type="pres">
      <dgm:prSet presAssocID="{31BA2A9C-88B3-4DA0-9094-52ECBBBAD3E4}" presName="spacer" presStyleCnt="0"/>
      <dgm:spPr/>
    </dgm:pt>
    <dgm:pt modelId="{F0D22664-606A-4122-8C31-F78EF22D133D}" type="pres">
      <dgm:prSet presAssocID="{5BED664D-009C-4E12-8FE3-51C2621AC8B8}" presName="parentText" presStyleLbl="node1" presStyleIdx="12" presStyleCnt="13">
        <dgm:presLayoutVars>
          <dgm:chMax val="0"/>
          <dgm:bulletEnabled val="1"/>
        </dgm:presLayoutVars>
      </dgm:prSet>
      <dgm:spPr/>
      <dgm:t>
        <a:bodyPr/>
        <a:lstStyle/>
        <a:p>
          <a:endParaRPr lang="en-US"/>
        </a:p>
      </dgm:t>
    </dgm:pt>
  </dgm:ptLst>
  <dgm:cxnLst>
    <dgm:cxn modelId="{292CBAFF-8429-442B-9579-3224CCD3978A}" srcId="{1B621987-A7A7-45B8-97D5-DCE80073F895}" destId="{2D5564D4-06EA-4512-9BD1-6A66C91064F0}" srcOrd="9" destOrd="0" parTransId="{B0026E0E-EF44-4FF1-9CCE-8066DE4B4B16}" sibTransId="{DC951442-7356-4647-9010-2D38D3232D34}"/>
    <dgm:cxn modelId="{FD228FEA-4461-40BB-B9E9-6D5DEA38149E}" type="presOf" srcId="{70C21067-2A2C-48CD-86F7-73BCC6E19FB2}" destId="{28A0B4D5-1E0E-40D3-856C-2341197E17E5}" srcOrd="0" destOrd="0" presId="urn:microsoft.com/office/officeart/2005/8/layout/vList2"/>
    <dgm:cxn modelId="{221F996D-03A4-4FE6-9A3F-29AF84B12048}" srcId="{1B621987-A7A7-45B8-97D5-DCE80073F895}" destId="{C0DF1BA4-C799-4FEA-A1B8-26A93D4457AA}" srcOrd="10" destOrd="0" parTransId="{1C277467-47F7-42CE-93F6-5ADF9E89781C}" sibTransId="{034E578C-27CA-4AFA-B6C9-DCBA15A56466}"/>
    <dgm:cxn modelId="{92ABCBC7-12D4-4835-8002-0B1FCAA04A71}" type="presOf" srcId="{E44208F0-1B34-4916-B4C8-F2029CEBAC26}" destId="{B9A66C55-ACB6-4321-A52F-F5486FEB58EB}" srcOrd="0" destOrd="0" presId="urn:microsoft.com/office/officeart/2005/8/layout/vList2"/>
    <dgm:cxn modelId="{66856E61-3F8A-4C0D-865F-3D7FC18E70B1}" type="presOf" srcId="{68147733-12D2-4836-B02F-6E4E4E8950A8}" destId="{E4DF34AB-1AFF-4EF2-8A3E-F4871C1250AD}" srcOrd="0" destOrd="0" presId="urn:microsoft.com/office/officeart/2005/8/layout/vList2"/>
    <dgm:cxn modelId="{B73F325A-CA5F-46AF-9BDB-CB58E798594B}" srcId="{1B621987-A7A7-45B8-97D5-DCE80073F895}" destId="{0F99FE02-7D84-4387-97AF-65D5F5481C95}" srcOrd="11" destOrd="0" parTransId="{77F6E4AD-94CA-4BF4-B323-379600BE10F1}" sibTransId="{31BA2A9C-88B3-4DA0-9094-52ECBBBAD3E4}"/>
    <dgm:cxn modelId="{F8C1AAE9-6662-4908-A647-2BE35530EB60}" type="presOf" srcId="{1D4A92CD-D38F-4F12-9E51-48038FA52F42}" destId="{57AE2BE2-780B-432C-B79C-C79EECB6B22B}" srcOrd="0" destOrd="0" presId="urn:microsoft.com/office/officeart/2005/8/layout/vList2"/>
    <dgm:cxn modelId="{7A476FAE-7087-45B8-98B9-21F35D1B92C7}" srcId="{1B621987-A7A7-45B8-97D5-DCE80073F895}" destId="{61B3DEB8-E514-4401-B44E-51A47A979233}" srcOrd="1" destOrd="0" parTransId="{639C90CB-7B8D-4084-AD2B-7E5D282D8510}" sibTransId="{75E85615-8A87-4ADB-93A4-9784D05E758E}"/>
    <dgm:cxn modelId="{5CA0BB26-55CD-45E6-AD93-2AB5F59FEF9C}" type="presOf" srcId="{0F99FE02-7D84-4387-97AF-65D5F5481C95}" destId="{850FAB9A-9517-40FE-8191-1FBBC9098544}" srcOrd="0" destOrd="0" presId="urn:microsoft.com/office/officeart/2005/8/layout/vList2"/>
    <dgm:cxn modelId="{146BB08F-0554-47D0-AA55-1386CABD18B9}" srcId="{1B621987-A7A7-45B8-97D5-DCE80073F895}" destId="{76CE6315-F6F1-468D-BA44-EF084DDE5B26}" srcOrd="4" destOrd="0" parTransId="{1143CA5B-8F07-42CA-B345-42D1DDD25E82}" sibTransId="{38108851-2466-4259-90BC-693D87D12338}"/>
    <dgm:cxn modelId="{FFE992B0-4C53-4073-B21D-5617522AC78B}" srcId="{1B621987-A7A7-45B8-97D5-DCE80073F895}" destId="{E44208F0-1B34-4916-B4C8-F2029CEBAC26}" srcOrd="2" destOrd="0" parTransId="{46983CD1-BB3B-4495-BB18-5671663B9537}" sibTransId="{C9417881-5595-47BB-A7AF-69CBDD23EE45}"/>
    <dgm:cxn modelId="{10DEEE0A-BC6C-42AE-96E5-167B6D4FDD71}" srcId="{1B621987-A7A7-45B8-97D5-DCE80073F895}" destId="{1D4A92CD-D38F-4F12-9E51-48038FA52F42}" srcOrd="5" destOrd="0" parTransId="{EAFF51F3-E9B4-450F-8079-A274B218E115}" sibTransId="{8038DFB5-BA93-4B7F-BB68-78B6EF375694}"/>
    <dgm:cxn modelId="{B62E4BBC-9F47-4723-9D05-E1CEE14645B3}" type="presOf" srcId="{76CE6315-F6F1-468D-BA44-EF084DDE5B26}" destId="{92DD4868-1785-41DD-B4A4-32967CEE7D62}" srcOrd="0" destOrd="0" presId="urn:microsoft.com/office/officeart/2005/8/layout/vList2"/>
    <dgm:cxn modelId="{4F0983F6-B7A3-45BD-A057-EF71A5CE8FF6}" srcId="{1B621987-A7A7-45B8-97D5-DCE80073F895}" destId="{70C21067-2A2C-48CD-86F7-73BCC6E19FB2}" srcOrd="6" destOrd="0" parTransId="{F4865502-BB8B-4840-968C-9193CCEFA302}" sibTransId="{3C407FD0-AEBD-45CD-8B7E-20283F626488}"/>
    <dgm:cxn modelId="{0179BAD0-C4A7-48B6-8D41-5AC42E80DD11}" srcId="{1B621987-A7A7-45B8-97D5-DCE80073F895}" destId="{D705A611-32E4-46A4-8D42-A83FEBB42465}" srcOrd="8" destOrd="0" parTransId="{200E222D-7406-4212-918D-40A07B82634B}" sibTransId="{E52DB171-A3F2-4CCE-94A0-9A0583121C53}"/>
    <dgm:cxn modelId="{77905E33-1A0B-454D-92B3-FC3510ADB5A2}" type="presOf" srcId="{61B3DEB8-E514-4401-B44E-51A47A979233}" destId="{D7C6CB5B-4AEB-40D1-AFE4-F89270A015A7}" srcOrd="0" destOrd="0" presId="urn:microsoft.com/office/officeart/2005/8/layout/vList2"/>
    <dgm:cxn modelId="{F7DB8126-D681-4E4B-80E9-AB3DBDFA4810}" type="presOf" srcId="{5BED664D-009C-4E12-8FE3-51C2621AC8B8}" destId="{F0D22664-606A-4122-8C31-F78EF22D133D}" srcOrd="0" destOrd="0" presId="urn:microsoft.com/office/officeart/2005/8/layout/vList2"/>
    <dgm:cxn modelId="{148DFA08-B14F-46DE-9D52-8B08EA5B654F}" type="presOf" srcId="{F9073F84-771E-477C-8DE2-D9379AF24688}" destId="{20B28E53-BD32-4430-914F-F22097403861}" srcOrd="0" destOrd="0" presId="urn:microsoft.com/office/officeart/2005/8/layout/vList2"/>
    <dgm:cxn modelId="{73BB32A1-FEE5-494A-8AB0-DAE12B59A3A5}" srcId="{1B621987-A7A7-45B8-97D5-DCE80073F895}" destId="{F9073F84-771E-477C-8DE2-D9379AF24688}" srcOrd="0" destOrd="0" parTransId="{FD483DC0-277E-497D-BCC8-B496461F6C98}" sibTransId="{34D63A96-35DC-4E10-AAB8-BD8786DAA095}"/>
    <dgm:cxn modelId="{291AD35E-2754-4990-A402-70A1D721E152}" type="presOf" srcId="{D705A611-32E4-46A4-8D42-A83FEBB42465}" destId="{FB2BFC44-3F9B-4CF3-A248-0F25336F9109}" srcOrd="0" destOrd="0" presId="urn:microsoft.com/office/officeart/2005/8/layout/vList2"/>
    <dgm:cxn modelId="{F5F5CA35-6171-41EA-B634-CAC4E2F53D75}" type="presOf" srcId="{092453C7-FFF6-4C14-A371-882994D6CB34}" destId="{27FD300F-E7DB-4719-A556-57E2FE1AFC07}" srcOrd="0" destOrd="0" presId="urn:microsoft.com/office/officeart/2005/8/layout/vList2"/>
    <dgm:cxn modelId="{459581AC-2C4B-4E83-8240-F1DF2C55AD21}" srcId="{1B621987-A7A7-45B8-97D5-DCE80073F895}" destId="{092453C7-FFF6-4C14-A371-882994D6CB34}" srcOrd="7" destOrd="0" parTransId="{A72F96C7-2959-4E5D-ADB1-3E94C880DC66}" sibTransId="{07F8FD6B-3BA1-4063-B2CF-1DBF3820E7E5}"/>
    <dgm:cxn modelId="{4DC5543B-E21C-4D8D-A146-796A277B0675}" type="presOf" srcId="{1B621987-A7A7-45B8-97D5-DCE80073F895}" destId="{0C8CC4D9-1345-4029-A851-F64DFB45C36A}" srcOrd="0" destOrd="0" presId="urn:microsoft.com/office/officeart/2005/8/layout/vList2"/>
    <dgm:cxn modelId="{4EE7133B-EF46-4868-A4D1-26D22341FFFE}" srcId="{1B621987-A7A7-45B8-97D5-DCE80073F895}" destId="{5BED664D-009C-4E12-8FE3-51C2621AC8B8}" srcOrd="12" destOrd="0" parTransId="{5C4EA41F-4CE3-4D35-9A48-15BD0CE786C1}" sibTransId="{FA10745B-D481-41D2-B9C5-2D9DFE715672}"/>
    <dgm:cxn modelId="{8D04AF68-BF76-4A52-8ED7-15136DAE70AB}" srcId="{1B621987-A7A7-45B8-97D5-DCE80073F895}" destId="{68147733-12D2-4836-B02F-6E4E4E8950A8}" srcOrd="3" destOrd="0" parTransId="{05A5ADF4-542F-4C71-8248-0DB56329660A}" sibTransId="{0D252C78-84D5-4BAB-8F7C-9DC9C9507AC2}"/>
    <dgm:cxn modelId="{2BEC9AF4-BCAF-4A48-9DA2-8988144FE070}" type="presOf" srcId="{C0DF1BA4-C799-4FEA-A1B8-26A93D4457AA}" destId="{AE8804DB-2216-4210-8000-8486F35686D5}" srcOrd="0" destOrd="0" presId="urn:microsoft.com/office/officeart/2005/8/layout/vList2"/>
    <dgm:cxn modelId="{B40C194E-0DC9-452C-B877-26A9E1088280}" type="presOf" srcId="{2D5564D4-06EA-4512-9BD1-6A66C91064F0}" destId="{19FBB271-9D68-449C-8943-A800FB014B10}" srcOrd="0" destOrd="0" presId="urn:microsoft.com/office/officeart/2005/8/layout/vList2"/>
    <dgm:cxn modelId="{86F7B0D2-DB6D-411C-BBE8-CFD461FB5EB1}" type="presParOf" srcId="{0C8CC4D9-1345-4029-A851-F64DFB45C36A}" destId="{20B28E53-BD32-4430-914F-F22097403861}" srcOrd="0" destOrd="0" presId="urn:microsoft.com/office/officeart/2005/8/layout/vList2"/>
    <dgm:cxn modelId="{926D300A-318B-4673-9009-54082CD797FA}" type="presParOf" srcId="{0C8CC4D9-1345-4029-A851-F64DFB45C36A}" destId="{D2DD7535-407F-4DA3-99FF-498854752BB4}" srcOrd="1" destOrd="0" presId="urn:microsoft.com/office/officeart/2005/8/layout/vList2"/>
    <dgm:cxn modelId="{9D1DE614-A037-4EF7-A0C1-71FFE2C9064C}" type="presParOf" srcId="{0C8CC4D9-1345-4029-A851-F64DFB45C36A}" destId="{D7C6CB5B-4AEB-40D1-AFE4-F89270A015A7}" srcOrd="2" destOrd="0" presId="urn:microsoft.com/office/officeart/2005/8/layout/vList2"/>
    <dgm:cxn modelId="{5F141316-9F50-43DD-806B-4BB6D59A1986}" type="presParOf" srcId="{0C8CC4D9-1345-4029-A851-F64DFB45C36A}" destId="{21188520-8263-4E11-90B6-B144C75D7EBF}" srcOrd="3" destOrd="0" presId="urn:microsoft.com/office/officeart/2005/8/layout/vList2"/>
    <dgm:cxn modelId="{E7C9004E-0134-41A2-8B6A-5F710EF6A059}" type="presParOf" srcId="{0C8CC4D9-1345-4029-A851-F64DFB45C36A}" destId="{B9A66C55-ACB6-4321-A52F-F5486FEB58EB}" srcOrd="4" destOrd="0" presId="urn:microsoft.com/office/officeart/2005/8/layout/vList2"/>
    <dgm:cxn modelId="{4201847A-5AC6-4263-8F43-C1CF40A7C9C8}" type="presParOf" srcId="{0C8CC4D9-1345-4029-A851-F64DFB45C36A}" destId="{6542775C-5D17-42B0-8C59-F7E6EBADE751}" srcOrd="5" destOrd="0" presId="urn:microsoft.com/office/officeart/2005/8/layout/vList2"/>
    <dgm:cxn modelId="{94944D88-B194-4360-A415-AB5BD111D9DD}" type="presParOf" srcId="{0C8CC4D9-1345-4029-A851-F64DFB45C36A}" destId="{E4DF34AB-1AFF-4EF2-8A3E-F4871C1250AD}" srcOrd="6" destOrd="0" presId="urn:microsoft.com/office/officeart/2005/8/layout/vList2"/>
    <dgm:cxn modelId="{52366120-73D8-42A4-A016-B618CA16A668}" type="presParOf" srcId="{0C8CC4D9-1345-4029-A851-F64DFB45C36A}" destId="{BCC2DC38-6C12-4628-B959-40D3DDBF5088}" srcOrd="7" destOrd="0" presId="urn:microsoft.com/office/officeart/2005/8/layout/vList2"/>
    <dgm:cxn modelId="{048C0A4A-589B-484B-94B7-133A97557893}" type="presParOf" srcId="{0C8CC4D9-1345-4029-A851-F64DFB45C36A}" destId="{92DD4868-1785-41DD-B4A4-32967CEE7D62}" srcOrd="8" destOrd="0" presId="urn:microsoft.com/office/officeart/2005/8/layout/vList2"/>
    <dgm:cxn modelId="{A3263DF2-56D6-40BF-A64A-0B4B78D554BE}" type="presParOf" srcId="{0C8CC4D9-1345-4029-A851-F64DFB45C36A}" destId="{E2F2957B-6AEC-469D-B506-9FD85E7D878D}" srcOrd="9" destOrd="0" presId="urn:microsoft.com/office/officeart/2005/8/layout/vList2"/>
    <dgm:cxn modelId="{13F8ED13-94E8-4A3B-AE93-A5B3520B61A4}" type="presParOf" srcId="{0C8CC4D9-1345-4029-A851-F64DFB45C36A}" destId="{57AE2BE2-780B-432C-B79C-C79EECB6B22B}" srcOrd="10" destOrd="0" presId="urn:microsoft.com/office/officeart/2005/8/layout/vList2"/>
    <dgm:cxn modelId="{A74F30ED-353B-4484-883C-91D04A724376}" type="presParOf" srcId="{0C8CC4D9-1345-4029-A851-F64DFB45C36A}" destId="{86DD1D6C-5884-4E6D-87C1-71878E2595E3}" srcOrd="11" destOrd="0" presId="urn:microsoft.com/office/officeart/2005/8/layout/vList2"/>
    <dgm:cxn modelId="{3B1FBDA4-D6DA-430F-B3E8-B6718A6908C8}" type="presParOf" srcId="{0C8CC4D9-1345-4029-A851-F64DFB45C36A}" destId="{28A0B4D5-1E0E-40D3-856C-2341197E17E5}" srcOrd="12" destOrd="0" presId="urn:microsoft.com/office/officeart/2005/8/layout/vList2"/>
    <dgm:cxn modelId="{1F00FB45-3791-465A-B9D3-81C235593F6F}" type="presParOf" srcId="{0C8CC4D9-1345-4029-A851-F64DFB45C36A}" destId="{203F0447-E237-42D4-85A1-33CE623E2DB7}" srcOrd="13" destOrd="0" presId="urn:microsoft.com/office/officeart/2005/8/layout/vList2"/>
    <dgm:cxn modelId="{03C9C843-3E27-48B0-8ED0-6347846EE286}" type="presParOf" srcId="{0C8CC4D9-1345-4029-A851-F64DFB45C36A}" destId="{27FD300F-E7DB-4719-A556-57E2FE1AFC07}" srcOrd="14" destOrd="0" presId="urn:microsoft.com/office/officeart/2005/8/layout/vList2"/>
    <dgm:cxn modelId="{E4D186D4-294C-43B6-8C4F-E1A6C1EB5C85}" type="presParOf" srcId="{0C8CC4D9-1345-4029-A851-F64DFB45C36A}" destId="{C8FDE51F-43AE-4011-88A3-64DDC2FAA459}" srcOrd="15" destOrd="0" presId="urn:microsoft.com/office/officeart/2005/8/layout/vList2"/>
    <dgm:cxn modelId="{AD191DA1-7C9A-48DB-A1D2-53C39965606A}" type="presParOf" srcId="{0C8CC4D9-1345-4029-A851-F64DFB45C36A}" destId="{FB2BFC44-3F9B-4CF3-A248-0F25336F9109}" srcOrd="16" destOrd="0" presId="urn:microsoft.com/office/officeart/2005/8/layout/vList2"/>
    <dgm:cxn modelId="{C112DA40-8FAB-4C2E-85F1-8798EC70A67A}" type="presParOf" srcId="{0C8CC4D9-1345-4029-A851-F64DFB45C36A}" destId="{1422A88D-FA87-4F7C-88EC-6DF12AEA1657}" srcOrd="17" destOrd="0" presId="urn:microsoft.com/office/officeart/2005/8/layout/vList2"/>
    <dgm:cxn modelId="{8D35CC2E-980B-47A2-97EF-1ECA06C39EA8}" type="presParOf" srcId="{0C8CC4D9-1345-4029-A851-F64DFB45C36A}" destId="{19FBB271-9D68-449C-8943-A800FB014B10}" srcOrd="18" destOrd="0" presId="urn:microsoft.com/office/officeart/2005/8/layout/vList2"/>
    <dgm:cxn modelId="{8F1B819F-3697-4B57-8246-E446EA6DAB32}" type="presParOf" srcId="{0C8CC4D9-1345-4029-A851-F64DFB45C36A}" destId="{5AC880A8-062D-4E64-864D-41310A1A954A}" srcOrd="19" destOrd="0" presId="urn:microsoft.com/office/officeart/2005/8/layout/vList2"/>
    <dgm:cxn modelId="{22158980-F4EA-4688-BD39-19B780FD1411}" type="presParOf" srcId="{0C8CC4D9-1345-4029-A851-F64DFB45C36A}" destId="{AE8804DB-2216-4210-8000-8486F35686D5}" srcOrd="20" destOrd="0" presId="urn:microsoft.com/office/officeart/2005/8/layout/vList2"/>
    <dgm:cxn modelId="{496F9C57-BA82-4373-9CDB-0ED2F7168FCE}" type="presParOf" srcId="{0C8CC4D9-1345-4029-A851-F64DFB45C36A}" destId="{932CE9A0-B86B-489B-A14A-378F7F4E8D36}" srcOrd="21" destOrd="0" presId="urn:microsoft.com/office/officeart/2005/8/layout/vList2"/>
    <dgm:cxn modelId="{225A9798-7E39-4F29-A4C3-82329A9964E4}" type="presParOf" srcId="{0C8CC4D9-1345-4029-A851-F64DFB45C36A}" destId="{850FAB9A-9517-40FE-8191-1FBBC9098544}" srcOrd="22" destOrd="0" presId="urn:microsoft.com/office/officeart/2005/8/layout/vList2"/>
    <dgm:cxn modelId="{5240B2E9-5C59-469B-B6C4-D7489C1D3E3A}" type="presParOf" srcId="{0C8CC4D9-1345-4029-A851-F64DFB45C36A}" destId="{67E72C96-95A4-4810-AA36-459E31B749C0}" srcOrd="23" destOrd="0" presId="urn:microsoft.com/office/officeart/2005/8/layout/vList2"/>
    <dgm:cxn modelId="{794E2336-8B8A-4498-8DAF-3557074A61A3}" type="presParOf" srcId="{0C8CC4D9-1345-4029-A851-F64DFB45C36A}" destId="{F0D22664-606A-4122-8C31-F78EF22D133D}" srcOrd="24"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E55F0A-AB65-4027-BBD1-24B6375C2B94}"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en-US"/>
        </a:p>
      </dgm:t>
    </dgm:pt>
    <dgm:pt modelId="{6B647B24-CF4B-4777-B728-80A754E5A0E6}">
      <dgm:prSet custT="1"/>
      <dgm:spPr>
        <a:solidFill>
          <a:schemeClr val="accent4">
            <a:lumMod val="20000"/>
            <a:lumOff val="80000"/>
            <a:alpha val="90000"/>
          </a:schemeClr>
        </a:solidFill>
        <a:ln>
          <a:solidFill>
            <a:schemeClr val="tx1"/>
          </a:solidFill>
        </a:ln>
      </dgm:spPr>
      <dgm:t>
        <a:bodyPr/>
        <a:lstStyle/>
        <a:p>
          <a:pPr rtl="0"/>
          <a:r>
            <a:rPr lang="en-US" sz="1200" b="1" dirty="0" smtClean="0"/>
            <a:t>Remove Unwanted Programs ("</a:t>
          </a:r>
          <a:r>
            <a:rPr lang="en-US" sz="1200" b="1" dirty="0" err="1" smtClean="0"/>
            <a:t>Bloatware</a:t>
          </a:r>
          <a:r>
            <a:rPr lang="en-US" sz="1200" b="1" dirty="0" smtClean="0"/>
            <a:t>") Installed By Your Carrier</a:t>
          </a:r>
          <a:endParaRPr lang="en-US" sz="1200" b="1" dirty="0"/>
        </a:p>
      </dgm:t>
    </dgm:pt>
    <dgm:pt modelId="{DBE83EA1-AE7B-4E90-B1C3-8DD8C95FA1F1}" type="parTrans" cxnId="{6D855E9B-C2DD-4682-AAFC-B41517C0D01C}">
      <dgm:prSet/>
      <dgm:spPr/>
      <dgm:t>
        <a:bodyPr/>
        <a:lstStyle/>
        <a:p>
          <a:endParaRPr lang="en-US"/>
        </a:p>
      </dgm:t>
    </dgm:pt>
    <dgm:pt modelId="{18AFDE23-1857-4CD8-AD82-BDB67A4ABB93}" type="sibTrans" cxnId="{6D855E9B-C2DD-4682-AAFC-B41517C0D01C}">
      <dgm:prSet/>
      <dgm:spPr/>
      <dgm:t>
        <a:bodyPr/>
        <a:lstStyle/>
        <a:p>
          <a:endParaRPr lang="en-US"/>
        </a:p>
      </dgm:t>
    </dgm:pt>
    <dgm:pt modelId="{EEE4D603-7362-4906-ABA3-9B8F65F57E65}">
      <dgm:prSet custT="1"/>
      <dgm:spPr>
        <a:solidFill>
          <a:schemeClr val="accent4">
            <a:lumMod val="20000"/>
            <a:lumOff val="80000"/>
            <a:alpha val="90000"/>
          </a:schemeClr>
        </a:solidFill>
        <a:ln>
          <a:solidFill>
            <a:schemeClr val="tx1"/>
          </a:solidFill>
        </a:ln>
      </dgm:spPr>
      <dgm:t>
        <a:bodyPr/>
        <a:lstStyle/>
        <a:p>
          <a:pPr rtl="0"/>
          <a:r>
            <a:rPr lang="en-US" sz="1200" b="1" dirty="0" smtClean="0"/>
            <a:t>Receive More Frequent Security Updates</a:t>
          </a:r>
          <a:endParaRPr lang="en-US" sz="1200" b="1" dirty="0"/>
        </a:p>
      </dgm:t>
    </dgm:pt>
    <dgm:pt modelId="{2ADECC44-C6C5-4740-B0DE-B1DE05AF6D16}" type="parTrans" cxnId="{D6EBDDFB-8540-4426-BB74-70B642EE45AA}">
      <dgm:prSet/>
      <dgm:spPr/>
      <dgm:t>
        <a:bodyPr/>
        <a:lstStyle/>
        <a:p>
          <a:endParaRPr lang="en-US"/>
        </a:p>
      </dgm:t>
    </dgm:pt>
    <dgm:pt modelId="{FE94615A-A161-4602-865D-ABCEF277B08E}" type="sibTrans" cxnId="{D6EBDDFB-8540-4426-BB74-70B642EE45AA}">
      <dgm:prSet/>
      <dgm:spPr/>
      <dgm:t>
        <a:bodyPr/>
        <a:lstStyle/>
        <a:p>
          <a:endParaRPr lang="en-US"/>
        </a:p>
      </dgm:t>
    </dgm:pt>
    <dgm:pt modelId="{5E6DAE65-CB39-49A2-8802-8ACDF05EEE32}">
      <dgm:prSet custT="1"/>
      <dgm:spPr>
        <a:solidFill>
          <a:schemeClr val="accent4">
            <a:lumMod val="20000"/>
            <a:lumOff val="80000"/>
            <a:alpha val="90000"/>
          </a:schemeClr>
        </a:solidFill>
        <a:ln>
          <a:solidFill>
            <a:schemeClr val="tx1"/>
          </a:solidFill>
        </a:ln>
      </dgm:spPr>
      <dgm:t>
        <a:bodyPr/>
        <a:lstStyle/>
        <a:p>
          <a:pPr algn="l" rtl="0"/>
          <a:r>
            <a:rPr lang="en-US" sz="1200" b="1" dirty="0" smtClean="0"/>
            <a:t>Have Access To The Current Version Of Android - Most Carriers Take Months To Update Devices  </a:t>
          </a:r>
          <a:endParaRPr lang="en-US" sz="1200" b="1" dirty="0"/>
        </a:p>
      </dgm:t>
    </dgm:pt>
    <dgm:pt modelId="{E1DB751C-E68A-4586-90E0-A84F004F4946}" type="parTrans" cxnId="{A9F1E63F-5B29-44DF-BC25-8DAB2CB4C414}">
      <dgm:prSet/>
      <dgm:spPr/>
      <dgm:t>
        <a:bodyPr/>
        <a:lstStyle/>
        <a:p>
          <a:endParaRPr lang="en-US"/>
        </a:p>
      </dgm:t>
    </dgm:pt>
    <dgm:pt modelId="{9AA6C084-D77C-4236-95B0-C3F00AE18E23}" type="sibTrans" cxnId="{A9F1E63F-5B29-44DF-BC25-8DAB2CB4C414}">
      <dgm:prSet/>
      <dgm:spPr/>
      <dgm:t>
        <a:bodyPr/>
        <a:lstStyle/>
        <a:p>
          <a:endParaRPr lang="en-US"/>
        </a:p>
      </dgm:t>
    </dgm:pt>
    <dgm:pt modelId="{65B06581-C0E9-4588-BC90-CB796A1F8885}">
      <dgm:prSet custT="1"/>
      <dgm:spPr>
        <a:solidFill>
          <a:schemeClr val="accent4">
            <a:lumMod val="20000"/>
            <a:lumOff val="80000"/>
            <a:alpha val="90000"/>
          </a:schemeClr>
        </a:solidFill>
        <a:ln>
          <a:solidFill>
            <a:schemeClr val="tx1"/>
          </a:solidFill>
        </a:ln>
      </dgm:spPr>
      <dgm:t>
        <a:bodyPr/>
        <a:lstStyle/>
        <a:p>
          <a:pPr rtl="0"/>
          <a:r>
            <a:rPr lang="en-US" sz="1200" b="1" dirty="0" smtClean="0"/>
            <a:t>Better Performance</a:t>
          </a:r>
          <a:endParaRPr lang="en-US" sz="1200" b="1" dirty="0"/>
        </a:p>
      </dgm:t>
    </dgm:pt>
    <dgm:pt modelId="{1DAA3B48-3029-4E3D-A653-6EFF87EA914E}" type="parTrans" cxnId="{C6A4968F-47BD-4A32-BBDD-4DCA33D889B5}">
      <dgm:prSet/>
      <dgm:spPr/>
      <dgm:t>
        <a:bodyPr/>
        <a:lstStyle/>
        <a:p>
          <a:endParaRPr lang="en-US"/>
        </a:p>
      </dgm:t>
    </dgm:pt>
    <dgm:pt modelId="{595A84B3-7A5D-4C27-A823-1B395854AEA8}" type="sibTrans" cxnId="{C6A4968F-47BD-4A32-BBDD-4DCA33D889B5}">
      <dgm:prSet/>
      <dgm:spPr/>
      <dgm:t>
        <a:bodyPr/>
        <a:lstStyle/>
        <a:p>
          <a:endParaRPr lang="en-US"/>
        </a:p>
      </dgm:t>
    </dgm:pt>
    <dgm:pt modelId="{A162CA2B-1EEA-4020-8AD5-76F3A9D98E92}">
      <dgm:prSet custT="1"/>
      <dgm:spPr>
        <a:solidFill>
          <a:schemeClr val="accent4">
            <a:lumMod val="20000"/>
            <a:lumOff val="80000"/>
            <a:alpha val="90000"/>
          </a:schemeClr>
        </a:solidFill>
        <a:ln>
          <a:solidFill>
            <a:schemeClr val="tx1"/>
          </a:solidFill>
        </a:ln>
      </dgm:spPr>
      <dgm:t>
        <a:bodyPr/>
        <a:lstStyle/>
        <a:p>
          <a:pPr rtl="0"/>
          <a:r>
            <a:rPr lang="en-US" sz="1200" b="1" dirty="0" smtClean="0"/>
            <a:t>Extra Features</a:t>
          </a:r>
          <a:endParaRPr lang="en-US" sz="1200" b="1" dirty="0"/>
        </a:p>
      </dgm:t>
    </dgm:pt>
    <dgm:pt modelId="{CFD946C6-C3B5-4EAD-B67F-8B3B9AE4D6D5}" type="parTrans" cxnId="{56B15F4A-EA1D-4D72-B678-8A34A050E028}">
      <dgm:prSet/>
      <dgm:spPr/>
      <dgm:t>
        <a:bodyPr/>
        <a:lstStyle/>
        <a:p>
          <a:endParaRPr lang="en-US"/>
        </a:p>
      </dgm:t>
    </dgm:pt>
    <dgm:pt modelId="{1AC58547-0E31-4A4F-93E6-A39BEFBA9482}" type="sibTrans" cxnId="{56B15F4A-EA1D-4D72-B678-8A34A050E028}">
      <dgm:prSet/>
      <dgm:spPr/>
      <dgm:t>
        <a:bodyPr/>
        <a:lstStyle/>
        <a:p>
          <a:endParaRPr lang="en-US"/>
        </a:p>
      </dgm:t>
    </dgm:pt>
    <dgm:pt modelId="{0FBC4BF5-ABF5-4D6F-93E0-960CC2E2A59B}">
      <dgm:prSet custT="1"/>
      <dgm:spPr>
        <a:solidFill>
          <a:schemeClr val="accent4">
            <a:lumMod val="20000"/>
            <a:lumOff val="80000"/>
            <a:alpha val="90000"/>
          </a:schemeClr>
        </a:solidFill>
        <a:ln>
          <a:solidFill>
            <a:schemeClr val="tx1"/>
          </a:solidFill>
        </a:ln>
      </dgm:spPr>
      <dgm:t>
        <a:bodyPr/>
        <a:lstStyle/>
        <a:p>
          <a:pPr rtl="0"/>
          <a:r>
            <a:rPr lang="en-US" sz="1200" b="1" dirty="0" err="1" smtClean="0"/>
            <a:t>Cyanogenmod</a:t>
          </a:r>
          <a:r>
            <a:rPr lang="en-US" sz="1200" b="1" dirty="0" smtClean="0"/>
            <a:t> Has Proven To Be More Stable Than Many </a:t>
          </a:r>
          <a:r>
            <a:rPr lang="en-US" sz="1200" b="1" i="1" dirty="0" smtClean="0"/>
            <a:t>Official</a:t>
          </a:r>
          <a:r>
            <a:rPr lang="en-US" sz="1200" b="1" dirty="0" smtClean="0"/>
            <a:t> </a:t>
          </a:r>
          <a:r>
            <a:rPr lang="en-US" sz="1200" b="1" dirty="0" err="1" smtClean="0"/>
            <a:t>Roms</a:t>
          </a:r>
          <a:r>
            <a:rPr lang="en-US" sz="1200" b="1" dirty="0" smtClean="0"/>
            <a:t>.</a:t>
          </a:r>
          <a:endParaRPr lang="en-US" sz="1200" b="1" dirty="0"/>
        </a:p>
      </dgm:t>
    </dgm:pt>
    <dgm:pt modelId="{5F61C72A-86EA-46C8-A855-B044C01234FD}" type="parTrans" cxnId="{A70E0F11-36DE-4CCE-A7F3-C3B38D9C6321}">
      <dgm:prSet/>
      <dgm:spPr/>
      <dgm:t>
        <a:bodyPr/>
        <a:lstStyle/>
        <a:p>
          <a:endParaRPr lang="en-US"/>
        </a:p>
      </dgm:t>
    </dgm:pt>
    <dgm:pt modelId="{84306C39-4B2A-4804-BBE3-1AAC2EA2E8B7}" type="sibTrans" cxnId="{A70E0F11-36DE-4CCE-A7F3-C3B38D9C6321}">
      <dgm:prSet/>
      <dgm:spPr/>
      <dgm:t>
        <a:bodyPr/>
        <a:lstStyle/>
        <a:p>
          <a:endParaRPr lang="en-US"/>
        </a:p>
      </dgm:t>
    </dgm:pt>
    <dgm:pt modelId="{DD695D93-E76D-4B4C-8ADA-382B69D4E3AF}" type="pres">
      <dgm:prSet presAssocID="{98E55F0A-AB65-4027-BBD1-24B6375C2B94}" presName="compositeShape" presStyleCnt="0">
        <dgm:presLayoutVars>
          <dgm:dir/>
          <dgm:resizeHandles/>
        </dgm:presLayoutVars>
      </dgm:prSet>
      <dgm:spPr/>
      <dgm:t>
        <a:bodyPr/>
        <a:lstStyle/>
        <a:p>
          <a:endParaRPr lang="en-US"/>
        </a:p>
      </dgm:t>
    </dgm:pt>
    <dgm:pt modelId="{BCC500CE-9C87-4102-9669-BAB7E53C7DF1}" type="pres">
      <dgm:prSet presAssocID="{98E55F0A-AB65-4027-BBD1-24B6375C2B94}" presName="pyramid" presStyleLbl="node1" presStyleIdx="0" presStyleCnt="1"/>
      <dgm:spPr>
        <a:solidFill>
          <a:srgbClr val="92D05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20D512DA-3124-46D9-AD89-BAC8E667B54A}" type="pres">
      <dgm:prSet presAssocID="{98E55F0A-AB65-4027-BBD1-24B6375C2B94}" presName="theList" presStyleCnt="0"/>
      <dgm:spPr/>
    </dgm:pt>
    <dgm:pt modelId="{EAB8A5DC-87CB-4326-A135-5A9E4D6DBCF6}" type="pres">
      <dgm:prSet presAssocID="{6B647B24-CF4B-4777-B728-80A754E5A0E6}" presName="aNode" presStyleLbl="fgAcc1" presStyleIdx="0" presStyleCnt="6">
        <dgm:presLayoutVars>
          <dgm:bulletEnabled val="1"/>
        </dgm:presLayoutVars>
      </dgm:prSet>
      <dgm:spPr/>
      <dgm:t>
        <a:bodyPr/>
        <a:lstStyle/>
        <a:p>
          <a:endParaRPr lang="en-US"/>
        </a:p>
      </dgm:t>
    </dgm:pt>
    <dgm:pt modelId="{A45FFF52-4731-4D8B-A09B-D12BC520CD0A}" type="pres">
      <dgm:prSet presAssocID="{6B647B24-CF4B-4777-B728-80A754E5A0E6}" presName="aSpace" presStyleCnt="0"/>
      <dgm:spPr/>
    </dgm:pt>
    <dgm:pt modelId="{055EB28D-63CA-4CD9-B3A0-4D95DB49D816}" type="pres">
      <dgm:prSet presAssocID="{EEE4D603-7362-4906-ABA3-9B8F65F57E65}" presName="aNode" presStyleLbl="fgAcc1" presStyleIdx="1" presStyleCnt="6">
        <dgm:presLayoutVars>
          <dgm:bulletEnabled val="1"/>
        </dgm:presLayoutVars>
      </dgm:prSet>
      <dgm:spPr/>
      <dgm:t>
        <a:bodyPr/>
        <a:lstStyle/>
        <a:p>
          <a:endParaRPr lang="en-US"/>
        </a:p>
      </dgm:t>
    </dgm:pt>
    <dgm:pt modelId="{67CD316D-C15C-45C3-929C-0D27CC520FB3}" type="pres">
      <dgm:prSet presAssocID="{EEE4D603-7362-4906-ABA3-9B8F65F57E65}" presName="aSpace" presStyleCnt="0"/>
      <dgm:spPr/>
    </dgm:pt>
    <dgm:pt modelId="{6D9E7098-901A-4477-859F-5BE44F3D20C1}" type="pres">
      <dgm:prSet presAssocID="{5E6DAE65-CB39-49A2-8802-8ACDF05EEE32}" presName="aNode" presStyleLbl="fgAcc1" presStyleIdx="2" presStyleCnt="6">
        <dgm:presLayoutVars>
          <dgm:bulletEnabled val="1"/>
        </dgm:presLayoutVars>
      </dgm:prSet>
      <dgm:spPr/>
      <dgm:t>
        <a:bodyPr/>
        <a:lstStyle/>
        <a:p>
          <a:endParaRPr lang="en-US"/>
        </a:p>
      </dgm:t>
    </dgm:pt>
    <dgm:pt modelId="{9BF705FC-B80C-4189-91C5-1F603A9DCEC9}" type="pres">
      <dgm:prSet presAssocID="{5E6DAE65-CB39-49A2-8802-8ACDF05EEE32}" presName="aSpace" presStyleCnt="0"/>
      <dgm:spPr/>
    </dgm:pt>
    <dgm:pt modelId="{16FA4390-8453-457D-83BB-3A18B205C85C}" type="pres">
      <dgm:prSet presAssocID="{65B06581-C0E9-4588-BC90-CB796A1F8885}" presName="aNode" presStyleLbl="fgAcc1" presStyleIdx="3" presStyleCnt="6">
        <dgm:presLayoutVars>
          <dgm:bulletEnabled val="1"/>
        </dgm:presLayoutVars>
      </dgm:prSet>
      <dgm:spPr/>
      <dgm:t>
        <a:bodyPr/>
        <a:lstStyle/>
        <a:p>
          <a:endParaRPr lang="en-US"/>
        </a:p>
      </dgm:t>
    </dgm:pt>
    <dgm:pt modelId="{6061CDCA-0563-4DBB-A93D-2B840224A368}" type="pres">
      <dgm:prSet presAssocID="{65B06581-C0E9-4588-BC90-CB796A1F8885}" presName="aSpace" presStyleCnt="0"/>
      <dgm:spPr/>
    </dgm:pt>
    <dgm:pt modelId="{E8226710-CD14-4E8F-B0E8-0A59D8162CF4}" type="pres">
      <dgm:prSet presAssocID="{A162CA2B-1EEA-4020-8AD5-76F3A9D98E92}" presName="aNode" presStyleLbl="fgAcc1" presStyleIdx="4" presStyleCnt="6">
        <dgm:presLayoutVars>
          <dgm:bulletEnabled val="1"/>
        </dgm:presLayoutVars>
      </dgm:prSet>
      <dgm:spPr/>
      <dgm:t>
        <a:bodyPr/>
        <a:lstStyle/>
        <a:p>
          <a:endParaRPr lang="en-US"/>
        </a:p>
      </dgm:t>
    </dgm:pt>
    <dgm:pt modelId="{9634F240-F181-49DF-A3DC-D09186E1A56F}" type="pres">
      <dgm:prSet presAssocID="{A162CA2B-1EEA-4020-8AD5-76F3A9D98E92}" presName="aSpace" presStyleCnt="0"/>
      <dgm:spPr/>
    </dgm:pt>
    <dgm:pt modelId="{CA2647BB-13D0-48EC-B9B6-BF952C30F201}" type="pres">
      <dgm:prSet presAssocID="{0FBC4BF5-ABF5-4D6F-93E0-960CC2E2A59B}" presName="aNode" presStyleLbl="fgAcc1" presStyleIdx="5" presStyleCnt="6">
        <dgm:presLayoutVars>
          <dgm:bulletEnabled val="1"/>
        </dgm:presLayoutVars>
      </dgm:prSet>
      <dgm:spPr/>
      <dgm:t>
        <a:bodyPr/>
        <a:lstStyle/>
        <a:p>
          <a:endParaRPr lang="en-US"/>
        </a:p>
      </dgm:t>
    </dgm:pt>
    <dgm:pt modelId="{57B7B2F5-6945-4BFD-8BB7-F1CD41A4FEA6}" type="pres">
      <dgm:prSet presAssocID="{0FBC4BF5-ABF5-4D6F-93E0-960CC2E2A59B}" presName="aSpace" presStyleCnt="0"/>
      <dgm:spPr/>
    </dgm:pt>
  </dgm:ptLst>
  <dgm:cxnLst>
    <dgm:cxn modelId="{ABFE3966-178F-44CC-A188-AE5B8FE607E5}" type="presOf" srcId="{98E55F0A-AB65-4027-BBD1-24B6375C2B94}" destId="{DD695D93-E76D-4B4C-8ADA-382B69D4E3AF}" srcOrd="0" destOrd="0" presId="urn:microsoft.com/office/officeart/2005/8/layout/pyramid2"/>
    <dgm:cxn modelId="{6D855E9B-C2DD-4682-AAFC-B41517C0D01C}" srcId="{98E55F0A-AB65-4027-BBD1-24B6375C2B94}" destId="{6B647B24-CF4B-4777-B728-80A754E5A0E6}" srcOrd="0" destOrd="0" parTransId="{DBE83EA1-AE7B-4E90-B1C3-8DD8C95FA1F1}" sibTransId="{18AFDE23-1857-4CD8-AD82-BDB67A4ABB93}"/>
    <dgm:cxn modelId="{FF867E58-D89D-45F9-9E59-F87135C31D79}" type="presOf" srcId="{5E6DAE65-CB39-49A2-8802-8ACDF05EEE32}" destId="{6D9E7098-901A-4477-859F-5BE44F3D20C1}" srcOrd="0" destOrd="0" presId="urn:microsoft.com/office/officeart/2005/8/layout/pyramid2"/>
    <dgm:cxn modelId="{3C4FC7E1-6BB3-4159-B785-D3E3C1DAC4CC}" type="presOf" srcId="{EEE4D603-7362-4906-ABA3-9B8F65F57E65}" destId="{055EB28D-63CA-4CD9-B3A0-4D95DB49D816}" srcOrd="0" destOrd="0" presId="urn:microsoft.com/office/officeart/2005/8/layout/pyramid2"/>
    <dgm:cxn modelId="{2D0B1156-6BAD-4A42-B703-C1C8B772ACAF}" type="presOf" srcId="{65B06581-C0E9-4588-BC90-CB796A1F8885}" destId="{16FA4390-8453-457D-83BB-3A18B205C85C}" srcOrd="0" destOrd="0" presId="urn:microsoft.com/office/officeart/2005/8/layout/pyramid2"/>
    <dgm:cxn modelId="{A70E0F11-36DE-4CCE-A7F3-C3B38D9C6321}" srcId="{98E55F0A-AB65-4027-BBD1-24B6375C2B94}" destId="{0FBC4BF5-ABF5-4D6F-93E0-960CC2E2A59B}" srcOrd="5" destOrd="0" parTransId="{5F61C72A-86EA-46C8-A855-B044C01234FD}" sibTransId="{84306C39-4B2A-4804-BBE3-1AAC2EA2E8B7}"/>
    <dgm:cxn modelId="{E2B81395-00AF-41D6-A086-AD67982111D7}" type="presOf" srcId="{A162CA2B-1EEA-4020-8AD5-76F3A9D98E92}" destId="{E8226710-CD14-4E8F-B0E8-0A59D8162CF4}" srcOrd="0" destOrd="0" presId="urn:microsoft.com/office/officeart/2005/8/layout/pyramid2"/>
    <dgm:cxn modelId="{C6A4968F-47BD-4A32-BBDD-4DCA33D889B5}" srcId="{98E55F0A-AB65-4027-BBD1-24B6375C2B94}" destId="{65B06581-C0E9-4588-BC90-CB796A1F8885}" srcOrd="3" destOrd="0" parTransId="{1DAA3B48-3029-4E3D-A653-6EFF87EA914E}" sibTransId="{595A84B3-7A5D-4C27-A823-1B395854AEA8}"/>
    <dgm:cxn modelId="{A9F1E63F-5B29-44DF-BC25-8DAB2CB4C414}" srcId="{98E55F0A-AB65-4027-BBD1-24B6375C2B94}" destId="{5E6DAE65-CB39-49A2-8802-8ACDF05EEE32}" srcOrd="2" destOrd="0" parTransId="{E1DB751C-E68A-4586-90E0-A84F004F4946}" sibTransId="{9AA6C084-D77C-4236-95B0-C3F00AE18E23}"/>
    <dgm:cxn modelId="{DC59A405-EEEC-4434-B015-5912DD8C596E}" type="presOf" srcId="{0FBC4BF5-ABF5-4D6F-93E0-960CC2E2A59B}" destId="{CA2647BB-13D0-48EC-B9B6-BF952C30F201}" srcOrd="0" destOrd="0" presId="urn:microsoft.com/office/officeart/2005/8/layout/pyramid2"/>
    <dgm:cxn modelId="{56B15F4A-EA1D-4D72-B678-8A34A050E028}" srcId="{98E55F0A-AB65-4027-BBD1-24B6375C2B94}" destId="{A162CA2B-1EEA-4020-8AD5-76F3A9D98E92}" srcOrd="4" destOrd="0" parTransId="{CFD946C6-C3B5-4EAD-B67F-8B3B9AE4D6D5}" sibTransId="{1AC58547-0E31-4A4F-93E6-A39BEFBA9482}"/>
    <dgm:cxn modelId="{D6EBDDFB-8540-4426-BB74-70B642EE45AA}" srcId="{98E55F0A-AB65-4027-BBD1-24B6375C2B94}" destId="{EEE4D603-7362-4906-ABA3-9B8F65F57E65}" srcOrd="1" destOrd="0" parTransId="{2ADECC44-C6C5-4740-B0DE-B1DE05AF6D16}" sibTransId="{FE94615A-A161-4602-865D-ABCEF277B08E}"/>
    <dgm:cxn modelId="{BD542F30-37DF-4F8C-B6A4-3F7BB0F64DE5}" type="presOf" srcId="{6B647B24-CF4B-4777-B728-80A754E5A0E6}" destId="{EAB8A5DC-87CB-4326-A135-5A9E4D6DBCF6}" srcOrd="0" destOrd="0" presId="urn:microsoft.com/office/officeart/2005/8/layout/pyramid2"/>
    <dgm:cxn modelId="{A77CE4E1-BC81-44B2-9453-FE6B6C83C4B5}" type="presParOf" srcId="{DD695D93-E76D-4B4C-8ADA-382B69D4E3AF}" destId="{BCC500CE-9C87-4102-9669-BAB7E53C7DF1}" srcOrd="0" destOrd="0" presId="urn:microsoft.com/office/officeart/2005/8/layout/pyramid2"/>
    <dgm:cxn modelId="{E6EBE579-B1D3-4AE1-B4DD-4505B64F90E3}" type="presParOf" srcId="{DD695D93-E76D-4B4C-8ADA-382B69D4E3AF}" destId="{20D512DA-3124-46D9-AD89-BAC8E667B54A}" srcOrd="1" destOrd="0" presId="urn:microsoft.com/office/officeart/2005/8/layout/pyramid2"/>
    <dgm:cxn modelId="{2B29E391-F06F-4352-9BE7-9A941D50711F}" type="presParOf" srcId="{20D512DA-3124-46D9-AD89-BAC8E667B54A}" destId="{EAB8A5DC-87CB-4326-A135-5A9E4D6DBCF6}" srcOrd="0" destOrd="0" presId="urn:microsoft.com/office/officeart/2005/8/layout/pyramid2"/>
    <dgm:cxn modelId="{6224353C-A614-43D4-B4C7-D648EB91560E}" type="presParOf" srcId="{20D512DA-3124-46D9-AD89-BAC8E667B54A}" destId="{A45FFF52-4731-4D8B-A09B-D12BC520CD0A}" srcOrd="1" destOrd="0" presId="urn:microsoft.com/office/officeart/2005/8/layout/pyramid2"/>
    <dgm:cxn modelId="{7DC4DE13-F1BF-4F22-97A0-B2A3BCB0E495}" type="presParOf" srcId="{20D512DA-3124-46D9-AD89-BAC8E667B54A}" destId="{055EB28D-63CA-4CD9-B3A0-4D95DB49D816}" srcOrd="2" destOrd="0" presId="urn:microsoft.com/office/officeart/2005/8/layout/pyramid2"/>
    <dgm:cxn modelId="{5B47E401-B498-41D4-AA7A-4AB8AB21BA8A}" type="presParOf" srcId="{20D512DA-3124-46D9-AD89-BAC8E667B54A}" destId="{67CD316D-C15C-45C3-929C-0D27CC520FB3}" srcOrd="3" destOrd="0" presId="urn:microsoft.com/office/officeart/2005/8/layout/pyramid2"/>
    <dgm:cxn modelId="{AABF6BD1-3E78-450D-BC2C-053B5E72A343}" type="presParOf" srcId="{20D512DA-3124-46D9-AD89-BAC8E667B54A}" destId="{6D9E7098-901A-4477-859F-5BE44F3D20C1}" srcOrd="4" destOrd="0" presId="urn:microsoft.com/office/officeart/2005/8/layout/pyramid2"/>
    <dgm:cxn modelId="{0AEFA3E5-0B9D-47FF-AAEB-A43E760C5283}" type="presParOf" srcId="{20D512DA-3124-46D9-AD89-BAC8E667B54A}" destId="{9BF705FC-B80C-4189-91C5-1F603A9DCEC9}" srcOrd="5" destOrd="0" presId="urn:microsoft.com/office/officeart/2005/8/layout/pyramid2"/>
    <dgm:cxn modelId="{33005AE5-8192-4FD8-86D4-93BF2C57515B}" type="presParOf" srcId="{20D512DA-3124-46D9-AD89-BAC8E667B54A}" destId="{16FA4390-8453-457D-83BB-3A18B205C85C}" srcOrd="6" destOrd="0" presId="urn:microsoft.com/office/officeart/2005/8/layout/pyramid2"/>
    <dgm:cxn modelId="{40C5B934-6A26-48F5-8AFE-A6EE4EC8196F}" type="presParOf" srcId="{20D512DA-3124-46D9-AD89-BAC8E667B54A}" destId="{6061CDCA-0563-4DBB-A93D-2B840224A368}" srcOrd="7" destOrd="0" presId="urn:microsoft.com/office/officeart/2005/8/layout/pyramid2"/>
    <dgm:cxn modelId="{62482058-168F-4226-9EFE-365DCD799354}" type="presParOf" srcId="{20D512DA-3124-46D9-AD89-BAC8E667B54A}" destId="{E8226710-CD14-4E8F-B0E8-0A59D8162CF4}" srcOrd="8" destOrd="0" presId="urn:microsoft.com/office/officeart/2005/8/layout/pyramid2"/>
    <dgm:cxn modelId="{C283B0DB-27CB-4A27-9A05-19ADC447F53D}" type="presParOf" srcId="{20D512DA-3124-46D9-AD89-BAC8E667B54A}" destId="{9634F240-F181-49DF-A3DC-D09186E1A56F}" srcOrd="9" destOrd="0" presId="urn:microsoft.com/office/officeart/2005/8/layout/pyramid2"/>
    <dgm:cxn modelId="{7BA4A152-50FE-412B-B351-C67C4E68D8F0}" type="presParOf" srcId="{20D512DA-3124-46D9-AD89-BAC8E667B54A}" destId="{CA2647BB-13D0-48EC-B9B6-BF952C30F201}" srcOrd="10" destOrd="0" presId="urn:microsoft.com/office/officeart/2005/8/layout/pyramid2"/>
    <dgm:cxn modelId="{D742520F-7CD4-46F4-8A68-22C4A1C37471}" type="presParOf" srcId="{20D512DA-3124-46D9-AD89-BAC8E667B54A}" destId="{57B7B2F5-6945-4BFD-8BB7-F1CD41A4FEA6}" srcOrd="11"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7D040-D504-456B-83E9-F72DFFA91F90}">
      <dsp:nvSpPr>
        <dsp:cNvPr id="0" name=""/>
        <dsp:cNvSpPr/>
      </dsp:nvSpPr>
      <dsp:spPr>
        <a:xfrm>
          <a:off x="1912049" y="1111456"/>
          <a:ext cx="408900" cy="91440"/>
        </a:xfrm>
        <a:custGeom>
          <a:avLst/>
          <a:gdLst/>
          <a:ahLst/>
          <a:cxnLst/>
          <a:rect l="0" t="0" r="0" b="0"/>
          <a:pathLst>
            <a:path>
              <a:moveTo>
                <a:pt x="0" y="45720"/>
              </a:moveTo>
              <a:lnTo>
                <a:pt x="408900"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05512" y="1154977"/>
        <a:ext cx="21975" cy="4399"/>
      </dsp:txXfrm>
    </dsp:sp>
    <dsp:sp modelId="{9056F7CE-7F19-4F5C-AB78-41A5F5170B46}">
      <dsp:nvSpPr>
        <dsp:cNvPr id="0" name=""/>
        <dsp:cNvSpPr/>
      </dsp:nvSpPr>
      <dsp:spPr>
        <a:xfrm>
          <a:off x="2978" y="583915"/>
          <a:ext cx="1910871" cy="1146522"/>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Back Up Photos To The Cloud  (Settings</a:t>
          </a:r>
          <a:r>
            <a:rPr lang="en-US" sz="1400" b="0" i="0" kern="1200" dirty="0" smtClean="0"/>
            <a:t> &gt;</a:t>
          </a:r>
          <a:r>
            <a:rPr lang="en-US" sz="1400" b="1" i="0" kern="1200" dirty="0" smtClean="0"/>
            <a:t> Backup &amp; sync &gt;TURN ON</a:t>
          </a:r>
          <a:endParaRPr lang="en-US" sz="1400" b="1" kern="1200" dirty="0"/>
        </a:p>
      </dsp:txBody>
      <dsp:txXfrm>
        <a:off x="2978" y="583915"/>
        <a:ext cx="1910871" cy="1146522"/>
      </dsp:txXfrm>
    </dsp:sp>
    <dsp:sp modelId="{7D9E9581-3687-4681-A410-BF8E74814024}">
      <dsp:nvSpPr>
        <dsp:cNvPr id="0" name=""/>
        <dsp:cNvSpPr/>
      </dsp:nvSpPr>
      <dsp:spPr>
        <a:xfrm>
          <a:off x="958414" y="1728638"/>
          <a:ext cx="2350371" cy="408900"/>
        </a:xfrm>
        <a:custGeom>
          <a:avLst/>
          <a:gdLst/>
          <a:ahLst/>
          <a:cxnLst/>
          <a:rect l="0" t="0" r="0" b="0"/>
          <a:pathLst>
            <a:path>
              <a:moveTo>
                <a:pt x="2350371" y="0"/>
              </a:moveTo>
              <a:lnTo>
                <a:pt x="2350371" y="221550"/>
              </a:lnTo>
              <a:lnTo>
                <a:pt x="0" y="221550"/>
              </a:lnTo>
              <a:lnTo>
                <a:pt x="0" y="40890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3822" y="1930888"/>
        <a:ext cx="119555" cy="4399"/>
      </dsp:txXfrm>
    </dsp:sp>
    <dsp:sp modelId="{67A4D0BC-FDE6-443A-A682-4026C2833EB4}">
      <dsp:nvSpPr>
        <dsp:cNvPr id="0" name=""/>
        <dsp:cNvSpPr/>
      </dsp:nvSpPr>
      <dsp:spPr>
        <a:xfrm>
          <a:off x="2353350" y="583915"/>
          <a:ext cx="1910871" cy="1146522"/>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 Turn cellular data backup </a:t>
          </a:r>
          <a:r>
            <a:rPr lang="en-US" sz="1400" b="0" i="0" kern="1200" dirty="0" smtClean="0"/>
            <a:t>(Google Photos&gt;swipe right &gt;Click on </a:t>
          </a:r>
          <a:r>
            <a:rPr lang="en-US" sz="1400" b="1" i="0" kern="1200" dirty="0" smtClean="0"/>
            <a:t>Free up space</a:t>
          </a:r>
          <a:endParaRPr lang="en-US" sz="1400" b="1" kern="1200" dirty="0"/>
        </a:p>
      </dsp:txBody>
      <dsp:txXfrm>
        <a:off x="2353350" y="583915"/>
        <a:ext cx="1910871" cy="1146522"/>
      </dsp:txXfrm>
    </dsp:sp>
    <dsp:sp modelId="{A93E41B6-FEDE-42EC-A30C-7C6F17BE2028}">
      <dsp:nvSpPr>
        <dsp:cNvPr id="0" name=""/>
        <dsp:cNvSpPr/>
      </dsp:nvSpPr>
      <dsp:spPr>
        <a:xfrm>
          <a:off x="1912049" y="2697480"/>
          <a:ext cx="408900" cy="91440"/>
        </a:xfrm>
        <a:custGeom>
          <a:avLst/>
          <a:gdLst/>
          <a:ahLst/>
          <a:cxnLst/>
          <a:rect l="0" t="0" r="0" b="0"/>
          <a:pathLst>
            <a:path>
              <a:moveTo>
                <a:pt x="0" y="45720"/>
              </a:moveTo>
              <a:lnTo>
                <a:pt x="408900"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05512" y="2741000"/>
        <a:ext cx="21975" cy="4399"/>
      </dsp:txXfrm>
    </dsp:sp>
    <dsp:sp modelId="{1EFED1D7-9CDD-4600-BE7F-6FD4D1244BD5}">
      <dsp:nvSpPr>
        <dsp:cNvPr id="0" name=""/>
        <dsp:cNvSpPr/>
      </dsp:nvSpPr>
      <dsp:spPr>
        <a:xfrm>
          <a:off x="2978" y="2169938"/>
          <a:ext cx="1910871" cy="1146522"/>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Save Photos To Memory Card (Storage &gt; set to SD card</a:t>
          </a:r>
          <a:r>
            <a:rPr lang="en-US" sz="1400" b="0" i="0" kern="1200" dirty="0" smtClean="0"/>
            <a:t>. </a:t>
          </a:r>
          <a:endParaRPr lang="en-US" sz="1400" b="1" kern="1200" dirty="0"/>
        </a:p>
      </dsp:txBody>
      <dsp:txXfrm>
        <a:off x="2978" y="2169938"/>
        <a:ext cx="1910871" cy="1146522"/>
      </dsp:txXfrm>
    </dsp:sp>
    <dsp:sp modelId="{4B3EDD60-3B9C-47E2-8282-7EF39F4B114A}">
      <dsp:nvSpPr>
        <dsp:cNvPr id="0" name=""/>
        <dsp:cNvSpPr/>
      </dsp:nvSpPr>
      <dsp:spPr>
        <a:xfrm>
          <a:off x="958414" y="3314661"/>
          <a:ext cx="2350371" cy="408900"/>
        </a:xfrm>
        <a:custGeom>
          <a:avLst/>
          <a:gdLst/>
          <a:ahLst/>
          <a:cxnLst/>
          <a:rect l="0" t="0" r="0" b="0"/>
          <a:pathLst>
            <a:path>
              <a:moveTo>
                <a:pt x="2350371" y="0"/>
              </a:moveTo>
              <a:lnTo>
                <a:pt x="2350371" y="221550"/>
              </a:lnTo>
              <a:lnTo>
                <a:pt x="0" y="221550"/>
              </a:lnTo>
              <a:lnTo>
                <a:pt x="0" y="40890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3822" y="3516911"/>
        <a:ext cx="119555" cy="4399"/>
      </dsp:txXfrm>
    </dsp:sp>
    <dsp:sp modelId="{757AAE6E-8770-4E96-AD1F-89DBCD637B7E}">
      <dsp:nvSpPr>
        <dsp:cNvPr id="0" name=""/>
        <dsp:cNvSpPr/>
      </dsp:nvSpPr>
      <dsp:spPr>
        <a:xfrm>
          <a:off x="2353350" y="2169938"/>
          <a:ext cx="1910871" cy="1146522"/>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Transfer Apps To SD Card</a:t>
          </a:r>
          <a:endParaRPr lang="en-US" sz="1400" b="1" kern="1200" dirty="0"/>
        </a:p>
      </dsp:txBody>
      <dsp:txXfrm>
        <a:off x="2353350" y="2169938"/>
        <a:ext cx="1910871" cy="1146522"/>
      </dsp:txXfrm>
    </dsp:sp>
    <dsp:sp modelId="{97418A07-C9BE-4E87-82A9-917A72F20E77}">
      <dsp:nvSpPr>
        <dsp:cNvPr id="0" name=""/>
        <dsp:cNvSpPr/>
      </dsp:nvSpPr>
      <dsp:spPr>
        <a:xfrm>
          <a:off x="2978" y="3755961"/>
          <a:ext cx="1910871" cy="1146522"/>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Backup your phone &amp; restore it</a:t>
          </a:r>
          <a:endParaRPr lang="en-US" sz="1400" b="1" kern="1200" dirty="0"/>
        </a:p>
      </dsp:txBody>
      <dsp:txXfrm>
        <a:off x="2978" y="3755961"/>
        <a:ext cx="1910871" cy="114652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DAEA33-7DED-4C66-83E7-4C24EE1C3947}">
      <dsp:nvSpPr>
        <dsp:cNvPr id="0" name=""/>
        <dsp:cNvSpPr/>
      </dsp:nvSpPr>
      <dsp:spPr>
        <a:xfrm>
          <a:off x="0" y="0"/>
          <a:ext cx="3511826" cy="5029199"/>
        </a:xfrm>
        <a:prstGeom prst="triangle">
          <a:avLst/>
        </a:prstGeom>
        <a:solidFill>
          <a:srgbClr val="FF0000"/>
        </a:solidFill>
        <a:ln>
          <a:solidFill>
            <a:schemeClr val="tx1"/>
          </a:solid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sp>
    <dsp:sp modelId="{01112563-2323-46E8-A50E-6471EB11DCB1}">
      <dsp:nvSpPr>
        <dsp:cNvPr id="0" name=""/>
        <dsp:cNvSpPr/>
      </dsp:nvSpPr>
      <dsp:spPr>
        <a:xfrm>
          <a:off x="1755913" y="503411"/>
          <a:ext cx="2282686" cy="893861"/>
        </a:xfrm>
        <a:prstGeom prst="roundRect">
          <a:avLst/>
        </a:prstGeom>
        <a:solidFill>
          <a:schemeClr val="lt1">
            <a:alpha val="90000"/>
            <a:hueOff val="0"/>
            <a:satOff val="0"/>
            <a:lumOff val="0"/>
            <a:alphaOff val="0"/>
          </a:schemeClr>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Limited Or Voided Warranty After Modifying</a:t>
          </a:r>
          <a:endParaRPr lang="en-US" sz="1200" b="1" kern="1200" dirty="0"/>
        </a:p>
      </dsp:txBody>
      <dsp:txXfrm>
        <a:off x="1755913" y="503411"/>
        <a:ext cx="2282686" cy="893861"/>
      </dsp:txXfrm>
    </dsp:sp>
    <dsp:sp modelId="{EDAAE357-F43D-4528-BA2A-E776629EAFE4}">
      <dsp:nvSpPr>
        <dsp:cNvPr id="0" name=""/>
        <dsp:cNvSpPr/>
      </dsp:nvSpPr>
      <dsp:spPr>
        <a:xfrm>
          <a:off x="1755913" y="1509005"/>
          <a:ext cx="2282686" cy="893861"/>
        </a:xfrm>
        <a:prstGeom prst="roundRect">
          <a:avLst/>
        </a:prstGeom>
        <a:solidFill>
          <a:schemeClr val="lt1">
            <a:alpha val="90000"/>
            <a:hueOff val="0"/>
            <a:satOff val="0"/>
            <a:lumOff val="0"/>
            <a:alphaOff val="0"/>
          </a:schemeClr>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New Security Risks.  </a:t>
          </a:r>
          <a:endParaRPr lang="en-US" sz="1200" b="1" kern="1200" dirty="0"/>
        </a:p>
      </dsp:txBody>
      <dsp:txXfrm>
        <a:off x="1755913" y="1509005"/>
        <a:ext cx="2282686" cy="893861"/>
      </dsp:txXfrm>
    </dsp:sp>
    <dsp:sp modelId="{560FF9E2-5274-4927-A1B2-B646F96289AD}">
      <dsp:nvSpPr>
        <dsp:cNvPr id="0" name=""/>
        <dsp:cNvSpPr/>
      </dsp:nvSpPr>
      <dsp:spPr>
        <a:xfrm>
          <a:off x="1755913" y="2514599"/>
          <a:ext cx="2282686" cy="893861"/>
        </a:xfrm>
        <a:prstGeom prst="roundRect">
          <a:avLst/>
        </a:prstGeom>
        <a:solidFill>
          <a:schemeClr val="lt1">
            <a:alpha val="90000"/>
            <a:hueOff val="0"/>
            <a:satOff val="0"/>
            <a:lumOff val="0"/>
            <a:alphaOff val="0"/>
          </a:schemeClr>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Non-stock Firmware </a:t>
          </a:r>
          <a:r>
            <a:rPr lang="en-US" sz="1200" b="1" i="1" kern="1200" dirty="0" smtClean="0"/>
            <a:t>Could</a:t>
          </a:r>
          <a:r>
            <a:rPr lang="en-US" sz="1200" b="1" kern="1200" dirty="0" smtClean="0"/>
            <a:t> Contain Malicious Code  </a:t>
          </a:r>
          <a:endParaRPr lang="en-US" sz="1200" b="1" kern="1200" dirty="0"/>
        </a:p>
      </dsp:txBody>
      <dsp:txXfrm>
        <a:off x="1755913" y="2514599"/>
        <a:ext cx="2282686" cy="893861"/>
      </dsp:txXfrm>
    </dsp:sp>
    <dsp:sp modelId="{96D8D4DE-3386-4B54-8364-31E6B535768F}">
      <dsp:nvSpPr>
        <dsp:cNvPr id="0" name=""/>
        <dsp:cNvSpPr/>
      </dsp:nvSpPr>
      <dsp:spPr>
        <a:xfrm>
          <a:off x="1755913" y="3520194"/>
          <a:ext cx="2282686" cy="893861"/>
        </a:xfrm>
        <a:prstGeom prst="roundRect">
          <a:avLst/>
        </a:prstGeom>
        <a:solidFill>
          <a:schemeClr val="lt1">
            <a:alpha val="90000"/>
            <a:hueOff val="0"/>
            <a:satOff val="0"/>
            <a:lumOff val="0"/>
            <a:alphaOff val="0"/>
          </a:schemeClr>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Stability Issues May Arise When Using An Experimental Operating System. </a:t>
          </a:r>
          <a:endParaRPr lang="en-US" sz="1200" b="1" kern="1200" dirty="0"/>
        </a:p>
      </dsp:txBody>
      <dsp:txXfrm>
        <a:off x="1755913" y="3520194"/>
        <a:ext cx="2282686" cy="89386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36F5B6-222C-4470-862D-AA09D5330B48}">
      <dsp:nvSpPr>
        <dsp:cNvPr id="0" name=""/>
        <dsp:cNvSpPr/>
      </dsp:nvSpPr>
      <dsp:spPr>
        <a:xfrm>
          <a:off x="2119" y="3334"/>
          <a:ext cx="4339161" cy="480015"/>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smtClean="0">
              <a:solidFill>
                <a:schemeClr val="tx1"/>
              </a:solidFill>
            </a:rPr>
            <a:t>Profiles</a:t>
          </a:r>
          <a:endParaRPr lang="en-US" sz="2400" kern="1200" dirty="0">
            <a:solidFill>
              <a:schemeClr val="tx1"/>
            </a:solidFill>
          </a:endParaRPr>
        </a:p>
      </dsp:txBody>
      <dsp:txXfrm>
        <a:off x="2119" y="3334"/>
        <a:ext cx="4339161" cy="480015"/>
      </dsp:txXfrm>
    </dsp:sp>
    <dsp:sp modelId="{A6463E6E-1CDB-454D-92EC-30448CB41A7A}">
      <dsp:nvSpPr>
        <dsp:cNvPr id="0" name=""/>
        <dsp:cNvSpPr/>
      </dsp:nvSpPr>
      <dsp:spPr>
        <a:xfrm>
          <a:off x="2119" y="518218"/>
          <a:ext cx="4339161" cy="493000"/>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Button Configuration</a:t>
          </a:r>
          <a:endParaRPr lang="en-US" sz="2400" kern="1200" dirty="0">
            <a:solidFill>
              <a:schemeClr val="tx1"/>
            </a:solidFill>
          </a:endParaRPr>
        </a:p>
      </dsp:txBody>
      <dsp:txXfrm>
        <a:off x="2119" y="518218"/>
        <a:ext cx="4339161" cy="493000"/>
      </dsp:txXfrm>
    </dsp:sp>
    <dsp:sp modelId="{FC6E59D2-C8B0-4E85-AB43-E303D89FD7D8}">
      <dsp:nvSpPr>
        <dsp:cNvPr id="0" name=""/>
        <dsp:cNvSpPr/>
      </dsp:nvSpPr>
      <dsp:spPr>
        <a:xfrm>
          <a:off x="2119" y="1046086"/>
          <a:ext cx="4339161" cy="378885"/>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rPr>
            <a:t>Navbar</a:t>
          </a:r>
          <a:endParaRPr lang="en-US" sz="2400" kern="1200" dirty="0">
            <a:solidFill>
              <a:schemeClr val="tx1"/>
            </a:solidFill>
          </a:endParaRPr>
        </a:p>
      </dsp:txBody>
      <dsp:txXfrm>
        <a:off x="2119" y="1046086"/>
        <a:ext cx="4339161" cy="378885"/>
      </dsp:txXfrm>
    </dsp:sp>
    <dsp:sp modelId="{8CA80DE6-BF50-4974-AEC2-356D56F458A9}">
      <dsp:nvSpPr>
        <dsp:cNvPr id="0" name=""/>
        <dsp:cNvSpPr/>
      </dsp:nvSpPr>
      <dsp:spPr>
        <a:xfrm>
          <a:off x="2119" y="1459839"/>
          <a:ext cx="4339161" cy="499709"/>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rPr>
            <a:t>AudioFX</a:t>
          </a:r>
          <a:endParaRPr lang="en-US" sz="2400" kern="1200" dirty="0">
            <a:solidFill>
              <a:schemeClr val="tx1"/>
            </a:solidFill>
          </a:endParaRPr>
        </a:p>
      </dsp:txBody>
      <dsp:txXfrm>
        <a:off x="2119" y="1459839"/>
        <a:ext cx="4339161" cy="499709"/>
      </dsp:txXfrm>
    </dsp:sp>
    <dsp:sp modelId="{9DD16B23-C7AD-45B7-9201-6A53061E2FA9}">
      <dsp:nvSpPr>
        <dsp:cNvPr id="0" name=""/>
        <dsp:cNvSpPr/>
      </dsp:nvSpPr>
      <dsp:spPr>
        <a:xfrm>
          <a:off x="2119" y="1994416"/>
          <a:ext cx="4339161" cy="417330"/>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smtClean="0">
              <a:solidFill>
                <a:schemeClr val="tx1"/>
              </a:solidFill>
            </a:rPr>
            <a:t>Tethering</a:t>
          </a:r>
          <a:endParaRPr lang="en-US" sz="2400" kern="1200" dirty="0">
            <a:solidFill>
              <a:schemeClr val="tx1"/>
            </a:solidFill>
          </a:endParaRPr>
        </a:p>
      </dsp:txBody>
      <dsp:txXfrm>
        <a:off x="2119" y="1994416"/>
        <a:ext cx="4339161" cy="417330"/>
      </dsp:txXfrm>
    </dsp:sp>
    <dsp:sp modelId="{B78A65E5-43FA-4D9E-B28D-49F47D71F11F}">
      <dsp:nvSpPr>
        <dsp:cNvPr id="0" name=""/>
        <dsp:cNvSpPr/>
      </dsp:nvSpPr>
      <dsp:spPr>
        <a:xfrm>
          <a:off x="2119" y="2446614"/>
          <a:ext cx="4339161" cy="396068"/>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Developer Tools</a:t>
          </a:r>
          <a:endParaRPr lang="en-US" sz="2400" kern="1200" dirty="0">
            <a:solidFill>
              <a:schemeClr val="tx1"/>
            </a:solidFill>
          </a:endParaRPr>
        </a:p>
      </dsp:txBody>
      <dsp:txXfrm>
        <a:off x="2119" y="2446614"/>
        <a:ext cx="4339161" cy="396068"/>
      </dsp:txXfrm>
    </dsp:sp>
    <dsp:sp modelId="{C693FE1D-32F4-4235-B205-DC3E12DB1856}">
      <dsp:nvSpPr>
        <dsp:cNvPr id="0" name=""/>
        <dsp:cNvSpPr/>
      </dsp:nvSpPr>
      <dsp:spPr>
        <a:xfrm>
          <a:off x="2119" y="2877550"/>
          <a:ext cx="4339161" cy="455273"/>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smtClean="0">
              <a:solidFill>
                <a:schemeClr val="tx1"/>
              </a:solidFill>
            </a:rPr>
            <a:t>Root Access</a:t>
          </a:r>
          <a:endParaRPr lang="en-US" sz="2400" kern="1200" dirty="0">
            <a:solidFill>
              <a:schemeClr val="tx1"/>
            </a:solidFill>
          </a:endParaRPr>
        </a:p>
      </dsp:txBody>
      <dsp:txXfrm>
        <a:off x="2119" y="2877550"/>
        <a:ext cx="4339161" cy="455273"/>
      </dsp:txXfrm>
    </dsp:sp>
    <dsp:sp modelId="{43266F87-EDDA-4B39-8009-B0E4CC2D8B20}">
      <dsp:nvSpPr>
        <dsp:cNvPr id="0" name=""/>
        <dsp:cNvSpPr/>
      </dsp:nvSpPr>
      <dsp:spPr>
        <a:xfrm>
          <a:off x="2119" y="3367692"/>
          <a:ext cx="4339161" cy="697352"/>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chemeClr val="tx1"/>
              </a:solidFill>
            </a:rPr>
            <a:t>Superuser</a:t>
          </a:r>
          <a:r>
            <a:rPr lang="en-US" sz="2400" kern="1200" dirty="0" smtClean="0">
              <a:solidFill>
                <a:schemeClr val="tx1"/>
              </a:solidFill>
            </a:rPr>
            <a:t>: </a:t>
          </a:r>
          <a:r>
            <a:rPr lang="en-US" sz="1800" b="1" kern="1200" dirty="0" smtClean="0">
              <a:solidFill>
                <a:schemeClr val="tx1"/>
              </a:solidFill>
            </a:rPr>
            <a:t>Advanced Device controls</a:t>
          </a:r>
          <a:endParaRPr lang="en-US" sz="2400" kern="1200" dirty="0">
            <a:solidFill>
              <a:schemeClr val="tx1"/>
            </a:solidFill>
          </a:endParaRPr>
        </a:p>
      </dsp:txBody>
      <dsp:txXfrm>
        <a:off x="2119" y="3367692"/>
        <a:ext cx="4339161" cy="697352"/>
      </dsp:txXfrm>
    </dsp:sp>
    <dsp:sp modelId="{07381D43-A2C0-4DC3-BF63-29F60B9EF4E1}">
      <dsp:nvSpPr>
        <dsp:cNvPr id="0" name=""/>
        <dsp:cNvSpPr/>
      </dsp:nvSpPr>
      <dsp:spPr>
        <a:xfrm>
          <a:off x="2119" y="4099912"/>
          <a:ext cx="4339161" cy="697352"/>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SMS Rate limit</a:t>
          </a:r>
          <a:endParaRPr lang="en-US" sz="2000" kern="1200" dirty="0">
            <a:solidFill>
              <a:schemeClr val="tx1"/>
            </a:solidFill>
          </a:endParaRPr>
        </a:p>
      </dsp:txBody>
      <dsp:txXfrm>
        <a:off x="2119" y="4099912"/>
        <a:ext cx="4339161" cy="69735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4765C-17C7-49BC-BD45-28BAC0D0C496}">
      <dsp:nvSpPr>
        <dsp:cNvPr id="0" name=""/>
        <dsp:cNvSpPr/>
      </dsp:nvSpPr>
      <dsp:spPr>
        <a:xfrm>
          <a:off x="2081" y="2800"/>
          <a:ext cx="4263036" cy="454461"/>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CM Updater</a:t>
          </a:r>
          <a:endParaRPr lang="en-US" sz="2300" kern="1200" dirty="0">
            <a:solidFill>
              <a:schemeClr val="tx1"/>
            </a:solidFill>
          </a:endParaRPr>
        </a:p>
      </dsp:txBody>
      <dsp:txXfrm>
        <a:off x="2081" y="2800"/>
        <a:ext cx="4263036" cy="454461"/>
      </dsp:txXfrm>
    </dsp:sp>
    <dsp:sp modelId="{2F9FD14C-DE00-4025-A00E-27513D3DF39D}">
      <dsp:nvSpPr>
        <dsp:cNvPr id="0" name=""/>
        <dsp:cNvSpPr/>
      </dsp:nvSpPr>
      <dsp:spPr>
        <a:xfrm>
          <a:off x="2081" y="479985"/>
          <a:ext cx="4263036" cy="454461"/>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Privacy Guard</a:t>
          </a:r>
          <a:endParaRPr lang="en-US" sz="2300" kern="1200" dirty="0">
            <a:solidFill>
              <a:schemeClr val="tx1"/>
            </a:solidFill>
          </a:endParaRPr>
        </a:p>
      </dsp:txBody>
      <dsp:txXfrm>
        <a:off x="2081" y="479985"/>
        <a:ext cx="4263036" cy="454461"/>
      </dsp:txXfrm>
    </dsp:sp>
    <dsp:sp modelId="{295B170A-B721-4E82-997B-F5686AB16B8D}">
      <dsp:nvSpPr>
        <dsp:cNvPr id="0" name=""/>
        <dsp:cNvSpPr/>
      </dsp:nvSpPr>
      <dsp:spPr>
        <a:xfrm>
          <a:off x="2081" y="957169"/>
          <a:ext cx="4263036" cy="454461"/>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Global Blacklist</a:t>
          </a:r>
          <a:endParaRPr lang="en-US" sz="2300" kern="1200" dirty="0">
            <a:solidFill>
              <a:schemeClr val="tx1"/>
            </a:solidFill>
          </a:endParaRPr>
        </a:p>
      </dsp:txBody>
      <dsp:txXfrm>
        <a:off x="2081" y="957169"/>
        <a:ext cx="4263036" cy="454461"/>
      </dsp:txXfrm>
    </dsp:sp>
    <dsp:sp modelId="{A2290F6E-14FC-460E-8E08-18B7F84AEA24}">
      <dsp:nvSpPr>
        <dsp:cNvPr id="0" name=""/>
        <dsp:cNvSpPr/>
      </dsp:nvSpPr>
      <dsp:spPr>
        <a:xfrm>
          <a:off x="2081" y="1434354"/>
          <a:ext cx="4263036" cy="454461"/>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Quick Setting Ribbon</a:t>
          </a:r>
          <a:endParaRPr lang="en-US" sz="2300" kern="1200" dirty="0">
            <a:solidFill>
              <a:schemeClr val="tx1"/>
            </a:solidFill>
          </a:endParaRPr>
        </a:p>
      </dsp:txBody>
      <dsp:txXfrm>
        <a:off x="2081" y="1434354"/>
        <a:ext cx="4263036" cy="454461"/>
      </dsp:txXfrm>
    </dsp:sp>
    <dsp:sp modelId="{5C9C56BB-DDEA-4E26-811E-54A9F01DF80F}">
      <dsp:nvSpPr>
        <dsp:cNvPr id="0" name=""/>
        <dsp:cNvSpPr/>
      </dsp:nvSpPr>
      <dsp:spPr>
        <a:xfrm>
          <a:off x="2081" y="1911539"/>
          <a:ext cx="4263036" cy="454461"/>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Quick Settings </a:t>
          </a:r>
          <a:r>
            <a:rPr lang="en-US" sz="2300" b="1" kern="1200" dirty="0" err="1" smtClean="0">
              <a:solidFill>
                <a:schemeClr val="tx1"/>
              </a:solidFill>
            </a:rPr>
            <a:t>Config</a:t>
          </a:r>
          <a:endParaRPr lang="en-US" sz="2300" kern="1200" dirty="0">
            <a:solidFill>
              <a:schemeClr val="tx1"/>
            </a:solidFill>
          </a:endParaRPr>
        </a:p>
      </dsp:txBody>
      <dsp:txXfrm>
        <a:off x="2081" y="1911539"/>
        <a:ext cx="4263036" cy="454461"/>
      </dsp:txXfrm>
    </dsp:sp>
    <dsp:sp modelId="{9A1A0B76-97AB-4C86-AE06-A8EB3AFB93A7}">
      <dsp:nvSpPr>
        <dsp:cNvPr id="0" name=""/>
        <dsp:cNvSpPr/>
      </dsp:nvSpPr>
      <dsp:spPr>
        <a:xfrm>
          <a:off x="2081" y="2388724"/>
          <a:ext cx="4263036" cy="454461"/>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Them</a:t>
          </a:r>
          <a:endParaRPr lang="en-US" sz="2300" kern="1200" dirty="0">
            <a:solidFill>
              <a:schemeClr val="tx1"/>
            </a:solidFill>
          </a:endParaRPr>
        </a:p>
      </dsp:txBody>
      <dsp:txXfrm>
        <a:off x="2081" y="2388724"/>
        <a:ext cx="4263036" cy="454461"/>
      </dsp:txXfrm>
    </dsp:sp>
    <dsp:sp modelId="{FBB9689F-B3FC-4EEB-93B6-E9D1C19FD22E}">
      <dsp:nvSpPr>
        <dsp:cNvPr id="0" name=""/>
        <dsp:cNvSpPr/>
      </dsp:nvSpPr>
      <dsp:spPr>
        <a:xfrm>
          <a:off x="2081" y="2865908"/>
          <a:ext cx="4263036" cy="454461"/>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Trebuchet</a:t>
          </a:r>
          <a:endParaRPr lang="en-US" sz="2300" kern="1200" dirty="0">
            <a:solidFill>
              <a:schemeClr val="tx1"/>
            </a:solidFill>
          </a:endParaRPr>
        </a:p>
      </dsp:txBody>
      <dsp:txXfrm>
        <a:off x="2081" y="2865908"/>
        <a:ext cx="4263036" cy="454461"/>
      </dsp:txXfrm>
    </dsp:sp>
    <dsp:sp modelId="{46606F00-E889-44FB-A111-ECB3208D8E09}">
      <dsp:nvSpPr>
        <dsp:cNvPr id="0" name=""/>
        <dsp:cNvSpPr/>
      </dsp:nvSpPr>
      <dsp:spPr>
        <a:xfrm>
          <a:off x="2081" y="3343093"/>
          <a:ext cx="4263036" cy="454461"/>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Status Bar Behavior</a:t>
          </a:r>
          <a:endParaRPr lang="en-US" sz="2300" kern="1200" dirty="0">
            <a:solidFill>
              <a:schemeClr val="tx1"/>
            </a:solidFill>
          </a:endParaRPr>
        </a:p>
      </dsp:txBody>
      <dsp:txXfrm>
        <a:off x="2081" y="3343093"/>
        <a:ext cx="4263036" cy="454461"/>
      </dsp:txXfrm>
    </dsp:sp>
    <dsp:sp modelId="{3B7A01F1-D0A0-452E-B98C-8A3482D3F7BA}">
      <dsp:nvSpPr>
        <dsp:cNvPr id="0" name=""/>
        <dsp:cNvSpPr/>
      </dsp:nvSpPr>
      <dsp:spPr>
        <a:xfrm>
          <a:off x="2081" y="3820278"/>
          <a:ext cx="4263036" cy="454461"/>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CM File Manager</a:t>
          </a:r>
          <a:endParaRPr lang="en-US" sz="2300" kern="1200" dirty="0">
            <a:solidFill>
              <a:schemeClr val="tx1"/>
            </a:solidFill>
          </a:endParaRPr>
        </a:p>
      </dsp:txBody>
      <dsp:txXfrm>
        <a:off x="2081" y="3820278"/>
        <a:ext cx="4263036" cy="454461"/>
      </dsp:txXfrm>
    </dsp:sp>
    <dsp:sp modelId="{4AF9E52E-C4EE-4457-A051-9A83A5BFEA6F}">
      <dsp:nvSpPr>
        <dsp:cNvPr id="0" name=""/>
        <dsp:cNvSpPr/>
      </dsp:nvSpPr>
      <dsp:spPr>
        <a:xfrm>
          <a:off x="2081" y="4297462"/>
          <a:ext cx="4263036" cy="454461"/>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Display and Lights</a:t>
          </a:r>
          <a:endParaRPr lang="en-US" sz="2300" kern="1200" dirty="0">
            <a:solidFill>
              <a:schemeClr val="tx1"/>
            </a:solidFill>
          </a:endParaRPr>
        </a:p>
      </dsp:txBody>
      <dsp:txXfrm>
        <a:off x="2081" y="4297462"/>
        <a:ext cx="4263036" cy="45446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310BCF-95CD-4867-841C-047D67213247}">
      <dsp:nvSpPr>
        <dsp:cNvPr id="0" name=""/>
        <dsp:cNvSpPr/>
      </dsp:nvSpPr>
      <dsp:spPr>
        <a:xfrm>
          <a:off x="1970" y="2379"/>
          <a:ext cx="4034659" cy="114457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err="1" smtClean="0"/>
            <a:t>CyanogenMod</a:t>
          </a:r>
          <a:r>
            <a:rPr lang="en-US" sz="1700" kern="1200" dirty="0" smtClean="0"/>
            <a:t> is an aftermarket ROM. </a:t>
          </a:r>
          <a:endParaRPr lang="en-US" sz="1700" kern="1200" dirty="0"/>
        </a:p>
      </dsp:txBody>
      <dsp:txXfrm>
        <a:off x="1970" y="2379"/>
        <a:ext cx="4034659" cy="1144570"/>
      </dsp:txXfrm>
    </dsp:sp>
    <dsp:sp modelId="{A9E3AE54-C528-4211-A69D-10E5F42B175F}">
      <dsp:nvSpPr>
        <dsp:cNvPr id="0" name=""/>
        <dsp:cNvSpPr/>
      </dsp:nvSpPr>
      <dsp:spPr>
        <a:xfrm>
          <a:off x="1970" y="1204178"/>
          <a:ext cx="4034659" cy="114457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It is a custom ROM based on AOSP, and has some nifty features of it's own. It is open source. </a:t>
          </a:r>
          <a:endParaRPr lang="en-US" sz="1700" kern="1200" dirty="0"/>
        </a:p>
      </dsp:txBody>
      <dsp:txXfrm>
        <a:off x="1970" y="1204178"/>
        <a:ext cx="4034659" cy="1144570"/>
      </dsp:txXfrm>
    </dsp:sp>
    <dsp:sp modelId="{9B59A226-0285-42CC-B657-B88D4DE63CA2}">
      <dsp:nvSpPr>
        <dsp:cNvPr id="0" name=""/>
        <dsp:cNvSpPr/>
      </dsp:nvSpPr>
      <dsp:spPr>
        <a:xfrm>
          <a:off x="1970" y="2405976"/>
          <a:ext cx="4034659" cy="114457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err="1" smtClean="0"/>
            <a:t>Cyanogen</a:t>
          </a:r>
          <a:r>
            <a:rPr lang="en-US" sz="1700" kern="1200" dirty="0" smtClean="0"/>
            <a:t> Inc. is a company which distributes </a:t>
          </a:r>
          <a:r>
            <a:rPr lang="en-US" sz="1700" kern="1200" dirty="0" err="1" smtClean="0"/>
            <a:t>CyanogenOS</a:t>
          </a:r>
          <a:r>
            <a:rPr lang="en-US" sz="1700" kern="1200" dirty="0" smtClean="0"/>
            <a:t>, a slightly more polished variant of </a:t>
          </a:r>
          <a:r>
            <a:rPr lang="en-US" sz="1700" kern="1200" dirty="0" err="1" smtClean="0"/>
            <a:t>CyanogenMod</a:t>
          </a:r>
          <a:r>
            <a:rPr lang="en-US" sz="1700" kern="1200" dirty="0" smtClean="0"/>
            <a:t> with certain device-specific features.</a:t>
          </a:r>
          <a:endParaRPr lang="en-US" sz="1700" kern="1200" dirty="0"/>
        </a:p>
      </dsp:txBody>
      <dsp:txXfrm>
        <a:off x="1970" y="2405976"/>
        <a:ext cx="4034659" cy="1144570"/>
      </dsp:txXfrm>
    </dsp:sp>
    <dsp:sp modelId="{0AAB6398-292C-484A-8880-F2CD4F09F20A}">
      <dsp:nvSpPr>
        <dsp:cNvPr id="0" name=""/>
        <dsp:cNvSpPr/>
      </dsp:nvSpPr>
      <dsp:spPr>
        <a:xfrm>
          <a:off x="1970" y="3607775"/>
          <a:ext cx="4034659" cy="114457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err="1" smtClean="0"/>
            <a:t>CyanogenOS</a:t>
          </a:r>
          <a:r>
            <a:rPr lang="en-US" sz="1700" kern="1200" dirty="0" smtClean="0"/>
            <a:t> is not open-source.</a:t>
          </a:r>
          <a:br>
            <a:rPr lang="en-US" sz="1700" kern="1200" dirty="0" smtClean="0"/>
          </a:br>
          <a:r>
            <a:rPr lang="en-US" sz="1700" kern="1200" dirty="0" smtClean="0"/>
            <a:t/>
          </a:r>
          <a:br>
            <a:rPr lang="en-US" sz="1700" kern="1200" dirty="0" smtClean="0"/>
          </a:br>
          <a:endParaRPr lang="en-US" sz="1700" kern="1200" dirty="0"/>
        </a:p>
      </dsp:txBody>
      <dsp:txXfrm>
        <a:off x="1970" y="3607775"/>
        <a:ext cx="4034659" cy="114457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F6551B-6607-49D1-B888-BE42AC3A8DA7}">
      <dsp:nvSpPr>
        <dsp:cNvPr id="0" name=""/>
        <dsp:cNvSpPr/>
      </dsp:nvSpPr>
      <dsp:spPr>
        <a:xfrm>
          <a:off x="678113" y="-14626"/>
          <a:ext cx="2987173" cy="2987173"/>
        </a:xfrm>
        <a:prstGeom prst="circularArrow">
          <a:avLst>
            <a:gd name="adj1" fmla="val 5544"/>
            <a:gd name="adj2" fmla="val 330680"/>
            <a:gd name="adj3" fmla="val 13885929"/>
            <a:gd name="adj4" fmla="val 17319374"/>
            <a:gd name="adj5" fmla="val 5757"/>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E7B2A61-2F21-4DFA-8F3E-C3B088D7B055}">
      <dsp:nvSpPr>
        <dsp:cNvPr id="0" name=""/>
        <dsp:cNvSpPr/>
      </dsp:nvSpPr>
      <dsp:spPr>
        <a:xfrm>
          <a:off x="1505768" y="-152156"/>
          <a:ext cx="1331862" cy="971700"/>
        </a:xfrm>
        <a:prstGeom prst="roundRect">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t>Doze</a:t>
          </a:r>
          <a:endParaRPr lang="en-US" sz="1300" kern="1200" dirty="0"/>
        </a:p>
      </dsp:txBody>
      <dsp:txXfrm>
        <a:off x="1505768" y="-152156"/>
        <a:ext cx="1331862" cy="971700"/>
      </dsp:txXfrm>
    </dsp:sp>
    <dsp:sp modelId="{3A761D88-FD74-42EF-BB31-C6B7D8AA15F9}">
      <dsp:nvSpPr>
        <dsp:cNvPr id="0" name=""/>
        <dsp:cNvSpPr/>
      </dsp:nvSpPr>
      <dsp:spPr>
        <a:xfrm>
          <a:off x="2717270" y="728050"/>
          <a:ext cx="1331862" cy="971700"/>
        </a:xfrm>
        <a:prstGeom prst="roundRect">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Permissions control + Privacy Guard</a:t>
          </a:r>
          <a:endParaRPr lang="en-US" sz="1200" kern="1200" dirty="0"/>
        </a:p>
      </dsp:txBody>
      <dsp:txXfrm>
        <a:off x="2717270" y="728050"/>
        <a:ext cx="1331862" cy="971700"/>
      </dsp:txXfrm>
    </dsp:sp>
    <dsp:sp modelId="{6AD27227-CDA1-4DF7-A9F2-86077B61D179}">
      <dsp:nvSpPr>
        <dsp:cNvPr id="0" name=""/>
        <dsp:cNvSpPr/>
      </dsp:nvSpPr>
      <dsp:spPr>
        <a:xfrm>
          <a:off x="2254517" y="2152256"/>
          <a:ext cx="1331862" cy="971700"/>
        </a:xfrm>
        <a:prstGeom prst="roundRect">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App Standby</a:t>
          </a:r>
          <a:endParaRPr lang="en-US" sz="1200" kern="1200" dirty="0"/>
        </a:p>
      </dsp:txBody>
      <dsp:txXfrm>
        <a:off x="2254517" y="2152256"/>
        <a:ext cx="1331862" cy="971700"/>
      </dsp:txXfrm>
    </dsp:sp>
    <dsp:sp modelId="{52015BF2-AF49-400D-9428-F4E84715BE51}">
      <dsp:nvSpPr>
        <dsp:cNvPr id="0" name=""/>
        <dsp:cNvSpPr/>
      </dsp:nvSpPr>
      <dsp:spPr>
        <a:xfrm>
          <a:off x="757019" y="2152256"/>
          <a:ext cx="1331862" cy="971700"/>
        </a:xfrm>
        <a:prstGeom prst="roundRect">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Quick Settings tiles</a:t>
          </a:r>
          <a:endParaRPr lang="en-US" sz="1200" kern="1200" dirty="0"/>
        </a:p>
      </dsp:txBody>
      <dsp:txXfrm>
        <a:off x="757019" y="2152256"/>
        <a:ext cx="1331862" cy="971700"/>
      </dsp:txXfrm>
    </dsp:sp>
    <dsp:sp modelId="{48156631-C2C7-47EE-AD00-5DE7D1BF8A11}">
      <dsp:nvSpPr>
        <dsp:cNvPr id="0" name=""/>
        <dsp:cNvSpPr/>
      </dsp:nvSpPr>
      <dsp:spPr>
        <a:xfrm>
          <a:off x="294267" y="728050"/>
          <a:ext cx="1331862" cy="971700"/>
        </a:xfrm>
        <a:prstGeom prst="roundRect">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err="1" smtClean="0"/>
            <a:t>Truecaller</a:t>
          </a:r>
          <a:r>
            <a:rPr lang="en-US" sz="1200" b="1" kern="1200" dirty="0" smtClean="0"/>
            <a:t> mod for Messaging</a:t>
          </a:r>
          <a:endParaRPr lang="en-US" sz="1200" kern="1200" dirty="0"/>
        </a:p>
      </dsp:txBody>
      <dsp:txXfrm>
        <a:off x="294267" y="728050"/>
        <a:ext cx="1331862" cy="9717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152999-3757-4BE6-A8CB-D38A723F49B9}">
      <dsp:nvSpPr>
        <dsp:cNvPr id="0" name=""/>
        <dsp:cNvSpPr/>
      </dsp:nvSpPr>
      <dsp:spPr>
        <a:xfrm>
          <a:off x="0" y="601027"/>
          <a:ext cx="4267200" cy="503685"/>
        </a:xfrm>
        <a:prstGeom prst="roundRec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Multi-window Mode</a:t>
          </a:r>
          <a:endParaRPr lang="en-US" sz="2100" kern="1200" dirty="0"/>
        </a:p>
      </dsp:txBody>
      <dsp:txXfrm>
        <a:off x="0" y="601027"/>
        <a:ext cx="4267200" cy="503685"/>
      </dsp:txXfrm>
    </dsp:sp>
    <dsp:sp modelId="{054CA784-689F-48DF-B9C5-844723F2A6D9}">
      <dsp:nvSpPr>
        <dsp:cNvPr id="0" name=""/>
        <dsp:cNvSpPr/>
      </dsp:nvSpPr>
      <dsp:spPr>
        <a:xfrm>
          <a:off x="0" y="1165192"/>
          <a:ext cx="4267200" cy="503685"/>
        </a:xfrm>
        <a:prstGeom prst="roundRec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New System UI</a:t>
          </a:r>
          <a:endParaRPr lang="en-US" sz="2100" kern="1200" dirty="0"/>
        </a:p>
      </dsp:txBody>
      <dsp:txXfrm>
        <a:off x="0" y="1165192"/>
        <a:ext cx="4267200" cy="503685"/>
      </dsp:txXfrm>
    </dsp:sp>
    <dsp:sp modelId="{14DC838C-D396-4443-8C40-DF2C95E91A7D}">
      <dsp:nvSpPr>
        <dsp:cNvPr id="0" name=""/>
        <dsp:cNvSpPr/>
      </dsp:nvSpPr>
      <dsp:spPr>
        <a:xfrm>
          <a:off x="0" y="1729357"/>
          <a:ext cx="4267200" cy="503685"/>
        </a:xfrm>
        <a:prstGeom prst="roundRec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Optimized Battery Management </a:t>
          </a:r>
          <a:endParaRPr lang="en-US" sz="2100" kern="1200" dirty="0"/>
        </a:p>
      </dsp:txBody>
      <dsp:txXfrm>
        <a:off x="0" y="1729357"/>
        <a:ext cx="4267200" cy="503685"/>
      </dsp:txXfrm>
    </dsp:sp>
    <dsp:sp modelId="{B42091F9-3D1D-48B5-B5E2-A0BCBA565D13}">
      <dsp:nvSpPr>
        <dsp:cNvPr id="0" name=""/>
        <dsp:cNvSpPr/>
      </dsp:nvSpPr>
      <dsp:spPr>
        <a:xfrm>
          <a:off x="0" y="2293522"/>
          <a:ext cx="4267200" cy="503685"/>
        </a:xfrm>
        <a:prstGeom prst="roundRec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i="0" kern="1200" dirty="0" smtClean="0"/>
            <a:t>Pre-set </a:t>
          </a:r>
          <a:r>
            <a:rPr lang="en-US" sz="2100" b="1" i="0" kern="1200" dirty="0" err="1" smtClean="0"/>
            <a:t>AudioFX</a:t>
          </a:r>
          <a:r>
            <a:rPr lang="en-US" sz="2100" b="1" i="0" kern="1200" dirty="0" smtClean="0"/>
            <a:t> audio settings</a:t>
          </a:r>
          <a:endParaRPr lang="en-US" sz="2100" b="1" kern="1200" dirty="0"/>
        </a:p>
      </dsp:txBody>
      <dsp:txXfrm>
        <a:off x="0" y="2293522"/>
        <a:ext cx="4267200" cy="503685"/>
      </dsp:txXfrm>
    </dsp:sp>
    <dsp:sp modelId="{737AB08A-A986-4837-A2CB-91735E2DFE56}">
      <dsp:nvSpPr>
        <dsp:cNvPr id="0" name=""/>
        <dsp:cNvSpPr/>
      </dsp:nvSpPr>
      <dsp:spPr>
        <a:xfrm>
          <a:off x="0" y="2857687"/>
          <a:ext cx="4267200" cy="503685"/>
        </a:xfrm>
        <a:prstGeom prst="roundRect">
          <a:avLst/>
        </a:prstGeom>
        <a:gradFill rotWithShape="1">
          <a:gsLst>
            <a:gs pos="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Other Android 7.1 Features</a:t>
          </a:r>
          <a:endParaRPr lang="en-US" sz="2100" kern="1200" dirty="0"/>
        </a:p>
      </dsp:txBody>
      <dsp:txXfrm>
        <a:off x="0" y="2857687"/>
        <a:ext cx="4267200" cy="50368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325E1-311F-4AD8-9EEE-D8533F3E5E2E}">
      <dsp:nvSpPr>
        <dsp:cNvPr id="0" name=""/>
        <dsp:cNvSpPr/>
      </dsp:nvSpPr>
      <dsp:spPr>
        <a:xfrm>
          <a:off x="1208008" y="2143"/>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rtl="0">
            <a:lnSpc>
              <a:spcPct val="90000"/>
            </a:lnSpc>
            <a:spcBef>
              <a:spcPct val="0"/>
            </a:spcBef>
            <a:spcAft>
              <a:spcPct val="35000"/>
            </a:spcAft>
          </a:pPr>
          <a:r>
            <a:rPr lang="en-US" sz="2100" kern="1200" dirty="0" smtClean="0"/>
            <a:t>Method 1:</a:t>
          </a:r>
        </a:p>
        <a:p>
          <a:pPr lvl="0" algn="ctr" defTabSz="933450" rtl="0">
            <a:lnSpc>
              <a:spcPct val="90000"/>
            </a:lnSpc>
            <a:spcBef>
              <a:spcPct val="0"/>
            </a:spcBef>
            <a:spcAft>
              <a:spcPct val="35000"/>
            </a:spcAft>
          </a:pPr>
          <a:r>
            <a:rPr lang="en-US" sz="2100" kern="1200" dirty="0" smtClean="0"/>
            <a:t> Tap on the Close option and try to update again.</a:t>
          </a:r>
          <a:endParaRPr lang="en-US" sz="2100" kern="1200" dirty="0"/>
        </a:p>
      </dsp:txBody>
      <dsp:txXfrm>
        <a:off x="1208008" y="2143"/>
        <a:ext cx="2986087" cy="1791652"/>
      </dsp:txXfrm>
    </dsp:sp>
    <dsp:sp modelId="{84CB256C-5210-4AB7-9F50-043FEAC81322}">
      <dsp:nvSpPr>
        <dsp:cNvPr id="0" name=""/>
        <dsp:cNvSpPr/>
      </dsp:nvSpPr>
      <dsp:spPr>
        <a:xfrm>
          <a:off x="4492704" y="2143"/>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Method 2:</a:t>
          </a:r>
        </a:p>
        <a:p>
          <a:pPr lvl="0" algn="ctr" defTabSz="933450" rtl="0">
            <a:lnSpc>
              <a:spcPct val="90000"/>
            </a:lnSpc>
            <a:spcBef>
              <a:spcPct val="0"/>
            </a:spcBef>
            <a:spcAft>
              <a:spcPct val="35000"/>
            </a:spcAft>
          </a:pPr>
          <a:r>
            <a:rPr lang="en-US" sz="2100" kern="1200" dirty="0" smtClean="0"/>
            <a:t> Wait for few hours or even several days and then download </a:t>
          </a:r>
          <a:r>
            <a:rPr lang="en-US" sz="2100" kern="1200" dirty="0" err="1" smtClean="0"/>
            <a:t>iOS</a:t>
          </a:r>
          <a:r>
            <a:rPr lang="en-US" sz="2100" kern="1200" dirty="0" smtClean="0"/>
            <a:t> 10 again.</a:t>
          </a:r>
          <a:endParaRPr lang="en-US" sz="2100" kern="1200" dirty="0"/>
        </a:p>
      </dsp:txBody>
      <dsp:txXfrm>
        <a:off x="4492704" y="2143"/>
        <a:ext cx="2986087" cy="1791652"/>
      </dsp:txXfrm>
    </dsp:sp>
    <dsp:sp modelId="{BDBDC2B6-D2C7-4DC1-8FB3-CAD73D7FD3F7}">
      <dsp:nvSpPr>
        <dsp:cNvPr id="0" name=""/>
        <dsp:cNvSpPr/>
      </dsp:nvSpPr>
      <dsp:spPr>
        <a:xfrm>
          <a:off x="1208008" y="2092404"/>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Method 3: </a:t>
          </a:r>
        </a:p>
        <a:p>
          <a:pPr lvl="0" algn="ctr" defTabSz="933450" rtl="0">
            <a:lnSpc>
              <a:spcPct val="90000"/>
            </a:lnSpc>
            <a:spcBef>
              <a:spcPct val="0"/>
            </a:spcBef>
            <a:spcAft>
              <a:spcPct val="35000"/>
            </a:spcAft>
          </a:pPr>
          <a:r>
            <a:rPr lang="en-US" sz="2100" kern="1200" dirty="0" smtClean="0"/>
            <a:t>Try updating via iTunes on computer.</a:t>
          </a:r>
          <a:endParaRPr lang="en-US" sz="2100" kern="1200" dirty="0"/>
        </a:p>
      </dsp:txBody>
      <dsp:txXfrm>
        <a:off x="1208008" y="2092404"/>
        <a:ext cx="2986087" cy="1791652"/>
      </dsp:txXfrm>
    </dsp:sp>
    <dsp:sp modelId="{0C3CB876-3D84-4662-9EB4-89BFC71376CD}">
      <dsp:nvSpPr>
        <dsp:cNvPr id="0" name=""/>
        <dsp:cNvSpPr/>
      </dsp:nvSpPr>
      <dsp:spPr>
        <a:xfrm>
          <a:off x="4492704" y="2092404"/>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Method 4: </a:t>
          </a:r>
        </a:p>
        <a:p>
          <a:pPr lvl="0" algn="ctr" defTabSz="933450" rtl="0">
            <a:lnSpc>
              <a:spcPct val="90000"/>
            </a:lnSpc>
            <a:spcBef>
              <a:spcPct val="0"/>
            </a:spcBef>
            <a:spcAft>
              <a:spcPct val="35000"/>
            </a:spcAft>
          </a:pPr>
          <a:r>
            <a:rPr lang="en-US" sz="2100" kern="1200" dirty="0" smtClean="0"/>
            <a:t>For advanced users: try upgrading with IPSW File.</a:t>
          </a:r>
          <a:endParaRPr lang="en-US" sz="2100" kern="1200" dirty="0"/>
        </a:p>
      </dsp:txBody>
      <dsp:txXfrm>
        <a:off x="4492704" y="2092404"/>
        <a:ext cx="2986087" cy="179165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325E1-311F-4AD8-9EEE-D8533F3E5E2E}">
      <dsp:nvSpPr>
        <dsp:cNvPr id="0" name=""/>
        <dsp:cNvSpPr/>
      </dsp:nvSpPr>
      <dsp:spPr>
        <a:xfrm>
          <a:off x="1208008" y="2143"/>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rtl="0">
            <a:lnSpc>
              <a:spcPct val="90000"/>
            </a:lnSpc>
            <a:spcBef>
              <a:spcPct val="0"/>
            </a:spcBef>
            <a:spcAft>
              <a:spcPct val="35000"/>
            </a:spcAft>
          </a:pPr>
          <a:r>
            <a:rPr lang="en-US" sz="2100" b="0" i="0" kern="1200" dirty="0" smtClean="0"/>
            <a:t>Method 1 :</a:t>
          </a:r>
        </a:p>
        <a:p>
          <a:pPr lvl="0" algn="ctr" defTabSz="933450" rtl="0">
            <a:lnSpc>
              <a:spcPct val="90000"/>
            </a:lnSpc>
            <a:spcBef>
              <a:spcPct val="0"/>
            </a:spcBef>
            <a:spcAft>
              <a:spcPct val="35000"/>
            </a:spcAft>
          </a:pPr>
          <a:r>
            <a:rPr lang="en-US" sz="2100" b="0" i="0" kern="1200" dirty="0" smtClean="0"/>
            <a:t>Try locking and waking your </a:t>
          </a:r>
          <a:r>
            <a:rPr lang="en-US" sz="2100" b="0" i="0" kern="1200" dirty="0" err="1" smtClean="0"/>
            <a:t>iDevice</a:t>
          </a:r>
          <a:r>
            <a:rPr lang="en-US" sz="2100" b="0" i="0" kern="1200" dirty="0" smtClean="0"/>
            <a:t> using power button and repeat it.</a:t>
          </a:r>
          <a:endParaRPr lang="en-US" sz="2100" kern="1200" dirty="0"/>
        </a:p>
      </dsp:txBody>
      <dsp:txXfrm>
        <a:off x="1208008" y="2143"/>
        <a:ext cx="2986087" cy="1791652"/>
      </dsp:txXfrm>
    </dsp:sp>
    <dsp:sp modelId="{978733BF-9211-4897-8012-BA60381C8C35}">
      <dsp:nvSpPr>
        <dsp:cNvPr id="0" name=""/>
        <dsp:cNvSpPr/>
      </dsp:nvSpPr>
      <dsp:spPr>
        <a:xfrm>
          <a:off x="4492704" y="2143"/>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b="0" i="0" kern="1200" dirty="0" smtClean="0"/>
            <a:t>Method 2:</a:t>
          </a:r>
        </a:p>
        <a:p>
          <a:pPr lvl="0" algn="ctr" defTabSz="933450">
            <a:lnSpc>
              <a:spcPct val="90000"/>
            </a:lnSpc>
            <a:spcBef>
              <a:spcPct val="0"/>
            </a:spcBef>
            <a:spcAft>
              <a:spcPct val="35000"/>
            </a:spcAft>
          </a:pPr>
          <a:r>
            <a:rPr lang="en-US" sz="2100" b="0" i="0" kern="1200" dirty="0" smtClean="0"/>
            <a:t>Do a hard reset or hard reboot.</a:t>
          </a:r>
          <a:endParaRPr lang="en-US" sz="2100" b="0" i="0" kern="1200" dirty="0"/>
        </a:p>
      </dsp:txBody>
      <dsp:txXfrm>
        <a:off x="4492704" y="2143"/>
        <a:ext cx="2986087" cy="1791652"/>
      </dsp:txXfrm>
    </dsp:sp>
    <dsp:sp modelId="{FEE20F72-1166-4EBC-B302-94A24FD57B64}">
      <dsp:nvSpPr>
        <dsp:cNvPr id="0" name=""/>
        <dsp:cNvSpPr/>
      </dsp:nvSpPr>
      <dsp:spPr>
        <a:xfrm>
          <a:off x="1208008" y="2092404"/>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b="0" i="0" kern="1200" dirty="0" smtClean="0"/>
            <a:t>Method 3:</a:t>
          </a:r>
        </a:p>
        <a:p>
          <a:pPr lvl="0" algn="ctr" defTabSz="933450">
            <a:lnSpc>
              <a:spcPct val="90000"/>
            </a:lnSpc>
            <a:spcBef>
              <a:spcPct val="0"/>
            </a:spcBef>
            <a:spcAft>
              <a:spcPct val="35000"/>
            </a:spcAft>
          </a:pPr>
          <a:r>
            <a:rPr lang="en-US" sz="2100" b="0" i="0" kern="1200" dirty="0" smtClean="0"/>
            <a:t>Restore your </a:t>
          </a:r>
          <a:r>
            <a:rPr lang="en-US" sz="2100" b="0" i="0" kern="1200" dirty="0" err="1" smtClean="0"/>
            <a:t>iDevice</a:t>
          </a:r>
          <a:r>
            <a:rPr lang="en-US" sz="2100" b="0" i="0" kern="1200" dirty="0" smtClean="0"/>
            <a:t> with iTunes.</a:t>
          </a:r>
          <a:endParaRPr lang="en-US" sz="2100" b="0" i="0" kern="1200" dirty="0"/>
        </a:p>
      </dsp:txBody>
      <dsp:txXfrm>
        <a:off x="1208008" y="2092404"/>
        <a:ext cx="2986087" cy="1791652"/>
      </dsp:txXfrm>
    </dsp:sp>
    <dsp:sp modelId="{3E61E19A-5E8F-4CA1-A439-7C11074A0B98}">
      <dsp:nvSpPr>
        <dsp:cNvPr id="0" name=""/>
        <dsp:cNvSpPr/>
      </dsp:nvSpPr>
      <dsp:spPr>
        <a:xfrm>
          <a:off x="4492704" y="2092404"/>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b="0" i="0" kern="1200" dirty="0" smtClean="0"/>
            <a:t>Method 4:</a:t>
          </a:r>
        </a:p>
        <a:p>
          <a:pPr lvl="0" algn="ctr" defTabSz="933450">
            <a:lnSpc>
              <a:spcPct val="90000"/>
            </a:lnSpc>
            <a:spcBef>
              <a:spcPct val="0"/>
            </a:spcBef>
            <a:spcAft>
              <a:spcPct val="35000"/>
            </a:spcAft>
          </a:pPr>
          <a:r>
            <a:rPr lang="en-US" sz="2100" b="0" i="0" kern="1200" dirty="0" smtClean="0"/>
            <a:t>Update to </a:t>
          </a:r>
          <a:r>
            <a:rPr lang="en-US" sz="2100" b="0" i="0" kern="1200" dirty="0" err="1" smtClean="0"/>
            <a:t>iOS</a:t>
          </a:r>
          <a:r>
            <a:rPr lang="en-US" sz="2100" b="0" i="0" kern="1200" dirty="0" smtClean="0"/>
            <a:t> 10 with iTunes on computer.</a:t>
          </a:r>
          <a:endParaRPr lang="en-US" sz="2100" b="0" i="0" kern="1200" dirty="0"/>
        </a:p>
      </dsp:txBody>
      <dsp:txXfrm>
        <a:off x="4492704" y="2092404"/>
        <a:ext cx="2986087" cy="1791652"/>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325E1-311F-4AD8-9EEE-D8533F3E5E2E}">
      <dsp:nvSpPr>
        <dsp:cNvPr id="0" name=""/>
        <dsp:cNvSpPr/>
      </dsp:nvSpPr>
      <dsp:spPr>
        <a:xfrm>
          <a:off x="1208008" y="2143"/>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rtl="0">
            <a:lnSpc>
              <a:spcPct val="90000"/>
            </a:lnSpc>
            <a:spcBef>
              <a:spcPct val="0"/>
            </a:spcBef>
            <a:spcAft>
              <a:spcPct val="35000"/>
            </a:spcAft>
          </a:pPr>
          <a:r>
            <a:rPr lang="en-US" sz="2100" b="0" i="0" kern="1200" dirty="0" smtClean="0"/>
            <a:t>Step 1 : </a:t>
          </a:r>
        </a:p>
        <a:p>
          <a:pPr lvl="0" algn="ctr" defTabSz="933450" rtl="0">
            <a:lnSpc>
              <a:spcPct val="90000"/>
            </a:lnSpc>
            <a:spcBef>
              <a:spcPct val="0"/>
            </a:spcBef>
            <a:spcAft>
              <a:spcPct val="35000"/>
            </a:spcAft>
          </a:pPr>
          <a:r>
            <a:rPr lang="en-US" sz="2100" b="0" i="0" kern="1200" dirty="0" smtClean="0"/>
            <a:t>Update your iTunes to the latest version. Connect your </a:t>
          </a:r>
          <a:r>
            <a:rPr lang="en-US" sz="2100" b="0" i="0" kern="1200" dirty="0" err="1" smtClean="0"/>
            <a:t>iPhone</a:t>
          </a:r>
          <a:r>
            <a:rPr lang="en-US" sz="2100" b="0" i="0" kern="1200" dirty="0" smtClean="0"/>
            <a:t> and run iTunes.</a:t>
          </a:r>
          <a:endParaRPr lang="en-US" sz="2100" kern="1200" dirty="0"/>
        </a:p>
      </dsp:txBody>
      <dsp:txXfrm>
        <a:off x="1208008" y="2143"/>
        <a:ext cx="2986087" cy="1791652"/>
      </dsp:txXfrm>
    </dsp:sp>
    <dsp:sp modelId="{3E92596F-1522-4B98-99B6-8F0BBB4C1883}">
      <dsp:nvSpPr>
        <dsp:cNvPr id="0" name=""/>
        <dsp:cNvSpPr/>
      </dsp:nvSpPr>
      <dsp:spPr>
        <a:xfrm>
          <a:off x="4492704" y="2143"/>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b="0" i="0" kern="1200" dirty="0" smtClean="0"/>
            <a:t>Step 2:</a:t>
          </a:r>
        </a:p>
        <a:p>
          <a:pPr lvl="0" algn="ctr" defTabSz="933450">
            <a:lnSpc>
              <a:spcPct val="90000"/>
            </a:lnSpc>
            <a:spcBef>
              <a:spcPct val="0"/>
            </a:spcBef>
            <a:spcAft>
              <a:spcPct val="35000"/>
            </a:spcAft>
          </a:pPr>
          <a:r>
            <a:rPr lang="en-US" sz="2100" b="0" i="0" kern="1200" dirty="0" smtClean="0"/>
            <a:t> Click the device button.</a:t>
          </a:r>
          <a:endParaRPr lang="en-US" sz="2100" b="0" i="0" kern="1200" dirty="0"/>
        </a:p>
      </dsp:txBody>
      <dsp:txXfrm>
        <a:off x="4492704" y="2143"/>
        <a:ext cx="2986087" cy="1791652"/>
      </dsp:txXfrm>
    </dsp:sp>
    <dsp:sp modelId="{7FD16A0F-6215-4BA5-9ACA-6924660867D5}">
      <dsp:nvSpPr>
        <dsp:cNvPr id="0" name=""/>
        <dsp:cNvSpPr/>
      </dsp:nvSpPr>
      <dsp:spPr>
        <a:xfrm>
          <a:off x="1208008" y="2092404"/>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b="0" i="0" kern="1200" dirty="0" smtClean="0"/>
            <a:t>Step 3:</a:t>
          </a:r>
        </a:p>
        <a:p>
          <a:pPr lvl="0" algn="ctr" defTabSz="933450">
            <a:lnSpc>
              <a:spcPct val="90000"/>
            </a:lnSpc>
            <a:spcBef>
              <a:spcPct val="0"/>
            </a:spcBef>
            <a:spcAft>
              <a:spcPct val="35000"/>
            </a:spcAft>
          </a:pPr>
          <a:r>
            <a:rPr lang="en-US" sz="2100" b="0" i="0" kern="1200" dirty="0" smtClean="0"/>
            <a:t> Select Restore Backup... and choose a recent backup file. </a:t>
          </a:r>
          <a:endParaRPr lang="en-US" sz="2100" b="0" i="0" kern="1200" dirty="0"/>
        </a:p>
      </dsp:txBody>
      <dsp:txXfrm>
        <a:off x="1208008" y="2092404"/>
        <a:ext cx="2986087" cy="1791652"/>
      </dsp:txXfrm>
    </dsp:sp>
    <dsp:sp modelId="{C91A2754-F74F-4B45-892F-F7E3C4F0B096}">
      <dsp:nvSpPr>
        <dsp:cNvPr id="0" name=""/>
        <dsp:cNvSpPr/>
      </dsp:nvSpPr>
      <dsp:spPr>
        <a:xfrm>
          <a:off x="4492704" y="2092404"/>
          <a:ext cx="2986087" cy="179165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b="0" i="0" kern="1200" dirty="0" smtClean="0"/>
            <a:t>Step 4 :</a:t>
          </a:r>
        </a:p>
        <a:p>
          <a:pPr lvl="0" algn="ctr" defTabSz="933450">
            <a:lnSpc>
              <a:spcPct val="90000"/>
            </a:lnSpc>
            <a:spcBef>
              <a:spcPct val="0"/>
            </a:spcBef>
            <a:spcAft>
              <a:spcPct val="35000"/>
            </a:spcAft>
          </a:pPr>
          <a:r>
            <a:rPr lang="en-US" sz="2100" b="0" i="0" kern="1200" dirty="0" smtClean="0"/>
            <a:t> click Restore.</a:t>
          </a:r>
          <a:endParaRPr lang="en-US" sz="2100" b="0" i="0" kern="1200" dirty="0"/>
        </a:p>
      </dsp:txBody>
      <dsp:txXfrm>
        <a:off x="4492704" y="2092404"/>
        <a:ext cx="2986087" cy="179165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325E1-311F-4AD8-9EEE-D8533F3E5E2E}">
      <dsp:nvSpPr>
        <dsp:cNvPr id="0" name=""/>
        <dsp:cNvSpPr/>
      </dsp:nvSpPr>
      <dsp:spPr>
        <a:xfrm>
          <a:off x="761994" y="1190"/>
          <a:ext cx="3505211" cy="1485185"/>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ctr" defTabSz="755650" rtl="0">
            <a:lnSpc>
              <a:spcPct val="90000"/>
            </a:lnSpc>
            <a:spcBef>
              <a:spcPct val="0"/>
            </a:spcBef>
            <a:spcAft>
              <a:spcPct val="35000"/>
            </a:spcAft>
          </a:pPr>
          <a:r>
            <a:rPr lang="en-US" sz="1700" b="0" i="0" kern="1200" dirty="0" smtClean="0"/>
            <a:t>Method 1 :</a:t>
          </a:r>
        </a:p>
        <a:p>
          <a:pPr lvl="0" algn="ctr" defTabSz="755650" rtl="0">
            <a:lnSpc>
              <a:spcPct val="90000"/>
            </a:lnSpc>
            <a:spcBef>
              <a:spcPct val="0"/>
            </a:spcBef>
            <a:spcAft>
              <a:spcPct val="35000"/>
            </a:spcAft>
          </a:pPr>
          <a:r>
            <a:rPr lang="en-US" sz="1700" b="0" i="0" kern="1200" dirty="0" smtClean="0"/>
            <a:t>"Force Restart" your device by holding both Power and Home buttons.</a:t>
          </a:r>
          <a:endParaRPr lang="en-US" sz="1700" kern="1200" dirty="0"/>
        </a:p>
      </dsp:txBody>
      <dsp:txXfrm>
        <a:off x="761994" y="1190"/>
        <a:ext cx="3505211" cy="1485185"/>
      </dsp:txXfrm>
    </dsp:sp>
    <dsp:sp modelId="{B0952D43-0A50-48A3-BE1C-56701D9A28E0}">
      <dsp:nvSpPr>
        <dsp:cNvPr id="0" name=""/>
        <dsp:cNvSpPr/>
      </dsp:nvSpPr>
      <dsp:spPr>
        <a:xfrm>
          <a:off x="761994" y="1733907"/>
          <a:ext cx="3505211" cy="1485185"/>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Method 2:</a:t>
          </a:r>
        </a:p>
        <a:p>
          <a:pPr lvl="0" algn="ctr" defTabSz="755650">
            <a:lnSpc>
              <a:spcPct val="90000"/>
            </a:lnSpc>
            <a:spcBef>
              <a:spcPct val="0"/>
            </a:spcBef>
            <a:spcAft>
              <a:spcPct val="35000"/>
            </a:spcAft>
          </a:pPr>
          <a:r>
            <a:rPr lang="en-US" sz="1700" b="0" i="0" kern="1200" dirty="0" smtClean="0"/>
            <a:t>Recover your device using iTunes. You can connect your device to iTunes on your computer and recover in Recovery Mode.</a:t>
          </a:r>
          <a:endParaRPr lang="en-US" sz="1700" b="0" i="0" kern="1200" dirty="0"/>
        </a:p>
      </dsp:txBody>
      <dsp:txXfrm>
        <a:off x="761994" y="1733907"/>
        <a:ext cx="3505211" cy="1485185"/>
      </dsp:txXfrm>
    </dsp:sp>
    <dsp:sp modelId="{299D672E-142B-4969-975C-73F0D02F5FF2}">
      <dsp:nvSpPr>
        <dsp:cNvPr id="0" name=""/>
        <dsp:cNvSpPr/>
      </dsp:nvSpPr>
      <dsp:spPr>
        <a:xfrm>
          <a:off x="761994" y="3466623"/>
          <a:ext cx="3505211" cy="1485185"/>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t>Method 3:</a:t>
          </a:r>
        </a:p>
        <a:p>
          <a:pPr lvl="0" algn="ctr" defTabSz="755650">
            <a:lnSpc>
              <a:spcPct val="90000"/>
            </a:lnSpc>
            <a:spcBef>
              <a:spcPct val="0"/>
            </a:spcBef>
            <a:spcAft>
              <a:spcPct val="35000"/>
            </a:spcAft>
          </a:pPr>
          <a:r>
            <a:rPr lang="en-US" sz="1700" b="0" i="0" kern="1200" dirty="0" smtClean="0"/>
            <a:t> Use </a:t>
          </a:r>
          <a:r>
            <a:rPr lang="en-US" sz="1700" b="0" i="0" kern="1200" dirty="0" err="1" smtClean="0"/>
            <a:t>iOS</a:t>
          </a:r>
          <a:r>
            <a:rPr lang="en-US" sz="1700" b="0" i="0" kern="1200" dirty="0" smtClean="0"/>
            <a:t> repairing software to fix this issue.</a:t>
          </a:r>
          <a:endParaRPr lang="en-US" sz="1700" b="0" i="0" kern="1200" dirty="0"/>
        </a:p>
      </dsp:txBody>
      <dsp:txXfrm>
        <a:off x="761994" y="3466623"/>
        <a:ext cx="3505211" cy="14851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7D040-D504-456B-83E9-F72DFFA91F90}">
      <dsp:nvSpPr>
        <dsp:cNvPr id="0" name=""/>
        <dsp:cNvSpPr/>
      </dsp:nvSpPr>
      <dsp:spPr>
        <a:xfrm>
          <a:off x="1946007" y="1005357"/>
          <a:ext cx="417185" cy="91440"/>
        </a:xfrm>
        <a:custGeom>
          <a:avLst/>
          <a:gdLst/>
          <a:ahLst/>
          <a:cxnLst/>
          <a:rect l="0" t="0" r="0" b="0"/>
          <a:pathLst>
            <a:path>
              <a:moveTo>
                <a:pt x="0" y="45720"/>
              </a:moveTo>
              <a:lnTo>
                <a:pt x="4171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3405" y="1048838"/>
        <a:ext cx="22389" cy="4477"/>
      </dsp:txXfrm>
    </dsp:sp>
    <dsp:sp modelId="{9056F7CE-7F19-4F5C-AB78-41A5F5170B46}">
      <dsp:nvSpPr>
        <dsp:cNvPr id="0" name=""/>
        <dsp:cNvSpPr/>
      </dsp:nvSpPr>
      <dsp:spPr>
        <a:xfrm>
          <a:off x="911" y="467008"/>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smtClean="0"/>
            <a:t>Restart Your Android Device</a:t>
          </a:r>
          <a:endParaRPr lang="en-US" sz="1400" b="1" kern="1200" dirty="0"/>
        </a:p>
      </dsp:txBody>
      <dsp:txXfrm>
        <a:off x="911" y="467008"/>
        <a:ext cx="1946895" cy="1168137"/>
      </dsp:txXfrm>
    </dsp:sp>
    <dsp:sp modelId="{F13943C6-E1AB-48C3-85FE-31D3BBEBDCC5}">
      <dsp:nvSpPr>
        <dsp:cNvPr id="0" name=""/>
        <dsp:cNvSpPr/>
      </dsp:nvSpPr>
      <dsp:spPr>
        <a:xfrm>
          <a:off x="974359" y="1633345"/>
          <a:ext cx="2394680" cy="417185"/>
        </a:xfrm>
        <a:custGeom>
          <a:avLst/>
          <a:gdLst/>
          <a:ahLst/>
          <a:cxnLst/>
          <a:rect l="0" t="0" r="0" b="0"/>
          <a:pathLst>
            <a:path>
              <a:moveTo>
                <a:pt x="2394680" y="0"/>
              </a:moveTo>
              <a:lnTo>
                <a:pt x="2394680" y="225692"/>
              </a:lnTo>
              <a:lnTo>
                <a:pt x="0" y="225692"/>
              </a:lnTo>
              <a:lnTo>
                <a:pt x="0" y="417185"/>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10795" y="1839699"/>
        <a:ext cx="121809" cy="4477"/>
      </dsp:txXfrm>
    </dsp:sp>
    <dsp:sp modelId="{9D2CE3E1-D77C-42B0-9D23-9A466BFDC012}">
      <dsp:nvSpPr>
        <dsp:cNvPr id="0" name=""/>
        <dsp:cNvSpPr/>
      </dsp:nvSpPr>
      <dsp:spPr>
        <a:xfrm>
          <a:off x="2395592" y="467008"/>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Make Sure Your Data Connection/</a:t>
          </a:r>
          <a:r>
            <a:rPr lang="en-US" sz="1400" b="1" i="0" kern="1200" dirty="0" err="1" smtClean="0"/>
            <a:t>WiFi</a:t>
          </a:r>
          <a:r>
            <a:rPr lang="en-US" sz="1400" b="1" i="0" kern="1200" dirty="0" smtClean="0"/>
            <a:t> Is Turned On And Working</a:t>
          </a:r>
          <a:endParaRPr lang="en-US" sz="1400" b="1" kern="1200" dirty="0"/>
        </a:p>
      </dsp:txBody>
      <dsp:txXfrm>
        <a:off x="2395592" y="467008"/>
        <a:ext cx="1946895" cy="1168137"/>
      </dsp:txXfrm>
    </dsp:sp>
    <dsp:sp modelId="{E2C4200A-A830-460B-A29C-21E56D196CCE}">
      <dsp:nvSpPr>
        <dsp:cNvPr id="0" name=""/>
        <dsp:cNvSpPr/>
      </dsp:nvSpPr>
      <dsp:spPr>
        <a:xfrm>
          <a:off x="1946007" y="2621280"/>
          <a:ext cx="417185" cy="91440"/>
        </a:xfrm>
        <a:custGeom>
          <a:avLst/>
          <a:gdLst/>
          <a:ahLst/>
          <a:cxnLst/>
          <a:rect l="0" t="0" r="0" b="0"/>
          <a:pathLst>
            <a:path>
              <a:moveTo>
                <a:pt x="0" y="45720"/>
              </a:moveTo>
              <a:lnTo>
                <a:pt x="4171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3405" y="2664761"/>
        <a:ext cx="22389" cy="4477"/>
      </dsp:txXfrm>
    </dsp:sp>
    <dsp:sp modelId="{118B2B14-991F-4E39-8ECE-9EF4C50DCADD}">
      <dsp:nvSpPr>
        <dsp:cNvPr id="0" name=""/>
        <dsp:cNvSpPr/>
      </dsp:nvSpPr>
      <dsp:spPr>
        <a:xfrm>
          <a:off x="911" y="2082931"/>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Clear Cache Of Google Play App</a:t>
          </a:r>
          <a:endParaRPr lang="en-US" sz="1400" b="1" kern="1200" dirty="0"/>
        </a:p>
      </dsp:txBody>
      <dsp:txXfrm>
        <a:off x="911" y="2082931"/>
        <a:ext cx="1946895" cy="1168137"/>
      </dsp:txXfrm>
    </dsp:sp>
    <dsp:sp modelId="{292450C1-7562-4C4B-8CE3-D2F0C021C8CC}">
      <dsp:nvSpPr>
        <dsp:cNvPr id="0" name=""/>
        <dsp:cNvSpPr/>
      </dsp:nvSpPr>
      <dsp:spPr>
        <a:xfrm>
          <a:off x="974359" y="3249268"/>
          <a:ext cx="2394680" cy="417185"/>
        </a:xfrm>
        <a:custGeom>
          <a:avLst/>
          <a:gdLst/>
          <a:ahLst/>
          <a:cxnLst/>
          <a:rect l="0" t="0" r="0" b="0"/>
          <a:pathLst>
            <a:path>
              <a:moveTo>
                <a:pt x="2394680" y="0"/>
              </a:moveTo>
              <a:lnTo>
                <a:pt x="2394680" y="225692"/>
              </a:lnTo>
              <a:lnTo>
                <a:pt x="0" y="225692"/>
              </a:lnTo>
              <a:lnTo>
                <a:pt x="0" y="417185"/>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10795" y="3455622"/>
        <a:ext cx="121809" cy="4477"/>
      </dsp:txXfrm>
    </dsp:sp>
    <dsp:sp modelId="{E395CC6F-07CE-427E-A7FD-7C8AB2464BD5}">
      <dsp:nvSpPr>
        <dsp:cNvPr id="0" name=""/>
        <dsp:cNvSpPr/>
      </dsp:nvSpPr>
      <dsp:spPr>
        <a:xfrm>
          <a:off x="2395592" y="2082931"/>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smtClean="0"/>
            <a:t>Make Sure You Have Data Enough Phone Storage Available</a:t>
          </a:r>
          <a:endParaRPr lang="en-US" sz="1400" b="1" kern="1200" dirty="0"/>
        </a:p>
      </dsp:txBody>
      <dsp:txXfrm>
        <a:off x="2395592" y="2082931"/>
        <a:ext cx="1946895" cy="1168137"/>
      </dsp:txXfrm>
    </dsp:sp>
    <dsp:sp modelId="{E64AF8FB-37B9-421A-A1F7-A85997805539}">
      <dsp:nvSpPr>
        <dsp:cNvPr id="0" name=""/>
        <dsp:cNvSpPr/>
      </dsp:nvSpPr>
      <dsp:spPr>
        <a:xfrm>
          <a:off x="1946007" y="4237202"/>
          <a:ext cx="417185" cy="91440"/>
        </a:xfrm>
        <a:custGeom>
          <a:avLst/>
          <a:gdLst/>
          <a:ahLst/>
          <a:cxnLst/>
          <a:rect l="0" t="0" r="0" b="0"/>
          <a:pathLst>
            <a:path>
              <a:moveTo>
                <a:pt x="0" y="45720"/>
              </a:moveTo>
              <a:lnTo>
                <a:pt x="4171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3405" y="4280684"/>
        <a:ext cx="22389" cy="4477"/>
      </dsp:txXfrm>
    </dsp:sp>
    <dsp:sp modelId="{B6826AE5-718C-4F36-B3B6-ABD4CA2C0A3A}">
      <dsp:nvSpPr>
        <dsp:cNvPr id="0" name=""/>
        <dsp:cNvSpPr/>
      </dsp:nvSpPr>
      <dsp:spPr>
        <a:xfrm>
          <a:off x="911" y="3698854"/>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smtClean="0"/>
            <a:t>Update Your Phone And Google Play App</a:t>
          </a:r>
          <a:endParaRPr lang="en-US" sz="1400" b="1" kern="1200" dirty="0"/>
        </a:p>
      </dsp:txBody>
      <dsp:txXfrm>
        <a:off x="911" y="3698854"/>
        <a:ext cx="1946895" cy="1168137"/>
      </dsp:txXfrm>
    </dsp:sp>
    <dsp:sp modelId="{675D95EE-354C-46B5-99C1-F10A277677E1}">
      <dsp:nvSpPr>
        <dsp:cNvPr id="0" name=""/>
        <dsp:cNvSpPr/>
      </dsp:nvSpPr>
      <dsp:spPr>
        <a:xfrm>
          <a:off x="2395592" y="3698854"/>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Restore Factory Settings If Nothing Helps </a:t>
          </a:r>
          <a:endParaRPr lang="en-US" sz="1400" b="1" kern="1200" dirty="0"/>
        </a:p>
      </dsp:txBody>
      <dsp:txXfrm>
        <a:off x="2395592" y="3698854"/>
        <a:ext cx="1946895" cy="116813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325E1-311F-4AD8-9EEE-D8533F3E5E2E}">
      <dsp:nvSpPr>
        <dsp:cNvPr id="0" name=""/>
        <dsp:cNvSpPr/>
      </dsp:nvSpPr>
      <dsp:spPr>
        <a:xfrm>
          <a:off x="761994" y="1190"/>
          <a:ext cx="3505211" cy="1485185"/>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n-US" sz="2000" b="0" i="0" kern="1200" dirty="0" smtClean="0"/>
            <a:t>Method 1:</a:t>
          </a:r>
        </a:p>
        <a:p>
          <a:pPr lvl="0" algn="ctr" defTabSz="889000" rtl="0">
            <a:lnSpc>
              <a:spcPct val="90000"/>
            </a:lnSpc>
            <a:spcBef>
              <a:spcPct val="0"/>
            </a:spcBef>
            <a:spcAft>
              <a:spcPct val="35000"/>
            </a:spcAft>
          </a:pPr>
          <a:r>
            <a:rPr lang="en-US" sz="2000" b="0" i="0" kern="1200" dirty="0" smtClean="0"/>
            <a:t>Force Restart your </a:t>
          </a:r>
          <a:r>
            <a:rPr lang="en-US" sz="2000" b="0" i="0" kern="1200" dirty="0" err="1" smtClean="0"/>
            <a:t>iPhone</a:t>
          </a:r>
          <a:r>
            <a:rPr lang="en-US" sz="2000" b="0" i="0" kern="1200" dirty="0" smtClean="0"/>
            <a:t> or </a:t>
          </a:r>
          <a:r>
            <a:rPr lang="en-US" sz="2000" b="0" i="0" kern="1200" dirty="0" err="1" smtClean="0"/>
            <a:t>iPad</a:t>
          </a:r>
          <a:r>
            <a:rPr lang="en-US" sz="2000" b="0" i="0" kern="1200" dirty="0" smtClean="0"/>
            <a:t>. Usually, this tip can make your device work again.</a:t>
          </a:r>
          <a:endParaRPr lang="en-US" sz="2000" kern="1200" dirty="0"/>
        </a:p>
      </dsp:txBody>
      <dsp:txXfrm>
        <a:off x="761994" y="1190"/>
        <a:ext cx="3505211" cy="1485185"/>
      </dsp:txXfrm>
    </dsp:sp>
    <dsp:sp modelId="{9E2391BA-9166-490E-9C8A-ABBFD702199D}">
      <dsp:nvSpPr>
        <dsp:cNvPr id="0" name=""/>
        <dsp:cNvSpPr/>
      </dsp:nvSpPr>
      <dsp:spPr>
        <a:xfrm>
          <a:off x="761994" y="1733907"/>
          <a:ext cx="3505211" cy="1485185"/>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Method 2:</a:t>
          </a:r>
        </a:p>
        <a:p>
          <a:pPr lvl="0" algn="ctr" defTabSz="889000">
            <a:lnSpc>
              <a:spcPct val="90000"/>
            </a:lnSpc>
            <a:spcBef>
              <a:spcPct val="0"/>
            </a:spcBef>
            <a:spcAft>
              <a:spcPct val="35000"/>
            </a:spcAft>
          </a:pPr>
          <a:r>
            <a:rPr lang="en-US" sz="2000" b="0" i="0" kern="1200" dirty="0" smtClean="0"/>
            <a:t> If Method 1 doesn't work, you may need to recovery your device in Recovery Mode.</a:t>
          </a:r>
          <a:endParaRPr lang="en-US" sz="2000" b="0" i="0" kern="1200" dirty="0"/>
        </a:p>
      </dsp:txBody>
      <dsp:txXfrm>
        <a:off x="761994" y="1733907"/>
        <a:ext cx="3505211" cy="1485185"/>
      </dsp:txXfrm>
    </dsp:sp>
    <dsp:sp modelId="{34711414-24F9-4BEF-8507-724D4F775C1D}">
      <dsp:nvSpPr>
        <dsp:cNvPr id="0" name=""/>
        <dsp:cNvSpPr/>
      </dsp:nvSpPr>
      <dsp:spPr>
        <a:xfrm>
          <a:off x="761994" y="3466623"/>
          <a:ext cx="3505211" cy="1485185"/>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t>Method 3:</a:t>
          </a:r>
        </a:p>
        <a:p>
          <a:pPr lvl="0" algn="ctr" defTabSz="889000">
            <a:lnSpc>
              <a:spcPct val="90000"/>
            </a:lnSpc>
            <a:spcBef>
              <a:spcPct val="0"/>
            </a:spcBef>
            <a:spcAft>
              <a:spcPct val="35000"/>
            </a:spcAft>
          </a:pPr>
          <a:r>
            <a:rPr lang="en-US" sz="2000" b="0" i="0" kern="1200" dirty="0" smtClean="0"/>
            <a:t>There are some professional tools that you can use to repair your device.</a:t>
          </a:r>
          <a:endParaRPr lang="en-US" sz="2000" b="0" i="0" kern="1200" dirty="0"/>
        </a:p>
      </dsp:txBody>
      <dsp:txXfrm>
        <a:off x="761994" y="3466623"/>
        <a:ext cx="3505211" cy="1485185"/>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C6F01-9210-46B7-B8A4-283742D47AD1}">
      <dsp:nvSpPr>
        <dsp:cNvPr id="0" name=""/>
        <dsp:cNvSpPr/>
      </dsp:nvSpPr>
      <dsp:spPr>
        <a:xfrm rot="5400000">
          <a:off x="4989826" y="-1832715"/>
          <a:ext cx="1316235" cy="5315712"/>
        </a:xfrm>
        <a:prstGeom prst="round2SameRect">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There are a lot of people waiting for activation after the release of </a:t>
          </a:r>
          <a:r>
            <a:rPr lang="en-US" sz="1800" b="1" kern="1200" dirty="0" err="1" smtClean="0"/>
            <a:t>iOS</a:t>
          </a:r>
          <a:r>
            <a:rPr lang="en-US" sz="1800" b="1" kern="1200" dirty="0" smtClean="0"/>
            <a:t> 10. </a:t>
          </a:r>
          <a:endParaRPr lang="en-US" sz="1400" kern="1200" dirty="0"/>
        </a:p>
        <a:p>
          <a:pPr marL="171450" lvl="1" indent="-171450" algn="l" defTabSz="800100">
            <a:lnSpc>
              <a:spcPct val="90000"/>
            </a:lnSpc>
            <a:spcBef>
              <a:spcPct val="0"/>
            </a:spcBef>
            <a:spcAft>
              <a:spcPct val="15000"/>
            </a:spcAft>
            <a:buChar char="••"/>
          </a:pPr>
          <a:r>
            <a:rPr lang="en-US" sz="1800" b="1" kern="1200" dirty="0" smtClean="0"/>
            <a:t>You can try again later to activate your </a:t>
          </a:r>
          <a:r>
            <a:rPr lang="en-US" sz="1800" b="1" kern="1200" dirty="0" err="1" smtClean="0"/>
            <a:t>iPhone</a:t>
          </a:r>
          <a:r>
            <a:rPr lang="en-US" sz="1800" b="1" kern="1200" dirty="0" smtClean="0"/>
            <a:t>/</a:t>
          </a:r>
          <a:r>
            <a:rPr lang="en-US" sz="1800" b="1" kern="1200" dirty="0" err="1" smtClean="0"/>
            <a:t>iPad</a:t>
          </a:r>
          <a:r>
            <a:rPr lang="en-US" sz="1800" b="1" kern="1200" dirty="0" smtClean="0"/>
            <a:t>/iPod</a:t>
          </a:r>
          <a:r>
            <a:rPr lang="en-US" sz="1400" kern="1200" dirty="0" smtClean="0"/>
            <a:t>.</a:t>
          </a:r>
          <a:endParaRPr lang="en-US" sz="1400" kern="1200" dirty="0"/>
        </a:p>
      </dsp:txBody>
      <dsp:txXfrm rot="5400000">
        <a:off x="4989826" y="-1832715"/>
        <a:ext cx="1316235" cy="5315712"/>
      </dsp:txXfrm>
    </dsp:sp>
    <dsp:sp modelId="{5F4E9A23-7535-4A25-93C7-AB4F5C1542E0}">
      <dsp:nvSpPr>
        <dsp:cNvPr id="0" name=""/>
        <dsp:cNvSpPr/>
      </dsp:nvSpPr>
      <dsp:spPr>
        <a:xfrm>
          <a:off x="0" y="2492"/>
          <a:ext cx="2990088" cy="1645294"/>
        </a:xfrm>
        <a:prstGeom prst="roundRect">
          <a:avLst/>
        </a:prstGeom>
        <a:solidFill>
          <a:schemeClr val="accent1">
            <a:hueOff val="0"/>
            <a:satOff val="0"/>
            <a:lumOff val="0"/>
            <a:alphaOff val="0"/>
          </a:schemeClr>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Method 1: </a:t>
          </a:r>
        </a:p>
        <a:p>
          <a:pPr lvl="0" algn="ctr" defTabSz="977900">
            <a:lnSpc>
              <a:spcPct val="90000"/>
            </a:lnSpc>
            <a:spcBef>
              <a:spcPct val="0"/>
            </a:spcBef>
            <a:spcAft>
              <a:spcPct val="35000"/>
            </a:spcAft>
          </a:pPr>
          <a:r>
            <a:rPr lang="en-US" sz="2200" b="1" kern="1200" dirty="0" smtClean="0"/>
            <a:t>Wait and Retry</a:t>
          </a:r>
          <a:endParaRPr lang="en-US" sz="2200" kern="1200" dirty="0"/>
        </a:p>
      </dsp:txBody>
      <dsp:txXfrm>
        <a:off x="0" y="2492"/>
        <a:ext cx="2990088" cy="1645294"/>
      </dsp:txXfrm>
    </dsp:sp>
    <dsp:sp modelId="{6D98F8EF-E35E-4E62-B570-697AE70F0CF2}">
      <dsp:nvSpPr>
        <dsp:cNvPr id="0" name=""/>
        <dsp:cNvSpPr/>
      </dsp:nvSpPr>
      <dsp:spPr>
        <a:xfrm rot="5400000">
          <a:off x="4989826" y="-105156"/>
          <a:ext cx="1316235" cy="5315712"/>
        </a:xfrm>
        <a:prstGeom prst="round2SameRect">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Step 1. Download the latest version of iTunes and open it &gt; Plug in your device.</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Step 2. Select your device &gt; Then you will see the activate screen on iTunes.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Step 3. Enter your Apple ID and password &gt; Click on Continue</a:t>
          </a:r>
          <a:endParaRPr lang="en-US" sz="1400" b="1" kern="1200" dirty="0"/>
        </a:p>
      </dsp:txBody>
      <dsp:txXfrm rot="5400000">
        <a:off x="4989826" y="-105156"/>
        <a:ext cx="1316235" cy="5315712"/>
      </dsp:txXfrm>
    </dsp:sp>
    <dsp:sp modelId="{1B314B41-27CA-415E-8A35-01C49A7E9060}">
      <dsp:nvSpPr>
        <dsp:cNvPr id="0" name=""/>
        <dsp:cNvSpPr/>
      </dsp:nvSpPr>
      <dsp:spPr>
        <a:xfrm>
          <a:off x="0" y="1730052"/>
          <a:ext cx="2990088" cy="1645294"/>
        </a:xfrm>
        <a:prstGeom prst="round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Method 2:</a:t>
          </a:r>
        </a:p>
        <a:p>
          <a:pPr lvl="0" algn="ctr" defTabSz="977900">
            <a:lnSpc>
              <a:spcPct val="90000"/>
            </a:lnSpc>
            <a:spcBef>
              <a:spcPct val="0"/>
            </a:spcBef>
            <a:spcAft>
              <a:spcPct val="35000"/>
            </a:spcAft>
          </a:pPr>
          <a:r>
            <a:rPr lang="en-US" sz="2200" b="1" kern="1200" dirty="0" smtClean="0"/>
            <a:t> Continue the Activation via iTunes</a:t>
          </a:r>
          <a:endParaRPr lang="en-US" sz="2200" kern="1200" dirty="0"/>
        </a:p>
      </dsp:txBody>
      <dsp:txXfrm>
        <a:off x="0" y="1730052"/>
        <a:ext cx="2990088" cy="1645294"/>
      </dsp:txXfrm>
    </dsp:sp>
    <dsp:sp modelId="{126964E1-2003-4AA3-80A5-F8A84C4E2EAD}">
      <dsp:nvSpPr>
        <dsp:cNvPr id="0" name=""/>
        <dsp:cNvSpPr/>
      </dsp:nvSpPr>
      <dsp:spPr>
        <a:xfrm rot="5400000">
          <a:off x="4989826" y="1622403"/>
          <a:ext cx="1316235" cy="5315712"/>
        </a:xfrm>
        <a:prstGeom prst="round2SameRect">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Step 1. Turn off the power of your device.</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Step 2. Go to iCloud.com &gt; Sign in with your Apple ID.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Step 3. Click on Find </a:t>
          </a:r>
          <a:r>
            <a:rPr lang="en-US" sz="1400" b="1" kern="1200" dirty="0" err="1" smtClean="0"/>
            <a:t>iPhone</a:t>
          </a:r>
          <a:r>
            <a:rPr lang="en-US" sz="1400" b="1" kern="1200" dirty="0" smtClean="0"/>
            <a:t> &gt; Click on All Devices &gt; Choose the device that can't be activated &gt; Remove from Account.</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Step 4. Turn on your device and try to activate it again.</a:t>
          </a:r>
          <a:endParaRPr lang="en-US" sz="1400" b="1" kern="1200" dirty="0"/>
        </a:p>
      </dsp:txBody>
      <dsp:txXfrm rot="5400000">
        <a:off x="4989826" y="1622403"/>
        <a:ext cx="1316235" cy="5315712"/>
      </dsp:txXfrm>
    </dsp:sp>
    <dsp:sp modelId="{E6CE183B-1332-43F9-B194-B3BC9B816997}">
      <dsp:nvSpPr>
        <dsp:cNvPr id="0" name=""/>
        <dsp:cNvSpPr/>
      </dsp:nvSpPr>
      <dsp:spPr>
        <a:xfrm>
          <a:off x="0" y="3457612"/>
          <a:ext cx="2990088" cy="1645294"/>
        </a:xfrm>
        <a:prstGeom prst="round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t>Method 3: </a:t>
          </a:r>
        </a:p>
        <a:p>
          <a:pPr lvl="0" algn="ctr" defTabSz="977900">
            <a:lnSpc>
              <a:spcPct val="90000"/>
            </a:lnSpc>
            <a:spcBef>
              <a:spcPct val="0"/>
            </a:spcBef>
            <a:spcAft>
              <a:spcPct val="35000"/>
            </a:spcAft>
          </a:pPr>
          <a:r>
            <a:rPr lang="en-US" sz="2200" b="1" kern="1200" dirty="0" smtClean="0"/>
            <a:t>Release the Activation Lock in </a:t>
          </a:r>
          <a:r>
            <a:rPr lang="en-US" sz="2200" b="1" kern="1200" dirty="0" err="1" smtClean="0"/>
            <a:t>iCloud</a:t>
          </a:r>
          <a:endParaRPr lang="en-US" sz="2200" kern="1200" dirty="0"/>
        </a:p>
      </dsp:txBody>
      <dsp:txXfrm>
        <a:off x="0" y="3457612"/>
        <a:ext cx="2990088" cy="1645294"/>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325E1-311F-4AD8-9EEE-D8533F3E5E2E}">
      <dsp:nvSpPr>
        <dsp:cNvPr id="0" name=""/>
        <dsp:cNvSpPr/>
      </dsp:nvSpPr>
      <dsp:spPr>
        <a:xfrm>
          <a:off x="200386" y="1472"/>
          <a:ext cx="3215007" cy="1362223"/>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en-US" sz="1400" b="0" i="0" kern="1200" dirty="0" smtClean="0"/>
            <a:t>Method 1:</a:t>
          </a:r>
        </a:p>
        <a:p>
          <a:pPr lvl="0" algn="ctr" defTabSz="622300" rtl="0">
            <a:lnSpc>
              <a:spcPct val="90000"/>
            </a:lnSpc>
            <a:spcBef>
              <a:spcPct val="0"/>
            </a:spcBef>
            <a:spcAft>
              <a:spcPct val="35000"/>
            </a:spcAft>
          </a:pPr>
          <a:r>
            <a:rPr lang="en-US" sz="1400" b="0" i="0" kern="1200" dirty="0" smtClean="0"/>
            <a:t>Check and make sure Bluetooth is turn on.</a:t>
          </a:r>
          <a:endParaRPr lang="en-US" sz="1400" kern="1200" dirty="0"/>
        </a:p>
      </dsp:txBody>
      <dsp:txXfrm>
        <a:off x="200386" y="1472"/>
        <a:ext cx="3215007" cy="1362223"/>
      </dsp:txXfrm>
    </dsp:sp>
    <dsp:sp modelId="{90862653-AC00-4B57-93E8-667CA8E6AD8C}">
      <dsp:nvSpPr>
        <dsp:cNvPr id="0" name=""/>
        <dsp:cNvSpPr/>
      </dsp:nvSpPr>
      <dsp:spPr>
        <a:xfrm>
          <a:off x="3642430" y="1472"/>
          <a:ext cx="2270373" cy="1362223"/>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0" i="0" kern="1200" dirty="0" smtClean="0"/>
            <a:t>Method 2:</a:t>
          </a:r>
        </a:p>
        <a:p>
          <a:pPr lvl="0" algn="ctr" defTabSz="622300">
            <a:lnSpc>
              <a:spcPct val="90000"/>
            </a:lnSpc>
            <a:spcBef>
              <a:spcPct val="0"/>
            </a:spcBef>
            <a:spcAft>
              <a:spcPct val="35000"/>
            </a:spcAft>
          </a:pPr>
          <a:r>
            <a:rPr lang="en-US" sz="1400" b="0" i="0" kern="1200" dirty="0" smtClean="0"/>
            <a:t> Confirm your </a:t>
          </a:r>
          <a:r>
            <a:rPr lang="en-US" sz="1400" b="0" i="0" kern="1200" dirty="0" err="1" smtClean="0"/>
            <a:t>iDevice</a:t>
          </a:r>
          <a:r>
            <a:rPr lang="en-US" sz="1400" b="0" i="0" kern="1200" dirty="0" smtClean="0"/>
            <a:t> and Bluetooth accessory are close to each other.</a:t>
          </a:r>
          <a:endParaRPr lang="en-US" sz="1400" b="0" i="0" kern="1200" dirty="0"/>
        </a:p>
      </dsp:txBody>
      <dsp:txXfrm>
        <a:off x="3642430" y="1472"/>
        <a:ext cx="2270373" cy="1362223"/>
      </dsp:txXfrm>
    </dsp:sp>
    <dsp:sp modelId="{AAA8D1AD-E9E8-49A1-A61F-217B61ACCB6F}">
      <dsp:nvSpPr>
        <dsp:cNvPr id="0" name=""/>
        <dsp:cNvSpPr/>
      </dsp:nvSpPr>
      <dsp:spPr>
        <a:xfrm>
          <a:off x="6139840" y="1472"/>
          <a:ext cx="2270373" cy="1362223"/>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0" i="0" kern="1200" dirty="0" smtClean="0"/>
            <a:t>Method 3:</a:t>
          </a:r>
        </a:p>
        <a:p>
          <a:pPr lvl="0" algn="ctr" defTabSz="622300">
            <a:lnSpc>
              <a:spcPct val="90000"/>
            </a:lnSpc>
            <a:spcBef>
              <a:spcPct val="0"/>
            </a:spcBef>
            <a:spcAft>
              <a:spcPct val="35000"/>
            </a:spcAft>
          </a:pPr>
          <a:r>
            <a:rPr lang="en-US" sz="1400" b="0" i="0" kern="1200" dirty="0" smtClean="0"/>
            <a:t> Turn off Bluetooth and restart your </a:t>
          </a:r>
          <a:r>
            <a:rPr lang="en-US" sz="1400" b="0" i="0" kern="1200" dirty="0" err="1" smtClean="0"/>
            <a:t>iPhone</a:t>
          </a:r>
          <a:r>
            <a:rPr lang="en-US" sz="1400" b="0" i="0" kern="1200" dirty="0" smtClean="0"/>
            <a:t>, </a:t>
          </a:r>
          <a:r>
            <a:rPr lang="en-US" sz="1400" b="0" i="0" kern="1200" dirty="0" err="1" smtClean="0"/>
            <a:t>iPad</a:t>
          </a:r>
          <a:r>
            <a:rPr lang="en-US" sz="1400" b="0" i="0" kern="1200" dirty="0" smtClean="0"/>
            <a:t>.</a:t>
          </a:r>
          <a:endParaRPr lang="en-US" sz="1400" b="0" i="0" kern="1200" dirty="0"/>
        </a:p>
      </dsp:txBody>
      <dsp:txXfrm>
        <a:off x="6139840" y="1472"/>
        <a:ext cx="2270373" cy="1362223"/>
      </dsp:txXfrm>
    </dsp:sp>
    <dsp:sp modelId="{26EB5F24-F308-45C7-BC53-39E38738F7DE}">
      <dsp:nvSpPr>
        <dsp:cNvPr id="0" name=""/>
        <dsp:cNvSpPr/>
      </dsp:nvSpPr>
      <dsp:spPr>
        <a:xfrm>
          <a:off x="1957813" y="1590733"/>
          <a:ext cx="4694972" cy="2903593"/>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0" i="0" kern="1200" dirty="0" smtClean="0"/>
            <a:t>Method 4.:</a:t>
          </a:r>
        </a:p>
        <a:p>
          <a:pPr lvl="0" algn="ctr" defTabSz="622300">
            <a:lnSpc>
              <a:spcPct val="90000"/>
            </a:lnSpc>
            <a:spcBef>
              <a:spcPct val="0"/>
            </a:spcBef>
            <a:spcAft>
              <a:spcPct val="35000"/>
            </a:spcAft>
          </a:pPr>
          <a:r>
            <a:rPr lang="en-US" sz="1800" b="0" i="0" kern="1200" dirty="0" smtClean="0"/>
            <a:t>Pair the </a:t>
          </a:r>
          <a:r>
            <a:rPr lang="en-US" sz="1800" b="0" i="0" kern="1200" dirty="0" err="1" smtClean="0"/>
            <a:t>iDevice</a:t>
          </a:r>
          <a:r>
            <a:rPr lang="en-US" sz="1800" b="0" i="0" kern="1200" dirty="0" smtClean="0"/>
            <a:t> or car you connect again: Settings &gt; Bluetooth &gt; Choose the device you are having issues with &gt; Tap on the info button next to the device &gt; Tap on Forget This Device.</a:t>
          </a:r>
          <a:endParaRPr lang="en-US" sz="1600" b="0" i="0" kern="1200" dirty="0"/>
        </a:p>
      </dsp:txBody>
      <dsp:txXfrm>
        <a:off x="1957813" y="1590733"/>
        <a:ext cx="4694972" cy="2903593"/>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325E1-311F-4AD8-9EEE-D8533F3E5E2E}">
      <dsp:nvSpPr>
        <dsp:cNvPr id="0" name=""/>
        <dsp:cNvSpPr/>
      </dsp:nvSpPr>
      <dsp:spPr>
        <a:xfrm>
          <a:off x="2302" y="561431"/>
          <a:ext cx="2803618" cy="1627078"/>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b="0" i="0" kern="1200" dirty="0" smtClean="0"/>
            <a:t>Method 1 :</a:t>
          </a:r>
        </a:p>
        <a:p>
          <a:pPr lvl="0" algn="ctr" defTabSz="1066800" rtl="0">
            <a:lnSpc>
              <a:spcPct val="90000"/>
            </a:lnSpc>
            <a:spcBef>
              <a:spcPct val="0"/>
            </a:spcBef>
            <a:spcAft>
              <a:spcPct val="35000"/>
            </a:spcAft>
          </a:pPr>
          <a:r>
            <a:rPr lang="en-US" sz="2400" b="0" i="0" kern="1200" dirty="0" smtClean="0"/>
            <a:t>Make sure you have connected to Wi-Fi or 3G/4G network.</a:t>
          </a:r>
          <a:endParaRPr lang="en-US" sz="2400" kern="1200" dirty="0"/>
        </a:p>
      </dsp:txBody>
      <dsp:txXfrm>
        <a:off x="2302" y="561431"/>
        <a:ext cx="2803618" cy="1627078"/>
      </dsp:txXfrm>
    </dsp:sp>
    <dsp:sp modelId="{8FE8C431-CD9E-4F85-B869-28F90745B7FE}">
      <dsp:nvSpPr>
        <dsp:cNvPr id="0" name=""/>
        <dsp:cNvSpPr/>
      </dsp:nvSpPr>
      <dsp:spPr>
        <a:xfrm>
          <a:off x="3077100" y="561431"/>
          <a:ext cx="2711797" cy="1627078"/>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0" i="0" kern="1200" dirty="0" smtClean="0"/>
            <a:t>Method 2: </a:t>
          </a:r>
        </a:p>
        <a:p>
          <a:pPr lvl="0" algn="ctr" defTabSz="1066800">
            <a:lnSpc>
              <a:spcPct val="90000"/>
            </a:lnSpc>
            <a:spcBef>
              <a:spcPct val="0"/>
            </a:spcBef>
            <a:spcAft>
              <a:spcPct val="35000"/>
            </a:spcAft>
          </a:pPr>
          <a:r>
            <a:rPr lang="en-US" sz="2400" b="0" i="0" kern="1200" dirty="0" smtClean="0"/>
            <a:t> Turn </a:t>
          </a:r>
          <a:r>
            <a:rPr lang="en-US" sz="2400" b="0" i="0" kern="1200" dirty="0" err="1" smtClean="0"/>
            <a:t>iMessage</a:t>
          </a:r>
          <a:r>
            <a:rPr lang="en-US" sz="2400" b="0" i="0" kern="1200" dirty="0" smtClean="0"/>
            <a:t> off and then turn it on again.</a:t>
          </a:r>
          <a:endParaRPr lang="en-US" sz="2400" b="0" i="0" kern="1200" dirty="0"/>
        </a:p>
      </dsp:txBody>
      <dsp:txXfrm>
        <a:off x="3077100" y="561431"/>
        <a:ext cx="2711797" cy="1627078"/>
      </dsp:txXfrm>
    </dsp:sp>
    <dsp:sp modelId="{F31ED978-14D8-46F2-BA9C-044EBC1E32B1}">
      <dsp:nvSpPr>
        <dsp:cNvPr id="0" name=""/>
        <dsp:cNvSpPr/>
      </dsp:nvSpPr>
      <dsp:spPr>
        <a:xfrm>
          <a:off x="48212" y="2459689"/>
          <a:ext cx="2711797" cy="1627078"/>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0" i="0" kern="1200" dirty="0" smtClean="0"/>
            <a:t>Method 3:</a:t>
          </a:r>
        </a:p>
        <a:p>
          <a:pPr lvl="0" algn="ctr" defTabSz="1066800">
            <a:lnSpc>
              <a:spcPct val="90000"/>
            </a:lnSpc>
            <a:spcBef>
              <a:spcPct val="0"/>
            </a:spcBef>
            <a:spcAft>
              <a:spcPct val="35000"/>
            </a:spcAft>
          </a:pPr>
          <a:r>
            <a:rPr lang="en-US" sz="2400" b="0" i="0" kern="1200" dirty="0" smtClean="0"/>
            <a:t> Make sure Date &amp; Time are correct.</a:t>
          </a:r>
          <a:endParaRPr lang="en-US" sz="2400" b="0" i="0" kern="1200" dirty="0"/>
        </a:p>
      </dsp:txBody>
      <dsp:txXfrm>
        <a:off x="48212" y="2459689"/>
        <a:ext cx="2711797" cy="1627078"/>
      </dsp:txXfrm>
    </dsp:sp>
    <dsp:sp modelId="{7018FC86-7D51-49BD-907A-4D55C7E436E9}">
      <dsp:nvSpPr>
        <dsp:cNvPr id="0" name=""/>
        <dsp:cNvSpPr/>
      </dsp:nvSpPr>
      <dsp:spPr>
        <a:xfrm>
          <a:off x="3031189" y="2459689"/>
          <a:ext cx="2711797" cy="1627078"/>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0" i="0" kern="1200" dirty="0" smtClean="0"/>
            <a:t>Method 4:</a:t>
          </a:r>
        </a:p>
        <a:p>
          <a:pPr lvl="0" algn="ctr" defTabSz="1066800">
            <a:lnSpc>
              <a:spcPct val="90000"/>
            </a:lnSpc>
            <a:spcBef>
              <a:spcPct val="0"/>
            </a:spcBef>
            <a:spcAft>
              <a:spcPct val="35000"/>
            </a:spcAft>
          </a:pPr>
          <a:r>
            <a:rPr lang="en-US" sz="2400" b="0" i="0" kern="1200" dirty="0" smtClean="0"/>
            <a:t> Turn on Airplane mode and turn it off.</a:t>
          </a:r>
          <a:endParaRPr lang="en-US" sz="2400" b="0" i="0" kern="1200" dirty="0"/>
        </a:p>
      </dsp:txBody>
      <dsp:txXfrm>
        <a:off x="3031189" y="2459689"/>
        <a:ext cx="2711797" cy="1627078"/>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325E1-311F-4AD8-9EEE-D8533F3E5E2E}">
      <dsp:nvSpPr>
        <dsp:cNvPr id="0" name=""/>
        <dsp:cNvSpPr/>
      </dsp:nvSpPr>
      <dsp:spPr>
        <a:xfrm>
          <a:off x="287776" y="1339"/>
          <a:ext cx="2637749" cy="1530816"/>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b="0" i="0" kern="1200" dirty="0" smtClean="0"/>
            <a:t>1. Check Wi-Fi router.</a:t>
          </a:r>
          <a:endParaRPr lang="en-US" sz="1800" kern="1200" dirty="0"/>
        </a:p>
      </dsp:txBody>
      <dsp:txXfrm>
        <a:off x="287776" y="1339"/>
        <a:ext cx="2637749" cy="1530816"/>
      </dsp:txXfrm>
    </dsp:sp>
    <dsp:sp modelId="{E8D6A9DE-F01D-4864-908F-77D750D50623}">
      <dsp:nvSpPr>
        <dsp:cNvPr id="0" name=""/>
        <dsp:cNvSpPr/>
      </dsp:nvSpPr>
      <dsp:spPr>
        <a:xfrm>
          <a:off x="3180662" y="1339"/>
          <a:ext cx="2551360" cy="1530816"/>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700" b="0" i="0" kern="1200" dirty="0" smtClean="0"/>
            <a:t>2.  Ensure your </a:t>
          </a:r>
          <a:r>
            <a:rPr lang="en-US" sz="1700" b="0" i="0" kern="1200" dirty="0" err="1" smtClean="0"/>
            <a:t>iPhone</a:t>
          </a:r>
          <a:r>
            <a:rPr lang="en-US" sz="1700" b="0" i="0" kern="1200" dirty="0" smtClean="0"/>
            <a:t>/</a:t>
          </a:r>
          <a:r>
            <a:rPr lang="en-US" sz="1700" b="0" i="0" kern="1200" dirty="0" err="1" smtClean="0"/>
            <a:t>iPad's</a:t>
          </a:r>
          <a:r>
            <a:rPr lang="en-US" sz="1700" b="0" i="0" kern="1200" dirty="0" smtClean="0"/>
            <a:t> Wi-Fi button is on, and you can see your network.</a:t>
          </a:r>
          <a:endParaRPr lang="en-US" sz="1700" b="0" i="0" kern="1200" dirty="0"/>
        </a:p>
      </dsp:txBody>
      <dsp:txXfrm>
        <a:off x="3180662" y="1339"/>
        <a:ext cx="2551360" cy="1530816"/>
      </dsp:txXfrm>
    </dsp:sp>
    <dsp:sp modelId="{4A60911D-65FB-461C-9602-562957E5C5FA}">
      <dsp:nvSpPr>
        <dsp:cNvPr id="0" name=""/>
        <dsp:cNvSpPr/>
      </dsp:nvSpPr>
      <dsp:spPr>
        <a:xfrm>
          <a:off x="330971" y="1787291"/>
          <a:ext cx="2551360" cy="1530816"/>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700" b="0" i="0" kern="1200" dirty="0" smtClean="0"/>
            <a:t>3. Input password when it is necessary.</a:t>
          </a:r>
          <a:endParaRPr lang="en-US" sz="1700" b="0" i="0" kern="1200" dirty="0"/>
        </a:p>
      </dsp:txBody>
      <dsp:txXfrm>
        <a:off x="330971" y="1787291"/>
        <a:ext cx="2551360" cy="1530816"/>
      </dsp:txXfrm>
    </dsp:sp>
    <dsp:sp modelId="{35516286-1661-4545-8849-02B5C69EA82E}">
      <dsp:nvSpPr>
        <dsp:cNvPr id="0" name=""/>
        <dsp:cNvSpPr/>
      </dsp:nvSpPr>
      <dsp:spPr>
        <a:xfrm>
          <a:off x="3137468" y="1787291"/>
          <a:ext cx="2551360" cy="1530816"/>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700" b="0" i="0" kern="1200" dirty="0" smtClean="0"/>
            <a:t>4. Check all the cables and connections, and make sure your router is connected to the modem and it is turned on.</a:t>
          </a:r>
          <a:endParaRPr lang="en-US" sz="1700" b="0" i="0" kern="1200" dirty="0"/>
        </a:p>
      </dsp:txBody>
      <dsp:txXfrm>
        <a:off x="3137468" y="1787291"/>
        <a:ext cx="2551360" cy="1530816"/>
      </dsp:txXfrm>
    </dsp:sp>
    <dsp:sp modelId="{13BBB3A3-153E-47B1-A1AD-D84540D9E584}">
      <dsp:nvSpPr>
        <dsp:cNvPr id="0" name=""/>
        <dsp:cNvSpPr/>
      </dsp:nvSpPr>
      <dsp:spPr>
        <a:xfrm>
          <a:off x="330971" y="3573244"/>
          <a:ext cx="2551360" cy="1530816"/>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700" b="0" i="0" kern="1200" dirty="0" smtClean="0"/>
            <a:t>5.  Restart Your </a:t>
          </a:r>
          <a:r>
            <a:rPr lang="en-US" sz="1700" b="0" i="0" kern="1200" dirty="0" err="1" smtClean="0"/>
            <a:t>iPhone</a:t>
          </a:r>
          <a:r>
            <a:rPr lang="en-US" sz="1700" b="0" i="0" kern="1200" dirty="0" smtClean="0"/>
            <a:t>/</a:t>
          </a:r>
          <a:r>
            <a:rPr lang="en-US" sz="1700" b="0" i="0" kern="1200" dirty="0" err="1" smtClean="0"/>
            <a:t>iPad</a:t>
          </a:r>
          <a:r>
            <a:rPr lang="en-US" sz="1700" b="0" i="0" kern="1200" dirty="0" smtClean="0"/>
            <a:t>, Router, Cable/DSL mode.</a:t>
          </a:r>
          <a:endParaRPr lang="en-US" sz="1700" b="0" i="0" kern="1200" dirty="0"/>
        </a:p>
      </dsp:txBody>
      <dsp:txXfrm>
        <a:off x="330971" y="3573244"/>
        <a:ext cx="2551360" cy="1530816"/>
      </dsp:txXfrm>
    </dsp:sp>
    <dsp:sp modelId="{85B2EAEA-4F6A-4DEB-88E2-62033C0F6FFB}">
      <dsp:nvSpPr>
        <dsp:cNvPr id="0" name=""/>
        <dsp:cNvSpPr/>
      </dsp:nvSpPr>
      <dsp:spPr>
        <a:xfrm>
          <a:off x="3137468" y="3573244"/>
          <a:ext cx="2551360" cy="1530816"/>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700" b="0" i="0" kern="1200" dirty="0" smtClean="0"/>
            <a:t>6. Reset network settings on your </a:t>
          </a:r>
          <a:r>
            <a:rPr lang="en-US" sz="1700" b="0" i="0" kern="1200" dirty="0" err="1" smtClean="0"/>
            <a:t>iPhone</a:t>
          </a:r>
          <a:r>
            <a:rPr lang="en-US" sz="1700" b="0" i="0" kern="1200" dirty="0" smtClean="0"/>
            <a:t> </a:t>
          </a:r>
          <a:r>
            <a:rPr lang="en-US" sz="1700" b="0" i="0" kern="1200" dirty="0" err="1" smtClean="0"/>
            <a:t>iPad</a:t>
          </a:r>
          <a:r>
            <a:rPr lang="en-US" sz="1700" b="0" i="0" kern="1200" dirty="0" smtClean="0"/>
            <a:t>.</a:t>
          </a:r>
          <a:endParaRPr lang="en-US" sz="1700" b="0" i="0" kern="1200" dirty="0"/>
        </a:p>
      </dsp:txBody>
      <dsp:txXfrm>
        <a:off x="3137468" y="3573244"/>
        <a:ext cx="2551360" cy="1530816"/>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7D040-D504-456B-83E9-F72DFFA91F90}">
      <dsp:nvSpPr>
        <dsp:cNvPr id="0" name=""/>
        <dsp:cNvSpPr/>
      </dsp:nvSpPr>
      <dsp:spPr>
        <a:xfrm>
          <a:off x="1946007" y="1005357"/>
          <a:ext cx="417185" cy="91440"/>
        </a:xfrm>
        <a:custGeom>
          <a:avLst/>
          <a:gdLst/>
          <a:ahLst/>
          <a:cxnLst/>
          <a:rect l="0" t="0" r="0" b="0"/>
          <a:pathLst>
            <a:path>
              <a:moveTo>
                <a:pt x="0" y="45720"/>
              </a:moveTo>
              <a:lnTo>
                <a:pt x="4171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3405" y="1048838"/>
        <a:ext cx="22389" cy="4477"/>
      </dsp:txXfrm>
    </dsp:sp>
    <dsp:sp modelId="{9056F7CE-7F19-4F5C-AB78-41A5F5170B46}">
      <dsp:nvSpPr>
        <dsp:cNvPr id="0" name=""/>
        <dsp:cNvSpPr/>
      </dsp:nvSpPr>
      <dsp:spPr>
        <a:xfrm>
          <a:off x="911" y="467008"/>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Restart Your Android Device</a:t>
          </a:r>
          <a:endParaRPr lang="en-US" sz="1400" b="1" kern="1200" dirty="0"/>
        </a:p>
      </dsp:txBody>
      <dsp:txXfrm>
        <a:off x="911" y="467008"/>
        <a:ext cx="1946895" cy="1168137"/>
      </dsp:txXfrm>
    </dsp:sp>
    <dsp:sp modelId="{F13943C6-E1AB-48C3-85FE-31D3BBEBDCC5}">
      <dsp:nvSpPr>
        <dsp:cNvPr id="0" name=""/>
        <dsp:cNvSpPr/>
      </dsp:nvSpPr>
      <dsp:spPr>
        <a:xfrm>
          <a:off x="974359" y="1633345"/>
          <a:ext cx="2394680" cy="417185"/>
        </a:xfrm>
        <a:custGeom>
          <a:avLst/>
          <a:gdLst/>
          <a:ahLst/>
          <a:cxnLst/>
          <a:rect l="0" t="0" r="0" b="0"/>
          <a:pathLst>
            <a:path>
              <a:moveTo>
                <a:pt x="2394680" y="0"/>
              </a:moveTo>
              <a:lnTo>
                <a:pt x="2394680" y="225692"/>
              </a:lnTo>
              <a:lnTo>
                <a:pt x="0" y="225692"/>
              </a:lnTo>
              <a:lnTo>
                <a:pt x="0" y="417185"/>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10795" y="1839699"/>
        <a:ext cx="121809" cy="4477"/>
      </dsp:txXfrm>
    </dsp:sp>
    <dsp:sp modelId="{9D2CE3E1-D77C-42B0-9D23-9A466BFDC012}">
      <dsp:nvSpPr>
        <dsp:cNvPr id="0" name=""/>
        <dsp:cNvSpPr/>
      </dsp:nvSpPr>
      <dsp:spPr>
        <a:xfrm>
          <a:off x="2395592" y="467008"/>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Make Sure Your Data Connection/</a:t>
          </a:r>
          <a:r>
            <a:rPr lang="en-US" sz="1400" b="1" i="0" kern="1200" dirty="0" err="1" smtClean="0"/>
            <a:t>WiFi</a:t>
          </a:r>
          <a:r>
            <a:rPr lang="en-US" sz="1400" b="1" i="0" kern="1200" dirty="0" smtClean="0"/>
            <a:t> Is Turned On And Working</a:t>
          </a:r>
          <a:endParaRPr lang="en-US" sz="1400" b="1" kern="1200" dirty="0"/>
        </a:p>
      </dsp:txBody>
      <dsp:txXfrm>
        <a:off x="2395592" y="467008"/>
        <a:ext cx="1946895" cy="1168137"/>
      </dsp:txXfrm>
    </dsp:sp>
    <dsp:sp modelId="{E2C4200A-A830-460B-A29C-21E56D196CCE}">
      <dsp:nvSpPr>
        <dsp:cNvPr id="0" name=""/>
        <dsp:cNvSpPr/>
      </dsp:nvSpPr>
      <dsp:spPr>
        <a:xfrm>
          <a:off x="1946007" y="2621280"/>
          <a:ext cx="417185" cy="91440"/>
        </a:xfrm>
        <a:custGeom>
          <a:avLst/>
          <a:gdLst/>
          <a:ahLst/>
          <a:cxnLst/>
          <a:rect l="0" t="0" r="0" b="0"/>
          <a:pathLst>
            <a:path>
              <a:moveTo>
                <a:pt x="0" y="45720"/>
              </a:moveTo>
              <a:lnTo>
                <a:pt x="4171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3405" y="2664761"/>
        <a:ext cx="22389" cy="4477"/>
      </dsp:txXfrm>
    </dsp:sp>
    <dsp:sp modelId="{118B2B14-991F-4E39-8ECE-9EF4C50DCADD}">
      <dsp:nvSpPr>
        <dsp:cNvPr id="0" name=""/>
        <dsp:cNvSpPr/>
      </dsp:nvSpPr>
      <dsp:spPr>
        <a:xfrm>
          <a:off x="911" y="2082931"/>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Clear Cache Of Google Play App</a:t>
          </a:r>
          <a:endParaRPr lang="en-US" sz="1400" b="1" kern="1200" dirty="0"/>
        </a:p>
      </dsp:txBody>
      <dsp:txXfrm>
        <a:off x="911" y="2082931"/>
        <a:ext cx="1946895" cy="1168137"/>
      </dsp:txXfrm>
    </dsp:sp>
    <dsp:sp modelId="{292450C1-7562-4C4B-8CE3-D2F0C021C8CC}">
      <dsp:nvSpPr>
        <dsp:cNvPr id="0" name=""/>
        <dsp:cNvSpPr/>
      </dsp:nvSpPr>
      <dsp:spPr>
        <a:xfrm>
          <a:off x="974359" y="3249268"/>
          <a:ext cx="2394680" cy="417185"/>
        </a:xfrm>
        <a:custGeom>
          <a:avLst/>
          <a:gdLst/>
          <a:ahLst/>
          <a:cxnLst/>
          <a:rect l="0" t="0" r="0" b="0"/>
          <a:pathLst>
            <a:path>
              <a:moveTo>
                <a:pt x="2394680" y="0"/>
              </a:moveTo>
              <a:lnTo>
                <a:pt x="2394680" y="225692"/>
              </a:lnTo>
              <a:lnTo>
                <a:pt x="0" y="225692"/>
              </a:lnTo>
              <a:lnTo>
                <a:pt x="0" y="417185"/>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10795" y="3455622"/>
        <a:ext cx="121809" cy="4477"/>
      </dsp:txXfrm>
    </dsp:sp>
    <dsp:sp modelId="{E395CC6F-07CE-427E-A7FD-7C8AB2464BD5}">
      <dsp:nvSpPr>
        <dsp:cNvPr id="0" name=""/>
        <dsp:cNvSpPr/>
      </dsp:nvSpPr>
      <dsp:spPr>
        <a:xfrm>
          <a:off x="2395592" y="2082931"/>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Make Sure You Have Data Enough Phone Storage Available</a:t>
          </a:r>
          <a:endParaRPr lang="en-US" sz="1400" b="1" kern="1200" dirty="0"/>
        </a:p>
      </dsp:txBody>
      <dsp:txXfrm>
        <a:off x="2395592" y="2082931"/>
        <a:ext cx="1946895" cy="1168137"/>
      </dsp:txXfrm>
    </dsp:sp>
    <dsp:sp modelId="{E64AF8FB-37B9-421A-A1F7-A85997805539}">
      <dsp:nvSpPr>
        <dsp:cNvPr id="0" name=""/>
        <dsp:cNvSpPr/>
      </dsp:nvSpPr>
      <dsp:spPr>
        <a:xfrm>
          <a:off x="1946007" y="4237202"/>
          <a:ext cx="417185" cy="91440"/>
        </a:xfrm>
        <a:custGeom>
          <a:avLst/>
          <a:gdLst/>
          <a:ahLst/>
          <a:cxnLst/>
          <a:rect l="0" t="0" r="0" b="0"/>
          <a:pathLst>
            <a:path>
              <a:moveTo>
                <a:pt x="0" y="45720"/>
              </a:moveTo>
              <a:lnTo>
                <a:pt x="4171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3405" y="4280684"/>
        <a:ext cx="22389" cy="4477"/>
      </dsp:txXfrm>
    </dsp:sp>
    <dsp:sp modelId="{B6826AE5-718C-4F36-B3B6-ABD4CA2C0A3A}">
      <dsp:nvSpPr>
        <dsp:cNvPr id="0" name=""/>
        <dsp:cNvSpPr/>
      </dsp:nvSpPr>
      <dsp:spPr>
        <a:xfrm>
          <a:off x="911" y="3698854"/>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Update Your Phone And Google Play App</a:t>
          </a:r>
          <a:endParaRPr lang="en-US" sz="1400" b="1" kern="1200" dirty="0"/>
        </a:p>
      </dsp:txBody>
      <dsp:txXfrm>
        <a:off x="911" y="3698854"/>
        <a:ext cx="1946895" cy="1168137"/>
      </dsp:txXfrm>
    </dsp:sp>
    <dsp:sp modelId="{675D95EE-354C-46B5-99C1-F10A277677E1}">
      <dsp:nvSpPr>
        <dsp:cNvPr id="0" name=""/>
        <dsp:cNvSpPr/>
      </dsp:nvSpPr>
      <dsp:spPr>
        <a:xfrm>
          <a:off x="2395592" y="3698854"/>
          <a:ext cx="1946895" cy="1168137"/>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i="0" kern="1200" dirty="0" smtClean="0"/>
            <a:t>Restore Factory Settings If Nothing Helps </a:t>
          </a:r>
          <a:endParaRPr lang="en-US" sz="1400" b="1" kern="1200" dirty="0"/>
        </a:p>
      </dsp:txBody>
      <dsp:txXfrm>
        <a:off x="2395592" y="3698854"/>
        <a:ext cx="1946895" cy="1168137"/>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FA8F5E-70F7-4CFD-9DE3-2EF89FF5E1A6}">
      <dsp:nvSpPr>
        <dsp:cNvPr id="0" name=""/>
        <dsp:cNvSpPr/>
      </dsp:nvSpPr>
      <dsp:spPr>
        <a:xfrm>
          <a:off x="0" y="114221"/>
          <a:ext cx="4038600" cy="227384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err="1" smtClean="0"/>
            <a:t>CyanogenMod</a:t>
          </a:r>
          <a:r>
            <a:rPr lang="en-US" sz="2200" kern="1200" dirty="0" smtClean="0"/>
            <a:t> is an enhanced open source firmware distribution for </a:t>
          </a:r>
          <a:r>
            <a:rPr lang="en-US" sz="2200" kern="1200" dirty="0" err="1" smtClean="0"/>
            <a:t>SmartPhones</a:t>
          </a:r>
          <a:r>
            <a:rPr lang="en-US" sz="2200" kern="1200" dirty="0" smtClean="0"/>
            <a:t> and tablet computers based on the Android mobile operating system.</a:t>
          </a:r>
          <a:endParaRPr lang="en-US" sz="2200" kern="1200" dirty="0"/>
        </a:p>
      </dsp:txBody>
      <dsp:txXfrm>
        <a:off x="0" y="114221"/>
        <a:ext cx="4038600" cy="2273840"/>
      </dsp:txXfrm>
    </dsp:sp>
    <dsp:sp modelId="{E39B2A03-4C24-4C33-8B05-6CD5D91198DB}">
      <dsp:nvSpPr>
        <dsp:cNvPr id="0" name=""/>
        <dsp:cNvSpPr/>
      </dsp:nvSpPr>
      <dsp:spPr>
        <a:xfrm>
          <a:off x="0" y="2451421"/>
          <a:ext cx="4038600" cy="226512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It offers features and options not found in the official firmware distributed by vendors of these devices.</a:t>
          </a:r>
          <a:endParaRPr lang="en-US" sz="2200" kern="1200" dirty="0"/>
        </a:p>
      </dsp:txBody>
      <dsp:txXfrm>
        <a:off x="0" y="2451421"/>
        <a:ext cx="4038600" cy="2265120"/>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4765C-17C7-49BC-BD45-28BAC0D0C496}">
      <dsp:nvSpPr>
        <dsp:cNvPr id="0" name=""/>
        <dsp:cNvSpPr/>
      </dsp:nvSpPr>
      <dsp:spPr>
        <a:xfrm>
          <a:off x="2081" y="0"/>
          <a:ext cx="4263036" cy="5364325"/>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b="1" kern="1200" dirty="0" smtClean="0">
              <a:solidFill>
                <a:schemeClr val="tx1"/>
              </a:solidFill>
            </a:rPr>
            <a:t> </a:t>
          </a:r>
          <a:endParaRPr lang="en-US" sz="6500" kern="1200" dirty="0">
            <a:solidFill>
              <a:schemeClr val="tx1"/>
            </a:solidFill>
          </a:endParaRPr>
        </a:p>
      </dsp:txBody>
      <dsp:txXfrm>
        <a:off x="2081" y="0"/>
        <a:ext cx="4263036" cy="5364325"/>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F77B0-B187-473E-9285-0C588A75621A}">
      <dsp:nvSpPr>
        <dsp:cNvPr id="0" name=""/>
        <dsp:cNvSpPr/>
      </dsp:nvSpPr>
      <dsp:spPr>
        <a:xfrm>
          <a:off x="3253800" y="645"/>
          <a:ext cx="784450" cy="2517539"/>
        </a:xfrm>
        <a:prstGeom prst="rightArrow">
          <a:avLst>
            <a:gd name="adj1" fmla="val 75000"/>
            <a:gd name="adj2" fmla="val 50000"/>
          </a:avLst>
        </a:prstGeom>
        <a:solidFill>
          <a:schemeClr val="dk2">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7E76EDFD-9576-4462-823A-3A95A56A6404}">
      <dsp:nvSpPr>
        <dsp:cNvPr id="0" name=""/>
        <dsp:cNvSpPr/>
      </dsp:nvSpPr>
      <dsp:spPr>
        <a:xfrm>
          <a:off x="348" y="645"/>
          <a:ext cx="3253451" cy="2517539"/>
        </a:xfrm>
        <a:prstGeom prst="roundRect">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About 1-2 times a year, the vanilla Android operating system (known as AOSP, or the Android Open Source Project) is internally developed, then released to the public, by Google. They provide the source code to anyone who wants to download it. </a:t>
          </a:r>
          <a:endParaRPr lang="en-US" sz="1700" kern="1200" dirty="0"/>
        </a:p>
      </dsp:txBody>
      <dsp:txXfrm>
        <a:off x="348" y="645"/>
        <a:ext cx="3253451" cy="2517539"/>
      </dsp:txXfrm>
    </dsp:sp>
    <dsp:sp modelId="{9E5E3751-2309-4B50-B3CA-09FD79355B00}">
      <dsp:nvSpPr>
        <dsp:cNvPr id="0" name=""/>
        <dsp:cNvSpPr/>
      </dsp:nvSpPr>
      <dsp:spPr>
        <a:xfrm>
          <a:off x="3407963" y="2770585"/>
          <a:ext cx="630636" cy="2517539"/>
        </a:xfrm>
        <a:prstGeom prst="rightArrow">
          <a:avLst>
            <a:gd name="adj1" fmla="val 75000"/>
            <a:gd name="adj2" fmla="val 50000"/>
          </a:avLst>
        </a:prstGeom>
        <a:solidFill>
          <a:schemeClr val="dk2">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0E5F9033-01FC-4DCA-90D9-57C90EEDCD2D}">
      <dsp:nvSpPr>
        <dsp:cNvPr id="0" name=""/>
        <dsp:cNvSpPr/>
      </dsp:nvSpPr>
      <dsp:spPr>
        <a:xfrm>
          <a:off x="2607" y="2769939"/>
          <a:ext cx="3402748" cy="2517539"/>
        </a:xfrm>
        <a:prstGeom prst="roundRect">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The </a:t>
          </a:r>
          <a:r>
            <a:rPr lang="en-US" sz="1700" kern="1200" dirty="0" err="1" smtClean="0"/>
            <a:t>CyanogenMod</a:t>
          </a:r>
          <a:r>
            <a:rPr lang="en-US" sz="1700" kern="1200" dirty="0" smtClean="0"/>
            <a:t> community, comprised mostly of unpaid volunteers and enthusiasts from around the world, takes this newest Android code and "ports" it to dozens of new and older (aka "legacy") devices. </a:t>
          </a:r>
          <a:endParaRPr lang="en-US" sz="1700" kern="1200" dirty="0"/>
        </a:p>
      </dsp:txBody>
      <dsp:txXfrm>
        <a:off x="2607" y="2769939"/>
        <a:ext cx="3402748" cy="251753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9B2A03-4C24-4C33-8B05-6CD5D91198DB}">
      <dsp:nvSpPr>
        <dsp:cNvPr id="0" name=""/>
        <dsp:cNvSpPr/>
      </dsp:nvSpPr>
      <dsp:spPr>
        <a:xfrm>
          <a:off x="0" y="0"/>
          <a:ext cx="2209755" cy="5557167"/>
        </a:xfrm>
        <a:prstGeom prst="roundRect">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0" kern="1200" dirty="0" smtClean="0"/>
            <a:t>In many cases, </a:t>
          </a:r>
          <a:r>
            <a:rPr lang="en-US" sz="1600" b="1" i="0" kern="1200" dirty="0" err="1" smtClean="0"/>
            <a:t>CyanogenMod</a:t>
          </a:r>
          <a:r>
            <a:rPr lang="en-US" sz="1600" b="1" i="0" kern="1200" dirty="0" smtClean="0"/>
            <a:t> may increase performance and reliability compared with official firmware releases.</a:t>
          </a:r>
        </a:p>
        <a:p>
          <a:pPr lvl="0" algn="l" defTabSz="711200" rtl="0">
            <a:lnSpc>
              <a:spcPct val="90000"/>
            </a:lnSpc>
            <a:spcBef>
              <a:spcPct val="0"/>
            </a:spcBef>
            <a:spcAft>
              <a:spcPct val="35000"/>
            </a:spcAft>
          </a:pPr>
          <a:endParaRPr lang="en-US" sz="1400" b="1" i="0" kern="1200" dirty="0" smtClean="0"/>
        </a:p>
        <a:p>
          <a:pPr lvl="0" algn="l" defTabSz="711200" rtl="0">
            <a:lnSpc>
              <a:spcPct val="90000"/>
            </a:lnSpc>
            <a:spcBef>
              <a:spcPct val="0"/>
            </a:spcBef>
            <a:spcAft>
              <a:spcPct val="35000"/>
            </a:spcAft>
          </a:pPr>
          <a:endParaRPr lang="en-US" sz="1400" b="1" i="0" kern="1200" dirty="0" smtClean="0"/>
        </a:p>
        <a:p>
          <a:pPr lvl="0" algn="l" defTabSz="711200" rtl="0">
            <a:lnSpc>
              <a:spcPct val="90000"/>
            </a:lnSpc>
            <a:spcBef>
              <a:spcPct val="0"/>
            </a:spcBef>
            <a:spcAft>
              <a:spcPct val="35000"/>
            </a:spcAft>
          </a:pPr>
          <a:r>
            <a:rPr lang="en-US" sz="1600" b="1" i="0" kern="1200" dirty="0" err="1" smtClean="0"/>
            <a:t>CyanogenMod</a:t>
          </a:r>
          <a:r>
            <a:rPr lang="en-US" sz="1600" b="1" i="0" kern="1200" dirty="0" smtClean="0"/>
            <a:t> is developed as free and open source software based on the official releases of Android by Google, with added original and third-party code.</a:t>
          </a:r>
          <a:endParaRPr lang="en-US" sz="1600" b="1" kern="1200" dirty="0"/>
        </a:p>
      </dsp:txBody>
      <dsp:txXfrm>
        <a:off x="0" y="0"/>
        <a:ext cx="2209755" cy="555716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B28E53-BD32-4430-914F-F22097403861}">
      <dsp:nvSpPr>
        <dsp:cNvPr id="0" name=""/>
        <dsp:cNvSpPr/>
      </dsp:nvSpPr>
      <dsp:spPr>
        <a:xfrm>
          <a:off x="0" y="2371"/>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Native Theming </a:t>
          </a:r>
          <a:endParaRPr lang="en-US" sz="1800" b="1" kern="1200" dirty="0">
            <a:solidFill>
              <a:schemeClr val="tx1"/>
            </a:solidFill>
          </a:endParaRPr>
        </a:p>
      </dsp:txBody>
      <dsp:txXfrm>
        <a:off x="0" y="2371"/>
        <a:ext cx="6477000" cy="374982"/>
      </dsp:txXfrm>
    </dsp:sp>
    <dsp:sp modelId="{D7C6CB5B-4AEB-40D1-AFE4-F89270A015A7}">
      <dsp:nvSpPr>
        <dsp:cNvPr id="0" name=""/>
        <dsp:cNvSpPr/>
      </dsp:nvSpPr>
      <dsp:spPr>
        <a:xfrm>
          <a:off x="0" y="389827"/>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FLAC Audio Codec</a:t>
          </a:r>
          <a:endParaRPr lang="en-US" sz="1800" b="1" kern="1200" dirty="0">
            <a:solidFill>
              <a:schemeClr val="tx1"/>
            </a:solidFill>
          </a:endParaRPr>
        </a:p>
      </dsp:txBody>
      <dsp:txXfrm>
        <a:off x="0" y="389827"/>
        <a:ext cx="6477000" cy="374982"/>
      </dsp:txXfrm>
    </dsp:sp>
    <dsp:sp modelId="{B9A66C55-ACB6-4321-A52F-F5486FEB58EB}">
      <dsp:nvSpPr>
        <dsp:cNvPr id="0" name=""/>
        <dsp:cNvSpPr/>
      </dsp:nvSpPr>
      <dsp:spPr>
        <a:xfrm>
          <a:off x="0" y="777284"/>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Large Access Point Name List</a:t>
          </a:r>
          <a:endParaRPr lang="en-US" sz="1800" b="1" kern="1200" dirty="0">
            <a:solidFill>
              <a:schemeClr val="tx1"/>
            </a:solidFill>
          </a:endParaRPr>
        </a:p>
      </dsp:txBody>
      <dsp:txXfrm>
        <a:off x="0" y="777284"/>
        <a:ext cx="6477000" cy="374982"/>
      </dsp:txXfrm>
    </dsp:sp>
    <dsp:sp modelId="{E4DF34AB-1AFF-4EF2-8A3E-F4871C1250AD}">
      <dsp:nvSpPr>
        <dsp:cNvPr id="0" name=""/>
        <dsp:cNvSpPr/>
      </dsp:nvSpPr>
      <dsp:spPr>
        <a:xfrm>
          <a:off x="0" y="1164740"/>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Openvpn Client</a:t>
          </a:r>
          <a:endParaRPr lang="en-US" sz="1800" b="1" kern="1200" dirty="0">
            <a:solidFill>
              <a:schemeClr val="tx1"/>
            </a:solidFill>
          </a:endParaRPr>
        </a:p>
      </dsp:txBody>
      <dsp:txXfrm>
        <a:off x="0" y="1164740"/>
        <a:ext cx="6477000" cy="374982"/>
      </dsp:txXfrm>
    </dsp:sp>
    <dsp:sp modelId="{92DD4868-1785-41DD-B4A4-32967CEE7D62}">
      <dsp:nvSpPr>
        <dsp:cNvPr id="0" name=""/>
        <dsp:cNvSpPr/>
      </dsp:nvSpPr>
      <dsp:spPr>
        <a:xfrm>
          <a:off x="0" y="1552196"/>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Enhanced Reboot Menu</a:t>
          </a:r>
          <a:endParaRPr lang="en-US" sz="1800" b="1" kern="1200" dirty="0">
            <a:solidFill>
              <a:schemeClr val="tx1"/>
            </a:solidFill>
          </a:endParaRPr>
        </a:p>
      </dsp:txBody>
      <dsp:txXfrm>
        <a:off x="0" y="1552196"/>
        <a:ext cx="6477000" cy="374982"/>
      </dsp:txXfrm>
    </dsp:sp>
    <dsp:sp modelId="{57AE2BE2-780B-432C-B79C-C79EECB6B22B}">
      <dsp:nvSpPr>
        <dsp:cNvPr id="0" name=""/>
        <dsp:cNvSpPr/>
      </dsp:nvSpPr>
      <dsp:spPr>
        <a:xfrm>
          <a:off x="0" y="1939652"/>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Wi-fi</a:t>
          </a:r>
          <a:endParaRPr lang="en-US" sz="1800" b="1" kern="1200" dirty="0">
            <a:solidFill>
              <a:schemeClr val="tx1"/>
            </a:solidFill>
          </a:endParaRPr>
        </a:p>
      </dsp:txBody>
      <dsp:txXfrm>
        <a:off x="0" y="1939652"/>
        <a:ext cx="6477000" cy="374982"/>
      </dsp:txXfrm>
    </dsp:sp>
    <dsp:sp modelId="{28A0B4D5-1E0E-40D3-856C-2341197E17E5}">
      <dsp:nvSpPr>
        <dsp:cNvPr id="0" name=""/>
        <dsp:cNvSpPr/>
      </dsp:nvSpPr>
      <dsp:spPr>
        <a:xfrm>
          <a:off x="0" y="2327108"/>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Bluetooth</a:t>
          </a:r>
          <a:endParaRPr lang="en-US" sz="1800" b="1" kern="1200" dirty="0">
            <a:solidFill>
              <a:schemeClr val="tx1"/>
            </a:solidFill>
          </a:endParaRPr>
        </a:p>
      </dsp:txBody>
      <dsp:txXfrm>
        <a:off x="0" y="2327108"/>
        <a:ext cx="6477000" cy="374982"/>
      </dsp:txXfrm>
    </dsp:sp>
    <dsp:sp modelId="{27FD300F-E7DB-4719-A556-57E2FE1AFC07}">
      <dsp:nvSpPr>
        <dsp:cNvPr id="0" name=""/>
        <dsp:cNvSpPr/>
      </dsp:nvSpPr>
      <dsp:spPr>
        <a:xfrm>
          <a:off x="0" y="2714564"/>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USB Tethering</a:t>
          </a:r>
          <a:endParaRPr lang="en-US" sz="1800" b="1" kern="1200" dirty="0">
            <a:solidFill>
              <a:schemeClr val="tx1"/>
            </a:solidFill>
          </a:endParaRPr>
        </a:p>
      </dsp:txBody>
      <dsp:txXfrm>
        <a:off x="0" y="2714564"/>
        <a:ext cx="6477000" cy="374982"/>
      </dsp:txXfrm>
    </dsp:sp>
    <dsp:sp modelId="{FB2BFC44-3F9B-4CF3-A248-0F25336F9109}">
      <dsp:nvSpPr>
        <dsp:cNvPr id="0" name=""/>
        <dsp:cNvSpPr/>
      </dsp:nvSpPr>
      <dsp:spPr>
        <a:xfrm>
          <a:off x="0" y="3102020"/>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CPU Overclocking</a:t>
          </a:r>
          <a:endParaRPr lang="en-US" sz="1800" b="1" kern="1200" dirty="0">
            <a:solidFill>
              <a:schemeClr val="tx1"/>
            </a:solidFill>
          </a:endParaRPr>
        </a:p>
      </dsp:txBody>
      <dsp:txXfrm>
        <a:off x="0" y="3102020"/>
        <a:ext cx="6477000" cy="374982"/>
      </dsp:txXfrm>
    </dsp:sp>
    <dsp:sp modelId="{19FBB271-9D68-449C-8943-A800FB014B10}">
      <dsp:nvSpPr>
        <dsp:cNvPr id="0" name=""/>
        <dsp:cNvSpPr/>
      </dsp:nvSpPr>
      <dsp:spPr>
        <a:xfrm>
          <a:off x="0" y="3489477"/>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Other Performance Enhancements</a:t>
          </a:r>
          <a:endParaRPr lang="en-US" sz="1800" b="1" kern="1200" dirty="0">
            <a:solidFill>
              <a:schemeClr val="tx1"/>
            </a:solidFill>
          </a:endParaRPr>
        </a:p>
      </dsp:txBody>
      <dsp:txXfrm>
        <a:off x="0" y="3489477"/>
        <a:ext cx="6477000" cy="374982"/>
      </dsp:txXfrm>
    </dsp:sp>
    <dsp:sp modelId="{AE8804DB-2216-4210-8000-8486F35686D5}">
      <dsp:nvSpPr>
        <dsp:cNvPr id="0" name=""/>
        <dsp:cNvSpPr/>
      </dsp:nvSpPr>
      <dsp:spPr>
        <a:xfrm>
          <a:off x="0" y="3876933"/>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Soft Buttons And Other "Tablet Tweaks"</a:t>
          </a:r>
          <a:endParaRPr lang="en-US" sz="1800" b="1" kern="1200" dirty="0">
            <a:solidFill>
              <a:schemeClr val="tx1"/>
            </a:solidFill>
          </a:endParaRPr>
        </a:p>
      </dsp:txBody>
      <dsp:txXfrm>
        <a:off x="0" y="3876933"/>
        <a:ext cx="6477000" cy="374982"/>
      </dsp:txXfrm>
    </dsp:sp>
    <dsp:sp modelId="{850FAB9A-9517-40FE-8191-1FBBC9098544}">
      <dsp:nvSpPr>
        <dsp:cNvPr id="0" name=""/>
        <dsp:cNvSpPr/>
      </dsp:nvSpPr>
      <dsp:spPr>
        <a:xfrm>
          <a:off x="0" y="4264389"/>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solidFill>
                <a:schemeClr val="tx1"/>
              </a:solidFill>
            </a:rPr>
            <a:t>App Permissions Management</a:t>
          </a:r>
          <a:endParaRPr lang="en-US" sz="1800" b="1" kern="1200" dirty="0">
            <a:solidFill>
              <a:schemeClr val="tx1"/>
            </a:solidFill>
          </a:endParaRPr>
        </a:p>
      </dsp:txBody>
      <dsp:txXfrm>
        <a:off x="0" y="4264389"/>
        <a:ext cx="6477000" cy="374982"/>
      </dsp:txXfrm>
    </dsp:sp>
    <dsp:sp modelId="{F0D22664-606A-4122-8C31-F78EF22D133D}">
      <dsp:nvSpPr>
        <dsp:cNvPr id="0" name=""/>
        <dsp:cNvSpPr/>
      </dsp:nvSpPr>
      <dsp:spPr>
        <a:xfrm>
          <a:off x="0" y="4651845"/>
          <a:ext cx="6477000" cy="374982"/>
        </a:xfrm>
        <a:prstGeom prst="roundRect">
          <a:avLst/>
        </a:prstGeom>
        <a:solidFill>
          <a:srgbClr val="FFCC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Other Interface Enhancements</a:t>
          </a:r>
          <a:endParaRPr lang="en-US" sz="1800" b="1" kern="1200" dirty="0">
            <a:solidFill>
              <a:schemeClr val="tx1"/>
            </a:solidFill>
          </a:endParaRPr>
        </a:p>
      </dsp:txBody>
      <dsp:txXfrm>
        <a:off x="0" y="4651845"/>
        <a:ext cx="6477000" cy="37498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C500CE-9C87-4102-9669-BAB7E53C7DF1}">
      <dsp:nvSpPr>
        <dsp:cNvPr id="0" name=""/>
        <dsp:cNvSpPr/>
      </dsp:nvSpPr>
      <dsp:spPr>
        <a:xfrm>
          <a:off x="0" y="0"/>
          <a:ext cx="3843130" cy="5029199"/>
        </a:xfrm>
        <a:prstGeom prst="triangle">
          <a:avLst/>
        </a:prstGeom>
        <a:solidFill>
          <a:srgbClr val="92D050"/>
        </a:solidFill>
        <a:ln>
          <a:solidFill>
            <a:schemeClr val="tx1"/>
          </a:solid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sp>
    <dsp:sp modelId="{EAB8A5DC-87CB-4326-A135-5A9E4D6DBCF6}">
      <dsp:nvSpPr>
        <dsp:cNvPr id="0" name=""/>
        <dsp:cNvSpPr/>
      </dsp:nvSpPr>
      <dsp:spPr>
        <a:xfrm>
          <a:off x="1921565" y="505621"/>
          <a:ext cx="2498034" cy="595252"/>
        </a:xfrm>
        <a:prstGeom prst="roundRect">
          <a:avLst/>
        </a:prstGeom>
        <a:solidFill>
          <a:schemeClr val="accent4">
            <a:lumMod val="20000"/>
            <a:lumOff val="80000"/>
            <a:alpha val="9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Remove Unwanted Programs ("</a:t>
          </a:r>
          <a:r>
            <a:rPr lang="en-US" sz="1200" b="1" kern="1200" dirty="0" err="1" smtClean="0"/>
            <a:t>Bloatware</a:t>
          </a:r>
          <a:r>
            <a:rPr lang="en-US" sz="1200" b="1" kern="1200" dirty="0" smtClean="0"/>
            <a:t>") Installed By Your Carrier</a:t>
          </a:r>
          <a:endParaRPr lang="en-US" sz="1200" b="1" kern="1200" dirty="0"/>
        </a:p>
      </dsp:txBody>
      <dsp:txXfrm>
        <a:off x="1921565" y="505621"/>
        <a:ext cx="2498034" cy="595252"/>
      </dsp:txXfrm>
    </dsp:sp>
    <dsp:sp modelId="{055EB28D-63CA-4CD9-B3A0-4D95DB49D816}">
      <dsp:nvSpPr>
        <dsp:cNvPr id="0" name=""/>
        <dsp:cNvSpPr/>
      </dsp:nvSpPr>
      <dsp:spPr>
        <a:xfrm>
          <a:off x="1921565" y="1175280"/>
          <a:ext cx="2498034" cy="595252"/>
        </a:xfrm>
        <a:prstGeom prst="roundRect">
          <a:avLst/>
        </a:prstGeom>
        <a:solidFill>
          <a:schemeClr val="accent4">
            <a:lumMod val="20000"/>
            <a:lumOff val="80000"/>
            <a:alpha val="9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Receive More Frequent Security Updates</a:t>
          </a:r>
          <a:endParaRPr lang="en-US" sz="1200" b="1" kern="1200" dirty="0"/>
        </a:p>
      </dsp:txBody>
      <dsp:txXfrm>
        <a:off x="1921565" y="1175280"/>
        <a:ext cx="2498034" cy="595252"/>
      </dsp:txXfrm>
    </dsp:sp>
    <dsp:sp modelId="{6D9E7098-901A-4477-859F-5BE44F3D20C1}">
      <dsp:nvSpPr>
        <dsp:cNvPr id="0" name=""/>
        <dsp:cNvSpPr/>
      </dsp:nvSpPr>
      <dsp:spPr>
        <a:xfrm>
          <a:off x="1921565" y="1844940"/>
          <a:ext cx="2498034" cy="595252"/>
        </a:xfrm>
        <a:prstGeom prst="roundRect">
          <a:avLst/>
        </a:prstGeom>
        <a:solidFill>
          <a:schemeClr val="accent4">
            <a:lumMod val="20000"/>
            <a:lumOff val="80000"/>
            <a:alpha val="9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Have Access To The Current Version Of Android - Most Carriers Take Months To Update Devices  </a:t>
          </a:r>
          <a:endParaRPr lang="en-US" sz="1200" b="1" kern="1200" dirty="0"/>
        </a:p>
      </dsp:txBody>
      <dsp:txXfrm>
        <a:off x="1921565" y="1844940"/>
        <a:ext cx="2498034" cy="595252"/>
      </dsp:txXfrm>
    </dsp:sp>
    <dsp:sp modelId="{16FA4390-8453-457D-83BB-3A18B205C85C}">
      <dsp:nvSpPr>
        <dsp:cNvPr id="0" name=""/>
        <dsp:cNvSpPr/>
      </dsp:nvSpPr>
      <dsp:spPr>
        <a:xfrm>
          <a:off x="1921565" y="2514599"/>
          <a:ext cx="2498034" cy="595252"/>
        </a:xfrm>
        <a:prstGeom prst="roundRect">
          <a:avLst/>
        </a:prstGeom>
        <a:solidFill>
          <a:schemeClr val="accent4">
            <a:lumMod val="20000"/>
            <a:lumOff val="80000"/>
            <a:alpha val="9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Better Performance</a:t>
          </a:r>
          <a:endParaRPr lang="en-US" sz="1200" b="1" kern="1200" dirty="0"/>
        </a:p>
      </dsp:txBody>
      <dsp:txXfrm>
        <a:off x="1921565" y="2514599"/>
        <a:ext cx="2498034" cy="595252"/>
      </dsp:txXfrm>
    </dsp:sp>
    <dsp:sp modelId="{E8226710-CD14-4E8F-B0E8-0A59D8162CF4}">
      <dsp:nvSpPr>
        <dsp:cNvPr id="0" name=""/>
        <dsp:cNvSpPr/>
      </dsp:nvSpPr>
      <dsp:spPr>
        <a:xfrm>
          <a:off x="1921565" y="3184259"/>
          <a:ext cx="2498034" cy="595252"/>
        </a:xfrm>
        <a:prstGeom prst="roundRect">
          <a:avLst/>
        </a:prstGeom>
        <a:solidFill>
          <a:schemeClr val="accent4">
            <a:lumMod val="20000"/>
            <a:lumOff val="80000"/>
            <a:alpha val="9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Extra Features</a:t>
          </a:r>
          <a:endParaRPr lang="en-US" sz="1200" b="1" kern="1200" dirty="0"/>
        </a:p>
      </dsp:txBody>
      <dsp:txXfrm>
        <a:off x="1921565" y="3184259"/>
        <a:ext cx="2498034" cy="595252"/>
      </dsp:txXfrm>
    </dsp:sp>
    <dsp:sp modelId="{CA2647BB-13D0-48EC-B9B6-BF952C30F201}">
      <dsp:nvSpPr>
        <dsp:cNvPr id="0" name=""/>
        <dsp:cNvSpPr/>
      </dsp:nvSpPr>
      <dsp:spPr>
        <a:xfrm>
          <a:off x="1921565" y="3853919"/>
          <a:ext cx="2498034" cy="595252"/>
        </a:xfrm>
        <a:prstGeom prst="roundRect">
          <a:avLst/>
        </a:prstGeom>
        <a:solidFill>
          <a:schemeClr val="accent4">
            <a:lumMod val="20000"/>
            <a:lumOff val="80000"/>
            <a:alpha val="9000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err="1" smtClean="0"/>
            <a:t>Cyanogenmod</a:t>
          </a:r>
          <a:r>
            <a:rPr lang="en-US" sz="1200" b="1" kern="1200" dirty="0" smtClean="0"/>
            <a:t> Has Proven To Be More Stable Than Many </a:t>
          </a:r>
          <a:r>
            <a:rPr lang="en-US" sz="1200" b="1" i="1" kern="1200" dirty="0" smtClean="0"/>
            <a:t>Official</a:t>
          </a:r>
          <a:r>
            <a:rPr lang="en-US" sz="1200" b="1" kern="1200" dirty="0" smtClean="0"/>
            <a:t> </a:t>
          </a:r>
          <a:r>
            <a:rPr lang="en-US" sz="1200" b="1" kern="1200" dirty="0" err="1" smtClean="0"/>
            <a:t>Roms</a:t>
          </a:r>
          <a:r>
            <a:rPr lang="en-US" sz="1200" b="1" kern="1200" dirty="0" smtClean="0"/>
            <a:t>.</a:t>
          </a:r>
          <a:endParaRPr lang="en-US" sz="1200" b="1" kern="1200" dirty="0"/>
        </a:p>
      </dsp:txBody>
      <dsp:txXfrm>
        <a:off x="1921565" y="3853919"/>
        <a:ext cx="2498034" cy="59525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5363" name="Rectangle 3"/>
          <p:cNvSpPr>
            <a:spLocks noGrp="1" noChangeArrowheads="1"/>
          </p:cNvSpPr>
          <p:nvPr>
            <p:ph type="dt" sz="quarter" idx="1"/>
          </p:nvPr>
        </p:nvSpPr>
        <p:spPr bwMode="auto">
          <a:xfrm>
            <a:off x="3852017" y="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ltLang="en-US"/>
          </a:p>
        </p:txBody>
      </p:sp>
      <p:sp>
        <p:nvSpPr>
          <p:cNvPr id="15364" name="Rectangle 4"/>
          <p:cNvSpPr>
            <a:spLocks noGrp="1" noChangeArrowheads="1"/>
          </p:cNvSpPr>
          <p:nvPr>
            <p:ph type="ftr" sz="quarter" idx="2"/>
          </p:nvPr>
        </p:nvSpPr>
        <p:spPr bwMode="auto">
          <a:xfrm>
            <a:off x="1" y="9431815"/>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5365" name="Rectangle 5"/>
          <p:cNvSpPr>
            <a:spLocks noGrp="1" noChangeArrowheads="1"/>
          </p:cNvSpPr>
          <p:nvPr>
            <p:ph type="sldNum" sz="quarter" idx="3"/>
          </p:nvPr>
        </p:nvSpPr>
        <p:spPr bwMode="auto">
          <a:xfrm>
            <a:off x="3852017" y="9431815"/>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08C0882F-C627-49A7-9522-A96FF0ED1A1A}" type="slidenum">
              <a:rPr lang="en-US" altLang="en-US"/>
              <a:pPr/>
              <a:t>‹#›</a:t>
            </a:fld>
            <a:endParaRPr lang="en-US" altLang="en-US"/>
          </a:p>
        </p:txBody>
      </p:sp>
    </p:spTree>
    <p:extLst>
      <p:ext uri="{BB962C8B-B14F-4D97-AF65-F5344CB8AC3E}">
        <p14:creationId xmlns:p14="http://schemas.microsoft.com/office/powerpoint/2010/main" xmlns="" val="3089250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7411" name="Rectangle 3"/>
          <p:cNvSpPr>
            <a:spLocks noGrp="1" noChangeArrowheads="1"/>
          </p:cNvSpPr>
          <p:nvPr>
            <p:ph type="dt" idx="1"/>
          </p:nvPr>
        </p:nvSpPr>
        <p:spPr bwMode="auto">
          <a:xfrm>
            <a:off x="3852017" y="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ltLang="en-U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7413" name="Rectangle 5"/>
          <p:cNvSpPr>
            <a:spLocks noGrp="1" noChangeArrowheads="1"/>
          </p:cNvSpPr>
          <p:nvPr>
            <p:ph type="body" sz="quarter" idx="3"/>
          </p:nvPr>
        </p:nvSpPr>
        <p:spPr bwMode="auto">
          <a:xfrm>
            <a:off x="906357" y="4715908"/>
            <a:ext cx="4984962" cy="446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4" name="Rectangle 6"/>
          <p:cNvSpPr>
            <a:spLocks noGrp="1" noChangeArrowheads="1"/>
          </p:cNvSpPr>
          <p:nvPr>
            <p:ph type="ftr" sz="quarter" idx="4"/>
          </p:nvPr>
        </p:nvSpPr>
        <p:spPr bwMode="auto">
          <a:xfrm>
            <a:off x="1" y="9431815"/>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7415" name="Rectangle 7"/>
          <p:cNvSpPr>
            <a:spLocks noGrp="1" noChangeArrowheads="1"/>
          </p:cNvSpPr>
          <p:nvPr>
            <p:ph type="sldNum" sz="quarter" idx="5"/>
          </p:nvPr>
        </p:nvSpPr>
        <p:spPr bwMode="auto">
          <a:xfrm>
            <a:off x="3852017" y="9431815"/>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32AE3E7E-E053-458A-8D7A-B7FC43EDC890}" type="slidenum">
              <a:rPr lang="en-US" altLang="en-US"/>
              <a:pPr/>
              <a:t>‹#›</a:t>
            </a:fld>
            <a:endParaRPr lang="en-US" altLang="en-US"/>
          </a:p>
        </p:txBody>
      </p:sp>
    </p:spTree>
    <p:extLst>
      <p:ext uri="{BB962C8B-B14F-4D97-AF65-F5344CB8AC3E}">
        <p14:creationId xmlns:p14="http://schemas.microsoft.com/office/powerpoint/2010/main" xmlns="" val="4727268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a:t>
            </a:fld>
            <a:endParaRPr lang="en-US"/>
          </a:p>
        </p:txBody>
      </p:sp>
    </p:spTree>
    <p:extLst>
      <p:ext uri="{BB962C8B-B14F-4D97-AF65-F5344CB8AC3E}">
        <p14:creationId xmlns:p14="http://schemas.microsoft.com/office/powerpoint/2010/main" xmlns="" val="315041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10</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11</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12</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13</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14</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15</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16</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17</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18</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19</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20</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21</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22</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23</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24</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25</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26</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27</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28</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29</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30</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31</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32</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33</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34</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35</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36</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37</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38</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39</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4</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40</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41</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42</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5</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6</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7</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8</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9</a:t>
            </a:fld>
            <a:endParaRPr lang="en-US" altLang="en-US"/>
          </a:p>
        </p:txBody>
      </p:sp>
    </p:spTree>
    <p:extLst>
      <p:ext uri="{BB962C8B-B14F-4D97-AF65-F5344CB8AC3E}">
        <p14:creationId xmlns="" xmlns:p14="http://schemas.microsoft.com/office/powerpoint/2010/main" val="167653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a:p>
        </p:txBody>
      </p:sp>
      <p:sp>
        <p:nvSpPr>
          <p:cNvPr id="19" name="Footer Placeholder 18"/>
          <p:cNvSpPr>
            <a:spLocks noGrp="1"/>
          </p:cNvSpPr>
          <p:nvPr>
            <p:ph type="ftr" sz="quarter" idx="11"/>
          </p:nvPr>
        </p:nvSpPr>
        <p:spPr/>
        <p:txBody>
          <a:bodyPr/>
          <a:lstStyle/>
          <a:p>
            <a:r>
              <a:rPr lang="en-US" altLang="en-US" smtClean="0"/>
              <a:t>Copyright NataliaS@portnov.com</a:t>
            </a:r>
            <a:endParaRPr lang="en-US" altLang="en-US"/>
          </a:p>
        </p:txBody>
      </p:sp>
      <p:sp>
        <p:nvSpPr>
          <p:cNvPr id="27" name="Slide Number Placeholder 26"/>
          <p:cNvSpPr>
            <a:spLocks noGrp="1"/>
          </p:cNvSpPr>
          <p:nvPr>
            <p:ph type="sldNum" sz="quarter" idx="12"/>
          </p:nvPr>
        </p:nvSpPr>
        <p:spPr/>
        <p:txBody>
          <a:bodyPr/>
          <a:lstStyle/>
          <a:p>
            <a:fld id="{CB647D52-51EA-4BCB-89E4-5B3C93CE105F}"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AC415D67-3FC8-40FE-8E25-8C2FC7065E72}"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73951AE8-85E4-43B5-B1D7-E47A194067BC}"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18753DA3-EE6A-4384-9A43-0473C55E89A8}"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BE09AD1F-F569-4D25-BC2C-13095D1D2CE1}"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p:txBody>
          <a:bodyPr/>
          <a:lstStyle/>
          <a:p>
            <a:fld id="{F85569E7-1644-4B64-9542-9C2B5D8E6A61}"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smtClean="0"/>
              <a:t>Copyright NataliaS@portnov.com</a:t>
            </a:r>
            <a:endParaRPr lang="en-US" altLang="en-US"/>
          </a:p>
        </p:txBody>
      </p:sp>
      <p:sp>
        <p:nvSpPr>
          <p:cNvPr id="9" name="Slide Number Placeholder 8"/>
          <p:cNvSpPr>
            <a:spLocks noGrp="1"/>
          </p:cNvSpPr>
          <p:nvPr>
            <p:ph type="sldNum" sz="quarter" idx="12"/>
          </p:nvPr>
        </p:nvSpPr>
        <p:spPr/>
        <p:txBody>
          <a:bodyPr/>
          <a:lstStyle/>
          <a:p>
            <a:fld id="{736A649A-902C-49A8-82BC-8644691CAB9F}"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F71983A8-1FFE-45B0-8ED6-CD9B9AD274B0}"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smtClean="0"/>
              <a:t>Copyright NataliaS@portnov.com</a:t>
            </a:r>
            <a:endParaRPr lang="en-US" altLang="en-US"/>
          </a:p>
        </p:txBody>
      </p:sp>
      <p:sp>
        <p:nvSpPr>
          <p:cNvPr id="4" name="Slide Number Placeholder 3"/>
          <p:cNvSpPr>
            <a:spLocks noGrp="1"/>
          </p:cNvSpPr>
          <p:nvPr>
            <p:ph type="sldNum" sz="quarter" idx="12"/>
          </p:nvPr>
        </p:nvSpPr>
        <p:spPr/>
        <p:txBody>
          <a:bodyPr/>
          <a:lstStyle/>
          <a:p>
            <a:fld id="{084C3FA8-72F4-4F18-A28C-C6BF6303B9D6}"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p:txBody>
          <a:bodyPr/>
          <a:lstStyle/>
          <a:p>
            <a:fld id="{451B80E1-4EEB-4FD1-9660-214733F4EA87}"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fld id="{C678EA5B-EEA0-4E2F-9885-EAD03490A1CC}"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ltLang="en-US" smtClean="0"/>
              <a:t>Copyright NataliaS@portnov.com</a:t>
            </a:r>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B4036F-5753-4218-9A21-9DEFD87B9465}"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diagramColors" Target="../diagrams/colors6.xml"/><Relationship Id="rId3" Type="http://schemas.openxmlformats.org/officeDocument/2006/relationships/image" Target="../media/image13.jpeg"/><Relationship Id="rId7" Type="http://schemas.openxmlformats.org/officeDocument/2006/relationships/diagramColors" Target="../diagrams/colors5.xml"/><Relationship Id="rId12"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5.xml"/><Relationship Id="rId11" Type="http://schemas.openxmlformats.org/officeDocument/2006/relationships/diagramLayout" Target="../diagrams/layout6.xml"/><Relationship Id="rId5" Type="http://schemas.openxmlformats.org/officeDocument/2006/relationships/diagramLayout" Target="../diagrams/layout5.xml"/><Relationship Id="rId10" Type="http://schemas.openxmlformats.org/officeDocument/2006/relationships/diagramData" Target="../diagrams/data6.xml"/><Relationship Id="rId4" Type="http://schemas.openxmlformats.org/officeDocument/2006/relationships/diagramData" Target="../diagrams/data5.xml"/><Relationship Id="rId9" Type="http://schemas.openxmlformats.org/officeDocument/2006/relationships/image" Target="../media/image17.png"/><Relationship Id="rId14"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13.jpe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13.jpe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13.jpe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3.jpeg"/><Relationship Id="rId7"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3.jpeg"/><Relationship Id="rId7" Type="http://schemas.openxmlformats.org/officeDocument/2006/relationships/diagramQuickStyle" Target="../diagrams/quickStyle1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8.png"/><Relationship Id="rId9" Type="http://schemas.microsoft.com/office/2007/relationships/diagramDrawing" Target="../diagrams/drawing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3.jpeg"/><Relationship Id="rId7" Type="http://schemas.openxmlformats.org/officeDocument/2006/relationships/diagramColors" Target="../diagrams/colors1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0.jpe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0.jpeg"/><Relationship Id="rId7" Type="http://schemas.openxmlformats.org/officeDocument/2006/relationships/diagramColors" Target="../diagrams/colors1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0.jpeg"/><Relationship Id="rId7" Type="http://schemas.openxmlformats.org/officeDocument/2006/relationships/diagramColors" Target="../diagrams/colors18.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0.jpeg"/><Relationship Id="rId7" Type="http://schemas.openxmlformats.org/officeDocument/2006/relationships/diagramColors" Target="../diagrams/colors19.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0.jpeg"/><Relationship Id="rId7" Type="http://schemas.openxmlformats.org/officeDocument/2006/relationships/diagramColors" Target="../diagrams/colors20.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0.jpeg"/><Relationship Id="rId7" Type="http://schemas.openxmlformats.org/officeDocument/2006/relationships/diagramColors" Target="../diagrams/colors2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0.jpeg"/><Relationship Id="rId7" Type="http://schemas.openxmlformats.org/officeDocument/2006/relationships/diagramColors" Target="../diagrams/colors2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0.jpeg"/><Relationship Id="rId7" Type="http://schemas.openxmlformats.org/officeDocument/2006/relationships/diagramColors" Target="../diagrams/colors2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0.jpeg"/><Relationship Id="rId7" Type="http://schemas.openxmlformats.org/officeDocument/2006/relationships/diagramColors" Target="../diagrams/colors2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0.jpeg"/><Relationship Id="rId7" Type="http://schemas.openxmlformats.org/officeDocument/2006/relationships/diagramColors" Target="../diagrams/colors2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7.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0.jpeg"/><Relationship Id="rId7" Type="http://schemas.openxmlformats.org/officeDocument/2006/relationships/diagramColors" Target="../diagrams/colors26.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0.jpeg"/><Relationship Id="rId7" Type="http://schemas.openxmlformats.org/officeDocument/2006/relationships/diagramColors" Target="../diagrams/colors27.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0.jpeg"/><Relationship Id="rId7" Type="http://schemas.openxmlformats.org/officeDocument/2006/relationships/diagramColors" Target="../diagrams/colors28.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0.jpeg"/><Relationship Id="rId7" Type="http://schemas.openxmlformats.org/officeDocument/2006/relationships/diagramColors" Target="../diagrams/colors2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20.jpeg"/><Relationship Id="rId7" Type="http://schemas.openxmlformats.org/officeDocument/2006/relationships/diagramColors" Target="../diagrams/colors30.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20.jpeg"/><Relationship Id="rId7" Type="http://schemas.openxmlformats.org/officeDocument/2006/relationships/diagramColors" Target="../diagrams/colors3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20.jpeg"/><Relationship Id="rId7" Type="http://schemas.openxmlformats.org/officeDocument/2006/relationships/diagramColors" Target="../diagrams/colors32.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20.jpeg"/><Relationship Id="rId7" Type="http://schemas.openxmlformats.org/officeDocument/2006/relationships/diagramColors" Target="../diagrams/colors3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20.jpeg"/><Relationship Id="rId7" Type="http://schemas.openxmlformats.org/officeDocument/2006/relationships/diagramColors" Target="../diagrams/colors34.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20.jpeg"/><Relationship Id="rId7" Type="http://schemas.openxmlformats.org/officeDocument/2006/relationships/diagramColors" Target="../diagrams/colors35.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37.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20.jpeg"/><Relationship Id="rId7" Type="http://schemas.openxmlformats.org/officeDocument/2006/relationships/diagramColors" Target="../diagrams/colors3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20.jpeg"/><Relationship Id="rId7" Type="http://schemas.openxmlformats.org/officeDocument/2006/relationships/diagramColors" Target="../diagrams/colors37.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20.jpeg"/><Relationship Id="rId7" Type="http://schemas.openxmlformats.org/officeDocument/2006/relationships/diagramColors" Target="../diagrams/colors38.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0.jpeg"/><Relationship Id="rId7" Type="http://schemas.openxmlformats.org/officeDocument/2006/relationships/diagramColors" Target="../diagrams/colors39.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41.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20.jpeg"/><Relationship Id="rId7" Type="http://schemas.openxmlformats.org/officeDocument/2006/relationships/diagramColors" Target="../diagrams/colors40.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371600"/>
          </a:xfr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freezing" dir="t">
                <a:rot lat="0" lon="0" rev="5640000"/>
              </a:lightRig>
            </a:scene3d>
            <a:sp3d prstMaterial="flat">
              <a:bevelT w="38100" h="38100"/>
              <a:contourClr>
                <a:schemeClr val="tx2"/>
              </a:contourClr>
            </a:sp3d>
          </a:bodyPr>
          <a:lstStyle/>
          <a:p>
            <a:pPr algn="ctr"/>
            <a:r>
              <a:rPr lang="en-US" b="1" spc="300" dirty="0" smtClean="0">
                <a:solidFill>
                  <a:srgbClr val="C00000"/>
                </a:solidFill>
                <a:effectLst>
                  <a:outerShdw blurRad="38100" dist="38100" dir="2700000" algn="tl">
                    <a:srgbClr val="000000">
                      <a:alpha val="43137"/>
                    </a:srgbClr>
                  </a:outerShdw>
                </a:effectLst>
              </a:rPr>
              <a:t/>
            </a:r>
            <a:br>
              <a:rPr lang="en-US" b="1" spc="300" dirty="0" smtClean="0">
                <a:solidFill>
                  <a:srgbClr val="C00000"/>
                </a:solidFill>
                <a:effectLst>
                  <a:outerShdw blurRad="38100" dist="38100" dir="2700000" algn="tl">
                    <a:srgbClr val="000000">
                      <a:alpha val="43137"/>
                    </a:srgbClr>
                  </a:outerShdw>
                </a:effectLst>
              </a:rPr>
            </a:br>
            <a:r>
              <a:rPr lang="en-US" sz="6000" b="1" spc="300" dirty="0" smtClean="0">
                <a:ln w="6350">
                  <a:solidFill>
                    <a:schemeClr val="tx1"/>
                  </a:solidFill>
                </a:ln>
                <a:solidFill>
                  <a:schemeClr val="tx1"/>
                </a:solidFill>
                <a:effectLst>
                  <a:outerShdw blurRad="38100" dist="38100" dir="2700000" algn="tl">
                    <a:srgbClr val="000000">
                      <a:alpha val="43137"/>
                    </a:srgbClr>
                  </a:outerShdw>
                </a:effectLst>
              </a:rPr>
              <a:t>Becoming a Pro (II)</a:t>
            </a:r>
            <a:r>
              <a:rPr lang="en-US" sz="3200" b="1" dirty="0" smtClean="0">
                <a:solidFill>
                  <a:schemeClr val="tx2">
                    <a:lumMod val="75000"/>
                  </a:schemeClr>
                </a:solidFill>
              </a:rPr>
              <a:t/>
            </a:r>
            <a:br>
              <a:rPr lang="en-US" sz="3200" b="1" dirty="0" smtClean="0">
                <a:solidFill>
                  <a:schemeClr val="tx2">
                    <a:lumMod val="75000"/>
                  </a:schemeClr>
                </a:solidFill>
              </a:rPr>
            </a:br>
            <a:r>
              <a:rPr lang="en-US" sz="2400" b="1" dirty="0" smtClean="0">
                <a:solidFill>
                  <a:schemeClr val="tx2">
                    <a:lumMod val="75000"/>
                  </a:schemeClr>
                </a:solidFill>
              </a:rPr>
              <a:t> </a:t>
            </a:r>
            <a:r>
              <a:rPr lang="en-US" sz="2400" dirty="0" smtClean="0">
                <a:solidFill>
                  <a:srgbClr val="FFFF00"/>
                </a:solidFill>
              </a:rPr>
              <a:t>IN </a:t>
            </a:r>
            <a:r>
              <a:rPr lang="en-US" sz="3200" b="1" dirty="0" smtClean="0">
                <a:solidFill>
                  <a:srgbClr val="FFFF00"/>
                </a:solidFill>
                <a:effectLst>
                  <a:outerShdw blurRad="38100" dist="38100" dir="2700000" algn="tl">
                    <a:srgbClr val="000000">
                      <a:alpha val="43137"/>
                    </a:srgbClr>
                  </a:outerShdw>
                </a:effectLst>
              </a:rPr>
              <a:t>Mobile Applications Testing </a:t>
            </a:r>
            <a:endParaRPr lang="en-US" sz="36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657600"/>
            <a:ext cx="6400800" cy="1981200"/>
          </a:xfrm>
        </p:spPr>
        <p:txBody>
          <a:bodyPr>
            <a:normAutofit/>
          </a:bodyPr>
          <a:lstStyle/>
          <a:p>
            <a:endParaRPr lang="en-US" sz="1800" dirty="0"/>
          </a:p>
        </p:txBody>
      </p:sp>
      <p:pic>
        <p:nvPicPr>
          <p:cNvPr id="4" name="Picture 3" descr="Capture29.PNG"/>
          <p:cNvPicPr>
            <a:picLocks noChangeAspect="1"/>
          </p:cNvPicPr>
          <p:nvPr/>
        </p:nvPicPr>
        <p:blipFill>
          <a:blip r:embed="rId3" cstate="print"/>
          <a:stretch>
            <a:fillRect/>
          </a:stretch>
        </p:blipFill>
        <p:spPr>
          <a:xfrm>
            <a:off x="1676400" y="1905000"/>
            <a:ext cx="6096000" cy="4419600"/>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Slide Number Placeholder 4"/>
          <p:cNvSpPr>
            <a:spLocks noGrp="1"/>
          </p:cNvSpPr>
          <p:nvPr>
            <p:ph type="sldNum" sz="quarter" idx="12"/>
          </p:nvPr>
        </p:nvSpPr>
        <p:spPr/>
        <p:txBody>
          <a:bodyPr/>
          <a:lstStyle/>
          <a:p>
            <a:fld id="{CB647D52-51EA-4BCB-89E4-5B3C93CE105F}" type="slidenum">
              <a:rPr lang="en-US" altLang="en-US" smtClean="0"/>
              <a:pPr/>
              <a:t>1</a:t>
            </a:fld>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Tree>
    <p:extLst>
      <p:ext uri="{BB962C8B-B14F-4D97-AF65-F5344CB8AC3E}">
        <p14:creationId xmlns:p14="http://schemas.microsoft.com/office/powerpoint/2010/main" xmlns="" val="3864814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8382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900" b="1" dirty="0" err="1" smtClean="0">
                <a:solidFill>
                  <a:schemeClr val="bg1"/>
                </a:solidFill>
              </a:rPr>
              <a:t>CyanogenMod</a:t>
            </a:r>
            <a:r>
              <a:rPr lang="en-US" sz="4900" b="1" dirty="0" smtClean="0">
                <a:solidFill>
                  <a:schemeClr val="bg1"/>
                </a:solidFill>
              </a:rPr>
              <a:t> </a:t>
            </a:r>
            <a:r>
              <a:rPr lang="en-US" sz="5300" b="1" dirty="0" smtClean="0">
                <a:solidFill>
                  <a:schemeClr val="bg1"/>
                </a:solidFill>
              </a:rPr>
              <a:t/>
            </a:r>
            <a:br>
              <a:rPr lang="en-US" sz="53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10</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graphicFrame>
        <p:nvGraphicFramePr>
          <p:cNvPr id="20" name="Content Placeholder 19"/>
          <p:cNvGraphicFramePr>
            <a:graphicFrameLocks noGrp="1"/>
          </p:cNvGraphicFramePr>
          <p:nvPr>
            <p:ph sz="half" idx="1"/>
          </p:nvPr>
        </p:nvGraphicFramePr>
        <p:xfrm>
          <a:off x="228600" y="990600"/>
          <a:ext cx="4267200" cy="5364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Capture103.PNG"/>
          <p:cNvPicPr>
            <a:picLocks noChangeAspect="1"/>
          </p:cNvPicPr>
          <p:nvPr/>
        </p:nvPicPr>
        <p:blipFill>
          <a:blip r:embed="rId9" cstate="print"/>
          <a:stretch>
            <a:fillRect/>
          </a:stretch>
        </p:blipFill>
        <p:spPr>
          <a:xfrm>
            <a:off x="304800" y="1828800"/>
            <a:ext cx="4038600" cy="4343400"/>
          </a:xfrm>
          <a:prstGeom prst="rect">
            <a:avLst/>
          </a:prstGeom>
          <a:ln>
            <a:noFill/>
          </a:ln>
          <a:effectLst>
            <a:softEdge rad="112500"/>
          </a:effectLst>
        </p:spPr>
      </p:pic>
      <p:graphicFrame>
        <p:nvGraphicFramePr>
          <p:cNvPr id="13" name="Content Placeholder 12"/>
          <p:cNvGraphicFramePr>
            <a:graphicFrameLocks noGrp="1"/>
          </p:cNvGraphicFramePr>
          <p:nvPr>
            <p:ph sz="half" idx="2"/>
          </p:nvPr>
        </p:nvGraphicFramePr>
        <p:xfrm>
          <a:off x="4648200" y="1066800"/>
          <a:ext cx="4038600" cy="52881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 xmlns:p14="http://schemas.microsoft.com/office/powerpoint/2010/main" val="36498039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900" b="1" dirty="0" err="1" smtClean="0">
                <a:solidFill>
                  <a:schemeClr val="bg1"/>
                </a:solidFill>
              </a:rPr>
              <a:t>CyanogenMod</a:t>
            </a:r>
            <a:r>
              <a:rPr lang="en-US" sz="4900" b="1" dirty="0" smtClean="0">
                <a:solidFill>
                  <a:schemeClr val="bg1"/>
                </a:solidFill>
              </a:rPr>
              <a:t> </a:t>
            </a:r>
            <a:r>
              <a:rPr lang="en-US" sz="5300" b="1" dirty="0" smtClean="0">
                <a:solidFill>
                  <a:schemeClr val="bg1"/>
                </a:solidFill>
              </a:rPr>
              <a:t/>
            </a:r>
            <a:br>
              <a:rPr lang="en-US" sz="53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graphicFrame>
        <p:nvGraphicFramePr>
          <p:cNvPr id="12" name="Content Placeholder 11"/>
          <p:cNvGraphicFramePr>
            <a:graphicFrameLocks noGrp="1"/>
          </p:cNvGraphicFramePr>
          <p:nvPr>
            <p:ph sz="half" idx="1"/>
          </p:nvPr>
        </p:nvGraphicFramePr>
        <p:xfrm>
          <a:off x="152400" y="914400"/>
          <a:ext cx="22098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11</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sp>
        <p:nvSpPr>
          <p:cNvPr id="15" name="Rounded Rectangle 14"/>
          <p:cNvSpPr/>
          <p:nvPr/>
        </p:nvSpPr>
        <p:spPr>
          <a:xfrm>
            <a:off x="2438400" y="914400"/>
            <a:ext cx="6477000" cy="381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chemeClr val="tx1"/>
                </a:solidFill>
              </a:rPr>
              <a:t>Features supported </a:t>
            </a:r>
            <a:endParaRPr lang="en-US" sz="2800" b="1" dirty="0">
              <a:solidFill>
                <a:schemeClr val="tx1"/>
              </a:solidFill>
            </a:endParaRPr>
          </a:p>
        </p:txBody>
      </p:sp>
      <p:graphicFrame>
        <p:nvGraphicFramePr>
          <p:cNvPr id="13" name="Content Placeholder 12"/>
          <p:cNvGraphicFramePr>
            <a:graphicFrameLocks noGrp="1"/>
          </p:cNvGraphicFramePr>
          <p:nvPr>
            <p:ph sz="half" idx="2"/>
          </p:nvPr>
        </p:nvGraphicFramePr>
        <p:xfrm>
          <a:off x="2438400" y="1447800"/>
          <a:ext cx="6477000" cy="502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 xmlns:p14="http://schemas.microsoft.com/office/powerpoint/2010/main" val="36498039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900" b="1" dirty="0" err="1" smtClean="0">
                <a:solidFill>
                  <a:schemeClr val="bg1"/>
                </a:solidFill>
              </a:rPr>
              <a:t>CyanogenMod</a:t>
            </a:r>
            <a:r>
              <a:rPr lang="en-US" sz="4900" b="1" dirty="0" smtClean="0">
                <a:solidFill>
                  <a:schemeClr val="bg1"/>
                </a:solidFill>
              </a:rPr>
              <a:t> </a:t>
            </a:r>
            <a:r>
              <a:rPr lang="en-US" sz="5300" b="1" dirty="0" smtClean="0">
                <a:solidFill>
                  <a:schemeClr val="bg1"/>
                </a:solidFill>
              </a:rPr>
              <a:t/>
            </a:r>
            <a:br>
              <a:rPr lang="en-US" sz="53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12</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graphicFrame>
        <p:nvGraphicFramePr>
          <p:cNvPr id="18" name="Content Placeholder 17"/>
          <p:cNvGraphicFramePr>
            <a:graphicFrameLocks noGrp="1"/>
          </p:cNvGraphicFramePr>
          <p:nvPr>
            <p:ph sz="half" idx="1"/>
          </p:nvPr>
        </p:nvGraphicFramePr>
        <p:xfrm>
          <a:off x="304800" y="1447800"/>
          <a:ext cx="441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Content Placeholder 18"/>
          <p:cNvGraphicFramePr>
            <a:graphicFrameLocks noGrp="1"/>
          </p:cNvGraphicFramePr>
          <p:nvPr>
            <p:ph sz="half" idx="2"/>
          </p:nvPr>
        </p:nvGraphicFramePr>
        <p:xfrm>
          <a:off x="4648200" y="1447800"/>
          <a:ext cx="4038600" cy="502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Rounded Rectangle 15"/>
          <p:cNvSpPr/>
          <p:nvPr/>
        </p:nvSpPr>
        <p:spPr>
          <a:xfrm>
            <a:off x="381000" y="914400"/>
            <a:ext cx="4114800" cy="457200"/>
          </a:xfrm>
          <a:prstGeom prst="roundRect">
            <a:avLst/>
          </a:prstGeom>
          <a:solidFill>
            <a:schemeClr val="accent5"/>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PROS</a:t>
            </a:r>
            <a:endParaRPr lang="en-US" sz="2400" b="1" dirty="0"/>
          </a:p>
        </p:txBody>
      </p:sp>
      <p:sp>
        <p:nvSpPr>
          <p:cNvPr id="17" name="Rounded Rectangle 16"/>
          <p:cNvSpPr/>
          <p:nvPr/>
        </p:nvSpPr>
        <p:spPr>
          <a:xfrm>
            <a:off x="4572000" y="914400"/>
            <a:ext cx="4267200" cy="457200"/>
          </a:xfrm>
          <a:prstGeom prst="roundRect">
            <a:avLst/>
          </a:prstGeom>
          <a:solidFill>
            <a:srgbClr val="FF00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CONS</a:t>
            </a:r>
            <a:endParaRPr lang="en-US" sz="2400" b="1" dirty="0"/>
          </a:p>
        </p:txBody>
      </p:sp>
    </p:spTree>
    <p:extLst>
      <p:ext uri="{BB962C8B-B14F-4D97-AF65-F5344CB8AC3E}">
        <p14:creationId xmlns="" xmlns:p14="http://schemas.microsoft.com/office/powerpoint/2010/main" val="36498039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8382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900" b="1" dirty="0" err="1" smtClean="0">
                <a:solidFill>
                  <a:schemeClr val="bg1"/>
                </a:solidFill>
              </a:rPr>
              <a:t>CyanogenMod</a:t>
            </a:r>
            <a:r>
              <a:rPr lang="en-US" sz="4900" b="1" dirty="0" smtClean="0">
                <a:solidFill>
                  <a:schemeClr val="bg1"/>
                </a:solidFill>
              </a:rPr>
              <a:t> </a:t>
            </a:r>
            <a:r>
              <a:rPr lang="en-US" sz="5300" b="1" dirty="0" smtClean="0">
                <a:solidFill>
                  <a:schemeClr val="bg1"/>
                </a:solidFill>
              </a:rPr>
              <a:t/>
            </a:r>
            <a:br>
              <a:rPr lang="en-US" sz="53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13</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graphicFrame>
        <p:nvGraphicFramePr>
          <p:cNvPr id="21" name="Content Placeholder 20"/>
          <p:cNvGraphicFramePr>
            <a:graphicFrameLocks noGrp="1"/>
          </p:cNvGraphicFramePr>
          <p:nvPr>
            <p:ph sz="half" idx="2"/>
          </p:nvPr>
        </p:nvGraphicFramePr>
        <p:xfrm>
          <a:off x="4572000" y="1600200"/>
          <a:ext cx="4343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Content Placeholder 19"/>
          <p:cNvGraphicFramePr>
            <a:graphicFrameLocks noGrp="1"/>
          </p:cNvGraphicFramePr>
          <p:nvPr>
            <p:ph sz="half" idx="1"/>
          </p:nvPr>
        </p:nvGraphicFramePr>
        <p:xfrm>
          <a:off x="228600" y="1600200"/>
          <a:ext cx="4267200" cy="47547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Rounded Rectangle 17"/>
          <p:cNvSpPr/>
          <p:nvPr/>
        </p:nvSpPr>
        <p:spPr>
          <a:xfrm>
            <a:off x="152400" y="914400"/>
            <a:ext cx="8763000" cy="533400"/>
          </a:xfrm>
          <a:prstGeom prst="roundRect">
            <a:avLst/>
          </a:prstGeom>
          <a:solidFill>
            <a:srgbClr val="FFFF66"/>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FEATURE LIST</a:t>
            </a:r>
            <a:endParaRPr lang="en-US" sz="2800" b="1" dirty="0">
              <a:solidFill>
                <a:srgbClr val="FFFF66"/>
              </a:solidFill>
            </a:endParaRPr>
          </a:p>
        </p:txBody>
      </p:sp>
    </p:spTree>
    <p:extLst>
      <p:ext uri="{BB962C8B-B14F-4D97-AF65-F5344CB8AC3E}">
        <p14:creationId xmlns="" xmlns:p14="http://schemas.microsoft.com/office/powerpoint/2010/main" val="36498039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8382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900" b="1" dirty="0" err="1" smtClean="0">
                <a:solidFill>
                  <a:schemeClr val="bg1"/>
                </a:solidFill>
              </a:rPr>
              <a:t>CyanogenMod</a:t>
            </a:r>
            <a:r>
              <a:rPr lang="en-US" sz="4900" b="1" dirty="0" smtClean="0">
                <a:solidFill>
                  <a:schemeClr val="bg1"/>
                </a:solidFill>
              </a:rPr>
              <a:t> </a:t>
            </a:r>
            <a:r>
              <a:rPr lang="en-US" sz="5300" b="1" dirty="0" smtClean="0">
                <a:solidFill>
                  <a:schemeClr val="bg1"/>
                </a:solidFill>
              </a:rPr>
              <a:t/>
            </a:r>
            <a:br>
              <a:rPr lang="en-US" sz="53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14</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sp>
        <p:nvSpPr>
          <p:cNvPr id="18" name="Rounded Rectangle 17"/>
          <p:cNvSpPr/>
          <p:nvPr/>
        </p:nvSpPr>
        <p:spPr>
          <a:xfrm>
            <a:off x="152400" y="914400"/>
            <a:ext cx="8763000" cy="533400"/>
          </a:xfrm>
          <a:prstGeom prst="roundRect">
            <a:avLst/>
          </a:prstGeom>
          <a:solidFill>
            <a:srgbClr val="FFFF66"/>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Difference between </a:t>
            </a:r>
            <a:r>
              <a:rPr lang="en-US" sz="2800" b="1" dirty="0" err="1" smtClean="0">
                <a:solidFill>
                  <a:schemeClr val="tx1"/>
                </a:solidFill>
              </a:rPr>
              <a:t>CyangenMode</a:t>
            </a:r>
            <a:r>
              <a:rPr lang="en-US" sz="2800" b="1" dirty="0" smtClean="0">
                <a:solidFill>
                  <a:schemeClr val="tx1"/>
                </a:solidFill>
              </a:rPr>
              <a:t> and </a:t>
            </a:r>
            <a:r>
              <a:rPr lang="en-US" sz="2800" b="1" dirty="0" err="1" smtClean="0">
                <a:solidFill>
                  <a:schemeClr val="tx1"/>
                </a:solidFill>
              </a:rPr>
              <a:t>Cyangen</a:t>
            </a:r>
            <a:r>
              <a:rPr lang="en-US" sz="2800" b="1" dirty="0" smtClean="0">
                <a:solidFill>
                  <a:schemeClr val="tx1"/>
                </a:solidFill>
              </a:rPr>
              <a:t> OS</a:t>
            </a:r>
            <a:endParaRPr lang="en-US" sz="2800" b="1" dirty="0">
              <a:solidFill>
                <a:schemeClr val="tx1"/>
              </a:solidFill>
            </a:endParaRPr>
          </a:p>
        </p:txBody>
      </p:sp>
      <p:graphicFrame>
        <p:nvGraphicFramePr>
          <p:cNvPr id="13" name="Content Placeholder 12"/>
          <p:cNvGraphicFramePr>
            <a:graphicFrameLocks noGrp="1"/>
          </p:cNvGraphicFramePr>
          <p:nvPr>
            <p:ph sz="half" idx="1"/>
          </p:nvPr>
        </p:nvGraphicFramePr>
        <p:xfrm>
          <a:off x="457200" y="1600200"/>
          <a:ext cx="4038600" cy="4754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11"/>
          <p:cNvSpPr>
            <a:spLocks noGrp="1"/>
          </p:cNvSpPr>
          <p:nvPr>
            <p:ph sz="half" idx="2"/>
          </p:nvPr>
        </p:nvSpPr>
        <p:spPr>
          <a:xfrm>
            <a:off x="4648200" y="1600200"/>
            <a:ext cx="4038600" cy="4754725"/>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r>
              <a:rPr lang="en-US" b="1" i="1" dirty="0" err="1" smtClean="0"/>
              <a:t>Cyanogen</a:t>
            </a:r>
            <a:r>
              <a:rPr lang="en-US" b="1" i="1" dirty="0" smtClean="0"/>
              <a:t> Inc. is the company</a:t>
            </a:r>
          </a:p>
          <a:p>
            <a:r>
              <a:rPr lang="en-US" b="1" i="1" dirty="0" smtClean="0"/>
              <a:t> </a:t>
            </a:r>
            <a:r>
              <a:rPr lang="en-US" b="1" i="1" dirty="0" err="1" smtClean="0"/>
              <a:t>CyanogenOS</a:t>
            </a:r>
            <a:r>
              <a:rPr lang="en-US" b="1" i="1" dirty="0" smtClean="0"/>
              <a:t> is it's product</a:t>
            </a:r>
          </a:p>
          <a:p>
            <a:r>
              <a:rPr lang="en-US" b="1" i="1" dirty="0" err="1" smtClean="0"/>
              <a:t>CyanogenMod</a:t>
            </a:r>
            <a:r>
              <a:rPr lang="en-US" b="1" i="1" dirty="0" smtClean="0"/>
              <a:t> is the ROM which essentially is the backbone of </a:t>
            </a:r>
            <a:r>
              <a:rPr lang="en-US" b="1" i="1" dirty="0" err="1" smtClean="0"/>
              <a:t>CyanogenOS</a:t>
            </a:r>
            <a:r>
              <a:rPr lang="en-US" b="1" i="1" dirty="0" smtClean="0"/>
              <a:t>, and </a:t>
            </a:r>
            <a:r>
              <a:rPr lang="en-US" b="1" i="1" dirty="0" err="1" smtClean="0"/>
              <a:t>Cyanogen</a:t>
            </a:r>
            <a:r>
              <a:rPr lang="en-US" b="1" i="1" dirty="0" smtClean="0"/>
              <a:t> Inc</a:t>
            </a:r>
            <a:r>
              <a:rPr lang="en-US" dirty="0" smtClean="0"/>
              <a:t>.</a:t>
            </a:r>
            <a:endParaRPr lang="en-US" dirty="0"/>
          </a:p>
        </p:txBody>
      </p:sp>
    </p:spTree>
    <p:extLst>
      <p:ext uri="{BB962C8B-B14F-4D97-AF65-F5344CB8AC3E}">
        <p14:creationId xmlns="" xmlns:p14="http://schemas.microsoft.com/office/powerpoint/2010/main" val="36498039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8382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900" b="1" dirty="0" err="1" smtClean="0">
                <a:solidFill>
                  <a:schemeClr val="bg1"/>
                </a:solidFill>
              </a:rPr>
              <a:t>CyanogenMod</a:t>
            </a:r>
            <a:r>
              <a:rPr lang="en-US" sz="4900" b="1" dirty="0" smtClean="0">
                <a:solidFill>
                  <a:schemeClr val="bg1"/>
                </a:solidFill>
              </a:rPr>
              <a:t> </a:t>
            </a:r>
            <a:r>
              <a:rPr lang="en-US" sz="5300" b="1" dirty="0" smtClean="0">
                <a:solidFill>
                  <a:schemeClr val="bg1"/>
                </a:solidFill>
              </a:rPr>
              <a:t/>
            </a:r>
            <a:br>
              <a:rPr lang="en-US" sz="53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15</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sp>
        <p:nvSpPr>
          <p:cNvPr id="18" name="Rounded Rectangle 17"/>
          <p:cNvSpPr/>
          <p:nvPr/>
        </p:nvSpPr>
        <p:spPr>
          <a:xfrm>
            <a:off x="152400" y="914400"/>
            <a:ext cx="8763000" cy="533400"/>
          </a:xfrm>
          <a:prstGeom prst="roundRect">
            <a:avLst/>
          </a:prstGeom>
          <a:solidFill>
            <a:srgbClr val="FFFF66"/>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Latest Version </a:t>
            </a:r>
            <a:r>
              <a:rPr lang="en-US" sz="3600" b="1" dirty="0" smtClean="0">
                <a:solidFill>
                  <a:srgbClr val="FF0000"/>
                </a:solidFill>
              </a:rPr>
              <a:t>for all devices</a:t>
            </a:r>
            <a:r>
              <a:rPr lang="en-US" sz="4400" b="1" dirty="0" smtClean="0">
                <a:solidFill>
                  <a:srgbClr val="FF0000"/>
                </a:solidFill>
              </a:rPr>
              <a:t> </a:t>
            </a:r>
            <a:r>
              <a:rPr lang="en-US" sz="3600" b="1" dirty="0" smtClean="0">
                <a:solidFill>
                  <a:srgbClr val="FF0000"/>
                </a:solidFill>
              </a:rPr>
              <a:t> </a:t>
            </a:r>
            <a:endParaRPr lang="en-US" sz="2800" b="1" dirty="0">
              <a:solidFill>
                <a:srgbClr val="FF0000"/>
              </a:solidFill>
            </a:endParaRPr>
          </a:p>
        </p:txBody>
      </p:sp>
      <p:pic>
        <p:nvPicPr>
          <p:cNvPr id="10" name="Picture 9" descr="Capture104.PNG"/>
          <p:cNvPicPr>
            <a:picLocks noChangeAspect="1"/>
          </p:cNvPicPr>
          <p:nvPr/>
        </p:nvPicPr>
        <p:blipFill>
          <a:blip r:embed="rId4" cstate="print"/>
          <a:stretch>
            <a:fillRect/>
          </a:stretch>
        </p:blipFill>
        <p:spPr>
          <a:xfrm>
            <a:off x="4572000" y="2209800"/>
            <a:ext cx="4343400" cy="3962400"/>
          </a:xfrm>
          <a:prstGeom prst="rect">
            <a:avLst/>
          </a:prstGeom>
          <a:ln>
            <a:noFill/>
          </a:ln>
          <a:effectLst>
            <a:outerShdw blurRad="292100" dist="139700" dir="2700000" algn="tl" rotWithShape="0">
              <a:srgbClr val="333333">
                <a:alpha val="65000"/>
              </a:srgbClr>
            </a:outerShdw>
          </a:effectLst>
        </p:spPr>
      </p:pic>
      <p:graphicFrame>
        <p:nvGraphicFramePr>
          <p:cNvPr id="19" name="Content Placeholder 18"/>
          <p:cNvGraphicFramePr>
            <a:graphicFrameLocks noGrp="1"/>
          </p:cNvGraphicFramePr>
          <p:nvPr>
            <p:ph sz="half" idx="1"/>
          </p:nvPr>
        </p:nvGraphicFramePr>
        <p:xfrm>
          <a:off x="152400" y="2590800"/>
          <a:ext cx="4343400" cy="297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Rounded Rectangle 15"/>
          <p:cNvSpPr/>
          <p:nvPr/>
        </p:nvSpPr>
        <p:spPr>
          <a:xfrm>
            <a:off x="4572000" y="1447800"/>
            <a:ext cx="43434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dirty="0" smtClean="0"/>
          </a:p>
          <a:p>
            <a:pPr algn="ctr"/>
            <a:endParaRPr lang="en-US" b="1" dirty="0" smtClean="0"/>
          </a:p>
          <a:p>
            <a:pPr algn="ctr"/>
            <a:r>
              <a:rPr lang="en-US" sz="2400" b="1" dirty="0" smtClean="0"/>
              <a:t>Tastes like Marshmallow</a:t>
            </a:r>
            <a:br>
              <a:rPr lang="en-US" sz="2400" b="1" dirty="0" smtClean="0"/>
            </a:br>
            <a:r>
              <a:rPr lang="en-US" b="1" dirty="0" smtClean="0"/>
              <a:t/>
            </a:r>
            <a:br>
              <a:rPr lang="en-US" b="1" dirty="0" smtClean="0"/>
            </a:br>
            <a:endParaRPr lang="en-US" dirty="0"/>
          </a:p>
        </p:txBody>
      </p:sp>
      <p:sp>
        <p:nvSpPr>
          <p:cNvPr id="17" name="Rounded Rectangle 16"/>
          <p:cNvSpPr/>
          <p:nvPr/>
        </p:nvSpPr>
        <p:spPr>
          <a:xfrm>
            <a:off x="152400" y="1447800"/>
            <a:ext cx="4419600" cy="838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US" sz="1600" b="1" dirty="0" smtClean="0"/>
              <a:t>Marshmallow offers a number of useful features that </a:t>
            </a:r>
            <a:r>
              <a:rPr lang="en-US" sz="1600" b="1" dirty="0" err="1" smtClean="0"/>
              <a:t>Cyanogen</a:t>
            </a:r>
            <a:r>
              <a:rPr lang="en-US" sz="1600" b="1" dirty="0" smtClean="0"/>
              <a:t> leverages, including:</a:t>
            </a:r>
            <a:endParaRPr lang="en-US" sz="1600" b="1" dirty="0"/>
          </a:p>
        </p:txBody>
      </p:sp>
      <p:sp>
        <p:nvSpPr>
          <p:cNvPr id="20" name="Down Arrow 19"/>
          <p:cNvSpPr/>
          <p:nvPr/>
        </p:nvSpPr>
        <p:spPr>
          <a:xfrm>
            <a:off x="7620000" y="2209800"/>
            <a:ext cx="838200" cy="1447800"/>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2400" y="6248400"/>
            <a:ext cx="87630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t>Supported Devices </a:t>
            </a:r>
            <a:r>
              <a:rPr lang="en-US" dirty="0" smtClean="0"/>
              <a:t>: </a:t>
            </a:r>
            <a:r>
              <a:rPr lang="en-US" sz="1200" dirty="0" smtClean="0"/>
              <a:t>http://www.ibtimes.co.uk/cyanogenmod-13-0-full-list-devices-getting-official-stable-release-1550461</a:t>
            </a:r>
            <a:endParaRPr lang="en-US" dirty="0"/>
          </a:p>
        </p:txBody>
      </p:sp>
    </p:spTree>
    <p:extLst>
      <p:ext uri="{BB962C8B-B14F-4D97-AF65-F5344CB8AC3E}">
        <p14:creationId xmlns="" xmlns:p14="http://schemas.microsoft.com/office/powerpoint/2010/main" val="36498039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900" b="1" dirty="0" err="1" smtClean="0">
                <a:solidFill>
                  <a:schemeClr val="bg1"/>
                </a:solidFill>
              </a:rPr>
              <a:t>CyanogenMod</a:t>
            </a:r>
            <a:r>
              <a:rPr lang="en-US" sz="4900" b="1" dirty="0" smtClean="0">
                <a:solidFill>
                  <a:schemeClr val="bg1"/>
                </a:solidFill>
              </a:rPr>
              <a:t> </a:t>
            </a:r>
            <a:r>
              <a:rPr lang="en-US" sz="5300" b="1" dirty="0" smtClean="0">
                <a:solidFill>
                  <a:schemeClr val="bg1"/>
                </a:solidFill>
              </a:rPr>
              <a:t/>
            </a:r>
            <a:br>
              <a:rPr lang="en-US" sz="53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graphicFrame>
        <p:nvGraphicFramePr>
          <p:cNvPr id="26" name="Content Placeholder 25"/>
          <p:cNvGraphicFramePr>
            <a:graphicFrameLocks noGrp="1"/>
          </p:cNvGraphicFramePr>
          <p:nvPr>
            <p:ph sz="half" idx="1"/>
          </p:nvPr>
        </p:nvGraphicFramePr>
        <p:xfrm>
          <a:off x="4724400" y="2590800"/>
          <a:ext cx="42672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Content Placeholder 23"/>
          <p:cNvSpPr>
            <a:spLocks noGrp="1"/>
          </p:cNvSpPr>
          <p:nvPr>
            <p:ph sz="half" idx="2"/>
          </p:nvPr>
        </p:nvSpPr>
        <p:spPr>
          <a:xfrm>
            <a:off x="4648200" y="1920085"/>
            <a:ext cx="4343400" cy="120411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normAutofit fontScale="77500" lnSpcReduction="20000"/>
          </a:bodyPr>
          <a:lstStyle/>
          <a:p>
            <a:r>
              <a:rPr lang="en-US" dirty="0" smtClean="0"/>
              <a:t>CM 14.1 is simply the latest version of </a:t>
            </a:r>
            <a:r>
              <a:rPr lang="en-US" dirty="0" err="1" smtClean="0"/>
              <a:t>CyanogenMod</a:t>
            </a:r>
            <a:r>
              <a:rPr lang="en-US" dirty="0" smtClean="0"/>
              <a:t>, based on the Android 7.1 Nougat source code.</a:t>
            </a:r>
          </a:p>
          <a:p>
            <a:pPr>
              <a:buNone/>
            </a:pPr>
            <a:r>
              <a:rPr lang="en-US" dirty="0" smtClean="0"/>
              <a:t> </a:t>
            </a:r>
            <a:endParaRPr lang="en-US" dirty="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16</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8" name="Rounded Rectangle 17"/>
          <p:cNvSpPr/>
          <p:nvPr/>
        </p:nvSpPr>
        <p:spPr>
          <a:xfrm>
            <a:off x="457200" y="914400"/>
            <a:ext cx="8229600" cy="457200"/>
          </a:xfrm>
          <a:prstGeom prst="roundRect">
            <a:avLst/>
          </a:prstGeom>
          <a:solidFill>
            <a:srgbClr val="FFFF66"/>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OS 14.1</a:t>
            </a:r>
            <a:r>
              <a:rPr lang="en-US" sz="2800" b="1" dirty="0" smtClean="0">
                <a:solidFill>
                  <a:schemeClr val="tx1"/>
                </a:solidFill>
              </a:rPr>
              <a:t>:  Released November 09, 2016 </a:t>
            </a:r>
            <a:r>
              <a:rPr lang="en-US" sz="4400" b="1" dirty="0" smtClean="0">
                <a:solidFill>
                  <a:schemeClr val="tx1"/>
                </a:solidFill>
              </a:rPr>
              <a:t> </a:t>
            </a:r>
            <a:r>
              <a:rPr lang="en-US" sz="3600" b="1" dirty="0" smtClean="0">
                <a:solidFill>
                  <a:schemeClr val="tx1"/>
                </a:solidFill>
              </a:rPr>
              <a:t> </a:t>
            </a:r>
            <a:endParaRPr lang="en-US" sz="2800" b="1" dirty="0">
              <a:solidFill>
                <a:schemeClr val="tx1"/>
              </a:solidFill>
            </a:endParaRPr>
          </a:p>
        </p:txBody>
      </p:sp>
      <p:sp>
        <p:nvSpPr>
          <p:cNvPr id="15" name="Rounded Rectangle 14"/>
          <p:cNvSpPr/>
          <p:nvPr/>
        </p:nvSpPr>
        <p:spPr>
          <a:xfrm>
            <a:off x="152400" y="1371600"/>
            <a:ext cx="88392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Available for Selected Devices ONLY</a:t>
            </a:r>
            <a:endParaRPr lang="en-US" b="1" dirty="0"/>
          </a:p>
        </p:txBody>
      </p:sp>
      <p:sp>
        <p:nvSpPr>
          <p:cNvPr id="22" name="Rounded Rectangle 21"/>
          <p:cNvSpPr/>
          <p:nvPr/>
        </p:nvSpPr>
        <p:spPr>
          <a:xfrm>
            <a:off x="152400" y="6172200"/>
            <a:ext cx="88392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Supported Devices : </a:t>
            </a:r>
            <a:r>
              <a:rPr lang="en-US" sz="1400" dirty="0" smtClean="0"/>
              <a:t>http://www.cyanogenmods.org/official-cyanogenmod-14-1-cm14-1-devices-list/</a:t>
            </a:r>
            <a:endParaRPr lang="en-US" sz="1400" dirty="0"/>
          </a:p>
        </p:txBody>
      </p:sp>
      <p:pic>
        <p:nvPicPr>
          <p:cNvPr id="27" name="Picture 26" descr="Capture105.PNG"/>
          <p:cNvPicPr>
            <a:picLocks noChangeAspect="1"/>
          </p:cNvPicPr>
          <p:nvPr/>
        </p:nvPicPr>
        <p:blipFill>
          <a:blip r:embed="rId9" cstate="print"/>
          <a:stretch>
            <a:fillRect/>
          </a:stretch>
        </p:blipFill>
        <p:spPr>
          <a:xfrm>
            <a:off x="228600" y="1905000"/>
            <a:ext cx="4343400"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152400" y="1447800"/>
          <a:ext cx="86868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Content Placeholder 13" descr="Capture63.PNG"/>
          <p:cNvPicPr>
            <a:picLocks noGrp="1" noChangeAspect="1"/>
          </p:cNvPicPr>
          <p:nvPr>
            <p:ph sz="half" idx="2"/>
          </p:nvPr>
        </p:nvPicPr>
        <p:blipFill>
          <a:blip r:embed="rId9" cstate="print"/>
          <a:stretch>
            <a:fillRect/>
          </a:stretch>
        </p:blipFill>
        <p:spPr>
          <a:xfrm>
            <a:off x="2133600" y="5410200"/>
            <a:ext cx="4876800" cy="1143000"/>
          </a:xfrm>
        </p:spPr>
      </p:pic>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17</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solidFill>
                  <a:schemeClr val="tx1"/>
                </a:solidFill>
              </a:rPr>
              <a:t>How to Fix : </a:t>
            </a:r>
            <a:r>
              <a:rPr lang="en-US" sz="2000" b="1" dirty="0" err="1" smtClean="0">
                <a:solidFill>
                  <a:schemeClr val="tx1"/>
                </a:solidFill>
              </a:rPr>
              <a:t>iOS</a:t>
            </a:r>
            <a:r>
              <a:rPr lang="en-US" sz="2000" b="1" dirty="0" smtClean="0">
                <a:solidFill>
                  <a:schemeClr val="tx1"/>
                </a:solidFill>
              </a:rPr>
              <a:t> 10 Software Update Failed Error</a:t>
            </a:r>
            <a:endParaRPr lang="en-US" sz="2000" b="1" dirty="0">
              <a:solidFill>
                <a:schemeClr val="tx1"/>
              </a:solidFill>
            </a:endParaRPr>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spTree>
    <p:extLst>
      <p:ext uri="{BB962C8B-B14F-4D97-AF65-F5344CB8AC3E}">
        <p14:creationId xmlns="" xmlns:p14="http://schemas.microsoft.com/office/powerpoint/2010/main" val="36498039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152400" y="1447800"/>
          <a:ext cx="86868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18</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en-US" sz="2000" b="1" dirty="0" err="1" smtClean="0"/>
              <a:t>iPhone</a:t>
            </a:r>
            <a:r>
              <a:rPr lang="en-US" sz="2000" b="1" dirty="0" smtClean="0"/>
              <a:t> Stuck on Verifying Update</a:t>
            </a:r>
            <a:endParaRPr lang="en-US" sz="2000" b="1" dirty="0"/>
          </a:p>
        </p:txBody>
      </p:sp>
      <p:pic>
        <p:nvPicPr>
          <p:cNvPr id="13" name="Picture 12" descr="Capture64.PNG"/>
          <p:cNvPicPr>
            <a:picLocks noChangeAspect="1"/>
          </p:cNvPicPr>
          <p:nvPr/>
        </p:nvPicPr>
        <p:blipFill>
          <a:blip r:embed="rId9" cstate="print"/>
          <a:stretch>
            <a:fillRect/>
          </a:stretch>
        </p:blipFill>
        <p:spPr>
          <a:xfrm>
            <a:off x="2667000" y="5410200"/>
            <a:ext cx="3810000" cy="114324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152400" y="1447800"/>
          <a:ext cx="86868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19</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en-US" sz="2000" b="1" dirty="0" err="1" smtClean="0"/>
              <a:t>iOS</a:t>
            </a:r>
            <a:r>
              <a:rPr lang="en-US" sz="2000" b="1" dirty="0" smtClean="0"/>
              <a:t> 10 Stuck on Slide to Upgrade Screen</a:t>
            </a:r>
            <a:endParaRPr lang="en-US" sz="2000" b="1" dirty="0"/>
          </a:p>
        </p:txBody>
      </p:sp>
      <p:pic>
        <p:nvPicPr>
          <p:cNvPr id="11" name="Picture 10" descr="Capture65.PNG"/>
          <p:cNvPicPr>
            <a:picLocks noChangeAspect="1"/>
          </p:cNvPicPr>
          <p:nvPr/>
        </p:nvPicPr>
        <p:blipFill>
          <a:blip r:embed="rId9" cstate="print"/>
          <a:stretch>
            <a:fillRect/>
          </a:stretch>
        </p:blipFill>
        <p:spPr>
          <a:xfrm>
            <a:off x="2971800" y="5410200"/>
            <a:ext cx="3200400" cy="1152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ANDROID PROBLEM TROUBLESHOOTING</a:t>
            </a:r>
            <a:r>
              <a:rPr lang="en-US" sz="3600" b="1" cap="all" dirty="0" smtClean="0"/>
              <a:t/>
            </a:r>
            <a:br>
              <a:rPr lang="en-US" sz="3600" b="1" cap="all" dirty="0" smtClean="0"/>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12" name="Content Placeholder 11"/>
          <p:cNvSpPr>
            <a:spLocks noGrp="1"/>
          </p:cNvSpPr>
          <p:nvPr>
            <p:ph sz="half" idx="1"/>
          </p:nvPr>
        </p:nvSpPr>
        <p:spPr>
          <a:xfrm>
            <a:off x="457200" y="1447800"/>
            <a:ext cx="4038600" cy="5029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smtClean="0"/>
              <a:t>Memory problems with Android are quite popular especially among users of a bit older phones (and older versions of Android) </a:t>
            </a:r>
          </a:p>
          <a:p>
            <a:r>
              <a:rPr lang="en-US" sz="2400" dirty="0" smtClean="0"/>
              <a:t>Android phones after a couple of months begin to display tons of different notifications, such as, memory full problem (or memory low) or memory card problem and much more. </a:t>
            </a:r>
            <a:endParaRPr lang="en-US" b="1" dirty="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solidFill>
                  <a:schemeClr val="bg1"/>
                </a:solidFill>
              </a:rPr>
              <a:t>Memory Problems With Android</a:t>
            </a:r>
            <a:endParaRPr lang="en-US" sz="2000" b="1" dirty="0">
              <a:solidFill>
                <a:schemeClr val="bg1"/>
              </a:solidFill>
            </a:endParaRPr>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pic>
        <p:nvPicPr>
          <p:cNvPr id="15" name="Picture 14" descr="Capture54.PNG"/>
          <p:cNvPicPr>
            <a:picLocks noChangeAspect="1"/>
          </p:cNvPicPr>
          <p:nvPr/>
        </p:nvPicPr>
        <p:blipFill>
          <a:blip r:embed="rId3" cstate="print"/>
          <a:stretch>
            <a:fillRect/>
          </a:stretch>
        </p:blipFill>
        <p:spPr>
          <a:xfrm>
            <a:off x="4648200" y="1447800"/>
            <a:ext cx="4267200"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152400" y="1447800"/>
          <a:ext cx="50292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20</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en-US" sz="2000" b="1" dirty="0" err="1" smtClean="0"/>
              <a:t>iPhone</a:t>
            </a:r>
            <a:r>
              <a:rPr lang="en-US" sz="2000" b="1" dirty="0" smtClean="0"/>
              <a:t> Stuck in Recovery Mode</a:t>
            </a:r>
            <a:endParaRPr lang="en-US" sz="2000" b="1" dirty="0"/>
          </a:p>
        </p:txBody>
      </p:sp>
      <p:pic>
        <p:nvPicPr>
          <p:cNvPr id="12" name="Picture 11" descr="Capture66.PNG"/>
          <p:cNvPicPr>
            <a:picLocks noChangeAspect="1"/>
          </p:cNvPicPr>
          <p:nvPr/>
        </p:nvPicPr>
        <p:blipFill>
          <a:blip r:embed="rId9" cstate="print"/>
          <a:stretch>
            <a:fillRect/>
          </a:stretch>
        </p:blipFill>
        <p:spPr>
          <a:xfrm>
            <a:off x="5029200" y="1371600"/>
            <a:ext cx="3124200" cy="4953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152400" y="1447800"/>
          <a:ext cx="50292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21</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en-US" sz="2000" b="1" dirty="0" err="1" smtClean="0"/>
              <a:t>iPhone</a:t>
            </a:r>
            <a:r>
              <a:rPr lang="en-US" sz="2000" b="1" dirty="0" smtClean="0"/>
              <a:t> Stuck on Apple Logo During </a:t>
            </a:r>
            <a:r>
              <a:rPr lang="en-US" sz="2000" b="1" dirty="0" err="1" smtClean="0"/>
              <a:t>iOS</a:t>
            </a:r>
            <a:r>
              <a:rPr lang="en-US" sz="2000" b="1" dirty="0" smtClean="0"/>
              <a:t> 10 Update</a:t>
            </a:r>
            <a:endParaRPr lang="en-US" sz="2000" b="1" dirty="0"/>
          </a:p>
        </p:txBody>
      </p:sp>
      <p:pic>
        <p:nvPicPr>
          <p:cNvPr id="11" name="Picture 10" descr="Capture67.PNG"/>
          <p:cNvPicPr>
            <a:picLocks noChangeAspect="1"/>
          </p:cNvPicPr>
          <p:nvPr/>
        </p:nvPicPr>
        <p:blipFill>
          <a:blip r:embed="rId9" cstate="print"/>
          <a:stretch>
            <a:fillRect/>
          </a:stretch>
        </p:blipFill>
        <p:spPr>
          <a:xfrm>
            <a:off x="5181600" y="1371600"/>
            <a:ext cx="3200400" cy="50292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22</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Failed to Activate </a:t>
            </a:r>
            <a:r>
              <a:rPr lang="en-US" sz="2000" b="1" dirty="0" err="1" smtClean="0"/>
              <a:t>iPhone</a:t>
            </a:r>
            <a:r>
              <a:rPr lang="en-US" sz="2000" b="1" dirty="0" smtClean="0"/>
              <a:t> After </a:t>
            </a:r>
            <a:r>
              <a:rPr lang="en-US" sz="2000" b="1" dirty="0" err="1" smtClean="0"/>
              <a:t>iOS</a:t>
            </a:r>
            <a:r>
              <a:rPr lang="en-US" sz="2000" b="1" dirty="0" smtClean="0"/>
              <a:t> 10/10.1 Update</a:t>
            </a:r>
            <a:endParaRPr lang="en-US" sz="2000" b="1" dirty="0"/>
          </a:p>
        </p:txBody>
      </p:sp>
      <p:graphicFrame>
        <p:nvGraphicFramePr>
          <p:cNvPr id="13" name="Content Placeholder 12"/>
          <p:cNvGraphicFramePr>
            <a:graphicFrameLocks noGrp="1"/>
          </p:cNvGraphicFramePr>
          <p:nvPr>
            <p:ph sz="half" idx="1"/>
          </p:nvPr>
        </p:nvGraphicFramePr>
        <p:xfrm>
          <a:off x="457200" y="1371600"/>
          <a:ext cx="83058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6498039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304800" y="1447800"/>
          <a:ext cx="86106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23</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en-US" sz="2000" b="1" dirty="0" err="1" smtClean="0"/>
              <a:t>iOS</a:t>
            </a:r>
            <a:r>
              <a:rPr lang="en-US" sz="2000" b="1" dirty="0" smtClean="0"/>
              <a:t> 10/10.1 Bluetooth Issues</a:t>
            </a:r>
            <a:endParaRPr lang="en-US" sz="2000" b="1" dirty="0"/>
          </a:p>
        </p:txBody>
      </p:sp>
      <p:pic>
        <p:nvPicPr>
          <p:cNvPr id="12" name="Picture 11" descr="Capture68.PNG"/>
          <p:cNvPicPr>
            <a:picLocks noChangeAspect="1"/>
          </p:cNvPicPr>
          <p:nvPr/>
        </p:nvPicPr>
        <p:blipFill>
          <a:blip r:embed="rId9" cstate="print"/>
          <a:stretch>
            <a:fillRect/>
          </a:stretch>
        </p:blipFill>
        <p:spPr>
          <a:xfrm>
            <a:off x="7315200" y="4572000"/>
            <a:ext cx="1705213" cy="1733792"/>
          </a:xfrm>
          <a:prstGeom prst="rect">
            <a:avLst/>
          </a:prstGeom>
        </p:spPr>
      </p:pic>
    </p:spTree>
    <p:extLst>
      <p:ext uri="{BB962C8B-B14F-4D97-AF65-F5344CB8AC3E}">
        <p14:creationId xmlns="" xmlns:p14="http://schemas.microsoft.com/office/powerpoint/2010/main" val="36498039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304800" y="1295400"/>
          <a:ext cx="5791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24</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Message/</a:t>
            </a:r>
            <a:r>
              <a:rPr lang="en-US" sz="2000" b="1" dirty="0" err="1" smtClean="0"/>
              <a:t>iMessage</a:t>
            </a:r>
            <a:r>
              <a:rPr lang="en-US" sz="2000" b="1" dirty="0" smtClean="0"/>
              <a:t> Not Working</a:t>
            </a:r>
            <a:endParaRPr lang="en-US" sz="2000" b="1" dirty="0"/>
          </a:p>
        </p:txBody>
      </p:sp>
      <p:pic>
        <p:nvPicPr>
          <p:cNvPr id="11" name="Picture 10" descr="Capture69.PNG"/>
          <p:cNvPicPr>
            <a:picLocks noChangeAspect="1"/>
          </p:cNvPicPr>
          <p:nvPr/>
        </p:nvPicPr>
        <p:blipFill>
          <a:blip r:embed="rId9" cstate="print"/>
          <a:stretch>
            <a:fillRect/>
          </a:stretch>
        </p:blipFill>
        <p:spPr>
          <a:xfrm>
            <a:off x="6172200" y="1752600"/>
            <a:ext cx="2667000" cy="36576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971800" y="1295400"/>
          <a:ext cx="60198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25</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Wi-Fi Issues on </a:t>
            </a:r>
            <a:r>
              <a:rPr lang="en-US" sz="2000" b="1" dirty="0" err="1" smtClean="0"/>
              <a:t>iPhone</a:t>
            </a:r>
            <a:r>
              <a:rPr lang="en-US" sz="2000" b="1" dirty="0" smtClean="0"/>
              <a:t> </a:t>
            </a:r>
            <a:r>
              <a:rPr lang="en-US" sz="2000" b="1" dirty="0" err="1" smtClean="0"/>
              <a:t>iPad</a:t>
            </a:r>
            <a:endParaRPr lang="en-US" sz="2000" b="1" dirty="0"/>
          </a:p>
        </p:txBody>
      </p:sp>
      <p:sp>
        <p:nvSpPr>
          <p:cNvPr id="12" name="Rounded Rectangle 11"/>
          <p:cNvSpPr/>
          <p:nvPr/>
        </p:nvSpPr>
        <p:spPr>
          <a:xfrm>
            <a:off x="228600" y="1371600"/>
            <a:ext cx="2895600" cy="5029200"/>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i="1" dirty="0" smtClean="0"/>
              <a:t>1. Potential Solutions to </a:t>
            </a:r>
            <a:r>
              <a:rPr lang="en-US" sz="2800" b="1" i="1" dirty="0" err="1" smtClean="0"/>
              <a:t>iPhone</a:t>
            </a:r>
            <a:r>
              <a:rPr lang="en-US" sz="2800" b="1" i="1" dirty="0" smtClean="0"/>
              <a:t>/</a:t>
            </a:r>
            <a:r>
              <a:rPr lang="en-US" sz="2800" b="1" i="1" dirty="0" err="1" smtClean="0"/>
              <a:t>iPad</a:t>
            </a:r>
            <a:r>
              <a:rPr lang="en-US" sz="2800" b="1" i="1" dirty="0" smtClean="0"/>
              <a:t> not connecting to Wi-Fi After </a:t>
            </a:r>
            <a:r>
              <a:rPr lang="en-US" sz="2800" b="1" i="1" dirty="0" err="1" smtClean="0"/>
              <a:t>iOS</a:t>
            </a:r>
            <a:r>
              <a:rPr lang="en-US" sz="2800" b="1" i="1" dirty="0" smtClean="0"/>
              <a:t> Update</a:t>
            </a:r>
            <a:endParaRPr lang="en-US" i="1" dirty="0"/>
          </a:p>
        </p:txBody>
      </p:sp>
    </p:spTree>
    <p:extLst>
      <p:ext uri="{BB962C8B-B14F-4D97-AF65-F5344CB8AC3E}">
        <p14:creationId xmlns="" xmlns:p14="http://schemas.microsoft.com/office/powerpoint/2010/main" val="364980393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3276600" y="1066800"/>
          <a:ext cx="5562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26</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Wi-Fi Issues on </a:t>
            </a:r>
            <a:r>
              <a:rPr lang="en-US" sz="2000" b="1" dirty="0" err="1" smtClean="0"/>
              <a:t>iPhone</a:t>
            </a:r>
            <a:r>
              <a:rPr lang="en-US" sz="2000" b="1" dirty="0" smtClean="0"/>
              <a:t> </a:t>
            </a:r>
            <a:r>
              <a:rPr lang="en-US" sz="2000" b="1" dirty="0" err="1" smtClean="0"/>
              <a:t>iPad</a:t>
            </a:r>
            <a:endParaRPr lang="en-US" sz="2000" b="1" dirty="0"/>
          </a:p>
        </p:txBody>
      </p:sp>
      <p:sp>
        <p:nvSpPr>
          <p:cNvPr id="12" name="Rounded Rectangle 11"/>
          <p:cNvSpPr/>
          <p:nvPr/>
        </p:nvSpPr>
        <p:spPr>
          <a:xfrm>
            <a:off x="228600" y="1371600"/>
            <a:ext cx="2895600" cy="5029200"/>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2. Potential Solutions to </a:t>
            </a:r>
            <a:r>
              <a:rPr lang="en-US" sz="2800" b="1" dirty="0" err="1" smtClean="0"/>
              <a:t>iPhone</a:t>
            </a:r>
            <a:r>
              <a:rPr lang="en-US" sz="2800" b="1" dirty="0" smtClean="0"/>
              <a:t> </a:t>
            </a:r>
            <a:r>
              <a:rPr lang="en-US" sz="2800" b="1" dirty="0" err="1" smtClean="0"/>
              <a:t>iPad</a:t>
            </a:r>
            <a:r>
              <a:rPr lang="en-US" sz="2800" b="1" dirty="0" smtClean="0"/>
              <a:t> Wi-Fi </a:t>
            </a:r>
            <a:r>
              <a:rPr lang="en-US" sz="2800" b="1" dirty="0" err="1" smtClean="0"/>
              <a:t>Greyed</a:t>
            </a:r>
            <a:r>
              <a:rPr lang="en-US" sz="2800" b="1" dirty="0" smtClean="0"/>
              <a:t> out/won't turn on After </a:t>
            </a:r>
            <a:r>
              <a:rPr lang="en-US" sz="2800" b="1" dirty="0" err="1" smtClean="0"/>
              <a:t>iOS</a:t>
            </a:r>
            <a:r>
              <a:rPr lang="en-US" sz="2800" b="1" dirty="0" smtClean="0"/>
              <a:t> 10 Upgrade</a:t>
            </a:r>
            <a:endParaRPr lang="en-US" i="1" dirty="0"/>
          </a:p>
        </p:txBody>
      </p:sp>
    </p:spTree>
    <p:extLst>
      <p:ext uri="{BB962C8B-B14F-4D97-AF65-F5344CB8AC3E}">
        <p14:creationId xmlns="" xmlns:p14="http://schemas.microsoft.com/office/powerpoint/2010/main" val="36498039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971800" y="1295400"/>
          <a:ext cx="6019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27</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Wi-Fi Issues on </a:t>
            </a:r>
            <a:r>
              <a:rPr lang="en-US" sz="2000" b="1" dirty="0" err="1" smtClean="0"/>
              <a:t>iPhone</a:t>
            </a:r>
            <a:r>
              <a:rPr lang="en-US" sz="2000" b="1" dirty="0" smtClean="0"/>
              <a:t> </a:t>
            </a:r>
            <a:r>
              <a:rPr lang="en-US" sz="2000" b="1" dirty="0" err="1" smtClean="0"/>
              <a:t>iPad</a:t>
            </a:r>
            <a:endParaRPr lang="en-US" sz="2000" b="1" dirty="0"/>
          </a:p>
        </p:txBody>
      </p:sp>
      <p:sp>
        <p:nvSpPr>
          <p:cNvPr id="12" name="Rounded Rectangle 11"/>
          <p:cNvSpPr/>
          <p:nvPr/>
        </p:nvSpPr>
        <p:spPr>
          <a:xfrm>
            <a:off x="228600" y="1371600"/>
            <a:ext cx="2895600" cy="5029200"/>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3.  Potential fixes to </a:t>
            </a:r>
            <a:r>
              <a:rPr lang="en-US" sz="2800" b="1" dirty="0" err="1" smtClean="0"/>
              <a:t>iPhone</a:t>
            </a:r>
            <a:r>
              <a:rPr lang="en-US" sz="2800" b="1" dirty="0" smtClean="0"/>
              <a:t> </a:t>
            </a:r>
            <a:r>
              <a:rPr lang="en-US" sz="2800" b="1" dirty="0" err="1" smtClean="0"/>
              <a:t>iPad</a:t>
            </a:r>
            <a:r>
              <a:rPr lang="en-US" sz="2800" b="1" dirty="0" smtClean="0"/>
              <a:t> Keeps Dropping Wi-Fi After </a:t>
            </a:r>
            <a:r>
              <a:rPr lang="en-US" sz="2800" b="1" dirty="0" err="1" smtClean="0"/>
              <a:t>iOS</a:t>
            </a:r>
            <a:r>
              <a:rPr lang="en-US" sz="2800" b="1" dirty="0" smtClean="0"/>
              <a:t> 10 Upgrade</a:t>
            </a:r>
            <a:endParaRPr lang="en-US" i="1" dirty="0"/>
          </a:p>
        </p:txBody>
      </p:sp>
    </p:spTree>
    <p:extLst>
      <p:ext uri="{BB962C8B-B14F-4D97-AF65-F5344CB8AC3E}">
        <p14:creationId xmlns="" xmlns:p14="http://schemas.microsoft.com/office/powerpoint/2010/main" val="36498039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971800" y="1295400"/>
          <a:ext cx="6019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28</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Wi-Fi Issues on </a:t>
            </a:r>
            <a:r>
              <a:rPr lang="en-US" sz="2000" b="1" dirty="0" err="1" smtClean="0"/>
              <a:t>iPhone</a:t>
            </a:r>
            <a:r>
              <a:rPr lang="en-US" sz="2000" b="1" dirty="0" smtClean="0"/>
              <a:t> </a:t>
            </a:r>
            <a:r>
              <a:rPr lang="en-US" sz="2000" b="1" dirty="0" err="1" smtClean="0"/>
              <a:t>iPad</a:t>
            </a:r>
            <a:endParaRPr lang="en-US" sz="2000" b="1" dirty="0"/>
          </a:p>
        </p:txBody>
      </p:sp>
      <p:sp>
        <p:nvSpPr>
          <p:cNvPr id="12" name="Rounded Rectangle 11"/>
          <p:cNvSpPr/>
          <p:nvPr/>
        </p:nvSpPr>
        <p:spPr>
          <a:xfrm>
            <a:off x="228600" y="1371600"/>
            <a:ext cx="2438400" cy="5029200"/>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4. How to Fix: </a:t>
            </a:r>
            <a:r>
              <a:rPr lang="en-US" sz="2800" b="1" dirty="0" err="1" smtClean="0"/>
              <a:t>iPhone</a:t>
            </a:r>
            <a:r>
              <a:rPr lang="en-US" sz="2800" b="1" dirty="0" smtClean="0"/>
              <a:t> </a:t>
            </a:r>
            <a:r>
              <a:rPr lang="en-US" sz="2800" b="1" dirty="0" err="1" smtClean="0"/>
              <a:t>iPad</a:t>
            </a:r>
            <a:r>
              <a:rPr lang="en-US" sz="2800" b="1" dirty="0" smtClean="0"/>
              <a:t> Slow on Wi-Fi After </a:t>
            </a:r>
            <a:r>
              <a:rPr lang="en-US" sz="2800" b="1" dirty="0" err="1" smtClean="0"/>
              <a:t>iOS</a:t>
            </a:r>
            <a:r>
              <a:rPr lang="en-US" sz="2800" b="1" dirty="0" smtClean="0"/>
              <a:t> 10 Upgrade</a:t>
            </a:r>
            <a:endParaRPr lang="en-US" i="1" dirty="0"/>
          </a:p>
        </p:txBody>
      </p:sp>
    </p:spTree>
    <p:extLst>
      <p:ext uri="{BB962C8B-B14F-4D97-AF65-F5344CB8AC3E}">
        <p14:creationId xmlns="" xmlns:p14="http://schemas.microsoft.com/office/powerpoint/2010/main" val="36498039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971800" y="1295400"/>
          <a:ext cx="6019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29</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Wi-Fi Issues on </a:t>
            </a:r>
            <a:r>
              <a:rPr lang="en-US" sz="2000" b="1" dirty="0" err="1" smtClean="0"/>
              <a:t>iPhone</a:t>
            </a:r>
            <a:r>
              <a:rPr lang="en-US" sz="2000" b="1" dirty="0" smtClean="0"/>
              <a:t> </a:t>
            </a:r>
            <a:r>
              <a:rPr lang="en-US" sz="2000" b="1" dirty="0" err="1" smtClean="0"/>
              <a:t>iPad</a:t>
            </a:r>
            <a:endParaRPr lang="en-US" sz="2000" b="1" dirty="0"/>
          </a:p>
        </p:txBody>
      </p:sp>
      <p:sp>
        <p:nvSpPr>
          <p:cNvPr id="12" name="Rounded Rectangle 11"/>
          <p:cNvSpPr/>
          <p:nvPr/>
        </p:nvSpPr>
        <p:spPr>
          <a:xfrm>
            <a:off x="228600" y="1371600"/>
            <a:ext cx="2438400" cy="5029200"/>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5. Quick Solutions to </a:t>
            </a:r>
            <a:r>
              <a:rPr lang="en-US" sz="2800" b="1" dirty="0" err="1" smtClean="0"/>
              <a:t>iPhone</a:t>
            </a:r>
            <a:r>
              <a:rPr lang="en-US" sz="2800" b="1" dirty="0" smtClean="0"/>
              <a:t> </a:t>
            </a:r>
            <a:r>
              <a:rPr lang="en-US" sz="2800" b="1" dirty="0" err="1" smtClean="0"/>
              <a:t>iPad</a:t>
            </a:r>
            <a:r>
              <a:rPr lang="en-US" sz="2800" b="1" dirty="0" smtClean="0"/>
              <a:t> Unable to Join Wi-Fi After </a:t>
            </a:r>
            <a:r>
              <a:rPr lang="en-US" sz="2800" b="1" dirty="0" err="1" smtClean="0"/>
              <a:t>iOS</a:t>
            </a:r>
            <a:r>
              <a:rPr lang="en-US" sz="2800" b="1" dirty="0" smtClean="0"/>
              <a:t> 10 Update</a:t>
            </a:r>
            <a:endParaRPr lang="en-US" i="1" dirty="0"/>
          </a:p>
        </p:txBody>
      </p:sp>
    </p:spTree>
    <p:extLst>
      <p:ext uri="{BB962C8B-B14F-4D97-AF65-F5344CB8AC3E}">
        <p14:creationId xmlns="" xmlns:p14="http://schemas.microsoft.com/office/powerpoint/2010/main" val="36498039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ANDROID PROBLEM TROUBLESHOOTING</a:t>
            </a:r>
            <a:r>
              <a:rPr lang="en-US" sz="3600" b="1" cap="all" dirty="0" smtClean="0"/>
              <a:t/>
            </a:r>
            <a:br>
              <a:rPr lang="en-US" sz="3600" b="1" cap="all" dirty="0" smtClean="0"/>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5" name="Content Placeholder 14"/>
          <p:cNvGraphicFramePr>
            <a:graphicFrameLocks noGrp="1"/>
          </p:cNvGraphicFramePr>
          <p:nvPr>
            <p:ph sz="half" idx="1"/>
          </p:nvPr>
        </p:nvGraphicFramePr>
        <p:xfrm>
          <a:off x="228600" y="1066800"/>
          <a:ext cx="4267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a:t>
            </a:fld>
            <a:endParaRPr lang="en-US" altLang="en-US"/>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Memory Problems With Android and </a:t>
            </a:r>
            <a:r>
              <a:rPr lang="en-US" sz="2000" b="1" dirty="0" smtClean="0">
                <a:solidFill>
                  <a:schemeClr val="tx1"/>
                </a:solidFill>
              </a:rPr>
              <a:t>Possible Solutions  </a:t>
            </a:r>
            <a:endParaRPr lang="en-US" sz="2000" b="1" dirty="0">
              <a:solidFill>
                <a:schemeClr val="tx1"/>
              </a:solidFill>
            </a:endParaRPr>
          </a:p>
        </p:txBody>
      </p:sp>
      <p:pic>
        <p:nvPicPr>
          <p:cNvPr id="11" name="Picture 10" descr="Capture55.PNG"/>
          <p:cNvPicPr>
            <a:picLocks noChangeAspect="1"/>
          </p:cNvPicPr>
          <p:nvPr/>
        </p:nvPicPr>
        <p:blipFill>
          <a:blip r:embed="rId8" cstate="print"/>
          <a:stretch>
            <a:fillRect/>
          </a:stretch>
        </p:blipFill>
        <p:spPr>
          <a:xfrm>
            <a:off x="4572000" y="1371600"/>
            <a:ext cx="4267200" cy="5105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28600" y="1295400"/>
          <a:ext cx="4724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30</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App Issues on </a:t>
            </a:r>
            <a:r>
              <a:rPr lang="en-US" sz="2000" b="1" dirty="0" err="1" smtClean="0"/>
              <a:t>iPhone</a:t>
            </a:r>
            <a:r>
              <a:rPr lang="en-US" sz="2000" b="1" dirty="0" smtClean="0"/>
              <a:t>/</a:t>
            </a:r>
            <a:r>
              <a:rPr lang="en-US" sz="2000" b="1" dirty="0" err="1" smtClean="0"/>
              <a:t>iPad</a:t>
            </a:r>
            <a:r>
              <a:rPr lang="en-US" sz="2000" b="1" dirty="0" smtClean="0"/>
              <a:t> After </a:t>
            </a:r>
            <a:r>
              <a:rPr lang="en-US" sz="2000" b="1" dirty="0" err="1" smtClean="0"/>
              <a:t>iOS</a:t>
            </a:r>
            <a:r>
              <a:rPr lang="en-US" sz="2000" b="1" dirty="0" smtClean="0"/>
              <a:t> 10/10.1 Update</a:t>
            </a:r>
            <a:endParaRPr lang="en-US" sz="2000" b="1" dirty="0"/>
          </a:p>
        </p:txBody>
      </p:sp>
      <p:sp>
        <p:nvSpPr>
          <p:cNvPr id="11" name="Rounded Rectangle 10"/>
          <p:cNvSpPr/>
          <p:nvPr/>
        </p:nvSpPr>
        <p:spPr>
          <a:xfrm>
            <a:off x="4495800" y="1295400"/>
            <a:ext cx="44196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There are certain issues with apps on your </a:t>
            </a:r>
            <a:r>
              <a:rPr lang="en-US" dirty="0" err="1" smtClean="0"/>
              <a:t>iPhone</a:t>
            </a:r>
            <a:r>
              <a:rPr lang="en-US" dirty="0" smtClean="0"/>
              <a:t> or </a:t>
            </a:r>
            <a:r>
              <a:rPr lang="en-US" dirty="0" err="1" smtClean="0"/>
              <a:t>iPad</a:t>
            </a:r>
            <a:r>
              <a:rPr lang="en-US" dirty="0" smtClean="0"/>
              <a:t> after downloading </a:t>
            </a:r>
            <a:r>
              <a:rPr lang="en-US" dirty="0" err="1" smtClean="0"/>
              <a:t>iOS</a:t>
            </a:r>
            <a:r>
              <a:rPr lang="en-US" dirty="0" smtClean="0"/>
              <a:t> 10. Several </a:t>
            </a:r>
            <a:r>
              <a:rPr lang="en-US" dirty="0" err="1" smtClean="0"/>
              <a:t>iPhone</a:t>
            </a:r>
            <a:r>
              <a:rPr lang="en-US" dirty="0" smtClean="0"/>
              <a:t> users have been reported that app keeps crashing and some apps getting crashed at launch</a:t>
            </a:r>
            <a:endParaRPr lang="en-US" dirty="0"/>
          </a:p>
        </p:txBody>
      </p:sp>
      <p:pic>
        <p:nvPicPr>
          <p:cNvPr id="13" name="Picture 12" descr="Capture70.PNG"/>
          <p:cNvPicPr>
            <a:picLocks noChangeAspect="1"/>
          </p:cNvPicPr>
          <p:nvPr/>
        </p:nvPicPr>
        <p:blipFill>
          <a:blip r:embed="rId9" cstate="print"/>
          <a:stretch>
            <a:fillRect/>
          </a:stretch>
        </p:blipFill>
        <p:spPr>
          <a:xfrm>
            <a:off x="4800600" y="3733800"/>
            <a:ext cx="3886200" cy="2590800"/>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28600" y="1295400"/>
          <a:ext cx="4724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31</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App Store Problems</a:t>
            </a:r>
            <a:endParaRPr lang="en-US" sz="2000" b="1" dirty="0"/>
          </a:p>
        </p:txBody>
      </p:sp>
      <p:pic>
        <p:nvPicPr>
          <p:cNvPr id="14" name="Picture 13" descr="Capture71.PNG"/>
          <p:cNvPicPr>
            <a:picLocks noChangeAspect="1"/>
          </p:cNvPicPr>
          <p:nvPr/>
        </p:nvPicPr>
        <p:blipFill>
          <a:blip r:embed="rId9" cstate="print"/>
          <a:stretch>
            <a:fillRect/>
          </a:stretch>
        </p:blipFill>
        <p:spPr>
          <a:xfrm>
            <a:off x="5181600" y="1295400"/>
            <a:ext cx="3581400" cy="5010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28600" y="1295400"/>
          <a:ext cx="5867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32</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Safari Issues on </a:t>
            </a:r>
            <a:r>
              <a:rPr lang="en-US" sz="2000" b="1" dirty="0" err="1" smtClean="0"/>
              <a:t>iPhone</a:t>
            </a:r>
            <a:r>
              <a:rPr lang="en-US" sz="2000" b="1" dirty="0" smtClean="0"/>
              <a:t> </a:t>
            </a:r>
            <a:r>
              <a:rPr lang="en-US" sz="2000" b="1" dirty="0" err="1" smtClean="0"/>
              <a:t>iPad</a:t>
            </a:r>
            <a:endParaRPr lang="en-US" sz="2000" b="1" dirty="0"/>
          </a:p>
        </p:txBody>
      </p:sp>
      <p:pic>
        <p:nvPicPr>
          <p:cNvPr id="11" name="Picture 10" descr="Capture72.PNG"/>
          <p:cNvPicPr>
            <a:picLocks noChangeAspect="1"/>
          </p:cNvPicPr>
          <p:nvPr/>
        </p:nvPicPr>
        <p:blipFill>
          <a:blip r:embed="rId9" cstate="print"/>
          <a:stretch>
            <a:fillRect/>
          </a:stretch>
        </p:blipFill>
        <p:spPr>
          <a:xfrm>
            <a:off x="6096000" y="1447800"/>
            <a:ext cx="2743200" cy="4724400"/>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28600" y="1295400"/>
          <a:ext cx="7086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33</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Battery Issues on </a:t>
            </a:r>
            <a:r>
              <a:rPr lang="en-US" sz="2000" b="1" dirty="0" err="1" smtClean="0"/>
              <a:t>iPhone</a:t>
            </a:r>
            <a:r>
              <a:rPr lang="en-US" sz="2000" b="1" dirty="0" smtClean="0"/>
              <a:t> or </a:t>
            </a:r>
            <a:r>
              <a:rPr lang="en-US" sz="2000" b="1" dirty="0" err="1" smtClean="0"/>
              <a:t>iPad</a:t>
            </a:r>
            <a:r>
              <a:rPr lang="en-US" sz="2000" b="1" dirty="0" smtClean="0"/>
              <a:t> After </a:t>
            </a:r>
            <a:r>
              <a:rPr lang="en-US" sz="2000" b="1" dirty="0" err="1" smtClean="0"/>
              <a:t>iOS</a:t>
            </a:r>
            <a:r>
              <a:rPr lang="en-US" sz="2000" b="1" dirty="0" smtClean="0"/>
              <a:t> 10/10.1 Update</a:t>
            </a:r>
            <a:endParaRPr lang="en-US" sz="2000" b="1" dirty="0"/>
          </a:p>
        </p:txBody>
      </p:sp>
      <p:pic>
        <p:nvPicPr>
          <p:cNvPr id="12" name="Picture 11" descr="Capture73.PNG"/>
          <p:cNvPicPr>
            <a:picLocks noChangeAspect="1"/>
          </p:cNvPicPr>
          <p:nvPr/>
        </p:nvPicPr>
        <p:blipFill>
          <a:blip r:embed="rId9" cstate="print"/>
          <a:stretch>
            <a:fillRect/>
          </a:stretch>
        </p:blipFill>
        <p:spPr>
          <a:xfrm>
            <a:off x="6629400" y="3962400"/>
            <a:ext cx="2209800" cy="2229161"/>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28600" y="1295400"/>
          <a:ext cx="6553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34</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Cellular Data Issues</a:t>
            </a:r>
            <a:endParaRPr lang="en-US" sz="2000" b="1" dirty="0"/>
          </a:p>
        </p:txBody>
      </p:sp>
      <p:pic>
        <p:nvPicPr>
          <p:cNvPr id="11" name="Picture 10" descr="Capture74.PNG"/>
          <p:cNvPicPr>
            <a:picLocks noChangeAspect="1"/>
          </p:cNvPicPr>
          <p:nvPr/>
        </p:nvPicPr>
        <p:blipFill>
          <a:blip r:embed="rId9" cstate="print"/>
          <a:stretch>
            <a:fillRect/>
          </a:stretch>
        </p:blipFill>
        <p:spPr>
          <a:xfrm>
            <a:off x="6400800" y="1371600"/>
            <a:ext cx="2362200" cy="4419600"/>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28600" y="1143000"/>
          <a:ext cx="68580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35</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Touch Screen Issues on </a:t>
            </a:r>
            <a:r>
              <a:rPr lang="en-US" sz="2000" b="1" dirty="0" err="1" smtClean="0"/>
              <a:t>iOS</a:t>
            </a:r>
            <a:r>
              <a:rPr lang="en-US" sz="2000" b="1" dirty="0" smtClean="0"/>
              <a:t> 10/10.1 Devices</a:t>
            </a:r>
            <a:endParaRPr lang="en-US" sz="2000" b="1" dirty="0"/>
          </a:p>
        </p:txBody>
      </p:sp>
      <p:pic>
        <p:nvPicPr>
          <p:cNvPr id="12" name="Picture 11" descr="Capture75.PNG"/>
          <p:cNvPicPr>
            <a:picLocks noChangeAspect="1"/>
          </p:cNvPicPr>
          <p:nvPr/>
        </p:nvPicPr>
        <p:blipFill>
          <a:blip r:embed="rId9" cstate="print"/>
          <a:stretch>
            <a:fillRect/>
          </a:stretch>
        </p:blipFill>
        <p:spPr>
          <a:xfrm>
            <a:off x="7162800" y="1752600"/>
            <a:ext cx="1752600" cy="4343400"/>
          </a:xfrm>
          <a:prstGeom prst="rect">
            <a:avLst/>
          </a:prstGeom>
          <a:ln>
            <a:solidFill>
              <a:schemeClr val="tx1">
                <a:lumMod val="95000"/>
                <a:lumOff val="5000"/>
              </a:schemeClr>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28600" y="1524000"/>
          <a:ext cx="8610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36</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914400"/>
            <a:ext cx="8686800" cy="707886"/>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How to Fix Charging Problems on </a:t>
            </a:r>
            <a:r>
              <a:rPr lang="en-US" sz="2000" b="1" dirty="0" err="1" smtClean="0"/>
              <a:t>iOS</a:t>
            </a:r>
            <a:r>
              <a:rPr lang="en-US" sz="2000" b="1" dirty="0" smtClean="0"/>
              <a:t> 10/10.1 Devices</a:t>
            </a:r>
          </a:p>
          <a:p>
            <a:pPr algn="ctr"/>
            <a:endParaRPr lang="en-US" sz="2000" b="1" dirty="0"/>
          </a:p>
        </p:txBody>
      </p:sp>
    </p:spTree>
    <p:extLst>
      <p:ext uri="{BB962C8B-B14F-4D97-AF65-F5344CB8AC3E}">
        <p14:creationId xmlns="" xmlns:p14="http://schemas.microsoft.com/office/powerpoint/2010/main" val="36498039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228600" y="1524000"/>
          <a:ext cx="62484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37</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9144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fi-FI" sz="2000" b="1" dirty="0" smtClean="0"/>
              <a:t>Siri Issues on iOS 10/10.1</a:t>
            </a:r>
            <a:endParaRPr lang="en-US" sz="2000" b="1" dirty="0"/>
          </a:p>
        </p:txBody>
      </p:sp>
      <p:pic>
        <p:nvPicPr>
          <p:cNvPr id="11" name="Picture 10" descr="Capture77.PNG"/>
          <p:cNvPicPr>
            <a:picLocks noChangeAspect="1"/>
          </p:cNvPicPr>
          <p:nvPr/>
        </p:nvPicPr>
        <p:blipFill>
          <a:blip r:embed="rId9" cstate="print"/>
          <a:stretch>
            <a:fillRect/>
          </a:stretch>
        </p:blipFill>
        <p:spPr>
          <a:xfrm>
            <a:off x="6553200" y="1828800"/>
            <a:ext cx="2438399"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152400" y="1219200"/>
          <a:ext cx="6629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38</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9144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en-US" sz="2000" b="1" dirty="0" err="1" smtClean="0"/>
              <a:t>iPhone</a:t>
            </a:r>
            <a:r>
              <a:rPr lang="en-US" sz="2000" b="1" dirty="0" smtClean="0"/>
              <a:t> Ringtone Not Working Problem in </a:t>
            </a:r>
            <a:r>
              <a:rPr lang="en-US" sz="2000" b="1" dirty="0" err="1" smtClean="0"/>
              <a:t>iOS</a:t>
            </a:r>
            <a:r>
              <a:rPr lang="en-US" sz="2000" b="1" dirty="0" smtClean="0"/>
              <a:t> 10/10.1</a:t>
            </a:r>
            <a:endParaRPr lang="en-US" sz="2000" b="1" dirty="0"/>
          </a:p>
        </p:txBody>
      </p:sp>
      <p:pic>
        <p:nvPicPr>
          <p:cNvPr id="12" name="Picture 11" descr="Capture78.PNG"/>
          <p:cNvPicPr>
            <a:picLocks noChangeAspect="1"/>
          </p:cNvPicPr>
          <p:nvPr/>
        </p:nvPicPr>
        <p:blipFill>
          <a:blip r:embed="rId9" cstate="print"/>
          <a:stretch>
            <a:fillRect/>
          </a:stretch>
        </p:blipFill>
        <p:spPr>
          <a:xfrm>
            <a:off x="6019800" y="3733800"/>
            <a:ext cx="2895600"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0" y="1600200"/>
          <a:ext cx="54864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39</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9144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en-US" sz="2000" b="1" dirty="0" err="1" smtClean="0"/>
              <a:t>iPhone</a:t>
            </a:r>
            <a:r>
              <a:rPr lang="en-US" sz="2000" b="1" dirty="0" smtClean="0"/>
              <a:t> Won't Make or Receive Calls After Update</a:t>
            </a:r>
            <a:endParaRPr lang="en-US" sz="2000" b="1" dirty="0"/>
          </a:p>
        </p:txBody>
      </p:sp>
      <p:pic>
        <p:nvPicPr>
          <p:cNvPr id="11" name="Picture 10" descr="Capture79.PNG"/>
          <p:cNvPicPr>
            <a:picLocks noChangeAspect="1"/>
          </p:cNvPicPr>
          <p:nvPr/>
        </p:nvPicPr>
        <p:blipFill>
          <a:blip r:embed="rId9" cstate="print"/>
          <a:stretch>
            <a:fillRect/>
          </a:stretch>
        </p:blipFill>
        <p:spPr>
          <a:xfrm>
            <a:off x="5562600" y="1600200"/>
            <a:ext cx="3276600"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ANDROID PROBLEM TROUBLESHOOTING</a:t>
            </a:r>
            <a:r>
              <a:rPr lang="en-US" sz="3600" b="1" cap="all" dirty="0" smtClean="0"/>
              <a:t/>
            </a:r>
            <a:br>
              <a:rPr lang="en-US" sz="3600" b="1" cap="all" dirty="0" smtClean="0"/>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12" name="Content Placeholder 11"/>
          <p:cNvSpPr>
            <a:spLocks noGrp="1"/>
          </p:cNvSpPr>
          <p:nvPr>
            <p:ph sz="half" idx="1"/>
          </p:nvPr>
        </p:nvSpPr>
        <p:spPr>
          <a:xfrm>
            <a:off x="152400" y="1295400"/>
            <a:ext cx="2133600" cy="5029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2400" dirty="0" smtClean="0"/>
              <a:t>Do you experience problems with downloading Android apps from Google Play?</a:t>
            </a:r>
          </a:p>
          <a:p>
            <a:r>
              <a:rPr lang="en-US" sz="2400" dirty="0" smtClean="0"/>
              <a:t>Does everything seem O.K. but suddenly download of your favorite game or app fails?</a:t>
            </a:r>
            <a:endParaRPr lang="en-US" sz="2400" dirty="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4</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solidFill>
                  <a:schemeClr val="bg1"/>
                </a:solidFill>
              </a:rPr>
              <a:t>Android Apps &amp; Problems Downloading From Google Play</a:t>
            </a:r>
            <a:endParaRPr lang="en-US" sz="2000" b="1" dirty="0">
              <a:solidFill>
                <a:schemeClr val="bg1"/>
              </a:solidFill>
            </a:endParaRPr>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pic>
        <p:nvPicPr>
          <p:cNvPr id="10" name="Picture 9" descr="Capture56.PNG"/>
          <p:cNvPicPr>
            <a:picLocks noChangeAspect="1"/>
          </p:cNvPicPr>
          <p:nvPr/>
        </p:nvPicPr>
        <p:blipFill>
          <a:blip r:embed="rId3" cstate="print"/>
          <a:stretch>
            <a:fillRect/>
          </a:stretch>
        </p:blipFill>
        <p:spPr>
          <a:xfrm>
            <a:off x="2362200" y="1295400"/>
            <a:ext cx="1752600" cy="50203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descr="Capture57.PNG"/>
          <p:cNvPicPr>
            <a:picLocks noChangeAspect="1"/>
          </p:cNvPicPr>
          <p:nvPr/>
        </p:nvPicPr>
        <p:blipFill>
          <a:blip r:embed="rId4" cstate="print"/>
          <a:stretch>
            <a:fillRect/>
          </a:stretch>
        </p:blipFill>
        <p:spPr>
          <a:xfrm>
            <a:off x="4114800" y="1295400"/>
            <a:ext cx="1752600" cy="5029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descr="Capture58.PNG"/>
          <p:cNvPicPr>
            <a:picLocks noChangeAspect="1"/>
          </p:cNvPicPr>
          <p:nvPr/>
        </p:nvPicPr>
        <p:blipFill>
          <a:blip r:embed="rId5" cstate="print"/>
          <a:stretch>
            <a:fillRect/>
          </a:stretch>
        </p:blipFill>
        <p:spPr>
          <a:xfrm>
            <a:off x="5791200" y="1295400"/>
            <a:ext cx="1371600" cy="5029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descr="Capture59.PNG"/>
          <p:cNvPicPr>
            <a:picLocks noChangeAspect="1"/>
          </p:cNvPicPr>
          <p:nvPr/>
        </p:nvPicPr>
        <p:blipFill>
          <a:blip r:embed="rId6" cstate="print"/>
          <a:stretch>
            <a:fillRect/>
          </a:stretch>
        </p:blipFill>
        <p:spPr>
          <a:xfrm>
            <a:off x="7162800" y="1295400"/>
            <a:ext cx="1447800" cy="5029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 xmlns:p14="http://schemas.microsoft.com/office/powerpoint/2010/main" val="36498039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0" y="1600200"/>
          <a:ext cx="89154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40</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9144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Fix iTunes Error 14 When Installing </a:t>
            </a:r>
            <a:r>
              <a:rPr lang="en-US" sz="2000" b="1" dirty="0" err="1" smtClean="0"/>
              <a:t>iOS</a:t>
            </a:r>
            <a:r>
              <a:rPr lang="en-US" sz="2000" b="1" dirty="0" smtClean="0"/>
              <a:t> 10/10.1</a:t>
            </a:r>
            <a:endParaRPr lang="en-US" sz="2000" b="1" dirty="0"/>
          </a:p>
        </p:txBody>
      </p:sp>
    </p:spTree>
    <p:extLst>
      <p:ext uri="{BB962C8B-B14F-4D97-AF65-F5344CB8AC3E}">
        <p14:creationId xmlns="" xmlns:p14="http://schemas.microsoft.com/office/powerpoint/2010/main" val="364980393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t>
            </a:r>
            <a:r>
              <a:rPr lang="en-US" sz="2000" b="1" cap="all" dirty="0" err="1" smtClean="0"/>
              <a:t>iOS</a:t>
            </a:r>
            <a:r>
              <a:rPr lang="en-US" sz="2000" b="1" cap="all" dirty="0" smtClean="0"/>
              <a:t> PROBLEM TROUBLESHOOTING </a:t>
            </a:r>
            <a:r>
              <a:rPr lang="en-US" sz="2200" b="1" cap="all" dirty="0" smtClean="0">
                <a:solidFill>
                  <a:schemeClr val="bg1"/>
                </a:solidFill>
              </a:rPr>
              <a:t>( 10 and 10.1)</a:t>
            </a:r>
            <a:r>
              <a:rPr lang="en-US" sz="4000" b="1" cap="all" dirty="0" smtClean="0">
                <a:solidFill>
                  <a:schemeClr val="bg1"/>
                </a:solidFill>
              </a:rPr>
              <a:t/>
            </a:r>
            <a:br>
              <a:rPr lang="en-US" sz="4000" b="1" cap="all" dirty="0" smtClean="0">
                <a:solidFill>
                  <a:schemeClr val="bg1"/>
                </a:solidFill>
              </a:rPr>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0" name="Content Placeholder 9"/>
          <p:cNvGraphicFramePr>
            <a:graphicFrameLocks noGrp="1"/>
          </p:cNvGraphicFramePr>
          <p:nvPr>
            <p:ph sz="half" idx="1"/>
          </p:nvPr>
        </p:nvGraphicFramePr>
        <p:xfrm>
          <a:off x="0" y="1600200"/>
          <a:ext cx="89154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41</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762000"/>
            <a:ext cx="8686800" cy="707886"/>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t>How to Fix : </a:t>
            </a:r>
            <a:r>
              <a:rPr lang="en-US" sz="2000" b="1" dirty="0" err="1" smtClean="0"/>
              <a:t>iPhone</a:t>
            </a:r>
            <a:r>
              <a:rPr lang="en-US" sz="2000" b="1" dirty="0" smtClean="0"/>
              <a:t>/</a:t>
            </a:r>
            <a:r>
              <a:rPr lang="en-US" sz="2000" b="1" dirty="0" err="1" smtClean="0"/>
              <a:t>iPad</a:t>
            </a:r>
            <a:r>
              <a:rPr lang="en-US" sz="2000" b="1" dirty="0" smtClean="0"/>
              <a:t> Software Update Server Could Not Be Contacted</a:t>
            </a:r>
            <a:endParaRPr lang="en-US" sz="2000" b="1" dirty="0"/>
          </a:p>
        </p:txBody>
      </p:sp>
    </p:spTree>
    <p:extLst>
      <p:ext uri="{BB962C8B-B14F-4D97-AF65-F5344CB8AC3E}">
        <p14:creationId xmlns="" xmlns:p14="http://schemas.microsoft.com/office/powerpoint/2010/main" val="36498039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4900" b="1" dirty="0" smtClean="0">
                <a:solidFill>
                  <a:schemeClr val="accent5">
                    <a:lumMod val="50000"/>
                  </a:schemeClr>
                </a:solidFill>
                <a:effectLst>
                  <a:outerShdw blurRad="38100" dist="38100" dir="2700000" algn="tl">
                    <a:srgbClr val="000000">
                      <a:alpha val="43137"/>
                    </a:srgbClr>
                  </a:outerShdw>
                </a:effectLst>
              </a:rPr>
              <a:t> </a:t>
            </a:r>
            <a:r>
              <a:rPr lang="en-US" sz="5400" dirty="0" smtClean="0">
                <a:solidFill>
                  <a:srgbClr val="002060"/>
                </a:solidFill>
                <a:effectLst>
                  <a:outerShdw blurRad="38100" dist="38100" dir="2700000" algn="tl">
                    <a:srgbClr val="000000">
                      <a:alpha val="43137"/>
                    </a:srgbClr>
                  </a:outerShdw>
                </a:effectLst>
              </a:rPr>
              <a:t>Overview</a:t>
            </a:r>
            <a:r>
              <a:rPr lang="en-US" sz="4900" dirty="0" smtClean="0">
                <a:solidFill>
                  <a:schemeClr val="accent5">
                    <a:lumMod val="50000"/>
                  </a:schemeClr>
                </a:solidFill>
                <a:effectLst>
                  <a:outerShdw blurRad="38100" dist="38100" dir="2700000" algn="tl">
                    <a:srgbClr val="000000">
                      <a:alpha val="43137"/>
                    </a:srgbClr>
                  </a:outerShdw>
                </a:effectLst>
              </a:rPr>
              <a:t>: </a:t>
            </a:r>
            <a:r>
              <a:rPr lang="en-US" sz="4900" i="1" u="sng" dirty="0" smtClean="0">
                <a:solidFill>
                  <a:srgbClr val="C00000"/>
                </a:solidFill>
                <a:effectLst>
                  <a:outerShdw blurRad="38100" dist="38100" dir="2700000" algn="tl">
                    <a:srgbClr val="000000">
                      <a:alpha val="43137"/>
                    </a:srgbClr>
                  </a:outerShdw>
                </a:effectLst>
              </a:rPr>
              <a:t>Mobile APPS</a:t>
            </a:r>
            <a:endParaRPr lang="en-US" b="1" i="1" u="sng"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60356085"/>
              </p:ext>
            </p:extLst>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8753DA3-EE6A-4384-9A43-0473C55E89A8}" type="slidenum">
              <a:rPr lang="en-US" altLang="en-US" smtClean="0"/>
              <a:pPr/>
              <a:t>42</a:t>
            </a:fld>
            <a:endParaRPr lang="en-US" altLang="en-US"/>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 </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371600"/>
          <a:ext cx="8382000" cy="521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43</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Setting Up a Mobile Test Lab</a:t>
            </a:r>
            <a:endParaRPr lang="en-US" sz="2800" b="1"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371600"/>
          <a:ext cx="8382000" cy="521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44</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What Makes a Mobile App or Website...ACCESSABLE?</a:t>
            </a:r>
            <a:endParaRPr lang="en-US" sz="2400" b="1"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ANALYSYS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381000" y="1524000"/>
          <a:ext cx="8382000" cy="521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45</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What Makes a Mobile App or Website...Social?</a:t>
            </a:r>
            <a:endParaRPr lang="en-US" sz="2400" b="1"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ANALYSYS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371600"/>
          <a:ext cx="8382000" cy="521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46</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What Makes a Mobile App or Website...Secure?</a:t>
            </a:r>
            <a:endParaRPr lang="en-US" sz="2400" b="1"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828800"/>
          <a:ext cx="8382000" cy="475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47</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What about … – The Product – What Are The Basics? </a:t>
            </a:r>
            <a:endParaRPr lang="en-US" sz="2400"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828800"/>
          <a:ext cx="8382000" cy="475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48</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What about … – Functional Testing – What Does it do? </a:t>
            </a:r>
            <a:endParaRPr lang="en-US" sz="2400" b="1"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752600"/>
          <a:ext cx="8382000" cy="483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49</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What about … – Data – Testing What It Processes? </a:t>
            </a:r>
            <a:endParaRPr lang="en-US" sz="24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ANDROID PROBLEM TROUBLESHOOTING</a:t>
            </a:r>
            <a:r>
              <a:rPr lang="en-US" sz="3600" b="1" cap="all" dirty="0" smtClean="0"/>
              <a:t/>
            </a:r>
            <a:br>
              <a:rPr lang="en-US" sz="3600" b="1" cap="all" dirty="0" smtClean="0"/>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5" name="Content Placeholder 14"/>
          <p:cNvGraphicFramePr>
            <a:graphicFrameLocks noGrp="1"/>
          </p:cNvGraphicFramePr>
          <p:nvPr>
            <p:ph sz="half" idx="1"/>
          </p:nvPr>
        </p:nvGraphicFramePr>
        <p:xfrm>
          <a:off x="152400" y="1219200"/>
          <a:ext cx="4343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5</a:t>
            </a:fld>
            <a:endParaRPr lang="en-US" altLang="en-US"/>
          </a:p>
        </p:txBody>
      </p:sp>
      <p:sp>
        <p:nvSpPr>
          <p:cNvPr id="9" name="Rectangle 8"/>
          <p:cNvSpPr/>
          <p:nvPr/>
        </p:nvSpPr>
        <p:spPr>
          <a:xfrm>
            <a:off x="152400" y="838200"/>
            <a:ext cx="8686800" cy="707886"/>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solidFill>
                  <a:schemeClr val="tx1"/>
                </a:solidFill>
              </a:rPr>
              <a:t>Android Apps &amp; Problems Downloading From Google Play and </a:t>
            </a:r>
          </a:p>
          <a:p>
            <a:pPr algn="ctr"/>
            <a:r>
              <a:rPr lang="en-US" sz="2000" b="1" dirty="0" smtClean="0">
                <a:solidFill>
                  <a:schemeClr val="tx1"/>
                </a:solidFill>
              </a:rPr>
              <a:t>Possible Solutions  </a:t>
            </a:r>
            <a:endParaRPr lang="en-US" sz="2000" b="1" dirty="0">
              <a:solidFill>
                <a:schemeClr val="tx1"/>
              </a:solidFill>
            </a:endParaRPr>
          </a:p>
        </p:txBody>
      </p:sp>
      <p:pic>
        <p:nvPicPr>
          <p:cNvPr id="8" name="Picture 7" descr="Capture60.PNG"/>
          <p:cNvPicPr>
            <a:picLocks noChangeAspect="1"/>
          </p:cNvPicPr>
          <p:nvPr/>
        </p:nvPicPr>
        <p:blipFill>
          <a:blip r:embed="rId8" cstate="print"/>
          <a:stretch>
            <a:fillRect/>
          </a:stretch>
        </p:blipFill>
        <p:spPr>
          <a:xfrm>
            <a:off x="4724400" y="1676400"/>
            <a:ext cx="4114800" cy="4724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371600"/>
          <a:ext cx="8382000" cy="521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50</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What about : Platform – What Does it depend on?</a:t>
            </a:r>
            <a:endParaRPr lang="en-US" sz="24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828800"/>
          <a:ext cx="8382000" cy="475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51</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Operations – How Is It Used? </a:t>
            </a:r>
            <a:endParaRPr lang="en-US" sz="2400" b="1" dirty="0">
              <a:solidFill>
                <a:srgbClr val="FF0000"/>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828800"/>
          <a:ext cx="8382000" cy="475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52</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How Is Data Saved? </a:t>
            </a:r>
            <a:endParaRPr lang="en-US" sz="2400" b="1" dirty="0">
              <a:solidFill>
                <a:srgbClr val="FF0000"/>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828800"/>
          <a:ext cx="8382000" cy="475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53</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Interruptions? </a:t>
            </a:r>
            <a:endParaRPr lang="en-US" sz="2400" b="1" dirty="0">
              <a:solidFill>
                <a:srgbClr val="FF0000"/>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APP </a:t>
            </a:r>
            <a:r>
              <a:rPr lang="en-US" sz="4400" b="1" smtClean="0">
                <a:solidFill>
                  <a:srgbClr val="FFFF66"/>
                </a:solidFill>
              </a:rPr>
              <a:t>RISK ANALYSIS</a:t>
            </a:r>
            <a:endParaRPr lang="en-US" sz="4400" b="1" dirty="0">
              <a:solidFill>
                <a:srgbClr val="FFFF66"/>
              </a:solidFill>
            </a:endParaRPr>
          </a:p>
        </p:txBody>
      </p:sp>
      <p:graphicFrame>
        <p:nvGraphicFramePr>
          <p:cNvPr id="14" name="Content Placeholder 13"/>
          <p:cNvGraphicFramePr>
            <a:graphicFrameLocks noGrp="1"/>
          </p:cNvGraphicFramePr>
          <p:nvPr>
            <p:ph sz="half" idx="1"/>
          </p:nvPr>
        </p:nvGraphicFramePr>
        <p:xfrm>
          <a:off x="457200" y="1828800"/>
          <a:ext cx="8382000" cy="475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54</a:t>
            </a:fld>
            <a:endParaRPr lang="en-US" altLang="en-US"/>
          </a:p>
        </p:txBody>
      </p:sp>
      <p:sp>
        <p:nvSpPr>
          <p:cNvPr id="8" name="Rounded Rectangle 7"/>
          <p:cNvSpPr/>
          <p:nvPr/>
        </p:nvSpPr>
        <p:spPr>
          <a:xfrm>
            <a:off x="304800" y="914400"/>
            <a:ext cx="8610600" cy="685800"/>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Customer Feedback </a:t>
            </a:r>
            <a:endParaRPr lang="en-US" sz="2400" b="1" dirty="0">
              <a:solidFill>
                <a:srgbClr val="FF0000"/>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rgbClr val="7030A0"/>
          </a:solidFill>
          <a:ln>
            <a:solidFill>
              <a:srgbClr val="FFFF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4400" b="1" dirty="0" smtClean="0">
                <a:solidFill>
                  <a:srgbClr val="FFFF66"/>
                </a:solidFill>
              </a:rPr>
              <a:t>GOOD LUCK!!!</a:t>
            </a:r>
            <a:endParaRPr lang="en-US" sz="4400" b="1" dirty="0">
              <a:solidFill>
                <a:srgbClr val="FFFF66"/>
              </a:solidFill>
            </a:endParaRPr>
          </a:p>
        </p:txBody>
      </p:sp>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55</a:t>
            </a:fld>
            <a:endParaRPr lang="en-US" altLang="en-US"/>
          </a:p>
        </p:txBody>
      </p:sp>
      <p:pic>
        <p:nvPicPr>
          <p:cNvPr id="10" name="Content Placeholder 9" descr="Capture81.PNG"/>
          <p:cNvPicPr>
            <a:picLocks noGrp="1" noChangeAspect="1"/>
          </p:cNvPicPr>
          <p:nvPr>
            <p:ph sz="half" idx="1"/>
          </p:nvPr>
        </p:nvPicPr>
        <p:blipFill>
          <a:blip r:embed="rId3" cstate="print"/>
          <a:stretch>
            <a:fillRect/>
          </a:stretch>
        </p:blipFill>
        <p:spPr>
          <a:xfrm>
            <a:off x="1066800" y="1066800"/>
            <a:ext cx="6705600" cy="5463381"/>
          </a:xfrm>
          <a:prstGeom prst="roundRect">
            <a:avLst>
              <a:gd name="adj" fmla="val 8594"/>
            </a:avLst>
          </a:prstGeom>
          <a:solidFill>
            <a:srgbClr val="FFFFFF">
              <a:shade val="85000"/>
            </a:srgbClr>
          </a:solidFill>
          <a:ln>
            <a:solidFill>
              <a:schemeClr val="tx1"/>
            </a:solidFill>
          </a:ln>
          <a:effectLst>
            <a:glow rad="228600">
              <a:schemeClr val="accent1">
                <a:satMod val="175000"/>
                <a:alpha val="40000"/>
              </a:schemeClr>
            </a:glow>
            <a:outerShdw blurRad="63500" sx="102000" sy="102000" algn="ctr" rotWithShape="0">
              <a:prstClr val="black">
                <a:alpha val="40000"/>
              </a:prstClr>
            </a:outerShdw>
            <a:reflection blurRad="12700" stA="38000" endPos="28000" dist="5000" dir="5400000" sy="-100000" algn="bl" rotWithShape="0"/>
          </a:effectLst>
          <a:scene3d>
            <a:camera prst="orthographicFront"/>
            <a:lightRig rig="threePt" dir="t"/>
          </a:scene3d>
          <a:sp3d>
            <a:bevelT w="139700" h="139700" prst="divot"/>
          </a:sp3d>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ANDROID PROBLEM TROUBLESHOOTING</a:t>
            </a:r>
            <a:r>
              <a:rPr lang="en-US" sz="3600" b="1" cap="all" dirty="0" smtClean="0"/>
              <a:t/>
            </a:r>
            <a:br>
              <a:rPr lang="en-US" sz="3600" b="1" cap="all" dirty="0" smtClean="0"/>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12" name="Content Placeholder 11"/>
          <p:cNvSpPr>
            <a:spLocks noGrp="1"/>
          </p:cNvSpPr>
          <p:nvPr>
            <p:ph sz="half" idx="1"/>
          </p:nvPr>
        </p:nvSpPr>
        <p:spPr>
          <a:xfrm>
            <a:off x="152400" y="1447800"/>
            <a:ext cx="3962400" cy="495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en-US" sz="2000" dirty="0" smtClean="0"/>
          </a:p>
          <a:p>
            <a:pPr>
              <a:buFont typeface="Wingdings" pitchFamily="2" charset="2"/>
              <a:buChar char="Ø"/>
            </a:pPr>
            <a:r>
              <a:rPr lang="en-US" sz="2000" b="1" dirty="0" smtClean="0"/>
              <a:t>Most Often Symptoms Of The Android Phone Reboot Problem: </a:t>
            </a:r>
          </a:p>
          <a:p>
            <a:r>
              <a:rPr lang="en-US" sz="2000" dirty="0" smtClean="0"/>
              <a:t>Device restarts in specific situations</a:t>
            </a:r>
          </a:p>
          <a:p>
            <a:r>
              <a:rPr lang="en-US" sz="2000" dirty="0" smtClean="0"/>
              <a:t>Device restarts when many apps are running simultaneously</a:t>
            </a:r>
          </a:p>
          <a:p>
            <a:r>
              <a:rPr lang="en-US" sz="2000" dirty="0" smtClean="0"/>
              <a:t>Device restarts "on its own" (knows as Android self reboot problem) for no apparent reason </a:t>
            </a:r>
            <a:endParaRPr lang="en-US" sz="2000" b="1" dirty="0" smtClean="0"/>
          </a:p>
          <a:p>
            <a:endParaRPr lang="en-US" sz="2000" dirty="0" smtClean="0"/>
          </a:p>
          <a:p>
            <a:endParaRPr lang="en-US" sz="2000" dirty="0" err="1" smtClean="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6</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838200"/>
            <a:ext cx="8686800" cy="40011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solidFill>
                  <a:schemeClr val="bg1"/>
                </a:solidFill>
              </a:rPr>
              <a:t>Android </a:t>
            </a:r>
            <a:r>
              <a:rPr lang="en-US" sz="2000" b="1" dirty="0" smtClean="0"/>
              <a:t> </a:t>
            </a:r>
            <a:r>
              <a:rPr lang="en-US" sz="2000" b="1" dirty="0" smtClean="0">
                <a:solidFill>
                  <a:schemeClr val="bg1"/>
                </a:solidFill>
              </a:rPr>
              <a:t>Reboot Problem</a:t>
            </a:r>
            <a:endParaRPr lang="en-US" sz="2000" b="1" dirty="0">
              <a:solidFill>
                <a:schemeClr val="bg1"/>
              </a:solidFill>
            </a:endParaRPr>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sp>
        <p:nvSpPr>
          <p:cNvPr id="15" name="Content Placeholder 11"/>
          <p:cNvSpPr>
            <a:spLocks noGrp="1"/>
          </p:cNvSpPr>
          <p:nvPr>
            <p:ph sz="half" idx="1"/>
          </p:nvPr>
        </p:nvSpPr>
        <p:spPr>
          <a:xfrm>
            <a:off x="4114800" y="1447800"/>
            <a:ext cx="4800600" cy="495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en-US" sz="2000" dirty="0" smtClean="0"/>
          </a:p>
          <a:p>
            <a:r>
              <a:rPr lang="en-US" sz="2000" b="1" dirty="0" smtClean="0"/>
              <a:t>There Are Actually Two Types of Reboot</a:t>
            </a:r>
          </a:p>
          <a:p>
            <a:pPr marL="457200" indent="-457200">
              <a:buAutoNum type="arabicPeriod"/>
            </a:pPr>
            <a:r>
              <a:rPr lang="en-US" sz="1800" dirty="0" smtClean="0"/>
              <a:t>The phone restarts completely (all apps are loaded again), which takes up to a few minutes. With this kind of restart, you usually hear the welcome ringtone and see your manufacturer's logo.</a:t>
            </a:r>
          </a:p>
          <a:p>
            <a:pPr marL="457200" indent="-457200">
              <a:buAutoNum type="arabicPeriod"/>
            </a:pPr>
            <a:r>
              <a:rPr lang="en-US" sz="1800" dirty="0" smtClean="0"/>
              <a:t>  There is also a softer  type of reboot when only Android OS restarts. It usually takes a few seconds and you see a white screen for a few moments  </a:t>
            </a:r>
          </a:p>
          <a:p>
            <a:pPr marL="457200" indent="-457200">
              <a:buAutoNum type="arabicPeriod"/>
            </a:pPr>
            <a:endParaRPr lang="en-US" sz="2000" dirty="0" smtClean="0"/>
          </a:p>
          <a:p>
            <a:endParaRPr lang="en-US" sz="2000" dirty="0" smtClean="0"/>
          </a:p>
          <a:p>
            <a:endParaRPr lang="en-US" sz="2000" dirty="0" err="1" smtClean="0"/>
          </a:p>
        </p:txBody>
      </p:sp>
      <p:pic>
        <p:nvPicPr>
          <p:cNvPr id="17" name="Picture 16" descr="Capture61.PNG"/>
          <p:cNvPicPr>
            <a:picLocks noChangeAspect="1"/>
          </p:cNvPicPr>
          <p:nvPr/>
        </p:nvPicPr>
        <p:blipFill>
          <a:blip r:embed="rId3" cstate="print"/>
          <a:stretch>
            <a:fillRect/>
          </a:stretch>
        </p:blipFill>
        <p:spPr>
          <a:xfrm>
            <a:off x="5410200" y="5181600"/>
            <a:ext cx="2209800" cy="1124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6498039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Troubleshooting Guide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COMMON ANDROID PROBLEM TROUBLESHOOTING</a:t>
            </a:r>
            <a:r>
              <a:rPr lang="en-US" sz="3600" b="1" cap="all" dirty="0" smtClean="0"/>
              <a:t/>
            </a:r>
            <a:br>
              <a:rPr lang="en-US" sz="3600" b="1" cap="all" dirty="0" smtClean="0"/>
            </a:b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5" name="Content Placeholder 14"/>
          <p:cNvGraphicFramePr>
            <a:graphicFrameLocks noGrp="1"/>
          </p:cNvGraphicFramePr>
          <p:nvPr>
            <p:ph sz="half" idx="1"/>
          </p:nvPr>
        </p:nvGraphicFramePr>
        <p:xfrm>
          <a:off x="152400" y="1219200"/>
          <a:ext cx="4343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7</a:t>
            </a:fld>
            <a:endParaRPr lang="en-US" altLang="en-US"/>
          </a:p>
        </p:txBody>
      </p:sp>
      <p:sp>
        <p:nvSpPr>
          <p:cNvPr id="9" name="Rectangle 8"/>
          <p:cNvSpPr/>
          <p:nvPr/>
        </p:nvSpPr>
        <p:spPr>
          <a:xfrm>
            <a:off x="152400" y="838200"/>
            <a:ext cx="8686800" cy="400110"/>
          </a:xfrm>
          <a:prstGeom prst="rect">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dirty="0" smtClean="0">
                <a:solidFill>
                  <a:schemeClr val="tx1"/>
                </a:solidFill>
              </a:rPr>
              <a:t>Android  Reboot Problem and Possible Solutions  </a:t>
            </a:r>
            <a:endParaRPr lang="en-US" sz="2000" b="1" dirty="0">
              <a:solidFill>
                <a:schemeClr val="tx1"/>
              </a:solidFill>
            </a:endParaRPr>
          </a:p>
        </p:txBody>
      </p:sp>
      <p:pic>
        <p:nvPicPr>
          <p:cNvPr id="7" name="Picture 6" descr="Capture62.PNG"/>
          <p:cNvPicPr>
            <a:picLocks noChangeAspect="1"/>
          </p:cNvPicPr>
          <p:nvPr/>
        </p:nvPicPr>
        <p:blipFill>
          <a:blip r:embed="rId8" cstate="print"/>
          <a:stretch>
            <a:fillRect/>
          </a:stretch>
        </p:blipFill>
        <p:spPr>
          <a:xfrm>
            <a:off x="4572000" y="1447800"/>
            <a:ext cx="4267200" cy="488702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000" b="1" dirty="0" smtClean="0">
                <a:solidFill>
                  <a:schemeClr val="bg1"/>
                </a:solidFill>
              </a:rPr>
              <a:t> </a:t>
            </a:r>
            <a:r>
              <a:rPr lang="en-US" sz="4000" b="1" dirty="0" err="1" smtClean="0">
                <a:solidFill>
                  <a:schemeClr val="bg1"/>
                </a:solidFill>
              </a:rPr>
              <a:t>CyanogenMod</a:t>
            </a:r>
            <a:r>
              <a:rPr lang="en-US" sz="4000" b="1" dirty="0" smtClean="0">
                <a:solidFill>
                  <a:schemeClr val="bg1"/>
                </a:solidFill>
              </a:rPr>
              <a:t> </a:t>
            </a:r>
            <a:br>
              <a:rPr lang="en-US" sz="40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8</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pic>
        <p:nvPicPr>
          <p:cNvPr id="19" name="Content Placeholder 18" descr="Capture98.PNG"/>
          <p:cNvPicPr>
            <a:picLocks noGrp="1" noChangeAspect="1"/>
          </p:cNvPicPr>
          <p:nvPr>
            <p:ph sz="half" idx="1"/>
          </p:nvPr>
        </p:nvPicPr>
        <p:blipFill>
          <a:blip r:embed="rId4" cstate="print"/>
          <a:stretch>
            <a:fillRect/>
          </a:stretch>
        </p:blipFill>
        <p:spPr>
          <a:xfrm>
            <a:off x="4724400" y="1295400"/>
            <a:ext cx="4191000" cy="5181600"/>
          </a:xfrm>
        </p:spPr>
      </p:pic>
      <p:pic>
        <p:nvPicPr>
          <p:cNvPr id="18" name="Content Placeholder 17" descr="Capture96.PNG"/>
          <p:cNvPicPr>
            <a:picLocks noGrp="1" noChangeAspect="1"/>
          </p:cNvPicPr>
          <p:nvPr>
            <p:ph sz="half" idx="1"/>
          </p:nvPr>
        </p:nvPicPr>
        <p:blipFill>
          <a:blip r:embed="rId5" cstate="print"/>
          <a:stretch>
            <a:fillRect/>
          </a:stretch>
        </p:blipFill>
        <p:spPr>
          <a:xfrm>
            <a:off x="228600" y="1295400"/>
            <a:ext cx="4495800" cy="5181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 xmlns:p14="http://schemas.microsoft.com/office/powerpoint/2010/main" val="36498039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ct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900" b="1" dirty="0" err="1" smtClean="0">
                <a:solidFill>
                  <a:schemeClr val="bg1"/>
                </a:solidFill>
              </a:rPr>
              <a:t>CyanogenMod</a:t>
            </a:r>
            <a:r>
              <a:rPr lang="en-US" sz="4900" b="1" dirty="0" smtClean="0">
                <a:solidFill>
                  <a:schemeClr val="bg1"/>
                </a:solidFill>
              </a:rPr>
              <a:t> </a:t>
            </a:r>
            <a:r>
              <a:rPr lang="en-US" sz="5300" b="1" dirty="0" smtClean="0">
                <a:solidFill>
                  <a:schemeClr val="bg1"/>
                </a:solidFill>
              </a:rPr>
              <a:t/>
            </a:r>
            <a:br>
              <a:rPr lang="en-US" sz="5300" b="1" dirty="0" smtClean="0">
                <a:solidFill>
                  <a:schemeClr val="bg1"/>
                </a:solidFill>
              </a:rPr>
            </a:br>
            <a:r>
              <a:rPr lang="en-US" sz="4400" b="1" dirty="0" smtClean="0">
                <a:solidFill>
                  <a:srgbClr val="C00000"/>
                </a:solidFill>
              </a:rPr>
              <a:t> </a:t>
            </a:r>
            <a:br>
              <a:rPr lang="en-US" sz="4400" b="1" dirty="0" smtClean="0">
                <a:solidFill>
                  <a:srgbClr val="C00000"/>
                </a:solidFill>
              </a:rPr>
            </a:br>
            <a:r>
              <a:rPr lang="en-US" sz="3100" dirty="0" smtClean="0">
                <a:solidFill>
                  <a:srgbClr val="C00000"/>
                </a:solidFill>
              </a:rPr>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  </a:t>
            </a:r>
            <a:br>
              <a:rPr lang="en-US" sz="3100" b="1" dirty="0" smtClean="0">
                <a:solidFill>
                  <a:srgbClr val="C00000"/>
                </a:solidFill>
                <a:effectLst>
                  <a:outerShdw blurRad="38100" dist="38100" dir="2700000" algn="tl">
                    <a:srgbClr val="000000">
                      <a:alpha val="43137"/>
                    </a:srgbClr>
                  </a:outerShdw>
                </a:effectLst>
              </a:rPr>
            </a:br>
            <a:r>
              <a:rPr lang="en-US" sz="2000" b="1" cap="all" dirty="0" smtClean="0"/>
              <a:t> </a:t>
            </a:r>
            <a:endParaRPr lang="en-US" dirty="0">
              <a:solidFill>
                <a:schemeClr val="tx1"/>
              </a:solidFill>
            </a:endParaRPr>
          </a:p>
        </p:txBody>
      </p:sp>
      <p:graphicFrame>
        <p:nvGraphicFramePr>
          <p:cNvPr id="12" name="Content Placeholder 11"/>
          <p:cNvGraphicFramePr>
            <a:graphicFrameLocks noGrp="1"/>
          </p:cNvGraphicFramePr>
          <p:nvPr>
            <p:ph sz="half" idx="1"/>
          </p:nvPr>
        </p:nvGraphicFramePr>
        <p:xfrm>
          <a:off x="457200" y="1524000"/>
          <a:ext cx="4038600" cy="4830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9</a:t>
            </a:fld>
            <a:endParaRPr lang="en-US" altLang="en-US"/>
          </a:p>
        </p:txBody>
      </p:sp>
      <p:sp>
        <p:nvSpPr>
          <p:cNvPr id="8" name="Rectangle 7"/>
          <p:cNvSpPr/>
          <p:nvPr/>
        </p:nvSpPr>
        <p:spPr>
          <a:xfrm>
            <a:off x="2362200" y="3200400"/>
            <a:ext cx="4572000" cy="369332"/>
          </a:xfrm>
          <a:prstGeom prst="rect">
            <a:avLst/>
          </a:prstGeom>
        </p:spPr>
        <p:txBody>
          <a:bodyPr>
            <a:spAutoFit/>
          </a:bodyPr>
          <a:lstStyle/>
          <a:p>
            <a:r>
              <a:rPr lang="en-US" dirty="0" smtClean="0"/>
              <a:t> </a:t>
            </a:r>
            <a:endParaRPr lang="en-US" dirty="0"/>
          </a:p>
        </p:txBody>
      </p:sp>
      <p:sp>
        <p:nvSpPr>
          <p:cNvPr id="11" name="Rectangle 10"/>
          <p:cNvSpPr/>
          <p:nvPr/>
        </p:nvSpPr>
        <p:spPr>
          <a:xfrm>
            <a:off x="228600" y="2209800"/>
            <a:ext cx="6248400" cy="369332"/>
          </a:xfrm>
          <a:prstGeom prst="rect">
            <a:avLst/>
          </a:prstGeom>
        </p:spPr>
        <p:txBody>
          <a:bodyPr wrap="square">
            <a:spAutoFit/>
          </a:bodyPr>
          <a:lstStyle/>
          <a:p>
            <a:r>
              <a:rPr lang="en-US" dirty="0" smtClean="0"/>
              <a:t> </a:t>
            </a:r>
            <a:endParaRPr lang="en-US" dirty="0"/>
          </a:p>
        </p:txBody>
      </p:sp>
      <p:sp>
        <p:nvSpPr>
          <p:cNvPr id="14" name="Rounded Rectangle 13"/>
          <p:cNvSpPr/>
          <p:nvPr/>
        </p:nvSpPr>
        <p:spPr>
          <a:xfrm>
            <a:off x="685800" y="914400"/>
            <a:ext cx="37338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What is it ? </a:t>
            </a:r>
            <a:endParaRPr lang="en-US" sz="3200" b="1" dirty="0">
              <a:solidFill>
                <a:schemeClr val="tx1"/>
              </a:solidFill>
            </a:endParaRPr>
          </a:p>
        </p:txBody>
      </p:sp>
      <p:pic>
        <p:nvPicPr>
          <p:cNvPr id="17" name="Content Placeholder 16" descr="Capture99.PNG"/>
          <p:cNvPicPr>
            <a:picLocks noGrp="1" noChangeAspect="1"/>
          </p:cNvPicPr>
          <p:nvPr>
            <p:ph sz="half" idx="2"/>
          </p:nvPr>
        </p:nvPicPr>
        <p:blipFill>
          <a:blip r:embed="rId9" cstate="print"/>
          <a:stretch>
            <a:fillRect/>
          </a:stretch>
        </p:blipFill>
        <p:spPr>
          <a:xfrm>
            <a:off x="4648200" y="990600"/>
            <a:ext cx="4038600"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49803936"/>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8360</TotalTime>
  <Words>4139</Words>
  <Application>Microsoft Office PowerPoint</Application>
  <PresentationFormat>On-screen Show (4:3)</PresentationFormat>
  <Paragraphs>717</Paragraphs>
  <Slides>55</Slides>
  <Notes>42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Flow</vt:lpstr>
      <vt:lpstr> Becoming a Pro (II)  IN Mobile Applications Testing </vt:lpstr>
      <vt:lpstr>     Troubleshooting Guide   COMMON ANDROID PROBLEM TROUBLESHOOTING   </vt:lpstr>
      <vt:lpstr>     Troubleshooting Guide   COMMON ANDROID PROBLEM TROUBLESHOOTING   </vt:lpstr>
      <vt:lpstr>     Troubleshooting Guide   COMMON ANDROID PROBLEM TROUBLESHOOTING   </vt:lpstr>
      <vt:lpstr>     Troubleshooting Guide   COMMON ANDROID PROBLEM TROUBLESHOOTING   </vt:lpstr>
      <vt:lpstr>     Troubleshooting Guide   COMMON ANDROID PROBLEM TROUBLESHOOTING   </vt:lpstr>
      <vt:lpstr>     Troubleshooting Guide   COMMON ANDROID PROBLEM TROUBLESHOOTING   </vt:lpstr>
      <vt:lpstr>     CyanogenMod         </vt:lpstr>
      <vt:lpstr>    CyanogenMod         </vt:lpstr>
      <vt:lpstr>    CyanogenMod         </vt:lpstr>
      <vt:lpstr>    CyanogenMod         </vt:lpstr>
      <vt:lpstr>    CyanogenMod         </vt:lpstr>
      <vt:lpstr>    CyanogenMod         </vt:lpstr>
      <vt:lpstr>    CyanogenMod         </vt:lpstr>
      <vt:lpstr>    CyanogenMod         </vt:lpstr>
      <vt:lpstr>    CyanogenMod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Troubleshooting Guide   COMMON iOS PROBLEM TROUBLESHOOTING ( 10 and 10.1)   </vt:lpstr>
      <vt:lpstr> Overview: Mobile APPS</vt:lpstr>
      <vt:lpstr>APP RISK ANALYSIS </vt:lpstr>
      <vt:lpstr>APP RISK ANALYSIS</vt:lpstr>
      <vt:lpstr>APP RISK ANALYSYS</vt:lpstr>
      <vt:lpstr>APP RISK ANALYSYS</vt:lpstr>
      <vt:lpstr>APP RISK ANALYSIS</vt:lpstr>
      <vt:lpstr>APP RISK ANALYSIS</vt:lpstr>
      <vt:lpstr>APP RISK ANALYSIS</vt:lpstr>
      <vt:lpstr>APP RISK ANALYSIS</vt:lpstr>
      <vt:lpstr>APP RISK ANALYSIS</vt:lpstr>
      <vt:lpstr>APP RISK ANALYSIS</vt:lpstr>
      <vt:lpstr>APP RISK ANALYSIS</vt:lpstr>
      <vt:lpstr>APP RISK ANALYSIS</vt:lpstr>
      <vt:lpstr>GOOD LUCK!!!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Pro  Mobile Applications Testing</dc:title>
  <dc:creator>Gritasha68</dc:creator>
  <cp:lastModifiedBy>Natalia</cp:lastModifiedBy>
  <cp:revision>1075</cp:revision>
  <cp:lastPrinted>1601-01-01T00:00:00Z</cp:lastPrinted>
  <dcterms:created xsi:type="dcterms:W3CDTF">2016-11-06T23:20:37Z</dcterms:created>
  <dcterms:modified xsi:type="dcterms:W3CDTF">2016-12-20T19:58:31Z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