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2" r:id="rId1"/>
  </p:sldMasterIdLst>
  <p:notesMasterIdLst>
    <p:notesMasterId r:id="rId48"/>
  </p:notesMasterIdLst>
  <p:handoutMasterIdLst>
    <p:handoutMasterId r:id="rId49"/>
  </p:handoutMasterIdLst>
  <p:sldIdLst>
    <p:sldId id="265" r:id="rId2"/>
    <p:sldId id="485" r:id="rId3"/>
    <p:sldId id="486" r:id="rId4"/>
    <p:sldId id="487" r:id="rId5"/>
    <p:sldId id="488" r:id="rId6"/>
    <p:sldId id="489" r:id="rId7"/>
    <p:sldId id="490" r:id="rId8"/>
    <p:sldId id="491" r:id="rId9"/>
    <p:sldId id="492" r:id="rId10"/>
    <p:sldId id="493" r:id="rId11"/>
    <p:sldId id="494" r:id="rId12"/>
    <p:sldId id="495" r:id="rId13"/>
    <p:sldId id="496" r:id="rId14"/>
    <p:sldId id="497" r:id="rId15"/>
    <p:sldId id="498" r:id="rId16"/>
    <p:sldId id="499" r:id="rId17"/>
    <p:sldId id="500" r:id="rId18"/>
    <p:sldId id="501" r:id="rId19"/>
    <p:sldId id="502" r:id="rId20"/>
    <p:sldId id="503" r:id="rId21"/>
    <p:sldId id="504" r:id="rId22"/>
    <p:sldId id="505" r:id="rId23"/>
    <p:sldId id="506" r:id="rId24"/>
    <p:sldId id="507" r:id="rId25"/>
    <p:sldId id="508" r:id="rId26"/>
    <p:sldId id="509" r:id="rId27"/>
    <p:sldId id="510" r:id="rId28"/>
    <p:sldId id="511" r:id="rId29"/>
    <p:sldId id="512" r:id="rId30"/>
    <p:sldId id="513" r:id="rId31"/>
    <p:sldId id="514" r:id="rId32"/>
    <p:sldId id="515" r:id="rId33"/>
    <p:sldId id="516" r:id="rId34"/>
    <p:sldId id="517" r:id="rId35"/>
    <p:sldId id="518" r:id="rId36"/>
    <p:sldId id="519" r:id="rId37"/>
    <p:sldId id="520" r:id="rId38"/>
    <p:sldId id="521" r:id="rId39"/>
    <p:sldId id="522" r:id="rId40"/>
    <p:sldId id="523" r:id="rId41"/>
    <p:sldId id="524" r:id="rId42"/>
    <p:sldId id="525" r:id="rId43"/>
    <p:sldId id="526" r:id="rId44"/>
    <p:sldId id="527" r:id="rId45"/>
    <p:sldId id="528" r:id="rId46"/>
    <p:sldId id="529" r:id="rId47"/>
  </p:sldIdLst>
  <p:sldSz cx="9144000" cy="6858000" type="screen4x3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FF99"/>
    <a:srgbClr val="99FF33"/>
    <a:srgbClr val="FFCC00"/>
    <a:srgbClr val="FFCCCC"/>
    <a:srgbClr val="FFFFFF"/>
    <a:srgbClr val="FFFF66"/>
    <a:srgbClr val="00C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1" autoAdjust="0"/>
    <p:restoredTop sz="95737" autoAdjust="0"/>
  </p:normalViewPr>
  <p:slideViewPr>
    <p:cSldViewPr>
      <p:cViewPr varScale="1">
        <p:scale>
          <a:sx n="87" d="100"/>
          <a:sy n="87" d="100"/>
        </p:scale>
        <p:origin x="-141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A8B293-EBC7-4D1E-9BA6-54F00BCB17DD}" type="doc">
      <dgm:prSet loTypeId="urn:microsoft.com/office/officeart/2005/8/layout/hList7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E407E04-E628-4236-8988-4B04DFEB7002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chemeClr val="accent4">
            <a:lumMod val="60000"/>
            <a:lumOff val="40000"/>
          </a:schemeClr>
        </a:solidFill>
        <a:ln>
          <a:noFill/>
        </a:ln>
      </dgm:spPr>
      <dgm:t>
        <a:bodyPr/>
        <a:lstStyle/>
        <a:p>
          <a:pPr algn="ctr" rtl="0"/>
          <a:endParaRPr lang="en-US" sz="3200" b="1" i="0" dirty="0" smtClean="0"/>
        </a:p>
        <a:p>
          <a:pPr algn="ctr" rtl="0"/>
          <a:endParaRPr lang="en-US" sz="3200" b="1" i="0" dirty="0" smtClean="0"/>
        </a:p>
        <a:p>
          <a:pPr algn="ctr" rtl="0"/>
          <a:endParaRPr lang="en-US" sz="3200" b="1" i="0" dirty="0" smtClean="0"/>
        </a:p>
        <a:p>
          <a:pPr algn="ctr" rtl="0"/>
          <a:endParaRPr lang="en-US" sz="3200" b="1" i="0" dirty="0" smtClean="0"/>
        </a:p>
        <a:p>
          <a:pPr algn="ctr" rtl="0"/>
          <a:r>
            <a:rPr lang="en-US" sz="3200" b="1" i="0" dirty="0" smtClean="0"/>
            <a:t>What’s New in Android 7.0 and 7.1 Nougat </a:t>
          </a:r>
          <a:r>
            <a:rPr lang="en-US" sz="3200" b="1" i="0" dirty="0" err="1" smtClean="0"/>
            <a:t>vs</a:t>
          </a:r>
          <a:r>
            <a:rPr lang="en-US" sz="3200" b="1" i="0" dirty="0" smtClean="0"/>
            <a:t> 6.X?</a:t>
          </a:r>
        </a:p>
        <a:p>
          <a:pPr algn="ctr" rtl="0"/>
          <a:endParaRPr lang="en-US" sz="3200" b="1" i="0" baseline="0" dirty="0" smtClean="0"/>
        </a:p>
        <a:p>
          <a:pPr algn="ctr" rtl="0"/>
          <a:r>
            <a:rPr lang="en-US" sz="3600" b="1" baseline="0" dirty="0" smtClean="0"/>
            <a:t> </a:t>
          </a:r>
          <a:endParaRPr lang="en-US" sz="3600" b="1" baseline="0" dirty="0"/>
        </a:p>
      </dgm:t>
    </dgm:pt>
    <dgm:pt modelId="{6E0DF960-205A-4102-BD9F-CB27FFC85EFD}" type="parTrans" cxnId="{571014DE-1970-4285-BDE1-14B27B6E9FC6}">
      <dgm:prSet/>
      <dgm:spPr/>
      <dgm:t>
        <a:bodyPr/>
        <a:lstStyle/>
        <a:p>
          <a:endParaRPr lang="en-US"/>
        </a:p>
      </dgm:t>
    </dgm:pt>
    <dgm:pt modelId="{8FB63DB8-D5EF-4FC3-9E64-C71CCB465F68}" type="sibTrans" cxnId="{571014DE-1970-4285-BDE1-14B27B6E9FC6}">
      <dgm:prSet/>
      <dgm:spPr/>
      <dgm:t>
        <a:bodyPr/>
        <a:lstStyle/>
        <a:p>
          <a:endParaRPr lang="en-US"/>
        </a:p>
      </dgm:t>
    </dgm:pt>
    <dgm:pt modelId="{45AF2958-8D42-4BC8-9EE5-A243242CA4DD}" type="pres">
      <dgm:prSet presAssocID="{11A8B293-EBC7-4D1E-9BA6-54F00BCB17D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6EB9503-3491-42BF-B035-3BF1FF04C200}" type="pres">
      <dgm:prSet presAssocID="{11A8B293-EBC7-4D1E-9BA6-54F00BCB17DD}" presName="fgShape" presStyleLbl="fgShp" presStyleIdx="0" presStyleCnt="1"/>
      <dgm:spPr>
        <a:solidFill>
          <a:schemeClr val="accent2"/>
        </a:solidFill>
        <a:ln>
          <a:solidFill>
            <a:srgbClr val="FFCC00"/>
          </a:solidFill>
        </a:ln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endParaRPr lang="en-US"/>
        </a:p>
      </dgm:t>
    </dgm:pt>
    <dgm:pt modelId="{801EE707-F117-400C-A368-297262940C43}" type="pres">
      <dgm:prSet presAssocID="{11A8B293-EBC7-4D1E-9BA6-54F00BCB17DD}" presName="linComp" presStyleCnt="0"/>
      <dgm:spPr/>
      <dgm:t>
        <a:bodyPr/>
        <a:lstStyle/>
        <a:p>
          <a:endParaRPr lang="en-US"/>
        </a:p>
      </dgm:t>
    </dgm:pt>
    <dgm:pt modelId="{A0340901-A694-4576-A494-190BED513270}" type="pres">
      <dgm:prSet presAssocID="{7E407E04-E628-4236-8988-4B04DFEB7002}" presName="compNode" presStyleCnt="0"/>
      <dgm:spPr/>
      <dgm:t>
        <a:bodyPr/>
        <a:lstStyle/>
        <a:p>
          <a:endParaRPr lang="en-US"/>
        </a:p>
      </dgm:t>
    </dgm:pt>
    <dgm:pt modelId="{76177540-7119-4261-8710-203FCD81A182}" type="pres">
      <dgm:prSet presAssocID="{7E407E04-E628-4236-8988-4B04DFEB7002}" presName="bkgdShape" presStyleLbl="node1" presStyleIdx="0" presStyleCnt="1"/>
      <dgm:spPr/>
      <dgm:t>
        <a:bodyPr/>
        <a:lstStyle/>
        <a:p>
          <a:endParaRPr lang="en-US"/>
        </a:p>
      </dgm:t>
    </dgm:pt>
    <dgm:pt modelId="{A6637368-92EF-4F43-8CFC-B21903F58EE1}" type="pres">
      <dgm:prSet presAssocID="{7E407E04-E628-4236-8988-4B04DFEB7002}" presName="nodeTx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9CD03F-78B2-4DCF-9622-93F782710657}" type="pres">
      <dgm:prSet presAssocID="{7E407E04-E628-4236-8988-4B04DFEB7002}" presName="invisiNode" presStyleLbl="node1" presStyleIdx="0" presStyleCnt="1"/>
      <dgm:spPr/>
      <dgm:t>
        <a:bodyPr/>
        <a:lstStyle/>
        <a:p>
          <a:endParaRPr lang="en-US"/>
        </a:p>
      </dgm:t>
    </dgm:pt>
    <dgm:pt modelId="{7795296A-E9AB-49C3-A993-5A97D080A2C7}" type="pres">
      <dgm:prSet presAssocID="{7E407E04-E628-4236-8988-4B04DFEB7002}" presName="imagNode" presStyleLbl="fgImgPlace1" presStyleIdx="0" presStyleCnt="1" custScaleX="172800" custScaleY="145700" custLinFactNeighborX="-22800" custLinFactNeighborY="11516"/>
      <dgm:spPr>
        <a:prstGeom prst="leftRightArrow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endParaRPr lang="en-US"/>
        </a:p>
      </dgm:t>
    </dgm:pt>
  </dgm:ptLst>
  <dgm:cxnLst>
    <dgm:cxn modelId="{3514ACE7-04EC-4425-B165-A7260DA0D20E}" type="presOf" srcId="{7E407E04-E628-4236-8988-4B04DFEB7002}" destId="{A6637368-92EF-4F43-8CFC-B21903F58EE1}" srcOrd="1" destOrd="0" presId="urn:microsoft.com/office/officeart/2005/8/layout/hList7"/>
    <dgm:cxn modelId="{3D3E77D3-739E-4354-AC5D-09A9DEA5BC1C}" type="presOf" srcId="{11A8B293-EBC7-4D1E-9BA6-54F00BCB17DD}" destId="{45AF2958-8D42-4BC8-9EE5-A243242CA4DD}" srcOrd="0" destOrd="0" presId="urn:microsoft.com/office/officeart/2005/8/layout/hList7"/>
    <dgm:cxn modelId="{571014DE-1970-4285-BDE1-14B27B6E9FC6}" srcId="{11A8B293-EBC7-4D1E-9BA6-54F00BCB17DD}" destId="{7E407E04-E628-4236-8988-4B04DFEB7002}" srcOrd="0" destOrd="0" parTransId="{6E0DF960-205A-4102-BD9F-CB27FFC85EFD}" sibTransId="{8FB63DB8-D5EF-4FC3-9E64-C71CCB465F68}"/>
    <dgm:cxn modelId="{93A9887A-ADB7-4C09-9750-75C0B07941BD}" type="presOf" srcId="{7E407E04-E628-4236-8988-4B04DFEB7002}" destId="{76177540-7119-4261-8710-203FCD81A182}" srcOrd="0" destOrd="0" presId="urn:microsoft.com/office/officeart/2005/8/layout/hList7"/>
    <dgm:cxn modelId="{CADA2131-4C3D-41FD-8E30-101461A3CCE7}" type="presParOf" srcId="{45AF2958-8D42-4BC8-9EE5-A243242CA4DD}" destId="{86EB9503-3491-42BF-B035-3BF1FF04C200}" srcOrd="0" destOrd="0" presId="urn:microsoft.com/office/officeart/2005/8/layout/hList7"/>
    <dgm:cxn modelId="{A9376EC4-0599-4B0A-BB7C-8263B7D17458}" type="presParOf" srcId="{45AF2958-8D42-4BC8-9EE5-A243242CA4DD}" destId="{801EE707-F117-400C-A368-297262940C43}" srcOrd="1" destOrd="0" presId="urn:microsoft.com/office/officeart/2005/8/layout/hList7"/>
    <dgm:cxn modelId="{434D996D-F642-45F8-ADCF-3AEDF53B0689}" type="presParOf" srcId="{801EE707-F117-400C-A368-297262940C43}" destId="{A0340901-A694-4576-A494-190BED513270}" srcOrd="0" destOrd="0" presId="urn:microsoft.com/office/officeart/2005/8/layout/hList7"/>
    <dgm:cxn modelId="{2C09CA3B-3918-49C2-974A-A18DDC843BD5}" type="presParOf" srcId="{A0340901-A694-4576-A494-190BED513270}" destId="{76177540-7119-4261-8710-203FCD81A182}" srcOrd="0" destOrd="0" presId="urn:microsoft.com/office/officeart/2005/8/layout/hList7"/>
    <dgm:cxn modelId="{3CB9DF1E-0E59-4081-AD94-3B551885418F}" type="presParOf" srcId="{A0340901-A694-4576-A494-190BED513270}" destId="{A6637368-92EF-4F43-8CFC-B21903F58EE1}" srcOrd="1" destOrd="0" presId="urn:microsoft.com/office/officeart/2005/8/layout/hList7"/>
    <dgm:cxn modelId="{76C0BD0F-48DF-4233-B69F-93E323F17A01}" type="presParOf" srcId="{A0340901-A694-4576-A494-190BED513270}" destId="{1D9CD03F-78B2-4DCF-9622-93F782710657}" srcOrd="2" destOrd="0" presId="urn:microsoft.com/office/officeart/2005/8/layout/hList7"/>
    <dgm:cxn modelId="{0B62974A-F840-43F4-829B-35385DE5B1A2}" type="presParOf" srcId="{A0340901-A694-4576-A494-190BED513270}" destId="{7795296A-E9AB-49C3-A993-5A97D080A2C7}" srcOrd="3" destOrd="0" presId="urn:microsoft.com/office/officeart/2005/8/layout/hList7"/>
  </dgm:cxnLst>
  <dgm:bg/>
  <dgm:whole>
    <a:ln>
      <a:solidFill>
        <a:schemeClr val="tx1">
          <a:lumMod val="95000"/>
        </a:schemeClr>
      </a:solidFill>
    </a:ln>
  </dgm:whole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2527105-0271-4E43-BAC2-DF70FAE0BED1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625947-103A-483D-B5E7-B474E55EABD3}">
      <dgm:prSet/>
      <dgm:spPr>
        <a:solidFill>
          <a:srgbClr val="D95F62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 algn="l" rtl="0"/>
          <a:r>
            <a:rPr lang="en-US" b="1" dirty="0" smtClean="0">
              <a:ln>
                <a:solidFill>
                  <a:schemeClr val="bg1"/>
                </a:solidFill>
              </a:ln>
            </a:rPr>
            <a:t>Nexus 5</a:t>
          </a:r>
          <a:endParaRPr lang="en-US" b="1" dirty="0">
            <a:ln>
              <a:solidFill>
                <a:schemeClr val="bg1"/>
              </a:solidFill>
            </a:ln>
          </a:endParaRPr>
        </a:p>
      </dgm:t>
    </dgm:pt>
    <dgm:pt modelId="{60B46A01-9A52-4BE9-9257-A44A7786D0E3}" type="parTrans" cxnId="{089735C3-B92C-47DF-B8AB-0A56633086F7}">
      <dgm:prSet/>
      <dgm:spPr/>
      <dgm:t>
        <a:bodyPr/>
        <a:lstStyle/>
        <a:p>
          <a:endParaRPr lang="en-US"/>
        </a:p>
      </dgm:t>
    </dgm:pt>
    <dgm:pt modelId="{23628486-F364-42E0-A2D1-45FA19BB206E}" type="sibTrans" cxnId="{089735C3-B92C-47DF-B8AB-0A56633086F7}">
      <dgm:prSet/>
      <dgm:spPr/>
      <dgm:t>
        <a:bodyPr/>
        <a:lstStyle/>
        <a:p>
          <a:endParaRPr lang="en-US"/>
        </a:p>
      </dgm:t>
    </dgm:pt>
    <dgm:pt modelId="{64676D91-FA6D-48C2-883C-92E9EC81E789}">
      <dgm:prSet/>
      <dgm:spPr>
        <a:solidFill>
          <a:srgbClr val="D95F62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 algn="l" rtl="0"/>
          <a:r>
            <a:rPr lang="en-US" b="1" dirty="0" smtClean="0">
              <a:ln>
                <a:solidFill>
                  <a:schemeClr val="bg1"/>
                </a:solidFill>
              </a:ln>
            </a:rPr>
            <a:t>Nexus 7 (2013)</a:t>
          </a:r>
          <a:endParaRPr lang="en-US" b="1" dirty="0">
            <a:ln>
              <a:solidFill>
                <a:schemeClr val="bg1"/>
              </a:solidFill>
            </a:ln>
          </a:endParaRPr>
        </a:p>
      </dgm:t>
    </dgm:pt>
    <dgm:pt modelId="{BC6DAF48-57E2-4D82-96C6-E135DDDAB730}" type="parTrans" cxnId="{BE524A65-D3C4-4D4D-A5C7-99BCD69906A4}">
      <dgm:prSet/>
      <dgm:spPr/>
      <dgm:t>
        <a:bodyPr/>
        <a:lstStyle/>
        <a:p>
          <a:endParaRPr lang="en-US"/>
        </a:p>
      </dgm:t>
    </dgm:pt>
    <dgm:pt modelId="{894C4BEB-6346-46BD-B123-F31B09BB7533}" type="sibTrans" cxnId="{BE524A65-D3C4-4D4D-A5C7-99BCD69906A4}">
      <dgm:prSet/>
      <dgm:spPr/>
      <dgm:t>
        <a:bodyPr/>
        <a:lstStyle/>
        <a:p>
          <a:endParaRPr lang="en-US"/>
        </a:p>
      </dgm:t>
    </dgm:pt>
    <dgm:pt modelId="{F16953FD-1B18-4AC4-8DC4-ACCE02A5A5BA}">
      <dgm:prSet/>
      <dgm:spPr>
        <a:solidFill>
          <a:srgbClr val="D95F62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 algn="l" rtl="0"/>
          <a:r>
            <a:rPr lang="en-US" b="1" dirty="0" smtClean="0">
              <a:ln>
                <a:solidFill>
                  <a:schemeClr val="bg1"/>
                </a:solidFill>
              </a:ln>
            </a:rPr>
            <a:t>Nexus 10</a:t>
          </a:r>
          <a:endParaRPr lang="en-US" b="1" dirty="0">
            <a:ln>
              <a:solidFill>
                <a:schemeClr val="bg1"/>
              </a:solidFill>
            </a:ln>
          </a:endParaRPr>
        </a:p>
      </dgm:t>
    </dgm:pt>
    <dgm:pt modelId="{83DD41CD-FE0D-4D43-BC3E-BF93E6B788E4}" type="parTrans" cxnId="{CC78DDB5-D1F9-4061-8B08-226791866709}">
      <dgm:prSet/>
      <dgm:spPr/>
      <dgm:t>
        <a:bodyPr/>
        <a:lstStyle/>
        <a:p>
          <a:endParaRPr lang="en-US"/>
        </a:p>
      </dgm:t>
    </dgm:pt>
    <dgm:pt modelId="{88A93576-58F1-4F2A-A211-8598714FAD62}" type="sibTrans" cxnId="{CC78DDB5-D1F9-4061-8B08-226791866709}">
      <dgm:prSet/>
      <dgm:spPr/>
      <dgm:t>
        <a:bodyPr/>
        <a:lstStyle/>
        <a:p>
          <a:endParaRPr lang="en-US"/>
        </a:p>
      </dgm:t>
    </dgm:pt>
    <dgm:pt modelId="{ED0E1916-927C-46C0-BF85-B075E4B4CA08}">
      <dgm:prSet/>
      <dgm:spPr>
        <a:solidFill>
          <a:srgbClr val="D95F62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 algn="l" rtl="0"/>
          <a:r>
            <a:rPr lang="en-US" b="1" dirty="0" smtClean="0">
              <a:ln>
                <a:solidFill>
                  <a:schemeClr val="bg1"/>
                </a:solidFill>
              </a:ln>
            </a:rPr>
            <a:t>Nexus 5 won’t officially get the update to Android 7.0 at all</a:t>
          </a:r>
          <a:endParaRPr lang="en-US" dirty="0">
            <a:ln>
              <a:solidFill>
                <a:schemeClr val="bg1"/>
              </a:solidFill>
            </a:ln>
          </a:endParaRPr>
        </a:p>
      </dgm:t>
    </dgm:pt>
    <dgm:pt modelId="{F1E2F54F-A86F-4726-B5FD-AED200C2C2CE}" type="parTrans" cxnId="{8810E5B1-64A5-4532-A03D-FD214CDF0A89}">
      <dgm:prSet/>
      <dgm:spPr/>
      <dgm:t>
        <a:bodyPr/>
        <a:lstStyle/>
        <a:p>
          <a:endParaRPr lang="en-US"/>
        </a:p>
      </dgm:t>
    </dgm:pt>
    <dgm:pt modelId="{93E8C64A-1C9D-4E90-AA78-1FA227CBDC50}" type="sibTrans" cxnId="{8810E5B1-64A5-4532-A03D-FD214CDF0A89}">
      <dgm:prSet/>
      <dgm:spPr/>
      <dgm:t>
        <a:bodyPr/>
        <a:lstStyle/>
        <a:p>
          <a:endParaRPr lang="en-US"/>
        </a:p>
      </dgm:t>
    </dgm:pt>
    <dgm:pt modelId="{74282927-94C8-4FFE-A8D2-C92DFFD972EE}" type="pres">
      <dgm:prSet presAssocID="{22527105-0271-4E43-BAC2-DF70FAE0BED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2D8CBF0-5FCB-426D-B139-4C0D7D042FAA}" type="pres">
      <dgm:prSet presAssocID="{05625947-103A-483D-B5E7-B474E55EABD3}" presName="linNode" presStyleCnt="0"/>
      <dgm:spPr/>
    </dgm:pt>
    <dgm:pt modelId="{571E1A80-9323-47F3-B3E8-2D96AA61DF06}" type="pres">
      <dgm:prSet presAssocID="{05625947-103A-483D-B5E7-B474E55EABD3}" presName="parentText" presStyleLbl="node1" presStyleIdx="0" presStyleCnt="4" custScaleX="25681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35B290-8FEF-4AAB-8A0B-CDB7E4764CCA}" type="pres">
      <dgm:prSet presAssocID="{23628486-F364-42E0-A2D1-45FA19BB206E}" presName="sp" presStyleCnt="0"/>
      <dgm:spPr/>
    </dgm:pt>
    <dgm:pt modelId="{0CECC9C1-0E1D-465C-91E7-ECCEDE30C5DF}" type="pres">
      <dgm:prSet presAssocID="{64676D91-FA6D-48C2-883C-92E9EC81E789}" presName="linNode" presStyleCnt="0"/>
      <dgm:spPr/>
    </dgm:pt>
    <dgm:pt modelId="{AF9ED14F-2B24-46E5-81BE-841014BD04A4}" type="pres">
      <dgm:prSet presAssocID="{64676D91-FA6D-48C2-883C-92E9EC81E789}" presName="parentText" presStyleLbl="node1" presStyleIdx="1" presStyleCnt="4" custScaleX="25681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37605C-EF32-4839-9043-A697EF6C86BA}" type="pres">
      <dgm:prSet presAssocID="{894C4BEB-6346-46BD-B123-F31B09BB7533}" presName="sp" presStyleCnt="0"/>
      <dgm:spPr/>
    </dgm:pt>
    <dgm:pt modelId="{D8F4BDAC-69D9-464B-AAF8-F989AFE42FF7}" type="pres">
      <dgm:prSet presAssocID="{F16953FD-1B18-4AC4-8DC4-ACCE02A5A5BA}" presName="linNode" presStyleCnt="0"/>
      <dgm:spPr/>
    </dgm:pt>
    <dgm:pt modelId="{AE1F352B-64EB-4F1D-9AA9-1931419B78F5}" type="pres">
      <dgm:prSet presAssocID="{F16953FD-1B18-4AC4-8DC4-ACCE02A5A5BA}" presName="parentText" presStyleLbl="node1" presStyleIdx="2" presStyleCnt="4" custScaleX="25681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53F4CA-E472-43B7-87F0-C86A94E3CC54}" type="pres">
      <dgm:prSet presAssocID="{88A93576-58F1-4F2A-A211-8598714FAD62}" presName="sp" presStyleCnt="0"/>
      <dgm:spPr/>
    </dgm:pt>
    <dgm:pt modelId="{4D811740-FABE-4591-B2C4-6B8DB8130B68}" type="pres">
      <dgm:prSet presAssocID="{ED0E1916-927C-46C0-BF85-B075E4B4CA08}" presName="linNode" presStyleCnt="0"/>
      <dgm:spPr/>
    </dgm:pt>
    <dgm:pt modelId="{75F940F2-0884-4947-8077-A2C91AA4816F}" type="pres">
      <dgm:prSet presAssocID="{ED0E1916-927C-46C0-BF85-B075E4B4CA08}" presName="parentText" presStyleLbl="node1" presStyleIdx="3" presStyleCnt="4" custScaleX="25681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5220CF7-B127-46F3-AC34-91293ACDDA33}" type="presOf" srcId="{ED0E1916-927C-46C0-BF85-B075E4B4CA08}" destId="{75F940F2-0884-4947-8077-A2C91AA4816F}" srcOrd="0" destOrd="0" presId="urn:microsoft.com/office/officeart/2005/8/layout/vList5"/>
    <dgm:cxn modelId="{C2812EB5-101D-491E-9C89-968A4C31EFC6}" type="presOf" srcId="{64676D91-FA6D-48C2-883C-92E9EC81E789}" destId="{AF9ED14F-2B24-46E5-81BE-841014BD04A4}" srcOrd="0" destOrd="0" presId="urn:microsoft.com/office/officeart/2005/8/layout/vList5"/>
    <dgm:cxn modelId="{CC78DDB5-D1F9-4061-8B08-226791866709}" srcId="{22527105-0271-4E43-BAC2-DF70FAE0BED1}" destId="{F16953FD-1B18-4AC4-8DC4-ACCE02A5A5BA}" srcOrd="2" destOrd="0" parTransId="{83DD41CD-FE0D-4D43-BC3E-BF93E6B788E4}" sibTransId="{88A93576-58F1-4F2A-A211-8598714FAD62}"/>
    <dgm:cxn modelId="{BE524A65-D3C4-4D4D-A5C7-99BCD69906A4}" srcId="{22527105-0271-4E43-BAC2-DF70FAE0BED1}" destId="{64676D91-FA6D-48C2-883C-92E9EC81E789}" srcOrd="1" destOrd="0" parTransId="{BC6DAF48-57E2-4D82-96C6-E135DDDAB730}" sibTransId="{894C4BEB-6346-46BD-B123-F31B09BB7533}"/>
    <dgm:cxn modelId="{8810E5B1-64A5-4532-A03D-FD214CDF0A89}" srcId="{22527105-0271-4E43-BAC2-DF70FAE0BED1}" destId="{ED0E1916-927C-46C0-BF85-B075E4B4CA08}" srcOrd="3" destOrd="0" parTransId="{F1E2F54F-A86F-4726-B5FD-AED200C2C2CE}" sibTransId="{93E8C64A-1C9D-4E90-AA78-1FA227CBDC50}"/>
    <dgm:cxn modelId="{CF4908E5-6A72-4B48-8907-1D0847EBAEA6}" type="presOf" srcId="{F16953FD-1B18-4AC4-8DC4-ACCE02A5A5BA}" destId="{AE1F352B-64EB-4F1D-9AA9-1931419B78F5}" srcOrd="0" destOrd="0" presId="urn:microsoft.com/office/officeart/2005/8/layout/vList5"/>
    <dgm:cxn modelId="{87D59A2A-B7EF-49CC-A4E7-DD0AFEB19830}" type="presOf" srcId="{22527105-0271-4E43-BAC2-DF70FAE0BED1}" destId="{74282927-94C8-4FFE-A8D2-C92DFFD972EE}" srcOrd="0" destOrd="0" presId="urn:microsoft.com/office/officeart/2005/8/layout/vList5"/>
    <dgm:cxn modelId="{089735C3-B92C-47DF-B8AB-0A56633086F7}" srcId="{22527105-0271-4E43-BAC2-DF70FAE0BED1}" destId="{05625947-103A-483D-B5E7-B474E55EABD3}" srcOrd="0" destOrd="0" parTransId="{60B46A01-9A52-4BE9-9257-A44A7786D0E3}" sibTransId="{23628486-F364-42E0-A2D1-45FA19BB206E}"/>
    <dgm:cxn modelId="{9C822F58-3383-49DE-95DF-CDCFD66CE284}" type="presOf" srcId="{05625947-103A-483D-B5E7-B474E55EABD3}" destId="{571E1A80-9323-47F3-B3E8-2D96AA61DF06}" srcOrd="0" destOrd="0" presId="urn:microsoft.com/office/officeart/2005/8/layout/vList5"/>
    <dgm:cxn modelId="{5DAB8204-3E68-4C93-AD60-346E507F701E}" type="presParOf" srcId="{74282927-94C8-4FFE-A8D2-C92DFFD972EE}" destId="{42D8CBF0-5FCB-426D-B139-4C0D7D042FAA}" srcOrd="0" destOrd="0" presId="urn:microsoft.com/office/officeart/2005/8/layout/vList5"/>
    <dgm:cxn modelId="{D62F38BB-6D05-46D5-968A-0B5046D7065B}" type="presParOf" srcId="{42D8CBF0-5FCB-426D-B139-4C0D7D042FAA}" destId="{571E1A80-9323-47F3-B3E8-2D96AA61DF06}" srcOrd="0" destOrd="0" presId="urn:microsoft.com/office/officeart/2005/8/layout/vList5"/>
    <dgm:cxn modelId="{F8F641D8-F666-4F84-B7DE-1CBE2608E200}" type="presParOf" srcId="{74282927-94C8-4FFE-A8D2-C92DFFD972EE}" destId="{1435B290-8FEF-4AAB-8A0B-CDB7E4764CCA}" srcOrd="1" destOrd="0" presId="urn:microsoft.com/office/officeart/2005/8/layout/vList5"/>
    <dgm:cxn modelId="{524ABA93-0EC5-4116-9C94-C5F51A69025B}" type="presParOf" srcId="{74282927-94C8-4FFE-A8D2-C92DFFD972EE}" destId="{0CECC9C1-0E1D-465C-91E7-ECCEDE30C5DF}" srcOrd="2" destOrd="0" presId="urn:microsoft.com/office/officeart/2005/8/layout/vList5"/>
    <dgm:cxn modelId="{BB9AD1D0-5BF3-4E9C-B1BE-0FE4BC378A7F}" type="presParOf" srcId="{0CECC9C1-0E1D-465C-91E7-ECCEDE30C5DF}" destId="{AF9ED14F-2B24-46E5-81BE-841014BD04A4}" srcOrd="0" destOrd="0" presId="urn:microsoft.com/office/officeart/2005/8/layout/vList5"/>
    <dgm:cxn modelId="{BC42A0AE-A363-4348-B76F-54BDE8E84153}" type="presParOf" srcId="{74282927-94C8-4FFE-A8D2-C92DFFD972EE}" destId="{6137605C-EF32-4839-9043-A697EF6C86BA}" srcOrd="3" destOrd="0" presId="urn:microsoft.com/office/officeart/2005/8/layout/vList5"/>
    <dgm:cxn modelId="{63C0F3DC-ADB9-4BDE-8DDB-C86686E3ACBC}" type="presParOf" srcId="{74282927-94C8-4FFE-A8D2-C92DFFD972EE}" destId="{D8F4BDAC-69D9-464B-AAF8-F989AFE42FF7}" srcOrd="4" destOrd="0" presId="urn:microsoft.com/office/officeart/2005/8/layout/vList5"/>
    <dgm:cxn modelId="{4D78138E-F653-47EC-9F80-6C8F4AD207B8}" type="presParOf" srcId="{D8F4BDAC-69D9-464B-AAF8-F989AFE42FF7}" destId="{AE1F352B-64EB-4F1D-9AA9-1931419B78F5}" srcOrd="0" destOrd="0" presId="urn:microsoft.com/office/officeart/2005/8/layout/vList5"/>
    <dgm:cxn modelId="{39A56940-B9C6-42EE-ABEE-AB2C884D7DE3}" type="presParOf" srcId="{74282927-94C8-4FFE-A8D2-C92DFFD972EE}" destId="{6653F4CA-E472-43B7-87F0-C86A94E3CC54}" srcOrd="5" destOrd="0" presId="urn:microsoft.com/office/officeart/2005/8/layout/vList5"/>
    <dgm:cxn modelId="{31E2923C-01AC-4046-90F6-F9E599DD3A8E}" type="presParOf" srcId="{74282927-94C8-4FFE-A8D2-C92DFFD972EE}" destId="{4D811740-FABE-4591-B2C4-6B8DB8130B68}" srcOrd="6" destOrd="0" presId="urn:microsoft.com/office/officeart/2005/8/layout/vList5"/>
    <dgm:cxn modelId="{DFA08602-9BC9-4FA7-BC54-A37BA113B031}" type="presParOf" srcId="{4D811740-FABE-4591-B2C4-6B8DB8130B68}" destId="{75F940F2-0884-4947-8077-A2C91AA4816F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A54F2B3-84A3-4AE9-950C-306AE39AC453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8F52AC4-36DC-4F3E-A392-1047706AE183}">
      <dgm:prSet custT="1"/>
      <dgm:spPr>
        <a:solidFill>
          <a:srgbClr val="5BBB5D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 algn="l" rtl="0"/>
          <a:r>
            <a:rPr lang="en-US" sz="2400" b="1" i="0" baseline="0" dirty="0" smtClean="0">
              <a:ln>
                <a:solidFill>
                  <a:schemeClr val="bg1">
                    <a:lumMod val="95000"/>
                    <a:lumOff val="5000"/>
                  </a:schemeClr>
                </a:solidFill>
              </a:ln>
            </a:rPr>
            <a:t>Nexus  </a:t>
          </a:r>
          <a:endParaRPr lang="en-US" sz="2400" b="1" dirty="0">
            <a:ln>
              <a:solidFill>
                <a:schemeClr val="bg1">
                  <a:lumMod val="95000"/>
                  <a:lumOff val="5000"/>
                </a:schemeClr>
              </a:solidFill>
            </a:ln>
          </a:endParaRPr>
        </a:p>
      </dgm:t>
    </dgm:pt>
    <dgm:pt modelId="{5DFBAF1F-F3CB-4A84-9352-F7F0FA4250FE}" type="parTrans" cxnId="{CD7E6262-65F8-4B7A-962F-7769005C4FC3}">
      <dgm:prSet/>
      <dgm:spPr/>
      <dgm:t>
        <a:bodyPr/>
        <a:lstStyle/>
        <a:p>
          <a:endParaRPr lang="en-US"/>
        </a:p>
      </dgm:t>
    </dgm:pt>
    <dgm:pt modelId="{E329219C-7232-4235-9DEA-0D328F9A7388}" type="sibTrans" cxnId="{CD7E6262-65F8-4B7A-962F-7769005C4FC3}">
      <dgm:prSet/>
      <dgm:spPr/>
      <dgm:t>
        <a:bodyPr/>
        <a:lstStyle/>
        <a:p>
          <a:endParaRPr lang="en-US"/>
        </a:p>
      </dgm:t>
    </dgm:pt>
    <dgm:pt modelId="{4D9FA58B-4C15-4CC3-9055-A23536E701D9}">
      <dgm:prSet custT="1"/>
      <dgm:spPr>
        <a:solidFill>
          <a:srgbClr val="5BBB5D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 algn="l" rtl="0"/>
          <a:r>
            <a:rPr lang="en-US" sz="2400" b="1" i="0" baseline="0" dirty="0" smtClean="0">
              <a:ln>
                <a:solidFill>
                  <a:schemeClr val="bg1">
                    <a:lumMod val="95000"/>
                    <a:lumOff val="5000"/>
                  </a:schemeClr>
                </a:solidFill>
              </a:ln>
            </a:rPr>
            <a:t>Nexus 6</a:t>
          </a:r>
          <a:endParaRPr lang="en-US" sz="2400" b="1" dirty="0">
            <a:ln>
              <a:solidFill>
                <a:schemeClr val="bg1">
                  <a:lumMod val="95000"/>
                  <a:lumOff val="5000"/>
                </a:schemeClr>
              </a:solidFill>
            </a:ln>
          </a:endParaRPr>
        </a:p>
      </dgm:t>
    </dgm:pt>
    <dgm:pt modelId="{5AA4E84A-75DA-4892-9949-9F1D01EBF8E2}" type="parTrans" cxnId="{1CD780E8-B69A-4A98-B40E-71206F142437}">
      <dgm:prSet/>
      <dgm:spPr/>
      <dgm:t>
        <a:bodyPr/>
        <a:lstStyle/>
        <a:p>
          <a:endParaRPr lang="en-US"/>
        </a:p>
      </dgm:t>
    </dgm:pt>
    <dgm:pt modelId="{C3A200A7-C94A-4D0F-97CF-66BB975DB288}" type="sibTrans" cxnId="{1CD780E8-B69A-4A98-B40E-71206F142437}">
      <dgm:prSet/>
      <dgm:spPr/>
      <dgm:t>
        <a:bodyPr/>
        <a:lstStyle/>
        <a:p>
          <a:endParaRPr lang="en-US"/>
        </a:p>
      </dgm:t>
    </dgm:pt>
    <dgm:pt modelId="{25222F67-3C23-407D-9CB3-FE716F6F6C87}">
      <dgm:prSet custT="1"/>
      <dgm:spPr>
        <a:solidFill>
          <a:srgbClr val="5BBB5D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 algn="l" rtl="0"/>
          <a:r>
            <a:rPr lang="en-US" sz="2400" b="1" i="0" baseline="0" dirty="0" smtClean="0">
              <a:ln>
                <a:solidFill>
                  <a:schemeClr val="bg1">
                    <a:lumMod val="95000"/>
                    <a:lumOff val="5000"/>
                  </a:schemeClr>
                </a:solidFill>
              </a:ln>
            </a:rPr>
            <a:t>Nexus 6P  </a:t>
          </a:r>
          <a:endParaRPr lang="en-US" sz="2400" b="1" dirty="0">
            <a:ln>
              <a:solidFill>
                <a:schemeClr val="bg1">
                  <a:lumMod val="95000"/>
                  <a:lumOff val="5000"/>
                </a:schemeClr>
              </a:solidFill>
            </a:ln>
          </a:endParaRPr>
        </a:p>
      </dgm:t>
    </dgm:pt>
    <dgm:pt modelId="{F26FE08A-0B31-4433-A237-6229A77768FA}" type="parTrans" cxnId="{B8E338E2-7A4C-410F-93B5-DD2D82F93EEF}">
      <dgm:prSet/>
      <dgm:spPr/>
      <dgm:t>
        <a:bodyPr/>
        <a:lstStyle/>
        <a:p>
          <a:endParaRPr lang="en-US"/>
        </a:p>
      </dgm:t>
    </dgm:pt>
    <dgm:pt modelId="{BD65F2C5-B891-4B70-AA08-947CE9E238C0}" type="sibTrans" cxnId="{B8E338E2-7A4C-410F-93B5-DD2D82F93EEF}">
      <dgm:prSet/>
      <dgm:spPr/>
      <dgm:t>
        <a:bodyPr/>
        <a:lstStyle/>
        <a:p>
          <a:endParaRPr lang="en-US"/>
        </a:p>
      </dgm:t>
    </dgm:pt>
    <dgm:pt modelId="{13A1E6FD-12F7-4BBA-8203-2ED2F2FC534F}">
      <dgm:prSet custT="1"/>
      <dgm:spPr>
        <a:solidFill>
          <a:srgbClr val="5BBB5D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 algn="l" rtl="0"/>
          <a:r>
            <a:rPr lang="en-US" sz="2400" b="1" i="0" baseline="0" dirty="0" smtClean="0">
              <a:ln>
                <a:solidFill>
                  <a:schemeClr val="bg1">
                    <a:lumMod val="95000"/>
                    <a:lumOff val="5000"/>
                  </a:schemeClr>
                </a:solidFill>
              </a:ln>
            </a:rPr>
            <a:t>Nexus 9</a:t>
          </a:r>
          <a:endParaRPr lang="en-US" sz="2400" b="1" dirty="0">
            <a:ln>
              <a:solidFill>
                <a:schemeClr val="bg1">
                  <a:lumMod val="95000"/>
                  <a:lumOff val="5000"/>
                </a:schemeClr>
              </a:solidFill>
            </a:ln>
          </a:endParaRPr>
        </a:p>
      </dgm:t>
    </dgm:pt>
    <dgm:pt modelId="{9C3B3D90-6D79-4A84-94D1-1C0A26051CD9}" type="parTrans" cxnId="{1CD8705B-0E7E-47A0-95E9-CAF036DA7349}">
      <dgm:prSet/>
      <dgm:spPr/>
      <dgm:t>
        <a:bodyPr/>
        <a:lstStyle/>
        <a:p>
          <a:endParaRPr lang="en-US"/>
        </a:p>
      </dgm:t>
    </dgm:pt>
    <dgm:pt modelId="{BC1CD10D-EDB9-4D37-813B-278BB0B57E29}" type="sibTrans" cxnId="{1CD8705B-0E7E-47A0-95E9-CAF036DA7349}">
      <dgm:prSet/>
      <dgm:spPr/>
      <dgm:t>
        <a:bodyPr/>
        <a:lstStyle/>
        <a:p>
          <a:endParaRPr lang="en-US"/>
        </a:p>
      </dgm:t>
    </dgm:pt>
    <dgm:pt modelId="{B85877BB-BCAF-4A12-B0B4-6939BB5C491B}">
      <dgm:prSet custT="1"/>
      <dgm:spPr>
        <a:solidFill>
          <a:srgbClr val="5BBB5D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 algn="l" rtl="0"/>
          <a:r>
            <a:rPr lang="en-US" sz="2400" b="1" i="0" baseline="0" dirty="0" smtClean="0">
              <a:ln>
                <a:solidFill>
                  <a:schemeClr val="bg1">
                    <a:lumMod val="95000"/>
                    <a:lumOff val="5000"/>
                  </a:schemeClr>
                </a:solidFill>
              </a:ln>
            </a:rPr>
            <a:t>Nexus Player</a:t>
          </a:r>
          <a:endParaRPr lang="en-US" sz="2400" b="1" dirty="0">
            <a:ln>
              <a:solidFill>
                <a:schemeClr val="bg1">
                  <a:lumMod val="95000"/>
                  <a:lumOff val="5000"/>
                </a:schemeClr>
              </a:solidFill>
            </a:ln>
          </a:endParaRPr>
        </a:p>
      </dgm:t>
    </dgm:pt>
    <dgm:pt modelId="{58905737-73F6-4022-B4F8-12F4A3534E42}" type="parTrans" cxnId="{FBF2E8C7-90B0-48E2-BD2F-8F1BA09E82AE}">
      <dgm:prSet/>
      <dgm:spPr/>
      <dgm:t>
        <a:bodyPr/>
        <a:lstStyle/>
        <a:p>
          <a:endParaRPr lang="en-US"/>
        </a:p>
      </dgm:t>
    </dgm:pt>
    <dgm:pt modelId="{2396A361-74C6-4FCA-901D-0326A510D519}" type="sibTrans" cxnId="{FBF2E8C7-90B0-48E2-BD2F-8F1BA09E82AE}">
      <dgm:prSet/>
      <dgm:spPr/>
      <dgm:t>
        <a:bodyPr/>
        <a:lstStyle/>
        <a:p>
          <a:endParaRPr lang="en-US"/>
        </a:p>
      </dgm:t>
    </dgm:pt>
    <dgm:pt modelId="{C4987EB2-5689-4910-BA9C-8B2F199B2E5A}">
      <dgm:prSet custT="1"/>
      <dgm:spPr>
        <a:solidFill>
          <a:srgbClr val="5BBB5D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 algn="l" rtl="0"/>
          <a:r>
            <a:rPr lang="en-US" sz="2400" b="1" i="0" baseline="0" dirty="0" smtClean="0">
              <a:ln>
                <a:solidFill>
                  <a:schemeClr val="bg1">
                    <a:lumMod val="95000"/>
                    <a:lumOff val="5000"/>
                  </a:schemeClr>
                </a:solidFill>
              </a:ln>
            </a:rPr>
            <a:t>Pixel C tablet </a:t>
          </a:r>
          <a:endParaRPr lang="en-US" sz="2400" b="1" dirty="0">
            <a:ln>
              <a:solidFill>
                <a:schemeClr val="bg1">
                  <a:lumMod val="95000"/>
                  <a:lumOff val="5000"/>
                </a:schemeClr>
              </a:solidFill>
            </a:ln>
          </a:endParaRPr>
        </a:p>
      </dgm:t>
    </dgm:pt>
    <dgm:pt modelId="{71758BD5-AB3C-4717-98F2-45640D9B7F77}" type="parTrans" cxnId="{28FC7437-4A4D-48A8-BDF6-DD9BA123613D}">
      <dgm:prSet/>
      <dgm:spPr/>
      <dgm:t>
        <a:bodyPr/>
        <a:lstStyle/>
        <a:p>
          <a:endParaRPr lang="en-US"/>
        </a:p>
      </dgm:t>
    </dgm:pt>
    <dgm:pt modelId="{0FDC1635-555D-4D0C-B95F-2A6E6C584292}" type="sibTrans" cxnId="{28FC7437-4A4D-48A8-BDF6-DD9BA123613D}">
      <dgm:prSet/>
      <dgm:spPr/>
      <dgm:t>
        <a:bodyPr/>
        <a:lstStyle/>
        <a:p>
          <a:endParaRPr lang="en-US"/>
        </a:p>
      </dgm:t>
    </dgm:pt>
    <dgm:pt modelId="{54CF8373-DF4B-4D7E-B467-30E08C5473D3}">
      <dgm:prSet custT="1"/>
      <dgm:spPr>
        <a:solidFill>
          <a:srgbClr val="5BBB5D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 algn="l" rtl="0"/>
          <a:r>
            <a:rPr lang="en-US" sz="2400" b="1" i="0" baseline="0" dirty="0" smtClean="0">
              <a:ln>
                <a:solidFill>
                  <a:schemeClr val="bg1">
                    <a:lumMod val="95000"/>
                    <a:lumOff val="5000"/>
                  </a:schemeClr>
                </a:solidFill>
              </a:ln>
            </a:rPr>
            <a:t>Pixel Phones </a:t>
          </a:r>
          <a:endParaRPr lang="en-US" sz="2400" b="1" i="0" baseline="0" dirty="0">
            <a:ln>
              <a:solidFill>
                <a:schemeClr val="bg1">
                  <a:lumMod val="95000"/>
                  <a:lumOff val="5000"/>
                </a:schemeClr>
              </a:solidFill>
            </a:ln>
          </a:endParaRPr>
        </a:p>
      </dgm:t>
    </dgm:pt>
    <dgm:pt modelId="{CF7E8B56-0D6B-45CC-A8FD-FFD0BAB29F12}" type="parTrans" cxnId="{D66D6777-7349-4E05-B54F-F0E2EABD51FF}">
      <dgm:prSet/>
      <dgm:spPr/>
      <dgm:t>
        <a:bodyPr/>
        <a:lstStyle/>
        <a:p>
          <a:endParaRPr lang="en-US"/>
        </a:p>
      </dgm:t>
    </dgm:pt>
    <dgm:pt modelId="{9BE767C0-5F31-495C-9C3A-EBCA9EE4CA38}" type="sibTrans" cxnId="{D66D6777-7349-4E05-B54F-F0E2EABD51FF}">
      <dgm:prSet/>
      <dgm:spPr/>
      <dgm:t>
        <a:bodyPr/>
        <a:lstStyle/>
        <a:p>
          <a:endParaRPr lang="en-US"/>
        </a:p>
      </dgm:t>
    </dgm:pt>
    <dgm:pt modelId="{9A43F65C-7252-4DB7-BBFE-631E7EABBDFB}" type="pres">
      <dgm:prSet presAssocID="{CA54F2B3-84A3-4AE9-950C-306AE39AC45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C51EA1E-B1D5-433F-AF38-AE53322E2342}" type="pres">
      <dgm:prSet presAssocID="{F8F52AC4-36DC-4F3E-A392-1047706AE183}" presName="linNode" presStyleCnt="0"/>
      <dgm:spPr/>
    </dgm:pt>
    <dgm:pt modelId="{06777ADE-8E4B-46B3-9345-4D72C82A4588}" type="pres">
      <dgm:prSet presAssocID="{F8F52AC4-36DC-4F3E-A392-1047706AE183}" presName="parentText" presStyleLbl="node1" presStyleIdx="0" presStyleCnt="7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1E8456-F85E-4B3A-A596-4EF54EF296B1}" type="pres">
      <dgm:prSet presAssocID="{E329219C-7232-4235-9DEA-0D328F9A7388}" presName="sp" presStyleCnt="0"/>
      <dgm:spPr/>
    </dgm:pt>
    <dgm:pt modelId="{9A951A12-3D11-4C16-ACDB-D12B3282048B}" type="pres">
      <dgm:prSet presAssocID="{4D9FA58B-4C15-4CC3-9055-A23536E701D9}" presName="linNode" presStyleCnt="0"/>
      <dgm:spPr/>
    </dgm:pt>
    <dgm:pt modelId="{4A003849-3D88-406B-BD4D-2CC673DA104E}" type="pres">
      <dgm:prSet presAssocID="{4D9FA58B-4C15-4CC3-9055-A23536E701D9}" presName="parentText" presStyleLbl="node1" presStyleIdx="1" presStyleCnt="7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4969A2-831A-43A8-A95A-3709597BB5F2}" type="pres">
      <dgm:prSet presAssocID="{C3A200A7-C94A-4D0F-97CF-66BB975DB288}" presName="sp" presStyleCnt="0"/>
      <dgm:spPr/>
    </dgm:pt>
    <dgm:pt modelId="{C950D389-BD09-46DE-B9D1-90988D82011D}" type="pres">
      <dgm:prSet presAssocID="{25222F67-3C23-407D-9CB3-FE716F6F6C87}" presName="linNode" presStyleCnt="0"/>
      <dgm:spPr/>
    </dgm:pt>
    <dgm:pt modelId="{B932136F-6B5F-43FB-AAC9-E46328F15B3D}" type="pres">
      <dgm:prSet presAssocID="{25222F67-3C23-407D-9CB3-FE716F6F6C87}" presName="parentText" presStyleLbl="node1" presStyleIdx="2" presStyleCnt="7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96E3FD-7DC2-4AEE-9129-BE31FB3A9A66}" type="pres">
      <dgm:prSet presAssocID="{BD65F2C5-B891-4B70-AA08-947CE9E238C0}" presName="sp" presStyleCnt="0"/>
      <dgm:spPr/>
    </dgm:pt>
    <dgm:pt modelId="{9FEAF903-B457-4A97-A319-1EC91626E5FD}" type="pres">
      <dgm:prSet presAssocID="{13A1E6FD-12F7-4BBA-8203-2ED2F2FC534F}" presName="linNode" presStyleCnt="0"/>
      <dgm:spPr/>
    </dgm:pt>
    <dgm:pt modelId="{DAD949D4-BA9E-4BF8-9599-D8522FE8ECEC}" type="pres">
      <dgm:prSet presAssocID="{13A1E6FD-12F7-4BBA-8203-2ED2F2FC534F}" presName="parentText" presStyleLbl="node1" presStyleIdx="3" presStyleCnt="7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4D5775-F696-40F0-A3D1-B97FBCCF0DB4}" type="pres">
      <dgm:prSet presAssocID="{BC1CD10D-EDB9-4D37-813B-278BB0B57E29}" presName="sp" presStyleCnt="0"/>
      <dgm:spPr/>
    </dgm:pt>
    <dgm:pt modelId="{8F4E26D8-843A-4635-9C4C-347F8CB95B5F}" type="pres">
      <dgm:prSet presAssocID="{B85877BB-BCAF-4A12-B0B4-6939BB5C491B}" presName="linNode" presStyleCnt="0"/>
      <dgm:spPr/>
    </dgm:pt>
    <dgm:pt modelId="{8987A179-6E02-41C1-A206-99509324F630}" type="pres">
      <dgm:prSet presAssocID="{B85877BB-BCAF-4A12-B0B4-6939BB5C491B}" presName="parentText" presStyleLbl="node1" presStyleIdx="4" presStyleCnt="7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8FEDEB-A4B5-4245-A8F4-5EF927EEDDBD}" type="pres">
      <dgm:prSet presAssocID="{2396A361-74C6-4FCA-901D-0326A510D519}" presName="sp" presStyleCnt="0"/>
      <dgm:spPr/>
    </dgm:pt>
    <dgm:pt modelId="{22827AB3-A488-40C9-A1B4-306174F0F3A3}" type="pres">
      <dgm:prSet presAssocID="{C4987EB2-5689-4910-BA9C-8B2F199B2E5A}" presName="linNode" presStyleCnt="0"/>
      <dgm:spPr/>
    </dgm:pt>
    <dgm:pt modelId="{316D5342-A572-4197-AD78-0ED68588C6C7}" type="pres">
      <dgm:prSet presAssocID="{C4987EB2-5689-4910-BA9C-8B2F199B2E5A}" presName="parentText" presStyleLbl="node1" presStyleIdx="5" presStyleCnt="7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908ED6-FEA1-4BFC-B289-DCD833D27D8E}" type="pres">
      <dgm:prSet presAssocID="{0FDC1635-555D-4D0C-B95F-2A6E6C584292}" presName="sp" presStyleCnt="0"/>
      <dgm:spPr/>
    </dgm:pt>
    <dgm:pt modelId="{44FA96A4-9E68-47F1-9C33-645F3880DA21}" type="pres">
      <dgm:prSet presAssocID="{54CF8373-DF4B-4D7E-B467-30E08C5473D3}" presName="linNode" presStyleCnt="0"/>
      <dgm:spPr/>
    </dgm:pt>
    <dgm:pt modelId="{F897FD43-3782-4843-AA70-F648C600D576}" type="pres">
      <dgm:prSet presAssocID="{54CF8373-DF4B-4D7E-B467-30E08C5473D3}" presName="parentText" presStyleLbl="node1" presStyleIdx="6" presStyleCnt="7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6BA639B-4C0F-4667-92E6-7401F51E3E40}" type="presOf" srcId="{54CF8373-DF4B-4D7E-B467-30E08C5473D3}" destId="{F897FD43-3782-4843-AA70-F648C600D576}" srcOrd="0" destOrd="0" presId="urn:microsoft.com/office/officeart/2005/8/layout/vList5"/>
    <dgm:cxn modelId="{1CD780E8-B69A-4A98-B40E-71206F142437}" srcId="{CA54F2B3-84A3-4AE9-950C-306AE39AC453}" destId="{4D9FA58B-4C15-4CC3-9055-A23536E701D9}" srcOrd="1" destOrd="0" parTransId="{5AA4E84A-75DA-4892-9949-9F1D01EBF8E2}" sibTransId="{C3A200A7-C94A-4D0F-97CF-66BB975DB288}"/>
    <dgm:cxn modelId="{1CD8705B-0E7E-47A0-95E9-CAF036DA7349}" srcId="{CA54F2B3-84A3-4AE9-950C-306AE39AC453}" destId="{13A1E6FD-12F7-4BBA-8203-2ED2F2FC534F}" srcOrd="3" destOrd="0" parTransId="{9C3B3D90-6D79-4A84-94D1-1C0A26051CD9}" sibTransId="{BC1CD10D-EDB9-4D37-813B-278BB0B57E29}"/>
    <dgm:cxn modelId="{6F7D455E-D73D-4D27-BCD6-8AD07604F884}" type="presOf" srcId="{C4987EB2-5689-4910-BA9C-8B2F199B2E5A}" destId="{316D5342-A572-4197-AD78-0ED68588C6C7}" srcOrd="0" destOrd="0" presId="urn:microsoft.com/office/officeart/2005/8/layout/vList5"/>
    <dgm:cxn modelId="{D66D6777-7349-4E05-B54F-F0E2EABD51FF}" srcId="{CA54F2B3-84A3-4AE9-950C-306AE39AC453}" destId="{54CF8373-DF4B-4D7E-B467-30E08C5473D3}" srcOrd="6" destOrd="0" parTransId="{CF7E8B56-0D6B-45CC-A8FD-FFD0BAB29F12}" sibTransId="{9BE767C0-5F31-495C-9C3A-EBCA9EE4CA38}"/>
    <dgm:cxn modelId="{3726A9A7-4B5B-4C6B-B3D1-0F0348C87745}" type="presOf" srcId="{4D9FA58B-4C15-4CC3-9055-A23536E701D9}" destId="{4A003849-3D88-406B-BD4D-2CC673DA104E}" srcOrd="0" destOrd="0" presId="urn:microsoft.com/office/officeart/2005/8/layout/vList5"/>
    <dgm:cxn modelId="{209FF206-F786-418D-9850-5B0127D2CC52}" type="presOf" srcId="{F8F52AC4-36DC-4F3E-A392-1047706AE183}" destId="{06777ADE-8E4B-46B3-9345-4D72C82A4588}" srcOrd="0" destOrd="0" presId="urn:microsoft.com/office/officeart/2005/8/layout/vList5"/>
    <dgm:cxn modelId="{E606EA2E-F460-4B4C-A313-4556CAB6D556}" type="presOf" srcId="{CA54F2B3-84A3-4AE9-950C-306AE39AC453}" destId="{9A43F65C-7252-4DB7-BBFE-631E7EABBDFB}" srcOrd="0" destOrd="0" presId="urn:microsoft.com/office/officeart/2005/8/layout/vList5"/>
    <dgm:cxn modelId="{CD7E6262-65F8-4B7A-962F-7769005C4FC3}" srcId="{CA54F2B3-84A3-4AE9-950C-306AE39AC453}" destId="{F8F52AC4-36DC-4F3E-A392-1047706AE183}" srcOrd="0" destOrd="0" parTransId="{5DFBAF1F-F3CB-4A84-9352-F7F0FA4250FE}" sibTransId="{E329219C-7232-4235-9DEA-0D328F9A7388}"/>
    <dgm:cxn modelId="{FBF2E8C7-90B0-48E2-BD2F-8F1BA09E82AE}" srcId="{CA54F2B3-84A3-4AE9-950C-306AE39AC453}" destId="{B85877BB-BCAF-4A12-B0B4-6939BB5C491B}" srcOrd="4" destOrd="0" parTransId="{58905737-73F6-4022-B4F8-12F4A3534E42}" sibTransId="{2396A361-74C6-4FCA-901D-0326A510D519}"/>
    <dgm:cxn modelId="{B8E338E2-7A4C-410F-93B5-DD2D82F93EEF}" srcId="{CA54F2B3-84A3-4AE9-950C-306AE39AC453}" destId="{25222F67-3C23-407D-9CB3-FE716F6F6C87}" srcOrd="2" destOrd="0" parTransId="{F26FE08A-0B31-4433-A237-6229A77768FA}" sibTransId="{BD65F2C5-B891-4B70-AA08-947CE9E238C0}"/>
    <dgm:cxn modelId="{AF4B122B-82FA-448B-860B-54B25EB1AD72}" type="presOf" srcId="{13A1E6FD-12F7-4BBA-8203-2ED2F2FC534F}" destId="{DAD949D4-BA9E-4BF8-9599-D8522FE8ECEC}" srcOrd="0" destOrd="0" presId="urn:microsoft.com/office/officeart/2005/8/layout/vList5"/>
    <dgm:cxn modelId="{6FEA6A21-44AA-4312-BFDD-0C99920BBFBA}" type="presOf" srcId="{B85877BB-BCAF-4A12-B0B4-6939BB5C491B}" destId="{8987A179-6E02-41C1-A206-99509324F630}" srcOrd="0" destOrd="0" presId="urn:microsoft.com/office/officeart/2005/8/layout/vList5"/>
    <dgm:cxn modelId="{F35601CB-23D5-464B-8E9B-1B3BE91B8655}" type="presOf" srcId="{25222F67-3C23-407D-9CB3-FE716F6F6C87}" destId="{B932136F-6B5F-43FB-AAC9-E46328F15B3D}" srcOrd="0" destOrd="0" presId="urn:microsoft.com/office/officeart/2005/8/layout/vList5"/>
    <dgm:cxn modelId="{28FC7437-4A4D-48A8-BDF6-DD9BA123613D}" srcId="{CA54F2B3-84A3-4AE9-950C-306AE39AC453}" destId="{C4987EB2-5689-4910-BA9C-8B2F199B2E5A}" srcOrd="5" destOrd="0" parTransId="{71758BD5-AB3C-4717-98F2-45640D9B7F77}" sibTransId="{0FDC1635-555D-4D0C-B95F-2A6E6C584292}"/>
    <dgm:cxn modelId="{72CAC542-7322-46F2-A3E3-B32CC27A5722}" type="presParOf" srcId="{9A43F65C-7252-4DB7-BBFE-631E7EABBDFB}" destId="{3C51EA1E-B1D5-433F-AF38-AE53322E2342}" srcOrd="0" destOrd="0" presId="urn:microsoft.com/office/officeart/2005/8/layout/vList5"/>
    <dgm:cxn modelId="{D0F358A1-C47D-4520-B704-244CE4E63486}" type="presParOf" srcId="{3C51EA1E-B1D5-433F-AF38-AE53322E2342}" destId="{06777ADE-8E4B-46B3-9345-4D72C82A4588}" srcOrd="0" destOrd="0" presId="urn:microsoft.com/office/officeart/2005/8/layout/vList5"/>
    <dgm:cxn modelId="{D3D56FAB-B3B4-4CF4-B122-0FC69E638B79}" type="presParOf" srcId="{9A43F65C-7252-4DB7-BBFE-631E7EABBDFB}" destId="{B31E8456-F85E-4B3A-A596-4EF54EF296B1}" srcOrd="1" destOrd="0" presId="urn:microsoft.com/office/officeart/2005/8/layout/vList5"/>
    <dgm:cxn modelId="{8936F8B7-5E69-4368-B0D6-3E451BD688B4}" type="presParOf" srcId="{9A43F65C-7252-4DB7-BBFE-631E7EABBDFB}" destId="{9A951A12-3D11-4C16-ACDB-D12B3282048B}" srcOrd="2" destOrd="0" presId="urn:microsoft.com/office/officeart/2005/8/layout/vList5"/>
    <dgm:cxn modelId="{C903104F-1B40-4ADA-8DD9-FDA7A37DED9A}" type="presParOf" srcId="{9A951A12-3D11-4C16-ACDB-D12B3282048B}" destId="{4A003849-3D88-406B-BD4D-2CC673DA104E}" srcOrd="0" destOrd="0" presId="urn:microsoft.com/office/officeart/2005/8/layout/vList5"/>
    <dgm:cxn modelId="{27453B53-9EE9-417F-BB82-6630CF679FBA}" type="presParOf" srcId="{9A43F65C-7252-4DB7-BBFE-631E7EABBDFB}" destId="{284969A2-831A-43A8-A95A-3709597BB5F2}" srcOrd="3" destOrd="0" presId="urn:microsoft.com/office/officeart/2005/8/layout/vList5"/>
    <dgm:cxn modelId="{333D9909-3C19-4BDE-8EF6-B12C39CD3C0C}" type="presParOf" srcId="{9A43F65C-7252-4DB7-BBFE-631E7EABBDFB}" destId="{C950D389-BD09-46DE-B9D1-90988D82011D}" srcOrd="4" destOrd="0" presId="urn:microsoft.com/office/officeart/2005/8/layout/vList5"/>
    <dgm:cxn modelId="{6E4D02B9-04AA-4ABD-A4F5-2DA5A6D048B6}" type="presParOf" srcId="{C950D389-BD09-46DE-B9D1-90988D82011D}" destId="{B932136F-6B5F-43FB-AAC9-E46328F15B3D}" srcOrd="0" destOrd="0" presId="urn:microsoft.com/office/officeart/2005/8/layout/vList5"/>
    <dgm:cxn modelId="{3C79359C-E4E5-4353-8BC2-B5B346A55CD1}" type="presParOf" srcId="{9A43F65C-7252-4DB7-BBFE-631E7EABBDFB}" destId="{EF96E3FD-7DC2-4AEE-9129-BE31FB3A9A66}" srcOrd="5" destOrd="0" presId="urn:microsoft.com/office/officeart/2005/8/layout/vList5"/>
    <dgm:cxn modelId="{046AB53C-9B94-46B2-A6F0-A49FC7541110}" type="presParOf" srcId="{9A43F65C-7252-4DB7-BBFE-631E7EABBDFB}" destId="{9FEAF903-B457-4A97-A319-1EC91626E5FD}" srcOrd="6" destOrd="0" presId="urn:microsoft.com/office/officeart/2005/8/layout/vList5"/>
    <dgm:cxn modelId="{F5BD0F2D-F255-4912-B050-344AADBB8D5E}" type="presParOf" srcId="{9FEAF903-B457-4A97-A319-1EC91626E5FD}" destId="{DAD949D4-BA9E-4BF8-9599-D8522FE8ECEC}" srcOrd="0" destOrd="0" presId="urn:microsoft.com/office/officeart/2005/8/layout/vList5"/>
    <dgm:cxn modelId="{8141FBCC-12D6-4C37-ABF7-709F1055076E}" type="presParOf" srcId="{9A43F65C-7252-4DB7-BBFE-631E7EABBDFB}" destId="{2D4D5775-F696-40F0-A3D1-B97FBCCF0DB4}" srcOrd="7" destOrd="0" presId="urn:microsoft.com/office/officeart/2005/8/layout/vList5"/>
    <dgm:cxn modelId="{0595BB40-8665-45CA-869B-20CF6C961411}" type="presParOf" srcId="{9A43F65C-7252-4DB7-BBFE-631E7EABBDFB}" destId="{8F4E26D8-843A-4635-9C4C-347F8CB95B5F}" srcOrd="8" destOrd="0" presId="urn:microsoft.com/office/officeart/2005/8/layout/vList5"/>
    <dgm:cxn modelId="{A1C486DF-5C93-44F7-99AB-1D7DF3AA2F63}" type="presParOf" srcId="{8F4E26D8-843A-4635-9C4C-347F8CB95B5F}" destId="{8987A179-6E02-41C1-A206-99509324F630}" srcOrd="0" destOrd="0" presId="urn:microsoft.com/office/officeart/2005/8/layout/vList5"/>
    <dgm:cxn modelId="{8080558F-437E-418D-B104-F8FD9354B055}" type="presParOf" srcId="{9A43F65C-7252-4DB7-BBFE-631E7EABBDFB}" destId="{1C8FEDEB-A4B5-4245-A8F4-5EF927EEDDBD}" srcOrd="9" destOrd="0" presId="urn:microsoft.com/office/officeart/2005/8/layout/vList5"/>
    <dgm:cxn modelId="{A8B333E2-4F0F-4298-80AA-B14CEDB0CD07}" type="presParOf" srcId="{9A43F65C-7252-4DB7-BBFE-631E7EABBDFB}" destId="{22827AB3-A488-40C9-A1B4-306174F0F3A3}" srcOrd="10" destOrd="0" presId="urn:microsoft.com/office/officeart/2005/8/layout/vList5"/>
    <dgm:cxn modelId="{BA321D30-28D8-4CF8-B9B9-F342EC6D9765}" type="presParOf" srcId="{22827AB3-A488-40C9-A1B4-306174F0F3A3}" destId="{316D5342-A572-4197-AD78-0ED68588C6C7}" srcOrd="0" destOrd="0" presId="urn:microsoft.com/office/officeart/2005/8/layout/vList5"/>
    <dgm:cxn modelId="{448888D6-1B7E-466C-A32D-B36AE36E38F6}" type="presParOf" srcId="{9A43F65C-7252-4DB7-BBFE-631E7EABBDFB}" destId="{80908ED6-FEA1-4BFC-B289-DCD833D27D8E}" srcOrd="11" destOrd="0" presId="urn:microsoft.com/office/officeart/2005/8/layout/vList5"/>
    <dgm:cxn modelId="{0AD44E7B-0D4C-41D1-984C-9BDCF4FEB3EF}" type="presParOf" srcId="{9A43F65C-7252-4DB7-BBFE-631E7EABBDFB}" destId="{44FA96A4-9E68-47F1-9C33-645F3880DA21}" srcOrd="12" destOrd="0" presId="urn:microsoft.com/office/officeart/2005/8/layout/vList5"/>
    <dgm:cxn modelId="{21EC6C68-E067-4250-8131-78B0927A2D1A}" type="presParOf" srcId="{44FA96A4-9E68-47F1-9C33-645F3880DA21}" destId="{F897FD43-3782-4843-AA70-F648C600D576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6177540-7119-4261-8710-203FCD81A182}">
      <dsp:nvSpPr>
        <dsp:cNvPr id="0" name=""/>
        <dsp:cNvSpPr/>
      </dsp:nvSpPr>
      <dsp:spPr>
        <a:xfrm>
          <a:off x="8032" y="41687"/>
          <a:ext cx="8213534" cy="5181600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9525" cap="flat" cmpd="sng" algn="ctr">
          <a:noFill/>
          <a:prstDash val="solid"/>
        </a:ln>
        <a:effectLst>
          <a:outerShdw blurRad="57150" dist="38100" dir="5400000" algn="ctr" rotWithShape="0">
            <a:schemeClr val="accent6">
              <a:shade val="9000"/>
              <a:satMod val="105000"/>
              <a:alpha val="48000"/>
            </a:scheme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b="1" i="0" kern="1200" dirty="0" smtClean="0"/>
        </a:p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b="1" i="0" kern="1200" dirty="0" smtClean="0"/>
        </a:p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b="1" i="0" kern="1200" dirty="0" smtClean="0"/>
        </a:p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b="1" i="0" kern="1200" dirty="0" smtClean="0"/>
        </a:p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i="0" kern="1200" dirty="0" smtClean="0"/>
            <a:t>What’s New in Android 7.0 and 7.1 Nougat </a:t>
          </a:r>
          <a:r>
            <a:rPr lang="en-US" sz="3200" b="1" i="0" kern="1200" dirty="0" err="1" smtClean="0"/>
            <a:t>vs</a:t>
          </a:r>
          <a:r>
            <a:rPr lang="en-US" sz="3200" b="1" i="0" kern="1200" dirty="0" smtClean="0"/>
            <a:t> 6.X?</a:t>
          </a:r>
        </a:p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b="1" i="0" kern="1200" baseline="0" dirty="0" smtClean="0"/>
        </a:p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baseline="0" dirty="0" smtClean="0"/>
            <a:t> </a:t>
          </a:r>
          <a:endParaRPr lang="en-US" sz="3600" b="1" kern="1200" baseline="0" dirty="0"/>
        </a:p>
      </dsp:txBody>
      <dsp:txXfrm>
        <a:off x="8032" y="2114327"/>
        <a:ext cx="8213534" cy="2072640"/>
      </dsp:txXfrm>
    </dsp:sp>
    <dsp:sp modelId="{7795296A-E9AB-49C3-A993-5A97D080A2C7}">
      <dsp:nvSpPr>
        <dsp:cNvPr id="0" name=""/>
        <dsp:cNvSpPr/>
      </dsp:nvSpPr>
      <dsp:spPr>
        <a:xfrm>
          <a:off x="2230583" y="157018"/>
          <a:ext cx="2981616" cy="2514013"/>
        </a:xfrm>
        <a:prstGeom prst="leftRightArrow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EB9503-3491-42BF-B035-3BF1FF04C200}">
      <dsp:nvSpPr>
        <dsp:cNvPr id="0" name=""/>
        <dsp:cNvSpPr/>
      </dsp:nvSpPr>
      <dsp:spPr>
        <a:xfrm>
          <a:off x="329183" y="4145280"/>
          <a:ext cx="7571232" cy="777240"/>
        </a:xfrm>
        <a:prstGeom prst="leftRightArrow">
          <a:avLst/>
        </a:prstGeom>
        <a:solidFill>
          <a:schemeClr val="accent2"/>
        </a:solidFill>
        <a:ln w="25400" cap="flat" cmpd="sng" algn="ctr">
          <a:solidFill>
            <a:srgbClr val="FFCC00"/>
          </a:solidFill>
          <a:prstDash val="solid"/>
        </a:ln>
        <a:effectLst/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71E1A80-9323-47F3-B3E8-2D96AA61DF06}">
      <dsp:nvSpPr>
        <dsp:cNvPr id="0" name=""/>
        <dsp:cNvSpPr/>
      </dsp:nvSpPr>
      <dsp:spPr>
        <a:xfrm>
          <a:off x="163905" y="2250"/>
          <a:ext cx="4015589" cy="1082240"/>
        </a:xfrm>
        <a:prstGeom prst="roundRect">
          <a:avLst/>
        </a:prstGeom>
        <a:solidFill>
          <a:srgbClr val="D95F62"/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smtClean="0">
              <a:ln>
                <a:solidFill>
                  <a:schemeClr val="bg1"/>
                </a:solidFill>
              </a:ln>
            </a:rPr>
            <a:t>Nexus 5</a:t>
          </a:r>
          <a:endParaRPr lang="en-US" sz="2100" b="1" kern="1200" dirty="0">
            <a:ln>
              <a:solidFill>
                <a:schemeClr val="bg1"/>
              </a:solidFill>
            </a:ln>
          </a:endParaRPr>
        </a:p>
      </dsp:txBody>
      <dsp:txXfrm>
        <a:off x="163905" y="2250"/>
        <a:ext cx="4015589" cy="1082240"/>
      </dsp:txXfrm>
    </dsp:sp>
    <dsp:sp modelId="{AF9ED14F-2B24-46E5-81BE-841014BD04A4}">
      <dsp:nvSpPr>
        <dsp:cNvPr id="0" name=""/>
        <dsp:cNvSpPr/>
      </dsp:nvSpPr>
      <dsp:spPr>
        <a:xfrm>
          <a:off x="163905" y="1138603"/>
          <a:ext cx="4015589" cy="1082240"/>
        </a:xfrm>
        <a:prstGeom prst="roundRect">
          <a:avLst/>
        </a:prstGeom>
        <a:solidFill>
          <a:srgbClr val="D95F62"/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smtClean="0">
              <a:ln>
                <a:solidFill>
                  <a:schemeClr val="bg1"/>
                </a:solidFill>
              </a:ln>
            </a:rPr>
            <a:t>Nexus 7 (2013)</a:t>
          </a:r>
          <a:endParaRPr lang="en-US" sz="2100" b="1" kern="1200" dirty="0">
            <a:ln>
              <a:solidFill>
                <a:schemeClr val="bg1"/>
              </a:solidFill>
            </a:ln>
          </a:endParaRPr>
        </a:p>
      </dsp:txBody>
      <dsp:txXfrm>
        <a:off x="163905" y="1138603"/>
        <a:ext cx="4015589" cy="1082240"/>
      </dsp:txXfrm>
    </dsp:sp>
    <dsp:sp modelId="{AE1F352B-64EB-4F1D-9AA9-1931419B78F5}">
      <dsp:nvSpPr>
        <dsp:cNvPr id="0" name=""/>
        <dsp:cNvSpPr/>
      </dsp:nvSpPr>
      <dsp:spPr>
        <a:xfrm>
          <a:off x="163905" y="2274956"/>
          <a:ext cx="4015589" cy="1082240"/>
        </a:xfrm>
        <a:prstGeom prst="roundRect">
          <a:avLst/>
        </a:prstGeom>
        <a:solidFill>
          <a:srgbClr val="D95F62"/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smtClean="0">
              <a:ln>
                <a:solidFill>
                  <a:schemeClr val="bg1"/>
                </a:solidFill>
              </a:ln>
            </a:rPr>
            <a:t>Nexus 10</a:t>
          </a:r>
          <a:endParaRPr lang="en-US" sz="2100" b="1" kern="1200" dirty="0">
            <a:ln>
              <a:solidFill>
                <a:schemeClr val="bg1"/>
              </a:solidFill>
            </a:ln>
          </a:endParaRPr>
        </a:p>
      </dsp:txBody>
      <dsp:txXfrm>
        <a:off x="163905" y="2274956"/>
        <a:ext cx="4015589" cy="1082240"/>
      </dsp:txXfrm>
    </dsp:sp>
    <dsp:sp modelId="{75F940F2-0884-4947-8077-A2C91AA4816F}">
      <dsp:nvSpPr>
        <dsp:cNvPr id="0" name=""/>
        <dsp:cNvSpPr/>
      </dsp:nvSpPr>
      <dsp:spPr>
        <a:xfrm>
          <a:off x="163905" y="3411308"/>
          <a:ext cx="4015589" cy="1082240"/>
        </a:xfrm>
        <a:prstGeom prst="roundRect">
          <a:avLst/>
        </a:prstGeom>
        <a:solidFill>
          <a:srgbClr val="D95F62"/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smtClean="0">
              <a:ln>
                <a:solidFill>
                  <a:schemeClr val="bg1"/>
                </a:solidFill>
              </a:ln>
            </a:rPr>
            <a:t>Nexus 5 won’t officially get the update to Android 7.0 at all</a:t>
          </a:r>
          <a:endParaRPr lang="en-US" sz="2100" kern="1200" dirty="0">
            <a:ln>
              <a:solidFill>
                <a:schemeClr val="bg1"/>
              </a:solidFill>
            </a:ln>
          </a:endParaRPr>
        </a:p>
      </dsp:txBody>
      <dsp:txXfrm>
        <a:off x="163905" y="3411308"/>
        <a:ext cx="4015589" cy="108224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6777ADE-8E4B-46B3-9345-4D72C82A4588}">
      <dsp:nvSpPr>
        <dsp:cNvPr id="0" name=""/>
        <dsp:cNvSpPr/>
      </dsp:nvSpPr>
      <dsp:spPr>
        <a:xfrm>
          <a:off x="1970" y="386"/>
          <a:ext cx="4034659" cy="619932"/>
        </a:xfrm>
        <a:prstGeom prst="roundRect">
          <a:avLst/>
        </a:prstGeom>
        <a:solidFill>
          <a:srgbClr val="5BBB5D"/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baseline="0" dirty="0" smtClean="0">
              <a:ln>
                <a:solidFill>
                  <a:schemeClr val="bg1">
                    <a:lumMod val="95000"/>
                    <a:lumOff val="5000"/>
                  </a:schemeClr>
                </a:solidFill>
              </a:ln>
            </a:rPr>
            <a:t>Nexus  </a:t>
          </a:r>
          <a:endParaRPr lang="en-US" sz="2400" b="1" kern="1200" dirty="0">
            <a:ln>
              <a:solidFill>
                <a:schemeClr val="bg1">
                  <a:lumMod val="95000"/>
                  <a:lumOff val="5000"/>
                </a:schemeClr>
              </a:solidFill>
            </a:ln>
          </a:endParaRPr>
        </a:p>
      </dsp:txBody>
      <dsp:txXfrm>
        <a:off x="1970" y="386"/>
        <a:ext cx="4034659" cy="619932"/>
      </dsp:txXfrm>
    </dsp:sp>
    <dsp:sp modelId="{4A003849-3D88-406B-BD4D-2CC673DA104E}">
      <dsp:nvSpPr>
        <dsp:cNvPr id="0" name=""/>
        <dsp:cNvSpPr/>
      </dsp:nvSpPr>
      <dsp:spPr>
        <a:xfrm>
          <a:off x="1970" y="651315"/>
          <a:ext cx="4034659" cy="619932"/>
        </a:xfrm>
        <a:prstGeom prst="roundRect">
          <a:avLst/>
        </a:prstGeom>
        <a:solidFill>
          <a:srgbClr val="5BBB5D"/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baseline="0" dirty="0" smtClean="0">
              <a:ln>
                <a:solidFill>
                  <a:schemeClr val="bg1">
                    <a:lumMod val="95000"/>
                    <a:lumOff val="5000"/>
                  </a:schemeClr>
                </a:solidFill>
              </a:ln>
            </a:rPr>
            <a:t>Nexus 6</a:t>
          </a:r>
          <a:endParaRPr lang="en-US" sz="2400" b="1" kern="1200" dirty="0">
            <a:ln>
              <a:solidFill>
                <a:schemeClr val="bg1">
                  <a:lumMod val="95000"/>
                  <a:lumOff val="5000"/>
                </a:schemeClr>
              </a:solidFill>
            </a:ln>
          </a:endParaRPr>
        </a:p>
      </dsp:txBody>
      <dsp:txXfrm>
        <a:off x="1970" y="651315"/>
        <a:ext cx="4034659" cy="619932"/>
      </dsp:txXfrm>
    </dsp:sp>
    <dsp:sp modelId="{B932136F-6B5F-43FB-AAC9-E46328F15B3D}">
      <dsp:nvSpPr>
        <dsp:cNvPr id="0" name=""/>
        <dsp:cNvSpPr/>
      </dsp:nvSpPr>
      <dsp:spPr>
        <a:xfrm>
          <a:off x="1970" y="1302244"/>
          <a:ext cx="4034659" cy="619932"/>
        </a:xfrm>
        <a:prstGeom prst="roundRect">
          <a:avLst/>
        </a:prstGeom>
        <a:solidFill>
          <a:srgbClr val="5BBB5D"/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baseline="0" dirty="0" smtClean="0">
              <a:ln>
                <a:solidFill>
                  <a:schemeClr val="bg1">
                    <a:lumMod val="95000"/>
                    <a:lumOff val="5000"/>
                  </a:schemeClr>
                </a:solidFill>
              </a:ln>
            </a:rPr>
            <a:t>Nexus 6P  </a:t>
          </a:r>
          <a:endParaRPr lang="en-US" sz="2400" b="1" kern="1200" dirty="0">
            <a:ln>
              <a:solidFill>
                <a:schemeClr val="bg1">
                  <a:lumMod val="95000"/>
                  <a:lumOff val="5000"/>
                </a:schemeClr>
              </a:solidFill>
            </a:ln>
          </a:endParaRPr>
        </a:p>
      </dsp:txBody>
      <dsp:txXfrm>
        <a:off x="1970" y="1302244"/>
        <a:ext cx="4034659" cy="619932"/>
      </dsp:txXfrm>
    </dsp:sp>
    <dsp:sp modelId="{DAD949D4-BA9E-4BF8-9599-D8522FE8ECEC}">
      <dsp:nvSpPr>
        <dsp:cNvPr id="0" name=""/>
        <dsp:cNvSpPr/>
      </dsp:nvSpPr>
      <dsp:spPr>
        <a:xfrm>
          <a:off x="1970" y="1953173"/>
          <a:ext cx="4034659" cy="619932"/>
        </a:xfrm>
        <a:prstGeom prst="roundRect">
          <a:avLst/>
        </a:prstGeom>
        <a:solidFill>
          <a:srgbClr val="5BBB5D"/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baseline="0" dirty="0" smtClean="0">
              <a:ln>
                <a:solidFill>
                  <a:schemeClr val="bg1">
                    <a:lumMod val="95000"/>
                    <a:lumOff val="5000"/>
                  </a:schemeClr>
                </a:solidFill>
              </a:ln>
            </a:rPr>
            <a:t>Nexus 9</a:t>
          </a:r>
          <a:endParaRPr lang="en-US" sz="2400" b="1" kern="1200" dirty="0">
            <a:ln>
              <a:solidFill>
                <a:schemeClr val="bg1">
                  <a:lumMod val="95000"/>
                  <a:lumOff val="5000"/>
                </a:schemeClr>
              </a:solidFill>
            </a:ln>
          </a:endParaRPr>
        </a:p>
      </dsp:txBody>
      <dsp:txXfrm>
        <a:off x="1970" y="1953173"/>
        <a:ext cx="4034659" cy="619932"/>
      </dsp:txXfrm>
    </dsp:sp>
    <dsp:sp modelId="{8987A179-6E02-41C1-A206-99509324F630}">
      <dsp:nvSpPr>
        <dsp:cNvPr id="0" name=""/>
        <dsp:cNvSpPr/>
      </dsp:nvSpPr>
      <dsp:spPr>
        <a:xfrm>
          <a:off x="1970" y="2604102"/>
          <a:ext cx="4034659" cy="619932"/>
        </a:xfrm>
        <a:prstGeom prst="roundRect">
          <a:avLst/>
        </a:prstGeom>
        <a:solidFill>
          <a:srgbClr val="5BBB5D"/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baseline="0" dirty="0" smtClean="0">
              <a:ln>
                <a:solidFill>
                  <a:schemeClr val="bg1">
                    <a:lumMod val="95000"/>
                    <a:lumOff val="5000"/>
                  </a:schemeClr>
                </a:solidFill>
              </a:ln>
            </a:rPr>
            <a:t>Nexus Player</a:t>
          </a:r>
          <a:endParaRPr lang="en-US" sz="2400" b="1" kern="1200" dirty="0">
            <a:ln>
              <a:solidFill>
                <a:schemeClr val="bg1">
                  <a:lumMod val="95000"/>
                  <a:lumOff val="5000"/>
                </a:schemeClr>
              </a:solidFill>
            </a:ln>
          </a:endParaRPr>
        </a:p>
      </dsp:txBody>
      <dsp:txXfrm>
        <a:off x="1970" y="2604102"/>
        <a:ext cx="4034659" cy="619932"/>
      </dsp:txXfrm>
    </dsp:sp>
    <dsp:sp modelId="{316D5342-A572-4197-AD78-0ED68588C6C7}">
      <dsp:nvSpPr>
        <dsp:cNvPr id="0" name=""/>
        <dsp:cNvSpPr/>
      </dsp:nvSpPr>
      <dsp:spPr>
        <a:xfrm>
          <a:off x="1970" y="3255031"/>
          <a:ext cx="4034659" cy="619932"/>
        </a:xfrm>
        <a:prstGeom prst="roundRect">
          <a:avLst/>
        </a:prstGeom>
        <a:solidFill>
          <a:srgbClr val="5BBB5D"/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baseline="0" dirty="0" smtClean="0">
              <a:ln>
                <a:solidFill>
                  <a:schemeClr val="bg1">
                    <a:lumMod val="95000"/>
                    <a:lumOff val="5000"/>
                  </a:schemeClr>
                </a:solidFill>
              </a:ln>
            </a:rPr>
            <a:t>Pixel C tablet </a:t>
          </a:r>
          <a:endParaRPr lang="en-US" sz="2400" b="1" kern="1200" dirty="0">
            <a:ln>
              <a:solidFill>
                <a:schemeClr val="bg1">
                  <a:lumMod val="95000"/>
                  <a:lumOff val="5000"/>
                </a:schemeClr>
              </a:solidFill>
            </a:ln>
          </a:endParaRPr>
        </a:p>
      </dsp:txBody>
      <dsp:txXfrm>
        <a:off x="1970" y="3255031"/>
        <a:ext cx="4034659" cy="619932"/>
      </dsp:txXfrm>
    </dsp:sp>
    <dsp:sp modelId="{F897FD43-3782-4843-AA70-F648C600D576}">
      <dsp:nvSpPr>
        <dsp:cNvPr id="0" name=""/>
        <dsp:cNvSpPr/>
      </dsp:nvSpPr>
      <dsp:spPr>
        <a:xfrm>
          <a:off x="1970" y="3905960"/>
          <a:ext cx="4034659" cy="619932"/>
        </a:xfrm>
        <a:prstGeom prst="roundRect">
          <a:avLst/>
        </a:prstGeom>
        <a:solidFill>
          <a:srgbClr val="5BBB5D"/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baseline="0" dirty="0" smtClean="0">
              <a:ln>
                <a:solidFill>
                  <a:schemeClr val="bg1">
                    <a:lumMod val="95000"/>
                    <a:lumOff val="5000"/>
                  </a:schemeClr>
                </a:solidFill>
              </a:ln>
            </a:rPr>
            <a:t>Pixel Phones </a:t>
          </a:r>
          <a:endParaRPr lang="en-US" sz="2400" b="1" i="0" kern="1200" baseline="0" dirty="0">
            <a:ln>
              <a:solidFill>
                <a:schemeClr val="bg1">
                  <a:lumMod val="95000"/>
                  <a:lumOff val="5000"/>
                </a:schemeClr>
              </a:solidFill>
            </a:ln>
          </a:endParaRPr>
        </a:p>
      </dsp:txBody>
      <dsp:txXfrm>
        <a:off x="1970" y="3905960"/>
        <a:ext cx="4034659" cy="6199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7" y="1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31815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7" y="9431815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fld id="{08C0882F-C627-49A7-9522-A96FF0ED1A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0892507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7" y="1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15908"/>
            <a:ext cx="4984962" cy="446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31815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7" y="9431815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fld id="{32AE3E7E-E053-458A-8D7A-B7FC43EDC8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4727268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B5361-4322-4E34-A2EF-7F70F0E2C99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50413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B5361-4322-4E34-A2EF-7F70F0E2C99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63626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B5361-4322-4E34-A2EF-7F70F0E2C99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63626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B5361-4322-4E34-A2EF-7F70F0E2C99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63626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B5361-4322-4E34-A2EF-7F70F0E2C99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63626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B5361-4322-4E34-A2EF-7F70F0E2C99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63626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B5361-4322-4E34-A2EF-7F70F0E2C99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63626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B5361-4322-4E34-A2EF-7F70F0E2C99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63626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B5361-4322-4E34-A2EF-7F70F0E2C99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63626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B5361-4322-4E34-A2EF-7F70F0E2C99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63626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B5361-4322-4E34-A2EF-7F70F0E2C99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6362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B5361-4322-4E34-A2EF-7F70F0E2C99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63626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B5361-4322-4E34-A2EF-7F70F0E2C99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63626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B5361-4322-4E34-A2EF-7F70F0E2C99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63626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B5361-4322-4E34-A2EF-7F70F0E2C99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63626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B5361-4322-4E34-A2EF-7F70F0E2C99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63626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B5361-4322-4E34-A2EF-7F70F0E2C99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63626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B5361-4322-4E34-A2EF-7F70F0E2C99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63626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B5361-4322-4E34-A2EF-7F70F0E2C99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63626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B5361-4322-4E34-A2EF-7F70F0E2C99D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63626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B5361-4322-4E34-A2EF-7F70F0E2C99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63626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B5361-4322-4E34-A2EF-7F70F0E2C99D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6362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B5361-4322-4E34-A2EF-7F70F0E2C99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63626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B5361-4322-4E34-A2EF-7F70F0E2C99D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63626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B5361-4322-4E34-A2EF-7F70F0E2C99D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63626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B5361-4322-4E34-A2EF-7F70F0E2C99D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63626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B5361-4322-4E34-A2EF-7F70F0E2C99D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63626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B5361-4322-4E34-A2EF-7F70F0E2C99D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63626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B5361-4322-4E34-A2EF-7F70F0E2C99D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63626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B5361-4322-4E34-A2EF-7F70F0E2C99D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63626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B5361-4322-4E34-A2EF-7F70F0E2C99D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63626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B5361-4322-4E34-A2EF-7F70F0E2C99D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63626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B5361-4322-4E34-A2EF-7F70F0E2C99D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6362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B5361-4322-4E34-A2EF-7F70F0E2C99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63626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B5361-4322-4E34-A2EF-7F70F0E2C99D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636268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B5361-4322-4E34-A2EF-7F70F0E2C99D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636268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B5361-4322-4E34-A2EF-7F70F0E2C99D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63626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B5361-4322-4E34-A2EF-7F70F0E2C99D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636268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B5361-4322-4E34-A2EF-7F70F0E2C99D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636268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B5361-4322-4E34-A2EF-7F70F0E2C99D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636268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B5361-4322-4E34-A2EF-7F70F0E2C99D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6362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B5361-4322-4E34-A2EF-7F70F0E2C99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6362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B5361-4322-4E34-A2EF-7F70F0E2C99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6362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B5361-4322-4E34-A2EF-7F70F0E2C99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6362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B5361-4322-4E34-A2EF-7F70F0E2C99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63626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B5361-4322-4E34-A2EF-7F70F0E2C99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6362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NataliaS@portnov.com</a:t>
            </a:r>
            <a:endParaRPr lang="en-US" alt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47D52-51EA-4BCB-89E4-5B3C93CE105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NataliaS@portnov.com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5D67-3FC8-40FE-8E25-8C2FC7065E7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NataliaS@portnov.com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51AE8-85E4-43B5-B1D7-E47A194067B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NataliaS@portnov.com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3DA3-EE6A-4384-9A43-0473C55E89A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NataliaS@portnov.com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9AD1F-F569-4D25-BC2C-13095D1D2CE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NataliaS@portnov.com</a:t>
            </a: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569E7-1644-4B64-9542-9C2B5D8E6A6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NataliaS@portnov.com</a:t>
            </a: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A649A-902C-49A8-82BC-8644691CAB9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NataliaS@portnov.com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83A8-1FFE-45B0-8ED6-CD9B9AD274B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NataliaS@portnov.com</a:t>
            </a: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C3FA8-72F4-4F18-A28C-C6BF6303B9D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NataliaS@portnov.com</a:t>
            </a: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B80E1-4EEB-4FD1-9660-214733F4EA8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NataliaS@portnov.com</a:t>
            </a: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678EA5B-EEA0-4E2F-9885-EAD03490A1CC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en-US" altLang="en-US" smtClean="0"/>
              <a:t>Copyright NataliaS@portnov.com</a:t>
            </a:r>
            <a:endParaRPr lang="en-US" alt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7B4036F-5753-4218-9A21-9DEFD87B9465}" type="slidenum">
              <a:rPr lang="en-US" altLang="en-US" smtClean="0"/>
              <a:pPr/>
              <a:t>‹#›</a:t>
            </a:fld>
            <a:endParaRPr lang="en-US" alt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371600"/>
          </a:xfrm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l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/>
            <a:r>
              <a:rPr lang="en-US" b="1" spc="3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spc="3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000" b="1" spc="300" dirty="0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Becoming a Pro (II)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IN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Mobile Applications Testing 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81200"/>
          </a:xfrm>
        </p:spPr>
        <p:txBody>
          <a:bodyPr>
            <a:normAutofit/>
          </a:bodyPr>
          <a:lstStyle/>
          <a:p>
            <a:endParaRPr lang="en-US" sz="1800" dirty="0"/>
          </a:p>
        </p:txBody>
      </p:sp>
      <p:pic>
        <p:nvPicPr>
          <p:cNvPr id="4" name="Picture 3" descr="Capture2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6400" y="1905000"/>
            <a:ext cx="6096000" cy="4419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47D52-51EA-4BCB-89E4-5B3C93CE105F}" type="slidenum">
              <a:rPr lang="en-US" altLang="en-US" smtClean="0"/>
              <a:pPr/>
              <a:t>1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NataliaS@portnov.com</a:t>
            </a:r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8648144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82000" cy="762000"/>
          </a:xfrm>
          <a:solidFill>
            <a:srgbClr val="FF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l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lvl="0" algn="ctr"/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bg1"/>
                </a:solidFill>
              </a:rPr>
              <a:t/>
            </a:r>
            <a:br>
              <a:rPr lang="en-US" sz="4900" b="1" dirty="0" smtClean="0">
                <a:solidFill>
                  <a:schemeClr val="bg1"/>
                </a:solidFill>
              </a:rPr>
            </a:br>
            <a:r>
              <a:rPr lang="en-US" sz="49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3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ANDROID</a:t>
            </a:r>
            <a:r>
              <a:rPr lang="en-US" sz="67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6000" b="1" i="1" u="sng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NataliaS@portnov.com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3DA3-EE6A-4384-9A43-0473C55E89A8}" type="slidenum">
              <a:rPr lang="en-US" altLang="en-US" smtClean="0"/>
              <a:pPr/>
              <a:t>10</a:t>
            </a:fld>
            <a:endParaRPr lang="en-US" altLang="en-US" dirty="0"/>
          </a:p>
        </p:txBody>
      </p:sp>
      <p:sp>
        <p:nvSpPr>
          <p:cNvPr id="9" name="Horizontal Scroll 8"/>
          <p:cNvSpPr/>
          <p:nvPr/>
        </p:nvSpPr>
        <p:spPr>
          <a:xfrm>
            <a:off x="533400" y="914400"/>
            <a:ext cx="8229600" cy="762000"/>
          </a:xfrm>
          <a:prstGeom prst="horizontalScroll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Multi-window Support</a:t>
            </a:r>
            <a:endParaRPr lang="en-US" sz="3200" b="1" dirty="0"/>
          </a:p>
        </p:txBody>
      </p:sp>
      <p:sp>
        <p:nvSpPr>
          <p:cNvPr id="11" name="Right Arrow Callout 10"/>
          <p:cNvSpPr/>
          <p:nvPr/>
        </p:nvSpPr>
        <p:spPr>
          <a:xfrm>
            <a:off x="152400" y="3429000"/>
            <a:ext cx="1295400" cy="914400"/>
          </a:xfrm>
          <a:prstGeom prst="rightArrowCallou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6.0.1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Left Arrow Callout 11"/>
          <p:cNvSpPr/>
          <p:nvPr/>
        </p:nvSpPr>
        <p:spPr>
          <a:xfrm>
            <a:off x="7696200" y="3429000"/>
            <a:ext cx="1295400" cy="838200"/>
          </a:xfrm>
          <a:prstGeom prst="leftArrowCallou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7.X</a:t>
            </a:r>
            <a:endParaRPr lang="en-US" b="1" dirty="0"/>
          </a:p>
        </p:txBody>
      </p:sp>
      <p:pic>
        <p:nvPicPr>
          <p:cNvPr id="14" name="Content Placeholder 13" descr="Capture1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47800" y="1600200"/>
            <a:ext cx="6248400" cy="4724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96214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82000" cy="762000"/>
          </a:xfrm>
          <a:solidFill>
            <a:srgbClr val="FF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l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lvl="0" algn="ctr"/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bg1"/>
                </a:solidFill>
              </a:rPr>
              <a:t/>
            </a:r>
            <a:br>
              <a:rPr lang="en-US" sz="4900" b="1" dirty="0" smtClean="0">
                <a:solidFill>
                  <a:schemeClr val="bg1"/>
                </a:solidFill>
              </a:rPr>
            </a:br>
            <a:r>
              <a:rPr lang="en-US" sz="49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3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ANDROID</a:t>
            </a:r>
            <a:r>
              <a:rPr lang="en-US" sz="67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6000" b="1" i="1" u="sng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NataliaS@portnov.com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3DA3-EE6A-4384-9A43-0473C55E89A8}" type="slidenum">
              <a:rPr lang="en-US" altLang="en-US" smtClean="0"/>
              <a:pPr/>
              <a:t>11</a:t>
            </a:fld>
            <a:endParaRPr lang="en-US" altLang="en-US" dirty="0"/>
          </a:p>
        </p:txBody>
      </p:sp>
      <p:sp>
        <p:nvSpPr>
          <p:cNvPr id="9" name="Horizontal Scroll 8"/>
          <p:cNvSpPr/>
          <p:nvPr/>
        </p:nvSpPr>
        <p:spPr>
          <a:xfrm>
            <a:off x="533400" y="914400"/>
            <a:ext cx="8229600" cy="762000"/>
          </a:xfrm>
          <a:prstGeom prst="horizontalScroll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Notification Bar Toggles</a:t>
            </a:r>
            <a:endParaRPr lang="en-US" sz="3200" b="1" dirty="0"/>
          </a:p>
        </p:txBody>
      </p:sp>
      <p:sp>
        <p:nvSpPr>
          <p:cNvPr id="11" name="Right Arrow Callout 10"/>
          <p:cNvSpPr/>
          <p:nvPr/>
        </p:nvSpPr>
        <p:spPr>
          <a:xfrm>
            <a:off x="152400" y="3429000"/>
            <a:ext cx="1295400" cy="914400"/>
          </a:xfrm>
          <a:prstGeom prst="rightArrowCallou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6.0.1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Left Arrow Callout 11"/>
          <p:cNvSpPr/>
          <p:nvPr/>
        </p:nvSpPr>
        <p:spPr>
          <a:xfrm>
            <a:off x="7696200" y="3429000"/>
            <a:ext cx="1295400" cy="838200"/>
          </a:xfrm>
          <a:prstGeom prst="leftArrowCallou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7.X</a:t>
            </a:r>
            <a:endParaRPr lang="en-US" b="1" dirty="0"/>
          </a:p>
        </p:txBody>
      </p:sp>
      <p:pic>
        <p:nvPicPr>
          <p:cNvPr id="13" name="Content Placeholder 12" descr="Capture2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47800" y="1646238"/>
            <a:ext cx="6248400" cy="47545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96214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82000" cy="762000"/>
          </a:xfrm>
          <a:solidFill>
            <a:srgbClr val="FF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l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lvl="0" algn="ctr"/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bg1"/>
                </a:solidFill>
              </a:rPr>
              <a:t/>
            </a:r>
            <a:br>
              <a:rPr lang="en-US" sz="4900" b="1" dirty="0" smtClean="0">
                <a:solidFill>
                  <a:schemeClr val="bg1"/>
                </a:solidFill>
              </a:rPr>
            </a:br>
            <a:r>
              <a:rPr lang="en-US" sz="49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3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ANDROID</a:t>
            </a:r>
            <a:r>
              <a:rPr lang="en-US" sz="67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6000" b="1" i="1" u="sng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NataliaS@portnov.com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3DA3-EE6A-4384-9A43-0473C55E89A8}" type="slidenum">
              <a:rPr lang="en-US" altLang="en-US" smtClean="0"/>
              <a:pPr/>
              <a:t>12</a:t>
            </a:fld>
            <a:endParaRPr lang="en-US" altLang="en-US" dirty="0"/>
          </a:p>
        </p:txBody>
      </p:sp>
      <p:sp>
        <p:nvSpPr>
          <p:cNvPr id="9" name="Horizontal Scroll 8"/>
          <p:cNvSpPr/>
          <p:nvPr/>
        </p:nvSpPr>
        <p:spPr>
          <a:xfrm>
            <a:off x="533400" y="914400"/>
            <a:ext cx="8229600" cy="762000"/>
          </a:xfrm>
          <a:prstGeom prst="horizontalScroll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Quick Settings</a:t>
            </a:r>
            <a:endParaRPr lang="en-US" sz="3200" b="1" dirty="0"/>
          </a:p>
        </p:txBody>
      </p:sp>
      <p:sp>
        <p:nvSpPr>
          <p:cNvPr id="11" name="Right Arrow Callout 10"/>
          <p:cNvSpPr/>
          <p:nvPr/>
        </p:nvSpPr>
        <p:spPr>
          <a:xfrm>
            <a:off x="152400" y="3429000"/>
            <a:ext cx="1295400" cy="914400"/>
          </a:xfrm>
          <a:prstGeom prst="rightArrowCallou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6.0.1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Left Arrow Callout 11"/>
          <p:cNvSpPr/>
          <p:nvPr/>
        </p:nvSpPr>
        <p:spPr>
          <a:xfrm>
            <a:off x="7696200" y="3429000"/>
            <a:ext cx="1295400" cy="838200"/>
          </a:xfrm>
          <a:prstGeom prst="leftArrowCallou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7.X</a:t>
            </a:r>
            <a:endParaRPr lang="en-US" b="1" dirty="0"/>
          </a:p>
        </p:txBody>
      </p:sp>
      <p:pic>
        <p:nvPicPr>
          <p:cNvPr id="14" name="Content Placeholder 13" descr="Capture3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47800" y="1646238"/>
            <a:ext cx="6172200" cy="47545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96214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82000" cy="762000"/>
          </a:xfrm>
          <a:solidFill>
            <a:srgbClr val="FF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l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lvl="0" algn="ctr"/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bg1"/>
                </a:solidFill>
              </a:rPr>
              <a:t/>
            </a:r>
            <a:br>
              <a:rPr lang="en-US" sz="4900" b="1" dirty="0" smtClean="0">
                <a:solidFill>
                  <a:schemeClr val="bg1"/>
                </a:solidFill>
              </a:rPr>
            </a:br>
            <a:r>
              <a:rPr lang="en-US" sz="49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3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ANDROID</a:t>
            </a:r>
            <a:r>
              <a:rPr lang="en-US" sz="67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6000" b="1" i="1" u="sng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NataliaS@portnov.com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3DA3-EE6A-4384-9A43-0473C55E89A8}" type="slidenum">
              <a:rPr lang="en-US" altLang="en-US" smtClean="0"/>
              <a:pPr/>
              <a:t>13</a:t>
            </a:fld>
            <a:endParaRPr lang="en-US" altLang="en-US" dirty="0"/>
          </a:p>
        </p:txBody>
      </p:sp>
      <p:sp>
        <p:nvSpPr>
          <p:cNvPr id="9" name="Horizontal Scroll 8"/>
          <p:cNvSpPr/>
          <p:nvPr/>
        </p:nvSpPr>
        <p:spPr>
          <a:xfrm>
            <a:off x="533400" y="914400"/>
            <a:ext cx="8229600" cy="762000"/>
          </a:xfrm>
          <a:prstGeom prst="horizontalScroll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Android N Settings Menu</a:t>
            </a:r>
            <a:endParaRPr lang="en-US" sz="3200" b="1" dirty="0"/>
          </a:p>
        </p:txBody>
      </p:sp>
      <p:sp>
        <p:nvSpPr>
          <p:cNvPr id="11" name="Right Arrow Callout 10"/>
          <p:cNvSpPr/>
          <p:nvPr/>
        </p:nvSpPr>
        <p:spPr>
          <a:xfrm>
            <a:off x="152400" y="3429000"/>
            <a:ext cx="1295400" cy="914400"/>
          </a:xfrm>
          <a:prstGeom prst="rightArrowCallou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6.0.1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Left Arrow Callout 11"/>
          <p:cNvSpPr/>
          <p:nvPr/>
        </p:nvSpPr>
        <p:spPr>
          <a:xfrm>
            <a:off x="7696200" y="3429000"/>
            <a:ext cx="1295400" cy="838200"/>
          </a:xfrm>
          <a:prstGeom prst="leftArrowCallou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7.X</a:t>
            </a:r>
            <a:endParaRPr lang="en-US" b="1" dirty="0"/>
          </a:p>
        </p:txBody>
      </p:sp>
      <p:pic>
        <p:nvPicPr>
          <p:cNvPr id="13" name="Content Placeholder 12" descr="Capture4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47800" y="1676400"/>
            <a:ext cx="6248400" cy="472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96214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82000" cy="762000"/>
          </a:xfrm>
          <a:solidFill>
            <a:srgbClr val="FF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l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lvl="0" algn="ctr"/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bg1"/>
                </a:solidFill>
              </a:rPr>
              <a:t/>
            </a:r>
            <a:br>
              <a:rPr lang="en-US" sz="4900" b="1" dirty="0" smtClean="0">
                <a:solidFill>
                  <a:schemeClr val="bg1"/>
                </a:solidFill>
              </a:rPr>
            </a:br>
            <a:r>
              <a:rPr lang="en-US" sz="49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3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ANDROID</a:t>
            </a:r>
            <a:r>
              <a:rPr lang="en-US" sz="67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6000" b="1" i="1" u="sng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NataliaS@portnov.com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3DA3-EE6A-4384-9A43-0473C55E89A8}" type="slidenum">
              <a:rPr lang="en-US" altLang="en-US" smtClean="0"/>
              <a:pPr/>
              <a:t>14</a:t>
            </a:fld>
            <a:endParaRPr lang="en-US" altLang="en-US" dirty="0"/>
          </a:p>
        </p:txBody>
      </p:sp>
      <p:sp>
        <p:nvSpPr>
          <p:cNvPr id="9" name="Horizontal Scroll 8"/>
          <p:cNvSpPr/>
          <p:nvPr/>
        </p:nvSpPr>
        <p:spPr>
          <a:xfrm>
            <a:off x="533400" y="914400"/>
            <a:ext cx="8229600" cy="762000"/>
          </a:xfrm>
          <a:prstGeom prst="horizontalScroll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Smarter Settings Menu</a:t>
            </a:r>
            <a:endParaRPr lang="en-US" sz="3200" b="1" dirty="0"/>
          </a:p>
        </p:txBody>
      </p:sp>
      <p:sp>
        <p:nvSpPr>
          <p:cNvPr id="11" name="Right Arrow Callout 10"/>
          <p:cNvSpPr/>
          <p:nvPr/>
        </p:nvSpPr>
        <p:spPr>
          <a:xfrm>
            <a:off x="152400" y="3429000"/>
            <a:ext cx="1295400" cy="914400"/>
          </a:xfrm>
          <a:prstGeom prst="rightArrowCallou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6.0.1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Left Arrow Callout 11"/>
          <p:cNvSpPr/>
          <p:nvPr/>
        </p:nvSpPr>
        <p:spPr>
          <a:xfrm>
            <a:off x="7696200" y="3429000"/>
            <a:ext cx="1295400" cy="838200"/>
          </a:xfrm>
          <a:prstGeom prst="leftArrowCallou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7.1</a:t>
            </a:r>
            <a:endParaRPr lang="en-US" b="1" dirty="0"/>
          </a:p>
        </p:txBody>
      </p:sp>
      <p:pic>
        <p:nvPicPr>
          <p:cNvPr id="14" name="Content Placeholder 13" descr="Capture5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646238"/>
            <a:ext cx="6095999" cy="4830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96214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82000" cy="762000"/>
          </a:xfrm>
          <a:solidFill>
            <a:srgbClr val="FF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l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lvl="0" algn="ctr"/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bg1"/>
                </a:solidFill>
              </a:rPr>
              <a:t/>
            </a:r>
            <a:br>
              <a:rPr lang="en-US" sz="4900" b="1" dirty="0" smtClean="0">
                <a:solidFill>
                  <a:schemeClr val="bg1"/>
                </a:solidFill>
              </a:rPr>
            </a:br>
            <a:r>
              <a:rPr lang="en-US" sz="49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3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ANDROID</a:t>
            </a:r>
            <a:r>
              <a:rPr lang="en-US" sz="67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6000" b="1" i="1" u="sng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NataliaS@portnov.com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3DA3-EE6A-4384-9A43-0473C55E89A8}" type="slidenum">
              <a:rPr lang="en-US" altLang="en-US" smtClean="0"/>
              <a:pPr/>
              <a:t>15</a:t>
            </a:fld>
            <a:endParaRPr lang="en-US" altLang="en-US" dirty="0"/>
          </a:p>
        </p:txBody>
      </p:sp>
      <p:sp>
        <p:nvSpPr>
          <p:cNvPr id="9" name="Horizontal Scroll 8"/>
          <p:cNvSpPr/>
          <p:nvPr/>
        </p:nvSpPr>
        <p:spPr>
          <a:xfrm>
            <a:off x="533400" y="914400"/>
            <a:ext cx="8229600" cy="762000"/>
          </a:xfrm>
          <a:prstGeom prst="horizontalScroll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Android N Data Saver</a:t>
            </a:r>
            <a:endParaRPr lang="en-US" sz="3200" b="1" dirty="0"/>
          </a:p>
        </p:txBody>
      </p:sp>
      <p:sp>
        <p:nvSpPr>
          <p:cNvPr id="11" name="Right Arrow Callout 10"/>
          <p:cNvSpPr/>
          <p:nvPr/>
        </p:nvSpPr>
        <p:spPr>
          <a:xfrm>
            <a:off x="152400" y="3429000"/>
            <a:ext cx="1295400" cy="914400"/>
          </a:xfrm>
          <a:prstGeom prst="rightArrowCallou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6.0.1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Left Arrow Callout 11"/>
          <p:cNvSpPr/>
          <p:nvPr/>
        </p:nvSpPr>
        <p:spPr>
          <a:xfrm>
            <a:off x="7696200" y="3429000"/>
            <a:ext cx="1295400" cy="838200"/>
          </a:xfrm>
          <a:prstGeom prst="leftArrowCallou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7.X</a:t>
            </a:r>
            <a:endParaRPr lang="en-US" b="1" dirty="0"/>
          </a:p>
        </p:txBody>
      </p:sp>
      <p:pic>
        <p:nvPicPr>
          <p:cNvPr id="13" name="Content Placeholder 12" descr="Capture6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47800" y="1676400"/>
            <a:ext cx="6248400" cy="472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96214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82000" cy="762000"/>
          </a:xfrm>
          <a:solidFill>
            <a:srgbClr val="FF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l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lvl="0" algn="ctr"/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bg1"/>
                </a:solidFill>
              </a:rPr>
              <a:t/>
            </a:r>
            <a:br>
              <a:rPr lang="en-US" sz="4900" b="1" dirty="0" smtClean="0">
                <a:solidFill>
                  <a:schemeClr val="bg1"/>
                </a:solidFill>
              </a:rPr>
            </a:br>
            <a:r>
              <a:rPr lang="en-US" sz="49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3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ANDROID</a:t>
            </a:r>
            <a:r>
              <a:rPr lang="en-US" sz="67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6000" b="1" i="1" u="sng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NataliaS@portnov.com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3DA3-EE6A-4384-9A43-0473C55E89A8}" type="slidenum">
              <a:rPr lang="en-US" altLang="en-US" smtClean="0"/>
              <a:pPr/>
              <a:t>16</a:t>
            </a:fld>
            <a:endParaRPr lang="en-US" altLang="en-US" dirty="0"/>
          </a:p>
        </p:txBody>
      </p:sp>
      <p:sp>
        <p:nvSpPr>
          <p:cNvPr id="9" name="Horizontal Scroll 8"/>
          <p:cNvSpPr/>
          <p:nvPr/>
        </p:nvSpPr>
        <p:spPr>
          <a:xfrm>
            <a:off x="533400" y="914400"/>
            <a:ext cx="8229600" cy="762000"/>
          </a:xfrm>
          <a:prstGeom prst="horizontalScroll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Night Mode</a:t>
            </a:r>
            <a:endParaRPr lang="en-US" sz="3200" b="1" dirty="0"/>
          </a:p>
        </p:txBody>
      </p:sp>
      <p:sp>
        <p:nvSpPr>
          <p:cNvPr id="11" name="Right Arrow Callout 10"/>
          <p:cNvSpPr/>
          <p:nvPr/>
        </p:nvSpPr>
        <p:spPr>
          <a:xfrm>
            <a:off x="152400" y="3429000"/>
            <a:ext cx="1295400" cy="914400"/>
          </a:xfrm>
          <a:prstGeom prst="rightArrowCallou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6.0.1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Left Arrow Callout 11"/>
          <p:cNvSpPr/>
          <p:nvPr/>
        </p:nvSpPr>
        <p:spPr>
          <a:xfrm>
            <a:off x="7696200" y="3429000"/>
            <a:ext cx="1295400" cy="838200"/>
          </a:xfrm>
          <a:prstGeom prst="leftArrowCallou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7.X</a:t>
            </a:r>
            <a:endParaRPr lang="en-US" b="1" dirty="0"/>
          </a:p>
        </p:txBody>
      </p:sp>
      <p:pic>
        <p:nvPicPr>
          <p:cNvPr id="14" name="Content Placeholder 13" descr="Capture7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47800" y="1646238"/>
            <a:ext cx="6248400" cy="47545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96214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82000" cy="762000"/>
          </a:xfrm>
          <a:solidFill>
            <a:srgbClr val="FF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l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lvl="0" algn="ctr"/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bg1"/>
                </a:solidFill>
              </a:rPr>
              <a:t/>
            </a:r>
            <a:br>
              <a:rPr lang="en-US" sz="4900" b="1" dirty="0" smtClean="0">
                <a:solidFill>
                  <a:schemeClr val="bg1"/>
                </a:solidFill>
              </a:rPr>
            </a:br>
            <a:r>
              <a:rPr lang="en-US" sz="49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3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ANDROID</a:t>
            </a:r>
            <a:r>
              <a:rPr lang="en-US" sz="67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6000" b="1" i="1" u="sng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NataliaS@portnov.com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3DA3-EE6A-4384-9A43-0473C55E89A8}" type="slidenum">
              <a:rPr lang="en-US" altLang="en-US" smtClean="0"/>
              <a:pPr/>
              <a:t>17</a:t>
            </a:fld>
            <a:endParaRPr lang="en-US" altLang="en-US" dirty="0"/>
          </a:p>
        </p:txBody>
      </p:sp>
      <p:sp>
        <p:nvSpPr>
          <p:cNvPr id="9" name="Horizontal Scroll 8"/>
          <p:cNvSpPr/>
          <p:nvPr/>
        </p:nvSpPr>
        <p:spPr>
          <a:xfrm>
            <a:off x="533400" y="914400"/>
            <a:ext cx="8229600" cy="762000"/>
          </a:xfrm>
          <a:prstGeom prst="horizontalScroll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Improved &amp; Bundled Notifications</a:t>
            </a:r>
            <a:endParaRPr lang="en-US" sz="3200" b="1" dirty="0"/>
          </a:p>
        </p:txBody>
      </p:sp>
      <p:sp>
        <p:nvSpPr>
          <p:cNvPr id="11" name="Right Arrow Callout 10"/>
          <p:cNvSpPr/>
          <p:nvPr/>
        </p:nvSpPr>
        <p:spPr>
          <a:xfrm>
            <a:off x="152400" y="3429000"/>
            <a:ext cx="1295400" cy="914400"/>
          </a:xfrm>
          <a:prstGeom prst="rightArrowCallou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6.0.1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Left Arrow Callout 11"/>
          <p:cNvSpPr/>
          <p:nvPr/>
        </p:nvSpPr>
        <p:spPr>
          <a:xfrm>
            <a:off x="7696200" y="3429000"/>
            <a:ext cx="1295400" cy="838200"/>
          </a:xfrm>
          <a:prstGeom prst="leftArrowCallou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7.X</a:t>
            </a:r>
            <a:endParaRPr lang="en-US" b="1" dirty="0"/>
          </a:p>
        </p:txBody>
      </p:sp>
      <p:pic>
        <p:nvPicPr>
          <p:cNvPr id="16" name="Content Placeholder 15" descr="Capture8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47801" y="1646238"/>
            <a:ext cx="6248400" cy="47545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96214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82000" cy="762000"/>
          </a:xfrm>
          <a:solidFill>
            <a:srgbClr val="FF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l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lvl="0" algn="ctr"/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bg1"/>
                </a:solidFill>
              </a:rPr>
              <a:t/>
            </a:r>
            <a:br>
              <a:rPr lang="en-US" sz="4900" b="1" dirty="0" smtClean="0">
                <a:solidFill>
                  <a:schemeClr val="bg1"/>
                </a:solidFill>
              </a:rPr>
            </a:br>
            <a:r>
              <a:rPr lang="en-US" sz="49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3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ANDROID</a:t>
            </a:r>
            <a:r>
              <a:rPr lang="en-US" sz="67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6000" b="1" i="1" u="sng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NataliaS@portnov.com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3DA3-EE6A-4384-9A43-0473C55E89A8}" type="slidenum">
              <a:rPr lang="en-US" altLang="en-US" smtClean="0"/>
              <a:pPr/>
              <a:t>18</a:t>
            </a:fld>
            <a:endParaRPr lang="en-US" altLang="en-US" dirty="0"/>
          </a:p>
        </p:txBody>
      </p:sp>
      <p:sp>
        <p:nvSpPr>
          <p:cNvPr id="9" name="Horizontal Scroll 8"/>
          <p:cNvSpPr/>
          <p:nvPr/>
        </p:nvSpPr>
        <p:spPr>
          <a:xfrm>
            <a:off x="533400" y="762000"/>
            <a:ext cx="8229600" cy="1066800"/>
          </a:xfrm>
          <a:prstGeom prst="horizontalScroll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Doze on the Go (Better Battery Life</a:t>
            </a:r>
          </a:p>
          <a:p>
            <a:pPr algn="ctr"/>
            <a:r>
              <a:rPr lang="en-US" sz="2000" b="1" dirty="0" smtClean="0">
                <a:solidFill>
                  <a:srgbClr val="FFFF99"/>
                </a:solidFill>
              </a:rPr>
              <a:t>(up to 30% over 6.X)</a:t>
            </a:r>
          </a:p>
          <a:p>
            <a:pPr algn="ctr"/>
            <a:endParaRPr lang="en-US" sz="2000" b="1" dirty="0">
              <a:solidFill>
                <a:srgbClr val="FFFF99"/>
              </a:solidFill>
            </a:endParaRPr>
          </a:p>
        </p:txBody>
      </p:sp>
      <p:sp>
        <p:nvSpPr>
          <p:cNvPr id="11" name="Right Arrow Callout 10"/>
          <p:cNvSpPr/>
          <p:nvPr/>
        </p:nvSpPr>
        <p:spPr>
          <a:xfrm>
            <a:off x="152400" y="3429000"/>
            <a:ext cx="1295400" cy="914400"/>
          </a:xfrm>
          <a:prstGeom prst="rightArrowCallou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6.0.1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Left Arrow Callout 11"/>
          <p:cNvSpPr/>
          <p:nvPr/>
        </p:nvSpPr>
        <p:spPr>
          <a:xfrm>
            <a:off x="7696200" y="3429000"/>
            <a:ext cx="1295400" cy="838200"/>
          </a:xfrm>
          <a:prstGeom prst="leftArrowCallou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7.X</a:t>
            </a:r>
            <a:endParaRPr lang="en-US" b="1" dirty="0"/>
          </a:p>
        </p:txBody>
      </p:sp>
      <p:pic>
        <p:nvPicPr>
          <p:cNvPr id="13" name="Content Placeholder 12" descr="Capture9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47800" y="1752600"/>
            <a:ext cx="6248399" cy="4648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96214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82000" cy="762000"/>
          </a:xfrm>
          <a:solidFill>
            <a:srgbClr val="FF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l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lvl="0" algn="ctr"/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bg1"/>
                </a:solidFill>
              </a:rPr>
              <a:t/>
            </a:r>
            <a:br>
              <a:rPr lang="en-US" sz="4900" b="1" dirty="0" smtClean="0">
                <a:solidFill>
                  <a:schemeClr val="bg1"/>
                </a:solidFill>
              </a:rPr>
            </a:br>
            <a:r>
              <a:rPr lang="en-US" sz="49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3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ANDROID</a:t>
            </a:r>
            <a:r>
              <a:rPr lang="en-US" sz="67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6000" b="1" i="1" u="sng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NataliaS@portnov.com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3DA3-EE6A-4384-9A43-0473C55E89A8}" type="slidenum">
              <a:rPr lang="en-US" altLang="en-US" smtClean="0"/>
              <a:pPr/>
              <a:t>19</a:t>
            </a:fld>
            <a:endParaRPr lang="en-US" altLang="en-US" dirty="0"/>
          </a:p>
        </p:txBody>
      </p:sp>
      <p:sp>
        <p:nvSpPr>
          <p:cNvPr id="9" name="Horizontal Scroll 8"/>
          <p:cNvSpPr/>
          <p:nvPr/>
        </p:nvSpPr>
        <p:spPr>
          <a:xfrm>
            <a:off x="533400" y="762000"/>
            <a:ext cx="8229600" cy="1066800"/>
          </a:xfrm>
          <a:prstGeom prst="horizontalScroll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Android TV Recording</a:t>
            </a:r>
          </a:p>
          <a:p>
            <a:pPr algn="ctr"/>
            <a:endParaRPr lang="en-US" sz="2000" b="1" dirty="0">
              <a:solidFill>
                <a:srgbClr val="FFFF99"/>
              </a:solidFill>
            </a:endParaRPr>
          </a:p>
        </p:txBody>
      </p:sp>
      <p:sp>
        <p:nvSpPr>
          <p:cNvPr id="11" name="Right Arrow Callout 10"/>
          <p:cNvSpPr/>
          <p:nvPr/>
        </p:nvSpPr>
        <p:spPr>
          <a:xfrm>
            <a:off x="152400" y="3429000"/>
            <a:ext cx="1295400" cy="914400"/>
          </a:xfrm>
          <a:prstGeom prst="rightArrowCallou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6.0.1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Left Arrow Callout 11"/>
          <p:cNvSpPr/>
          <p:nvPr/>
        </p:nvSpPr>
        <p:spPr>
          <a:xfrm>
            <a:off x="7696200" y="3429000"/>
            <a:ext cx="1295400" cy="838200"/>
          </a:xfrm>
          <a:prstGeom prst="leftArrowCallou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7.X</a:t>
            </a:r>
            <a:endParaRPr lang="en-US" b="1" dirty="0"/>
          </a:p>
        </p:txBody>
      </p:sp>
      <p:pic>
        <p:nvPicPr>
          <p:cNvPr id="13" name="Content Placeholder 12" descr="Capture10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752600"/>
            <a:ext cx="6096000" cy="4648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96214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82000" cy="762000"/>
          </a:xfrm>
          <a:solidFill>
            <a:srgbClr val="FF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l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lvl="0" algn="ctr"/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bg1"/>
                </a:solidFill>
              </a:rPr>
              <a:t/>
            </a:r>
            <a:br>
              <a:rPr lang="en-US" sz="4900" b="1" dirty="0" smtClean="0">
                <a:solidFill>
                  <a:schemeClr val="bg1"/>
                </a:solidFill>
              </a:rPr>
            </a:br>
            <a:r>
              <a:rPr lang="en-US" sz="49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3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ANDROID</a:t>
            </a:r>
            <a:r>
              <a:rPr lang="en-US" sz="67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6000" b="1" i="1" u="sng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NataliaS@portnov.com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3DA3-EE6A-4384-9A43-0473C55E89A8}" type="slidenum">
              <a:rPr lang="en-US" altLang="en-US" smtClean="0"/>
              <a:pPr/>
              <a:t>2</a:t>
            </a:fld>
            <a:endParaRPr lang="en-US" altLang="en-US" dirty="0"/>
          </a:p>
        </p:txBody>
      </p:sp>
      <p:sp>
        <p:nvSpPr>
          <p:cNvPr id="9" name="Horizontal Scroll 8"/>
          <p:cNvSpPr/>
          <p:nvPr/>
        </p:nvSpPr>
        <p:spPr>
          <a:xfrm>
            <a:off x="533400" y="914400"/>
            <a:ext cx="8229600" cy="762000"/>
          </a:xfrm>
          <a:prstGeom prst="horizontalScroll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APP INFO</a:t>
            </a:r>
            <a:endParaRPr lang="en-US" sz="3200" b="1" dirty="0"/>
          </a:p>
        </p:txBody>
      </p:sp>
      <p:sp>
        <p:nvSpPr>
          <p:cNvPr id="11" name="Right Arrow Callout 10"/>
          <p:cNvSpPr/>
          <p:nvPr/>
        </p:nvSpPr>
        <p:spPr>
          <a:xfrm>
            <a:off x="152400" y="3505200"/>
            <a:ext cx="1295400" cy="838200"/>
          </a:xfrm>
          <a:prstGeom prst="rightArrowCallou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5.1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Left Arrow Callout 11"/>
          <p:cNvSpPr/>
          <p:nvPr/>
        </p:nvSpPr>
        <p:spPr>
          <a:xfrm>
            <a:off x="7696200" y="3429000"/>
            <a:ext cx="1295400" cy="838200"/>
          </a:xfrm>
          <a:prstGeom prst="leftArrowCallou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6.0</a:t>
            </a:r>
            <a:endParaRPr lang="en-US" dirty="0"/>
          </a:p>
        </p:txBody>
      </p:sp>
      <p:pic>
        <p:nvPicPr>
          <p:cNvPr id="14" name="Content Placeholder 13" descr="Android 5.1 vs Android 6: App Info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646238"/>
            <a:ext cx="6248400" cy="4678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96214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82000" cy="762000"/>
          </a:xfrm>
          <a:solidFill>
            <a:srgbClr val="FF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l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lvl="0" algn="ctr"/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bg1"/>
                </a:solidFill>
              </a:rPr>
              <a:t/>
            </a:r>
            <a:br>
              <a:rPr lang="en-US" sz="4900" b="1" dirty="0" smtClean="0">
                <a:solidFill>
                  <a:schemeClr val="bg1"/>
                </a:solidFill>
              </a:rPr>
            </a:br>
            <a:r>
              <a:rPr lang="en-US" sz="49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3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ANDROID</a:t>
            </a:r>
            <a:r>
              <a:rPr lang="en-US" sz="67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6000" b="1" i="1" u="sng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NataliaS@portnov.com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3DA3-EE6A-4384-9A43-0473C55E89A8}" type="slidenum">
              <a:rPr lang="en-US" altLang="en-US" smtClean="0"/>
              <a:pPr/>
              <a:t>20</a:t>
            </a:fld>
            <a:endParaRPr lang="en-US" altLang="en-US" dirty="0"/>
          </a:p>
        </p:txBody>
      </p:sp>
      <p:sp>
        <p:nvSpPr>
          <p:cNvPr id="9" name="Horizontal Scroll 8"/>
          <p:cNvSpPr/>
          <p:nvPr/>
        </p:nvSpPr>
        <p:spPr>
          <a:xfrm>
            <a:off x="533400" y="762000"/>
            <a:ext cx="8229600" cy="1066800"/>
          </a:xfrm>
          <a:prstGeom prst="horizontalScroll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smtClean="0"/>
          </a:p>
          <a:p>
            <a:pPr algn="ctr"/>
            <a:r>
              <a:rPr lang="en-US" sz="3600" b="1" dirty="0" err="1" smtClean="0"/>
              <a:t>FreeForm</a:t>
            </a:r>
            <a:r>
              <a:rPr lang="en-US" sz="3600" b="1" dirty="0" smtClean="0"/>
              <a:t> Open Window Mode</a:t>
            </a:r>
          </a:p>
          <a:p>
            <a:pPr algn="ctr"/>
            <a:endParaRPr lang="en-US" sz="2000" b="1" dirty="0">
              <a:solidFill>
                <a:srgbClr val="FFFF99"/>
              </a:solidFill>
            </a:endParaRPr>
          </a:p>
        </p:txBody>
      </p:sp>
      <p:sp>
        <p:nvSpPr>
          <p:cNvPr id="11" name="Right Arrow Callout 10"/>
          <p:cNvSpPr/>
          <p:nvPr/>
        </p:nvSpPr>
        <p:spPr>
          <a:xfrm>
            <a:off x="152400" y="3429000"/>
            <a:ext cx="1295400" cy="914400"/>
          </a:xfrm>
          <a:prstGeom prst="rightArrowCallou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6.0.1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Left Arrow Callout 11"/>
          <p:cNvSpPr/>
          <p:nvPr/>
        </p:nvSpPr>
        <p:spPr>
          <a:xfrm>
            <a:off x="7696200" y="3429000"/>
            <a:ext cx="1295400" cy="838200"/>
          </a:xfrm>
          <a:prstGeom prst="leftArrowCallou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7.X</a:t>
            </a:r>
            <a:endParaRPr lang="en-US" b="1" dirty="0"/>
          </a:p>
        </p:txBody>
      </p:sp>
      <p:pic>
        <p:nvPicPr>
          <p:cNvPr id="14" name="Content Placeholder 13" descr="Capture11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47800" y="1752600"/>
            <a:ext cx="6248400" cy="4648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96214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82000" cy="762000"/>
          </a:xfrm>
          <a:solidFill>
            <a:srgbClr val="FF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l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lvl="0" algn="ctr"/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bg1"/>
                </a:solidFill>
              </a:rPr>
              <a:t/>
            </a:r>
            <a:br>
              <a:rPr lang="en-US" sz="4900" b="1" dirty="0" smtClean="0">
                <a:solidFill>
                  <a:schemeClr val="bg1"/>
                </a:solidFill>
              </a:rPr>
            </a:br>
            <a:r>
              <a:rPr lang="en-US" sz="49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3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ANDROID</a:t>
            </a:r>
            <a:r>
              <a:rPr lang="en-US" sz="67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6000" b="1" i="1" u="sng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NataliaS@portnov.com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3DA3-EE6A-4384-9A43-0473C55E89A8}" type="slidenum">
              <a:rPr lang="en-US" altLang="en-US" smtClean="0"/>
              <a:pPr/>
              <a:t>21</a:t>
            </a:fld>
            <a:endParaRPr lang="en-US" altLang="en-US" dirty="0"/>
          </a:p>
        </p:txBody>
      </p:sp>
      <p:sp>
        <p:nvSpPr>
          <p:cNvPr id="9" name="Horizontal Scroll 8"/>
          <p:cNvSpPr/>
          <p:nvPr/>
        </p:nvSpPr>
        <p:spPr>
          <a:xfrm>
            <a:off x="533400" y="762000"/>
            <a:ext cx="8229600" cy="1066800"/>
          </a:xfrm>
          <a:prstGeom prst="horizontalScroll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Emergency Info</a:t>
            </a:r>
          </a:p>
          <a:p>
            <a:pPr algn="ctr"/>
            <a:endParaRPr lang="en-US" sz="2000" b="1" dirty="0">
              <a:solidFill>
                <a:srgbClr val="FFFF99"/>
              </a:solidFill>
            </a:endParaRPr>
          </a:p>
        </p:txBody>
      </p:sp>
      <p:sp>
        <p:nvSpPr>
          <p:cNvPr id="11" name="Right Arrow Callout 10"/>
          <p:cNvSpPr/>
          <p:nvPr/>
        </p:nvSpPr>
        <p:spPr>
          <a:xfrm>
            <a:off x="152400" y="3429000"/>
            <a:ext cx="1295400" cy="914400"/>
          </a:xfrm>
          <a:prstGeom prst="rightArrowCallou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6.0.1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Left Arrow Callout 11"/>
          <p:cNvSpPr/>
          <p:nvPr/>
        </p:nvSpPr>
        <p:spPr>
          <a:xfrm>
            <a:off x="7696200" y="3429000"/>
            <a:ext cx="1295400" cy="838200"/>
          </a:xfrm>
          <a:prstGeom prst="leftArrowCallou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7.X</a:t>
            </a:r>
            <a:endParaRPr lang="en-US" b="1" dirty="0"/>
          </a:p>
        </p:txBody>
      </p:sp>
      <p:pic>
        <p:nvPicPr>
          <p:cNvPr id="13" name="Content Placeholder 12" descr="Capture12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47801" y="1646238"/>
            <a:ext cx="6248399" cy="47545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96214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82000" cy="762000"/>
          </a:xfrm>
          <a:solidFill>
            <a:srgbClr val="FF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l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lvl="0" algn="ctr"/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bg1"/>
                </a:solidFill>
              </a:rPr>
              <a:t/>
            </a:r>
            <a:br>
              <a:rPr lang="en-US" sz="4900" b="1" dirty="0" smtClean="0">
                <a:solidFill>
                  <a:schemeClr val="bg1"/>
                </a:solidFill>
              </a:rPr>
            </a:br>
            <a:r>
              <a:rPr lang="en-US" sz="49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3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ANDROID</a:t>
            </a:r>
            <a:r>
              <a:rPr lang="en-US" sz="67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6000" b="1" i="1" u="sng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NataliaS@portnov.com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3DA3-EE6A-4384-9A43-0473C55E89A8}" type="slidenum">
              <a:rPr lang="en-US" altLang="en-US" smtClean="0"/>
              <a:pPr/>
              <a:t>22</a:t>
            </a:fld>
            <a:endParaRPr lang="en-US" altLang="en-US" dirty="0"/>
          </a:p>
        </p:txBody>
      </p:sp>
      <p:sp>
        <p:nvSpPr>
          <p:cNvPr id="9" name="Horizontal Scroll 8"/>
          <p:cNvSpPr/>
          <p:nvPr/>
        </p:nvSpPr>
        <p:spPr>
          <a:xfrm>
            <a:off x="533400" y="762000"/>
            <a:ext cx="8229600" cy="1066800"/>
          </a:xfrm>
          <a:prstGeom prst="horizontalScroll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smtClean="0"/>
          </a:p>
          <a:p>
            <a:pPr algn="ctr"/>
            <a:r>
              <a:rPr lang="en-US" sz="4000" b="1" dirty="0" smtClean="0"/>
              <a:t>Fast App Switching</a:t>
            </a:r>
          </a:p>
          <a:p>
            <a:pPr algn="ctr"/>
            <a:endParaRPr lang="en-US" sz="2000" b="1" dirty="0">
              <a:solidFill>
                <a:srgbClr val="FFFF99"/>
              </a:solidFill>
            </a:endParaRPr>
          </a:p>
        </p:txBody>
      </p:sp>
      <p:sp>
        <p:nvSpPr>
          <p:cNvPr id="11" name="Right Arrow Callout 10"/>
          <p:cNvSpPr/>
          <p:nvPr/>
        </p:nvSpPr>
        <p:spPr>
          <a:xfrm>
            <a:off x="152400" y="3429000"/>
            <a:ext cx="1295400" cy="914400"/>
          </a:xfrm>
          <a:prstGeom prst="rightArrowCallou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6.0.1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Left Arrow Callout 11"/>
          <p:cNvSpPr/>
          <p:nvPr/>
        </p:nvSpPr>
        <p:spPr>
          <a:xfrm>
            <a:off x="7696200" y="3429000"/>
            <a:ext cx="1295400" cy="838200"/>
          </a:xfrm>
          <a:prstGeom prst="leftArrowCallou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7.X</a:t>
            </a:r>
            <a:endParaRPr lang="en-US" b="1" dirty="0"/>
          </a:p>
        </p:txBody>
      </p:sp>
      <p:pic>
        <p:nvPicPr>
          <p:cNvPr id="14" name="Content Placeholder 13" descr="Capture13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828800"/>
            <a:ext cx="6172200" cy="45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96214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82000" cy="762000"/>
          </a:xfrm>
          <a:solidFill>
            <a:srgbClr val="FF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l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lvl="0" algn="ctr"/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bg1"/>
                </a:solidFill>
              </a:rPr>
              <a:t/>
            </a:r>
            <a:br>
              <a:rPr lang="en-US" sz="4900" b="1" dirty="0" smtClean="0">
                <a:solidFill>
                  <a:schemeClr val="bg1"/>
                </a:solidFill>
              </a:rPr>
            </a:br>
            <a:r>
              <a:rPr lang="en-US" sz="49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3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ANDROID</a:t>
            </a:r>
            <a:r>
              <a:rPr lang="en-US" sz="67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6000" b="1" i="1" u="sng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NataliaS@portnov.com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3DA3-EE6A-4384-9A43-0473C55E89A8}" type="slidenum">
              <a:rPr lang="en-US" altLang="en-US" smtClean="0"/>
              <a:pPr/>
              <a:t>23</a:t>
            </a:fld>
            <a:endParaRPr lang="en-US" altLang="en-US" dirty="0"/>
          </a:p>
        </p:txBody>
      </p:sp>
      <p:sp>
        <p:nvSpPr>
          <p:cNvPr id="9" name="Horizontal Scroll 8"/>
          <p:cNvSpPr/>
          <p:nvPr/>
        </p:nvSpPr>
        <p:spPr>
          <a:xfrm>
            <a:off x="533400" y="762000"/>
            <a:ext cx="8229600" cy="1066800"/>
          </a:xfrm>
          <a:prstGeom prst="horizontalScroll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smtClean="0"/>
          </a:p>
          <a:p>
            <a:pPr algn="ctr"/>
            <a:r>
              <a:rPr lang="en-US" sz="3600" b="1" dirty="0" smtClean="0"/>
              <a:t>New Folder Icon</a:t>
            </a:r>
          </a:p>
          <a:p>
            <a:pPr algn="ctr"/>
            <a:endParaRPr lang="en-US" sz="2000" b="1" dirty="0">
              <a:solidFill>
                <a:srgbClr val="FFFF99"/>
              </a:solidFill>
            </a:endParaRPr>
          </a:p>
        </p:txBody>
      </p:sp>
      <p:sp>
        <p:nvSpPr>
          <p:cNvPr id="11" name="Right Arrow Callout 10"/>
          <p:cNvSpPr/>
          <p:nvPr/>
        </p:nvSpPr>
        <p:spPr>
          <a:xfrm>
            <a:off x="152400" y="3429000"/>
            <a:ext cx="1295400" cy="914400"/>
          </a:xfrm>
          <a:prstGeom prst="rightArrowCallou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6.0.1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Left Arrow Callout 11"/>
          <p:cNvSpPr/>
          <p:nvPr/>
        </p:nvSpPr>
        <p:spPr>
          <a:xfrm>
            <a:off x="7696200" y="3429000"/>
            <a:ext cx="1295400" cy="838200"/>
          </a:xfrm>
          <a:prstGeom prst="leftArrowCallou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7.X</a:t>
            </a:r>
            <a:endParaRPr lang="en-US" b="1" dirty="0"/>
          </a:p>
        </p:txBody>
      </p:sp>
      <p:pic>
        <p:nvPicPr>
          <p:cNvPr id="13" name="Content Placeholder 12" descr="Capture14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60401" y="1828800"/>
            <a:ext cx="6223197" cy="45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96214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82000" cy="762000"/>
          </a:xfrm>
          <a:solidFill>
            <a:srgbClr val="FF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l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lvl="0" algn="ctr"/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bg1"/>
                </a:solidFill>
              </a:rPr>
              <a:t/>
            </a:r>
            <a:br>
              <a:rPr lang="en-US" sz="4900" b="1" dirty="0" smtClean="0">
                <a:solidFill>
                  <a:schemeClr val="bg1"/>
                </a:solidFill>
              </a:rPr>
            </a:br>
            <a:r>
              <a:rPr lang="en-US" sz="49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3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ANDROID</a:t>
            </a:r>
            <a:r>
              <a:rPr lang="en-US" sz="67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6000" b="1" i="1" u="sng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NataliaS@portnov.com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3DA3-EE6A-4384-9A43-0473C55E89A8}" type="slidenum">
              <a:rPr lang="en-US" altLang="en-US" smtClean="0"/>
              <a:pPr/>
              <a:t>24</a:t>
            </a:fld>
            <a:endParaRPr lang="en-US" altLang="en-US" dirty="0"/>
          </a:p>
        </p:txBody>
      </p:sp>
      <p:sp>
        <p:nvSpPr>
          <p:cNvPr id="9" name="Horizontal Scroll 8"/>
          <p:cNvSpPr/>
          <p:nvPr/>
        </p:nvSpPr>
        <p:spPr>
          <a:xfrm>
            <a:off x="533400" y="762000"/>
            <a:ext cx="8229600" cy="1066800"/>
          </a:xfrm>
          <a:prstGeom prst="horizontalScroll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Different Wallpaper for Lock screen &amp; Home screen</a:t>
            </a:r>
          </a:p>
          <a:p>
            <a:pPr algn="ctr"/>
            <a:endParaRPr lang="en-US" sz="2000" b="1" dirty="0">
              <a:solidFill>
                <a:srgbClr val="FFFF99"/>
              </a:solidFill>
            </a:endParaRPr>
          </a:p>
        </p:txBody>
      </p:sp>
      <p:sp>
        <p:nvSpPr>
          <p:cNvPr id="11" name="Right Arrow Callout 10"/>
          <p:cNvSpPr/>
          <p:nvPr/>
        </p:nvSpPr>
        <p:spPr>
          <a:xfrm>
            <a:off x="152400" y="3429000"/>
            <a:ext cx="1295400" cy="914400"/>
          </a:xfrm>
          <a:prstGeom prst="rightArrowCallou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6.0.1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Left Arrow Callout 11"/>
          <p:cNvSpPr/>
          <p:nvPr/>
        </p:nvSpPr>
        <p:spPr>
          <a:xfrm>
            <a:off x="7696200" y="3429000"/>
            <a:ext cx="1295400" cy="838200"/>
          </a:xfrm>
          <a:prstGeom prst="leftArrowCallou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7.X</a:t>
            </a:r>
            <a:endParaRPr lang="en-US" b="1" dirty="0"/>
          </a:p>
        </p:txBody>
      </p:sp>
      <p:pic>
        <p:nvPicPr>
          <p:cNvPr id="14" name="Content Placeholder 13" descr="Capture15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47800" y="1828800"/>
            <a:ext cx="6248400" cy="45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96214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82000" cy="762000"/>
          </a:xfrm>
          <a:solidFill>
            <a:srgbClr val="FF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l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lvl="0" algn="ctr"/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bg1"/>
                </a:solidFill>
              </a:rPr>
              <a:t/>
            </a:r>
            <a:br>
              <a:rPr lang="en-US" sz="4900" b="1" dirty="0" smtClean="0">
                <a:solidFill>
                  <a:schemeClr val="bg1"/>
                </a:solidFill>
              </a:rPr>
            </a:br>
            <a:r>
              <a:rPr lang="en-US" sz="49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3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ANDROID</a:t>
            </a:r>
            <a:r>
              <a:rPr lang="en-US" sz="67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6000" b="1" i="1" u="sng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NataliaS@portnov.com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3DA3-EE6A-4384-9A43-0473C55E89A8}" type="slidenum">
              <a:rPr lang="en-US" altLang="en-US" smtClean="0"/>
              <a:pPr/>
              <a:t>25</a:t>
            </a:fld>
            <a:endParaRPr lang="en-US" altLang="en-US" dirty="0"/>
          </a:p>
        </p:txBody>
      </p:sp>
      <p:sp>
        <p:nvSpPr>
          <p:cNvPr id="9" name="Horizontal Scroll 8"/>
          <p:cNvSpPr/>
          <p:nvPr/>
        </p:nvSpPr>
        <p:spPr>
          <a:xfrm>
            <a:off x="533400" y="762000"/>
            <a:ext cx="8229600" cy="1066800"/>
          </a:xfrm>
          <a:prstGeom prst="horizontalScroll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Android Instant Apps</a:t>
            </a:r>
          </a:p>
          <a:p>
            <a:pPr algn="ctr"/>
            <a:endParaRPr lang="en-US" sz="2000" b="1" dirty="0">
              <a:solidFill>
                <a:srgbClr val="FFFF99"/>
              </a:solidFill>
            </a:endParaRPr>
          </a:p>
        </p:txBody>
      </p:sp>
      <p:sp>
        <p:nvSpPr>
          <p:cNvPr id="11" name="Right Arrow Callout 10"/>
          <p:cNvSpPr/>
          <p:nvPr/>
        </p:nvSpPr>
        <p:spPr>
          <a:xfrm>
            <a:off x="152400" y="3429000"/>
            <a:ext cx="1295400" cy="914400"/>
          </a:xfrm>
          <a:prstGeom prst="rightArrowCallou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6.0.1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Left Arrow Callout 11"/>
          <p:cNvSpPr/>
          <p:nvPr/>
        </p:nvSpPr>
        <p:spPr>
          <a:xfrm>
            <a:off x="7696200" y="3429000"/>
            <a:ext cx="1295400" cy="838200"/>
          </a:xfrm>
          <a:prstGeom prst="leftArrowCallou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7.X</a:t>
            </a:r>
            <a:endParaRPr lang="en-US" b="1" dirty="0"/>
          </a:p>
        </p:txBody>
      </p:sp>
      <p:pic>
        <p:nvPicPr>
          <p:cNvPr id="13" name="Content Placeholder 12" descr="Capture16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47800" y="1752600"/>
            <a:ext cx="6248400" cy="46021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96214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82000" cy="762000"/>
          </a:xfrm>
          <a:solidFill>
            <a:srgbClr val="FF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l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lvl="0" algn="ctr"/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bg1"/>
                </a:solidFill>
              </a:rPr>
              <a:t/>
            </a:r>
            <a:br>
              <a:rPr lang="en-US" sz="4900" b="1" dirty="0" smtClean="0">
                <a:solidFill>
                  <a:schemeClr val="bg1"/>
                </a:solidFill>
              </a:rPr>
            </a:br>
            <a:r>
              <a:rPr lang="en-US" sz="49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3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ANDROID</a:t>
            </a:r>
            <a:r>
              <a:rPr lang="en-US" sz="67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6000" b="1" i="1" u="sng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NataliaS@portnov.com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3DA3-EE6A-4384-9A43-0473C55E89A8}" type="slidenum">
              <a:rPr lang="en-US" altLang="en-US" smtClean="0"/>
              <a:pPr/>
              <a:t>26</a:t>
            </a:fld>
            <a:endParaRPr lang="en-US" altLang="en-US" dirty="0"/>
          </a:p>
        </p:txBody>
      </p:sp>
      <p:sp>
        <p:nvSpPr>
          <p:cNvPr id="9" name="Horizontal Scroll 8"/>
          <p:cNvSpPr/>
          <p:nvPr/>
        </p:nvSpPr>
        <p:spPr>
          <a:xfrm>
            <a:off x="533400" y="762000"/>
            <a:ext cx="8229600" cy="1066800"/>
          </a:xfrm>
          <a:prstGeom prst="horizontalScroll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Picture-In-Picture</a:t>
            </a:r>
          </a:p>
          <a:p>
            <a:pPr algn="ctr"/>
            <a:endParaRPr lang="en-US" sz="2000" b="1" dirty="0">
              <a:solidFill>
                <a:srgbClr val="FFFF99"/>
              </a:solidFill>
            </a:endParaRPr>
          </a:p>
        </p:txBody>
      </p:sp>
      <p:sp>
        <p:nvSpPr>
          <p:cNvPr id="11" name="Right Arrow Callout 10"/>
          <p:cNvSpPr/>
          <p:nvPr/>
        </p:nvSpPr>
        <p:spPr>
          <a:xfrm>
            <a:off x="152400" y="3429000"/>
            <a:ext cx="1295400" cy="914400"/>
          </a:xfrm>
          <a:prstGeom prst="rightArrowCallou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6.0.1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Left Arrow Callout 11"/>
          <p:cNvSpPr/>
          <p:nvPr/>
        </p:nvSpPr>
        <p:spPr>
          <a:xfrm>
            <a:off x="7696200" y="3429000"/>
            <a:ext cx="1295400" cy="838200"/>
          </a:xfrm>
          <a:prstGeom prst="leftArrowCallou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7.X</a:t>
            </a:r>
            <a:endParaRPr lang="en-US" b="1" dirty="0"/>
          </a:p>
        </p:txBody>
      </p:sp>
      <p:pic>
        <p:nvPicPr>
          <p:cNvPr id="14" name="Content Placeholder 13" descr="Capture17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828800"/>
            <a:ext cx="6096000" cy="45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96214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82000" cy="762000"/>
          </a:xfrm>
          <a:solidFill>
            <a:srgbClr val="FF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l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lvl="0" algn="ctr"/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bg1"/>
                </a:solidFill>
              </a:rPr>
              <a:t/>
            </a:r>
            <a:br>
              <a:rPr lang="en-US" sz="4900" b="1" dirty="0" smtClean="0">
                <a:solidFill>
                  <a:schemeClr val="bg1"/>
                </a:solidFill>
              </a:rPr>
            </a:br>
            <a:r>
              <a:rPr lang="en-US" sz="49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3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ANDROID</a:t>
            </a:r>
            <a:r>
              <a:rPr lang="en-US" sz="67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6000" b="1" i="1" u="sng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NataliaS@portnov.com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3DA3-EE6A-4384-9A43-0473C55E89A8}" type="slidenum">
              <a:rPr lang="en-US" altLang="en-US" smtClean="0"/>
              <a:pPr/>
              <a:t>27</a:t>
            </a:fld>
            <a:endParaRPr lang="en-US" altLang="en-US" dirty="0"/>
          </a:p>
        </p:txBody>
      </p:sp>
      <p:sp>
        <p:nvSpPr>
          <p:cNvPr id="9" name="Horizontal Scroll 8"/>
          <p:cNvSpPr/>
          <p:nvPr/>
        </p:nvSpPr>
        <p:spPr>
          <a:xfrm>
            <a:off x="533400" y="762000"/>
            <a:ext cx="8229600" cy="1066800"/>
          </a:xfrm>
          <a:prstGeom prst="horizontalScroll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smtClean="0"/>
          </a:p>
          <a:p>
            <a:pPr algn="ctr"/>
            <a:r>
              <a:rPr lang="en-US" sz="3600" b="1" dirty="0" smtClean="0"/>
              <a:t>Better </a:t>
            </a:r>
            <a:r>
              <a:rPr lang="en-US" sz="3600" b="1" dirty="0" err="1" smtClean="0"/>
              <a:t>Emoji</a:t>
            </a:r>
            <a:r>
              <a:rPr lang="en-US" sz="3600" b="1" dirty="0" smtClean="0"/>
              <a:t> Support</a:t>
            </a:r>
          </a:p>
          <a:p>
            <a:pPr algn="ctr"/>
            <a:endParaRPr lang="en-US" sz="2000" b="1" dirty="0">
              <a:solidFill>
                <a:srgbClr val="FFFF99"/>
              </a:solidFill>
            </a:endParaRPr>
          </a:p>
        </p:txBody>
      </p:sp>
      <p:sp>
        <p:nvSpPr>
          <p:cNvPr id="11" name="Right Arrow Callout 10"/>
          <p:cNvSpPr/>
          <p:nvPr/>
        </p:nvSpPr>
        <p:spPr>
          <a:xfrm>
            <a:off x="152400" y="3429000"/>
            <a:ext cx="1295400" cy="914400"/>
          </a:xfrm>
          <a:prstGeom prst="rightArrowCallou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6.0.1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Left Arrow Callout 11"/>
          <p:cNvSpPr/>
          <p:nvPr/>
        </p:nvSpPr>
        <p:spPr>
          <a:xfrm>
            <a:off x="7696200" y="3429000"/>
            <a:ext cx="1295400" cy="838200"/>
          </a:xfrm>
          <a:prstGeom prst="leftArrowCallou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7.X</a:t>
            </a:r>
            <a:endParaRPr lang="en-US" b="1" dirty="0"/>
          </a:p>
        </p:txBody>
      </p:sp>
      <p:pic>
        <p:nvPicPr>
          <p:cNvPr id="13" name="Content Placeholder 12" descr="Capture18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47800" y="1828800"/>
            <a:ext cx="6248400" cy="45259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96214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82000" cy="762000"/>
          </a:xfrm>
          <a:solidFill>
            <a:srgbClr val="FF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l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lvl="0" algn="ctr"/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bg1"/>
                </a:solidFill>
              </a:rPr>
              <a:t/>
            </a:r>
            <a:br>
              <a:rPr lang="en-US" sz="4900" b="1" dirty="0" smtClean="0">
                <a:solidFill>
                  <a:schemeClr val="bg1"/>
                </a:solidFill>
              </a:rPr>
            </a:br>
            <a:r>
              <a:rPr lang="en-US" sz="49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3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ANDROID</a:t>
            </a:r>
            <a:r>
              <a:rPr lang="en-US" sz="67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6000" b="1" i="1" u="sng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NataliaS@portnov.com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3DA3-EE6A-4384-9A43-0473C55E89A8}" type="slidenum">
              <a:rPr lang="en-US" altLang="en-US" smtClean="0"/>
              <a:pPr/>
              <a:t>28</a:t>
            </a:fld>
            <a:endParaRPr lang="en-US" altLang="en-US" dirty="0"/>
          </a:p>
        </p:txBody>
      </p:sp>
      <p:sp>
        <p:nvSpPr>
          <p:cNvPr id="9" name="Horizontal Scroll 8"/>
          <p:cNvSpPr/>
          <p:nvPr/>
        </p:nvSpPr>
        <p:spPr>
          <a:xfrm>
            <a:off x="533400" y="762000"/>
            <a:ext cx="8229600" cy="1066800"/>
          </a:xfrm>
          <a:prstGeom prst="horizontalScroll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smtClean="0"/>
          </a:p>
          <a:p>
            <a:pPr algn="ctr"/>
            <a:r>
              <a:rPr lang="en-US" sz="4000" b="1" dirty="0" smtClean="0"/>
              <a:t>Seamless Updates</a:t>
            </a:r>
          </a:p>
          <a:p>
            <a:pPr algn="ctr"/>
            <a:endParaRPr lang="en-US" sz="2000" b="1" dirty="0">
              <a:solidFill>
                <a:srgbClr val="FFFF99"/>
              </a:solidFill>
            </a:endParaRPr>
          </a:p>
        </p:txBody>
      </p:sp>
      <p:sp>
        <p:nvSpPr>
          <p:cNvPr id="11" name="Right Arrow Callout 10"/>
          <p:cNvSpPr/>
          <p:nvPr/>
        </p:nvSpPr>
        <p:spPr>
          <a:xfrm>
            <a:off x="152400" y="3429000"/>
            <a:ext cx="1295400" cy="914400"/>
          </a:xfrm>
          <a:prstGeom prst="rightArrowCallou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6.0.1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Left Arrow Callout 11"/>
          <p:cNvSpPr/>
          <p:nvPr/>
        </p:nvSpPr>
        <p:spPr>
          <a:xfrm>
            <a:off x="7696200" y="3429000"/>
            <a:ext cx="1295400" cy="838200"/>
          </a:xfrm>
          <a:prstGeom prst="leftArrowCallou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7.X</a:t>
            </a:r>
            <a:endParaRPr lang="en-US" b="1" dirty="0"/>
          </a:p>
        </p:txBody>
      </p:sp>
      <p:pic>
        <p:nvPicPr>
          <p:cNvPr id="14" name="Content Placeholder 13" descr="Capture19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47800" y="1752600"/>
            <a:ext cx="6248400" cy="45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96214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82000" cy="762000"/>
          </a:xfrm>
          <a:solidFill>
            <a:srgbClr val="FF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l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lvl="0" algn="ctr"/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bg1"/>
                </a:solidFill>
              </a:rPr>
              <a:t/>
            </a:r>
            <a:br>
              <a:rPr lang="en-US" sz="4900" b="1" dirty="0" smtClean="0">
                <a:solidFill>
                  <a:schemeClr val="bg1"/>
                </a:solidFill>
              </a:rPr>
            </a:br>
            <a:r>
              <a:rPr lang="en-US" sz="49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3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ANDROID</a:t>
            </a:r>
            <a:r>
              <a:rPr lang="en-US" sz="67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6000" b="1" i="1" u="sng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NataliaS@portnov.com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3DA3-EE6A-4384-9A43-0473C55E89A8}" type="slidenum">
              <a:rPr lang="en-US" altLang="en-US" smtClean="0"/>
              <a:pPr/>
              <a:t>29</a:t>
            </a:fld>
            <a:endParaRPr lang="en-US" altLang="en-US" dirty="0"/>
          </a:p>
        </p:txBody>
      </p:sp>
      <p:sp>
        <p:nvSpPr>
          <p:cNvPr id="9" name="Horizontal Scroll 8"/>
          <p:cNvSpPr/>
          <p:nvPr/>
        </p:nvSpPr>
        <p:spPr>
          <a:xfrm>
            <a:off x="533400" y="762000"/>
            <a:ext cx="8229600" cy="1066800"/>
          </a:xfrm>
          <a:prstGeom prst="horizontalScroll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Automatic System Updates</a:t>
            </a:r>
            <a:endParaRPr lang="en-US" sz="2400" b="1" dirty="0"/>
          </a:p>
        </p:txBody>
      </p:sp>
      <p:sp>
        <p:nvSpPr>
          <p:cNvPr id="11" name="Right Arrow Callout 10"/>
          <p:cNvSpPr/>
          <p:nvPr/>
        </p:nvSpPr>
        <p:spPr>
          <a:xfrm>
            <a:off x="152400" y="3429000"/>
            <a:ext cx="1295400" cy="914400"/>
          </a:xfrm>
          <a:prstGeom prst="rightArrowCallou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6.0.1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Left Arrow Callout 11"/>
          <p:cNvSpPr/>
          <p:nvPr/>
        </p:nvSpPr>
        <p:spPr>
          <a:xfrm>
            <a:off x="7696200" y="3429000"/>
            <a:ext cx="1295400" cy="838200"/>
          </a:xfrm>
          <a:prstGeom prst="leftArrowCallou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7.X</a:t>
            </a:r>
            <a:endParaRPr lang="en-US" b="1" dirty="0"/>
          </a:p>
        </p:txBody>
      </p:sp>
      <p:pic>
        <p:nvPicPr>
          <p:cNvPr id="13" name="Content Placeholder 12" descr="Capture20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752600"/>
            <a:ext cx="6096000" cy="4648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96214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82000" cy="762000"/>
          </a:xfrm>
          <a:solidFill>
            <a:srgbClr val="FF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l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lvl="0" algn="ctr"/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bg1"/>
                </a:solidFill>
              </a:rPr>
              <a:t/>
            </a:r>
            <a:br>
              <a:rPr lang="en-US" sz="4900" b="1" dirty="0" smtClean="0">
                <a:solidFill>
                  <a:schemeClr val="bg1"/>
                </a:solidFill>
              </a:rPr>
            </a:br>
            <a:r>
              <a:rPr lang="en-US" sz="49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3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ANDROID</a:t>
            </a:r>
            <a:r>
              <a:rPr lang="en-US" sz="67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6000" b="1" i="1" u="sng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NataliaS@portnov.com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3DA3-EE6A-4384-9A43-0473C55E89A8}" type="slidenum">
              <a:rPr lang="en-US" altLang="en-US" smtClean="0"/>
              <a:pPr/>
              <a:t>3</a:t>
            </a:fld>
            <a:endParaRPr lang="en-US" altLang="en-US" dirty="0"/>
          </a:p>
        </p:txBody>
      </p:sp>
      <p:sp>
        <p:nvSpPr>
          <p:cNvPr id="9" name="Horizontal Scroll 8"/>
          <p:cNvSpPr/>
          <p:nvPr/>
        </p:nvSpPr>
        <p:spPr>
          <a:xfrm>
            <a:off x="533400" y="914400"/>
            <a:ext cx="8229600" cy="762000"/>
          </a:xfrm>
          <a:prstGeom prst="horizontalScroll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Google Photos</a:t>
            </a:r>
            <a:endParaRPr lang="en-US" sz="3200" b="1" dirty="0"/>
          </a:p>
        </p:txBody>
      </p:sp>
      <p:sp>
        <p:nvSpPr>
          <p:cNvPr id="11" name="Right Arrow Callout 10"/>
          <p:cNvSpPr/>
          <p:nvPr/>
        </p:nvSpPr>
        <p:spPr>
          <a:xfrm>
            <a:off x="152400" y="3505200"/>
            <a:ext cx="1295400" cy="838200"/>
          </a:xfrm>
          <a:prstGeom prst="rightArrowCallou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5.1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Left Arrow Callout 11"/>
          <p:cNvSpPr/>
          <p:nvPr/>
        </p:nvSpPr>
        <p:spPr>
          <a:xfrm>
            <a:off x="7696200" y="3429000"/>
            <a:ext cx="1295400" cy="838200"/>
          </a:xfrm>
          <a:prstGeom prst="leftArrowCallou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6.0</a:t>
            </a:r>
            <a:endParaRPr lang="en-US" dirty="0"/>
          </a:p>
        </p:txBody>
      </p:sp>
      <p:pic>
        <p:nvPicPr>
          <p:cNvPr id="16" name="Content Placeholder 15" descr="Capture92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47800" y="1646238"/>
            <a:ext cx="6248400" cy="47545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96214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82000" cy="762000"/>
          </a:xfrm>
          <a:solidFill>
            <a:srgbClr val="FF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l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lvl="0" algn="ctr"/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bg1"/>
                </a:solidFill>
              </a:rPr>
              <a:t/>
            </a:r>
            <a:br>
              <a:rPr lang="en-US" sz="4900" b="1" dirty="0" smtClean="0">
                <a:solidFill>
                  <a:schemeClr val="bg1"/>
                </a:solidFill>
              </a:rPr>
            </a:br>
            <a:r>
              <a:rPr lang="en-US" sz="49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3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ANDROID</a:t>
            </a:r>
            <a:r>
              <a:rPr lang="en-US" sz="67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6000" b="1" i="1" u="sng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NataliaS@portnov.com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3DA3-EE6A-4384-9A43-0473C55E89A8}" type="slidenum">
              <a:rPr lang="en-US" altLang="en-US" smtClean="0"/>
              <a:pPr/>
              <a:t>30</a:t>
            </a:fld>
            <a:endParaRPr lang="en-US" altLang="en-US" dirty="0"/>
          </a:p>
        </p:txBody>
      </p:sp>
      <p:sp>
        <p:nvSpPr>
          <p:cNvPr id="9" name="Horizontal Scroll 8"/>
          <p:cNvSpPr/>
          <p:nvPr/>
        </p:nvSpPr>
        <p:spPr>
          <a:xfrm>
            <a:off x="533400" y="762000"/>
            <a:ext cx="8229600" cy="1066800"/>
          </a:xfrm>
          <a:prstGeom prst="horizontalScroll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Screen Saver (Always-On Display)</a:t>
            </a:r>
            <a:endParaRPr lang="en-US" sz="2400" b="1" dirty="0"/>
          </a:p>
        </p:txBody>
      </p:sp>
      <p:sp>
        <p:nvSpPr>
          <p:cNvPr id="11" name="Right Arrow Callout 10"/>
          <p:cNvSpPr/>
          <p:nvPr/>
        </p:nvSpPr>
        <p:spPr>
          <a:xfrm>
            <a:off x="152400" y="3429000"/>
            <a:ext cx="1295400" cy="914400"/>
          </a:xfrm>
          <a:prstGeom prst="rightArrowCallou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6.0.1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Left Arrow Callout 11"/>
          <p:cNvSpPr/>
          <p:nvPr/>
        </p:nvSpPr>
        <p:spPr>
          <a:xfrm>
            <a:off x="7696200" y="3429000"/>
            <a:ext cx="1295400" cy="838200"/>
          </a:xfrm>
          <a:prstGeom prst="leftArrowCallou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7.X</a:t>
            </a:r>
            <a:endParaRPr lang="en-US" b="1" dirty="0"/>
          </a:p>
        </p:txBody>
      </p:sp>
      <p:pic>
        <p:nvPicPr>
          <p:cNvPr id="13" name="Content Placeholder 12" descr="Capture21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47800" y="1752600"/>
            <a:ext cx="6248400" cy="472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96214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82000" cy="762000"/>
          </a:xfrm>
          <a:solidFill>
            <a:srgbClr val="FF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l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lvl="0" algn="ctr"/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bg1"/>
                </a:solidFill>
              </a:rPr>
              <a:t/>
            </a:r>
            <a:br>
              <a:rPr lang="en-US" sz="4900" b="1" dirty="0" smtClean="0">
                <a:solidFill>
                  <a:schemeClr val="bg1"/>
                </a:solidFill>
              </a:rPr>
            </a:br>
            <a:r>
              <a:rPr lang="en-US" sz="49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3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ANDROID</a:t>
            </a:r>
            <a:r>
              <a:rPr lang="en-US" sz="67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6000" b="1" i="1" u="sng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NataliaS@portnov.com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3DA3-EE6A-4384-9A43-0473C55E89A8}" type="slidenum">
              <a:rPr lang="en-US" altLang="en-US" smtClean="0"/>
              <a:pPr/>
              <a:t>31</a:t>
            </a:fld>
            <a:endParaRPr lang="en-US" altLang="en-US" dirty="0"/>
          </a:p>
        </p:txBody>
      </p:sp>
      <p:sp>
        <p:nvSpPr>
          <p:cNvPr id="9" name="Horizontal Scroll 8"/>
          <p:cNvSpPr/>
          <p:nvPr/>
        </p:nvSpPr>
        <p:spPr>
          <a:xfrm>
            <a:off x="533400" y="762000"/>
            <a:ext cx="8229600" cy="1066800"/>
          </a:xfrm>
          <a:prstGeom prst="horizontalScroll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Android Is Upgrading</a:t>
            </a:r>
            <a:endParaRPr lang="en-US" sz="2400" b="1" dirty="0"/>
          </a:p>
        </p:txBody>
      </p:sp>
      <p:sp>
        <p:nvSpPr>
          <p:cNvPr id="11" name="Right Arrow Callout 10"/>
          <p:cNvSpPr/>
          <p:nvPr/>
        </p:nvSpPr>
        <p:spPr>
          <a:xfrm>
            <a:off x="152400" y="3429000"/>
            <a:ext cx="1295400" cy="914400"/>
          </a:xfrm>
          <a:prstGeom prst="rightArrowCallou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6.0.1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Left Arrow Callout 11"/>
          <p:cNvSpPr/>
          <p:nvPr/>
        </p:nvSpPr>
        <p:spPr>
          <a:xfrm>
            <a:off x="7696200" y="3429000"/>
            <a:ext cx="1295400" cy="838200"/>
          </a:xfrm>
          <a:prstGeom prst="leftArrowCallou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7.X</a:t>
            </a:r>
            <a:endParaRPr lang="en-US" b="1" dirty="0"/>
          </a:p>
        </p:txBody>
      </p:sp>
      <p:pic>
        <p:nvPicPr>
          <p:cNvPr id="13" name="Content Placeholder 12" descr="Capture22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828800"/>
            <a:ext cx="6096000" cy="4495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96214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82000" cy="762000"/>
          </a:xfrm>
          <a:solidFill>
            <a:srgbClr val="FF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l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lvl="0" algn="ctr"/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bg1"/>
                </a:solidFill>
              </a:rPr>
              <a:t/>
            </a:r>
            <a:br>
              <a:rPr lang="en-US" sz="4900" b="1" dirty="0" smtClean="0">
                <a:solidFill>
                  <a:schemeClr val="bg1"/>
                </a:solidFill>
              </a:rPr>
            </a:br>
            <a:r>
              <a:rPr lang="en-US" sz="49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3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ANDROID</a:t>
            </a:r>
            <a:r>
              <a:rPr lang="en-US" sz="67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6000" b="1" i="1" u="sng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NataliaS@portnov.com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3DA3-EE6A-4384-9A43-0473C55E89A8}" type="slidenum">
              <a:rPr lang="en-US" altLang="en-US" smtClean="0"/>
              <a:pPr/>
              <a:t>32</a:t>
            </a:fld>
            <a:endParaRPr lang="en-US" altLang="en-US" dirty="0"/>
          </a:p>
        </p:txBody>
      </p:sp>
      <p:sp>
        <p:nvSpPr>
          <p:cNvPr id="9" name="Horizontal Scroll 8"/>
          <p:cNvSpPr/>
          <p:nvPr/>
        </p:nvSpPr>
        <p:spPr>
          <a:xfrm>
            <a:off x="533400" y="762000"/>
            <a:ext cx="8229600" cy="1066800"/>
          </a:xfrm>
          <a:prstGeom prst="horizontalScroll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Smart Storage</a:t>
            </a:r>
            <a:endParaRPr lang="en-US" sz="2400" b="1" dirty="0"/>
          </a:p>
        </p:txBody>
      </p:sp>
      <p:sp>
        <p:nvSpPr>
          <p:cNvPr id="11" name="Right Arrow Callout 10"/>
          <p:cNvSpPr/>
          <p:nvPr/>
        </p:nvSpPr>
        <p:spPr>
          <a:xfrm>
            <a:off x="152400" y="3429000"/>
            <a:ext cx="1295400" cy="914400"/>
          </a:xfrm>
          <a:prstGeom prst="rightArrowCallou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6.0.1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Left Arrow Callout 11"/>
          <p:cNvSpPr/>
          <p:nvPr/>
        </p:nvSpPr>
        <p:spPr>
          <a:xfrm>
            <a:off x="7696200" y="3429000"/>
            <a:ext cx="1295400" cy="838200"/>
          </a:xfrm>
          <a:prstGeom prst="leftArrowCallou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7.X</a:t>
            </a:r>
            <a:endParaRPr lang="en-US" b="1" dirty="0"/>
          </a:p>
        </p:txBody>
      </p:sp>
      <p:pic>
        <p:nvPicPr>
          <p:cNvPr id="13" name="Content Placeholder 12" descr="Capture23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828800"/>
            <a:ext cx="6096000" cy="4571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96214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82000" cy="762000"/>
          </a:xfrm>
          <a:solidFill>
            <a:srgbClr val="FF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l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lvl="0" algn="ctr"/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bg1"/>
                </a:solidFill>
              </a:rPr>
              <a:t/>
            </a:r>
            <a:br>
              <a:rPr lang="en-US" sz="4900" b="1" dirty="0" smtClean="0">
                <a:solidFill>
                  <a:schemeClr val="bg1"/>
                </a:solidFill>
              </a:rPr>
            </a:br>
            <a:r>
              <a:rPr lang="en-US" sz="49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3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ANDROID</a:t>
            </a:r>
            <a:r>
              <a:rPr lang="en-US" sz="67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6000" b="1" i="1" u="sng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NataliaS@portnov.com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3DA3-EE6A-4384-9A43-0473C55E89A8}" type="slidenum">
              <a:rPr lang="en-US" altLang="en-US" smtClean="0"/>
              <a:pPr/>
              <a:t>33</a:t>
            </a:fld>
            <a:endParaRPr lang="en-US" altLang="en-US" dirty="0"/>
          </a:p>
        </p:txBody>
      </p:sp>
      <p:sp>
        <p:nvSpPr>
          <p:cNvPr id="9" name="Horizontal Scroll 8"/>
          <p:cNvSpPr/>
          <p:nvPr/>
        </p:nvSpPr>
        <p:spPr>
          <a:xfrm>
            <a:off x="533400" y="762000"/>
            <a:ext cx="8229600" cy="1066800"/>
          </a:xfrm>
          <a:prstGeom prst="horizontalScroll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GIF Keyboard Support</a:t>
            </a:r>
            <a:endParaRPr lang="en-US" sz="2400" b="1" dirty="0"/>
          </a:p>
        </p:txBody>
      </p:sp>
      <p:sp>
        <p:nvSpPr>
          <p:cNvPr id="11" name="Right Arrow Callout 10"/>
          <p:cNvSpPr/>
          <p:nvPr/>
        </p:nvSpPr>
        <p:spPr>
          <a:xfrm>
            <a:off x="152400" y="3429000"/>
            <a:ext cx="1295400" cy="914400"/>
          </a:xfrm>
          <a:prstGeom prst="rightArrowCallou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6.0.1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Left Arrow Callout 11"/>
          <p:cNvSpPr/>
          <p:nvPr/>
        </p:nvSpPr>
        <p:spPr>
          <a:xfrm>
            <a:off x="7696200" y="3429000"/>
            <a:ext cx="1295400" cy="838200"/>
          </a:xfrm>
          <a:prstGeom prst="leftArrowCallou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7.X</a:t>
            </a:r>
            <a:endParaRPr lang="en-US" b="1" dirty="0"/>
          </a:p>
        </p:txBody>
      </p:sp>
      <p:pic>
        <p:nvPicPr>
          <p:cNvPr id="13" name="Content Placeholder 12" descr="Capture24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47800" y="1813426"/>
            <a:ext cx="6172200" cy="45111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96214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82000" cy="762000"/>
          </a:xfrm>
          <a:solidFill>
            <a:srgbClr val="FF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l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lvl="0" algn="ctr"/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bg1"/>
                </a:solidFill>
              </a:rPr>
              <a:t/>
            </a:r>
            <a:br>
              <a:rPr lang="en-US" sz="4900" b="1" dirty="0" smtClean="0">
                <a:solidFill>
                  <a:schemeClr val="bg1"/>
                </a:solidFill>
              </a:rPr>
            </a:br>
            <a:r>
              <a:rPr lang="en-US" sz="49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3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ANDROID</a:t>
            </a:r>
            <a:r>
              <a:rPr lang="en-US" sz="67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6000" b="1" i="1" u="sng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NataliaS@portnov.com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3DA3-EE6A-4384-9A43-0473C55E89A8}" type="slidenum">
              <a:rPr lang="en-US" altLang="en-US" smtClean="0"/>
              <a:pPr/>
              <a:t>34</a:t>
            </a:fld>
            <a:endParaRPr lang="en-US" altLang="en-US" dirty="0"/>
          </a:p>
        </p:txBody>
      </p:sp>
      <p:sp>
        <p:nvSpPr>
          <p:cNvPr id="9" name="Horizontal Scroll 8"/>
          <p:cNvSpPr/>
          <p:nvPr/>
        </p:nvSpPr>
        <p:spPr>
          <a:xfrm>
            <a:off x="533400" y="762000"/>
            <a:ext cx="8229600" cy="1066800"/>
          </a:xfrm>
          <a:prstGeom prst="horizontalScroll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App Shortcuts</a:t>
            </a:r>
            <a:endParaRPr lang="en-US" sz="2400" b="1" dirty="0"/>
          </a:p>
        </p:txBody>
      </p:sp>
      <p:sp>
        <p:nvSpPr>
          <p:cNvPr id="11" name="Right Arrow Callout 10"/>
          <p:cNvSpPr/>
          <p:nvPr/>
        </p:nvSpPr>
        <p:spPr>
          <a:xfrm>
            <a:off x="152400" y="3429000"/>
            <a:ext cx="1295400" cy="914400"/>
          </a:xfrm>
          <a:prstGeom prst="rightArrowCallou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6.0.1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Left Arrow Callout 11"/>
          <p:cNvSpPr/>
          <p:nvPr/>
        </p:nvSpPr>
        <p:spPr>
          <a:xfrm>
            <a:off x="7696200" y="3429000"/>
            <a:ext cx="1295400" cy="838200"/>
          </a:xfrm>
          <a:prstGeom prst="leftArrowCallou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7.X</a:t>
            </a:r>
            <a:endParaRPr lang="en-US" b="1" dirty="0"/>
          </a:p>
        </p:txBody>
      </p:sp>
      <p:pic>
        <p:nvPicPr>
          <p:cNvPr id="13" name="Content Placeholder 12" descr="Capture25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828800"/>
            <a:ext cx="6019800" cy="44957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96214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82000" cy="762000"/>
          </a:xfrm>
          <a:solidFill>
            <a:srgbClr val="FF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l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lvl="0" algn="ctr"/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bg1"/>
                </a:solidFill>
              </a:rPr>
              <a:t/>
            </a:r>
            <a:br>
              <a:rPr lang="en-US" sz="4900" b="1" dirty="0" smtClean="0">
                <a:solidFill>
                  <a:schemeClr val="bg1"/>
                </a:solidFill>
              </a:rPr>
            </a:br>
            <a:r>
              <a:rPr lang="en-US" sz="49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3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ANDROID</a:t>
            </a:r>
            <a:r>
              <a:rPr lang="en-US" sz="67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6000" b="1" i="1" u="sng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NataliaS@portnov.com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3DA3-EE6A-4384-9A43-0473C55E89A8}" type="slidenum">
              <a:rPr lang="en-US" altLang="en-US" smtClean="0"/>
              <a:pPr/>
              <a:t>35</a:t>
            </a:fld>
            <a:endParaRPr lang="en-US" altLang="en-US" dirty="0"/>
          </a:p>
        </p:txBody>
      </p:sp>
      <p:sp>
        <p:nvSpPr>
          <p:cNvPr id="9" name="Horizontal Scroll 8"/>
          <p:cNvSpPr/>
          <p:nvPr/>
        </p:nvSpPr>
        <p:spPr>
          <a:xfrm>
            <a:off x="533400" y="762000"/>
            <a:ext cx="8229600" cy="1066800"/>
          </a:xfrm>
          <a:prstGeom prst="horizontalScroll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Restart or Reboot Button</a:t>
            </a:r>
            <a:endParaRPr lang="en-US" sz="2400" b="1" dirty="0"/>
          </a:p>
        </p:txBody>
      </p:sp>
      <p:sp>
        <p:nvSpPr>
          <p:cNvPr id="11" name="Right Arrow Callout 10"/>
          <p:cNvSpPr/>
          <p:nvPr/>
        </p:nvSpPr>
        <p:spPr>
          <a:xfrm>
            <a:off x="152400" y="3429000"/>
            <a:ext cx="1295400" cy="914400"/>
          </a:xfrm>
          <a:prstGeom prst="rightArrowCallou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6.0.1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Left Arrow Callout 11"/>
          <p:cNvSpPr/>
          <p:nvPr/>
        </p:nvSpPr>
        <p:spPr>
          <a:xfrm>
            <a:off x="7696200" y="3429000"/>
            <a:ext cx="1295400" cy="838200"/>
          </a:xfrm>
          <a:prstGeom prst="leftArrowCallou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7.X</a:t>
            </a:r>
            <a:endParaRPr lang="en-US" b="1" dirty="0"/>
          </a:p>
        </p:txBody>
      </p:sp>
      <p:pic>
        <p:nvPicPr>
          <p:cNvPr id="14" name="Content Placeholder 13" descr="Capture26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00200" y="1828800"/>
            <a:ext cx="6019800" cy="4419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96214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82000" cy="914400"/>
          </a:xfrm>
          <a:solidFill>
            <a:srgbClr val="7030A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lvl="0" algn="ctr"/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bg1"/>
                </a:solidFill>
              </a:rPr>
              <a:t/>
            </a:r>
            <a:br>
              <a:rPr lang="en-US" sz="4900" b="1" dirty="0" smtClean="0">
                <a:solidFill>
                  <a:schemeClr val="bg1"/>
                </a:solidFill>
              </a:rPr>
            </a:br>
            <a:r>
              <a:rPr lang="en-US" sz="49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iOS</a:t>
            </a:r>
            <a:r>
              <a:rPr lang="en-US" sz="67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6000" b="1" i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NataliaS@portnov.com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3DA3-EE6A-4384-9A43-0473C55E89A8}" type="slidenum">
              <a:rPr lang="en-US" altLang="en-US" smtClean="0"/>
              <a:pPr/>
              <a:t>36</a:t>
            </a:fld>
            <a:endParaRPr lang="en-US" altLang="en-US" dirty="0"/>
          </a:p>
        </p:txBody>
      </p:sp>
      <p:pic>
        <p:nvPicPr>
          <p:cNvPr id="9" name="Content Placeholder 8" descr="Capture27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41738" y="1219200"/>
            <a:ext cx="8060524" cy="4572000"/>
          </a:xfrm>
        </p:spPr>
      </p:pic>
    </p:spTree>
    <p:extLst>
      <p:ext uri="{BB962C8B-B14F-4D97-AF65-F5344CB8AC3E}">
        <p14:creationId xmlns="" xmlns:p14="http://schemas.microsoft.com/office/powerpoint/2010/main" val="196214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458200" cy="914400"/>
          </a:xfrm>
          <a:solidFill>
            <a:srgbClr val="7030A0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lvl="0" algn="ctr"/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bg1"/>
                </a:solidFill>
              </a:rPr>
              <a:t/>
            </a:r>
            <a:br>
              <a:rPr lang="en-US" sz="4900" b="1" dirty="0" smtClean="0">
                <a:solidFill>
                  <a:schemeClr val="bg1"/>
                </a:solidFill>
              </a:rPr>
            </a:br>
            <a:r>
              <a:rPr lang="en-US" sz="49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iOS</a:t>
            </a:r>
            <a:r>
              <a:rPr lang="en-US" sz="67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6000" b="1" i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NataliaS@portnov.com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3DA3-EE6A-4384-9A43-0473C55E89A8}" type="slidenum">
              <a:rPr lang="en-US" altLang="en-US" smtClean="0"/>
              <a:pPr/>
              <a:t>37</a:t>
            </a:fld>
            <a:endParaRPr lang="en-US" alt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457200" y="2971800"/>
            <a:ext cx="8534400" cy="32004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sz="4000" b="1" dirty="0" smtClean="0"/>
              <a:t>100+ New Features </a:t>
            </a:r>
          </a:p>
          <a:p>
            <a:pPr algn="ctr"/>
            <a:r>
              <a:rPr lang="en-US" sz="3200" b="1" dirty="0" smtClean="0"/>
              <a:t>in </a:t>
            </a:r>
            <a:r>
              <a:rPr lang="en-US" sz="3200" b="1" dirty="0" err="1" smtClean="0"/>
              <a:t>iOS</a:t>
            </a:r>
            <a:r>
              <a:rPr lang="en-US" sz="3200" b="1" dirty="0" smtClean="0"/>
              <a:t> 10 for </a:t>
            </a:r>
            <a:r>
              <a:rPr lang="en-US" sz="3200" b="1" dirty="0" err="1" smtClean="0"/>
              <a:t>iPhone</a:t>
            </a:r>
            <a:r>
              <a:rPr lang="en-US" sz="3200" b="1" dirty="0" smtClean="0"/>
              <a:t> &amp; </a:t>
            </a:r>
            <a:r>
              <a:rPr lang="en-US" sz="3200" b="1" dirty="0" err="1" smtClean="0"/>
              <a:t>iPad</a:t>
            </a:r>
            <a:endParaRPr lang="en-US" sz="3200" b="1" dirty="0" smtClean="0"/>
          </a:p>
          <a:p>
            <a:pPr algn="ctr"/>
            <a:endParaRPr lang="en-US" b="1" dirty="0" smtClean="0"/>
          </a:p>
          <a:p>
            <a:pPr algn="ctr"/>
            <a:r>
              <a:rPr lang="en-US" sz="2800" dirty="0" smtClean="0"/>
              <a:t>https://www.youtube.com/watch?v=_qyH4JXpA9k&amp;feature=youtu.be</a:t>
            </a:r>
            <a:endParaRPr lang="en-US" sz="2800" dirty="0"/>
          </a:p>
        </p:txBody>
      </p:sp>
      <p:sp>
        <p:nvSpPr>
          <p:cNvPr id="10" name="Down Arrow Callout 9"/>
          <p:cNvSpPr/>
          <p:nvPr/>
        </p:nvSpPr>
        <p:spPr>
          <a:xfrm>
            <a:off x="304800" y="1143000"/>
            <a:ext cx="8534400" cy="1828800"/>
          </a:xfrm>
          <a:prstGeom prst="downArrowCallout">
            <a:avLst/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/>
              <a:t>HOMEWORK</a:t>
            </a:r>
            <a:endParaRPr lang="en-US" sz="4800" b="1" dirty="0"/>
          </a:p>
        </p:txBody>
      </p:sp>
    </p:spTree>
    <p:extLst>
      <p:ext uri="{BB962C8B-B14F-4D97-AF65-F5344CB8AC3E}">
        <p14:creationId xmlns="" xmlns:p14="http://schemas.microsoft.com/office/powerpoint/2010/main" val="196214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914400"/>
          </a:xfr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l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lvl="0" algn="ctr"/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bg1"/>
                </a:solidFill>
              </a:rPr>
              <a:t/>
            </a:r>
            <a:br>
              <a:rPr lang="en-US" sz="4900" b="1" dirty="0" smtClean="0">
                <a:solidFill>
                  <a:schemeClr val="bg1"/>
                </a:solidFill>
              </a:rPr>
            </a:br>
            <a:r>
              <a:rPr lang="en-US" sz="49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3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iOS</a:t>
            </a:r>
            <a:endParaRPr lang="en-US" sz="6000" b="1" i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NataliaS@portnov.com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3DA3-EE6A-4384-9A43-0473C55E89A8}" type="slidenum">
              <a:rPr lang="en-US" altLang="en-US" smtClean="0"/>
              <a:pPr/>
              <a:t>38</a:t>
            </a:fld>
            <a:endParaRPr lang="en-US" altLang="en-US" dirty="0"/>
          </a:p>
        </p:txBody>
      </p:sp>
      <p:sp>
        <p:nvSpPr>
          <p:cNvPr id="9" name="Horizontal Scroll 8"/>
          <p:cNvSpPr/>
          <p:nvPr/>
        </p:nvSpPr>
        <p:spPr>
          <a:xfrm>
            <a:off x="533400" y="762000"/>
            <a:ext cx="8229600" cy="1066800"/>
          </a:xfrm>
          <a:prstGeom prst="horizontalScroll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Stock Apps </a:t>
            </a:r>
            <a:r>
              <a:rPr lang="en-US" sz="3200" b="1" dirty="0" err="1" smtClean="0">
                <a:solidFill>
                  <a:schemeClr val="tx1"/>
                </a:solidFill>
              </a:rPr>
              <a:t>Begone</a:t>
            </a:r>
            <a:r>
              <a:rPr lang="en-US" sz="3200" b="1" dirty="0" smtClean="0">
                <a:solidFill>
                  <a:schemeClr val="tx1"/>
                </a:solidFill>
              </a:rPr>
              <a:t> !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2" name="Left Arrow Callout 11"/>
          <p:cNvSpPr/>
          <p:nvPr/>
        </p:nvSpPr>
        <p:spPr>
          <a:xfrm>
            <a:off x="7467600" y="3429000"/>
            <a:ext cx="1524000" cy="838200"/>
          </a:xfrm>
          <a:prstGeom prst="leftArrowCallou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10.X</a:t>
            </a:r>
            <a:endParaRPr lang="en-US" b="1" dirty="0"/>
          </a:p>
        </p:txBody>
      </p:sp>
      <p:pic>
        <p:nvPicPr>
          <p:cNvPr id="13" name="Content Placeholder 12" descr="Capture28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85800" y="1752600"/>
            <a:ext cx="5181600" cy="47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96214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914400"/>
          </a:xfr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l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lvl="0" algn="ctr"/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bg1"/>
                </a:solidFill>
              </a:rPr>
              <a:t/>
            </a:r>
            <a:br>
              <a:rPr lang="en-US" sz="4900" b="1" dirty="0" smtClean="0">
                <a:solidFill>
                  <a:schemeClr val="bg1"/>
                </a:solidFill>
              </a:rPr>
            </a:br>
            <a:r>
              <a:rPr lang="en-US" sz="49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3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iOS</a:t>
            </a:r>
            <a:endParaRPr lang="en-US" sz="6000" b="1" i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NataliaS@portnov.com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3DA3-EE6A-4384-9A43-0473C55E89A8}" type="slidenum">
              <a:rPr lang="en-US" altLang="en-US" smtClean="0"/>
              <a:pPr/>
              <a:t>39</a:t>
            </a:fld>
            <a:endParaRPr lang="en-US" altLang="en-US" dirty="0"/>
          </a:p>
        </p:txBody>
      </p:sp>
      <p:sp>
        <p:nvSpPr>
          <p:cNvPr id="9" name="Horizontal Scroll 8"/>
          <p:cNvSpPr/>
          <p:nvPr/>
        </p:nvSpPr>
        <p:spPr>
          <a:xfrm>
            <a:off x="533400" y="762000"/>
            <a:ext cx="8229600" cy="685800"/>
          </a:xfrm>
          <a:prstGeom prst="horizontalScroll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Notification Center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1" name="Right Arrow Callout 10"/>
          <p:cNvSpPr/>
          <p:nvPr/>
        </p:nvSpPr>
        <p:spPr>
          <a:xfrm>
            <a:off x="152400" y="3429000"/>
            <a:ext cx="1066800" cy="914400"/>
          </a:xfrm>
          <a:prstGeom prst="rightArrowCallout">
            <a:avLst/>
          </a:prstGeom>
          <a:solidFill>
            <a:schemeClr val="accent6">
              <a:lumMod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9.X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Left Arrow Callout 11"/>
          <p:cNvSpPr/>
          <p:nvPr/>
        </p:nvSpPr>
        <p:spPr>
          <a:xfrm>
            <a:off x="7848600" y="3429000"/>
            <a:ext cx="1143000" cy="838200"/>
          </a:xfrm>
          <a:prstGeom prst="leftArrowCallou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10.X</a:t>
            </a:r>
            <a:endParaRPr lang="en-US" b="1" dirty="0"/>
          </a:p>
        </p:txBody>
      </p:sp>
      <p:pic>
        <p:nvPicPr>
          <p:cNvPr id="14" name="Content Placeholder 13" descr="Capture29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43000" y="1524000"/>
            <a:ext cx="3429000" cy="4754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Capture3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8200" y="1524000"/>
            <a:ext cx="3200400" cy="472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96214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82000" cy="762000"/>
          </a:xfrm>
          <a:solidFill>
            <a:srgbClr val="FF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l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lvl="0" algn="ctr"/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bg1"/>
                </a:solidFill>
              </a:rPr>
              <a:t/>
            </a:r>
            <a:br>
              <a:rPr lang="en-US" sz="4900" b="1" dirty="0" smtClean="0">
                <a:solidFill>
                  <a:schemeClr val="bg1"/>
                </a:solidFill>
              </a:rPr>
            </a:br>
            <a:r>
              <a:rPr lang="en-US" sz="49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3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ANDROID</a:t>
            </a:r>
            <a:r>
              <a:rPr lang="en-US" sz="67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6000" b="1" i="1" u="sng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NataliaS@portnov.com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3DA3-EE6A-4384-9A43-0473C55E89A8}" type="slidenum">
              <a:rPr lang="en-US" altLang="en-US" smtClean="0"/>
              <a:pPr/>
              <a:t>4</a:t>
            </a:fld>
            <a:endParaRPr lang="en-US" altLang="en-US" dirty="0"/>
          </a:p>
        </p:txBody>
      </p:sp>
      <p:sp>
        <p:nvSpPr>
          <p:cNvPr id="9" name="Horizontal Scroll 8"/>
          <p:cNvSpPr/>
          <p:nvPr/>
        </p:nvSpPr>
        <p:spPr>
          <a:xfrm>
            <a:off x="533400" y="914400"/>
            <a:ext cx="8229600" cy="762000"/>
          </a:xfrm>
          <a:prstGeom prst="horizontalScroll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Text Selection and More </a:t>
            </a:r>
            <a:r>
              <a:rPr lang="en-US" sz="1600" b="1" dirty="0" smtClean="0"/>
              <a:t>( Greatly improved on 6.0)</a:t>
            </a:r>
            <a:endParaRPr lang="en-US" sz="3200" b="1" dirty="0"/>
          </a:p>
        </p:txBody>
      </p:sp>
      <p:sp>
        <p:nvSpPr>
          <p:cNvPr id="12" name="Left Arrow Callout 11"/>
          <p:cNvSpPr/>
          <p:nvPr/>
        </p:nvSpPr>
        <p:spPr>
          <a:xfrm>
            <a:off x="7696200" y="3429000"/>
            <a:ext cx="1295400" cy="838200"/>
          </a:xfrm>
          <a:prstGeom prst="leftArrowCallou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6.0</a:t>
            </a:r>
            <a:endParaRPr lang="en-US" dirty="0"/>
          </a:p>
        </p:txBody>
      </p:sp>
      <p:pic>
        <p:nvPicPr>
          <p:cNvPr id="15" name="Content Placeholder 14" descr="Capture93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646238"/>
            <a:ext cx="7239000" cy="47545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96214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914400"/>
          </a:xfr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l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lvl="0" algn="ctr"/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bg1"/>
                </a:solidFill>
              </a:rPr>
              <a:t/>
            </a:r>
            <a:br>
              <a:rPr lang="en-US" sz="4900" b="1" dirty="0" smtClean="0">
                <a:solidFill>
                  <a:schemeClr val="bg1"/>
                </a:solidFill>
              </a:rPr>
            </a:br>
            <a:r>
              <a:rPr lang="en-US" sz="49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3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iOS</a:t>
            </a:r>
            <a:endParaRPr lang="en-US" sz="6000" b="1" i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NataliaS@portnov.com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3DA3-EE6A-4384-9A43-0473C55E89A8}" type="slidenum">
              <a:rPr lang="en-US" altLang="en-US" smtClean="0"/>
              <a:pPr/>
              <a:t>40</a:t>
            </a:fld>
            <a:endParaRPr lang="en-US" altLang="en-US" dirty="0"/>
          </a:p>
        </p:txBody>
      </p:sp>
      <p:sp>
        <p:nvSpPr>
          <p:cNvPr id="9" name="Horizontal Scroll 8"/>
          <p:cNvSpPr/>
          <p:nvPr/>
        </p:nvSpPr>
        <p:spPr>
          <a:xfrm>
            <a:off x="533400" y="762000"/>
            <a:ext cx="8229600" cy="685800"/>
          </a:xfrm>
          <a:prstGeom prst="horizontalScroll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Control Center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1" name="Right Arrow Callout 10"/>
          <p:cNvSpPr/>
          <p:nvPr/>
        </p:nvSpPr>
        <p:spPr>
          <a:xfrm>
            <a:off x="152400" y="3429000"/>
            <a:ext cx="914400" cy="914400"/>
          </a:xfrm>
          <a:prstGeom prst="rightArrowCallout">
            <a:avLst/>
          </a:prstGeom>
          <a:solidFill>
            <a:schemeClr val="accent6">
              <a:lumMod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9.X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Left Arrow Callout 11"/>
          <p:cNvSpPr/>
          <p:nvPr/>
        </p:nvSpPr>
        <p:spPr>
          <a:xfrm>
            <a:off x="8001000" y="3429000"/>
            <a:ext cx="990600" cy="838200"/>
          </a:xfrm>
          <a:prstGeom prst="leftArrowCallou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10.X</a:t>
            </a:r>
            <a:endParaRPr lang="en-US" b="1" dirty="0"/>
          </a:p>
        </p:txBody>
      </p:sp>
      <p:pic>
        <p:nvPicPr>
          <p:cNvPr id="13" name="Content Placeholder 12" descr="Capture31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66800" y="1447800"/>
            <a:ext cx="2514600" cy="50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Capture3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57600" y="1447800"/>
            <a:ext cx="4343400" cy="5029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96214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914400"/>
          </a:xfr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l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lvl="0" algn="ctr"/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bg1"/>
                </a:solidFill>
              </a:rPr>
              <a:t/>
            </a:r>
            <a:br>
              <a:rPr lang="en-US" sz="4900" b="1" dirty="0" smtClean="0">
                <a:solidFill>
                  <a:schemeClr val="bg1"/>
                </a:solidFill>
              </a:rPr>
            </a:br>
            <a:r>
              <a:rPr lang="en-US" sz="49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3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iOS</a:t>
            </a:r>
            <a:endParaRPr lang="en-US" sz="6000" b="1" i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NataliaS@portnov.com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3DA3-EE6A-4384-9A43-0473C55E89A8}" type="slidenum">
              <a:rPr lang="en-US" altLang="en-US" smtClean="0"/>
              <a:pPr/>
              <a:t>41</a:t>
            </a:fld>
            <a:endParaRPr lang="en-US" altLang="en-US" dirty="0"/>
          </a:p>
        </p:txBody>
      </p:sp>
      <p:sp>
        <p:nvSpPr>
          <p:cNvPr id="9" name="Horizontal Scroll 8"/>
          <p:cNvSpPr/>
          <p:nvPr/>
        </p:nvSpPr>
        <p:spPr>
          <a:xfrm>
            <a:off x="457200" y="762000"/>
            <a:ext cx="8305800" cy="685800"/>
          </a:xfrm>
          <a:prstGeom prst="horizontalScroll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iMessage</a:t>
            </a:r>
            <a:r>
              <a:rPr lang="en-US" sz="3600" b="1" dirty="0" smtClean="0">
                <a:solidFill>
                  <a:schemeClr val="tx1"/>
                </a:solidFill>
              </a:rPr>
              <a:t> new features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2" name="Left Arrow Callout 11"/>
          <p:cNvSpPr/>
          <p:nvPr/>
        </p:nvSpPr>
        <p:spPr>
          <a:xfrm>
            <a:off x="8001000" y="3429000"/>
            <a:ext cx="990600" cy="838200"/>
          </a:xfrm>
          <a:prstGeom prst="leftArrowCallou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10.X</a:t>
            </a:r>
            <a:endParaRPr lang="en-US" b="1" dirty="0"/>
          </a:p>
        </p:txBody>
      </p:sp>
      <p:pic>
        <p:nvPicPr>
          <p:cNvPr id="14" name="Content Placeholder 13" descr="Capture37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447800"/>
            <a:ext cx="3657600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Capture3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14801" y="1447800"/>
            <a:ext cx="3886199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96214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914400"/>
          </a:xfr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l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lvl="0" algn="ctr"/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bg1"/>
                </a:solidFill>
              </a:rPr>
              <a:t/>
            </a:r>
            <a:br>
              <a:rPr lang="en-US" sz="4900" b="1" dirty="0" smtClean="0">
                <a:solidFill>
                  <a:schemeClr val="bg1"/>
                </a:solidFill>
              </a:rPr>
            </a:br>
            <a:r>
              <a:rPr lang="en-US" sz="49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3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iOS</a:t>
            </a:r>
            <a:endParaRPr lang="en-US" sz="6000" b="1" i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NataliaS@portnov.com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3DA3-EE6A-4384-9A43-0473C55E89A8}" type="slidenum">
              <a:rPr lang="en-US" altLang="en-US" smtClean="0"/>
              <a:pPr/>
              <a:t>42</a:t>
            </a:fld>
            <a:endParaRPr lang="en-US" altLang="en-US" dirty="0"/>
          </a:p>
        </p:txBody>
      </p:sp>
      <p:sp>
        <p:nvSpPr>
          <p:cNvPr id="9" name="Horizontal Scroll 8"/>
          <p:cNvSpPr/>
          <p:nvPr/>
        </p:nvSpPr>
        <p:spPr>
          <a:xfrm>
            <a:off x="533400" y="762000"/>
            <a:ext cx="8229600" cy="685800"/>
          </a:xfrm>
          <a:prstGeom prst="horizontalScroll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Siri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2" name="Left Arrow Callout 11"/>
          <p:cNvSpPr/>
          <p:nvPr/>
        </p:nvSpPr>
        <p:spPr>
          <a:xfrm>
            <a:off x="7848600" y="3429000"/>
            <a:ext cx="1143000" cy="838200"/>
          </a:xfrm>
          <a:prstGeom prst="leftArrowCallou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10.X</a:t>
            </a:r>
            <a:endParaRPr lang="en-US" b="1" dirty="0"/>
          </a:p>
        </p:txBody>
      </p:sp>
      <p:pic>
        <p:nvPicPr>
          <p:cNvPr id="13" name="Content Placeholder 12" descr="Capture39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09601" y="1447800"/>
            <a:ext cx="3352799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Left Arrow Callout 13"/>
          <p:cNvSpPr/>
          <p:nvPr/>
        </p:nvSpPr>
        <p:spPr>
          <a:xfrm>
            <a:off x="3276600" y="1524000"/>
            <a:ext cx="4572000" cy="4800600"/>
          </a:xfrm>
          <a:prstGeom prst="left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en-US" b="1" dirty="0" smtClean="0"/>
              <a:t>Contextual predictions in </a:t>
            </a:r>
            <a:r>
              <a:rPr lang="en-US" b="1" dirty="0" err="1" smtClean="0"/>
              <a:t>QuickType</a:t>
            </a:r>
            <a:endParaRPr lang="en-US" b="1" dirty="0" smtClean="0"/>
          </a:p>
          <a:p>
            <a:pPr>
              <a:buFont typeface="Arial" pitchFamily="34" charset="0"/>
              <a:buChar char="•"/>
            </a:pPr>
            <a:endParaRPr lang="en-US" b="1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Suggested Apps in the Keyboard</a:t>
            </a:r>
          </a:p>
          <a:p>
            <a:pPr>
              <a:buFont typeface="Arial" pitchFamily="34" charset="0"/>
              <a:buChar char="•"/>
            </a:pPr>
            <a:endParaRPr lang="en-US" b="1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Suggested Locations</a:t>
            </a:r>
          </a:p>
          <a:p>
            <a:endParaRPr lang="en-US" b="1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Suggested content between apps</a:t>
            </a:r>
          </a:p>
          <a:p>
            <a:pPr>
              <a:buFont typeface="Arial" pitchFamily="34" charset="0"/>
              <a:buChar char="•"/>
            </a:pPr>
            <a:endParaRPr lang="en-US" b="1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Intelligent Scheduling</a:t>
            </a:r>
          </a:p>
          <a:p>
            <a:pPr>
              <a:buFont typeface="Arial" pitchFamily="34" charset="0"/>
              <a:buChar char="•"/>
            </a:pPr>
            <a:endParaRPr lang="en-US" b="1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Calendar availability</a:t>
            </a:r>
          </a:p>
          <a:p>
            <a:pPr>
              <a:buFont typeface="Arial" pitchFamily="34" charset="0"/>
              <a:buChar char="•"/>
            </a:pPr>
            <a:endParaRPr lang="en-US" b="1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Multilingual language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6214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914400"/>
          </a:xfr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l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lvl="0" algn="ctr"/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bg1"/>
                </a:solidFill>
              </a:rPr>
              <a:t/>
            </a:r>
            <a:br>
              <a:rPr lang="en-US" sz="4900" b="1" dirty="0" smtClean="0">
                <a:solidFill>
                  <a:schemeClr val="bg1"/>
                </a:solidFill>
              </a:rPr>
            </a:br>
            <a:r>
              <a:rPr lang="en-US" sz="49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3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iOS</a:t>
            </a:r>
            <a:endParaRPr lang="en-US" sz="6000" b="1" i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NataliaS@portnov.com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3DA3-EE6A-4384-9A43-0473C55E89A8}" type="slidenum">
              <a:rPr lang="en-US" altLang="en-US" smtClean="0"/>
              <a:pPr/>
              <a:t>43</a:t>
            </a:fld>
            <a:endParaRPr lang="en-US" altLang="en-US" dirty="0"/>
          </a:p>
        </p:txBody>
      </p:sp>
      <p:sp>
        <p:nvSpPr>
          <p:cNvPr id="9" name="Horizontal Scroll 8"/>
          <p:cNvSpPr/>
          <p:nvPr/>
        </p:nvSpPr>
        <p:spPr>
          <a:xfrm>
            <a:off x="533400" y="762000"/>
            <a:ext cx="8229600" cy="685800"/>
          </a:xfrm>
          <a:prstGeom prst="horizontalScroll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Collaboration in Notes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2" name="Left Arrow Callout 11"/>
          <p:cNvSpPr/>
          <p:nvPr/>
        </p:nvSpPr>
        <p:spPr>
          <a:xfrm>
            <a:off x="8001000" y="3429000"/>
            <a:ext cx="990600" cy="838200"/>
          </a:xfrm>
          <a:prstGeom prst="leftArrowCallou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10.X</a:t>
            </a:r>
            <a:endParaRPr lang="en-US" b="1" dirty="0"/>
          </a:p>
        </p:txBody>
      </p:sp>
      <p:pic>
        <p:nvPicPr>
          <p:cNvPr id="13" name="Content Placeholder 12" descr="Capture33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33400" y="1524000"/>
            <a:ext cx="5342314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96214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914400"/>
          </a:xfr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l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lvl="0" algn="ctr"/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bg1"/>
                </a:solidFill>
              </a:rPr>
              <a:t/>
            </a:r>
            <a:br>
              <a:rPr lang="en-US" sz="4900" b="1" dirty="0" smtClean="0">
                <a:solidFill>
                  <a:schemeClr val="bg1"/>
                </a:solidFill>
              </a:rPr>
            </a:br>
            <a:r>
              <a:rPr lang="en-US" sz="49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3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iOS</a:t>
            </a:r>
            <a:endParaRPr lang="en-US" sz="6000" b="1" i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NataliaS@portnov.com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3DA3-EE6A-4384-9A43-0473C55E89A8}" type="slidenum">
              <a:rPr lang="en-US" altLang="en-US" smtClean="0"/>
              <a:pPr/>
              <a:t>44</a:t>
            </a:fld>
            <a:endParaRPr lang="en-US" altLang="en-US" dirty="0"/>
          </a:p>
        </p:txBody>
      </p:sp>
      <p:sp>
        <p:nvSpPr>
          <p:cNvPr id="9" name="Horizontal Scroll 8"/>
          <p:cNvSpPr/>
          <p:nvPr/>
        </p:nvSpPr>
        <p:spPr>
          <a:xfrm>
            <a:off x="533400" y="762000"/>
            <a:ext cx="8229600" cy="685800"/>
          </a:xfrm>
          <a:prstGeom prst="horizontalScroll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</a:rPr>
              <a:t>Emoji</a:t>
            </a:r>
            <a:r>
              <a:rPr lang="en-US" sz="3600" dirty="0" smtClean="0">
                <a:solidFill>
                  <a:schemeClr val="tx1"/>
                </a:solidFill>
              </a:rPr>
              <a:t> Suggestions in Keyboards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2" name="Left Arrow Callout 11"/>
          <p:cNvSpPr/>
          <p:nvPr/>
        </p:nvSpPr>
        <p:spPr>
          <a:xfrm>
            <a:off x="8001000" y="3429000"/>
            <a:ext cx="990600" cy="838200"/>
          </a:xfrm>
          <a:prstGeom prst="leftArrowCallou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10.X</a:t>
            </a:r>
            <a:endParaRPr lang="en-US" b="1" dirty="0"/>
          </a:p>
        </p:txBody>
      </p:sp>
      <p:pic>
        <p:nvPicPr>
          <p:cNvPr id="13" name="Content Placeholder 12" descr="Capture34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85800" y="1524000"/>
            <a:ext cx="5257800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96214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914400"/>
          </a:xfr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l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lvl="0" algn="ctr"/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bg1"/>
                </a:solidFill>
              </a:rPr>
              <a:t/>
            </a:r>
            <a:br>
              <a:rPr lang="en-US" sz="4900" b="1" dirty="0" smtClean="0">
                <a:solidFill>
                  <a:schemeClr val="bg1"/>
                </a:solidFill>
              </a:rPr>
            </a:br>
            <a:r>
              <a:rPr lang="en-US" sz="49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3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iOS</a:t>
            </a:r>
            <a:endParaRPr lang="en-US" sz="6000" b="1" i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NataliaS@portnov.com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3DA3-EE6A-4384-9A43-0473C55E89A8}" type="slidenum">
              <a:rPr lang="en-US" altLang="en-US" smtClean="0"/>
              <a:pPr/>
              <a:t>45</a:t>
            </a:fld>
            <a:endParaRPr lang="en-US" altLang="en-US" dirty="0"/>
          </a:p>
        </p:txBody>
      </p:sp>
      <p:sp>
        <p:nvSpPr>
          <p:cNvPr id="9" name="Horizontal Scroll 8"/>
          <p:cNvSpPr/>
          <p:nvPr/>
        </p:nvSpPr>
        <p:spPr>
          <a:xfrm>
            <a:off x="533400" y="762000"/>
            <a:ext cx="8229600" cy="685800"/>
          </a:xfrm>
          <a:prstGeom prst="horizontalScroll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Raise to Wake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2" name="Left Arrow Callout 11"/>
          <p:cNvSpPr/>
          <p:nvPr/>
        </p:nvSpPr>
        <p:spPr>
          <a:xfrm>
            <a:off x="8001000" y="3429000"/>
            <a:ext cx="990600" cy="838200"/>
          </a:xfrm>
          <a:prstGeom prst="leftArrowCallou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10.X</a:t>
            </a:r>
            <a:endParaRPr lang="en-US" b="1" dirty="0"/>
          </a:p>
        </p:txBody>
      </p:sp>
      <p:pic>
        <p:nvPicPr>
          <p:cNvPr id="10" name="Content Placeholder 9" descr="Capture40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09600" y="1600200"/>
            <a:ext cx="6629400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96214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914400"/>
          </a:xfr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l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lvl="0" algn="ctr"/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bg1"/>
                </a:solidFill>
              </a:rPr>
              <a:t/>
            </a:r>
            <a:br>
              <a:rPr lang="en-US" sz="4900" b="1" dirty="0" smtClean="0">
                <a:solidFill>
                  <a:schemeClr val="bg1"/>
                </a:solidFill>
              </a:rPr>
            </a:br>
            <a:r>
              <a:rPr lang="en-US" sz="49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3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iOS</a:t>
            </a:r>
            <a:endParaRPr lang="en-US" sz="6000" b="1" i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NataliaS@portnov.com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3DA3-EE6A-4384-9A43-0473C55E89A8}" type="slidenum">
              <a:rPr lang="en-US" altLang="en-US" smtClean="0"/>
              <a:pPr/>
              <a:t>46</a:t>
            </a:fld>
            <a:endParaRPr lang="en-US" altLang="en-US" dirty="0"/>
          </a:p>
        </p:txBody>
      </p:sp>
      <p:sp>
        <p:nvSpPr>
          <p:cNvPr id="9" name="Horizontal Scroll 8"/>
          <p:cNvSpPr/>
          <p:nvPr/>
        </p:nvSpPr>
        <p:spPr>
          <a:xfrm>
            <a:off x="533400" y="762000"/>
            <a:ext cx="8229600" cy="685800"/>
          </a:xfrm>
          <a:prstGeom prst="horizontalScroll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Lock-screen Changes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1" name="Right Arrow Callout 10"/>
          <p:cNvSpPr/>
          <p:nvPr/>
        </p:nvSpPr>
        <p:spPr>
          <a:xfrm>
            <a:off x="152400" y="3429000"/>
            <a:ext cx="914400" cy="914400"/>
          </a:xfrm>
          <a:prstGeom prst="rightArrowCallout">
            <a:avLst/>
          </a:prstGeom>
          <a:solidFill>
            <a:schemeClr val="accent6">
              <a:lumMod val="9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9.X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Left Arrow Callout 11"/>
          <p:cNvSpPr/>
          <p:nvPr/>
        </p:nvSpPr>
        <p:spPr>
          <a:xfrm>
            <a:off x="8001000" y="3429000"/>
            <a:ext cx="990600" cy="838200"/>
          </a:xfrm>
          <a:prstGeom prst="leftArrowCallou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10.X</a:t>
            </a:r>
            <a:endParaRPr lang="en-US" b="1" dirty="0"/>
          </a:p>
        </p:txBody>
      </p:sp>
      <p:pic>
        <p:nvPicPr>
          <p:cNvPr id="13" name="Content Placeholder 12" descr="Capture35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66800" y="1600200"/>
            <a:ext cx="3352800" cy="47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Capture3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600200"/>
            <a:ext cx="3429000" cy="47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96214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82000" cy="762000"/>
          </a:xfrm>
          <a:solidFill>
            <a:srgbClr val="FF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l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lvl="0" algn="ctr"/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bg1"/>
                </a:solidFill>
              </a:rPr>
              <a:t/>
            </a:r>
            <a:br>
              <a:rPr lang="en-US" sz="4900" b="1" dirty="0" smtClean="0">
                <a:solidFill>
                  <a:schemeClr val="bg1"/>
                </a:solidFill>
              </a:rPr>
            </a:br>
            <a:r>
              <a:rPr lang="en-US" sz="49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3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ANDROID</a:t>
            </a:r>
            <a:r>
              <a:rPr lang="en-US" sz="67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6000" b="1" i="1" u="sng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NataliaS@portnov.com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3DA3-EE6A-4384-9A43-0473C55E89A8}" type="slidenum">
              <a:rPr lang="en-US" altLang="en-US" smtClean="0"/>
              <a:pPr/>
              <a:t>5</a:t>
            </a:fld>
            <a:endParaRPr lang="en-US" altLang="en-US" dirty="0"/>
          </a:p>
        </p:txBody>
      </p:sp>
      <p:sp>
        <p:nvSpPr>
          <p:cNvPr id="9" name="Horizontal Scroll 8"/>
          <p:cNvSpPr/>
          <p:nvPr/>
        </p:nvSpPr>
        <p:spPr>
          <a:xfrm>
            <a:off x="533400" y="914400"/>
            <a:ext cx="8229600" cy="762000"/>
          </a:xfrm>
          <a:prstGeom prst="horizontalScroll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Delete Screenshot</a:t>
            </a:r>
            <a:endParaRPr lang="en-US" sz="3200" b="1" dirty="0"/>
          </a:p>
        </p:txBody>
      </p:sp>
      <p:sp>
        <p:nvSpPr>
          <p:cNvPr id="11" name="Right Arrow Callout 10"/>
          <p:cNvSpPr/>
          <p:nvPr/>
        </p:nvSpPr>
        <p:spPr>
          <a:xfrm>
            <a:off x="152400" y="3505200"/>
            <a:ext cx="1295400" cy="838200"/>
          </a:xfrm>
          <a:prstGeom prst="rightArrowCallou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5.1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Left Arrow Callout 11"/>
          <p:cNvSpPr/>
          <p:nvPr/>
        </p:nvSpPr>
        <p:spPr>
          <a:xfrm>
            <a:off x="7696200" y="3429000"/>
            <a:ext cx="1295400" cy="838200"/>
          </a:xfrm>
          <a:prstGeom prst="leftArrowCallou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6.0</a:t>
            </a:r>
            <a:endParaRPr lang="en-US" dirty="0"/>
          </a:p>
        </p:txBody>
      </p:sp>
      <p:pic>
        <p:nvPicPr>
          <p:cNvPr id="13" name="Content Placeholder 12" descr="Capture94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47800" y="1646238"/>
            <a:ext cx="6248400" cy="47545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96214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82000" cy="762000"/>
          </a:xfrm>
          <a:solidFill>
            <a:srgbClr val="FF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l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lvl="0" algn="ctr"/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bg1"/>
                </a:solidFill>
              </a:rPr>
              <a:t/>
            </a:r>
            <a:br>
              <a:rPr lang="en-US" sz="4900" b="1" dirty="0" smtClean="0">
                <a:solidFill>
                  <a:schemeClr val="bg1"/>
                </a:solidFill>
              </a:rPr>
            </a:br>
            <a:r>
              <a:rPr lang="en-US" sz="49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3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ANDROID</a:t>
            </a:r>
            <a:r>
              <a:rPr lang="en-US" sz="67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6000" b="1" i="1" u="sng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NataliaS@portnov.com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3DA3-EE6A-4384-9A43-0473C55E89A8}" type="slidenum">
              <a:rPr lang="en-US" altLang="en-US" smtClean="0"/>
              <a:pPr/>
              <a:t>6</a:t>
            </a:fld>
            <a:endParaRPr lang="en-US" altLang="en-US" dirty="0"/>
          </a:p>
        </p:txBody>
      </p:sp>
      <p:sp>
        <p:nvSpPr>
          <p:cNvPr id="9" name="Horizontal Scroll 8"/>
          <p:cNvSpPr/>
          <p:nvPr/>
        </p:nvSpPr>
        <p:spPr>
          <a:xfrm>
            <a:off x="533400" y="914400"/>
            <a:ext cx="8229600" cy="762000"/>
          </a:xfrm>
          <a:prstGeom prst="horizontalScroll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Internal Storage (shown for 6.0 only)</a:t>
            </a:r>
            <a:endParaRPr lang="en-US" sz="3200" b="1" dirty="0"/>
          </a:p>
        </p:txBody>
      </p:sp>
      <p:sp>
        <p:nvSpPr>
          <p:cNvPr id="12" name="Left Arrow Callout 11"/>
          <p:cNvSpPr/>
          <p:nvPr/>
        </p:nvSpPr>
        <p:spPr>
          <a:xfrm>
            <a:off x="7696200" y="3429000"/>
            <a:ext cx="1295400" cy="838200"/>
          </a:xfrm>
          <a:prstGeom prst="leftArrowCallou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6.0</a:t>
            </a:r>
            <a:endParaRPr lang="en-US" dirty="0"/>
          </a:p>
        </p:txBody>
      </p:sp>
      <p:pic>
        <p:nvPicPr>
          <p:cNvPr id="14" name="Content Placeholder 13" descr="Capture95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676400"/>
            <a:ext cx="7239000" cy="4830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96214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82000" cy="762000"/>
          </a:xfrm>
          <a:solidFill>
            <a:srgbClr val="FF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l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lvl="0" algn="ctr"/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bg1"/>
                </a:solidFill>
              </a:rPr>
              <a:t/>
            </a:r>
            <a:br>
              <a:rPr lang="en-US" sz="4900" b="1" dirty="0" smtClean="0">
                <a:solidFill>
                  <a:schemeClr val="bg1"/>
                </a:solidFill>
              </a:rPr>
            </a:br>
            <a:r>
              <a:rPr lang="en-US" sz="49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3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ANDROID</a:t>
            </a:r>
            <a:r>
              <a:rPr lang="en-US" sz="67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6000" b="1" i="1" u="sng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NataliaS@portnov.com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3DA3-EE6A-4384-9A43-0473C55E89A8}" type="slidenum">
              <a:rPr lang="en-US" altLang="en-US" smtClean="0"/>
              <a:pPr/>
              <a:t>7</a:t>
            </a:fld>
            <a:endParaRPr lang="en-US" altLang="en-US" dirty="0"/>
          </a:p>
        </p:txBody>
      </p:sp>
      <p:sp>
        <p:nvSpPr>
          <p:cNvPr id="9" name="Horizontal Scroll 8"/>
          <p:cNvSpPr/>
          <p:nvPr/>
        </p:nvSpPr>
        <p:spPr>
          <a:xfrm>
            <a:off x="533400" y="914400"/>
            <a:ext cx="8229600" cy="762000"/>
          </a:xfrm>
          <a:prstGeom prst="horizontalScroll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System UI Tuner (shown for 6.0 only)</a:t>
            </a:r>
            <a:endParaRPr lang="en-US" sz="3200" b="1" dirty="0"/>
          </a:p>
        </p:txBody>
      </p:sp>
      <p:sp>
        <p:nvSpPr>
          <p:cNvPr id="12" name="Left Arrow Callout 11"/>
          <p:cNvSpPr/>
          <p:nvPr/>
        </p:nvSpPr>
        <p:spPr>
          <a:xfrm>
            <a:off x="7696200" y="3429000"/>
            <a:ext cx="1295400" cy="838200"/>
          </a:xfrm>
          <a:prstGeom prst="leftArrowCallou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6.0</a:t>
            </a:r>
            <a:endParaRPr lang="en-US" dirty="0"/>
          </a:p>
        </p:txBody>
      </p:sp>
      <p:pic>
        <p:nvPicPr>
          <p:cNvPr id="13" name="Content Placeholder 12" descr="Capture96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81000" y="1676400"/>
            <a:ext cx="7239000" cy="472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96214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82000" cy="914400"/>
          </a:xfrm>
          <a:solidFill>
            <a:srgbClr val="FF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l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lvl="0" algn="ctr"/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bg1"/>
                </a:solidFill>
              </a:rPr>
              <a:t/>
            </a:r>
            <a:br>
              <a:rPr lang="en-US" sz="4900" b="1" dirty="0" smtClean="0">
                <a:solidFill>
                  <a:schemeClr val="bg1"/>
                </a:solidFill>
              </a:rPr>
            </a:br>
            <a:r>
              <a:rPr lang="en-US" sz="49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7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ANDROID </a:t>
            </a:r>
            <a:endParaRPr lang="en-US" sz="6000" b="1" i="1" u="sng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660356085"/>
              </p:ext>
            </p:extLst>
          </p:nvPr>
        </p:nvGraphicFramePr>
        <p:xfrm>
          <a:off x="457200" y="1219200"/>
          <a:ext cx="82296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Copyright NataliaS@portnov.com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3DA3-EE6A-4384-9A43-0473C55E89A8}" type="slidenum">
              <a:rPr lang="en-US" altLang="en-US" smtClean="0"/>
              <a:pPr/>
              <a:t>8</a:t>
            </a:fld>
            <a:endParaRPr lang="en-US" altLang="en-US" dirty="0"/>
          </a:p>
        </p:txBody>
      </p:sp>
      <p:pic>
        <p:nvPicPr>
          <p:cNvPr id="8" name="Picture 7" descr="Capture99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86000" y="1295400"/>
            <a:ext cx="45720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96214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82000" cy="914400"/>
          </a:xfrm>
          <a:solidFill>
            <a:srgbClr val="FF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l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lvl="0" algn="ctr"/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9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b="1" dirty="0" smtClean="0">
                <a:solidFill>
                  <a:schemeClr val="bg1"/>
                </a:solidFill>
              </a:rPr>
              <a:t/>
            </a:r>
            <a:br>
              <a:rPr lang="en-US" sz="4900" b="1" dirty="0" smtClean="0">
                <a:solidFill>
                  <a:schemeClr val="bg1"/>
                </a:solidFill>
              </a:rPr>
            </a:br>
            <a:r>
              <a:rPr lang="en-US" sz="49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7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ANDROID </a:t>
            </a:r>
            <a:endParaRPr lang="en-US" sz="6000" b="1" i="1" u="sng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dirty="0" smtClean="0"/>
              <a:t>Copyright NataliaS@portnov.com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53DA3-EE6A-4384-9A43-0473C55E89A8}" type="slidenum">
              <a:rPr lang="en-US" altLang="en-US" smtClean="0"/>
              <a:pPr/>
              <a:t>9</a:t>
            </a:fld>
            <a:endParaRPr lang="en-US" altLang="en-US" dirty="0"/>
          </a:p>
        </p:txBody>
      </p:sp>
      <p:graphicFrame>
        <p:nvGraphicFramePr>
          <p:cNvPr id="14" name="Content Placeholder 13"/>
          <p:cNvGraphicFramePr>
            <a:graphicFrameLocks noGrp="1"/>
          </p:cNvGraphicFramePr>
          <p:nvPr>
            <p:ph idx="1"/>
          </p:nvPr>
        </p:nvGraphicFramePr>
        <p:xfrm>
          <a:off x="4495800" y="1828800"/>
          <a:ext cx="43434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Horizontal Scroll 8"/>
          <p:cNvSpPr/>
          <p:nvPr/>
        </p:nvSpPr>
        <p:spPr>
          <a:xfrm>
            <a:off x="304800" y="1066800"/>
            <a:ext cx="4038600" cy="685800"/>
          </a:xfrm>
          <a:prstGeom prst="horizontalScroll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Android 7.0 (7.1) Nougat  available </a:t>
            </a:r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13" name="Diagram 12"/>
          <p:cNvGraphicFramePr/>
          <p:nvPr/>
        </p:nvGraphicFramePr>
        <p:xfrm>
          <a:off x="381000" y="1798637"/>
          <a:ext cx="4038600" cy="4526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" name="Horizontal Scroll 10"/>
          <p:cNvSpPr/>
          <p:nvPr/>
        </p:nvSpPr>
        <p:spPr>
          <a:xfrm>
            <a:off x="4419600" y="1066800"/>
            <a:ext cx="4343400" cy="762000"/>
          </a:xfrm>
          <a:prstGeom prst="horizontalScroll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Android 7.0 (7.1) Nougat  unavailable   </a:t>
            </a: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196214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7218</TotalTime>
  <Words>555</Words>
  <Application>Microsoft Office PowerPoint</Application>
  <PresentationFormat>On-screen Show (4:3)</PresentationFormat>
  <Paragraphs>350</Paragraphs>
  <Slides>46</Slides>
  <Notes>46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Flow</vt:lpstr>
      <vt:lpstr> Becoming a Pro (II)  IN Mobile Applications Testing </vt:lpstr>
      <vt:lpstr>       ANDROID </vt:lpstr>
      <vt:lpstr>       ANDROID </vt:lpstr>
      <vt:lpstr>       ANDROID </vt:lpstr>
      <vt:lpstr>       ANDROID </vt:lpstr>
      <vt:lpstr>       ANDROID </vt:lpstr>
      <vt:lpstr>       ANDROID </vt:lpstr>
      <vt:lpstr>       ANDROID </vt:lpstr>
      <vt:lpstr>       ANDROID </vt:lpstr>
      <vt:lpstr>       ANDROID </vt:lpstr>
      <vt:lpstr>       ANDROID </vt:lpstr>
      <vt:lpstr>       ANDROID </vt:lpstr>
      <vt:lpstr>       ANDROID </vt:lpstr>
      <vt:lpstr>       ANDROID </vt:lpstr>
      <vt:lpstr>       ANDROID </vt:lpstr>
      <vt:lpstr>       ANDROID </vt:lpstr>
      <vt:lpstr>       ANDROID </vt:lpstr>
      <vt:lpstr>       ANDROID </vt:lpstr>
      <vt:lpstr>       ANDROID </vt:lpstr>
      <vt:lpstr>       ANDROID </vt:lpstr>
      <vt:lpstr>       ANDROID </vt:lpstr>
      <vt:lpstr>       ANDROID </vt:lpstr>
      <vt:lpstr>       ANDROID </vt:lpstr>
      <vt:lpstr>       ANDROID </vt:lpstr>
      <vt:lpstr>       ANDROID </vt:lpstr>
      <vt:lpstr>       ANDROID </vt:lpstr>
      <vt:lpstr>       ANDROID </vt:lpstr>
      <vt:lpstr>       ANDROID </vt:lpstr>
      <vt:lpstr>       ANDROID </vt:lpstr>
      <vt:lpstr>       ANDROID </vt:lpstr>
      <vt:lpstr>       ANDROID </vt:lpstr>
      <vt:lpstr>       ANDROID </vt:lpstr>
      <vt:lpstr>       ANDROID </vt:lpstr>
      <vt:lpstr>       ANDROID </vt:lpstr>
      <vt:lpstr>       ANDROID </vt:lpstr>
      <vt:lpstr>      iOS </vt:lpstr>
      <vt:lpstr>      iOS </vt:lpstr>
      <vt:lpstr>       iOS</vt:lpstr>
      <vt:lpstr>       iOS</vt:lpstr>
      <vt:lpstr>       iOS</vt:lpstr>
      <vt:lpstr>       iOS</vt:lpstr>
      <vt:lpstr>       iOS</vt:lpstr>
      <vt:lpstr>       iOS</vt:lpstr>
      <vt:lpstr>       iOS</vt:lpstr>
      <vt:lpstr>       iOS</vt:lpstr>
      <vt:lpstr>       iOS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Becoming a Pro  Mobile Applications Testing</dc:title>
  <dc:creator>Gritasha68</dc:creator>
  <cp:lastModifiedBy>Natalia</cp:lastModifiedBy>
  <cp:revision>885</cp:revision>
  <cp:lastPrinted>1601-01-01T00:00:00Z</cp:lastPrinted>
  <dcterms:created xsi:type="dcterms:W3CDTF">2016-11-06T23:20:37Z</dcterms:created>
  <dcterms:modified xsi:type="dcterms:W3CDTF">2016-12-14T04:22:01Z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TC062561681033</vt:lpwstr>
  </property>
</Properties>
</file>