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diagrams/colors8.xml" ContentType="application/vnd.openxmlformats-officedocument.drawingml.diagramColor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32"/>
  </p:notesMasterIdLst>
  <p:handoutMasterIdLst>
    <p:handoutMasterId r:id="rId33"/>
  </p:handoutMasterIdLst>
  <p:sldIdLst>
    <p:sldId id="265" r:id="rId2"/>
    <p:sldId id="468" r:id="rId3"/>
    <p:sldId id="450" r:id="rId4"/>
    <p:sldId id="451" r:id="rId5"/>
    <p:sldId id="452" r:id="rId6"/>
    <p:sldId id="453" r:id="rId7"/>
    <p:sldId id="454" r:id="rId8"/>
    <p:sldId id="455" r:id="rId9"/>
    <p:sldId id="456" r:id="rId10"/>
    <p:sldId id="457" r:id="rId11"/>
    <p:sldId id="458" r:id="rId12"/>
    <p:sldId id="459" r:id="rId13"/>
    <p:sldId id="460" r:id="rId14"/>
    <p:sldId id="461"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1" r:id="rId28"/>
    <p:sldId id="482" r:id="rId29"/>
    <p:sldId id="483" r:id="rId30"/>
    <p:sldId id="484" r:id="rId31"/>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FFCC00"/>
    <a:srgbClr val="99FF33"/>
    <a:srgbClr val="FFCCCC"/>
    <a:srgbClr val="FFFFFF"/>
    <a:srgbClr val="FFFF66"/>
    <a:srgbClr val="00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1" autoAdjust="0"/>
    <p:restoredTop sz="95737" autoAdjust="0"/>
  </p:normalViewPr>
  <p:slideViewPr>
    <p:cSldViewPr>
      <p:cViewPr varScale="1">
        <p:scale>
          <a:sx n="87" d="100"/>
          <a:sy n="87" d="100"/>
        </p:scale>
        <p:origin x="-14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0.xml.rels><?xml version="1.0" encoding="UTF-8" standalone="yes"?>
<Relationships xmlns="http://schemas.openxmlformats.org/package/2006/relationships"><Relationship Id="rId1" Type="http://schemas.openxmlformats.org/officeDocument/2006/relationships/image" Target="../media/image27.png"/></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5AC3B-6FC7-4DF7-AB59-95E19E56168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8ED22A1-6DC5-4F1B-83C7-FBE6446743B8}">
      <dgm:prSet>
        <dgm:style>
          <a:lnRef idx="1">
            <a:schemeClr val="accent4"/>
          </a:lnRef>
          <a:fillRef idx="2">
            <a:schemeClr val="accent4"/>
          </a:fillRef>
          <a:effectRef idx="1">
            <a:schemeClr val="accent4"/>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dirty="0" smtClean="0"/>
            <a:t>USER EXPERIENCE AND USABILITY</a:t>
          </a:r>
          <a:endParaRPr lang="en-US" dirty="0"/>
        </a:p>
      </dgm:t>
    </dgm:pt>
    <dgm:pt modelId="{55B7980A-2576-42F5-B492-8AE7A4B2B46A}" type="parTrans" cxnId="{A93C777F-D61F-415D-B3F0-12146F903FE6}">
      <dgm:prSet/>
      <dgm:spPr/>
      <dgm:t>
        <a:bodyPr/>
        <a:lstStyle/>
        <a:p>
          <a:endParaRPr lang="en-US"/>
        </a:p>
      </dgm:t>
    </dgm:pt>
    <dgm:pt modelId="{650AA6A5-5207-4831-A8DD-639C25CA5F02}" type="sibTrans" cxnId="{A93C777F-D61F-415D-B3F0-12146F903FE6}">
      <dgm:prSet/>
      <dgm:spPr/>
      <dgm:t>
        <a:bodyPr/>
        <a:lstStyle/>
        <a:p>
          <a:endParaRPr lang="en-US"/>
        </a:p>
      </dgm:t>
    </dgm:pt>
    <dgm:pt modelId="{A0BD996C-9D7B-4A02-A635-CB7773DFFF19}">
      <dgm:prSet>
        <dgm:style>
          <a:lnRef idx="1">
            <a:schemeClr val="accent4"/>
          </a:lnRef>
          <a:fillRef idx="2">
            <a:schemeClr val="accent4"/>
          </a:fillRef>
          <a:effectRef idx="1">
            <a:schemeClr val="accent4"/>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dirty="0" smtClean="0"/>
            <a:t>SPECTRUM OF DEVICE CONFIGURATIONS (HARDWARE)</a:t>
          </a:r>
          <a:endParaRPr lang="en-US" dirty="0"/>
        </a:p>
      </dgm:t>
    </dgm:pt>
    <dgm:pt modelId="{0100CB6B-3B40-4B88-8A31-8B49B233DE76}" type="parTrans" cxnId="{F9A0AEAC-50F2-4866-A369-B711C363C590}">
      <dgm:prSet/>
      <dgm:spPr/>
      <dgm:t>
        <a:bodyPr/>
        <a:lstStyle/>
        <a:p>
          <a:endParaRPr lang="en-US"/>
        </a:p>
      </dgm:t>
    </dgm:pt>
    <dgm:pt modelId="{EF9D0B60-5438-4DAD-B8C9-073D20BBA2A5}" type="sibTrans" cxnId="{F9A0AEAC-50F2-4866-A369-B711C363C590}">
      <dgm:prSet/>
      <dgm:spPr/>
      <dgm:t>
        <a:bodyPr/>
        <a:lstStyle/>
        <a:p>
          <a:endParaRPr lang="en-US"/>
        </a:p>
      </dgm:t>
    </dgm:pt>
    <dgm:pt modelId="{81C02C62-83ED-4188-A47D-AB1B98111B6B}">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smtClean="0"/>
            <a:t>User Interactions</a:t>
          </a:r>
          <a:endParaRPr lang="en-US" sz="1400" dirty="0"/>
        </a:p>
      </dgm:t>
    </dgm:pt>
    <dgm:pt modelId="{DAEF0385-4E0F-49CC-B802-834E99C9987D}" type="parTrans" cxnId="{2D62F475-8991-4E89-988B-4F498979381D}">
      <dgm:prSet/>
      <dgm:spPr/>
      <dgm:t>
        <a:bodyPr/>
        <a:lstStyle/>
        <a:p>
          <a:endParaRPr lang="en-US"/>
        </a:p>
      </dgm:t>
    </dgm:pt>
    <dgm:pt modelId="{1938A06E-39B3-4E3D-AC1F-8B9CDAB03365}" type="sibTrans" cxnId="{2D62F475-8991-4E89-988B-4F498979381D}">
      <dgm:prSet/>
      <dgm:spPr/>
      <dgm:t>
        <a:bodyPr/>
        <a:lstStyle/>
        <a:p>
          <a:endParaRPr lang="en-US"/>
        </a:p>
      </dgm:t>
    </dgm:pt>
    <dgm:pt modelId="{75AD8079-22A1-493F-9E99-76DECE203F0A}">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smtClean="0"/>
            <a:t>Real occurring events</a:t>
          </a:r>
          <a:endParaRPr lang="en-US" sz="1400" dirty="0"/>
        </a:p>
      </dgm:t>
    </dgm:pt>
    <dgm:pt modelId="{FA757CC1-29E4-456C-9344-8A1D9B2E1844}" type="parTrans" cxnId="{26D5F3ED-773A-43BC-AF27-F0C109DC14C4}">
      <dgm:prSet/>
      <dgm:spPr/>
      <dgm:t>
        <a:bodyPr/>
        <a:lstStyle/>
        <a:p>
          <a:endParaRPr lang="en-US"/>
        </a:p>
      </dgm:t>
    </dgm:pt>
    <dgm:pt modelId="{5D5162E7-ABC3-46CB-A61A-4E10456D9084}" type="sibTrans" cxnId="{26D5F3ED-773A-43BC-AF27-F0C109DC14C4}">
      <dgm:prSet/>
      <dgm:spPr/>
      <dgm:t>
        <a:bodyPr/>
        <a:lstStyle/>
        <a:p>
          <a:endParaRPr lang="en-US"/>
        </a:p>
      </dgm:t>
    </dgm:pt>
    <dgm:pt modelId="{CC90B70D-5602-4075-A2F9-99C09F0C2F21}">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dirty="0" smtClean="0"/>
            <a:t> </a:t>
          </a:r>
          <a:r>
            <a:rPr lang="en-US" sz="1400" b="1" dirty="0" smtClean="0"/>
            <a:t>Overall performance</a:t>
          </a:r>
          <a:r>
            <a:rPr lang="en-US" sz="1400" dirty="0" smtClean="0"/>
            <a:t> </a:t>
          </a:r>
          <a:endParaRPr lang="en-US" sz="1400" dirty="0"/>
        </a:p>
      </dgm:t>
    </dgm:pt>
    <dgm:pt modelId="{B18FDD7B-7118-4555-8C11-DD912C5766A5}" type="parTrans" cxnId="{D180A150-54B9-4ECC-A43F-0079C9CAB911}">
      <dgm:prSet/>
      <dgm:spPr/>
      <dgm:t>
        <a:bodyPr/>
        <a:lstStyle/>
        <a:p>
          <a:endParaRPr lang="en-US"/>
        </a:p>
      </dgm:t>
    </dgm:pt>
    <dgm:pt modelId="{B382F0A9-C377-494A-8B46-3EA3EFAA5BB9}" type="sibTrans" cxnId="{D180A150-54B9-4ECC-A43F-0079C9CAB911}">
      <dgm:prSet/>
      <dgm:spPr/>
      <dgm:t>
        <a:bodyPr/>
        <a:lstStyle/>
        <a:p>
          <a:endParaRPr lang="en-US"/>
        </a:p>
      </dgm:t>
    </dgm:pt>
    <dgm:pt modelId="{87CBC37C-3B85-4376-A4BE-8B368BC4CD19}">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smtClean="0"/>
            <a:t>Consistency in results </a:t>
          </a:r>
          <a:endParaRPr lang="en-US" sz="1400" dirty="0"/>
        </a:p>
      </dgm:t>
    </dgm:pt>
    <dgm:pt modelId="{D131A6C0-4811-4F3B-AB81-DEE77C23213E}" type="parTrans" cxnId="{7F6D675B-0ABA-414A-B265-825F5F89F1C4}">
      <dgm:prSet/>
      <dgm:spPr/>
      <dgm:t>
        <a:bodyPr/>
        <a:lstStyle/>
        <a:p>
          <a:endParaRPr lang="en-US"/>
        </a:p>
      </dgm:t>
    </dgm:pt>
    <dgm:pt modelId="{6B4C5E7F-EA97-4D0B-AAE3-8B98A1FD7274}" type="sibTrans" cxnId="{7F6D675B-0ABA-414A-B265-825F5F89F1C4}">
      <dgm:prSet/>
      <dgm:spPr/>
      <dgm:t>
        <a:bodyPr/>
        <a:lstStyle/>
        <a:p>
          <a:endParaRPr lang="en-US"/>
        </a:p>
      </dgm:t>
    </dgm:pt>
    <dgm:pt modelId="{C46B9121-351B-4507-A806-141A5B545866}">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smtClean="0"/>
            <a:t>Chipset</a:t>
          </a:r>
          <a:endParaRPr lang="en-US" sz="1400" b="1" dirty="0"/>
        </a:p>
      </dgm:t>
    </dgm:pt>
    <dgm:pt modelId="{03655F17-074E-41C8-B8FC-957D34724187}" type="parTrans" cxnId="{16511AF0-9A06-4E9C-BF05-B35BC71D4480}">
      <dgm:prSet/>
      <dgm:spPr/>
      <dgm:t>
        <a:bodyPr/>
        <a:lstStyle/>
        <a:p>
          <a:endParaRPr lang="en-US"/>
        </a:p>
      </dgm:t>
    </dgm:pt>
    <dgm:pt modelId="{A3887FE4-EA34-4853-BE2F-71AB655C4F9C}" type="sibTrans" cxnId="{16511AF0-9A06-4E9C-BF05-B35BC71D4480}">
      <dgm:prSet/>
      <dgm:spPr/>
      <dgm:t>
        <a:bodyPr/>
        <a:lstStyle/>
        <a:p>
          <a:endParaRPr lang="en-US"/>
        </a:p>
      </dgm:t>
    </dgm:pt>
    <dgm:pt modelId="{7EA65E10-9727-42D3-AEBA-C06082842BD9}">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smtClean="0"/>
            <a:t>Display</a:t>
          </a:r>
          <a:endParaRPr lang="en-US" sz="1400" b="1" dirty="0"/>
        </a:p>
      </dgm:t>
    </dgm:pt>
    <dgm:pt modelId="{63AE86B6-A03C-4DCE-849B-27C90149ACD1}" type="parTrans" cxnId="{90E175B9-01E9-4F45-9DF5-05E8D5473C16}">
      <dgm:prSet/>
      <dgm:spPr/>
      <dgm:t>
        <a:bodyPr/>
        <a:lstStyle/>
        <a:p>
          <a:endParaRPr lang="en-US"/>
        </a:p>
      </dgm:t>
    </dgm:pt>
    <dgm:pt modelId="{A698775D-1682-4A43-BF5E-ADFB0579899E}" type="sibTrans" cxnId="{90E175B9-01E9-4F45-9DF5-05E8D5473C16}">
      <dgm:prSet/>
      <dgm:spPr/>
      <dgm:t>
        <a:bodyPr/>
        <a:lstStyle/>
        <a:p>
          <a:endParaRPr lang="en-US"/>
        </a:p>
      </dgm:t>
    </dgm:pt>
    <dgm:pt modelId="{7F321FD0-470B-47DD-BBA8-A650E8637F00}">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smtClean="0"/>
            <a:t>Memory</a:t>
          </a:r>
          <a:endParaRPr lang="en-US" sz="1400" b="1" dirty="0"/>
        </a:p>
      </dgm:t>
    </dgm:pt>
    <dgm:pt modelId="{621A3961-BCF3-4565-AE83-F9D5CF1A86E3}" type="parTrans" cxnId="{B3CFC723-4ABC-4A47-B8FC-3D8CE3A20DE5}">
      <dgm:prSet/>
      <dgm:spPr/>
      <dgm:t>
        <a:bodyPr/>
        <a:lstStyle/>
        <a:p>
          <a:endParaRPr lang="en-US"/>
        </a:p>
      </dgm:t>
    </dgm:pt>
    <dgm:pt modelId="{3FBCC8D4-04F0-4231-918F-31B0D7B4ACD6}" type="sibTrans" cxnId="{B3CFC723-4ABC-4A47-B8FC-3D8CE3A20DE5}">
      <dgm:prSet/>
      <dgm:spPr/>
      <dgm:t>
        <a:bodyPr/>
        <a:lstStyle/>
        <a:p>
          <a:endParaRPr lang="en-US"/>
        </a:p>
      </dgm:t>
    </dgm:pt>
    <dgm:pt modelId="{388F96CB-4399-47D3-9CF5-512D521E13F9}">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smtClean="0"/>
            <a:t>Sensors</a:t>
          </a:r>
          <a:endParaRPr lang="en-US" sz="1400" b="1" dirty="0"/>
        </a:p>
      </dgm:t>
    </dgm:pt>
    <dgm:pt modelId="{92C0E0A7-B318-4BC4-A0EA-CD13BA2E976C}" type="parTrans" cxnId="{F5F73844-9AC0-493E-8C62-E5CEB8A1DAEC}">
      <dgm:prSet/>
      <dgm:spPr/>
      <dgm:t>
        <a:bodyPr/>
        <a:lstStyle/>
        <a:p>
          <a:endParaRPr lang="en-US"/>
        </a:p>
      </dgm:t>
    </dgm:pt>
    <dgm:pt modelId="{5A0B68D7-D3B9-4A29-8F26-617E262938B7}" type="sibTrans" cxnId="{F5F73844-9AC0-493E-8C62-E5CEB8A1DAEC}">
      <dgm:prSet/>
      <dgm:spPr/>
      <dgm:t>
        <a:bodyPr/>
        <a:lstStyle/>
        <a:p>
          <a:endParaRPr lang="en-US"/>
        </a:p>
      </dgm:t>
    </dgm:pt>
    <dgm:pt modelId="{0E672FBF-E005-4FDE-A4B2-EC2B07CCB65D}">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smtClean="0"/>
            <a:t>Platform/OS version </a:t>
          </a:r>
          <a:endParaRPr lang="en-US" sz="1400" b="1" dirty="0"/>
        </a:p>
      </dgm:t>
    </dgm:pt>
    <dgm:pt modelId="{34B686C7-DA37-4500-A856-91BB8AEB6952}" type="parTrans" cxnId="{5579626E-A780-4650-BB5E-E9C0BE132378}">
      <dgm:prSet/>
      <dgm:spPr/>
      <dgm:t>
        <a:bodyPr/>
        <a:lstStyle/>
        <a:p>
          <a:endParaRPr lang="en-US"/>
        </a:p>
      </dgm:t>
    </dgm:pt>
    <dgm:pt modelId="{1F3A06A5-D815-44BD-9368-532ED0B113AE}" type="sibTrans" cxnId="{5579626E-A780-4650-BB5E-E9C0BE132378}">
      <dgm:prSet/>
      <dgm:spPr/>
      <dgm:t>
        <a:bodyPr/>
        <a:lstStyle/>
        <a:p>
          <a:endParaRPr lang="en-US"/>
        </a:p>
      </dgm:t>
    </dgm:pt>
    <dgm:pt modelId="{F7FA2ABF-9F1E-400F-AB56-21E5DFAEC872}">
      <dgm:prSet>
        <dgm:style>
          <a:lnRef idx="1">
            <a:schemeClr val="accent4"/>
          </a:lnRef>
          <a:fillRef idx="2">
            <a:schemeClr val="accent4"/>
          </a:fillRef>
          <a:effectRef idx="1">
            <a:schemeClr val="accent4"/>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PLATFORM + CUSTOMIZATIONS (SOFTWARE)</a:t>
          </a:r>
          <a:endParaRPr lang="en-US" dirty="0"/>
        </a:p>
      </dgm:t>
    </dgm:pt>
    <dgm:pt modelId="{A9389254-B1C7-4E0A-A15C-EC867DF6DCA3}" type="parTrans" cxnId="{B314BAE6-1C19-43E7-9698-E625BEEA2FDD}">
      <dgm:prSet/>
      <dgm:spPr/>
      <dgm:t>
        <a:bodyPr/>
        <a:lstStyle/>
        <a:p>
          <a:endParaRPr lang="en-US"/>
        </a:p>
      </dgm:t>
    </dgm:pt>
    <dgm:pt modelId="{2803A281-B6A7-4EEB-AB41-C0EF1E655AB9}" type="sibTrans" cxnId="{B314BAE6-1C19-43E7-9698-E625BEEA2FDD}">
      <dgm:prSet/>
      <dgm:spPr/>
      <dgm:t>
        <a:bodyPr/>
        <a:lstStyle/>
        <a:p>
          <a:endParaRPr lang="en-US"/>
        </a:p>
      </dgm:t>
    </dgm:pt>
    <dgm:pt modelId="{7849A3EC-D740-4F2E-8661-FA42C6E5EB9B}">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smtClean="0"/>
            <a:t>OEM and Carrier customizations </a:t>
          </a:r>
          <a:endParaRPr lang="en-US" sz="1400" b="1" dirty="0"/>
        </a:p>
      </dgm:t>
    </dgm:pt>
    <dgm:pt modelId="{DB16B88D-AE9C-40D7-A748-C7F16F76D8D9}" type="parTrans" cxnId="{70594E83-C2EF-4838-85DE-E321BE9B608E}">
      <dgm:prSet/>
      <dgm:spPr/>
      <dgm:t>
        <a:bodyPr/>
        <a:lstStyle/>
        <a:p>
          <a:endParaRPr lang="en-US"/>
        </a:p>
      </dgm:t>
    </dgm:pt>
    <dgm:pt modelId="{3559A92B-7402-490D-889B-E85F3A846D37}" type="sibTrans" cxnId="{70594E83-C2EF-4838-85DE-E321BE9B608E}">
      <dgm:prSet/>
      <dgm:spPr/>
      <dgm:t>
        <a:bodyPr/>
        <a:lstStyle/>
        <a:p>
          <a:endParaRPr lang="en-US"/>
        </a:p>
      </dgm:t>
    </dgm:pt>
    <dgm:pt modelId="{E0615720-961D-48B0-AA1A-66B3C01BA2DA}">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i="1" dirty="0" smtClean="0"/>
            <a:t>Dependencies to other software/app </a:t>
          </a:r>
          <a:endParaRPr lang="en-US" sz="1400" b="1" dirty="0"/>
        </a:p>
      </dgm:t>
    </dgm:pt>
    <dgm:pt modelId="{AA8A94C4-F49E-491B-9996-82FC1D77070D}" type="parTrans" cxnId="{7125DF91-1021-4DD1-BD28-99A9925D401D}">
      <dgm:prSet/>
      <dgm:spPr/>
      <dgm:t>
        <a:bodyPr/>
        <a:lstStyle/>
        <a:p>
          <a:endParaRPr lang="en-US"/>
        </a:p>
      </dgm:t>
    </dgm:pt>
    <dgm:pt modelId="{5653A657-50A0-46B0-A6CB-0A6838AB3C2D}" type="sibTrans" cxnId="{7125DF91-1021-4DD1-BD28-99A9925D401D}">
      <dgm:prSet/>
      <dgm:spPr/>
      <dgm:t>
        <a:bodyPr/>
        <a:lstStyle/>
        <a:p>
          <a:endParaRPr lang="en-US"/>
        </a:p>
      </dgm:t>
    </dgm:pt>
    <dgm:pt modelId="{62726352-C18D-4716-8EC8-DC6F812CEABC}">
      <dgm:prSet>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800" dirty="0"/>
        </a:p>
      </dgm:t>
    </dgm:pt>
    <dgm:pt modelId="{312122E3-8750-4FD9-B3C0-33DA83EAB5D7}" type="parTrans" cxnId="{CDF5D7BD-5ACB-4338-BA6E-0B6CDEBDD7DB}">
      <dgm:prSet/>
      <dgm:spPr/>
      <dgm:t>
        <a:bodyPr/>
        <a:lstStyle/>
        <a:p>
          <a:endParaRPr lang="en-US"/>
        </a:p>
      </dgm:t>
    </dgm:pt>
    <dgm:pt modelId="{5F5E6C1C-3AD2-4E39-B195-A7F38E100024}" type="sibTrans" cxnId="{CDF5D7BD-5ACB-4338-BA6E-0B6CDEBDD7DB}">
      <dgm:prSet/>
      <dgm:spPr/>
      <dgm:t>
        <a:bodyPr/>
        <a:lstStyle/>
        <a:p>
          <a:endParaRPr lang="en-US"/>
        </a:p>
      </dgm:t>
    </dgm:pt>
    <dgm:pt modelId="{5BE67204-EC46-4B1B-BCC5-C258FC8F5CD0}">
      <dgm:prSet>
        <dgm:style>
          <a:lnRef idx="1">
            <a:schemeClr val="accent4"/>
          </a:lnRef>
          <a:fillRef idx="2">
            <a:schemeClr val="accent4"/>
          </a:fillRef>
          <a:effectRef idx="1">
            <a:schemeClr val="accent4"/>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INFRASTRUCTURE (NETWORK)</a:t>
          </a:r>
          <a:endParaRPr lang="en-US" dirty="0"/>
        </a:p>
      </dgm:t>
    </dgm:pt>
    <dgm:pt modelId="{35B63BEC-0940-48E0-8C25-309AE57017F4}" type="parTrans" cxnId="{B3ACFEB6-4DEE-4DA6-943E-4FEAED2B070B}">
      <dgm:prSet/>
      <dgm:spPr/>
      <dgm:t>
        <a:bodyPr/>
        <a:lstStyle/>
        <a:p>
          <a:endParaRPr lang="en-US"/>
        </a:p>
      </dgm:t>
    </dgm:pt>
    <dgm:pt modelId="{B26A0AAF-01FE-4AE6-A774-615D86B278F0}" type="sibTrans" cxnId="{B3ACFEB6-4DEE-4DA6-943E-4FEAED2B070B}">
      <dgm:prSet/>
      <dgm:spPr/>
      <dgm:t>
        <a:bodyPr/>
        <a:lstStyle/>
        <a:p>
          <a:endParaRPr lang="en-US"/>
        </a:p>
      </dgm:t>
    </dgm:pt>
    <dgm:pt modelId="{7AF32830-A0DB-4C30-B749-6A967F3E18C7}">
      <dgm:prSet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smtClean="0"/>
            <a:t>Network/</a:t>
          </a:r>
          <a:r>
            <a:rPr lang="en-US" sz="1400" b="1" dirty="0" err="1" smtClean="0"/>
            <a:t>WiFi</a:t>
          </a:r>
          <a:r>
            <a:rPr lang="en-US" sz="1400" b="1" dirty="0" smtClean="0"/>
            <a:t> </a:t>
          </a:r>
          <a:endParaRPr lang="en-US" sz="1400" dirty="0"/>
        </a:p>
      </dgm:t>
    </dgm:pt>
    <dgm:pt modelId="{EBF732BA-554C-4A44-A32E-57C84DB81AE3}" type="parTrans" cxnId="{A11F62E4-3361-409B-A914-31787BFB586D}">
      <dgm:prSet/>
      <dgm:spPr/>
      <dgm:t>
        <a:bodyPr/>
        <a:lstStyle/>
        <a:p>
          <a:endParaRPr lang="en-US"/>
        </a:p>
      </dgm:t>
    </dgm:pt>
    <dgm:pt modelId="{9764D802-4F73-4B43-8AB4-1B5F4C4893D2}" type="sibTrans" cxnId="{A11F62E4-3361-409B-A914-31787BFB586D}">
      <dgm:prSet/>
      <dgm:spPr/>
      <dgm:t>
        <a:bodyPr/>
        <a:lstStyle/>
        <a:p>
          <a:endParaRPr lang="en-US"/>
        </a:p>
      </dgm:t>
    </dgm:pt>
    <dgm:pt modelId="{D9E38DD3-550F-4F50-A5B9-89B2366A6A16}" type="pres">
      <dgm:prSet presAssocID="{99B5AC3B-6FC7-4DF7-AB59-95E19E561683}" presName="Name0" presStyleCnt="0">
        <dgm:presLayoutVars>
          <dgm:dir/>
          <dgm:animLvl val="lvl"/>
          <dgm:resizeHandles/>
        </dgm:presLayoutVars>
      </dgm:prSet>
      <dgm:spPr/>
      <dgm:t>
        <a:bodyPr/>
        <a:lstStyle/>
        <a:p>
          <a:endParaRPr lang="en-US"/>
        </a:p>
      </dgm:t>
    </dgm:pt>
    <dgm:pt modelId="{EAEF6C6A-13EA-4EC6-8C1E-A19D6C5FD987}" type="pres">
      <dgm:prSet presAssocID="{B8ED22A1-6DC5-4F1B-83C7-FBE6446743B8}" presName="linNode" presStyleCnt="0"/>
      <dgm:spPr/>
    </dgm:pt>
    <dgm:pt modelId="{D82F7366-007B-4E58-801D-4740C1D66254}" type="pres">
      <dgm:prSet presAssocID="{B8ED22A1-6DC5-4F1B-83C7-FBE6446743B8}" presName="parentShp" presStyleLbl="node1" presStyleIdx="0" presStyleCnt="4">
        <dgm:presLayoutVars>
          <dgm:bulletEnabled val="1"/>
        </dgm:presLayoutVars>
      </dgm:prSet>
      <dgm:spPr/>
      <dgm:t>
        <a:bodyPr/>
        <a:lstStyle/>
        <a:p>
          <a:endParaRPr lang="en-US"/>
        </a:p>
      </dgm:t>
    </dgm:pt>
    <dgm:pt modelId="{F6771FDE-247B-4CF2-BE01-BA06C5F45D93}" type="pres">
      <dgm:prSet presAssocID="{B8ED22A1-6DC5-4F1B-83C7-FBE6446743B8}" presName="childShp" presStyleLbl="bgAccFollowNode1" presStyleIdx="0" presStyleCnt="4" custScaleY="123098">
        <dgm:presLayoutVars>
          <dgm:bulletEnabled val="1"/>
        </dgm:presLayoutVars>
      </dgm:prSet>
      <dgm:spPr/>
      <dgm:t>
        <a:bodyPr/>
        <a:lstStyle/>
        <a:p>
          <a:endParaRPr lang="en-US"/>
        </a:p>
      </dgm:t>
    </dgm:pt>
    <dgm:pt modelId="{39CE94A8-FADB-4C99-AF34-BF0719F51D89}" type="pres">
      <dgm:prSet presAssocID="{650AA6A5-5207-4831-A8DD-639C25CA5F02}" presName="spacing" presStyleCnt="0"/>
      <dgm:spPr/>
    </dgm:pt>
    <dgm:pt modelId="{AD1654D6-F4CB-4346-AB7B-E99565633C12}" type="pres">
      <dgm:prSet presAssocID="{A0BD996C-9D7B-4A02-A635-CB7773DFFF19}" presName="linNode" presStyleCnt="0"/>
      <dgm:spPr/>
    </dgm:pt>
    <dgm:pt modelId="{D676A5D0-7685-4AA0-A220-B7D8FEF9AC75}" type="pres">
      <dgm:prSet presAssocID="{A0BD996C-9D7B-4A02-A635-CB7773DFFF19}" presName="parentShp" presStyleLbl="node1" presStyleIdx="1" presStyleCnt="4">
        <dgm:presLayoutVars>
          <dgm:bulletEnabled val="1"/>
        </dgm:presLayoutVars>
      </dgm:prSet>
      <dgm:spPr/>
      <dgm:t>
        <a:bodyPr/>
        <a:lstStyle/>
        <a:p>
          <a:endParaRPr lang="en-US"/>
        </a:p>
      </dgm:t>
    </dgm:pt>
    <dgm:pt modelId="{AA3B0D1B-7B95-4804-B4B5-8CD2A7D66A8D}" type="pres">
      <dgm:prSet presAssocID="{A0BD996C-9D7B-4A02-A635-CB7773DFFF19}" presName="childShp" presStyleLbl="bgAccFollowNode1" presStyleIdx="1" presStyleCnt="4" custScaleY="123098">
        <dgm:presLayoutVars>
          <dgm:bulletEnabled val="1"/>
        </dgm:presLayoutVars>
      </dgm:prSet>
      <dgm:spPr/>
      <dgm:t>
        <a:bodyPr/>
        <a:lstStyle/>
        <a:p>
          <a:endParaRPr lang="en-US"/>
        </a:p>
      </dgm:t>
    </dgm:pt>
    <dgm:pt modelId="{6899698C-E027-4EF4-9230-924421F4556E}" type="pres">
      <dgm:prSet presAssocID="{EF9D0B60-5438-4DAD-B8C9-073D20BBA2A5}" presName="spacing" presStyleCnt="0"/>
      <dgm:spPr/>
    </dgm:pt>
    <dgm:pt modelId="{53DBB16F-4BB0-49D3-BC19-A2B1DB862359}" type="pres">
      <dgm:prSet presAssocID="{F7FA2ABF-9F1E-400F-AB56-21E5DFAEC872}" presName="linNode" presStyleCnt="0"/>
      <dgm:spPr/>
    </dgm:pt>
    <dgm:pt modelId="{19F5E2AF-C2F1-442C-9E3B-6E212EACE1EB}" type="pres">
      <dgm:prSet presAssocID="{F7FA2ABF-9F1E-400F-AB56-21E5DFAEC872}" presName="parentShp" presStyleLbl="node1" presStyleIdx="2" presStyleCnt="4">
        <dgm:presLayoutVars>
          <dgm:bulletEnabled val="1"/>
        </dgm:presLayoutVars>
      </dgm:prSet>
      <dgm:spPr/>
      <dgm:t>
        <a:bodyPr/>
        <a:lstStyle/>
        <a:p>
          <a:endParaRPr lang="en-US"/>
        </a:p>
      </dgm:t>
    </dgm:pt>
    <dgm:pt modelId="{3F8270D0-4D1C-48A6-B83A-9E9A1C0F6A66}" type="pres">
      <dgm:prSet presAssocID="{F7FA2ABF-9F1E-400F-AB56-21E5DFAEC872}" presName="childShp" presStyleLbl="bgAccFollowNode1" presStyleIdx="2" presStyleCnt="4" custScaleY="143882">
        <dgm:presLayoutVars>
          <dgm:bulletEnabled val="1"/>
        </dgm:presLayoutVars>
      </dgm:prSet>
      <dgm:spPr/>
      <dgm:t>
        <a:bodyPr/>
        <a:lstStyle/>
        <a:p>
          <a:endParaRPr lang="en-US"/>
        </a:p>
      </dgm:t>
    </dgm:pt>
    <dgm:pt modelId="{05C27745-8508-46B5-A10A-2C77AB7CA96C}" type="pres">
      <dgm:prSet presAssocID="{2803A281-B6A7-4EEB-AB41-C0EF1E655AB9}" presName="spacing" presStyleCnt="0"/>
      <dgm:spPr/>
    </dgm:pt>
    <dgm:pt modelId="{757AA8FA-083A-41DA-98B2-615CA8C6AA53}" type="pres">
      <dgm:prSet presAssocID="{5BE67204-EC46-4B1B-BCC5-C258FC8F5CD0}" presName="linNode" presStyleCnt="0"/>
      <dgm:spPr/>
    </dgm:pt>
    <dgm:pt modelId="{2FE84E49-1E69-4E96-903C-164976BB3F65}" type="pres">
      <dgm:prSet presAssocID="{5BE67204-EC46-4B1B-BCC5-C258FC8F5CD0}" presName="parentShp" presStyleLbl="node1" presStyleIdx="3" presStyleCnt="4">
        <dgm:presLayoutVars>
          <dgm:bulletEnabled val="1"/>
        </dgm:presLayoutVars>
      </dgm:prSet>
      <dgm:spPr/>
      <dgm:t>
        <a:bodyPr/>
        <a:lstStyle/>
        <a:p>
          <a:endParaRPr lang="en-US"/>
        </a:p>
      </dgm:t>
    </dgm:pt>
    <dgm:pt modelId="{A9D30FD1-3C96-4523-864A-E6D2819A8347}" type="pres">
      <dgm:prSet presAssocID="{5BE67204-EC46-4B1B-BCC5-C258FC8F5CD0}" presName="childShp" presStyleLbl="bgAccFollowNode1" presStyleIdx="3" presStyleCnt="4">
        <dgm:presLayoutVars>
          <dgm:bulletEnabled val="1"/>
        </dgm:presLayoutVars>
      </dgm:prSet>
      <dgm:spPr/>
      <dgm:t>
        <a:bodyPr/>
        <a:lstStyle/>
        <a:p>
          <a:endParaRPr lang="en-US"/>
        </a:p>
      </dgm:t>
    </dgm:pt>
  </dgm:ptLst>
  <dgm:cxnLst>
    <dgm:cxn modelId="{26D5F3ED-773A-43BC-AF27-F0C109DC14C4}" srcId="{B8ED22A1-6DC5-4F1B-83C7-FBE6446743B8}" destId="{75AD8079-22A1-493F-9E99-76DECE203F0A}" srcOrd="1" destOrd="0" parTransId="{FA757CC1-29E4-456C-9344-8A1D9B2E1844}" sibTransId="{5D5162E7-ABC3-46CB-A61A-4E10456D9084}"/>
    <dgm:cxn modelId="{1D584692-4D73-4CCD-ABB4-E1D72088316B}" type="presOf" srcId="{C46B9121-351B-4507-A806-141A5B545866}" destId="{AA3B0D1B-7B95-4804-B4B5-8CD2A7D66A8D}" srcOrd="0" destOrd="0" presId="urn:microsoft.com/office/officeart/2005/8/layout/vList6"/>
    <dgm:cxn modelId="{F5F73844-9AC0-493E-8C62-E5CEB8A1DAEC}" srcId="{A0BD996C-9D7B-4A02-A635-CB7773DFFF19}" destId="{388F96CB-4399-47D3-9CF5-512D521E13F9}" srcOrd="3" destOrd="0" parTransId="{92C0E0A7-B318-4BC4-A0EA-CD13BA2E976C}" sibTransId="{5A0B68D7-D3B9-4A29-8F26-617E262938B7}"/>
    <dgm:cxn modelId="{16511AF0-9A06-4E9C-BF05-B35BC71D4480}" srcId="{A0BD996C-9D7B-4A02-A635-CB7773DFFF19}" destId="{C46B9121-351B-4507-A806-141A5B545866}" srcOrd="0" destOrd="0" parTransId="{03655F17-074E-41C8-B8FC-957D34724187}" sibTransId="{A3887FE4-EA34-4853-BE2F-71AB655C4F9C}"/>
    <dgm:cxn modelId="{C0684C58-35A1-42E8-8D4A-86F4907578F2}" type="presOf" srcId="{75AD8079-22A1-493F-9E99-76DECE203F0A}" destId="{F6771FDE-247B-4CF2-BE01-BA06C5F45D93}" srcOrd="0" destOrd="1" presId="urn:microsoft.com/office/officeart/2005/8/layout/vList6"/>
    <dgm:cxn modelId="{0001543D-E119-4859-8643-4D95EBE70572}" type="presOf" srcId="{388F96CB-4399-47D3-9CF5-512D521E13F9}" destId="{AA3B0D1B-7B95-4804-B4B5-8CD2A7D66A8D}" srcOrd="0" destOrd="3" presId="urn:microsoft.com/office/officeart/2005/8/layout/vList6"/>
    <dgm:cxn modelId="{F9A0AEAC-50F2-4866-A369-B711C363C590}" srcId="{99B5AC3B-6FC7-4DF7-AB59-95E19E561683}" destId="{A0BD996C-9D7B-4A02-A635-CB7773DFFF19}" srcOrd="1" destOrd="0" parTransId="{0100CB6B-3B40-4B88-8A31-8B49B233DE76}" sibTransId="{EF9D0B60-5438-4DAD-B8C9-073D20BBA2A5}"/>
    <dgm:cxn modelId="{1AD8487F-EBA8-4C93-A154-58EFA4A004FD}" type="presOf" srcId="{CC90B70D-5602-4075-A2F9-99C09F0C2F21}" destId="{F6771FDE-247B-4CF2-BE01-BA06C5F45D93}" srcOrd="0" destOrd="2" presId="urn:microsoft.com/office/officeart/2005/8/layout/vList6"/>
    <dgm:cxn modelId="{6D9DAB51-766A-4B12-93FD-E733E39141CE}" type="presOf" srcId="{5BE67204-EC46-4B1B-BCC5-C258FC8F5CD0}" destId="{2FE84E49-1E69-4E96-903C-164976BB3F65}" srcOrd="0" destOrd="0" presId="urn:microsoft.com/office/officeart/2005/8/layout/vList6"/>
    <dgm:cxn modelId="{08EE4DB5-E36A-4611-81EA-1A1FD35D8A3C}" type="presOf" srcId="{B8ED22A1-6DC5-4F1B-83C7-FBE6446743B8}" destId="{D82F7366-007B-4E58-801D-4740C1D66254}" srcOrd="0" destOrd="0" presId="urn:microsoft.com/office/officeart/2005/8/layout/vList6"/>
    <dgm:cxn modelId="{B3ACFEB6-4DEE-4DA6-943E-4FEAED2B070B}" srcId="{99B5AC3B-6FC7-4DF7-AB59-95E19E561683}" destId="{5BE67204-EC46-4B1B-BCC5-C258FC8F5CD0}" srcOrd="3" destOrd="0" parTransId="{35B63BEC-0940-48E0-8C25-309AE57017F4}" sibTransId="{B26A0AAF-01FE-4AE6-A774-615D86B278F0}"/>
    <dgm:cxn modelId="{70594E83-C2EF-4838-85DE-E321BE9B608E}" srcId="{F7FA2ABF-9F1E-400F-AB56-21E5DFAEC872}" destId="{7849A3EC-D740-4F2E-8661-FA42C6E5EB9B}" srcOrd="1" destOrd="0" parTransId="{DB16B88D-AE9C-40D7-A748-C7F16F76D8D9}" sibTransId="{3559A92B-7402-490D-889B-E85F3A846D37}"/>
    <dgm:cxn modelId="{A93C777F-D61F-415D-B3F0-12146F903FE6}" srcId="{99B5AC3B-6FC7-4DF7-AB59-95E19E561683}" destId="{B8ED22A1-6DC5-4F1B-83C7-FBE6446743B8}" srcOrd="0" destOrd="0" parTransId="{55B7980A-2576-42F5-B492-8AE7A4B2B46A}" sibTransId="{650AA6A5-5207-4831-A8DD-639C25CA5F02}"/>
    <dgm:cxn modelId="{F626916C-665D-41F3-912F-732CD7B53245}" type="presOf" srcId="{87CBC37C-3B85-4376-A4BE-8B368BC4CD19}" destId="{F6771FDE-247B-4CF2-BE01-BA06C5F45D93}" srcOrd="0" destOrd="3" presId="urn:microsoft.com/office/officeart/2005/8/layout/vList6"/>
    <dgm:cxn modelId="{16FBCDFF-F7D9-41E3-8C7D-2227C86891FB}" type="presOf" srcId="{7AF32830-A0DB-4C30-B749-6A967F3E18C7}" destId="{A9D30FD1-3C96-4523-864A-E6D2819A8347}" srcOrd="0" destOrd="1" presId="urn:microsoft.com/office/officeart/2005/8/layout/vList6"/>
    <dgm:cxn modelId="{4FEB3B1F-FBCC-4109-B002-339AFB9877CE}" type="presOf" srcId="{F7FA2ABF-9F1E-400F-AB56-21E5DFAEC872}" destId="{19F5E2AF-C2F1-442C-9E3B-6E212EACE1EB}" srcOrd="0" destOrd="0" presId="urn:microsoft.com/office/officeart/2005/8/layout/vList6"/>
    <dgm:cxn modelId="{DCD55E45-312C-4641-A87C-216433BC280C}" type="presOf" srcId="{0E672FBF-E005-4FDE-A4B2-EC2B07CCB65D}" destId="{3F8270D0-4D1C-48A6-B83A-9E9A1C0F6A66}" srcOrd="0" destOrd="0" presId="urn:microsoft.com/office/officeart/2005/8/layout/vList6"/>
    <dgm:cxn modelId="{B3CFC723-4ABC-4A47-B8FC-3D8CE3A20DE5}" srcId="{A0BD996C-9D7B-4A02-A635-CB7773DFFF19}" destId="{7F321FD0-470B-47DD-BBA8-A650E8637F00}" srcOrd="2" destOrd="0" parTransId="{621A3961-BCF3-4565-AE83-F9D5CF1A86E3}" sibTransId="{3FBCC8D4-04F0-4231-918F-31B0D7B4ACD6}"/>
    <dgm:cxn modelId="{90E175B9-01E9-4F45-9DF5-05E8D5473C16}" srcId="{A0BD996C-9D7B-4A02-A635-CB7773DFFF19}" destId="{7EA65E10-9727-42D3-AEBA-C06082842BD9}" srcOrd="1" destOrd="0" parTransId="{63AE86B6-A03C-4DCE-849B-27C90149ACD1}" sibTransId="{A698775D-1682-4A43-BF5E-ADFB0579899E}"/>
    <dgm:cxn modelId="{0A539C09-2613-4DBD-BDA7-0CCA3E48C2BA}" type="presOf" srcId="{62726352-C18D-4716-8EC8-DC6F812CEABC}" destId="{A9D30FD1-3C96-4523-864A-E6D2819A8347}" srcOrd="0" destOrd="0" presId="urn:microsoft.com/office/officeart/2005/8/layout/vList6"/>
    <dgm:cxn modelId="{C09510F8-70DC-4502-8470-D674C7FEC231}" type="presOf" srcId="{99B5AC3B-6FC7-4DF7-AB59-95E19E561683}" destId="{D9E38DD3-550F-4F50-A5B9-89B2366A6A16}" srcOrd="0" destOrd="0" presId="urn:microsoft.com/office/officeart/2005/8/layout/vList6"/>
    <dgm:cxn modelId="{26D85E34-7A4E-4659-A975-DA5E3EBFB265}" type="presOf" srcId="{7EA65E10-9727-42D3-AEBA-C06082842BD9}" destId="{AA3B0D1B-7B95-4804-B4B5-8CD2A7D66A8D}" srcOrd="0" destOrd="1" presId="urn:microsoft.com/office/officeart/2005/8/layout/vList6"/>
    <dgm:cxn modelId="{D180A150-54B9-4ECC-A43F-0079C9CAB911}" srcId="{B8ED22A1-6DC5-4F1B-83C7-FBE6446743B8}" destId="{CC90B70D-5602-4075-A2F9-99C09F0C2F21}" srcOrd="2" destOrd="0" parTransId="{B18FDD7B-7118-4555-8C11-DD912C5766A5}" sibTransId="{B382F0A9-C377-494A-8B46-3EA3EFAA5BB9}"/>
    <dgm:cxn modelId="{CDF5D7BD-5ACB-4338-BA6E-0B6CDEBDD7DB}" srcId="{5BE67204-EC46-4B1B-BCC5-C258FC8F5CD0}" destId="{62726352-C18D-4716-8EC8-DC6F812CEABC}" srcOrd="0" destOrd="0" parTransId="{312122E3-8750-4FD9-B3C0-33DA83EAB5D7}" sibTransId="{5F5E6C1C-3AD2-4E39-B195-A7F38E100024}"/>
    <dgm:cxn modelId="{B314BAE6-1C19-43E7-9698-E625BEEA2FDD}" srcId="{99B5AC3B-6FC7-4DF7-AB59-95E19E561683}" destId="{F7FA2ABF-9F1E-400F-AB56-21E5DFAEC872}" srcOrd="2" destOrd="0" parTransId="{A9389254-B1C7-4E0A-A15C-EC867DF6DCA3}" sibTransId="{2803A281-B6A7-4EEB-AB41-C0EF1E655AB9}"/>
    <dgm:cxn modelId="{A11F62E4-3361-409B-A914-31787BFB586D}" srcId="{5BE67204-EC46-4B1B-BCC5-C258FC8F5CD0}" destId="{7AF32830-A0DB-4C30-B749-6A967F3E18C7}" srcOrd="1" destOrd="0" parTransId="{EBF732BA-554C-4A44-A32E-57C84DB81AE3}" sibTransId="{9764D802-4F73-4B43-8AB4-1B5F4C4893D2}"/>
    <dgm:cxn modelId="{7F6D675B-0ABA-414A-B265-825F5F89F1C4}" srcId="{B8ED22A1-6DC5-4F1B-83C7-FBE6446743B8}" destId="{87CBC37C-3B85-4376-A4BE-8B368BC4CD19}" srcOrd="3" destOrd="0" parTransId="{D131A6C0-4811-4F3B-AB81-DEE77C23213E}" sibTransId="{6B4C5E7F-EA97-4D0B-AAE3-8B98A1FD7274}"/>
    <dgm:cxn modelId="{2D62F475-8991-4E89-988B-4F498979381D}" srcId="{B8ED22A1-6DC5-4F1B-83C7-FBE6446743B8}" destId="{81C02C62-83ED-4188-A47D-AB1B98111B6B}" srcOrd="0" destOrd="0" parTransId="{DAEF0385-4E0F-49CC-B802-834E99C9987D}" sibTransId="{1938A06E-39B3-4E3D-AC1F-8B9CDAB03365}"/>
    <dgm:cxn modelId="{BCA1CBAE-DE53-492C-A759-ED095DE3E3A1}" type="presOf" srcId="{E0615720-961D-48B0-AA1A-66B3C01BA2DA}" destId="{3F8270D0-4D1C-48A6-B83A-9E9A1C0F6A66}" srcOrd="0" destOrd="2" presId="urn:microsoft.com/office/officeart/2005/8/layout/vList6"/>
    <dgm:cxn modelId="{F2695C0E-F541-4D18-98D4-E942F5A1E3AE}" type="presOf" srcId="{7849A3EC-D740-4F2E-8661-FA42C6E5EB9B}" destId="{3F8270D0-4D1C-48A6-B83A-9E9A1C0F6A66}" srcOrd="0" destOrd="1" presId="urn:microsoft.com/office/officeart/2005/8/layout/vList6"/>
    <dgm:cxn modelId="{5579626E-A780-4650-BB5E-E9C0BE132378}" srcId="{F7FA2ABF-9F1E-400F-AB56-21E5DFAEC872}" destId="{0E672FBF-E005-4FDE-A4B2-EC2B07CCB65D}" srcOrd="0" destOrd="0" parTransId="{34B686C7-DA37-4500-A856-91BB8AEB6952}" sibTransId="{1F3A06A5-D815-44BD-9368-532ED0B113AE}"/>
    <dgm:cxn modelId="{0B7D050B-1026-49EB-8DEB-60E673AABD58}" type="presOf" srcId="{A0BD996C-9D7B-4A02-A635-CB7773DFFF19}" destId="{D676A5D0-7685-4AA0-A220-B7D8FEF9AC75}" srcOrd="0" destOrd="0" presId="urn:microsoft.com/office/officeart/2005/8/layout/vList6"/>
    <dgm:cxn modelId="{A06585B8-0AA9-4C15-9A97-A8BC98E08BEB}" type="presOf" srcId="{81C02C62-83ED-4188-A47D-AB1B98111B6B}" destId="{F6771FDE-247B-4CF2-BE01-BA06C5F45D93}" srcOrd="0" destOrd="0" presId="urn:microsoft.com/office/officeart/2005/8/layout/vList6"/>
    <dgm:cxn modelId="{F926AED4-2FE3-4914-BEBA-0515A6F47551}" type="presOf" srcId="{7F321FD0-470B-47DD-BBA8-A650E8637F00}" destId="{AA3B0D1B-7B95-4804-B4B5-8CD2A7D66A8D}" srcOrd="0" destOrd="2" presId="urn:microsoft.com/office/officeart/2005/8/layout/vList6"/>
    <dgm:cxn modelId="{7125DF91-1021-4DD1-BD28-99A9925D401D}" srcId="{F7FA2ABF-9F1E-400F-AB56-21E5DFAEC872}" destId="{E0615720-961D-48B0-AA1A-66B3C01BA2DA}" srcOrd="2" destOrd="0" parTransId="{AA8A94C4-F49E-491B-9996-82FC1D77070D}" sibTransId="{5653A657-50A0-46B0-A6CB-0A6838AB3C2D}"/>
    <dgm:cxn modelId="{22B806B8-57CC-4BD6-A2D3-78EE821E0F67}" type="presParOf" srcId="{D9E38DD3-550F-4F50-A5B9-89B2366A6A16}" destId="{EAEF6C6A-13EA-4EC6-8C1E-A19D6C5FD987}" srcOrd="0" destOrd="0" presId="urn:microsoft.com/office/officeart/2005/8/layout/vList6"/>
    <dgm:cxn modelId="{C5E7498F-5DB5-433C-90D8-684F05C95022}" type="presParOf" srcId="{EAEF6C6A-13EA-4EC6-8C1E-A19D6C5FD987}" destId="{D82F7366-007B-4E58-801D-4740C1D66254}" srcOrd="0" destOrd="0" presId="urn:microsoft.com/office/officeart/2005/8/layout/vList6"/>
    <dgm:cxn modelId="{0888B16A-8B78-4AEE-8439-BF2AE72C0A52}" type="presParOf" srcId="{EAEF6C6A-13EA-4EC6-8C1E-A19D6C5FD987}" destId="{F6771FDE-247B-4CF2-BE01-BA06C5F45D93}" srcOrd="1" destOrd="0" presId="urn:microsoft.com/office/officeart/2005/8/layout/vList6"/>
    <dgm:cxn modelId="{467B10D8-C0D5-45EA-AE27-95E433DE12FC}" type="presParOf" srcId="{D9E38DD3-550F-4F50-A5B9-89B2366A6A16}" destId="{39CE94A8-FADB-4C99-AF34-BF0719F51D89}" srcOrd="1" destOrd="0" presId="urn:microsoft.com/office/officeart/2005/8/layout/vList6"/>
    <dgm:cxn modelId="{4D68E2EB-76E5-4175-BC16-351CFF4DFA44}" type="presParOf" srcId="{D9E38DD3-550F-4F50-A5B9-89B2366A6A16}" destId="{AD1654D6-F4CB-4346-AB7B-E99565633C12}" srcOrd="2" destOrd="0" presId="urn:microsoft.com/office/officeart/2005/8/layout/vList6"/>
    <dgm:cxn modelId="{620926DE-A9A9-463F-B470-8E9C6B786630}" type="presParOf" srcId="{AD1654D6-F4CB-4346-AB7B-E99565633C12}" destId="{D676A5D0-7685-4AA0-A220-B7D8FEF9AC75}" srcOrd="0" destOrd="0" presId="urn:microsoft.com/office/officeart/2005/8/layout/vList6"/>
    <dgm:cxn modelId="{C90209F6-4B0F-4ACE-B3AD-1DD9164992F0}" type="presParOf" srcId="{AD1654D6-F4CB-4346-AB7B-E99565633C12}" destId="{AA3B0D1B-7B95-4804-B4B5-8CD2A7D66A8D}" srcOrd="1" destOrd="0" presId="urn:microsoft.com/office/officeart/2005/8/layout/vList6"/>
    <dgm:cxn modelId="{2DCF698C-1F46-4C77-B8E7-AE536052B95F}" type="presParOf" srcId="{D9E38DD3-550F-4F50-A5B9-89B2366A6A16}" destId="{6899698C-E027-4EF4-9230-924421F4556E}" srcOrd="3" destOrd="0" presId="urn:microsoft.com/office/officeart/2005/8/layout/vList6"/>
    <dgm:cxn modelId="{BB32C31B-DA55-415C-BC69-5ACB5DA5C79E}" type="presParOf" srcId="{D9E38DD3-550F-4F50-A5B9-89B2366A6A16}" destId="{53DBB16F-4BB0-49D3-BC19-A2B1DB862359}" srcOrd="4" destOrd="0" presId="urn:microsoft.com/office/officeart/2005/8/layout/vList6"/>
    <dgm:cxn modelId="{BA2FE207-E5F9-4ED2-8D2A-B5F73310B97A}" type="presParOf" srcId="{53DBB16F-4BB0-49D3-BC19-A2B1DB862359}" destId="{19F5E2AF-C2F1-442C-9E3B-6E212EACE1EB}" srcOrd="0" destOrd="0" presId="urn:microsoft.com/office/officeart/2005/8/layout/vList6"/>
    <dgm:cxn modelId="{ACA7ACF7-18BD-47BE-B58D-C91F76F8C5AA}" type="presParOf" srcId="{53DBB16F-4BB0-49D3-BC19-A2B1DB862359}" destId="{3F8270D0-4D1C-48A6-B83A-9E9A1C0F6A66}" srcOrd="1" destOrd="0" presId="urn:microsoft.com/office/officeart/2005/8/layout/vList6"/>
    <dgm:cxn modelId="{4CF6346D-5B1C-4E77-8792-4224D653B24C}" type="presParOf" srcId="{D9E38DD3-550F-4F50-A5B9-89B2366A6A16}" destId="{05C27745-8508-46B5-A10A-2C77AB7CA96C}" srcOrd="5" destOrd="0" presId="urn:microsoft.com/office/officeart/2005/8/layout/vList6"/>
    <dgm:cxn modelId="{39E261D7-AF2D-4F99-9F47-EEE3964F0412}" type="presParOf" srcId="{D9E38DD3-550F-4F50-A5B9-89B2366A6A16}" destId="{757AA8FA-083A-41DA-98B2-615CA8C6AA53}" srcOrd="6" destOrd="0" presId="urn:microsoft.com/office/officeart/2005/8/layout/vList6"/>
    <dgm:cxn modelId="{AC7A5E67-1531-4034-96AF-17C3EA2AF98D}" type="presParOf" srcId="{757AA8FA-083A-41DA-98B2-615CA8C6AA53}" destId="{2FE84E49-1E69-4E96-903C-164976BB3F65}" srcOrd="0" destOrd="0" presId="urn:microsoft.com/office/officeart/2005/8/layout/vList6"/>
    <dgm:cxn modelId="{0D4F26C8-DEAE-4988-8430-02B7C48E05AC}" type="presParOf" srcId="{757AA8FA-083A-41DA-98B2-615CA8C6AA53}" destId="{A9D30FD1-3C96-4523-864A-E6D2819A8347}"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A8B293-EBC7-4D1E-9BA6-54F00BCB17DD}" type="doc">
      <dgm:prSet loTypeId="urn:microsoft.com/office/officeart/2005/8/layout/hList7" loCatId="process" qsTypeId="urn:microsoft.com/office/officeart/2005/8/quickstyle/simple1" qsCatId="simple" csTypeId="urn:microsoft.com/office/officeart/2005/8/colors/colorful5" csCatId="colorful" phldr="1"/>
      <dgm:spPr/>
      <dgm:t>
        <a:bodyPr/>
        <a:lstStyle/>
        <a:p>
          <a:endParaRPr lang="en-US"/>
        </a:p>
      </dgm:t>
    </dgm:pt>
    <dgm:pt modelId="{7E407E04-E628-4236-8988-4B04DFEB7002}">
      <dgm:prSet custT="1">
        <dgm:style>
          <a:lnRef idx="1">
            <a:schemeClr val="accent6"/>
          </a:lnRef>
          <a:fillRef idx="2">
            <a:schemeClr val="accent6"/>
          </a:fillRef>
          <a:effectRef idx="1">
            <a:schemeClr val="accent6"/>
          </a:effectRef>
          <a:fontRef idx="minor">
            <a:schemeClr val="dk1"/>
          </a:fontRef>
        </dgm:style>
      </dgm:prSet>
      <dgm:spPr>
        <a:ln>
          <a:solidFill>
            <a:srgbClr val="FFCC00"/>
          </a:solidFill>
        </a:ln>
      </dgm:spPr>
      <dgm:t>
        <a:bodyPr/>
        <a:lstStyle/>
        <a:p>
          <a:pPr algn="ctr" rtl="0"/>
          <a:endParaRPr lang="en-US" sz="3200" b="1" i="0" dirty="0" smtClean="0"/>
        </a:p>
        <a:p>
          <a:pPr algn="ctr" rtl="0"/>
          <a:endParaRPr lang="en-US" sz="3200" b="1" i="0" dirty="0" smtClean="0"/>
        </a:p>
        <a:p>
          <a:pPr algn="ctr" rtl="0"/>
          <a:endParaRPr lang="en-US" sz="3200" b="1" i="0" dirty="0" smtClean="0"/>
        </a:p>
        <a:p>
          <a:pPr algn="ctr" rtl="0"/>
          <a:r>
            <a:rPr lang="en-US" sz="3200" b="1" i="0" dirty="0" smtClean="0"/>
            <a:t>Android 6.0 </a:t>
          </a:r>
          <a:r>
            <a:rPr lang="en-US" sz="3200" b="1" i="0" dirty="0" err="1" smtClean="0"/>
            <a:t>vs</a:t>
          </a:r>
          <a:r>
            <a:rPr lang="en-US" sz="3200" b="1" i="0" dirty="0" smtClean="0"/>
            <a:t> Android 5.1 Lollipop:</a:t>
          </a:r>
        </a:p>
        <a:p>
          <a:pPr algn="ctr" rtl="0"/>
          <a:r>
            <a:rPr lang="en-US" sz="3600" b="1" i="0" dirty="0" smtClean="0"/>
            <a:t>What’s New in Marshmallow ?</a:t>
          </a:r>
        </a:p>
        <a:p>
          <a:pPr algn="ctr" rtl="0"/>
          <a:r>
            <a:rPr lang="en-US" sz="3600" b="1" baseline="0" dirty="0" smtClean="0"/>
            <a:t> </a:t>
          </a:r>
          <a:endParaRPr lang="en-US" sz="3600" b="1" baseline="0" dirty="0"/>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45AF2958-8D42-4BC8-9EE5-A243242CA4DD}" type="pres">
      <dgm:prSet presAssocID="{11A8B293-EBC7-4D1E-9BA6-54F00BCB17DD}" presName="Name0" presStyleCnt="0">
        <dgm:presLayoutVars>
          <dgm:dir/>
          <dgm:resizeHandles val="exact"/>
        </dgm:presLayoutVars>
      </dgm:prSet>
      <dgm:spPr/>
      <dgm:t>
        <a:bodyPr/>
        <a:lstStyle/>
        <a:p>
          <a:endParaRPr lang="en-US"/>
        </a:p>
      </dgm:t>
    </dgm:pt>
    <dgm:pt modelId="{86EB9503-3491-42BF-B035-3BF1FF04C200}" type="pres">
      <dgm:prSet presAssocID="{11A8B293-EBC7-4D1E-9BA6-54F00BCB17DD}" presName="fgShape" presStyleLbl="fgShp" presStyleIdx="0" presStyleCnt="1"/>
      <dgm:spPr>
        <a:solidFill>
          <a:schemeClr val="accent6"/>
        </a:solidFill>
        <a:ln>
          <a:solidFill>
            <a:srgbClr val="FFCC00"/>
          </a:solidFill>
        </a:ln>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801EE707-F117-400C-A368-297262940C43}" type="pres">
      <dgm:prSet presAssocID="{11A8B293-EBC7-4D1E-9BA6-54F00BCB17DD}" presName="linComp" presStyleCnt="0"/>
      <dgm:spPr/>
      <dgm:t>
        <a:bodyPr/>
        <a:lstStyle/>
        <a:p>
          <a:endParaRPr lang="en-US"/>
        </a:p>
      </dgm:t>
    </dgm:pt>
    <dgm:pt modelId="{A0340901-A694-4576-A494-190BED513270}" type="pres">
      <dgm:prSet presAssocID="{7E407E04-E628-4236-8988-4B04DFEB7002}" presName="compNode" presStyleCnt="0"/>
      <dgm:spPr/>
      <dgm:t>
        <a:bodyPr/>
        <a:lstStyle/>
        <a:p>
          <a:endParaRPr lang="en-US"/>
        </a:p>
      </dgm:t>
    </dgm:pt>
    <dgm:pt modelId="{76177540-7119-4261-8710-203FCD81A182}" type="pres">
      <dgm:prSet presAssocID="{7E407E04-E628-4236-8988-4B04DFEB7002}" presName="bkgdShape" presStyleLbl="node1" presStyleIdx="0" presStyleCnt="1"/>
      <dgm:spPr/>
      <dgm:t>
        <a:bodyPr/>
        <a:lstStyle/>
        <a:p>
          <a:endParaRPr lang="en-US"/>
        </a:p>
      </dgm:t>
    </dgm:pt>
    <dgm:pt modelId="{A6637368-92EF-4F43-8CFC-B21903F58EE1}" type="pres">
      <dgm:prSet presAssocID="{7E407E04-E628-4236-8988-4B04DFEB7002}" presName="nodeTx" presStyleLbl="node1" presStyleIdx="0" presStyleCnt="1">
        <dgm:presLayoutVars>
          <dgm:bulletEnabled val="1"/>
        </dgm:presLayoutVars>
      </dgm:prSet>
      <dgm:spPr/>
      <dgm:t>
        <a:bodyPr/>
        <a:lstStyle/>
        <a:p>
          <a:endParaRPr lang="en-US"/>
        </a:p>
      </dgm:t>
    </dgm:pt>
    <dgm:pt modelId="{1D9CD03F-78B2-4DCF-9622-93F782710657}" type="pres">
      <dgm:prSet presAssocID="{7E407E04-E628-4236-8988-4B04DFEB7002}" presName="invisiNode" presStyleLbl="node1" presStyleIdx="0" presStyleCnt="1"/>
      <dgm:spPr/>
      <dgm:t>
        <a:bodyPr/>
        <a:lstStyle/>
        <a:p>
          <a:endParaRPr lang="en-US"/>
        </a:p>
      </dgm:t>
    </dgm:pt>
    <dgm:pt modelId="{7795296A-E9AB-49C3-A993-5A97D080A2C7}" type="pres">
      <dgm:prSet presAssocID="{7E407E04-E628-4236-8988-4B04DFEB7002}" presName="imagNode" presStyleLbl="fgImgPlace1" presStyleIdx="0" presStyleCnt="1" custScaleX="172800" custScaleY="145700" custLinFactNeighborX="-22800" custLinFactNeighborY="11516"/>
      <dgm:spPr>
        <a:prstGeom prst="leftRightArrow">
          <a:avLst/>
        </a:prstGeom>
        <a:blipFill rotWithShape="0">
          <a:blip xmlns:r="http://schemas.openxmlformats.org/officeDocument/2006/relationships" r:embed="rId1"/>
          <a:stretch>
            <a:fillRect/>
          </a:stretch>
        </a:blipFill>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Lst>
  <dgm:cxnLst>
    <dgm:cxn modelId="{4FCC49A0-BECB-465F-A040-B6246DB5140A}" type="presOf" srcId="{7E407E04-E628-4236-8988-4B04DFEB7002}" destId="{76177540-7119-4261-8710-203FCD81A182}" srcOrd="0" destOrd="0" presId="urn:microsoft.com/office/officeart/2005/8/layout/hList7"/>
    <dgm:cxn modelId="{AF6CDC41-9838-4A8C-90BE-FECD6EEC8DF2}" type="presOf" srcId="{7E407E04-E628-4236-8988-4B04DFEB7002}" destId="{A6637368-92EF-4F43-8CFC-B21903F58EE1}" srcOrd="1" destOrd="0" presId="urn:microsoft.com/office/officeart/2005/8/layout/hList7"/>
    <dgm:cxn modelId="{571014DE-1970-4285-BDE1-14B27B6E9FC6}" srcId="{11A8B293-EBC7-4D1E-9BA6-54F00BCB17DD}" destId="{7E407E04-E628-4236-8988-4B04DFEB7002}" srcOrd="0" destOrd="0" parTransId="{6E0DF960-205A-4102-BD9F-CB27FFC85EFD}" sibTransId="{8FB63DB8-D5EF-4FC3-9E64-C71CCB465F68}"/>
    <dgm:cxn modelId="{3EC7CA55-1653-477D-B39E-9AF111FD3411}" type="presOf" srcId="{11A8B293-EBC7-4D1E-9BA6-54F00BCB17DD}" destId="{45AF2958-8D42-4BC8-9EE5-A243242CA4DD}" srcOrd="0" destOrd="0" presId="urn:microsoft.com/office/officeart/2005/8/layout/hList7"/>
    <dgm:cxn modelId="{B915A868-3ACB-47B1-873C-AA7E9777B9D4}" type="presParOf" srcId="{45AF2958-8D42-4BC8-9EE5-A243242CA4DD}" destId="{86EB9503-3491-42BF-B035-3BF1FF04C200}" srcOrd="0" destOrd="0" presId="urn:microsoft.com/office/officeart/2005/8/layout/hList7"/>
    <dgm:cxn modelId="{87FB6F37-E78D-466B-83EF-013F4D14778C}" type="presParOf" srcId="{45AF2958-8D42-4BC8-9EE5-A243242CA4DD}" destId="{801EE707-F117-400C-A368-297262940C43}" srcOrd="1" destOrd="0" presId="urn:microsoft.com/office/officeart/2005/8/layout/hList7"/>
    <dgm:cxn modelId="{CC6B4ED6-11A9-4D0E-BF6B-44E635DF3430}" type="presParOf" srcId="{801EE707-F117-400C-A368-297262940C43}" destId="{A0340901-A694-4576-A494-190BED513270}" srcOrd="0" destOrd="0" presId="urn:microsoft.com/office/officeart/2005/8/layout/hList7"/>
    <dgm:cxn modelId="{5F2830E1-6874-485E-A733-5F41412D5807}" type="presParOf" srcId="{A0340901-A694-4576-A494-190BED513270}" destId="{76177540-7119-4261-8710-203FCD81A182}" srcOrd="0" destOrd="0" presId="urn:microsoft.com/office/officeart/2005/8/layout/hList7"/>
    <dgm:cxn modelId="{99DE9274-87A6-402A-9D36-2B219995C1CD}" type="presParOf" srcId="{A0340901-A694-4576-A494-190BED513270}" destId="{A6637368-92EF-4F43-8CFC-B21903F58EE1}" srcOrd="1" destOrd="0" presId="urn:microsoft.com/office/officeart/2005/8/layout/hList7"/>
    <dgm:cxn modelId="{75CA330B-0A0A-447A-8A14-9AD1D7C8CD65}" type="presParOf" srcId="{A0340901-A694-4576-A494-190BED513270}" destId="{1D9CD03F-78B2-4DCF-9622-93F782710657}" srcOrd="2" destOrd="0" presId="urn:microsoft.com/office/officeart/2005/8/layout/hList7"/>
    <dgm:cxn modelId="{1A9C499A-D530-4531-85E4-E350ECD8D238}" type="presParOf" srcId="{A0340901-A694-4576-A494-190BED513270}" destId="{7795296A-E9AB-49C3-A993-5A97D080A2C7}" srcOrd="3" destOrd="0" presId="urn:microsoft.com/office/officeart/2005/8/layout/hList7"/>
  </dgm:cxnLst>
  <dgm:bg/>
  <dgm:whole>
    <a:ln>
      <a:solidFill>
        <a:schemeClr val="tx1">
          <a:lumMod val="95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04CA6-7403-4C99-BE45-BD993424B00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0F5843B-EE78-4F1D-9BFA-57AD8823FC12}">
      <dgm:prSet custT="1"/>
      <dgm:spPr>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400" b="0" i="0" dirty="0" smtClean="0"/>
            <a:t>When there is a necessity to observe the behaviors of the software product under various adverse conditions such as memory shortage of the device;</a:t>
          </a:r>
          <a:endParaRPr lang="en-US" sz="1400" dirty="0"/>
        </a:p>
      </dgm:t>
    </dgm:pt>
    <dgm:pt modelId="{26329227-F5CD-4C20-B927-ADB13D9B0869}" type="parTrans" cxnId="{6CCEEBC9-C3B5-47FE-8D0E-A61393A5568C}">
      <dgm:prSet/>
      <dgm:spPr/>
      <dgm:t>
        <a:bodyPr/>
        <a:lstStyle/>
        <a:p>
          <a:endParaRPr lang="en-US"/>
        </a:p>
      </dgm:t>
    </dgm:pt>
    <dgm:pt modelId="{052E414C-1025-4200-BE89-15591889D6BC}" type="sibTrans" cxnId="{6CCEEBC9-C3B5-47FE-8D0E-A61393A5568C}">
      <dgm:prSet/>
      <dgm:spPr/>
      <dgm:t>
        <a:bodyPr/>
        <a:lstStyle/>
        <a:p>
          <a:endParaRPr lang="en-US"/>
        </a:p>
      </dgm:t>
    </dgm:pt>
    <dgm:pt modelId="{5A440006-20CD-42A4-B270-46705763832A}">
      <dgm:prSet custT="1"/>
      <dgm:spPr>
        <a:solidFill>
          <a:schemeClr val="bg1">
            <a:alpha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0" i="0" dirty="0" smtClean="0"/>
            <a:t>In the </a:t>
          </a:r>
          <a:r>
            <a:rPr lang="en-US" sz="1800" b="0" i="0" dirty="0" smtClean="0"/>
            <a:t>process</a:t>
          </a:r>
          <a:r>
            <a:rPr lang="en-US" sz="1400" b="0" i="0" dirty="0" smtClean="0"/>
            <a:t> of finding obvious issues on several platforms, performing functional testing.</a:t>
          </a:r>
          <a:endParaRPr lang="en-US" sz="1400" b="0" i="0" dirty="0"/>
        </a:p>
      </dgm:t>
    </dgm:pt>
    <dgm:pt modelId="{35DBB4D3-8E13-44D3-BEE7-D2F016D9519F}" type="parTrans" cxnId="{681A44DB-28B2-42FC-8BE4-0D44F6275361}">
      <dgm:prSet/>
      <dgm:spPr/>
      <dgm:t>
        <a:bodyPr/>
        <a:lstStyle/>
        <a:p>
          <a:endParaRPr lang="en-US"/>
        </a:p>
      </dgm:t>
    </dgm:pt>
    <dgm:pt modelId="{857F2207-8C00-4817-9EEA-274DC9EBD982}" type="sibTrans" cxnId="{681A44DB-28B2-42FC-8BE4-0D44F6275361}">
      <dgm:prSet/>
      <dgm:spPr/>
      <dgm:t>
        <a:bodyPr/>
        <a:lstStyle/>
        <a:p>
          <a:endParaRPr lang="en-US"/>
        </a:p>
      </dgm:t>
    </dgm:pt>
    <dgm:pt modelId="{BFF06961-7D0D-4460-B33E-EE568224A823}">
      <dgm:prSet/>
      <dgm:spPr>
        <a:solidFill>
          <a:schemeClr val="bg2">
            <a:alpha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0" i="0" dirty="0" smtClean="0"/>
            <a:t>You need to test your app on as many devices as possible to ensure the maximal coverage either geographically or globally.</a:t>
          </a:r>
          <a:endParaRPr lang="en-US" b="0" i="0" dirty="0"/>
        </a:p>
      </dgm:t>
    </dgm:pt>
    <dgm:pt modelId="{69013D21-7FA9-4F9F-990E-96F1C1AFF104}" type="parTrans" cxnId="{6846661B-C03B-4F4F-862E-3FFC0D06951B}">
      <dgm:prSet/>
      <dgm:spPr/>
      <dgm:t>
        <a:bodyPr/>
        <a:lstStyle/>
        <a:p>
          <a:endParaRPr lang="en-US"/>
        </a:p>
      </dgm:t>
    </dgm:pt>
    <dgm:pt modelId="{0A933DD4-0005-4EE3-BFE5-E0543F712A16}" type="sibTrans" cxnId="{6846661B-C03B-4F4F-862E-3FFC0D06951B}">
      <dgm:prSet/>
      <dgm:spPr/>
      <dgm:t>
        <a:bodyPr/>
        <a:lstStyle/>
        <a:p>
          <a:endParaRPr lang="en-US"/>
        </a:p>
      </dgm:t>
    </dgm:pt>
    <dgm:pt modelId="{3C7B27FD-E684-44B0-A36E-23E3DB4C6191}" type="pres">
      <dgm:prSet presAssocID="{38A04CA6-7403-4C99-BE45-BD993424B008}" presName="Name0" presStyleCnt="0">
        <dgm:presLayoutVars>
          <dgm:dir/>
          <dgm:resizeHandles val="exact"/>
        </dgm:presLayoutVars>
      </dgm:prSet>
      <dgm:spPr/>
      <dgm:t>
        <a:bodyPr/>
        <a:lstStyle/>
        <a:p>
          <a:endParaRPr lang="en-US"/>
        </a:p>
      </dgm:t>
    </dgm:pt>
    <dgm:pt modelId="{113642D5-4C60-4F6B-9A01-93F2E30EA0F2}" type="pres">
      <dgm:prSet presAssocID="{F0F5843B-EE78-4F1D-9BFA-57AD8823FC12}" presName="composite" presStyleCnt="0"/>
      <dgm:spPr/>
    </dgm:pt>
    <dgm:pt modelId="{5EBCD8AB-E65D-4D1A-BC44-4878F3ECEECF}" type="pres">
      <dgm:prSet presAssocID="{F0F5843B-EE78-4F1D-9BFA-57AD8823FC12}" presName="rect1" presStyleLbl="trAlignAcc1" presStyleIdx="0" presStyleCnt="3" custScaleX="135516" custScaleY="137171">
        <dgm:presLayoutVars>
          <dgm:bulletEnabled val="1"/>
        </dgm:presLayoutVars>
      </dgm:prSet>
      <dgm:spPr/>
      <dgm:t>
        <a:bodyPr/>
        <a:lstStyle/>
        <a:p>
          <a:endParaRPr lang="en-US"/>
        </a:p>
      </dgm:t>
    </dgm:pt>
    <dgm:pt modelId="{6C8C31B3-9CB1-4B90-BD14-7D1E958E263C}" type="pres">
      <dgm:prSet presAssocID="{F0F5843B-EE78-4F1D-9BFA-57AD8823FC12}" presName="rect2" presStyleLbl="fgImgPlace1" presStyleIdx="0" presStyleCnt="3" custScaleX="115257" custLinFactX="-10284" custLinFactNeighborX="-100000" custLinFactNeighborY="-1067"/>
      <dgm:spPr>
        <a:blipFill>
          <a:blip xmlns:r="http://schemas.openxmlformats.org/officeDocument/2006/relationships" r:embed="rId1">
            <a:extLst>
              <a:ext uri="{28A0092B-C50C-407E-A947-70E740481C1C}">
                <a14:useLocalDpi xmlns:a14="http://schemas.microsoft.com/office/drawing/2010/main" xmlns="" val="0"/>
              </a:ext>
            </a:extLst>
          </a:blip>
          <a:srcRect/>
          <a:stretch>
            <a:fillRect l="-30000" r="-30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2A6B656-01BB-426D-9F7D-12C37DB8B079}" type="pres">
      <dgm:prSet presAssocID="{052E414C-1025-4200-BE89-15591889D6BC}" presName="sibTrans" presStyleCnt="0"/>
      <dgm:spPr/>
    </dgm:pt>
    <dgm:pt modelId="{04A70EF5-3E01-489D-A3AA-EC6CA51A403A}" type="pres">
      <dgm:prSet presAssocID="{5A440006-20CD-42A4-B270-46705763832A}" presName="composite" presStyleCnt="0"/>
      <dgm:spPr/>
    </dgm:pt>
    <dgm:pt modelId="{A9DC9443-F29E-4BEB-9BBC-FD008190ECD4}" type="pres">
      <dgm:prSet presAssocID="{5A440006-20CD-42A4-B270-46705763832A}" presName="rect1" presStyleLbl="trAlignAcc1" presStyleIdx="1" presStyleCnt="3" custScaleX="135516" custScaleY="116148">
        <dgm:presLayoutVars>
          <dgm:bulletEnabled val="1"/>
        </dgm:presLayoutVars>
      </dgm:prSet>
      <dgm:spPr/>
      <dgm:t>
        <a:bodyPr/>
        <a:lstStyle/>
        <a:p>
          <a:endParaRPr lang="en-US"/>
        </a:p>
      </dgm:t>
    </dgm:pt>
    <dgm:pt modelId="{4F18B7FA-20D3-4B90-AF12-DCAD942CDC66}" type="pres">
      <dgm:prSet presAssocID="{5A440006-20CD-42A4-B270-46705763832A}" presName="rect2" presStyleLbl="fgImgPlace1" presStyleIdx="1" presStyleCnt="3" custScaleX="118800" custLinFactX="-8512" custLinFactNeighborX="-100000" custLinFactNeighborY="-4547"/>
      <dgm:spPr>
        <a:blipFill>
          <a:blip xmlns:r="http://schemas.openxmlformats.org/officeDocument/2006/relationships" r:embed="rId2">
            <a:extLst>
              <a:ext uri="{28A0092B-C50C-407E-A947-70E740481C1C}">
                <a14:useLocalDpi xmlns:a14="http://schemas.microsoft.com/office/drawing/2010/main" xmlns="" val="0"/>
              </a:ext>
            </a:extLst>
          </a:blip>
          <a:srcRect/>
          <a:stretch>
            <a:fillRect l="-37000" r="-37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EBD393A-4459-4BCE-9B13-C26CC5517248}" type="pres">
      <dgm:prSet presAssocID="{857F2207-8C00-4817-9EEA-274DC9EBD982}" presName="sibTrans" presStyleCnt="0"/>
      <dgm:spPr/>
    </dgm:pt>
    <dgm:pt modelId="{F2D9B657-EFCF-4B24-8AA7-EBF0A7FFB12E}" type="pres">
      <dgm:prSet presAssocID="{BFF06961-7D0D-4460-B33E-EE568224A823}" presName="composite" presStyleCnt="0"/>
      <dgm:spPr/>
    </dgm:pt>
    <dgm:pt modelId="{0951D8B1-6873-43B8-865A-13A419757D9F}" type="pres">
      <dgm:prSet presAssocID="{BFF06961-7D0D-4460-B33E-EE568224A823}" presName="rect1" presStyleLbl="trAlignAcc1" presStyleIdx="2" presStyleCnt="3" custScaleX="135516" custScaleY="126312">
        <dgm:presLayoutVars>
          <dgm:bulletEnabled val="1"/>
        </dgm:presLayoutVars>
      </dgm:prSet>
      <dgm:spPr/>
      <dgm:t>
        <a:bodyPr/>
        <a:lstStyle/>
        <a:p>
          <a:endParaRPr lang="en-US"/>
        </a:p>
      </dgm:t>
    </dgm:pt>
    <dgm:pt modelId="{E2A5B643-C796-46D8-942D-9E30C54E65B7}" type="pres">
      <dgm:prSet presAssocID="{BFF06961-7D0D-4460-B33E-EE568224A823}" presName="rect2" presStyleLbl="fgImgPlace1" presStyleIdx="2" presStyleCnt="3" custScaleX="117052" custLinFactX="-22798" custLinFactNeighborX="-100000" custLinFactNeighborY="-6957"/>
      <dgm:spPr>
        <a:blipFill>
          <a:blip xmlns:r="http://schemas.openxmlformats.org/officeDocument/2006/relationships" r:embed="rId3">
            <a:extLst>
              <a:ext uri="{28A0092B-C50C-407E-A947-70E740481C1C}">
                <a14:useLocalDpi xmlns:a14="http://schemas.microsoft.com/office/drawing/2010/main" xmlns="" val="0"/>
              </a:ext>
            </a:extLst>
          </a:blip>
          <a:srcRect/>
          <a:stretch>
            <a:fillRect l="-65000" r="-65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B6546C38-5753-4699-BB9B-CEAF071E6FA9}" type="presOf" srcId="{F0F5843B-EE78-4F1D-9BFA-57AD8823FC12}" destId="{5EBCD8AB-E65D-4D1A-BC44-4878F3ECEECF}" srcOrd="0" destOrd="0" presId="urn:microsoft.com/office/officeart/2008/layout/PictureStrips"/>
    <dgm:cxn modelId="{03805355-3F1B-4441-8D16-CF4004DA8DCD}" type="presOf" srcId="{BFF06961-7D0D-4460-B33E-EE568224A823}" destId="{0951D8B1-6873-43B8-865A-13A419757D9F}" srcOrd="0" destOrd="0" presId="urn:microsoft.com/office/officeart/2008/layout/PictureStrips"/>
    <dgm:cxn modelId="{487B6691-EEEC-4C91-956D-EA897EE6C75E}" type="presOf" srcId="{5A440006-20CD-42A4-B270-46705763832A}" destId="{A9DC9443-F29E-4BEB-9BBC-FD008190ECD4}" srcOrd="0" destOrd="0" presId="urn:microsoft.com/office/officeart/2008/layout/PictureStrips"/>
    <dgm:cxn modelId="{4AF28F34-E5AE-48C4-A6A8-E43363AFEBCE}" type="presOf" srcId="{38A04CA6-7403-4C99-BE45-BD993424B008}" destId="{3C7B27FD-E684-44B0-A36E-23E3DB4C6191}" srcOrd="0" destOrd="0" presId="urn:microsoft.com/office/officeart/2008/layout/PictureStrips"/>
    <dgm:cxn modelId="{681A44DB-28B2-42FC-8BE4-0D44F6275361}" srcId="{38A04CA6-7403-4C99-BE45-BD993424B008}" destId="{5A440006-20CD-42A4-B270-46705763832A}" srcOrd="1" destOrd="0" parTransId="{35DBB4D3-8E13-44D3-BEE7-D2F016D9519F}" sibTransId="{857F2207-8C00-4817-9EEA-274DC9EBD982}"/>
    <dgm:cxn modelId="{6CCEEBC9-C3B5-47FE-8D0E-A61393A5568C}" srcId="{38A04CA6-7403-4C99-BE45-BD993424B008}" destId="{F0F5843B-EE78-4F1D-9BFA-57AD8823FC12}" srcOrd="0" destOrd="0" parTransId="{26329227-F5CD-4C20-B927-ADB13D9B0869}" sibTransId="{052E414C-1025-4200-BE89-15591889D6BC}"/>
    <dgm:cxn modelId="{6846661B-C03B-4F4F-862E-3FFC0D06951B}" srcId="{38A04CA6-7403-4C99-BE45-BD993424B008}" destId="{BFF06961-7D0D-4460-B33E-EE568224A823}" srcOrd="2" destOrd="0" parTransId="{69013D21-7FA9-4F9F-990E-96F1C1AFF104}" sibTransId="{0A933DD4-0005-4EE3-BFE5-E0543F712A16}"/>
    <dgm:cxn modelId="{5BB318EB-27DA-4CB3-83B7-5461AB04CD79}" type="presParOf" srcId="{3C7B27FD-E684-44B0-A36E-23E3DB4C6191}" destId="{113642D5-4C60-4F6B-9A01-93F2E30EA0F2}" srcOrd="0" destOrd="0" presId="urn:microsoft.com/office/officeart/2008/layout/PictureStrips"/>
    <dgm:cxn modelId="{3F6F1E10-ACF7-44E1-91C3-2CF5A5ED4E42}" type="presParOf" srcId="{113642D5-4C60-4F6B-9A01-93F2E30EA0F2}" destId="{5EBCD8AB-E65D-4D1A-BC44-4878F3ECEECF}" srcOrd="0" destOrd="0" presId="urn:microsoft.com/office/officeart/2008/layout/PictureStrips"/>
    <dgm:cxn modelId="{E86CBC09-37EF-480A-9900-9AEDBBA10FE0}" type="presParOf" srcId="{113642D5-4C60-4F6B-9A01-93F2E30EA0F2}" destId="{6C8C31B3-9CB1-4B90-BD14-7D1E958E263C}" srcOrd="1" destOrd="0" presId="urn:microsoft.com/office/officeart/2008/layout/PictureStrips"/>
    <dgm:cxn modelId="{7C8F0188-E482-4716-B15B-FE8B4562A539}" type="presParOf" srcId="{3C7B27FD-E684-44B0-A36E-23E3DB4C6191}" destId="{62A6B656-01BB-426D-9F7D-12C37DB8B079}" srcOrd="1" destOrd="0" presId="urn:microsoft.com/office/officeart/2008/layout/PictureStrips"/>
    <dgm:cxn modelId="{C7FC120A-AC38-4061-88B5-6D79EC121BB9}" type="presParOf" srcId="{3C7B27FD-E684-44B0-A36E-23E3DB4C6191}" destId="{04A70EF5-3E01-489D-A3AA-EC6CA51A403A}" srcOrd="2" destOrd="0" presId="urn:microsoft.com/office/officeart/2008/layout/PictureStrips"/>
    <dgm:cxn modelId="{89CA2E25-7D78-4986-AEC8-5C8037431295}" type="presParOf" srcId="{04A70EF5-3E01-489D-A3AA-EC6CA51A403A}" destId="{A9DC9443-F29E-4BEB-9BBC-FD008190ECD4}" srcOrd="0" destOrd="0" presId="urn:microsoft.com/office/officeart/2008/layout/PictureStrips"/>
    <dgm:cxn modelId="{CAB0B4FC-630F-4726-9EB8-4252914BEF31}" type="presParOf" srcId="{04A70EF5-3E01-489D-A3AA-EC6CA51A403A}" destId="{4F18B7FA-20D3-4B90-AF12-DCAD942CDC66}" srcOrd="1" destOrd="0" presId="urn:microsoft.com/office/officeart/2008/layout/PictureStrips"/>
    <dgm:cxn modelId="{0411CBCA-6ED0-4037-A567-19DC61FC0009}" type="presParOf" srcId="{3C7B27FD-E684-44B0-A36E-23E3DB4C6191}" destId="{BEBD393A-4459-4BCE-9B13-C26CC5517248}" srcOrd="3" destOrd="0" presId="urn:microsoft.com/office/officeart/2008/layout/PictureStrips"/>
    <dgm:cxn modelId="{768BC0CB-688B-4677-80F3-AA9F08ED63D8}" type="presParOf" srcId="{3C7B27FD-E684-44B0-A36E-23E3DB4C6191}" destId="{F2D9B657-EFCF-4B24-8AA7-EBF0A7FFB12E}" srcOrd="4" destOrd="0" presId="urn:microsoft.com/office/officeart/2008/layout/PictureStrips"/>
    <dgm:cxn modelId="{9AF0E795-54C5-4888-B96E-2CF2F27807FC}" type="presParOf" srcId="{F2D9B657-EFCF-4B24-8AA7-EBF0A7FFB12E}" destId="{0951D8B1-6873-43B8-865A-13A419757D9F}" srcOrd="0" destOrd="0" presId="urn:microsoft.com/office/officeart/2008/layout/PictureStrips"/>
    <dgm:cxn modelId="{8641BEFA-DFFB-4B58-B97B-673DBB9ABF4D}" type="presParOf" srcId="{F2D9B657-EFCF-4B24-8AA7-EBF0A7FFB12E}" destId="{E2A5B643-C796-46D8-942D-9E30C54E65B7}"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079AB6-F909-4AAD-8AA3-3197FA3119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85F35E0-D796-47DE-8FC0-21CA5E04CA43}">
      <dgm:prSet custT="1"/>
      <dgm:spPr>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400" b="0" i="0" dirty="0" smtClean="0">
              <a:solidFill>
                <a:schemeClr val="tx1"/>
              </a:solidFill>
            </a:rPr>
            <a:t>One of the main tasks of the mobile applications testing is usability testing, which is impossible without having the real device at hand;</a:t>
          </a:r>
          <a:endParaRPr lang="en-US" sz="1600" dirty="0">
            <a:solidFill>
              <a:schemeClr val="tx1"/>
            </a:solidFill>
          </a:endParaRPr>
        </a:p>
      </dgm:t>
    </dgm:pt>
    <dgm:pt modelId="{7114C404-9A20-4A40-BF01-D36E789E728A}" type="parTrans" cxnId="{4B8D51EE-460E-4CB6-8E4E-C4B38A0C4AF9}">
      <dgm:prSet/>
      <dgm:spPr/>
      <dgm:t>
        <a:bodyPr/>
        <a:lstStyle/>
        <a:p>
          <a:endParaRPr lang="en-US"/>
        </a:p>
      </dgm:t>
    </dgm:pt>
    <dgm:pt modelId="{AF958E94-3A4A-49E5-98D3-137517E96EE1}" type="sibTrans" cxnId="{4B8D51EE-460E-4CB6-8E4E-C4B38A0C4AF9}">
      <dgm:prSet/>
      <dgm:spPr/>
      <dgm:t>
        <a:bodyPr/>
        <a:lstStyle/>
        <a:p>
          <a:endParaRPr lang="en-US"/>
        </a:p>
      </dgm:t>
    </dgm:pt>
    <dgm:pt modelId="{2D9E5FF6-C157-48BF-9C02-8E9D533DF3B3}">
      <dgm:prSet custT="1"/>
      <dgm:spPr>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0" i="0" dirty="0" smtClean="0">
              <a:solidFill>
                <a:schemeClr val="tx1"/>
              </a:solidFill>
            </a:rPr>
            <a:t>It is impossible to monitor possible network issues with the help of an emulator. In this case you will definitely need an actual mobile device</a:t>
          </a:r>
          <a:r>
            <a:rPr lang="en-US" sz="1400" b="0" i="0" dirty="0" smtClean="0"/>
            <a:t>.</a:t>
          </a:r>
          <a:endParaRPr lang="en-US" sz="1400" b="0" i="0" dirty="0"/>
        </a:p>
      </dgm:t>
    </dgm:pt>
    <dgm:pt modelId="{0BA0BC78-42E9-44F0-8E6C-2CAC99027DAB}" type="sibTrans" cxnId="{961C42CC-F809-4115-9E9D-C7B77C1297BE}">
      <dgm:prSet/>
      <dgm:spPr/>
      <dgm:t>
        <a:bodyPr/>
        <a:lstStyle/>
        <a:p>
          <a:endParaRPr lang="en-US"/>
        </a:p>
      </dgm:t>
    </dgm:pt>
    <dgm:pt modelId="{3EB3A365-4441-4223-B953-C2303AB1636C}" type="parTrans" cxnId="{961C42CC-F809-4115-9E9D-C7B77C1297BE}">
      <dgm:prSet/>
      <dgm:spPr/>
      <dgm:t>
        <a:bodyPr/>
        <a:lstStyle/>
        <a:p>
          <a:endParaRPr lang="en-US"/>
        </a:p>
      </dgm:t>
    </dgm:pt>
    <dgm:pt modelId="{C76949D5-CE97-4E5A-9E62-32F81DBE5D44}">
      <dgm:prSet custT="1"/>
      <dgm:spPr>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0" i="0" dirty="0" smtClean="0">
              <a:solidFill>
                <a:schemeClr val="tx1"/>
              </a:solidFill>
            </a:rPr>
            <a:t>Usage of real devices is much needed in the process of testing the hardware characteristics, such as quality of the display. Besides, the best way of testing memory consumption is testing it on the whole range of actual devices;</a:t>
          </a:r>
          <a:endParaRPr lang="en-US" sz="1400" b="0" i="0" dirty="0">
            <a:solidFill>
              <a:schemeClr val="tx1"/>
            </a:solidFill>
          </a:endParaRPr>
        </a:p>
      </dgm:t>
    </dgm:pt>
    <dgm:pt modelId="{0B2AEA28-8367-4F80-96AF-556B333A8CB0}" type="sibTrans" cxnId="{7767BD76-5B0A-4DEF-989B-17BA2D9EFBF6}">
      <dgm:prSet/>
      <dgm:spPr/>
      <dgm:t>
        <a:bodyPr/>
        <a:lstStyle/>
        <a:p>
          <a:endParaRPr lang="en-US"/>
        </a:p>
      </dgm:t>
    </dgm:pt>
    <dgm:pt modelId="{B7BD39A8-2CD5-490D-A20F-2A2E88D8603E}" type="parTrans" cxnId="{7767BD76-5B0A-4DEF-989B-17BA2D9EFBF6}">
      <dgm:prSet/>
      <dgm:spPr/>
      <dgm:t>
        <a:bodyPr/>
        <a:lstStyle/>
        <a:p>
          <a:endParaRPr lang="en-US"/>
        </a:p>
      </dgm:t>
    </dgm:pt>
    <dgm:pt modelId="{EEADF3C6-9DE7-498E-951F-1A5E7BDD20C6}">
      <dgm:prSet custT="1"/>
      <dgm:spPr>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0" i="0" dirty="0" smtClean="0">
              <a:solidFill>
                <a:schemeClr val="tx1"/>
              </a:solidFill>
            </a:rPr>
            <a:t>Only actual mobile device has the platform that is suitable for testing experiences of the end-users;</a:t>
          </a:r>
          <a:endParaRPr lang="en-US" sz="1400" b="0" i="0" dirty="0">
            <a:solidFill>
              <a:schemeClr val="tx1"/>
            </a:solidFill>
          </a:endParaRPr>
        </a:p>
      </dgm:t>
    </dgm:pt>
    <dgm:pt modelId="{AEC1C502-F167-4F42-868F-E7710A7236B9}" type="sibTrans" cxnId="{998C22B7-63FD-4CE0-921C-CE5341A5B34A}">
      <dgm:prSet/>
      <dgm:spPr/>
      <dgm:t>
        <a:bodyPr/>
        <a:lstStyle/>
        <a:p>
          <a:endParaRPr lang="en-US"/>
        </a:p>
      </dgm:t>
    </dgm:pt>
    <dgm:pt modelId="{AC44919D-A2C6-4CA1-B409-104536CD0038}" type="parTrans" cxnId="{998C22B7-63FD-4CE0-921C-CE5341A5B34A}">
      <dgm:prSet/>
      <dgm:spPr/>
      <dgm:t>
        <a:bodyPr/>
        <a:lstStyle/>
        <a:p>
          <a:endParaRPr lang="en-US"/>
        </a:p>
      </dgm:t>
    </dgm:pt>
    <dgm:pt modelId="{1716CC4B-3295-4ED2-ABEF-1E7268E3F49D}">
      <dgm:prSet custT="1"/>
      <dgm:spPr>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0" i="0" dirty="0" smtClean="0">
              <a:solidFill>
                <a:schemeClr val="tx1"/>
              </a:solidFill>
            </a:rPr>
            <a:t>Real mobile devices mean real user environment. Some definite actions like scrolling and zooming are to a great extent different on the touchscreen;</a:t>
          </a:r>
          <a:endParaRPr lang="en-US" sz="1400" b="0" i="0" dirty="0">
            <a:solidFill>
              <a:schemeClr val="tx1"/>
            </a:solidFill>
          </a:endParaRPr>
        </a:p>
      </dgm:t>
    </dgm:pt>
    <dgm:pt modelId="{0E67951A-B582-4643-8949-9DCCD423FADE}" type="sibTrans" cxnId="{5A55BF58-E3DF-4AFC-A1E1-2C4250947BE0}">
      <dgm:prSet/>
      <dgm:spPr/>
      <dgm:t>
        <a:bodyPr/>
        <a:lstStyle/>
        <a:p>
          <a:endParaRPr lang="en-US"/>
        </a:p>
      </dgm:t>
    </dgm:pt>
    <dgm:pt modelId="{AE0F28AE-0052-4878-B8FE-556FE9544CBD}" type="parTrans" cxnId="{5A55BF58-E3DF-4AFC-A1E1-2C4250947BE0}">
      <dgm:prSet/>
      <dgm:spPr/>
      <dgm:t>
        <a:bodyPr/>
        <a:lstStyle/>
        <a:p>
          <a:endParaRPr lang="en-US"/>
        </a:p>
      </dgm:t>
    </dgm:pt>
    <dgm:pt modelId="{A60B0226-0625-423F-A1A9-8C88770035BC}" type="pres">
      <dgm:prSet presAssocID="{14079AB6-F909-4AAD-8AA3-3197FA311968}" presName="Name0" presStyleCnt="0">
        <dgm:presLayoutVars>
          <dgm:dir/>
          <dgm:animLvl val="lvl"/>
          <dgm:resizeHandles val="exact"/>
        </dgm:presLayoutVars>
      </dgm:prSet>
      <dgm:spPr/>
      <dgm:t>
        <a:bodyPr/>
        <a:lstStyle/>
        <a:p>
          <a:endParaRPr lang="en-US"/>
        </a:p>
      </dgm:t>
    </dgm:pt>
    <dgm:pt modelId="{84C8933D-CE1E-46B6-B1A8-A4EDF84B287D}" type="pres">
      <dgm:prSet presAssocID="{885F35E0-D796-47DE-8FC0-21CA5E04CA43}" presName="linNode" presStyleCnt="0"/>
      <dgm:spPr/>
    </dgm:pt>
    <dgm:pt modelId="{FDAF629B-B2D0-493B-B1C9-4637B40CA168}" type="pres">
      <dgm:prSet presAssocID="{885F35E0-D796-47DE-8FC0-21CA5E04CA43}" presName="parentText" presStyleLbl="node1" presStyleIdx="0" presStyleCnt="5" custScaleX="277778" custScaleY="89988">
        <dgm:presLayoutVars>
          <dgm:chMax val="1"/>
          <dgm:bulletEnabled val="1"/>
        </dgm:presLayoutVars>
      </dgm:prSet>
      <dgm:spPr/>
      <dgm:t>
        <a:bodyPr/>
        <a:lstStyle/>
        <a:p>
          <a:endParaRPr lang="en-US"/>
        </a:p>
      </dgm:t>
    </dgm:pt>
    <dgm:pt modelId="{7553AFD2-4D95-4F96-ADBC-A0FF234101FA}" type="pres">
      <dgm:prSet presAssocID="{AF958E94-3A4A-49E5-98D3-137517E96EE1}" presName="sp" presStyleCnt="0"/>
      <dgm:spPr/>
    </dgm:pt>
    <dgm:pt modelId="{6B2EED08-A23B-4626-928B-C6C3A6984E30}" type="pres">
      <dgm:prSet presAssocID="{1716CC4B-3295-4ED2-ABEF-1E7268E3F49D}" presName="linNode" presStyleCnt="0"/>
      <dgm:spPr/>
    </dgm:pt>
    <dgm:pt modelId="{E6C44EDA-9CAB-41D5-ADBB-268A2005E1CB}" type="pres">
      <dgm:prSet presAssocID="{1716CC4B-3295-4ED2-ABEF-1E7268E3F49D}" presName="parentText" presStyleLbl="node1" presStyleIdx="1" presStyleCnt="5" custScaleX="277778">
        <dgm:presLayoutVars>
          <dgm:chMax val="1"/>
          <dgm:bulletEnabled val="1"/>
        </dgm:presLayoutVars>
      </dgm:prSet>
      <dgm:spPr/>
      <dgm:t>
        <a:bodyPr/>
        <a:lstStyle/>
        <a:p>
          <a:endParaRPr lang="en-US"/>
        </a:p>
      </dgm:t>
    </dgm:pt>
    <dgm:pt modelId="{04298FE5-452F-4BFA-ACB7-859C84B96836}" type="pres">
      <dgm:prSet presAssocID="{0E67951A-B582-4643-8949-9DCCD423FADE}" presName="sp" presStyleCnt="0"/>
      <dgm:spPr/>
    </dgm:pt>
    <dgm:pt modelId="{12BC408A-A7D1-4585-BEDF-C35B0489D863}" type="pres">
      <dgm:prSet presAssocID="{EEADF3C6-9DE7-498E-951F-1A5E7BDD20C6}" presName="linNode" presStyleCnt="0"/>
      <dgm:spPr/>
    </dgm:pt>
    <dgm:pt modelId="{DFDE4E9E-5806-461E-9225-1B4E57271378}" type="pres">
      <dgm:prSet presAssocID="{EEADF3C6-9DE7-498E-951F-1A5E7BDD20C6}" presName="parentText" presStyleLbl="node1" presStyleIdx="2" presStyleCnt="5" custScaleX="277778">
        <dgm:presLayoutVars>
          <dgm:chMax val="1"/>
          <dgm:bulletEnabled val="1"/>
        </dgm:presLayoutVars>
      </dgm:prSet>
      <dgm:spPr/>
      <dgm:t>
        <a:bodyPr/>
        <a:lstStyle/>
        <a:p>
          <a:endParaRPr lang="en-US"/>
        </a:p>
      </dgm:t>
    </dgm:pt>
    <dgm:pt modelId="{BEC3C9AA-4932-4968-803A-F8A299C72164}" type="pres">
      <dgm:prSet presAssocID="{AEC1C502-F167-4F42-868F-E7710A7236B9}" presName="sp" presStyleCnt="0"/>
      <dgm:spPr/>
    </dgm:pt>
    <dgm:pt modelId="{B59DF838-1E86-4A29-90F7-9545A60AD8AD}" type="pres">
      <dgm:prSet presAssocID="{C76949D5-CE97-4E5A-9E62-32F81DBE5D44}" presName="linNode" presStyleCnt="0"/>
      <dgm:spPr/>
    </dgm:pt>
    <dgm:pt modelId="{E6DC867F-E784-4D01-B6F9-41540065C5B2}" type="pres">
      <dgm:prSet presAssocID="{C76949D5-CE97-4E5A-9E62-32F81DBE5D44}" presName="parentText" presStyleLbl="node1" presStyleIdx="3" presStyleCnt="5" custScaleX="277778" custScaleY="125404">
        <dgm:presLayoutVars>
          <dgm:chMax val="1"/>
          <dgm:bulletEnabled val="1"/>
        </dgm:presLayoutVars>
      </dgm:prSet>
      <dgm:spPr/>
      <dgm:t>
        <a:bodyPr/>
        <a:lstStyle/>
        <a:p>
          <a:endParaRPr lang="en-US"/>
        </a:p>
      </dgm:t>
    </dgm:pt>
    <dgm:pt modelId="{9F2D1B4E-CB6D-4725-9495-A9A2655A8481}" type="pres">
      <dgm:prSet presAssocID="{0B2AEA28-8367-4F80-96AF-556B333A8CB0}" presName="sp" presStyleCnt="0"/>
      <dgm:spPr/>
    </dgm:pt>
    <dgm:pt modelId="{FF47F73C-1C06-40F7-9481-B99D8263526B}" type="pres">
      <dgm:prSet presAssocID="{2D9E5FF6-C157-48BF-9C02-8E9D533DF3B3}" presName="linNode" presStyleCnt="0"/>
      <dgm:spPr/>
    </dgm:pt>
    <dgm:pt modelId="{0FCE80D6-DE5A-4BED-95BD-D93CF667754F}" type="pres">
      <dgm:prSet presAssocID="{2D9E5FF6-C157-48BF-9C02-8E9D533DF3B3}" presName="parentText" presStyleLbl="node1" presStyleIdx="4" presStyleCnt="5" custScaleX="277778">
        <dgm:presLayoutVars>
          <dgm:chMax val="1"/>
          <dgm:bulletEnabled val="1"/>
        </dgm:presLayoutVars>
      </dgm:prSet>
      <dgm:spPr/>
      <dgm:t>
        <a:bodyPr/>
        <a:lstStyle/>
        <a:p>
          <a:endParaRPr lang="en-US"/>
        </a:p>
      </dgm:t>
    </dgm:pt>
  </dgm:ptLst>
  <dgm:cxnLst>
    <dgm:cxn modelId="{4B8D51EE-460E-4CB6-8E4E-C4B38A0C4AF9}" srcId="{14079AB6-F909-4AAD-8AA3-3197FA311968}" destId="{885F35E0-D796-47DE-8FC0-21CA5E04CA43}" srcOrd="0" destOrd="0" parTransId="{7114C404-9A20-4A40-BF01-D36E789E728A}" sibTransId="{AF958E94-3A4A-49E5-98D3-137517E96EE1}"/>
    <dgm:cxn modelId="{2B0166D0-E787-44EF-B130-746AF15898CB}" type="presOf" srcId="{14079AB6-F909-4AAD-8AA3-3197FA311968}" destId="{A60B0226-0625-423F-A1A9-8C88770035BC}" srcOrd="0" destOrd="0" presId="urn:microsoft.com/office/officeart/2005/8/layout/vList5"/>
    <dgm:cxn modelId="{2067C3CE-AC88-4E97-9385-F64BDD667338}" type="presOf" srcId="{1716CC4B-3295-4ED2-ABEF-1E7268E3F49D}" destId="{E6C44EDA-9CAB-41D5-ADBB-268A2005E1CB}" srcOrd="0" destOrd="0" presId="urn:microsoft.com/office/officeart/2005/8/layout/vList5"/>
    <dgm:cxn modelId="{C18CD1C8-4E9D-41F3-9E3C-E9C6C7FC0243}" type="presOf" srcId="{C76949D5-CE97-4E5A-9E62-32F81DBE5D44}" destId="{E6DC867F-E784-4D01-B6F9-41540065C5B2}" srcOrd="0" destOrd="0" presId="urn:microsoft.com/office/officeart/2005/8/layout/vList5"/>
    <dgm:cxn modelId="{EB932A68-A6F8-4944-B78F-A63674D2F840}" type="presOf" srcId="{EEADF3C6-9DE7-498E-951F-1A5E7BDD20C6}" destId="{DFDE4E9E-5806-461E-9225-1B4E57271378}" srcOrd="0" destOrd="0" presId="urn:microsoft.com/office/officeart/2005/8/layout/vList5"/>
    <dgm:cxn modelId="{961C42CC-F809-4115-9E9D-C7B77C1297BE}" srcId="{14079AB6-F909-4AAD-8AA3-3197FA311968}" destId="{2D9E5FF6-C157-48BF-9C02-8E9D533DF3B3}" srcOrd="4" destOrd="0" parTransId="{3EB3A365-4441-4223-B953-C2303AB1636C}" sibTransId="{0BA0BC78-42E9-44F0-8E6C-2CAC99027DAB}"/>
    <dgm:cxn modelId="{5A55BF58-E3DF-4AFC-A1E1-2C4250947BE0}" srcId="{14079AB6-F909-4AAD-8AA3-3197FA311968}" destId="{1716CC4B-3295-4ED2-ABEF-1E7268E3F49D}" srcOrd="1" destOrd="0" parTransId="{AE0F28AE-0052-4878-B8FE-556FE9544CBD}" sibTransId="{0E67951A-B582-4643-8949-9DCCD423FADE}"/>
    <dgm:cxn modelId="{7767BD76-5B0A-4DEF-989B-17BA2D9EFBF6}" srcId="{14079AB6-F909-4AAD-8AA3-3197FA311968}" destId="{C76949D5-CE97-4E5A-9E62-32F81DBE5D44}" srcOrd="3" destOrd="0" parTransId="{B7BD39A8-2CD5-490D-A20F-2A2E88D8603E}" sibTransId="{0B2AEA28-8367-4F80-96AF-556B333A8CB0}"/>
    <dgm:cxn modelId="{998C22B7-63FD-4CE0-921C-CE5341A5B34A}" srcId="{14079AB6-F909-4AAD-8AA3-3197FA311968}" destId="{EEADF3C6-9DE7-498E-951F-1A5E7BDD20C6}" srcOrd="2" destOrd="0" parTransId="{AC44919D-A2C6-4CA1-B409-104536CD0038}" sibTransId="{AEC1C502-F167-4F42-868F-E7710A7236B9}"/>
    <dgm:cxn modelId="{49D81D9E-499E-4CD6-BD0B-916654FD11AB}" type="presOf" srcId="{2D9E5FF6-C157-48BF-9C02-8E9D533DF3B3}" destId="{0FCE80D6-DE5A-4BED-95BD-D93CF667754F}" srcOrd="0" destOrd="0" presId="urn:microsoft.com/office/officeart/2005/8/layout/vList5"/>
    <dgm:cxn modelId="{97DD78DB-A0E8-4165-9AB3-A4653F0CEB9B}" type="presOf" srcId="{885F35E0-D796-47DE-8FC0-21CA5E04CA43}" destId="{FDAF629B-B2D0-493B-B1C9-4637B40CA168}" srcOrd="0" destOrd="0" presId="urn:microsoft.com/office/officeart/2005/8/layout/vList5"/>
    <dgm:cxn modelId="{19CDB6DB-5CD8-4A7E-BA50-D51EE34C9E58}" type="presParOf" srcId="{A60B0226-0625-423F-A1A9-8C88770035BC}" destId="{84C8933D-CE1E-46B6-B1A8-A4EDF84B287D}" srcOrd="0" destOrd="0" presId="urn:microsoft.com/office/officeart/2005/8/layout/vList5"/>
    <dgm:cxn modelId="{5057CBA0-224F-4DE9-9227-81C67823B8B5}" type="presParOf" srcId="{84C8933D-CE1E-46B6-B1A8-A4EDF84B287D}" destId="{FDAF629B-B2D0-493B-B1C9-4637B40CA168}" srcOrd="0" destOrd="0" presId="urn:microsoft.com/office/officeart/2005/8/layout/vList5"/>
    <dgm:cxn modelId="{CA1DB22D-3E52-4065-9B1F-BAE6527B770C}" type="presParOf" srcId="{A60B0226-0625-423F-A1A9-8C88770035BC}" destId="{7553AFD2-4D95-4F96-ADBC-A0FF234101FA}" srcOrd="1" destOrd="0" presId="urn:microsoft.com/office/officeart/2005/8/layout/vList5"/>
    <dgm:cxn modelId="{A0AACDF9-2002-4C31-A152-04FE0F04A670}" type="presParOf" srcId="{A60B0226-0625-423F-A1A9-8C88770035BC}" destId="{6B2EED08-A23B-4626-928B-C6C3A6984E30}" srcOrd="2" destOrd="0" presId="urn:microsoft.com/office/officeart/2005/8/layout/vList5"/>
    <dgm:cxn modelId="{226A7E8E-8778-46EC-B352-51857F047961}" type="presParOf" srcId="{6B2EED08-A23B-4626-928B-C6C3A6984E30}" destId="{E6C44EDA-9CAB-41D5-ADBB-268A2005E1CB}" srcOrd="0" destOrd="0" presId="urn:microsoft.com/office/officeart/2005/8/layout/vList5"/>
    <dgm:cxn modelId="{150AFCE9-6229-4B62-AF44-9EDD10C9A5EE}" type="presParOf" srcId="{A60B0226-0625-423F-A1A9-8C88770035BC}" destId="{04298FE5-452F-4BFA-ACB7-859C84B96836}" srcOrd="3" destOrd="0" presId="urn:microsoft.com/office/officeart/2005/8/layout/vList5"/>
    <dgm:cxn modelId="{36F2B160-ED60-4807-BFA5-DE13D565E68C}" type="presParOf" srcId="{A60B0226-0625-423F-A1A9-8C88770035BC}" destId="{12BC408A-A7D1-4585-BEDF-C35B0489D863}" srcOrd="4" destOrd="0" presId="urn:microsoft.com/office/officeart/2005/8/layout/vList5"/>
    <dgm:cxn modelId="{E7B22DEF-4664-4CF4-A4D1-D15BEB093FF5}" type="presParOf" srcId="{12BC408A-A7D1-4585-BEDF-C35B0489D863}" destId="{DFDE4E9E-5806-461E-9225-1B4E57271378}" srcOrd="0" destOrd="0" presId="urn:microsoft.com/office/officeart/2005/8/layout/vList5"/>
    <dgm:cxn modelId="{9AB3A88A-40C7-4D78-B5FB-84C43853E40A}" type="presParOf" srcId="{A60B0226-0625-423F-A1A9-8C88770035BC}" destId="{BEC3C9AA-4932-4968-803A-F8A299C72164}" srcOrd="5" destOrd="0" presId="urn:microsoft.com/office/officeart/2005/8/layout/vList5"/>
    <dgm:cxn modelId="{9BA5F8FF-A59F-46D6-837F-7FF4E1530522}" type="presParOf" srcId="{A60B0226-0625-423F-A1A9-8C88770035BC}" destId="{B59DF838-1E86-4A29-90F7-9545A60AD8AD}" srcOrd="6" destOrd="0" presId="urn:microsoft.com/office/officeart/2005/8/layout/vList5"/>
    <dgm:cxn modelId="{4477056A-3654-47DF-A9F2-B1EA284EFFA5}" type="presParOf" srcId="{B59DF838-1E86-4A29-90F7-9545A60AD8AD}" destId="{E6DC867F-E784-4D01-B6F9-41540065C5B2}" srcOrd="0" destOrd="0" presId="urn:microsoft.com/office/officeart/2005/8/layout/vList5"/>
    <dgm:cxn modelId="{5B103C0F-9059-4094-8E10-1F5E7CB98B16}" type="presParOf" srcId="{A60B0226-0625-423F-A1A9-8C88770035BC}" destId="{9F2D1B4E-CB6D-4725-9495-A9A2655A8481}" srcOrd="7" destOrd="0" presId="urn:microsoft.com/office/officeart/2005/8/layout/vList5"/>
    <dgm:cxn modelId="{0980779C-400A-4529-B8D7-46FF6183A9BC}" type="presParOf" srcId="{A60B0226-0625-423F-A1A9-8C88770035BC}" destId="{FF47F73C-1C06-40F7-9481-B99D8263526B}" srcOrd="8" destOrd="0" presId="urn:microsoft.com/office/officeart/2005/8/layout/vList5"/>
    <dgm:cxn modelId="{C7846DE1-4508-4B70-BD3C-5ED8E7EC0237}" type="presParOf" srcId="{FF47F73C-1C06-40F7-9481-B99D8263526B}" destId="{0FCE80D6-DE5A-4BED-95BD-D93CF667754F}" srcOrd="0"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A8B293-EBC7-4D1E-9BA6-54F00BCB17D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3C017CE-529E-47FE-A21F-64EEC7DF3F6B}">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b="0" baseline="0" dirty="0" smtClean="0">
              <a:solidFill>
                <a:schemeClr val="accent1">
                  <a:lumMod val="50000"/>
                </a:schemeClr>
              </a:solidFill>
            </a:rPr>
            <a:t>Types </a:t>
          </a:r>
          <a:endParaRPr lang="en-US" sz="3600" b="0" baseline="0" dirty="0">
            <a:solidFill>
              <a:schemeClr val="accent1">
                <a:lumMod val="50000"/>
              </a:schemeClr>
            </a:solidFill>
          </a:endParaRPr>
        </a:p>
      </dgm:t>
    </dgm:pt>
    <dgm:pt modelId="{549A2267-8381-47F4-A5C0-D20D3A86A22F}" type="parTrans" cxnId="{47435029-87FF-4A80-AF85-F983E91E5BFF}">
      <dgm:prSet/>
      <dgm:spPr/>
      <dgm:t>
        <a:bodyPr/>
        <a:lstStyle/>
        <a:p>
          <a:pPr algn="ctr"/>
          <a:endParaRPr lang="en-US"/>
        </a:p>
      </dgm:t>
    </dgm:pt>
    <dgm:pt modelId="{A43C1D8A-526B-4628-873F-104955FAE46D}" type="sibTrans" cxnId="{47435029-87FF-4A80-AF85-F983E91E5BFF}">
      <dgm:prSet/>
      <dgm:spPr/>
      <dgm:t>
        <a:bodyPr/>
        <a:lstStyle/>
        <a:p>
          <a:pPr algn="ctr"/>
          <a:endParaRPr lang="en-US"/>
        </a:p>
      </dgm:t>
    </dgm:pt>
    <dgm:pt modelId="{7E407E04-E628-4236-8988-4B04DFEB7002}">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just" rtl="0"/>
          <a:r>
            <a:rPr lang="en-US" sz="3600" b="0" baseline="0" dirty="0" smtClean="0">
              <a:solidFill>
                <a:schemeClr val="accent1">
                  <a:lumMod val="50000"/>
                </a:schemeClr>
              </a:solidFill>
            </a:rPr>
            <a:t>Categories </a:t>
          </a:r>
          <a:endParaRPr lang="en-US" sz="3600" b="0" baseline="0" dirty="0">
            <a:solidFill>
              <a:schemeClr val="accent1">
                <a:lumMod val="50000"/>
              </a:schemeClr>
            </a:solidFill>
          </a:endParaRPr>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BC36815E-5816-4433-9585-764EDE5A3D60}">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Troubleshooting Guide </a:t>
          </a:r>
          <a:endParaRPr lang="en-US" sz="3600" dirty="0">
            <a:solidFill>
              <a:schemeClr val="accent1">
                <a:lumMod val="50000"/>
              </a:schemeClr>
            </a:solidFill>
          </a:endParaRPr>
        </a:p>
      </dgm:t>
    </dgm:pt>
    <dgm:pt modelId="{F3C8B9E4-892A-4349-9377-6C2E9F18F40C}" type="sibTrans" cxnId="{503339FF-4291-4AC8-B977-1F78797A0934}">
      <dgm:prSet/>
      <dgm:spPr/>
      <dgm:t>
        <a:bodyPr/>
        <a:lstStyle/>
        <a:p>
          <a:pPr algn="ctr"/>
          <a:endParaRPr lang="en-US"/>
        </a:p>
      </dgm:t>
    </dgm:pt>
    <dgm:pt modelId="{A7C4D95B-C16C-414D-B06C-1A427F449D22}" type="parTrans" cxnId="{503339FF-4291-4AC8-B977-1F78797A0934}">
      <dgm:prSet/>
      <dgm:spPr/>
      <dgm:t>
        <a:bodyPr/>
        <a:lstStyle/>
        <a:p>
          <a:pPr algn="ctr"/>
          <a:endParaRPr lang="en-US"/>
        </a:p>
      </dgm:t>
    </dgm:pt>
    <dgm:pt modelId="{90D5E524-F3E6-4D86-B8F9-90C68E81FCB0}">
      <dgm:prSet custT="1">
        <dgm:style>
          <a:lnRef idx="0">
            <a:schemeClr val="accent1"/>
          </a:lnRef>
          <a:fillRef idx="3">
            <a:schemeClr val="accent1"/>
          </a:fillRef>
          <a:effectRef idx="3">
            <a:schemeClr val="accent1"/>
          </a:effectRef>
          <a:fontRef idx="minor">
            <a:schemeClr val="lt1"/>
          </a:fontRef>
        </dgm:style>
      </dgm:prSet>
      <dgm:spPr>
        <a:solidFill>
          <a:srgbClr val="FFFF99"/>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rgbClr val="7030A0"/>
              </a:solidFill>
            </a:rPr>
            <a:t>Simulators</a:t>
          </a:r>
          <a:endParaRPr lang="en-US" sz="3600" dirty="0">
            <a:solidFill>
              <a:srgbClr val="7030A0"/>
            </a:solidFill>
          </a:endParaRPr>
        </a:p>
      </dgm:t>
    </dgm:pt>
    <dgm:pt modelId="{3409E0D5-0FAB-4511-9A68-F65441AA5A54}" type="sibTrans" cxnId="{27E225CB-71D7-4A34-9068-84C556E4943E}">
      <dgm:prSet/>
      <dgm:spPr/>
      <dgm:t>
        <a:bodyPr/>
        <a:lstStyle/>
        <a:p>
          <a:pPr algn="ctr"/>
          <a:endParaRPr lang="en-US"/>
        </a:p>
      </dgm:t>
    </dgm:pt>
    <dgm:pt modelId="{2305C1FE-74D5-42E3-9402-AAEE2D41E3CB}" type="parTrans" cxnId="{27E225CB-71D7-4A34-9068-84C556E4943E}">
      <dgm:prSet/>
      <dgm:spPr/>
      <dgm:t>
        <a:bodyPr/>
        <a:lstStyle/>
        <a:p>
          <a:pPr algn="ctr"/>
          <a:endParaRPr lang="en-US"/>
        </a:p>
      </dgm:t>
    </dgm:pt>
    <dgm:pt modelId="{D99EBB38-16AE-42B8-BEF8-63A96EEE7374}">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tx2">
                  <a:lumMod val="50000"/>
                </a:schemeClr>
              </a:solidFill>
            </a:rPr>
            <a:t>Emulators</a:t>
          </a:r>
          <a:endParaRPr lang="en-US" sz="3600" dirty="0">
            <a:solidFill>
              <a:schemeClr val="tx2">
                <a:lumMod val="50000"/>
              </a:schemeClr>
            </a:solidFill>
          </a:endParaRPr>
        </a:p>
      </dgm:t>
    </dgm:pt>
    <dgm:pt modelId="{FC9D01A5-01C9-45C5-8C84-BAF7F7ABDACC}" type="sibTrans" cxnId="{DF80206F-D531-4A76-9A31-D3976034396D}">
      <dgm:prSet/>
      <dgm:spPr/>
      <dgm:t>
        <a:bodyPr/>
        <a:lstStyle/>
        <a:p>
          <a:pPr algn="ctr"/>
          <a:endParaRPr lang="en-US"/>
        </a:p>
      </dgm:t>
    </dgm:pt>
    <dgm:pt modelId="{9F113485-E6EF-4028-A4EE-C58134A5127F}" type="parTrans" cxnId="{DF80206F-D531-4A76-9A31-D3976034396D}">
      <dgm:prSet/>
      <dgm:spPr/>
      <dgm:t>
        <a:bodyPr/>
        <a:lstStyle/>
        <a:p>
          <a:pPr algn="ctr"/>
          <a:endParaRPr lang="en-US"/>
        </a:p>
      </dgm:t>
    </dgm:pt>
    <dgm:pt modelId="{E0FCBA0D-A3AE-4111-8793-788CB31F8B0C}">
      <dgm:prSet custT="1">
        <dgm:style>
          <a:lnRef idx="0">
            <a:schemeClr val="accent1"/>
          </a:lnRef>
          <a:fillRef idx="3">
            <a:schemeClr val="accent1"/>
          </a:fillRef>
          <a:effectRef idx="3">
            <a:schemeClr val="accent1"/>
          </a:effectRef>
          <a:fontRef idx="minor">
            <a:schemeClr val="lt1"/>
          </a:fontRef>
        </dgm:style>
      </dgm:prSet>
      <dgm:spPr>
        <a:solidFill>
          <a:schemeClr val="accent6">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b="0" dirty="0" smtClean="0">
              <a:solidFill>
                <a:schemeClr val="tx2">
                  <a:lumMod val="50000"/>
                </a:schemeClr>
              </a:solidFill>
            </a:rPr>
            <a:t>Remote Device Access (RDA)</a:t>
          </a:r>
          <a:endParaRPr lang="en-US" sz="3600" b="0" dirty="0">
            <a:solidFill>
              <a:schemeClr val="tx2">
                <a:lumMod val="50000"/>
              </a:schemeClr>
            </a:solidFill>
          </a:endParaRPr>
        </a:p>
      </dgm:t>
    </dgm:pt>
    <dgm:pt modelId="{5207BC09-ABB5-489A-B7C3-1F01478CB48A}" type="sibTrans" cxnId="{5068A561-6412-4742-93D5-BD9178C7E57E}">
      <dgm:prSet/>
      <dgm:spPr/>
      <dgm:t>
        <a:bodyPr/>
        <a:lstStyle/>
        <a:p>
          <a:pPr algn="ctr"/>
          <a:endParaRPr lang="en-US"/>
        </a:p>
      </dgm:t>
    </dgm:pt>
    <dgm:pt modelId="{40486A23-78A9-4399-9CC9-9FF54845F4DA}" type="parTrans" cxnId="{5068A561-6412-4742-93D5-BD9178C7E57E}">
      <dgm:prSet/>
      <dgm:spPr/>
      <dgm:t>
        <a:bodyPr/>
        <a:lstStyle/>
        <a:p>
          <a:pPr algn="ctr"/>
          <a:endParaRPr lang="en-US"/>
        </a:p>
      </dgm:t>
    </dgm:pt>
    <dgm:pt modelId="{7C46D396-9481-4100-972B-32D5664D1577}">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Mobile Test Industry Standards</a:t>
          </a:r>
          <a:endParaRPr lang="en-US" sz="3600" dirty="0">
            <a:solidFill>
              <a:schemeClr val="accent1">
                <a:lumMod val="50000"/>
              </a:schemeClr>
            </a:solidFill>
          </a:endParaRPr>
        </a:p>
      </dgm:t>
    </dgm:pt>
    <dgm:pt modelId="{116AB8CD-DA36-4616-BD48-79D6DF095DE5}" type="sibTrans" cxnId="{37BB92F7-319F-4737-9557-F0AA3B510557}">
      <dgm:prSet/>
      <dgm:spPr/>
      <dgm:t>
        <a:bodyPr/>
        <a:lstStyle/>
        <a:p>
          <a:pPr algn="ctr"/>
          <a:endParaRPr lang="en-US"/>
        </a:p>
      </dgm:t>
    </dgm:pt>
    <dgm:pt modelId="{C90341FE-5C89-43F6-9A9D-895D0616A22A}" type="parTrans" cxnId="{37BB92F7-319F-4737-9557-F0AA3B510557}">
      <dgm:prSet/>
      <dgm:spPr/>
      <dgm:t>
        <a:bodyPr/>
        <a:lstStyle/>
        <a:p>
          <a:pPr algn="ctr"/>
          <a:endParaRPr lang="en-US"/>
        </a:p>
      </dgm:t>
    </dgm:pt>
    <dgm:pt modelId="{2F5F098E-EF7B-4753-80A5-59E67181F8D1}">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Distribution/Installation/Logs</a:t>
          </a:r>
          <a:endParaRPr lang="en-US" sz="3600" dirty="0">
            <a:solidFill>
              <a:schemeClr val="accent1">
                <a:lumMod val="50000"/>
              </a:schemeClr>
            </a:solidFill>
          </a:endParaRPr>
        </a:p>
      </dgm:t>
    </dgm:pt>
    <dgm:pt modelId="{D73A95DD-EEBF-4E72-AB5B-57C9F8AF45AE}" type="sibTrans" cxnId="{97CFDC7F-EB05-4BFB-8738-413B1FAF3109}">
      <dgm:prSet/>
      <dgm:spPr/>
      <dgm:t>
        <a:bodyPr/>
        <a:lstStyle/>
        <a:p>
          <a:pPr algn="ctr"/>
          <a:endParaRPr lang="en-US"/>
        </a:p>
      </dgm:t>
    </dgm:pt>
    <dgm:pt modelId="{04C923F3-21A2-4C29-86F2-CCA632C61987}" type="parTrans" cxnId="{97CFDC7F-EB05-4BFB-8738-413B1FAF3109}">
      <dgm:prSet/>
      <dgm:spPr/>
      <dgm:t>
        <a:bodyPr/>
        <a:lstStyle/>
        <a:p>
          <a:pPr algn="ctr"/>
          <a:endParaRPr lang="en-US"/>
        </a:p>
      </dgm:t>
    </dgm:pt>
    <dgm:pt modelId="{35247326-158D-496E-AF04-FB1EA52C4C6A}">
      <dgm:prSet custT="1">
        <dgm:style>
          <a:lnRef idx="0">
            <a:schemeClr val="accent1"/>
          </a:lnRef>
          <a:fillRef idx="3">
            <a:schemeClr val="accent1"/>
          </a:fillRef>
          <a:effectRef idx="3">
            <a:schemeClr val="accent1"/>
          </a:effectRef>
          <a:fontRef idx="minor">
            <a:schemeClr val="lt1"/>
          </a:fontRef>
        </dgm:style>
      </dgm:prSet>
      <dgm:spPr>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gm:spPr>
      <dgm:t>
        <a:bodyPr/>
        <a:lstStyle/>
        <a:p>
          <a:pPr algn="l" rtl="0"/>
          <a:r>
            <a:rPr lang="en-US" sz="3600" dirty="0" smtClean="0">
              <a:solidFill>
                <a:schemeClr val="accent1">
                  <a:lumMod val="50000"/>
                </a:schemeClr>
              </a:solidFill>
            </a:rPr>
            <a:t>App Risk Analysis </a:t>
          </a:r>
          <a:endParaRPr lang="en-US" sz="3600" dirty="0">
            <a:solidFill>
              <a:schemeClr val="accent1">
                <a:lumMod val="50000"/>
              </a:schemeClr>
            </a:solidFill>
          </a:endParaRPr>
        </a:p>
      </dgm:t>
    </dgm:pt>
    <dgm:pt modelId="{BD95F6AF-C22B-4959-A9F0-5C5886735312}" type="parTrans" cxnId="{240E0669-6593-4CF6-8560-74C01E3BF0D8}">
      <dgm:prSet/>
      <dgm:spPr/>
      <dgm:t>
        <a:bodyPr/>
        <a:lstStyle/>
        <a:p>
          <a:endParaRPr lang="en-US"/>
        </a:p>
      </dgm:t>
    </dgm:pt>
    <dgm:pt modelId="{9A514CC4-29FB-417B-9E59-1B67A67000D9}" type="sibTrans" cxnId="{240E0669-6593-4CF6-8560-74C01E3BF0D8}">
      <dgm:prSet/>
      <dgm:spPr/>
      <dgm:t>
        <a:bodyPr/>
        <a:lstStyle/>
        <a:p>
          <a:endParaRPr lang="en-US"/>
        </a:p>
      </dgm:t>
    </dgm:pt>
    <dgm:pt modelId="{02960016-3D9F-46BB-9999-EC514157500F}" type="pres">
      <dgm:prSet presAssocID="{11A8B293-EBC7-4D1E-9BA6-54F00BCB17DD}" presName="Name0" presStyleCnt="0">
        <dgm:presLayoutVars>
          <dgm:chPref val="3"/>
          <dgm:dir/>
          <dgm:animLvl val="lvl"/>
          <dgm:resizeHandles/>
        </dgm:presLayoutVars>
      </dgm:prSet>
      <dgm:spPr/>
      <dgm:t>
        <a:bodyPr/>
        <a:lstStyle/>
        <a:p>
          <a:endParaRPr lang="en-US"/>
        </a:p>
      </dgm:t>
    </dgm:pt>
    <dgm:pt modelId="{C9CB3D63-9FCD-46E1-B496-240C4A77F2A1}" type="pres">
      <dgm:prSet presAssocID="{7E407E04-E628-4236-8988-4B04DFEB7002}" presName="horFlow" presStyleCnt="0"/>
      <dgm:spPr/>
      <dgm:t>
        <a:bodyPr/>
        <a:lstStyle/>
        <a:p>
          <a:endParaRPr lang="en-US"/>
        </a:p>
      </dgm:t>
    </dgm:pt>
    <dgm:pt modelId="{A732CCC7-7E8F-4676-9F9C-63FC6C3495A7}" type="pres">
      <dgm:prSet presAssocID="{7E407E04-E628-4236-8988-4B04DFEB7002}" presName="bigChev" presStyleLbl="node1" presStyleIdx="0" presStyleCnt="9" custScaleX="762756"/>
      <dgm:spPr/>
      <dgm:t>
        <a:bodyPr/>
        <a:lstStyle/>
        <a:p>
          <a:endParaRPr lang="en-US"/>
        </a:p>
      </dgm:t>
    </dgm:pt>
    <dgm:pt modelId="{B35ADF51-9A9E-4DED-A4ED-620B71E52E12}" type="pres">
      <dgm:prSet presAssocID="{7E407E04-E628-4236-8988-4B04DFEB7002}" presName="vSp" presStyleCnt="0"/>
      <dgm:spPr/>
      <dgm:t>
        <a:bodyPr/>
        <a:lstStyle/>
        <a:p>
          <a:endParaRPr lang="en-US"/>
        </a:p>
      </dgm:t>
    </dgm:pt>
    <dgm:pt modelId="{168EAC1F-03CE-4798-9B72-CDAE5E22D935}" type="pres">
      <dgm:prSet presAssocID="{E3C017CE-529E-47FE-A21F-64EEC7DF3F6B}" presName="horFlow" presStyleCnt="0"/>
      <dgm:spPr/>
      <dgm:t>
        <a:bodyPr/>
        <a:lstStyle/>
        <a:p>
          <a:endParaRPr lang="en-US"/>
        </a:p>
      </dgm:t>
    </dgm:pt>
    <dgm:pt modelId="{D8FB0E70-CD85-4DE7-99BF-6E3E9453E4F9}" type="pres">
      <dgm:prSet presAssocID="{E3C017CE-529E-47FE-A21F-64EEC7DF3F6B}" presName="bigChev" presStyleLbl="node1" presStyleIdx="1" presStyleCnt="9" custScaleX="762756" custLinFactNeighborX="-42375" custLinFactNeighborY="3560"/>
      <dgm:spPr/>
      <dgm:t>
        <a:bodyPr/>
        <a:lstStyle/>
        <a:p>
          <a:endParaRPr lang="en-US"/>
        </a:p>
      </dgm:t>
    </dgm:pt>
    <dgm:pt modelId="{DD311FD1-962D-4937-B172-301C2BB6AB5B}" type="pres">
      <dgm:prSet presAssocID="{E3C017CE-529E-47FE-A21F-64EEC7DF3F6B}" presName="vSp" presStyleCnt="0"/>
      <dgm:spPr/>
      <dgm:t>
        <a:bodyPr/>
        <a:lstStyle/>
        <a:p>
          <a:endParaRPr lang="en-US"/>
        </a:p>
      </dgm:t>
    </dgm:pt>
    <dgm:pt modelId="{6C52A559-76D6-4786-B8C9-08539F561882}" type="pres">
      <dgm:prSet presAssocID="{2F5F098E-EF7B-4753-80A5-59E67181F8D1}" presName="horFlow" presStyleCnt="0"/>
      <dgm:spPr/>
      <dgm:t>
        <a:bodyPr/>
        <a:lstStyle/>
        <a:p>
          <a:endParaRPr lang="en-US"/>
        </a:p>
      </dgm:t>
    </dgm:pt>
    <dgm:pt modelId="{3D2822C3-EC46-4092-AF3B-D3B6ACE7E688}" type="pres">
      <dgm:prSet presAssocID="{2F5F098E-EF7B-4753-80A5-59E67181F8D1}" presName="bigChev" presStyleLbl="node1" presStyleIdx="2" presStyleCnt="9" custScaleX="762756"/>
      <dgm:spPr/>
      <dgm:t>
        <a:bodyPr/>
        <a:lstStyle/>
        <a:p>
          <a:endParaRPr lang="en-US"/>
        </a:p>
      </dgm:t>
    </dgm:pt>
    <dgm:pt modelId="{50550F92-FC23-4769-8784-4F455C5ADC8C}" type="pres">
      <dgm:prSet presAssocID="{2F5F098E-EF7B-4753-80A5-59E67181F8D1}" presName="vSp" presStyleCnt="0"/>
      <dgm:spPr/>
      <dgm:t>
        <a:bodyPr/>
        <a:lstStyle/>
        <a:p>
          <a:endParaRPr lang="en-US"/>
        </a:p>
      </dgm:t>
    </dgm:pt>
    <dgm:pt modelId="{ABBE80C7-85A8-4838-AEA3-1B22D4E41D9A}" type="pres">
      <dgm:prSet presAssocID="{7C46D396-9481-4100-972B-32D5664D1577}" presName="horFlow" presStyleCnt="0"/>
      <dgm:spPr/>
      <dgm:t>
        <a:bodyPr/>
        <a:lstStyle/>
        <a:p>
          <a:endParaRPr lang="en-US"/>
        </a:p>
      </dgm:t>
    </dgm:pt>
    <dgm:pt modelId="{2F26AEE6-3117-4C1A-AC1A-F6397C6C4984}" type="pres">
      <dgm:prSet presAssocID="{7C46D396-9481-4100-972B-32D5664D1577}" presName="bigChev" presStyleLbl="node1" presStyleIdx="3" presStyleCnt="9" custScaleX="762756"/>
      <dgm:spPr/>
      <dgm:t>
        <a:bodyPr/>
        <a:lstStyle/>
        <a:p>
          <a:endParaRPr lang="en-US"/>
        </a:p>
      </dgm:t>
    </dgm:pt>
    <dgm:pt modelId="{ABEC54FE-7023-4629-975F-12AF40F92202}" type="pres">
      <dgm:prSet presAssocID="{7C46D396-9481-4100-972B-32D5664D1577}" presName="vSp" presStyleCnt="0"/>
      <dgm:spPr/>
      <dgm:t>
        <a:bodyPr/>
        <a:lstStyle/>
        <a:p>
          <a:endParaRPr lang="en-US"/>
        </a:p>
      </dgm:t>
    </dgm:pt>
    <dgm:pt modelId="{B498117A-6BB6-4298-BBFB-1743405D0B0D}" type="pres">
      <dgm:prSet presAssocID="{E0FCBA0D-A3AE-4111-8793-788CB31F8B0C}" presName="horFlow" presStyleCnt="0"/>
      <dgm:spPr/>
      <dgm:t>
        <a:bodyPr/>
        <a:lstStyle/>
        <a:p>
          <a:endParaRPr lang="en-US"/>
        </a:p>
      </dgm:t>
    </dgm:pt>
    <dgm:pt modelId="{D730A910-0E17-4A87-8D52-69A95553E101}" type="pres">
      <dgm:prSet presAssocID="{E0FCBA0D-A3AE-4111-8793-788CB31F8B0C}" presName="bigChev" presStyleLbl="node1" presStyleIdx="4" presStyleCnt="9" custScaleX="762756"/>
      <dgm:spPr/>
      <dgm:t>
        <a:bodyPr/>
        <a:lstStyle/>
        <a:p>
          <a:endParaRPr lang="en-US"/>
        </a:p>
      </dgm:t>
    </dgm:pt>
    <dgm:pt modelId="{0EE84806-B2D0-4832-9E88-C0EFC353B88F}" type="pres">
      <dgm:prSet presAssocID="{E0FCBA0D-A3AE-4111-8793-788CB31F8B0C}" presName="vSp" presStyleCnt="0"/>
      <dgm:spPr/>
      <dgm:t>
        <a:bodyPr/>
        <a:lstStyle/>
        <a:p>
          <a:endParaRPr lang="en-US"/>
        </a:p>
      </dgm:t>
    </dgm:pt>
    <dgm:pt modelId="{D054B7CB-1C63-4E29-8EBE-FDC1E68B8D58}" type="pres">
      <dgm:prSet presAssocID="{D99EBB38-16AE-42B8-BEF8-63A96EEE7374}" presName="horFlow" presStyleCnt="0"/>
      <dgm:spPr/>
      <dgm:t>
        <a:bodyPr/>
        <a:lstStyle/>
        <a:p>
          <a:endParaRPr lang="en-US"/>
        </a:p>
      </dgm:t>
    </dgm:pt>
    <dgm:pt modelId="{B000E91A-BA77-4CB9-A05D-1DC41E0F2DA9}" type="pres">
      <dgm:prSet presAssocID="{D99EBB38-16AE-42B8-BEF8-63A96EEE7374}" presName="bigChev" presStyleLbl="node1" presStyleIdx="5" presStyleCnt="9" custScaleX="762756"/>
      <dgm:spPr/>
      <dgm:t>
        <a:bodyPr/>
        <a:lstStyle/>
        <a:p>
          <a:endParaRPr lang="en-US"/>
        </a:p>
      </dgm:t>
    </dgm:pt>
    <dgm:pt modelId="{EA3EF4EA-9B74-4F71-973D-44E70086B63C}" type="pres">
      <dgm:prSet presAssocID="{D99EBB38-16AE-42B8-BEF8-63A96EEE7374}" presName="vSp" presStyleCnt="0"/>
      <dgm:spPr/>
      <dgm:t>
        <a:bodyPr/>
        <a:lstStyle/>
        <a:p>
          <a:endParaRPr lang="en-US"/>
        </a:p>
      </dgm:t>
    </dgm:pt>
    <dgm:pt modelId="{64AF5CF7-9E66-4750-B73E-72779635E8D8}" type="pres">
      <dgm:prSet presAssocID="{90D5E524-F3E6-4D86-B8F9-90C68E81FCB0}" presName="horFlow" presStyleCnt="0"/>
      <dgm:spPr/>
      <dgm:t>
        <a:bodyPr/>
        <a:lstStyle/>
        <a:p>
          <a:endParaRPr lang="en-US"/>
        </a:p>
      </dgm:t>
    </dgm:pt>
    <dgm:pt modelId="{609AEEF3-B635-4B0E-A533-D37204F98B6A}" type="pres">
      <dgm:prSet presAssocID="{90D5E524-F3E6-4D86-B8F9-90C68E81FCB0}" presName="bigChev" presStyleLbl="node1" presStyleIdx="6" presStyleCnt="9" custScaleX="762756"/>
      <dgm:spPr/>
      <dgm:t>
        <a:bodyPr/>
        <a:lstStyle/>
        <a:p>
          <a:endParaRPr lang="en-US"/>
        </a:p>
      </dgm:t>
    </dgm:pt>
    <dgm:pt modelId="{5C8BD36C-F83E-4195-BCA3-E6CF6E918218}" type="pres">
      <dgm:prSet presAssocID="{90D5E524-F3E6-4D86-B8F9-90C68E81FCB0}" presName="vSp" presStyleCnt="0"/>
      <dgm:spPr/>
      <dgm:t>
        <a:bodyPr/>
        <a:lstStyle/>
        <a:p>
          <a:endParaRPr lang="en-US"/>
        </a:p>
      </dgm:t>
    </dgm:pt>
    <dgm:pt modelId="{E772EBCE-C0BD-4AD8-8F76-BE587163485F}" type="pres">
      <dgm:prSet presAssocID="{BC36815E-5816-4433-9585-764EDE5A3D60}" presName="horFlow" presStyleCnt="0"/>
      <dgm:spPr/>
      <dgm:t>
        <a:bodyPr/>
        <a:lstStyle/>
        <a:p>
          <a:endParaRPr lang="en-US"/>
        </a:p>
      </dgm:t>
    </dgm:pt>
    <dgm:pt modelId="{F538668E-342E-4C87-B69D-3DBDB4540036}" type="pres">
      <dgm:prSet presAssocID="{BC36815E-5816-4433-9585-764EDE5A3D60}" presName="bigChev" presStyleLbl="node1" presStyleIdx="7" presStyleCnt="9" custScaleX="762756"/>
      <dgm:spPr/>
      <dgm:t>
        <a:bodyPr/>
        <a:lstStyle/>
        <a:p>
          <a:endParaRPr lang="en-US"/>
        </a:p>
      </dgm:t>
    </dgm:pt>
    <dgm:pt modelId="{B9E30580-5A1B-4C1C-84E4-16B397BFDFB6}" type="pres">
      <dgm:prSet presAssocID="{BC36815E-5816-4433-9585-764EDE5A3D60}" presName="vSp" presStyleCnt="0"/>
      <dgm:spPr/>
      <dgm:t>
        <a:bodyPr/>
        <a:lstStyle/>
        <a:p>
          <a:endParaRPr lang="en-US"/>
        </a:p>
      </dgm:t>
    </dgm:pt>
    <dgm:pt modelId="{75EBCEEF-A136-4407-9856-BF1A3E5C63F3}" type="pres">
      <dgm:prSet presAssocID="{35247326-158D-496E-AF04-FB1EA52C4C6A}" presName="horFlow" presStyleCnt="0"/>
      <dgm:spPr/>
      <dgm:t>
        <a:bodyPr/>
        <a:lstStyle/>
        <a:p>
          <a:endParaRPr lang="en-US"/>
        </a:p>
      </dgm:t>
    </dgm:pt>
    <dgm:pt modelId="{08C723C1-EAC5-463F-8898-45E3313CE1E1}" type="pres">
      <dgm:prSet presAssocID="{35247326-158D-496E-AF04-FB1EA52C4C6A}" presName="bigChev" presStyleLbl="node1" presStyleIdx="8" presStyleCnt="9" custScaleX="762756"/>
      <dgm:spPr/>
      <dgm:t>
        <a:bodyPr/>
        <a:lstStyle/>
        <a:p>
          <a:endParaRPr lang="en-US"/>
        </a:p>
      </dgm:t>
    </dgm:pt>
  </dgm:ptLst>
  <dgm:cxnLst>
    <dgm:cxn modelId="{0065025B-8BAF-439C-BA45-17C4FAE84A43}" type="presOf" srcId="{7E407E04-E628-4236-8988-4B04DFEB7002}" destId="{A732CCC7-7E8F-4676-9F9C-63FC6C3495A7}" srcOrd="0" destOrd="0" presId="urn:microsoft.com/office/officeart/2005/8/layout/lProcess3"/>
    <dgm:cxn modelId="{DDE9D542-6364-411D-9831-6A3CC335DB2B}" type="presOf" srcId="{D99EBB38-16AE-42B8-BEF8-63A96EEE7374}" destId="{B000E91A-BA77-4CB9-A05D-1DC41E0F2DA9}" srcOrd="0" destOrd="0" presId="urn:microsoft.com/office/officeart/2005/8/layout/lProcess3"/>
    <dgm:cxn modelId="{80048FE6-28F6-4918-ACD9-293A76E63ED0}" type="presOf" srcId="{35247326-158D-496E-AF04-FB1EA52C4C6A}" destId="{08C723C1-EAC5-463F-8898-45E3313CE1E1}" srcOrd="0" destOrd="0" presId="urn:microsoft.com/office/officeart/2005/8/layout/lProcess3"/>
    <dgm:cxn modelId="{37BB92F7-319F-4737-9557-F0AA3B510557}" srcId="{11A8B293-EBC7-4D1E-9BA6-54F00BCB17DD}" destId="{7C46D396-9481-4100-972B-32D5664D1577}" srcOrd="3" destOrd="0" parTransId="{C90341FE-5C89-43F6-9A9D-895D0616A22A}" sibTransId="{116AB8CD-DA36-4616-BD48-79D6DF095DE5}"/>
    <dgm:cxn modelId="{240E0669-6593-4CF6-8560-74C01E3BF0D8}" srcId="{11A8B293-EBC7-4D1E-9BA6-54F00BCB17DD}" destId="{35247326-158D-496E-AF04-FB1EA52C4C6A}" srcOrd="8" destOrd="0" parTransId="{BD95F6AF-C22B-4959-A9F0-5C5886735312}" sibTransId="{9A514CC4-29FB-417B-9E59-1B67A67000D9}"/>
    <dgm:cxn modelId="{571014DE-1970-4285-BDE1-14B27B6E9FC6}" srcId="{11A8B293-EBC7-4D1E-9BA6-54F00BCB17DD}" destId="{7E407E04-E628-4236-8988-4B04DFEB7002}" srcOrd="0" destOrd="0" parTransId="{6E0DF960-205A-4102-BD9F-CB27FFC85EFD}" sibTransId="{8FB63DB8-D5EF-4FC3-9E64-C71CCB465F68}"/>
    <dgm:cxn modelId="{A716AC3F-7D05-466E-A452-6483ECAE7126}" type="presOf" srcId="{2F5F098E-EF7B-4753-80A5-59E67181F8D1}" destId="{3D2822C3-EC46-4092-AF3B-D3B6ACE7E688}" srcOrd="0" destOrd="0" presId="urn:microsoft.com/office/officeart/2005/8/layout/lProcess3"/>
    <dgm:cxn modelId="{E11D5B95-8D34-4E31-AC7B-4139D62BAFBC}" type="presOf" srcId="{BC36815E-5816-4433-9585-764EDE5A3D60}" destId="{F538668E-342E-4C87-B69D-3DBDB4540036}" srcOrd="0" destOrd="0" presId="urn:microsoft.com/office/officeart/2005/8/layout/lProcess3"/>
    <dgm:cxn modelId="{27E225CB-71D7-4A34-9068-84C556E4943E}" srcId="{11A8B293-EBC7-4D1E-9BA6-54F00BCB17DD}" destId="{90D5E524-F3E6-4D86-B8F9-90C68E81FCB0}" srcOrd="6" destOrd="0" parTransId="{2305C1FE-74D5-42E3-9402-AAEE2D41E3CB}" sibTransId="{3409E0D5-0FAB-4511-9A68-F65441AA5A54}"/>
    <dgm:cxn modelId="{7C4559A6-7BBC-4A6B-8843-84DF7FE4484B}" type="presOf" srcId="{11A8B293-EBC7-4D1E-9BA6-54F00BCB17DD}" destId="{02960016-3D9F-46BB-9999-EC514157500F}" srcOrd="0" destOrd="0" presId="urn:microsoft.com/office/officeart/2005/8/layout/lProcess3"/>
    <dgm:cxn modelId="{5068A561-6412-4742-93D5-BD9178C7E57E}" srcId="{11A8B293-EBC7-4D1E-9BA6-54F00BCB17DD}" destId="{E0FCBA0D-A3AE-4111-8793-788CB31F8B0C}" srcOrd="4" destOrd="0" parTransId="{40486A23-78A9-4399-9CC9-9FF54845F4DA}" sibTransId="{5207BC09-ABB5-489A-B7C3-1F01478CB48A}"/>
    <dgm:cxn modelId="{603BC48B-2A6E-4470-A657-A4EE0C19AC87}" type="presOf" srcId="{7C46D396-9481-4100-972B-32D5664D1577}" destId="{2F26AEE6-3117-4C1A-AC1A-F6397C6C4984}" srcOrd="0" destOrd="0" presId="urn:microsoft.com/office/officeart/2005/8/layout/lProcess3"/>
    <dgm:cxn modelId="{97CFDC7F-EB05-4BFB-8738-413B1FAF3109}" srcId="{11A8B293-EBC7-4D1E-9BA6-54F00BCB17DD}" destId="{2F5F098E-EF7B-4753-80A5-59E67181F8D1}" srcOrd="2" destOrd="0" parTransId="{04C923F3-21A2-4C29-86F2-CCA632C61987}" sibTransId="{D73A95DD-EEBF-4E72-AB5B-57C9F8AF45AE}"/>
    <dgm:cxn modelId="{47435029-87FF-4A80-AF85-F983E91E5BFF}" srcId="{11A8B293-EBC7-4D1E-9BA6-54F00BCB17DD}" destId="{E3C017CE-529E-47FE-A21F-64EEC7DF3F6B}" srcOrd="1" destOrd="0" parTransId="{549A2267-8381-47F4-A5C0-D20D3A86A22F}" sibTransId="{A43C1D8A-526B-4628-873F-104955FAE46D}"/>
    <dgm:cxn modelId="{C36FD61B-80FB-4B99-9C97-5A584DA56210}" type="presOf" srcId="{90D5E524-F3E6-4D86-B8F9-90C68E81FCB0}" destId="{609AEEF3-B635-4B0E-A533-D37204F98B6A}" srcOrd="0" destOrd="0" presId="urn:microsoft.com/office/officeart/2005/8/layout/lProcess3"/>
    <dgm:cxn modelId="{503339FF-4291-4AC8-B977-1F78797A0934}" srcId="{11A8B293-EBC7-4D1E-9BA6-54F00BCB17DD}" destId="{BC36815E-5816-4433-9585-764EDE5A3D60}" srcOrd="7" destOrd="0" parTransId="{A7C4D95B-C16C-414D-B06C-1A427F449D22}" sibTransId="{F3C8B9E4-892A-4349-9377-6C2E9F18F40C}"/>
    <dgm:cxn modelId="{DF80206F-D531-4A76-9A31-D3976034396D}" srcId="{11A8B293-EBC7-4D1E-9BA6-54F00BCB17DD}" destId="{D99EBB38-16AE-42B8-BEF8-63A96EEE7374}" srcOrd="5" destOrd="0" parTransId="{9F113485-E6EF-4028-A4EE-C58134A5127F}" sibTransId="{FC9D01A5-01C9-45C5-8C84-BAF7F7ABDACC}"/>
    <dgm:cxn modelId="{C6975354-C51C-4780-B419-1297D3CFB3B1}" type="presOf" srcId="{E0FCBA0D-A3AE-4111-8793-788CB31F8B0C}" destId="{D730A910-0E17-4A87-8D52-69A95553E101}" srcOrd="0" destOrd="0" presId="urn:microsoft.com/office/officeart/2005/8/layout/lProcess3"/>
    <dgm:cxn modelId="{A9C6A853-AAF9-4BD2-BD6D-F471DB9591DD}" type="presOf" srcId="{E3C017CE-529E-47FE-A21F-64EEC7DF3F6B}" destId="{D8FB0E70-CD85-4DE7-99BF-6E3E9453E4F9}" srcOrd="0" destOrd="0" presId="urn:microsoft.com/office/officeart/2005/8/layout/lProcess3"/>
    <dgm:cxn modelId="{95057ACC-77B3-4336-A5D6-DD7E71184016}" type="presParOf" srcId="{02960016-3D9F-46BB-9999-EC514157500F}" destId="{C9CB3D63-9FCD-46E1-B496-240C4A77F2A1}" srcOrd="0" destOrd="0" presId="urn:microsoft.com/office/officeart/2005/8/layout/lProcess3"/>
    <dgm:cxn modelId="{FF928060-DC5F-41AC-A8AD-EE0B0A377709}" type="presParOf" srcId="{C9CB3D63-9FCD-46E1-B496-240C4A77F2A1}" destId="{A732CCC7-7E8F-4676-9F9C-63FC6C3495A7}" srcOrd="0" destOrd="0" presId="urn:microsoft.com/office/officeart/2005/8/layout/lProcess3"/>
    <dgm:cxn modelId="{51D81957-EC65-4451-948C-3C5D66DA0E17}" type="presParOf" srcId="{02960016-3D9F-46BB-9999-EC514157500F}" destId="{B35ADF51-9A9E-4DED-A4ED-620B71E52E12}" srcOrd="1" destOrd="0" presId="urn:microsoft.com/office/officeart/2005/8/layout/lProcess3"/>
    <dgm:cxn modelId="{258BC9EC-E0AF-4E3A-9B7B-30E96974EA52}" type="presParOf" srcId="{02960016-3D9F-46BB-9999-EC514157500F}" destId="{168EAC1F-03CE-4798-9B72-CDAE5E22D935}" srcOrd="2" destOrd="0" presId="urn:microsoft.com/office/officeart/2005/8/layout/lProcess3"/>
    <dgm:cxn modelId="{58CD0D4D-9277-4974-9ECD-06BB153360AD}" type="presParOf" srcId="{168EAC1F-03CE-4798-9B72-CDAE5E22D935}" destId="{D8FB0E70-CD85-4DE7-99BF-6E3E9453E4F9}" srcOrd="0" destOrd="0" presId="urn:microsoft.com/office/officeart/2005/8/layout/lProcess3"/>
    <dgm:cxn modelId="{76B8F86B-02EC-4B33-A19A-FB73704E7260}" type="presParOf" srcId="{02960016-3D9F-46BB-9999-EC514157500F}" destId="{DD311FD1-962D-4937-B172-301C2BB6AB5B}" srcOrd="3" destOrd="0" presId="urn:microsoft.com/office/officeart/2005/8/layout/lProcess3"/>
    <dgm:cxn modelId="{2BA219D0-518F-422D-B2A1-2EE95A1E3CB0}" type="presParOf" srcId="{02960016-3D9F-46BB-9999-EC514157500F}" destId="{6C52A559-76D6-4786-B8C9-08539F561882}" srcOrd="4" destOrd="0" presId="urn:microsoft.com/office/officeart/2005/8/layout/lProcess3"/>
    <dgm:cxn modelId="{C8D58CB7-1A20-458E-ABE7-50802F3E6D71}" type="presParOf" srcId="{6C52A559-76D6-4786-B8C9-08539F561882}" destId="{3D2822C3-EC46-4092-AF3B-D3B6ACE7E688}" srcOrd="0" destOrd="0" presId="urn:microsoft.com/office/officeart/2005/8/layout/lProcess3"/>
    <dgm:cxn modelId="{5FA615C4-CA12-4A13-B39F-8199725FB44A}" type="presParOf" srcId="{02960016-3D9F-46BB-9999-EC514157500F}" destId="{50550F92-FC23-4769-8784-4F455C5ADC8C}" srcOrd="5" destOrd="0" presId="urn:microsoft.com/office/officeart/2005/8/layout/lProcess3"/>
    <dgm:cxn modelId="{D8F54E86-5C2C-4B36-A4B2-A7659771D2B7}" type="presParOf" srcId="{02960016-3D9F-46BB-9999-EC514157500F}" destId="{ABBE80C7-85A8-4838-AEA3-1B22D4E41D9A}" srcOrd="6" destOrd="0" presId="urn:microsoft.com/office/officeart/2005/8/layout/lProcess3"/>
    <dgm:cxn modelId="{E440F6FE-DEDE-46F0-AEB6-2F7E4E1B4BAB}" type="presParOf" srcId="{ABBE80C7-85A8-4838-AEA3-1B22D4E41D9A}" destId="{2F26AEE6-3117-4C1A-AC1A-F6397C6C4984}" srcOrd="0" destOrd="0" presId="urn:microsoft.com/office/officeart/2005/8/layout/lProcess3"/>
    <dgm:cxn modelId="{BD53B7B1-4ED4-4FF6-9F42-A96210EB5A5D}" type="presParOf" srcId="{02960016-3D9F-46BB-9999-EC514157500F}" destId="{ABEC54FE-7023-4629-975F-12AF40F92202}" srcOrd="7" destOrd="0" presId="urn:microsoft.com/office/officeart/2005/8/layout/lProcess3"/>
    <dgm:cxn modelId="{2B170A82-2C50-4CA5-9F9A-61898B308E5B}" type="presParOf" srcId="{02960016-3D9F-46BB-9999-EC514157500F}" destId="{B498117A-6BB6-4298-BBFB-1743405D0B0D}" srcOrd="8" destOrd="0" presId="urn:microsoft.com/office/officeart/2005/8/layout/lProcess3"/>
    <dgm:cxn modelId="{19E00810-13C2-4221-AAC0-FD220BBDBA90}" type="presParOf" srcId="{B498117A-6BB6-4298-BBFB-1743405D0B0D}" destId="{D730A910-0E17-4A87-8D52-69A95553E101}" srcOrd="0" destOrd="0" presId="urn:microsoft.com/office/officeart/2005/8/layout/lProcess3"/>
    <dgm:cxn modelId="{C4897F2A-3860-40DE-9A81-A7744201F199}" type="presParOf" srcId="{02960016-3D9F-46BB-9999-EC514157500F}" destId="{0EE84806-B2D0-4832-9E88-C0EFC353B88F}" srcOrd="9" destOrd="0" presId="urn:microsoft.com/office/officeart/2005/8/layout/lProcess3"/>
    <dgm:cxn modelId="{D13A7CDF-DF42-4C06-A534-8D7A52747197}" type="presParOf" srcId="{02960016-3D9F-46BB-9999-EC514157500F}" destId="{D054B7CB-1C63-4E29-8EBE-FDC1E68B8D58}" srcOrd="10" destOrd="0" presId="urn:microsoft.com/office/officeart/2005/8/layout/lProcess3"/>
    <dgm:cxn modelId="{346E1763-A696-405D-945C-8084C95566AE}" type="presParOf" srcId="{D054B7CB-1C63-4E29-8EBE-FDC1E68B8D58}" destId="{B000E91A-BA77-4CB9-A05D-1DC41E0F2DA9}" srcOrd="0" destOrd="0" presId="urn:microsoft.com/office/officeart/2005/8/layout/lProcess3"/>
    <dgm:cxn modelId="{BA66D9CA-0E49-4160-B026-F6B8D5707A4D}" type="presParOf" srcId="{02960016-3D9F-46BB-9999-EC514157500F}" destId="{EA3EF4EA-9B74-4F71-973D-44E70086B63C}" srcOrd="11" destOrd="0" presId="urn:microsoft.com/office/officeart/2005/8/layout/lProcess3"/>
    <dgm:cxn modelId="{BE25CE2E-0BB7-457A-B3DF-A5DF9EF0F8C0}" type="presParOf" srcId="{02960016-3D9F-46BB-9999-EC514157500F}" destId="{64AF5CF7-9E66-4750-B73E-72779635E8D8}" srcOrd="12" destOrd="0" presId="urn:microsoft.com/office/officeart/2005/8/layout/lProcess3"/>
    <dgm:cxn modelId="{77B684CD-8BD2-4435-BF30-8A159B038FAF}" type="presParOf" srcId="{64AF5CF7-9E66-4750-B73E-72779635E8D8}" destId="{609AEEF3-B635-4B0E-A533-D37204F98B6A}" srcOrd="0" destOrd="0" presId="urn:microsoft.com/office/officeart/2005/8/layout/lProcess3"/>
    <dgm:cxn modelId="{9299B2F7-6913-4918-A1CD-60CE51562C3E}" type="presParOf" srcId="{02960016-3D9F-46BB-9999-EC514157500F}" destId="{5C8BD36C-F83E-4195-BCA3-E6CF6E918218}" srcOrd="13" destOrd="0" presId="urn:microsoft.com/office/officeart/2005/8/layout/lProcess3"/>
    <dgm:cxn modelId="{AB8AA6EC-C3D3-4690-9396-B67424F75E89}" type="presParOf" srcId="{02960016-3D9F-46BB-9999-EC514157500F}" destId="{E772EBCE-C0BD-4AD8-8F76-BE587163485F}" srcOrd="14" destOrd="0" presId="urn:microsoft.com/office/officeart/2005/8/layout/lProcess3"/>
    <dgm:cxn modelId="{1B0F4344-3E96-4D3E-9216-6304EF4557A3}" type="presParOf" srcId="{E772EBCE-C0BD-4AD8-8F76-BE587163485F}" destId="{F538668E-342E-4C87-B69D-3DBDB4540036}" srcOrd="0" destOrd="0" presId="urn:microsoft.com/office/officeart/2005/8/layout/lProcess3"/>
    <dgm:cxn modelId="{1F16EA1C-099E-4263-897C-637A315A9DD7}" type="presParOf" srcId="{02960016-3D9F-46BB-9999-EC514157500F}" destId="{B9E30580-5A1B-4C1C-84E4-16B397BFDFB6}" srcOrd="15" destOrd="0" presId="urn:microsoft.com/office/officeart/2005/8/layout/lProcess3"/>
    <dgm:cxn modelId="{BF8B8BE0-A1D6-4F31-901B-0C6BDC280170}" type="presParOf" srcId="{02960016-3D9F-46BB-9999-EC514157500F}" destId="{75EBCEEF-A136-4407-9856-BF1A3E5C63F3}" srcOrd="16" destOrd="0" presId="urn:microsoft.com/office/officeart/2005/8/layout/lProcess3"/>
    <dgm:cxn modelId="{8723C0AD-A122-431C-A616-9EAF16ADC5AA}" type="presParOf" srcId="{75EBCEEF-A136-4407-9856-BF1A3E5C63F3}" destId="{08C723C1-EAC5-463F-8898-45E3313CE1E1}" srcOrd="0" destOrd="0" presId="urn:microsoft.com/office/officeart/2005/8/layout/lProcess3"/>
  </dgm:cxnLst>
  <dgm:bg/>
  <dgm:whole>
    <a:ln>
      <a:solidFill>
        <a:schemeClr val="tx1">
          <a:lumMod val="95000"/>
        </a:schemeClr>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8FBACD-C8F4-4442-8262-502F7007EB4C}"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EC090502-D004-4908-9510-06F0CD9506C7}">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t>Mobile Simulator is a software application for a personal computer which creates a virtual machine version of a mobile </a:t>
          </a:r>
          <a:r>
            <a:rPr lang="en-US" sz="1200" dirty="0" err="1" smtClean="0"/>
            <a:t>device,such</a:t>
          </a:r>
          <a:r>
            <a:rPr lang="en-US" sz="1200" dirty="0" smtClean="0"/>
            <a:t> as a mobile phone, iPhone, other smartphone, or calculator, on the computer</a:t>
          </a:r>
          <a:r>
            <a:rPr lang="en-US" sz="1100" dirty="0" smtClean="0"/>
            <a:t>.  </a:t>
          </a:r>
          <a:endParaRPr lang="en-US" sz="1100" dirty="0"/>
        </a:p>
      </dgm:t>
    </dgm:pt>
    <dgm:pt modelId="{6555A558-83F8-4273-95C3-A2CAC99E4740}" type="parTrans" cxnId="{AADF3840-AF55-41EB-8F9A-30638BEDB59B}">
      <dgm:prSet/>
      <dgm:spPr/>
      <dgm:t>
        <a:bodyPr/>
        <a:lstStyle/>
        <a:p>
          <a:endParaRPr lang="en-US"/>
        </a:p>
      </dgm:t>
    </dgm:pt>
    <dgm:pt modelId="{D68ECC95-B0F2-4F42-BED1-C01C9924F5C3}" type="sibTrans" cxnId="{AADF3840-AF55-41EB-8F9A-30638BEDB59B}">
      <dgm:prSet/>
      <dgm:spPr/>
      <dgm:t>
        <a:bodyPr/>
        <a:lstStyle/>
        <a:p>
          <a:endParaRPr lang="en-US"/>
        </a:p>
      </dgm:t>
    </dgm:pt>
    <dgm:pt modelId="{1CFF275D-60DB-43F3-B197-143CBA19F71F}">
      <dgm:prSet custT="1"/>
      <dgm:spPr/>
      <dgm:t>
        <a:bodyPr/>
        <a:lstStyle/>
        <a:p>
          <a:r>
            <a:rPr lang="en-US" sz="1200" dirty="0" smtClean="0"/>
            <a:t>The mobile simulator allows the user to use features and run applications on the virtual mobile on their computer as though it was the actual mobile device</a:t>
          </a:r>
          <a:r>
            <a:rPr lang="en-US" sz="1000" dirty="0" smtClean="0"/>
            <a:t>.</a:t>
          </a:r>
        </a:p>
      </dgm:t>
    </dgm:pt>
    <dgm:pt modelId="{EC1424F5-BBD4-4688-B84E-1CF107E215B6}" type="parTrans" cxnId="{286FA6AE-B6DD-48DA-8B42-30DDBE14D38C}">
      <dgm:prSet/>
      <dgm:spPr/>
      <dgm:t>
        <a:bodyPr/>
        <a:lstStyle/>
        <a:p>
          <a:endParaRPr lang="en-US"/>
        </a:p>
      </dgm:t>
    </dgm:pt>
    <dgm:pt modelId="{330B6CFA-0A3F-4BFB-B23E-7C3091E8E86D}" type="sibTrans" cxnId="{286FA6AE-B6DD-48DA-8B42-30DDBE14D38C}">
      <dgm:prSet/>
      <dgm:spPr/>
      <dgm:t>
        <a:bodyPr/>
        <a:lstStyle/>
        <a:p>
          <a:endParaRPr lang="en-US"/>
        </a:p>
      </dgm:t>
    </dgm:pt>
    <dgm:pt modelId="{C237E237-990D-4125-A155-1C1A549C3A4A}">
      <dgm:prSet custT="1"/>
      <dgm:spPr/>
      <dgm:t>
        <a:bodyPr/>
        <a:lstStyle/>
        <a:p>
          <a:r>
            <a:rPr lang="en-US" sz="1200" dirty="0" smtClean="0"/>
            <a:t>A mobile simulator lets you test a website and determine how well it performs on various types of mobile devices. </a:t>
          </a:r>
        </a:p>
      </dgm:t>
    </dgm:pt>
    <dgm:pt modelId="{5FC2B70B-10C3-4601-A6C6-84EC221805D1}" type="parTrans" cxnId="{A4BFFC3C-7D06-4E3F-AF1B-2E1A9EA1D6B3}">
      <dgm:prSet/>
      <dgm:spPr/>
      <dgm:t>
        <a:bodyPr/>
        <a:lstStyle/>
        <a:p>
          <a:endParaRPr lang="en-US"/>
        </a:p>
      </dgm:t>
    </dgm:pt>
    <dgm:pt modelId="{6FDD4F17-E32F-4CE3-9B51-9AB61A851089}" type="sibTrans" cxnId="{A4BFFC3C-7D06-4E3F-AF1B-2E1A9EA1D6B3}">
      <dgm:prSet/>
      <dgm:spPr/>
      <dgm:t>
        <a:bodyPr/>
        <a:lstStyle/>
        <a:p>
          <a:endParaRPr lang="en-US"/>
        </a:p>
      </dgm:t>
    </dgm:pt>
    <dgm:pt modelId="{D016CB63-CBDC-4E42-AB0E-76917D82E6DD}">
      <dgm:prSet custT="1"/>
      <dgm:spPr/>
      <dgm:t>
        <a:bodyPr/>
        <a:lstStyle/>
        <a:p>
          <a:r>
            <a:rPr lang="en-US" sz="1200" dirty="0" smtClean="0"/>
            <a:t>   Mobile simulators may be developed using programming languages such as Java and .NET</a:t>
          </a:r>
        </a:p>
      </dgm:t>
    </dgm:pt>
    <dgm:pt modelId="{95C56F74-1ACF-492A-9016-3804B109F74D}" type="parTrans" cxnId="{649906AD-1A72-471B-A77B-12C4F5181164}">
      <dgm:prSet/>
      <dgm:spPr/>
      <dgm:t>
        <a:bodyPr/>
        <a:lstStyle/>
        <a:p>
          <a:endParaRPr lang="en-US"/>
        </a:p>
      </dgm:t>
    </dgm:pt>
    <dgm:pt modelId="{A7008841-0B17-4E6D-9E62-210D4198E485}" type="sibTrans" cxnId="{649906AD-1A72-471B-A77B-12C4F5181164}">
      <dgm:prSet/>
      <dgm:spPr/>
      <dgm:t>
        <a:bodyPr/>
        <a:lstStyle/>
        <a:p>
          <a:endParaRPr lang="en-US"/>
        </a:p>
      </dgm:t>
    </dgm:pt>
    <dgm:pt modelId="{7ECB92C9-4A45-4C90-BF17-A874606EDB14}">
      <dgm:prSet custT="1"/>
      <dgm:spPr/>
      <dgm:t>
        <a:bodyPr/>
        <a:lstStyle/>
        <a:p>
          <a:r>
            <a:rPr lang="en-US" sz="1200" dirty="0" smtClean="0"/>
            <a:t>A good simulator tests mobile content quickly on multiple browsers and emulates several device profiles simultaneously. </a:t>
          </a:r>
        </a:p>
      </dgm:t>
    </dgm:pt>
    <dgm:pt modelId="{69049955-CB3F-421A-8240-B4D5374350C5}" type="parTrans" cxnId="{969370FB-ED12-44AB-AD9F-3869B24F4B5C}">
      <dgm:prSet/>
      <dgm:spPr/>
      <dgm:t>
        <a:bodyPr/>
        <a:lstStyle/>
        <a:p>
          <a:endParaRPr lang="en-US"/>
        </a:p>
      </dgm:t>
    </dgm:pt>
    <dgm:pt modelId="{4676C8A0-5A82-44CA-9236-738C19125686}" type="sibTrans" cxnId="{969370FB-ED12-44AB-AD9F-3869B24F4B5C}">
      <dgm:prSet/>
      <dgm:spPr/>
      <dgm:t>
        <a:bodyPr/>
        <a:lstStyle/>
        <a:p>
          <a:endParaRPr lang="en-US"/>
        </a:p>
      </dgm:t>
    </dgm:pt>
    <dgm:pt modelId="{AEDB157A-B7FF-4942-8EC5-1F98981E0527}">
      <dgm:prSet custT="1"/>
      <dgm:spPr/>
      <dgm:t>
        <a:bodyPr/>
        <a:lstStyle/>
        <a:p>
          <a:r>
            <a:rPr lang="en-US" sz="1200" dirty="0" smtClean="0"/>
            <a:t>This allows analysis of mobile content in real-time, locate errors in code, view rendering in an environment that simulates the mobile browser, and optimize the site for performance.</a:t>
          </a:r>
        </a:p>
      </dgm:t>
    </dgm:pt>
    <dgm:pt modelId="{8B7FE86C-2379-4310-9EFB-4032CE22FA82}" type="parTrans" cxnId="{4A81D44B-0532-4D95-90AA-779B78190A51}">
      <dgm:prSet/>
      <dgm:spPr/>
      <dgm:t>
        <a:bodyPr/>
        <a:lstStyle/>
        <a:p>
          <a:endParaRPr lang="en-US"/>
        </a:p>
      </dgm:t>
    </dgm:pt>
    <dgm:pt modelId="{1F9A85D7-0A60-4CC3-9EFC-011B70C1C1C2}" type="sibTrans" cxnId="{4A81D44B-0532-4D95-90AA-779B78190A51}">
      <dgm:prSet/>
      <dgm:spPr/>
      <dgm:t>
        <a:bodyPr/>
        <a:lstStyle/>
        <a:p>
          <a:endParaRPr lang="en-US"/>
        </a:p>
      </dgm:t>
    </dgm:pt>
    <dgm:pt modelId="{EC88B220-4568-4EC7-A885-A4F4A70FE4C5}" type="pres">
      <dgm:prSet presAssocID="{D18FBACD-C8F4-4442-8262-502F7007EB4C}" presName="Name0" presStyleCnt="0">
        <dgm:presLayoutVars>
          <dgm:chMax val="7"/>
          <dgm:chPref val="7"/>
          <dgm:dir/>
        </dgm:presLayoutVars>
      </dgm:prSet>
      <dgm:spPr/>
      <dgm:t>
        <a:bodyPr/>
        <a:lstStyle/>
        <a:p>
          <a:endParaRPr lang="en-US"/>
        </a:p>
      </dgm:t>
    </dgm:pt>
    <dgm:pt modelId="{87C15309-514E-43AD-9917-E59750701B6F}" type="pres">
      <dgm:prSet presAssocID="{D18FBACD-C8F4-4442-8262-502F7007EB4C}" presName="Name1" presStyleCnt="0"/>
      <dgm:spPr/>
      <dgm:t>
        <a:bodyPr/>
        <a:lstStyle/>
        <a:p>
          <a:endParaRPr lang="en-US"/>
        </a:p>
      </dgm:t>
    </dgm:pt>
    <dgm:pt modelId="{9C4521FD-CA7A-4A53-8207-B10FF6B92620}" type="pres">
      <dgm:prSet presAssocID="{D18FBACD-C8F4-4442-8262-502F7007EB4C}" presName="cycle" presStyleCnt="0"/>
      <dgm:spPr/>
      <dgm:t>
        <a:bodyPr/>
        <a:lstStyle/>
        <a:p>
          <a:endParaRPr lang="en-US"/>
        </a:p>
      </dgm:t>
    </dgm:pt>
    <dgm:pt modelId="{5FEAB816-D699-4BF2-A974-BB67E445CE12}" type="pres">
      <dgm:prSet presAssocID="{D18FBACD-C8F4-4442-8262-502F7007EB4C}" presName="srcNode" presStyleLbl="node1" presStyleIdx="0" presStyleCnt="6"/>
      <dgm:spPr/>
      <dgm:t>
        <a:bodyPr/>
        <a:lstStyle/>
        <a:p>
          <a:endParaRPr lang="en-US"/>
        </a:p>
      </dgm:t>
    </dgm:pt>
    <dgm:pt modelId="{B4FC8289-B6D8-4FCA-83ED-9AA2C6A9D618}" type="pres">
      <dgm:prSet presAssocID="{D18FBACD-C8F4-4442-8262-502F7007EB4C}" presName="conn" presStyleLbl="parChTrans1D2" presStyleIdx="0" presStyleCnt="1"/>
      <dgm:spPr/>
      <dgm:t>
        <a:bodyPr/>
        <a:lstStyle/>
        <a:p>
          <a:endParaRPr lang="en-US"/>
        </a:p>
      </dgm:t>
    </dgm:pt>
    <dgm:pt modelId="{2FCA5795-C1DB-4DF6-8799-EAF63D5A2BE0}" type="pres">
      <dgm:prSet presAssocID="{D18FBACD-C8F4-4442-8262-502F7007EB4C}" presName="extraNode" presStyleLbl="node1" presStyleIdx="0" presStyleCnt="6"/>
      <dgm:spPr/>
      <dgm:t>
        <a:bodyPr/>
        <a:lstStyle/>
        <a:p>
          <a:endParaRPr lang="en-US"/>
        </a:p>
      </dgm:t>
    </dgm:pt>
    <dgm:pt modelId="{CE630A23-1405-49FE-8230-F1D17877B333}" type="pres">
      <dgm:prSet presAssocID="{D18FBACD-C8F4-4442-8262-502F7007EB4C}" presName="dstNode" presStyleLbl="node1" presStyleIdx="0" presStyleCnt="6"/>
      <dgm:spPr/>
      <dgm:t>
        <a:bodyPr/>
        <a:lstStyle/>
        <a:p>
          <a:endParaRPr lang="en-US"/>
        </a:p>
      </dgm:t>
    </dgm:pt>
    <dgm:pt modelId="{AFAAF95F-0E4F-4599-B98B-F92C8482226B}" type="pres">
      <dgm:prSet presAssocID="{EC090502-D004-4908-9510-06F0CD9506C7}" presName="text_1" presStyleLbl="node1" presStyleIdx="0" presStyleCnt="6" custScaleY="187373">
        <dgm:presLayoutVars>
          <dgm:bulletEnabled val="1"/>
        </dgm:presLayoutVars>
      </dgm:prSet>
      <dgm:spPr/>
      <dgm:t>
        <a:bodyPr/>
        <a:lstStyle/>
        <a:p>
          <a:endParaRPr lang="en-US"/>
        </a:p>
      </dgm:t>
    </dgm:pt>
    <dgm:pt modelId="{675D7FF4-FD32-4FA7-984C-60ACABF294FC}" type="pres">
      <dgm:prSet presAssocID="{EC090502-D004-4908-9510-06F0CD9506C7}" presName="accent_1" presStyleCnt="0"/>
      <dgm:spPr/>
      <dgm:t>
        <a:bodyPr/>
        <a:lstStyle/>
        <a:p>
          <a:endParaRPr lang="en-US"/>
        </a:p>
      </dgm:t>
    </dgm:pt>
    <dgm:pt modelId="{1DD9E6C6-40E5-4BC4-81CE-5BE5E087E32A}" type="pres">
      <dgm:prSet presAssocID="{EC090502-D004-4908-9510-06F0CD9506C7}" presName="accentRepeatNode" presStyleLbl="solidFgAcc1" presStyleIdx="0" presStyleCnt="6" custLinFactNeighborX="9412" custLinFactNeighborY="15578"/>
      <dgm:spPr>
        <a:solidFill>
          <a:schemeClr val="bg2">
            <a:lumMod val="90000"/>
          </a:schemeClr>
        </a:solidFill>
        <a:ln>
          <a:solidFill>
            <a:schemeClr val="bg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3C0F1285-FA0B-4A09-AF77-B3D08855D3B4}" type="pres">
      <dgm:prSet presAssocID="{1CFF275D-60DB-43F3-B197-143CBA19F71F}" presName="text_2" presStyleLbl="node1" presStyleIdx="1" presStyleCnt="6" custScaleY="158054">
        <dgm:presLayoutVars>
          <dgm:bulletEnabled val="1"/>
        </dgm:presLayoutVars>
      </dgm:prSet>
      <dgm:spPr/>
      <dgm:t>
        <a:bodyPr/>
        <a:lstStyle/>
        <a:p>
          <a:endParaRPr lang="en-US"/>
        </a:p>
      </dgm:t>
    </dgm:pt>
    <dgm:pt modelId="{A439B110-79C9-4CCC-A4FC-7445AA24D4DB}" type="pres">
      <dgm:prSet presAssocID="{1CFF275D-60DB-43F3-B197-143CBA19F71F}" presName="accent_2" presStyleCnt="0"/>
      <dgm:spPr/>
    </dgm:pt>
    <dgm:pt modelId="{F830FD3C-B92E-459B-AF84-466DAEA25359}" type="pres">
      <dgm:prSet presAssocID="{1CFF275D-60DB-43F3-B197-143CBA19F71F}" presName="accentRepeatNode" presStyleLbl="solidFgAcc1" presStyleIdx="1" presStyleCnt="6"/>
      <dgm:spPr>
        <a:solidFill>
          <a:srgbClr val="FFFF99"/>
        </a:solidFill>
        <a:ln>
          <a:solidFill>
            <a:schemeClr val="bg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0BD864E2-718A-4955-93A1-C32F6A9AEBA5}" type="pres">
      <dgm:prSet presAssocID="{C237E237-990D-4125-A155-1C1A549C3A4A}" presName="text_3" presStyleLbl="node1" presStyleIdx="2" presStyleCnt="6" custScaleY="187373">
        <dgm:presLayoutVars>
          <dgm:bulletEnabled val="1"/>
        </dgm:presLayoutVars>
      </dgm:prSet>
      <dgm:spPr/>
      <dgm:t>
        <a:bodyPr/>
        <a:lstStyle/>
        <a:p>
          <a:endParaRPr lang="en-US"/>
        </a:p>
      </dgm:t>
    </dgm:pt>
    <dgm:pt modelId="{A12F9C3A-04D5-495D-B066-33DBE0C911D5}" type="pres">
      <dgm:prSet presAssocID="{C237E237-990D-4125-A155-1C1A549C3A4A}" presName="accent_3" presStyleCnt="0"/>
      <dgm:spPr/>
    </dgm:pt>
    <dgm:pt modelId="{6576984B-9C89-411C-BBF7-A85057CE8346}" type="pres">
      <dgm:prSet presAssocID="{C237E237-990D-4125-A155-1C1A549C3A4A}" presName="accentRepeatNode" presStyleLbl="solidFgAcc1" presStyleIdx="2" presStyleCnt="6" custLinFactNeighborX="-5431" custLinFactNeighborY="-11626"/>
      <dgm:spPr>
        <a:solidFill>
          <a:schemeClr val="bg2">
            <a:lumMod val="90000"/>
          </a:schemeClr>
        </a:solidFill>
        <a:ln>
          <a:solidFill>
            <a:schemeClr val="bg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3F2774F3-53EC-4C20-9938-6112FA9F3F04}" type="pres">
      <dgm:prSet presAssocID="{7ECB92C9-4A45-4C90-BF17-A874606EDB14}" presName="text_4" presStyleLbl="node1" presStyleIdx="3" presStyleCnt="6" custScaleY="187373">
        <dgm:presLayoutVars>
          <dgm:bulletEnabled val="1"/>
        </dgm:presLayoutVars>
      </dgm:prSet>
      <dgm:spPr/>
      <dgm:t>
        <a:bodyPr/>
        <a:lstStyle/>
        <a:p>
          <a:endParaRPr lang="en-US"/>
        </a:p>
      </dgm:t>
    </dgm:pt>
    <dgm:pt modelId="{63596185-5036-4D91-9BAC-676BDBFBA984}" type="pres">
      <dgm:prSet presAssocID="{7ECB92C9-4A45-4C90-BF17-A874606EDB14}" presName="accent_4" presStyleCnt="0"/>
      <dgm:spPr/>
    </dgm:pt>
    <dgm:pt modelId="{0FADFCE0-23BA-4B58-8F35-75BA7383CCE9}" type="pres">
      <dgm:prSet presAssocID="{7ECB92C9-4A45-4C90-BF17-A874606EDB14}" presName="accentRepeatNode" presStyleLbl="solidFgAcc1" presStyleIdx="3" presStyleCnt="6" custLinFactNeighborX="-5431" custLinFactNeighborY="-9954"/>
      <dgm:spPr>
        <a:solidFill>
          <a:srgbClr val="FFFF99"/>
        </a:solidFill>
        <a:ln>
          <a:solidFill>
            <a:schemeClr val="bg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FF0FBFAE-D2CD-4770-89AE-C6E8B0D0DE9C}" type="pres">
      <dgm:prSet presAssocID="{AEDB157A-B7FF-4942-8EC5-1F98981E0527}" presName="text_5" presStyleLbl="node1" presStyleIdx="4" presStyleCnt="6" custScaleY="187373">
        <dgm:presLayoutVars>
          <dgm:bulletEnabled val="1"/>
        </dgm:presLayoutVars>
      </dgm:prSet>
      <dgm:spPr/>
      <dgm:t>
        <a:bodyPr/>
        <a:lstStyle/>
        <a:p>
          <a:endParaRPr lang="en-US"/>
        </a:p>
      </dgm:t>
    </dgm:pt>
    <dgm:pt modelId="{DD34BFFD-FF63-4DF2-99A0-B2E02D01034E}" type="pres">
      <dgm:prSet presAssocID="{AEDB157A-B7FF-4942-8EC5-1F98981E0527}" presName="accent_5" presStyleCnt="0"/>
      <dgm:spPr/>
    </dgm:pt>
    <dgm:pt modelId="{2DAC313F-BC6A-4A6A-9D8B-9A7B9DA80E9A}" type="pres">
      <dgm:prSet presAssocID="{AEDB157A-B7FF-4942-8EC5-1F98981E0527}" presName="accentRepeatNode" presStyleLbl="solidFgAcc1" presStyleIdx="4" presStyleCnt="6" custLinFactNeighborX="4397" custLinFactNeighborY="-8359"/>
      <dgm:spPr>
        <a:solidFill>
          <a:schemeClr val="bg2">
            <a:lumMod val="90000"/>
          </a:schemeClr>
        </a:solidFill>
        <a:ln>
          <a:solidFill>
            <a:schemeClr val="bg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0ADFF231-D9FB-4AC1-ABD0-A8365A60E95A}" type="pres">
      <dgm:prSet presAssocID="{D016CB63-CBDC-4E42-AB0E-76917D82E6DD}" presName="text_6" presStyleLbl="node1" presStyleIdx="5" presStyleCnt="6" custScaleY="150970" custLinFactNeighborX="-11" custLinFactNeighborY="22733">
        <dgm:presLayoutVars>
          <dgm:bulletEnabled val="1"/>
        </dgm:presLayoutVars>
      </dgm:prSet>
      <dgm:spPr/>
      <dgm:t>
        <a:bodyPr/>
        <a:lstStyle/>
        <a:p>
          <a:endParaRPr lang="en-US"/>
        </a:p>
      </dgm:t>
    </dgm:pt>
    <dgm:pt modelId="{5F025B94-ABC7-4DF6-8DD5-7CE855987414}" type="pres">
      <dgm:prSet presAssocID="{D016CB63-CBDC-4E42-AB0E-76917D82E6DD}" presName="accent_6" presStyleCnt="0"/>
      <dgm:spPr/>
    </dgm:pt>
    <dgm:pt modelId="{353CDFE6-854C-4245-BFE7-EA0529002498}" type="pres">
      <dgm:prSet presAssocID="{D016CB63-CBDC-4E42-AB0E-76917D82E6DD}" presName="accentRepeatNode" presStyleLbl="solidFgAcc1" presStyleIdx="5" presStyleCnt="6" custLinFactNeighborX="19543" custLinFactNeighborY="-16895"/>
      <dgm:spPr>
        <a:solidFill>
          <a:srgbClr val="FFFF99"/>
        </a:solidFill>
        <a:ln>
          <a:solidFill>
            <a:schemeClr val="bg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Lst>
  <dgm:cxnLst>
    <dgm:cxn modelId="{4A81D44B-0532-4D95-90AA-779B78190A51}" srcId="{D18FBACD-C8F4-4442-8262-502F7007EB4C}" destId="{AEDB157A-B7FF-4942-8EC5-1F98981E0527}" srcOrd="4" destOrd="0" parTransId="{8B7FE86C-2379-4310-9EFB-4032CE22FA82}" sibTransId="{1F9A85D7-0A60-4CC3-9EFC-011B70C1C1C2}"/>
    <dgm:cxn modelId="{286FA6AE-B6DD-48DA-8B42-30DDBE14D38C}" srcId="{D18FBACD-C8F4-4442-8262-502F7007EB4C}" destId="{1CFF275D-60DB-43F3-B197-143CBA19F71F}" srcOrd="1" destOrd="0" parTransId="{EC1424F5-BBD4-4688-B84E-1CF107E215B6}" sibTransId="{330B6CFA-0A3F-4BFB-B23E-7C3091E8E86D}"/>
    <dgm:cxn modelId="{BAA0DDDE-8A7B-4922-85AF-4BD863C8AFB3}" type="presOf" srcId="{D68ECC95-B0F2-4F42-BED1-C01C9924F5C3}" destId="{B4FC8289-B6D8-4FCA-83ED-9AA2C6A9D618}" srcOrd="0" destOrd="0" presId="urn:microsoft.com/office/officeart/2008/layout/VerticalCurvedList"/>
    <dgm:cxn modelId="{5FFF68C7-9448-405E-A4B6-B89E0FC9A87F}" type="presOf" srcId="{7ECB92C9-4A45-4C90-BF17-A874606EDB14}" destId="{3F2774F3-53EC-4C20-9938-6112FA9F3F04}" srcOrd="0" destOrd="0" presId="urn:microsoft.com/office/officeart/2008/layout/VerticalCurvedList"/>
    <dgm:cxn modelId="{AADF3840-AF55-41EB-8F9A-30638BEDB59B}" srcId="{D18FBACD-C8F4-4442-8262-502F7007EB4C}" destId="{EC090502-D004-4908-9510-06F0CD9506C7}" srcOrd="0" destOrd="0" parTransId="{6555A558-83F8-4273-95C3-A2CAC99E4740}" sibTransId="{D68ECC95-B0F2-4F42-BED1-C01C9924F5C3}"/>
    <dgm:cxn modelId="{969370FB-ED12-44AB-AD9F-3869B24F4B5C}" srcId="{D18FBACD-C8F4-4442-8262-502F7007EB4C}" destId="{7ECB92C9-4A45-4C90-BF17-A874606EDB14}" srcOrd="3" destOrd="0" parTransId="{69049955-CB3F-421A-8240-B4D5374350C5}" sibTransId="{4676C8A0-5A82-44CA-9236-738C19125686}"/>
    <dgm:cxn modelId="{8EB429A7-2751-44E6-AD72-D19A29C39F75}" type="presOf" srcId="{1CFF275D-60DB-43F3-B197-143CBA19F71F}" destId="{3C0F1285-FA0B-4A09-AF77-B3D08855D3B4}" srcOrd="0" destOrd="0" presId="urn:microsoft.com/office/officeart/2008/layout/VerticalCurvedList"/>
    <dgm:cxn modelId="{A28C9A10-ECA4-474F-8C30-8FAA165231CD}" type="presOf" srcId="{D18FBACD-C8F4-4442-8262-502F7007EB4C}" destId="{EC88B220-4568-4EC7-A885-A4F4A70FE4C5}" srcOrd="0" destOrd="0" presId="urn:microsoft.com/office/officeart/2008/layout/VerticalCurvedList"/>
    <dgm:cxn modelId="{6916AD4B-A418-4324-9C22-083C314E0935}" type="presOf" srcId="{C237E237-990D-4125-A155-1C1A549C3A4A}" destId="{0BD864E2-718A-4955-93A1-C32F6A9AEBA5}" srcOrd="0" destOrd="0" presId="urn:microsoft.com/office/officeart/2008/layout/VerticalCurvedList"/>
    <dgm:cxn modelId="{A938CB1D-3B8D-4543-928E-55CAA41B6178}" type="presOf" srcId="{AEDB157A-B7FF-4942-8EC5-1F98981E0527}" destId="{FF0FBFAE-D2CD-4770-89AE-C6E8B0D0DE9C}" srcOrd="0" destOrd="0" presId="urn:microsoft.com/office/officeart/2008/layout/VerticalCurvedList"/>
    <dgm:cxn modelId="{A4BFFC3C-7D06-4E3F-AF1B-2E1A9EA1D6B3}" srcId="{D18FBACD-C8F4-4442-8262-502F7007EB4C}" destId="{C237E237-990D-4125-A155-1C1A549C3A4A}" srcOrd="2" destOrd="0" parTransId="{5FC2B70B-10C3-4601-A6C6-84EC221805D1}" sibTransId="{6FDD4F17-E32F-4CE3-9B51-9AB61A851089}"/>
    <dgm:cxn modelId="{649906AD-1A72-471B-A77B-12C4F5181164}" srcId="{D18FBACD-C8F4-4442-8262-502F7007EB4C}" destId="{D016CB63-CBDC-4E42-AB0E-76917D82E6DD}" srcOrd="5" destOrd="0" parTransId="{95C56F74-1ACF-492A-9016-3804B109F74D}" sibTransId="{A7008841-0B17-4E6D-9E62-210D4198E485}"/>
    <dgm:cxn modelId="{C309CDC6-7F10-4EA5-A4CF-28E8CD4ABF83}" type="presOf" srcId="{EC090502-D004-4908-9510-06F0CD9506C7}" destId="{AFAAF95F-0E4F-4599-B98B-F92C8482226B}" srcOrd="0" destOrd="0" presId="urn:microsoft.com/office/officeart/2008/layout/VerticalCurvedList"/>
    <dgm:cxn modelId="{3C1DD549-9448-4C75-BE6C-6F7B4D4185CF}" type="presOf" srcId="{D016CB63-CBDC-4E42-AB0E-76917D82E6DD}" destId="{0ADFF231-D9FB-4AC1-ABD0-A8365A60E95A}" srcOrd="0" destOrd="0" presId="urn:microsoft.com/office/officeart/2008/layout/VerticalCurvedList"/>
    <dgm:cxn modelId="{570BAD37-41C2-496D-B745-C69FDE484386}" type="presParOf" srcId="{EC88B220-4568-4EC7-A885-A4F4A70FE4C5}" destId="{87C15309-514E-43AD-9917-E59750701B6F}" srcOrd="0" destOrd="0" presId="urn:microsoft.com/office/officeart/2008/layout/VerticalCurvedList"/>
    <dgm:cxn modelId="{668503E1-C1CB-4CE5-B83E-D40F5C8DF44D}" type="presParOf" srcId="{87C15309-514E-43AD-9917-E59750701B6F}" destId="{9C4521FD-CA7A-4A53-8207-B10FF6B92620}" srcOrd="0" destOrd="0" presId="urn:microsoft.com/office/officeart/2008/layout/VerticalCurvedList"/>
    <dgm:cxn modelId="{66256760-2421-496C-A4B8-892A3D6389F4}" type="presParOf" srcId="{9C4521FD-CA7A-4A53-8207-B10FF6B92620}" destId="{5FEAB816-D699-4BF2-A974-BB67E445CE12}" srcOrd="0" destOrd="0" presId="urn:microsoft.com/office/officeart/2008/layout/VerticalCurvedList"/>
    <dgm:cxn modelId="{B991E180-AE5E-426B-A91B-49B591D80524}" type="presParOf" srcId="{9C4521FD-CA7A-4A53-8207-B10FF6B92620}" destId="{B4FC8289-B6D8-4FCA-83ED-9AA2C6A9D618}" srcOrd="1" destOrd="0" presId="urn:microsoft.com/office/officeart/2008/layout/VerticalCurvedList"/>
    <dgm:cxn modelId="{CDC13E2B-41C1-4B75-9FD9-FC422ACADD52}" type="presParOf" srcId="{9C4521FD-CA7A-4A53-8207-B10FF6B92620}" destId="{2FCA5795-C1DB-4DF6-8799-EAF63D5A2BE0}" srcOrd="2" destOrd="0" presId="urn:microsoft.com/office/officeart/2008/layout/VerticalCurvedList"/>
    <dgm:cxn modelId="{245AAA57-C9AD-4FE2-BC35-DD9212E84B93}" type="presParOf" srcId="{9C4521FD-CA7A-4A53-8207-B10FF6B92620}" destId="{CE630A23-1405-49FE-8230-F1D17877B333}" srcOrd="3" destOrd="0" presId="urn:microsoft.com/office/officeart/2008/layout/VerticalCurvedList"/>
    <dgm:cxn modelId="{F8EF45BB-D2BE-4B03-AD15-BE45CADACE9E}" type="presParOf" srcId="{87C15309-514E-43AD-9917-E59750701B6F}" destId="{AFAAF95F-0E4F-4599-B98B-F92C8482226B}" srcOrd="1" destOrd="0" presId="urn:microsoft.com/office/officeart/2008/layout/VerticalCurvedList"/>
    <dgm:cxn modelId="{C353A681-7BC6-47F2-ADE2-D18400762CCE}" type="presParOf" srcId="{87C15309-514E-43AD-9917-E59750701B6F}" destId="{675D7FF4-FD32-4FA7-984C-60ACABF294FC}" srcOrd="2" destOrd="0" presId="urn:microsoft.com/office/officeart/2008/layout/VerticalCurvedList"/>
    <dgm:cxn modelId="{87C73503-EEFE-4D5D-B73F-B37DFB5D0376}" type="presParOf" srcId="{675D7FF4-FD32-4FA7-984C-60ACABF294FC}" destId="{1DD9E6C6-40E5-4BC4-81CE-5BE5E087E32A}" srcOrd="0" destOrd="0" presId="urn:microsoft.com/office/officeart/2008/layout/VerticalCurvedList"/>
    <dgm:cxn modelId="{5E6202BB-E82E-4F3B-9962-6E63B0586938}" type="presParOf" srcId="{87C15309-514E-43AD-9917-E59750701B6F}" destId="{3C0F1285-FA0B-4A09-AF77-B3D08855D3B4}" srcOrd="3" destOrd="0" presId="urn:microsoft.com/office/officeart/2008/layout/VerticalCurvedList"/>
    <dgm:cxn modelId="{3AB95F60-CAF6-4A74-882B-C3F283F5D093}" type="presParOf" srcId="{87C15309-514E-43AD-9917-E59750701B6F}" destId="{A439B110-79C9-4CCC-A4FC-7445AA24D4DB}" srcOrd="4" destOrd="0" presId="urn:microsoft.com/office/officeart/2008/layout/VerticalCurvedList"/>
    <dgm:cxn modelId="{3F22FBE4-6FAE-4E29-9A5B-362E51E0CF38}" type="presParOf" srcId="{A439B110-79C9-4CCC-A4FC-7445AA24D4DB}" destId="{F830FD3C-B92E-459B-AF84-466DAEA25359}" srcOrd="0" destOrd="0" presId="urn:microsoft.com/office/officeart/2008/layout/VerticalCurvedList"/>
    <dgm:cxn modelId="{76122CC8-ABBA-48B1-930C-12C7A420EB97}" type="presParOf" srcId="{87C15309-514E-43AD-9917-E59750701B6F}" destId="{0BD864E2-718A-4955-93A1-C32F6A9AEBA5}" srcOrd="5" destOrd="0" presId="urn:microsoft.com/office/officeart/2008/layout/VerticalCurvedList"/>
    <dgm:cxn modelId="{C3C670FC-A179-4381-9264-F0AFBFF58A82}" type="presParOf" srcId="{87C15309-514E-43AD-9917-E59750701B6F}" destId="{A12F9C3A-04D5-495D-B066-33DBE0C911D5}" srcOrd="6" destOrd="0" presId="urn:microsoft.com/office/officeart/2008/layout/VerticalCurvedList"/>
    <dgm:cxn modelId="{34C4B55D-AB0C-4A85-BB9D-F2A9762DC351}" type="presParOf" srcId="{A12F9C3A-04D5-495D-B066-33DBE0C911D5}" destId="{6576984B-9C89-411C-BBF7-A85057CE8346}" srcOrd="0" destOrd="0" presId="urn:microsoft.com/office/officeart/2008/layout/VerticalCurvedList"/>
    <dgm:cxn modelId="{4894CC38-7596-4543-9FF6-858B58B6044E}" type="presParOf" srcId="{87C15309-514E-43AD-9917-E59750701B6F}" destId="{3F2774F3-53EC-4C20-9938-6112FA9F3F04}" srcOrd="7" destOrd="0" presId="urn:microsoft.com/office/officeart/2008/layout/VerticalCurvedList"/>
    <dgm:cxn modelId="{42BE650B-60B9-438D-809D-17845ECFCA78}" type="presParOf" srcId="{87C15309-514E-43AD-9917-E59750701B6F}" destId="{63596185-5036-4D91-9BAC-676BDBFBA984}" srcOrd="8" destOrd="0" presId="urn:microsoft.com/office/officeart/2008/layout/VerticalCurvedList"/>
    <dgm:cxn modelId="{40F3BE13-AEA1-4109-9076-F37C91A98470}" type="presParOf" srcId="{63596185-5036-4D91-9BAC-676BDBFBA984}" destId="{0FADFCE0-23BA-4B58-8F35-75BA7383CCE9}" srcOrd="0" destOrd="0" presId="urn:microsoft.com/office/officeart/2008/layout/VerticalCurvedList"/>
    <dgm:cxn modelId="{AA608A99-52FB-45CC-84CB-AAC6A8E8A3D9}" type="presParOf" srcId="{87C15309-514E-43AD-9917-E59750701B6F}" destId="{FF0FBFAE-D2CD-4770-89AE-C6E8B0D0DE9C}" srcOrd="9" destOrd="0" presId="urn:microsoft.com/office/officeart/2008/layout/VerticalCurvedList"/>
    <dgm:cxn modelId="{E4645E49-EA25-4267-9079-C4636D72AB50}" type="presParOf" srcId="{87C15309-514E-43AD-9917-E59750701B6F}" destId="{DD34BFFD-FF63-4DF2-99A0-B2E02D01034E}" srcOrd="10" destOrd="0" presId="urn:microsoft.com/office/officeart/2008/layout/VerticalCurvedList"/>
    <dgm:cxn modelId="{A5682BA0-A789-4A0D-AC84-55B6B9C5B441}" type="presParOf" srcId="{DD34BFFD-FF63-4DF2-99A0-B2E02D01034E}" destId="{2DAC313F-BC6A-4A6A-9D8B-9A7B9DA80E9A}" srcOrd="0" destOrd="0" presId="urn:microsoft.com/office/officeart/2008/layout/VerticalCurvedList"/>
    <dgm:cxn modelId="{0488A7A2-32B3-4471-B8D5-67B433C837EB}" type="presParOf" srcId="{87C15309-514E-43AD-9917-E59750701B6F}" destId="{0ADFF231-D9FB-4AC1-ABD0-A8365A60E95A}" srcOrd="11" destOrd="0" presId="urn:microsoft.com/office/officeart/2008/layout/VerticalCurvedList"/>
    <dgm:cxn modelId="{36B3C5D8-06CB-4BA4-A628-729D48ADACA1}" type="presParOf" srcId="{87C15309-514E-43AD-9917-E59750701B6F}" destId="{5F025B94-ABC7-4DF6-8DD5-7CE855987414}" srcOrd="12" destOrd="0" presId="urn:microsoft.com/office/officeart/2008/layout/VerticalCurvedList"/>
    <dgm:cxn modelId="{57F603A5-54BA-4EC9-BF9B-8672C9CDC273}" type="presParOf" srcId="{5F025B94-ABC7-4DF6-8DD5-7CE855987414}" destId="{353CDFE6-854C-4245-BFE7-EA0529002498}"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8FBACD-C8F4-4442-8262-502F7007EB4C}"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n-US"/>
        </a:p>
      </dgm:t>
    </dgm:pt>
    <dgm:pt modelId="{06A97D04-EE4C-4530-B159-7CD390019D87}">
      <dgm:prSet>
        <dgm:style>
          <a:lnRef idx="1">
            <a:schemeClr val="dk1"/>
          </a:lnRef>
          <a:fillRef idx="2">
            <a:schemeClr val="dk1"/>
          </a:fillRef>
          <a:effectRef idx="1">
            <a:schemeClr val="dk1"/>
          </a:effectRef>
          <a:fontRef idx="minor">
            <a:schemeClr val="dk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0" i="0" dirty="0" smtClean="0"/>
            <a:t>A </a:t>
          </a:r>
          <a:r>
            <a:rPr lang="en-US" b="1" i="0" dirty="0" smtClean="0"/>
            <a:t>SIMULATOR </a:t>
          </a:r>
          <a:r>
            <a:rPr lang="en-US" b="0" i="0" dirty="0" smtClean="0"/>
            <a:t>sets up a similar environment to the original device's OS, but doesn't attempt to simulate the real device's hardware. </a:t>
          </a:r>
        </a:p>
        <a:p>
          <a:r>
            <a:rPr lang="en-US" b="0" i="0" dirty="0" smtClean="0"/>
            <a:t>Some programs may run a little differently, and it may require other changes (like that the program be compiled for the computer's CPU instead of the device's), but it's a close enough match that you can do most of your development against the simulator.</a:t>
          </a:r>
          <a:endParaRPr lang="en-US" dirty="0"/>
        </a:p>
      </dgm:t>
    </dgm:pt>
    <dgm:pt modelId="{38114D45-74E5-4A5A-9ACD-4A2AA7EF0BF2}" type="parTrans" cxnId="{B5033929-8C2E-4FDE-9AD3-85985A195943}">
      <dgm:prSet/>
      <dgm:spPr/>
      <dgm:t>
        <a:bodyPr/>
        <a:lstStyle/>
        <a:p>
          <a:endParaRPr lang="en-US"/>
        </a:p>
      </dgm:t>
    </dgm:pt>
    <dgm:pt modelId="{5DD6E259-2B2F-423C-B812-73E04D40C325}" type="sibTrans" cxnId="{B5033929-8C2E-4FDE-9AD3-85985A195943}">
      <dgm:prSet/>
      <dgm:spPr/>
      <dgm:t>
        <a:bodyPr/>
        <a:lstStyle/>
        <a:p>
          <a:endParaRPr lang="en-US"/>
        </a:p>
      </dgm:t>
    </dgm:pt>
    <dgm:pt modelId="{E254A2B1-3EDE-4EE9-9E10-BBFBA521E9BC}" type="pres">
      <dgm:prSet presAssocID="{D18FBACD-C8F4-4442-8262-502F7007EB4C}" presName="Name0" presStyleCnt="0">
        <dgm:presLayoutVars>
          <dgm:dir/>
          <dgm:resizeHandles val="exact"/>
        </dgm:presLayoutVars>
      </dgm:prSet>
      <dgm:spPr/>
      <dgm:t>
        <a:bodyPr/>
        <a:lstStyle/>
        <a:p>
          <a:endParaRPr lang="en-US"/>
        </a:p>
      </dgm:t>
    </dgm:pt>
    <dgm:pt modelId="{0F3A8F21-D76E-4F3E-BC4F-021F51BB5806}" type="pres">
      <dgm:prSet presAssocID="{06A97D04-EE4C-4530-B159-7CD390019D87}" presName="composite" presStyleCnt="0"/>
      <dgm:spPr/>
    </dgm:pt>
    <dgm:pt modelId="{C523D5E2-2596-41AA-AA83-DD85FC91C17C}" type="pres">
      <dgm:prSet presAssocID="{06A97D04-EE4C-4530-B159-7CD390019D87}" presName="rect1" presStyleLbl="trAlignAcc1" presStyleIdx="0" presStyleCnt="1" custScaleX="91079" custScaleY="421053">
        <dgm:presLayoutVars>
          <dgm:bulletEnabled val="1"/>
        </dgm:presLayoutVars>
      </dgm:prSet>
      <dgm:spPr/>
      <dgm:t>
        <a:bodyPr/>
        <a:lstStyle/>
        <a:p>
          <a:endParaRPr lang="en-US"/>
        </a:p>
      </dgm:t>
    </dgm:pt>
    <dgm:pt modelId="{E2356B5F-3295-40D7-8507-5ED355C0DFC4}" type="pres">
      <dgm:prSet presAssocID="{06A97D04-EE4C-4530-B159-7CD390019D87}" presName="rect2" presStyleLbl="fgImgPlace1" presStyleIdx="0" presStyleCnt="1" custScaleX="83584" custScaleY="56098" custLinFactY="-55698" custLinFactNeighborX="35642" custLinFactNeighborY="-100000"/>
      <dgm:spPr>
        <a:blipFill>
          <a:blip xmlns:r="http://schemas.openxmlformats.org/officeDocument/2006/relationships" r:embed="rId1">
            <a:extLst>
              <a:ext uri="{28A0092B-C50C-407E-A947-70E740481C1C}">
                <a14:useLocalDpi xmlns:a14="http://schemas.microsoft.com/office/drawing/2010/main" xmlns="" val="0"/>
              </a:ext>
            </a:extLst>
          </a:blip>
          <a:srcRect/>
          <a:stretch>
            <a:fillRect t="-3000" b="-3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Lst>
  <dgm:cxnLst>
    <dgm:cxn modelId="{0520D58F-AAA9-43F6-91AB-1B840860149F}" type="presOf" srcId="{D18FBACD-C8F4-4442-8262-502F7007EB4C}" destId="{E254A2B1-3EDE-4EE9-9E10-BBFBA521E9BC}" srcOrd="0" destOrd="0" presId="urn:microsoft.com/office/officeart/2008/layout/PictureStrips"/>
    <dgm:cxn modelId="{B5033929-8C2E-4FDE-9AD3-85985A195943}" srcId="{D18FBACD-C8F4-4442-8262-502F7007EB4C}" destId="{06A97D04-EE4C-4530-B159-7CD390019D87}" srcOrd="0" destOrd="0" parTransId="{38114D45-74E5-4A5A-9ACD-4A2AA7EF0BF2}" sibTransId="{5DD6E259-2B2F-423C-B812-73E04D40C325}"/>
    <dgm:cxn modelId="{AC39EB01-059D-4591-A75F-E0DC75D7280A}" type="presOf" srcId="{06A97D04-EE4C-4530-B159-7CD390019D87}" destId="{C523D5E2-2596-41AA-AA83-DD85FC91C17C}" srcOrd="0" destOrd="0" presId="urn:microsoft.com/office/officeart/2008/layout/PictureStrips"/>
    <dgm:cxn modelId="{936863D9-109A-4DA9-9195-A01F57E343D6}" type="presParOf" srcId="{E254A2B1-3EDE-4EE9-9E10-BBFBA521E9BC}" destId="{0F3A8F21-D76E-4F3E-BC4F-021F51BB5806}" srcOrd="0" destOrd="0" presId="urn:microsoft.com/office/officeart/2008/layout/PictureStrips"/>
    <dgm:cxn modelId="{ADF02089-D8AC-4D0C-976F-4EC7554FCF47}" type="presParOf" srcId="{0F3A8F21-D76E-4F3E-BC4F-021F51BB5806}" destId="{C523D5E2-2596-41AA-AA83-DD85FC91C17C}" srcOrd="0" destOrd="0" presId="urn:microsoft.com/office/officeart/2008/layout/PictureStrips"/>
    <dgm:cxn modelId="{63FA5AA1-6D3B-4856-9B68-18CB53E0E98E}" type="presParOf" srcId="{0F3A8F21-D76E-4F3E-BC4F-021F51BB5806}" destId="{E2356B5F-3295-40D7-8507-5ED355C0DFC4}" srcOrd="1" destOrd="0" presId="urn:microsoft.com/office/officeart/2008/layout/PictureStrips"/>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A04CA6-7403-4C99-BE45-BD993424B00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0F5843B-EE78-4F1D-9BFA-57AD8823FC12}">
      <dgm:prSet custT="1"/>
      <dgm:spPr>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1600" b="0" i="0" dirty="0" smtClean="0"/>
            <a:t>1. Study the behavior of a system without building it.</a:t>
          </a:r>
          <a:endParaRPr lang="en-US" sz="1600" dirty="0"/>
        </a:p>
      </dgm:t>
    </dgm:pt>
    <dgm:pt modelId="{26329227-F5CD-4C20-B927-ADB13D9B0869}" type="parTrans" cxnId="{6CCEEBC9-C3B5-47FE-8D0E-A61393A5568C}">
      <dgm:prSet/>
      <dgm:spPr/>
      <dgm:t>
        <a:bodyPr/>
        <a:lstStyle/>
        <a:p>
          <a:endParaRPr lang="en-US"/>
        </a:p>
      </dgm:t>
    </dgm:pt>
    <dgm:pt modelId="{052E414C-1025-4200-BE89-15591889D6BC}" type="sibTrans" cxnId="{6CCEEBC9-C3B5-47FE-8D0E-A61393A5568C}">
      <dgm:prSet/>
      <dgm:spPr/>
      <dgm:t>
        <a:bodyPr/>
        <a:lstStyle/>
        <a:p>
          <a:endParaRPr lang="en-US"/>
        </a:p>
      </dgm:t>
    </dgm:pt>
    <dgm:pt modelId="{1979C551-EC71-4BD9-B0A5-9892F4AC7735}">
      <dgm:prSet/>
      <dgm:spPr>
        <a:solidFill>
          <a:schemeClr val="tx2">
            <a:lumMod val="75000"/>
          </a:schemeClr>
        </a:solidFill>
      </dgm:spPr>
      <dgm:t>
        <a:bodyPr/>
        <a:lstStyle/>
        <a:p>
          <a:r>
            <a:rPr lang="en-US" b="0" i="0" dirty="0" smtClean="0"/>
            <a:t>2. Results are accurate in general, compared to analytical model.</a:t>
          </a:r>
          <a:endParaRPr lang="en-US" b="0" i="0" dirty="0"/>
        </a:p>
      </dgm:t>
    </dgm:pt>
    <dgm:pt modelId="{3BB5C337-2A10-404C-8099-AA03D9E62386}" type="parTrans" cxnId="{A5F56D9D-3507-41C1-B19E-F8A7B11CB63D}">
      <dgm:prSet/>
      <dgm:spPr/>
      <dgm:t>
        <a:bodyPr/>
        <a:lstStyle/>
        <a:p>
          <a:endParaRPr lang="en-US"/>
        </a:p>
      </dgm:t>
    </dgm:pt>
    <dgm:pt modelId="{8437C535-967B-4C94-A74D-15588B368861}" type="sibTrans" cxnId="{A5F56D9D-3507-41C1-B19E-F8A7B11CB63D}">
      <dgm:prSet/>
      <dgm:spPr/>
      <dgm:t>
        <a:bodyPr/>
        <a:lstStyle/>
        <a:p>
          <a:endParaRPr lang="en-US"/>
        </a:p>
      </dgm:t>
    </dgm:pt>
    <dgm:pt modelId="{B1285A29-26ED-4E1D-A195-3046954A6ECF}">
      <dgm:prSet/>
      <dgm:spPr>
        <a:solidFill>
          <a:schemeClr val="tx2">
            <a:lumMod val="75000"/>
          </a:schemeClr>
        </a:solidFill>
      </dgm:spPr>
      <dgm:t>
        <a:bodyPr/>
        <a:lstStyle/>
        <a:p>
          <a:r>
            <a:rPr lang="en-US" b="0" i="0" dirty="0" smtClean="0"/>
            <a:t>3. Help to find un-expected phenomenon, behavior of the system.</a:t>
          </a:r>
          <a:endParaRPr lang="en-US" b="0" i="0" dirty="0"/>
        </a:p>
      </dgm:t>
    </dgm:pt>
    <dgm:pt modelId="{4C4770FF-88C2-4B58-B2B2-C5C2B28F017D}" type="parTrans" cxnId="{12858700-0F81-4560-94CF-40916D969344}">
      <dgm:prSet/>
      <dgm:spPr/>
      <dgm:t>
        <a:bodyPr/>
        <a:lstStyle/>
        <a:p>
          <a:endParaRPr lang="en-US"/>
        </a:p>
      </dgm:t>
    </dgm:pt>
    <dgm:pt modelId="{C321A509-F0DD-42C0-B45E-24ED36C1A281}" type="sibTrans" cxnId="{12858700-0F81-4560-94CF-40916D969344}">
      <dgm:prSet/>
      <dgm:spPr/>
      <dgm:t>
        <a:bodyPr/>
        <a:lstStyle/>
        <a:p>
          <a:endParaRPr lang="en-US"/>
        </a:p>
      </dgm:t>
    </dgm:pt>
    <dgm:pt modelId="{CC8C1313-DDD1-4598-8D0B-5029B5C8DA25}">
      <dgm:prSet/>
      <dgm:spPr>
        <a:solidFill>
          <a:schemeClr val="tx2">
            <a:lumMod val="75000"/>
          </a:schemeClr>
        </a:solidFill>
      </dgm:spPr>
      <dgm:t>
        <a:bodyPr/>
        <a:lstStyle/>
        <a:p>
          <a:r>
            <a:rPr lang="en-US" b="0" i="0" dirty="0" smtClean="0"/>
            <a:t>4. Easy to perform ``What-If'' analysis.</a:t>
          </a:r>
          <a:endParaRPr lang="en-US" b="0" i="0" dirty="0"/>
        </a:p>
      </dgm:t>
    </dgm:pt>
    <dgm:pt modelId="{851E7526-4A7F-405E-9B7E-15B8B73393FD}" type="parTrans" cxnId="{AFB93A9F-17FD-42BC-8389-3BF0DAE99F59}">
      <dgm:prSet/>
      <dgm:spPr/>
      <dgm:t>
        <a:bodyPr/>
        <a:lstStyle/>
        <a:p>
          <a:endParaRPr lang="en-US"/>
        </a:p>
      </dgm:t>
    </dgm:pt>
    <dgm:pt modelId="{2DE8E59B-9B4D-4EF8-955C-DDA0B248BD08}" type="sibTrans" cxnId="{AFB93A9F-17FD-42BC-8389-3BF0DAE99F59}">
      <dgm:prSet/>
      <dgm:spPr/>
      <dgm:t>
        <a:bodyPr/>
        <a:lstStyle/>
        <a:p>
          <a:endParaRPr lang="en-US"/>
        </a:p>
      </dgm:t>
    </dgm:pt>
    <dgm:pt modelId="{E31712F1-6459-4542-AA70-166C50B4114C}" type="pres">
      <dgm:prSet presAssocID="{38A04CA6-7403-4C99-BE45-BD993424B008}" presName="Name0" presStyleCnt="0">
        <dgm:presLayoutVars>
          <dgm:dir/>
          <dgm:animLvl val="lvl"/>
          <dgm:resizeHandles/>
        </dgm:presLayoutVars>
      </dgm:prSet>
      <dgm:spPr/>
      <dgm:t>
        <a:bodyPr/>
        <a:lstStyle/>
        <a:p>
          <a:endParaRPr lang="en-US"/>
        </a:p>
      </dgm:t>
    </dgm:pt>
    <dgm:pt modelId="{8CAE4ABA-478C-4460-ADB7-3A409E63A710}" type="pres">
      <dgm:prSet presAssocID="{F0F5843B-EE78-4F1D-9BFA-57AD8823FC12}" presName="linNode" presStyleCnt="0"/>
      <dgm:spPr/>
    </dgm:pt>
    <dgm:pt modelId="{CB79FFE3-7FFE-4777-B481-D4240A7334AA}" type="pres">
      <dgm:prSet presAssocID="{F0F5843B-EE78-4F1D-9BFA-57AD8823FC12}" presName="parentShp" presStyleLbl="node1" presStyleIdx="0" presStyleCnt="4" custScaleX="550538">
        <dgm:presLayoutVars>
          <dgm:bulletEnabled val="1"/>
        </dgm:presLayoutVars>
      </dgm:prSet>
      <dgm:spPr/>
      <dgm:t>
        <a:bodyPr/>
        <a:lstStyle/>
        <a:p>
          <a:endParaRPr lang="en-US"/>
        </a:p>
      </dgm:t>
    </dgm:pt>
    <dgm:pt modelId="{69A73277-D1DB-4E23-A11A-B8FA65B75154}" type="pres">
      <dgm:prSet presAssocID="{F0F5843B-EE78-4F1D-9BFA-57AD8823FC12}" presName="childShp" presStyleLbl="bgAccFollowNode1" presStyleIdx="0" presStyleCnt="4">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6F4211F-202E-4734-9C33-6379A01AD788}" type="pres">
      <dgm:prSet presAssocID="{052E414C-1025-4200-BE89-15591889D6BC}" presName="spacing" presStyleCnt="0"/>
      <dgm:spPr/>
    </dgm:pt>
    <dgm:pt modelId="{587B0359-D475-44D5-9F96-0DF0373938C3}" type="pres">
      <dgm:prSet presAssocID="{1979C551-EC71-4BD9-B0A5-9892F4AC7735}" presName="linNode" presStyleCnt="0"/>
      <dgm:spPr/>
    </dgm:pt>
    <dgm:pt modelId="{BDBEACAB-EEEB-4B82-9A24-228E5E38EAEA}" type="pres">
      <dgm:prSet presAssocID="{1979C551-EC71-4BD9-B0A5-9892F4AC7735}" presName="parentShp" presStyleLbl="node1" presStyleIdx="1" presStyleCnt="4" custScaleX="523941">
        <dgm:presLayoutVars>
          <dgm:bulletEnabled val="1"/>
        </dgm:presLayoutVars>
      </dgm:prSet>
      <dgm:spPr/>
      <dgm:t>
        <a:bodyPr/>
        <a:lstStyle/>
        <a:p>
          <a:endParaRPr lang="en-US"/>
        </a:p>
      </dgm:t>
    </dgm:pt>
    <dgm:pt modelId="{8201D9FE-EF69-4E31-BB80-BDAB1E5CB0B0}" type="pres">
      <dgm:prSet presAssocID="{1979C551-EC71-4BD9-B0A5-9892F4AC7735}" presName="childShp" presStyleLbl="bgAccFollowNode1" presStyleIdx="1" presStyleCnt="4">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70A11BB-5CE9-4185-A42A-FDD2255E0F8B}" type="pres">
      <dgm:prSet presAssocID="{8437C535-967B-4C94-A74D-15588B368861}" presName="spacing" presStyleCnt="0"/>
      <dgm:spPr/>
    </dgm:pt>
    <dgm:pt modelId="{17B6FA69-5F3A-451C-B9A4-8EF685D38A72}" type="pres">
      <dgm:prSet presAssocID="{B1285A29-26ED-4E1D-A195-3046954A6ECF}" presName="linNode" presStyleCnt="0"/>
      <dgm:spPr/>
    </dgm:pt>
    <dgm:pt modelId="{7F3011D4-E4D7-4DB8-B6E9-A1B28E9664E1}" type="pres">
      <dgm:prSet presAssocID="{B1285A29-26ED-4E1D-A195-3046954A6ECF}" presName="parentShp" presStyleLbl="node1" presStyleIdx="2" presStyleCnt="4" custScaleX="523941">
        <dgm:presLayoutVars>
          <dgm:bulletEnabled val="1"/>
        </dgm:presLayoutVars>
      </dgm:prSet>
      <dgm:spPr/>
      <dgm:t>
        <a:bodyPr/>
        <a:lstStyle/>
        <a:p>
          <a:endParaRPr lang="en-US"/>
        </a:p>
      </dgm:t>
    </dgm:pt>
    <dgm:pt modelId="{DFF00829-F1A9-479B-BE55-B0CE86983FBC}" type="pres">
      <dgm:prSet presAssocID="{B1285A29-26ED-4E1D-A195-3046954A6ECF}" presName="childShp" presStyleLbl="bgAccFollowNode1" presStyleIdx="2" presStyleCnt="4">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6CFE20B-9C68-473A-AB56-5082410DE7C9}" type="pres">
      <dgm:prSet presAssocID="{C321A509-F0DD-42C0-B45E-24ED36C1A281}" presName="spacing" presStyleCnt="0"/>
      <dgm:spPr/>
    </dgm:pt>
    <dgm:pt modelId="{4C6FF07D-8B6C-4F99-87ED-0B6399A12432}" type="pres">
      <dgm:prSet presAssocID="{CC8C1313-DDD1-4598-8D0B-5029B5C8DA25}" presName="linNode" presStyleCnt="0"/>
      <dgm:spPr/>
    </dgm:pt>
    <dgm:pt modelId="{14192D7D-FC3F-46E0-8278-ECE9326A9627}" type="pres">
      <dgm:prSet presAssocID="{CC8C1313-DDD1-4598-8D0B-5029B5C8DA25}" presName="parentShp" presStyleLbl="node1" presStyleIdx="3" presStyleCnt="4" custScaleX="523941">
        <dgm:presLayoutVars>
          <dgm:bulletEnabled val="1"/>
        </dgm:presLayoutVars>
      </dgm:prSet>
      <dgm:spPr/>
      <dgm:t>
        <a:bodyPr/>
        <a:lstStyle/>
        <a:p>
          <a:endParaRPr lang="en-US"/>
        </a:p>
      </dgm:t>
    </dgm:pt>
    <dgm:pt modelId="{32047DFB-C123-430F-8F46-65C2DED0302A}" type="pres">
      <dgm:prSet presAssocID="{CC8C1313-DDD1-4598-8D0B-5029B5C8DA25}" presName="childShp" presStyleLbl="bgAccFollowNode1" presStyleIdx="3" presStyleCnt="4">
        <dgm:presLayoutVars>
          <dgm:bulletEnabled val="1"/>
        </dgm:presLayoutVars>
      </dgm:prSet>
      <dgm:spPr>
        <a:solidFill>
          <a:srgbClr val="7030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C60E1B3B-9382-4507-BE97-B2FE1F759FA8}" type="presOf" srcId="{F0F5843B-EE78-4F1D-9BFA-57AD8823FC12}" destId="{CB79FFE3-7FFE-4777-B481-D4240A7334AA}" srcOrd="0" destOrd="0" presId="urn:microsoft.com/office/officeart/2005/8/layout/vList6"/>
    <dgm:cxn modelId="{AFB93A9F-17FD-42BC-8389-3BF0DAE99F59}" srcId="{38A04CA6-7403-4C99-BE45-BD993424B008}" destId="{CC8C1313-DDD1-4598-8D0B-5029B5C8DA25}" srcOrd="3" destOrd="0" parTransId="{851E7526-4A7F-405E-9B7E-15B8B73393FD}" sibTransId="{2DE8E59B-9B4D-4EF8-955C-DDA0B248BD08}"/>
    <dgm:cxn modelId="{B7338047-2E3A-4481-8437-39581BE83B57}" type="presOf" srcId="{1979C551-EC71-4BD9-B0A5-9892F4AC7735}" destId="{BDBEACAB-EEEB-4B82-9A24-228E5E38EAEA}" srcOrd="0" destOrd="0" presId="urn:microsoft.com/office/officeart/2005/8/layout/vList6"/>
    <dgm:cxn modelId="{5F8E114B-8C20-4EFF-BB47-04559AFF9BC7}" type="presOf" srcId="{B1285A29-26ED-4E1D-A195-3046954A6ECF}" destId="{7F3011D4-E4D7-4DB8-B6E9-A1B28E9664E1}" srcOrd="0" destOrd="0" presId="urn:microsoft.com/office/officeart/2005/8/layout/vList6"/>
    <dgm:cxn modelId="{A5F56D9D-3507-41C1-B19E-F8A7B11CB63D}" srcId="{38A04CA6-7403-4C99-BE45-BD993424B008}" destId="{1979C551-EC71-4BD9-B0A5-9892F4AC7735}" srcOrd="1" destOrd="0" parTransId="{3BB5C337-2A10-404C-8099-AA03D9E62386}" sibTransId="{8437C535-967B-4C94-A74D-15588B368861}"/>
    <dgm:cxn modelId="{6CCEEBC9-C3B5-47FE-8D0E-A61393A5568C}" srcId="{38A04CA6-7403-4C99-BE45-BD993424B008}" destId="{F0F5843B-EE78-4F1D-9BFA-57AD8823FC12}" srcOrd="0" destOrd="0" parTransId="{26329227-F5CD-4C20-B927-ADB13D9B0869}" sibTransId="{052E414C-1025-4200-BE89-15591889D6BC}"/>
    <dgm:cxn modelId="{12858700-0F81-4560-94CF-40916D969344}" srcId="{38A04CA6-7403-4C99-BE45-BD993424B008}" destId="{B1285A29-26ED-4E1D-A195-3046954A6ECF}" srcOrd="2" destOrd="0" parTransId="{4C4770FF-88C2-4B58-B2B2-C5C2B28F017D}" sibTransId="{C321A509-F0DD-42C0-B45E-24ED36C1A281}"/>
    <dgm:cxn modelId="{4955577F-7300-43CB-86CA-F0C9ACB92695}" type="presOf" srcId="{CC8C1313-DDD1-4598-8D0B-5029B5C8DA25}" destId="{14192D7D-FC3F-46E0-8278-ECE9326A9627}" srcOrd="0" destOrd="0" presId="urn:microsoft.com/office/officeart/2005/8/layout/vList6"/>
    <dgm:cxn modelId="{AB2C1110-EC95-402E-B07A-EF5A6426EBD6}" type="presOf" srcId="{38A04CA6-7403-4C99-BE45-BD993424B008}" destId="{E31712F1-6459-4542-AA70-166C50B4114C}" srcOrd="0" destOrd="0" presId="urn:microsoft.com/office/officeart/2005/8/layout/vList6"/>
    <dgm:cxn modelId="{35F2D465-D09B-4138-AF09-5DD0301549D0}" type="presParOf" srcId="{E31712F1-6459-4542-AA70-166C50B4114C}" destId="{8CAE4ABA-478C-4460-ADB7-3A409E63A710}" srcOrd="0" destOrd="0" presId="urn:microsoft.com/office/officeart/2005/8/layout/vList6"/>
    <dgm:cxn modelId="{F2A934E6-F9B0-4120-A335-ADAE23AA6F9E}" type="presParOf" srcId="{8CAE4ABA-478C-4460-ADB7-3A409E63A710}" destId="{CB79FFE3-7FFE-4777-B481-D4240A7334AA}" srcOrd="0" destOrd="0" presId="urn:microsoft.com/office/officeart/2005/8/layout/vList6"/>
    <dgm:cxn modelId="{3947D20A-CA7D-491A-B813-43A84113A337}" type="presParOf" srcId="{8CAE4ABA-478C-4460-ADB7-3A409E63A710}" destId="{69A73277-D1DB-4E23-A11A-B8FA65B75154}" srcOrd="1" destOrd="0" presId="urn:microsoft.com/office/officeart/2005/8/layout/vList6"/>
    <dgm:cxn modelId="{5908A651-ECB1-4803-9D17-564B2959AE33}" type="presParOf" srcId="{E31712F1-6459-4542-AA70-166C50B4114C}" destId="{D6F4211F-202E-4734-9C33-6379A01AD788}" srcOrd="1" destOrd="0" presId="urn:microsoft.com/office/officeart/2005/8/layout/vList6"/>
    <dgm:cxn modelId="{2687F353-9AED-41D8-8A76-46692DE640A4}" type="presParOf" srcId="{E31712F1-6459-4542-AA70-166C50B4114C}" destId="{587B0359-D475-44D5-9F96-0DF0373938C3}" srcOrd="2" destOrd="0" presId="urn:microsoft.com/office/officeart/2005/8/layout/vList6"/>
    <dgm:cxn modelId="{4C7C3A3E-A8FB-4DD3-988E-927B66B558A8}" type="presParOf" srcId="{587B0359-D475-44D5-9F96-0DF0373938C3}" destId="{BDBEACAB-EEEB-4B82-9A24-228E5E38EAEA}" srcOrd="0" destOrd="0" presId="urn:microsoft.com/office/officeart/2005/8/layout/vList6"/>
    <dgm:cxn modelId="{D08D78A8-CCE3-4EF3-8518-3E25AA18346F}" type="presParOf" srcId="{587B0359-D475-44D5-9F96-0DF0373938C3}" destId="{8201D9FE-EF69-4E31-BB80-BDAB1E5CB0B0}" srcOrd="1" destOrd="0" presId="urn:microsoft.com/office/officeart/2005/8/layout/vList6"/>
    <dgm:cxn modelId="{B8E0E73D-2460-4AE4-915E-95ECC88F600E}" type="presParOf" srcId="{E31712F1-6459-4542-AA70-166C50B4114C}" destId="{D70A11BB-5CE9-4185-A42A-FDD2255E0F8B}" srcOrd="3" destOrd="0" presId="urn:microsoft.com/office/officeart/2005/8/layout/vList6"/>
    <dgm:cxn modelId="{56A711FC-839F-43B8-AFA1-739523708FFA}" type="presParOf" srcId="{E31712F1-6459-4542-AA70-166C50B4114C}" destId="{17B6FA69-5F3A-451C-B9A4-8EF685D38A72}" srcOrd="4" destOrd="0" presId="urn:microsoft.com/office/officeart/2005/8/layout/vList6"/>
    <dgm:cxn modelId="{E8913887-676F-4BD7-95D4-D53AE3125084}" type="presParOf" srcId="{17B6FA69-5F3A-451C-B9A4-8EF685D38A72}" destId="{7F3011D4-E4D7-4DB8-B6E9-A1B28E9664E1}" srcOrd="0" destOrd="0" presId="urn:microsoft.com/office/officeart/2005/8/layout/vList6"/>
    <dgm:cxn modelId="{612E7F1F-C06E-48AA-BA5F-8605CD988E55}" type="presParOf" srcId="{17B6FA69-5F3A-451C-B9A4-8EF685D38A72}" destId="{DFF00829-F1A9-479B-BE55-B0CE86983FBC}" srcOrd="1" destOrd="0" presId="urn:microsoft.com/office/officeart/2005/8/layout/vList6"/>
    <dgm:cxn modelId="{D10D1C01-1B52-4FA2-8DA1-C31CDCF81B87}" type="presParOf" srcId="{E31712F1-6459-4542-AA70-166C50B4114C}" destId="{16CFE20B-9C68-473A-AB56-5082410DE7C9}" srcOrd="5" destOrd="0" presId="urn:microsoft.com/office/officeart/2005/8/layout/vList6"/>
    <dgm:cxn modelId="{7313D358-28D3-4B46-854E-78C4AB1BAB25}" type="presParOf" srcId="{E31712F1-6459-4542-AA70-166C50B4114C}" destId="{4C6FF07D-8B6C-4F99-87ED-0B6399A12432}" srcOrd="6" destOrd="0" presId="urn:microsoft.com/office/officeart/2005/8/layout/vList6"/>
    <dgm:cxn modelId="{FD32493C-3E12-4A7E-BB2B-1A704ABE317B}" type="presParOf" srcId="{4C6FF07D-8B6C-4F99-87ED-0B6399A12432}" destId="{14192D7D-FC3F-46E0-8278-ECE9326A9627}" srcOrd="0" destOrd="0" presId="urn:microsoft.com/office/officeart/2005/8/layout/vList6"/>
    <dgm:cxn modelId="{C45D3F6D-BC4A-4EDC-BEA4-DA2E2A0A389B}" type="presParOf" srcId="{4C6FF07D-8B6C-4F99-87ED-0B6399A12432}" destId="{32047DFB-C123-430F-8F46-65C2DED0302A}"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079AB6-F909-4AAD-8AA3-3197FA3119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85F35E0-D796-47DE-8FC0-21CA5E04CA43}">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en-US" sz="1200" dirty="0" smtClean="0"/>
            <a:t>1. </a:t>
          </a:r>
          <a:r>
            <a:rPr lang="en-US" sz="1400" dirty="0" smtClean="0"/>
            <a:t>No support for placing or </a:t>
          </a:r>
          <a:r>
            <a:rPr lang="en-US" sz="1600" dirty="0" smtClean="0"/>
            <a:t>receiving actual phone calls. </a:t>
          </a:r>
        </a:p>
        <a:p>
          <a:pPr algn="l" rtl="0"/>
          <a:r>
            <a:rPr lang="en-US" sz="1400" dirty="0" smtClean="0"/>
            <a:t>You can simulate phone calls  through the emulator console, however.</a:t>
          </a:r>
          <a:endParaRPr lang="en-US" sz="1600" dirty="0"/>
        </a:p>
      </dgm:t>
    </dgm:pt>
    <dgm:pt modelId="{7114C404-9A20-4A40-BF01-D36E789E728A}" type="parTrans" cxnId="{4B8D51EE-460E-4CB6-8E4E-C4B38A0C4AF9}">
      <dgm:prSet/>
      <dgm:spPr/>
      <dgm:t>
        <a:bodyPr/>
        <a:lstStyle/>
        <a:p>
          <a:endParaRPr lang="en-US"/>
        </a:p>
      </dgm:t>
    </dgm:pt>
    <dgm:pt modelId="{AF958E94-3A4A-49E5-98D3-137517E96EE1}" type="sibTrans" cxnId="{4B8D51EE-460E-4CB6-8E4E-C4B38A0C4AF9}">
      <dgm:prSet/>
      <dgm:spPr/>
      <dgm:t>
        <a:bodyPr/>
        <a:lstStyle/>
        <a:p>
          <a:endParaRPr lang="en-US"/>
        </a:p>
      </dgm:t>
    </dgm:pt>
    <dgm:pt modelId="{133FA0D9-E7C7-4D88-ABFC-FB36953DBCD1}">
      <dgm:prSet custT="1"/>
      <dgm:spPr/>
      <dgm:t>
        <a:bodyPr/>
        <a:lstStyle/>
        <a:p>
          <a:pPr algn="ctr"/>
          <a:r>
            <a:rPr lang="en-US" sz="1400" dirty="0" smtClean="0"/>
            <a:t>2. No support for USB connections</a:t>
          </a:r>
        </a:p>
      </dgm:t>
    </dgm:pt>
    <dgm:pt modelId="{64F20C76-D9FB-4D2F-8980-52E40C912F33}" type="parTrans" cxnId="{8C733273-D112-4AC3-84C4-41C87EAC06A1}">
      <dgm:prSet/>
      <dgm:spPr/>
      <dgm:t>
        <a:bodyPr/>
        <a:lstStyle/>
        <a:p>
          <a:endParaRPr lang="en-US"/>
        </a:p>
      </dgm:t>
    </dgm:pt>
    <dgm:pt modelId="{E72AB5EC-AAF2-41EE-B743-6366225D6FE6}" type="sibTrans" cxnId="{8C733273-D112-4AC3-84C4-41C87EAC06A1}">
      <dgm:prSet/>
      <dgm:spPr/>
      <dgm:t>
        <a:bodyPr/>
        <a:lstStyle/>
        <a:p>
          <a:endParaRPr lang="en-US"/>
        </a:p>
      </dgm:t>
    </dgm:pt>
    <dgm:pt modelId="{BDF0095E-A1A9-481D-8EF2-34EC22D3D460}">
      <dgm:prSet custT="1"/>
      <dgm:spPr/>
      <dgm:t>
        <a:bodyPr/>
        <a:lstStyle/>
        <a:p>
          <a:r>
            <a:rPr lang="en-US" sz="1400" dirty="0" smtClean="0"/>
            <a:t>3. No support for camera/video capture (input).</a:t>
          </a:r>
        </a:p>
      </dgm:t>
    </dgm:pt>
    <dgm:pt modelId="{F5C96C08-055C-4396-B5FF-AF61293E4C30}" type="parTrans" cxnId="{B8F6AA4F-9EE9-44E0-87F4-11ACBA872C04}">
      <dgm:prSet/>
      <dgm:spPr/>
      <dgm:t>
        <a:bodyPr/>
        <a:lstStyle/>
        <a:p>
          <a:endParaRPr lang="en-US"/>
        </a:p>
      </dgm:t>
    </dgm:pt>
    <dgm:pt modelId="{B455EFEB-1781-4D36-9E32-5CBA2489B6C4}" type="sibTrans" cxnId="{B8F6AA4F-9EE9-44E0-87F4-11ACBA872C04}">
      <dgm:prSet/>
      <dgm:spPr/>
      <dgm:t>
        <a:bodyPr/>
        <a:lstStyle/>
        <a:p>
          <a:endParaRPr lang="en-US"/>
        </a:p>
      </dgm:t>
    </dgm:pt>
    <dgm:pt modelId="{48F8F136-31D6-4FFD-BCC7-1084CD51B7EF}">
      <dgm:prSet custT="1"/>
      <dgm:spPr/>
      <dgm:t>
        <a:bodyPr/>
        <a:lstStyle/>
        <a:p>
          <a:r>
            <a:rPr lang="en-US" sz="1400" dirty="0" smtClean="0"/>
            <a:t>4. No support for determining connected state</a:t>
          </a:r>
        </a:p>
      </dgm:t>
    </dgm:pt>
    <dgm:pt modelId="{39C68C8A-A7EE-4F97-8F0F-103E660C69EC}" type="parTrans" cxnId="{2D5E79B4-862E-4054-9131-8956C2C86F05}">
      <dgm:prSet/>
      <dgm:spPr/>
      <dgm:t>
        <a:bodyPr/>
        <a:lstStyle/>
        <a:p>
          <a:endParaRPr lang="en-US"/>
        </a:p>
      </dgm:t>
    </dgm:pt>
    <dgm:pt modelId="{05BC63B4-1523-4FAD-8452-7E7A2DA8E7C5}" type="sibTrans" cxnId="{2D5E79B4-862E-4054-9131-8956C2C86F05}">
      <dgm:prSet/>
      <dgm:spPr/>
      <dgm:t>
        <a:bodyPr/>
        <a:lstStyle/>
        <a:p>
          <a:endParaRPr lang="en-US"/>
        </a:p>
      </dgm:t>
    </dgm:pt>
    <dgm:pt modelId="{A1E7ED9D-9557-41D1-93AD-6944AE700A80}">
      <dgm:prSet custT="1"/>
      <dgm:spPr/>
      <dgm:t>
        <a:bodyPr/>
        <a:lstStyle/>
        <a:p>
          <a:r>
            <a:rPr lang="en-US" sz="1400" dirty="0" smtClean="0"/>
            <a:t>5. No support for Bluetooth</a:t>
          </a:r>
        </a:p>
      </dgm:t>
    </dgm:pt>
    <dgm:pt modelId="{D83E9432-F209-47C0-81B3-3C0A31328F0B}" type="parTrans" cxnId="{825D7B81-1347-4232-AE54-30F42F7677B7}">
      <dgm:prSet/>
      <dgm:spPr/>
      <dgm:t>
        <a:bodyPr/>
        <a:lstStyle/>
        <a:p>
          <a:endParaRPr lang="en-US"/>
        </a:p>
      </dgm:t>
    </dgm:pt>
    <dgm:pt modelId="{D225232E-CD01-4487-BC59-A58B1BCBE7D2}" type="sibTrans" cxnId="{825D7B81-1347-4232-AE54-30F42F7677B7}">
      <dgm:prSet/>
      <dgm:spPr/>
      <dgm:t>
        <a:bodyPr/>
        <a:lstStyle/>
        <a:p>
          <a:endParaRPr lang="en-US"/>
        </a:p>
      </dgm:t>
    </dgm:pt>
    <dgm:pt modelId="{A110D511-3A0B-45B7-ADE4-2281BA0ED4A0}">
      <dgm:prSet custT="1"/>
      <dgm:spPr/>
      <dgm:t>
        <a:bodyPr/>
        <a:lstStyle/>
        <a:p>
          <a:r>
            <a:rPr lang="en-US" sz="1400" dirty="0" smtClean="0"/>
            <a:t>6. No support for actual GPS</a:t>
          </a:r>
        </a:p>
      </dgm:t>
    </dgm:pt>
    <dgm:pt modelId="{0C04F39B-B2E5-489A-A9EB-84483538AAA4}" type="parTrans" cxnId="{9E734F1D-B719-4BED-A615-FCD6A5A98A15}">
      <dgm:prSet/>
      <dgm:spPr/>
      <dgm:t>
        <a:bodyPr/>
        <a:lstStyle/>
        <a:p>
          <a:endParaRPr lang="en-US"/>
        </a:p>
      </dgm:t>
    </dgm:pt>
    <dgm:pt modelId="{941CD988-A851-41B7-A53A-0578BEA283E1}" type="sibTrans" cxnId="{9E734F1D-B719-4BED-A615-FCD6A5A98A15}">
      <dgm:prSet/>
      <dgm:spPr/>
      <dgm:t>
        <a:bodyPr/>
        <a:lstStyle/>
        <a:p>
          <a:endParaRPr lang="en-US"/>
        </a:p>
      </dgm:t>
    </dgm:pt>
    <dgm:pt modelId="{6770B04D-1282-49FC-B7A0-5C92DF351234}">
      <dgm:prSet custT="1"/>
      <dgm:spPr/>
      <dgm:t>
        <a:bodyPr/>
        <a:lstStyle/>
        <a:p>
          <a:r>
            <a:rPr lang="en-US" sz="1400" dirty="0" smtClean="0"/>
            <a:t>7.  No support for Accelerometer feature used in Gaming applications</a:t>
          </a:r>
        </a:p>
      </dgm:t>
    </dgm:pt>
    <dgm:pt modelId="{E4D6F755-6D42-4904-9DD0-BCADC4FCEA47}" type="parTrans" cxnId="{3D678579-2C93-4EFE-95F4-DC12BFED17D8}">
      <dgm:prSet/>
      <dgm:spPr/>
      <dgm:t>
        <a:bodyPr/>
        <a:lstStyle/>
        <a:p>
          <a:endParaRPr lang="en-US"/>
        </a:p>
      </dgm:t>
    </dgm:pt>
    <dgm:pt modelId="{875C5F1B-90FB-4A0E-A148-F5D7582183D7}" type="sibTrans" cxnId="{3D678579-2C93-4EFE-95F4-DC12BFED17D8}">
      <dgm:prSet/>
      <dgm:spPr/>
      <dgm:t>
        <a:bodyPr/>
        <a:lstStyle/>
        <a:p>
          <a:endParaRPr lang="en-US"/>
        </a:p>
      </dgm:t>
    </dgm:pt>
    <dgm:pt modelId="{A60B0226-0625-423F-A1A9-8C88770035BC}" type="pres">
      <dgm:prSet presAssocID="{14079AB6-F909-4AAD-8AA3-3197FA311968}" presName="Name0" presStyleCnt="0">
        <dgm:presLayoutVars>
          <dgm:dir/>
          <dgm:animLvl val="lvl"/>
          <dgm:resizeHandles val="exact"/>
        </dgm:presLayoutVars>
      </dgm:prSet>
      <dgm:spPr/>
      <dgm:t>
        <a:bodyPr/>
        <a:lstStyle/>
        <a:p>
          <a:endParaRPr lang="en-US"/>
        </a:p>
      </dgm:t>
    </dgm:pt>
    <dgm:pt modelId="{84C8933D-CE1E-46B6-B1A8-A4EDF84B287D}" type="pres">
      <dgm:prSet presAssocID="{885F35E0-D796-47DE-8FC0-21CA5E04CA43}" presName="linNode" presStyleCnt="0"/>
      <dgm:spPr/>
    </dgm:pt>
    <dgm:pt modelId="{FDAF629B-B2D0-493B-B1C9-4637B40CA168}" type="pres">
      <dgm:prSet presAssocID="{885F35E0-D796-47DE-8FC0-21CA5E04CA43}" presName="parentText" presStyleLbl="node1" presStyleIdx="0" presStyleCnt="7" custScaleX="277778" custScaleY="187269">
        <dgm:presLayoutVars>
          <dgm:chMax val="1"/>
          <dgm:bulletEnabled val="1"/>
        </dgm:presLayoutVars>
      </dgm:prSet>
      <dgm:spPr/>
      <dgm:t>
        <a:bodyPr/>
        <a:lstStyle/>
        <a:p>
          <a:endParaRPr lang="en-US"/>
        </a:p>
      </dgm:t>
    </dgm:pt>
    <dgm:pt modelId="{7553AFD2-4D95-4F96-ADBC-A0FF234101FA}" type="pres">
      <dgm:prSet presAssocID="{AF958E94-3A4A-49E5-98D3-137517E96EE1}" presName="sp" presStyleCnt="0"/>
      <dgm:spPr/>
    </dgm:pt>
    <dgm:pt modelId="{C756A5E5-AA91-44C6-880E-E5357E8D79A1}" type="pres">
      <dgm:prSet presAssocID="{133FA0D9-E7C7-4D88-ABFC-FB36953DBCD1}" presName="linNode" presStyleCnt="0"/>
      <dgm:spPr/>
    </dgm:pt>
    <dgm:pt modelId="{3A2BC5B3-AA09-4464-9A98-B4B858BA68B8}" type="pres">
      <dgm:prSet presAssocID="{133FA0D9-E7C7-4D88-ABFC-FB36953DBCD1}" presName="parentText" presStyleLbl="node1" presStyleIdx="1" presStyleCnt="7" custScaleX="277778">
        <dgm:presLayoutVars>
          <dgm:chMax val="1"/>
          <dgm:bulletEnabled val="1"/>
        </dgm:presLayoutVars>
      </dgm:prSet>
      <dgm:spPr/>
      <dgm:t>
        <a:bodyPr/>
        <a:lstStyle/>
        <a:p>
          <a:endParaRPr lang="en-US"/>
        </a:p>
      </dgm:t>
    </dgm:pt>
    <dgm:pt modelId="{A76787A4-2A15-47FB-BFF6-3BBBBFE853D6}" type="pres">
      <dgm:prSet presAssocID="{E72AB5EC-AAF2-41EE-B743-6366225D6FE6}" presName="sp" presStyleCnt="0"/>
      <dgm:spPr/>
    </dgm:pt>
    <dgm:pt modelId="{E5477F5F-CCCE-445E-A253-292C387F66B3}" type="pres">
      <dgm:prSet presAssocID="{BDF0095E-A1A9-481D-8EF2-34EC22D3D460}" presName="linNode" presStyleCnt="0"/>
      <dgm:spPr/>
    </dgm:pt>
    <dgm:pt modelId="{5ACFC962-46EF-4321-BDEF-646B65996F31}" type="pres">
      <dgm:prSet presAssocID="{BDF0095E-A1A9-481D-8EF2-34EC22D3D460}" presName="parentText" presStyleLbl="node1" presStyleIdx="2" presStyleCnt="7" custScaleX="277778">
        <dgm:presLayoutVars>
          <dgm:chMax val="1"/>
          <dgm:bulletEnabled val="1"/>
        </dgm:presLayoutVars>
      </dgm:prSet>
      <dgm:spPr/>
      <dgm:t>
        <a:bodyPr/>
        <a:lstStyle/>
        <a:p>
          <a:endParaRPr lang="en-US"/>
        </a:p>
      </dgm:t>
    </dgm:pt>
    <dgm:pt modelId="{76786737-FFF7-4B4A-8115-ACE185CF44D6}" type="pres">
      <dgm:prSet presAssocID="{B455EFEB-1781-4D36-9E32-5CBA2489B6C4}" presName="sp" presStyleCnt="0"/>
      <dgm:spPr/>
    </dgm:pt>
    <dgm:pt modelId="{8223DBB0-B386-464A-B0A4-772F5C9E5557}" type="pres">
      <dgm:prSet presAssocID="{48F8F136-31D6-4FFD-BCC7-1084CD51B7EF}" presName="linNode" presStyleCnt="0"/>
      <dgm:spPr/>
    </dgm:pt>
    <dgm:pt modelId="{9C5E426D-9FB1-46B8-B1B9-915C93BED2D7}" type="pres">
      <dgm:prSet presAssocID="{48F8F136-31D6-4FFD-BCC7-1084CD51B7EF}" presName="parentText" presStyleLbl="node1" presStyleIdx="3" presStyleCnt="7" custScaleX="277778">
        <dgm:presLayoutVars>
          <dgm:chMax val="1"/>
          <dgm:bulletEnabled val="1"/>
        </dgm:presLayoutVars>
      </dgm:prSet>
      <dgm:spPr/>
      <dgm:t>
        <a:bodyPr/>
        <a:lstStyle/>
        <a:p>
          <a:endParaRPr lang="en-US"/>
        </a:p>
      </dgm:t>
    </dgm:pt>
    <dgm:pt modelId="{B4770045-71D4-485E-9A87-E2C532266179}" type="pres">
      <dgm:prSet presAssocID="{05BC63B4-1523-4FAD-8452-7E7A2DA8E7C5}" presName="sp" presStyleCnt="0"/>
      <dgm:spPr/>
    </dgm:pt>
    <dgm:pt modelId="{3111F3C6-A6DC-45B0-B227-44DF44513EBD}" type="pres">
      <dgm:prSet presAssocID="{A1E7ED9D-9557-41D1-93AD-6944AE700A80}" presName="linNode" presStyleCnt="0"/>
      <dgm:spPr/>
    </dgm:pt>
    <dgm:pt modelId="{5C69AD60-F98D-45AF-9C2C-B32BFE8171D7}" type="pres">
      <dgm:prSet presAssocID="{A1E7ED9D-9557-41D1-93AD-6944AE700A80}" presName="parentText" presStyleLbl="node1" presStyleIdx="4" presStyleCnt="7" custScaleX="277778">
        <dgm:presLayoutVars>
          <dgm:chMax val="1"/>
          <dgm:bulletEnabled val="1"/>
        </dgm:presLayoutVars>
      </dgm:prSet>
      <dgm:spPr/>
      <dgm:t>
        <a:bodyPr/>
        <a:lstStyle/>
        <a:p>
          <a:endParaRPr lang="en-US"/>
        </a:p>
      </dgm:t>
    </dgm:pt>
    <dgm:pt modelId="{8FAF05D4-A84F-4BAD-972D-C4E15C0BBCA0}" type="pres">
      <dgm:prSet presAssocID="{D225232E-CD01-4487-BC59-A58B1BCBE7D2}" presName="sp" presStyleCnt="0"/>
      <dgm:spPr/>
    </dgm:pt>
    <dgm:pt modelId="{6219B5AA-3265-4BC5-8A44-52A537E7549D}" type="pres">
      <dgm:prSet presAssocID="{A110D511-3A0B-45B7-ADE4-2281BA0ED4A0}" presName="linNode" presStyleCnt="0"/>
      <dgm:spPr/>
    </dgm:pt>
    <dgm:pt modelId="{06511C25-AC4D-49DF-98CB-98C5049CF77B}" type="pres">
      <dgm:prSet presAssocID="{A110D511-3A0B-45B7-ADE4-2281BA0ED4A0}" presName="parentText" presStyleLbl="node1" presStyleIdx="5" presStyleCnt="7" custScaleX="277778">
        <dgm:presLayoutVars>
          <dgm:chMax val="1"/>
          <dgm:bulletEnabled val="1"/>
        </dgm:presLayoutVars>
      </dgm:prSet>
      <dgm:spPr/>
      <dgm:t>
        <a:bodyPr/>
        <a:lstStyle/>
        <a:p>
          <a:endParaRPr lang="en-US"/>
        </a:p>
      </dgm:t>
    </dgm:pt>
    <dgm:pt modelId="{847209D6-18BE-4EBF-8AA3-87FC141BC434}" type="pres">
      <dgm:prSet presAssocID="{941CD988-A851-41B7-A53A-0578BEA283E1}" presName="sp" presStyleCnt="0"/>
      <dgm:spPr/>
    </dgm:pt>
    <dgm:pt modelId="{E09A76D0-6538-47CE-8822-0D0A494A22D8}" type="pres">
      <dgm:prSet presAssocID="{6770B04D-1282-49FC-B7A0-5C92DF351234}" presName="linNode" presStyleCnt="0"/>
      <dgm:spPr/>
    </dgm:pt>
    <dgm:pt modelId="{FB338FD2-511A-45A3-AFD8-65F91C1612C2}" type="pres">
      <dgm:prSet presAssocID="{6770B04D-1282-49FC-B7A0-5C92DF351234}" presName="parentText" presStyleLbl="node1" presStyleIdx="6" presStyleCnt="7" custScaleX="277778">
        <dgm:presLayoutVars>
          <dgm:chMax val="1"/>
          <dgm:bulletEnabled val="1"/>
        </dgm:presLayoutVars>
      </dgm:prSet>
      <dgm:spPr/>
      <dgm:t>
        <a:bodyPr/>
        <a:lstStyle/>
        <a:p>
          <a:endParaRPr lang="en-US"/>
        </a:p>
      </dgm:t>
    </dgm:pt>
  </dgm:ptLst>
  <dgm:cxnLst>
    <dgm:cxn modelId="{9E734F1D-B719-4BED-A615-FCD6A5A98A15}" srcId="{14079AB6-F909-4AAD-8AA3-3197FA311968}" destId="{A110D511-3A0B-45B7-ADE4-2281BA0ED4A0}" srcOrd="5" destOrd="0" parTransId="{0C04F39B-B2E5-489A-A9EB-84483538AAA4}" sibTransId="{941CD988-A851-41B7-A53A-0578BEA283E1}"/>
    <dgm:cxn modelId="{8C733273-D112-4AC3-84C4-41C87EAC06A1}" srcId="{14079AB6-F909-4AAD-8AA3-3197FA311968}" destId="{133FA0D9-E7C7-4D88-ABFC-FB36953DBCD1}" srcOrd="1" destOrd="0" parTransId="{64F20C76-D9FB-4D2F-8980-52E40C912F33}" sibTransId="{E72AB5EC-AAF2-41EE-B743-6366225D6FE6}"/>
    <dgm:cxn modelId="{BDB0D182-6282-42CC-B130-F85804A05585}" type="presOf" srcId="{48F8F136-31D6-4FFD-BCC7-1084CD51B7EF}" destId="{9C5E426D-9FB1-46B8-B1B9-915C93BED2D7}" srcOrd="0" destOrd="0" presId="urn:microsoft.com/office/officeart/2005/8/layout/vList5"/>
    <dgm:cxn modelId="{B8F6AA4F-9EE9-44E0-87F4-11ACBA872C04}" srcId="{14079AB6-F909-4AAD-8AA3-3197FA311968}" destId="{BDF0095E-A1A9-481D-8EF2-34EC22D3D460}" srcOrd="2" destOrd="0" parTransId="{F5C96C08-055C-4396-B5FF-AF61293E4C30}" sibTransId="{B455EFEB-1781-4D36-9E32-5CBA2489B6C4}"/>
    <dgm:cxn modelId="{05F7531C-2228-4ADB-8754-31407DA2C484}" type="presOf" srcId="{133FA0D9-E7C7-4D88-ABFC-FB36953DBCD1}" destId="{3A2BC5B3-AA09-4464-9A98-B4B858BA68B8}" srcOrd="0" destOrd="0" presId="urn:microsoft.com/office/officeart/2005/8/layout/vList5"/>
    <dgm:cxn modelId="{3D678579-2C93-4EFE-95F4-DC12BFED17D8}" srcId="{14079AB6-F909-4AAD-8AA3-3197FA311968}" destId="{6770B04D-1282-49FC-B7A0-5C92DF351234}" srcOrd="6" destOrd="0" parTransId="{E4D6F755-6D42-4904-9DD0-BCADC4FCEA47}" sibTransId="{875C5F1B-90FB-4A0E-A148-F5D7582183D7}"/>
    <dgm:cxn modelId="{06752EE1-D676-40A4-8158-A2BC8A83D3E8}" type="presOf" srcId="{A110D511-3A0B-45B7-ADE4-2281BA0ED4A0}" destId="{06511C25-AC4D-49DF-98CB-98C5049CF77B}" srcOrd="0" destOrd="0" presId="urn:microsoft.com/office/officeart/2005/8/layout/vList5"/>
    <dgm:cxn modelId="{CFD9FDC2-C0A2-4879-BC97-FA7E48AB7431}" type="presOf" srcId="{A1E7ED9D-9557-41D1-93AD-6944AE700A80}" destId="{5C69AD60-F98D-45AF-9C2C-B32BFE8171D7}" srcOrd="0" destOrd="0" presId="urn:microsoft.com/office/officeart/2005/8/layout/vList5"/>
    <dgm:cxn modelId="{F3845904-E371-45D1-BFB7-01F0A933A74F}" type="presOf" srcId="{885F35E0-D796-47DE-8FC0-21CA5E04CA43}" destId="{FDAF629B-B2D0-493B-B1C9-4637B40CA168}" srcOrd="0" destOrd="0" presId="urn:microsoft.com/office/officeart/2005/8/layout/vList5"/>
    <dgm:cxn modelId="{825D7B81-1347-4232-AE54-30F42F7677B7}" srcId="{14079AB6-F909-4AAD-8AA3-3197FA311968}" destId="{A1E7ED9D-9557-41D1-93AD-6944AE700A80}" srcOrd="4" destOrd="0" parTransId="{D83E9432-F209-47C0-81B3-3C0A31328F0B}" sibTransId="{D225232E-CD01-4487-BC59-A58B1BCBE7D2}"/>
    <dgm:cxn modelId="{4B8D51EE-460E-4CB6-8E4E-C4B38A0C4AF9}" srcId="{14079AB6-F909-4AAD-8AA3-3197FA311968}" destId="{885F35E0-D796-47DE-8FC0-21CA5E04CA43}" srcOrd="0" destOrd="0" parTransId="{7114C404-9A20-4A40-BF01-D36E789E728A}" sibTransId="{AF958E94-3A4A-49E5-98D3-137517E96EE1}"/>
    <dgm:cxn modelId="{C27A37CF-EF65-440A-95EF-1207AAF19F71}" type="presOf" srcId="{6770B04D-1282-49FC-B7A0-5C92DF351234}" destId="{FB338FD2-511A-45A3-AFD8-65F91C1612C2}" srcOrd="0" destOrd="0" presId="urn:microsoft.com/office/officeart/2005/8/layout/vList5"/>
    <dgm:cxn modelId="{2D5E79B4-862E-4054-9131-8956C2C86F05}" srcId="{14079AB6-F909-4AAD-8AA3-3197FA311968}" destId="{48F8F136-31D6-4FFD-BCC7-1084CD51B7EF}" srcOrd="3" destOrd="0" parTransId="{39C68C8A-A7EE-4F97-8F0F-103E660C69EC}" sibTransId="{05BC63B4-1523-4FAD-8452-7E7A2DA8E7C5}"/>
    <dgm:cxn modelId="{79D91B1D-FC19-41C0-A81E-5D41B2113A10}" type="presOf" srcId="{14079AB6-F909-4AAD-8AA3-3197FA311968}" destId="{A60B0226-0625-423F-A1A9-8C88770035BC}" srcOrd="0" destOrd="0" presId="urn:microsoft.com/office/officeart/2005/8/layout/vList5"/>
    <dgm:cxn modelId="{068A62A6-84DD-4B13-AFCE-18253C729178}" type="presOf" srcId="{BDF0095E-A1A9-481D-8EF2-34EC22D3D460}" destId="{5ACFC962-46EF-4321-BDEF-646B65996F31}" srcOrd="0" destOrd="0" presId="urn:microsoft.com/office/officeart/2005/8/layout/vList5"/>
    <dgm:cxn modelId="{0539A320-5DF7-4D49-BC8E-EE0D41A104FC}" type="presParOf" srcId="{A60B0226-0625-423F-A1A9-8C88770035BC}" destId="{84C8933D-CE1E-46B6-B1A8-A4EDF84B287D}" srcOrd="0" destOrd="0" presId="urn:microsoft.com/office/officeart/2005/8/layout/vList5"/>
    <dgm:cxn modelId="{9E4A5B5B-BACF-4079-A5F8-C6A0E047FE8C}" type="presParOf" srcId="{84C8933D-CE1E-46B6-B1A8-A4EDF84B287D}" destId="{FDAF629B-B2D0-493B-B1C9-4637B40CA168}" srcOrd="0" destOrd="0" presId="urn:microsoft.com/office/officeart/2005/8/layout/vList5"/>
    <dgm:cxn modelId="{31B074CB-266B-4FCD-A3BC-719E6DF9A228}" type="presParOf" srcId="{A60B0226-0625-423F-A1A9-8C88770035BC}" destId="{7553AFD2-4D95-4F96-ADBC-A0FF234101FA}" srcOrd="1" destOrd="0" presId="urn:microsoft.com/office/officeart/2005/8/layout/vList5"/>
    <dgm:cxn modelId="{E6764755-6871-4EF1-BB62-D299E387CFA2}" type="presParOf" srcId="{A60B0226-0625-423F-A1A9-8C88770035BC}" destId="{C756A5E5-AA91-44C6-880E-E5357E8D79A1}" srcOrd="2" destOrd="0" presId="urn:microsoft.com/office/officeart/2005/8/layout/vList5"/>
    <dgm:cxn modelId="{4738DAB0-9D2F-4913-8FBD-D64DCE307868}" type="presParOf" srcId="{C756A5E5-AA91-44C6-880E-E5357E8D79A1}" destId="{3A2BC5B3-AA09-4464-9A98-B4B858BA68B8}" srcOrd="0" destOrd="0" presId="urn:microsoft.com/office/officeart/2005/8/layout/vList5"/>
    <dgm:cxn modelId="{ED50B165-FF65-4213-A5AF-BC5CD2130E27}" type="presParOf" srcId="{A60B0226-0625-423F-A1A9-8C88770035BC}" destId="{A76787A4-2A15-47FB-BFF6-3BBBBFE853D6}" srcOrd="3" destOrd="0" presId="urn:microsoft.com/office/officeart/2005/8/layout/vList5"/>
    <dgm:cxn modelId="{8AB6FFCC-1A7F-49BC-B5EF-DB0AE3AF1147}" type="presParOf" srcId="{A60B0226-0625-423F-A1A9-8C88770035BC}" destId="{E5477F5F-CCCE-445E-A253-292C387F66B3}" srcOrd="4" destOrd="0" presId="urn:microsoft.com/office/officeart/2005/8/layout/vList5"/>
    <dgm:cxn modelId="{82422F34-55AB-4C89-A005-9E5473B1BC50}" type="presParOf" srcId="{E5477F5F-CCCE-445E-A253-292C387F66B3}" destId="{5ACFC962-46EF-4321-BDEF-646B65996F31}" srcOrd="0" destOrd="0" presId="urn:microsoft.com/office/officeart/2005/8/layout/vList5"/>
    <dgm:cxn modelId="{32B2F6F3-523C-4DB4-836F-B2E18FE2C206}" type="presParOf" srcId="{A60B0226-0625-423F-A1A9-8C88770035BC}" destId="{76786737-FFF7-4B4A-8115-ACE185CF44D6}" srcOrd="5" destOrd="0" presId="urn:microsoft.com/office/officeart/2005/8/layout/vList5"/>
    <dgm:cxn modelId="{3C07DFFC-A22C-47CE-8960-6A6C361918A4}" type="presParOf" srcId="{A60B0226-0625-423F-A1A9-8C88770035BC}" destId="{8223DBB0-B386-464A-B0A4-772F5C9E5557}" srcOrd="6" destOrd="0" presId="urn:microsoft.com/office/officeart/2005/8/layout/vList5"/>
    <dgm:cxn modelId="{3C59CDE7-1535-42E9-BFA9-661420166984}" type="presParOf" srcId="{8223DBB0-B386-464A-B0A4-772F5C9E5557}" destId="{9C5E426D-9FB1-46B8-B1B9-915C93BED2D7}" srcOrd="0" destOrd="0" presId="urn:microsoft.com/office/officeart/2005/8/layout/vList5"/>
    <dgm:cxn modelId="{02D1EA67-4BF0-4930-AA73-61D2FB51B092}" type="presParOf" srcId="{A60B0226-0625-423F-A1A9-8C88770035BC}" destId="{B4770045-71D4-485E-9A87-E2C532266179}" srcOrd="7" destOrd="0" presId="urn:microsoft.com/office/officeart/2005/8/layout/vList5"/>
    <dgm:cxn modelId="{D1481619-CC63-44EE-BA51-03FED59439D3}" type="presParOf" srcId="{A60B0226-0625-423F-A1A9-8C88770035BC}" destId="{3111F3C6-A6DC-45B0-B227-44DF44513EBD}" srcOrd="8" destOrd="0" presId="urn:microsoft.com/office/officeart/2005/8/layout/vList5"/>
    <dgm:cxn modelId="{B02B1E56-1FEA-4B39-880C-6F53630A4B25}" type="presParOf" srcId="{3111F3C6-A6DC-45B0-B227-44DF44513EBD}" destId="{5C69AD60-F98D-45AF-9C2C-B32BFE8171D7}" srcOrd="0" destOrd="0" presId="urn:microsoft.com/office/officeart/2005/8/layout/vList5"/>
    <dgm:cxn modelId="{094C3767-52C5-4AD0-9C54-37C96E0D9FE7}" type="presParOf" srcId="{A60B0226-0625-423F-A1A9-8C88770035BC}" destId="{8FAF05D4-A84F-4BAD-972D-C4E15C0BBCA0}" srcOrd="9" destOrd="0" presId="urn:microsoft.com/office/officeart/2005/8/layout/vList5"/>
    <dgm:cxn modelId="{D5F0C56D-429C-4A08-A256-3F946AE4D6B2}" type="presParOf" srcId="{A60B0226-0625-423F-A1A9-8C88770035BC}" destId="{6219B5AA-3265-4BC5-8A44-52A537E7549D}" srcOrd="10" destOrd="0" presId="urn:microsoft.com/office/officeart/2005/8/layout/vList5"/>
    <dgm:cxn modelId="{042D7B46-DE2E-4651-9CF9-6913CCD751CE}" type="presParOf" srcId="{6219B5AA-3265-4BC5-8A44-52A537E7549D}" destId="{06511C25-AC4D-49DF-98CB-98C5049CF77B}" srcOrd="0" destOrd="0" presId="urn:microsoft.com/office/officeart/2005/8/layout/vList5"/>
    <dgm:cxn modelId="{ACD82943-C76D-4FE4-84CF-2F41A34ED3FF}" type="presParOf" srcId="{A60B0226-0625-423F-A1A9-8C88770035BC}" destId="{847209D6-18BE-4EBF-8AA3-87FC141BC434}" srcOrd="11" destOrd="0" presId="urn:microsoft.com/office/officeart/2005/8/layout/vList5"/>
    <dgm:cxn modelId="{E5AF761C-87FF-4B92-945C-4215A33E05CD}" type="presParOf" srcId="{A60B0226-0625-423F-A1A9-8C88770035BC}" destId="{E09A76D0-6538-47CE-8822-0D0A494A22D8}" srcOrd="12" destOrd="0" presId="urn:microsoft.com/office/officeart/2005/8/layout/vList5"/>
    <dgm:cxn modelId="{BCAEE016-508E-4C53-A5EF-2FC577088F71}" type="presParOf" srcId="{E09A76D0-6538-47CE-8822-0D0A494A22D8}" destId="{FB338FD2-511A-45A3-AFD8-65F91C1612C2}" srcOrd="0"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A8B293-EBC7-4D1E-9BA6-54F00BCB17DD}" type="doc">
      <dgm:prSet loTypeId="urn:microsoft.com/office/officeart/2005/8/layout/arrow5" loCatId="process" qsTypeId="urn:microsoft.com/office/officeart/2005/8/quickstyle/simple5" qsCatId="simple" csTypeId="urn:microsoft.com/office/officeart/2005/8/colors/colorful5" csCatId="colorful" phldr="1"/>
      <dgm:spPr/>
      <dgm:t>
        <a:bodyPr/>
        <a:lstStyle/>
        <a:p>
          <a:endParaRPr lang="en-US"/>
        </a:p>
      </dgm:t>
    </dgm:pt>
    <dgm:pt modelId="{7E407E04-E628-4236-8988-4B04DFEB7002}">
      <dgm:prSet custT="1"/>
      <dgm:spPr>
        <a:solidFill>
          <a:srgbClr val="FFFF00"/>
        </a:solidFill>
        <a:ln>
          <a:solidFill>
            <a:schemeClr val="bg1"/>
          </a:solidFill>
        </a:ln>
      </dgm:spPr>
      <dgm:t>
        <a:bodyPr/>
        <a:lstStyle/>
        <a:p>
          <a:pPr algn="ctr" rtl="0"/>
          <a:r>
            <a:rPr lang="en-US" sz="4000" b="1" baseline="0" dirty="0" err="1" smtClean="0">
              <a:solidFill>
                <a:schemeClr val="tx1"/>
              </a:solidFill>
            </a:rPr>
            <a:t>iOS</a:t>
          </a:r>
          <a:endParaRPr lang="en-US" sz="4000" b="1" baseline="0" dirty="0">
            <a:solidFill>
              <a:schemeClr val="tx1"/>
            </a:solidFill>
          </a:endParaRPr>
        </a:p>
      </dgm:t>
    </dgm:pt>
    <dgm:pt modelId="{6E0DF960-205A-4102-BD9F-CB27FFC85EFD}" type="parTrans" cxnId="{571014DE-1970-4285-BDE1-14B27B6E9FC6}">
      <dgm:prSet/>
      <dgm:spPr/>
      <dgm:t>
        <a:bodyPr/>
        <a:lstStyle/>
        <a:p>
          <a:endParaRPr lang="en-US"/>
        </a:p>
      </dgm:t>
    </dgm:pt>
    <dgm:pt modelId="{8FB63DB8-D5EF-4FC3-9E64-C71CCB465F68}" type="sibTrans" cxnId="{571014DE-1970-4285-BDE1-14B27B6E9FC6}">
      <dgm:prSet/>
      <dgm:spPr/>
      <dgm:t>
        <a:bodyPr/>
        <a:lstStyle/>
        <a:p>
          <a:endParaRPr lang="en-US"/>
        </a:p>
      </dgm:t>
    </dgm:pt>
    <dgm:pt modelId="{D207CBD0-3930-4D95-947D-777B843BDA95}">
      <dgm:prSet custT="1"/>
      <dgm:spPr>
        <a:solidFill>
          <a:srgbClr val="FFCCCC"/>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dgm:spPr>
      <dgm:t>
        <a:bodyPr/>
        <a:lstStyle/>
        <a:p>
          <a:pPr algn="ctr" rtl="0"/>
          <a:r>
            <a:rPr lang="en-US" sz="3600" b="1" baseline="0" dirty="0" smtClean="0">
              <a:solidFill>
                <a:schemeClr val="tx1"/>
              </a:solidFill>
            </a:rPr>
            <a:t>Android</a:t>
          </a:r>
          <a:endParaRPr lang="en-US" sz="3600" b="1" baseline="0" dirty="0">
            <a:solidFill>
              <a:schemeClr val="tx1"/>
            </a:solidFill>
          </a:endParaRPr>
        </a:p>
      </dgm:t>
    </dgm:pt>
    <dgm:pt modelId="{DEF09D25-9F46-4A4D-AA26-AE703A5A8765}" type="parTrans" cxnId="{43E93295-CCDD-465E-A9D8-22DEBB0CCDB0}">
      <dgm:prSet/>
      <dgm:spPr/>
      <dgm:t>
        <a:bodyPr/>
        <a:lstStyle/>
        <a:p>
          <a:endParaRPr lang="en-US"/>
        </a:p>
      </dgm:t>
    </dgm:pt>
    <dgm:pt modelId="{42DC3607-107D-4844-9D41-44900033293C}" type="sibTrans" cxnId="{43E93295-CCDD-465E-A9D8-22DEBB0CCDB0}">
      <dgm:prSet/>
      <dgm:spPr/>
      <dgm:t>
        <a:bodyPr/>
        <a:lstStyle/>
        <a:p>
          <a:endParaRPr lang="en-US"/>
        </a:p>
      </dgm:t>
    </dgm:pt>
    <dgm:pt modelId="{850F3BB5-EBA2-4BCE-B591-31DFDD08CE05}" type="pres">
      <dgm:prSet presAssocID="{11A8B293-EBC7-4D1E-9BA6-54F00BCB17DD}" presName="diagram" presStyleCnt="0">
        <dgm:presLayoutVars>
          <dgm:dir/>
          <dgm:resizeHandles val="exact"/>
        </dgm:presLayoutVars>
      </dgm:prSet>
      <dgm:spPr/>
      <dgm:t>
        <a:bodyPr/>
        <a:lstStyle/>
        <a:p>
          <a:endParaRPr lang="en-US"/>
        </a:p>
      </dgm:t>
    </dgm:pt>
    <dgm:pt modelId="{4DE4BDD2-FAFC-40A6-9984-BE433388B144}" type="pres">
      <dgm:prSet presAssocID="{7E407E04-E628-4236-8988-4B04DFEB7002}" presName="arrow" presStyleLbl="node1" presStyleIdx="0" presStyleCnt="2" custScaleY="100320" custRadScaleRad="85118" custRadScaleInc="14">
        <dgm:presLayoutVars>
          <dgm:bulletEnabled val="1"/>
        </dgm:presLayoutVars>
      </dgm:prSet>
      <dgm:spPr/>
      <dgm:t>
        <a:bodyPr/>
        <a:lstStyle/>
        <a:p>
          <a:endParaRPr lang="en-US"/>
        </a:p>
      </dgm:t>
    </dgm:pt>
    <dgm:pt modelId="{D66CAF79-63C4-4BA0-A818-0E90A5A968E1}" type="pres">
      <dgm:prSet presAssocID="{D207CBD0-3930-4D95-947D-777B843BDA95}" presName="arrow" presStyleLbl="node1" presStyleIdx="1" presStyleCnt="2">
        <dgm:presLayoutVars>
          <dgm:bulletEnabled val="1"/>
        </dgm:presLayoutVars>
      </dgm:prSet>
      <dgm:spPr/>
      <dgm:t>
        <a:bodyPr/>
        <a:lstStyle/>
        <a:p>
          <a:endParaRPr lang="en-US"/>
        </a:p>
      </dgm:t>
    </dgm:pt>
  </dgm:ptLst>
  <dgm:cxnLst>
    <dgm:cxn modelId="{EDFE1BFD-65ED-4315-B8FA-18DC46BF4777}" type="presOf" srcId="{D207CBD0-3930-4D95-947D-777B843BDA95}" destId="{D66CAF79-63C4-4BA0-A818-0E90A5A968E1}" srcOrd="0" destOrd="0" presId="urn:microsoft.com/office/officeart/2005/8/layout/arrow5"/>
    <dgm:cxn modelId="{43E93295-CCDD-465E-A9D8-22DEBB0CCDB0}" srcId="{11A8B293-EBC7-4D1E-9BA6-54F00BCB17DD}" destId="{D207CBD0-3930-4D95-947D-777B843BDA95}" srcOrd="1" destOrd="0" parTransId="{DEF09D25-9F46-4A4D-AA26-AE703A5A8765}" sibTransId="{42DC3607-107D-4844-9D41-44900033293C}"/>
    <dgm:cxn modelId="{571014DE-1970-4285-BDE1-14B27B6E9FC6}" srcId="{11A8B293-EBC7-4D1E-9BA6-54F00BCB17DD}" destId="{7E407E04-E628-4236-8988-4B04DFEB7002}" srcOrd="0" destOrd="0" parTransId="{6E0DF960-205A-4102-BD9F-CB27FFC85EFD}" sibTransId="{8FB63DB8-D5EF-4FC3-9E64-C71CCB465F68}"/>
    <dgm:cxn modelId="{5CD9E8CA-311E-4C9A-875B-360FE2826546}" type="presOf" srcId="{7E407E04-E628-4236-8988-4B04DFEB7002}" destId="{4DE4BDD2-FAFC-40A6-9984-BE433388B144}" srcOrd="0" destOrd="0" presId="urn:microsoft.com/office/officeart/2005/8/layout/arrow5"/>
    <dgm:cxn modelId="{CBCB64EC-800D-4EA0-8B46-EF6B2357E11B}" type="presOf" srcId="{11A8B293-EBC7-4D1E-9BA6-54F00BCB17DD}" destId="{850F3BB5-EBA2-4BCE-B591-31DFDD08CE05}" srcOrd="0" destOrd="0" presId="urn:microsoft.com/office/officeart/2005/8/layout/arrow5"/>
    <dgm:cxn modelId="{9C9E0D01-CEEE-4FDC-8583-40422EB091AF}" type="presParOf" srcId="{850F3BB5-EBA2-4BCE-B591-31DFDD08CE05}" destId="{4DE4BDD2-FAFC-40A6-9984-BE433388B144}" srcOrd="0" destOrd="0" presId="urn:microsoft.com/office/officeart/2005/8/layout/arrow5"/>
    <dgm:cxn modelId="{2B428DFC-29A1-4A7F-A5EA-67DCBCB731E0}" type="presParOf" srcId="{850F3BB5-EBA2-4BCE-B591-31DFDD08CE05}" destId="{D66CAF79-63C4-4BA0-A818-0E90A5A968E1}" srcOrd="1" destOrd="0" presId="urn:microsoft.com/office/officeart/2005/8/layout/arrow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771FDE-247B-4CF2-BE01-BA06C5F45D93}">
      <dsp:nvSpPr>
        <dsp:cNvPr id="0" name=""/>
        <dsp:cNvSpPr/>
      </dsp:nvSpPr>
      <dsp:spPr>
        <a:xfrm>
          <a:off x="1951672" y="1957"/>
          <a:ext cx="2920367" cy="1270040"/>
        </a:xfrm>
        <a:prstGeom prst="rightArrow">
          <a:avLst>
            <a:gd name="adj1" fmla="val 75000"/>
            <a:gd name="adj2" fmla="val 50000"/>
          </a:avLst>
        </a:prstGeom>
        <a:solidFill>
          <a:schemeClr val="accent6">
            <a:lumMod val="20000"/>
            <a:lumOff val="80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User Interactions</a:t>
          </a:r>
          <a:endParaRPr lang="en-US" sz="1400" kern="1200" dirty="0"/>
        </a:p>
        <a:p>
          <a:pPr marL="114300" lvl="1" indent="-114300" algn="l" defTabSz="622300">
            <a:lnSpc>
              <a:spcPct val="90000"/>
            </a:lnSpc>
            <a:spcBef>
              <a:spcPct val="0"/>
            </a:spcBef>
            <a:spcAft>
              <a:spcPct val="15000"/>
            </a:spcAft>
            <a:buChar char="••"/>
          </a:pPr>
          <a:r>
            <a:rPr lang="en-US" sz="1400" b="1" kern="1200" dirty="0" smtClean="0"/>
            <a:t>Real occurring events</a:t>
          </a:r>
          <a:endParaRPr lang="en-US" sz="1400" kern="1200" dirty="0"/>
        </a:p>
        <a:p>
          <a:pPr marL="114300" lvl="1" indent="-114300" algn="l" defTabSz="622300">
            <a:lnSpc>
              <a:spcPct val="90000"/>
            </a:lnSpc>
            <a:spcBef>
              <a:spcPct val="0"/>
            </a:spcBef>
            <a:spcAft>
              <a:spcPct val="15000"/>
            </a:spcAft>
            <a:buChar char="••"/>
          </a:pPr>
          <a:r>
            <a:rPr lang="en-US" sz="1400" kern="1200" dirty="0" smtClean="0"/>
            <a:t> </a:t>
          </a:r>
          <a:r>
            <a:rPr lang="en-US" sz="1400" b="1" kern="1200" dirty="0" smtClean="0"/>
            <a:t>Overall performance</a:t>
          </a:r>
          <a:r>
            <a:rPr lang="en-US" sz="1400" kern="1200" dirty="0" smtClean="0"/>
            <a:t> </a:t>
          </a:r>
          <a:endParaRPr lang="en-US" sz="1400" kern="1200" dirty="0"/>
        </a:p>
        <a:p>
          <a:pPr marL="114300" lvl="1" indent="-114300" algn="l" defTabSz="622300">
            <a:lnSpc>
              <a:spcPct val="90000"/>
            </a:lnSpc>
            <a:spcBef>
              <a:spcPct val="0"/>
            </a:spcBef>
            <a:spcAft>
              <a:spcPct val="15000"/>
            </a:spcAft>
            <a:buChar char="••"/>
          </a:pPr>
          <a:r>
            <a:rPr lang="en-US" sz="1400" b="1" kern="1200" dirty="0" smtClean="0"/>
            <a:t>Consistency in results </a:t>
          </a:r>
          <a:endParaRPr lang="en-US" sz="1400" kern="1200" dirty="0"/>
        </a:p>
      </dsp:txBody>
      <dsp:txXfrm>
        <a:off x="1951672" y="1957"/>
        <a:ext cx="2920367" cy="1270040"/>
      </dsp:txXfrm>
    </dsp:sp>
    <dsp:sp modelId="{D82F7366-007B-4E58-801D-4740C1D66254}">
      <dsp:nvSpPr>
        <dsp:cNvPr id="0" name=""/>
        <dsp:cNvSpPr/>
      </dsp:nvSpPr>
      <dsp:spPr>
        <a:xfrm>
          <a:off x="4760" y="121111"/>
          <a:ext cx="1946911" cy="1031730"/>
        </a:xfrm>
        <a:prstGeom prst="roundRect">
          <a:avLst/>
        </a:prstGeom>
        <a:gradFill rotWithShape="1">
          <a:gsLst>
            <a:gs pos="0">
              <a:schemeClr val="accent4">
                <a:tint val="70000"/>
                <a:satMod val="130000"/>
              </a:schemeClr>
            </a:gs>
            <a:gs pos="43000">
              <a:schemeClr val="accent4">
                <a:tint val="44000"/>
                <a:satMod val="165000"/>
              </a:schemeClr>
            </a:gs>
            <a:gs pos="93000">
              <a:schemeClr val="accent4">
                <a:tint val="15000"/>
                <a:satMod val="165000"/>
              </a:schemeClr>
            </a:gs>
            <a:gs pos="100000">
              <a:schemeClr val="accent4">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4"/>
        </a:lnRef>
        <a:fillRef idx="2">
          <a:schemeClr val="accent4"/>
        </a:fillRef>
        <a:effectRef idx="1">
          <a:schemeClr val="accent4"/>
        </a:effectRef>
        <a:fontRef idx="minor">
          <a:schemeClr val="dk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kern="1200" dirty="0" smtClean="0"/>
            <a:t>USER EXPERIENCE AND USABILITY</a:t>
          </a:r>
          <a:endParaRPr lang="en-US" sz="1400" kern="1200" dirty="0"/>
        </a:p>
      </dsp:txBody>
      <dsp:txXfrm>
        <a:off x="4760" y="121111"/>
        <a:ext cx="1946911" cy="1031730"/>
      </dsp:txXfrm>
    </dsp:sp>
    <dsp:sp modelId="{AA3B0D1B-7B95-4804-B4B5-8CD2A7D66A8D}">
      <dsp:nvSpPr>
        <dsp:cNvPr id="0" name=""/>
        <dsp:cNvSpPr/>
      </dsp:nvSpPr>
      <dsp:spPr>
        <a:xfrm>
          <a:off x="1951196" y="1375170"/>
          <a:ext cx="2923222" cy="1270040"/>
        </a:xfrm>
        <a:prstGeom prst="rightArrow">
          <a:avLst>
            <a:gd name="adj1" fmla="val 75000"/>
            <a:gd name="adj2" fmla="val 50000"/>
          </a:avLst>
        </a:prstGeom>
        <a:solidFill>
          <a:schemeClr val="accent6">
            <a:lumMod val="20000"/>
            <a:lumOff val="80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Chipset</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Display</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Memory</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Sensors</a:t>
          </a:r>
          <a:endParaRPr lang="en-US" sz="1400" b="1" kern="1200" dirty="0"/>
        </a:p>
      </dsp:txBody>
      <dsp:txXfrm>
        <a:off x="1951196" y="1375170"/>
        <a:ext cx="2923222" cy="1270040"/>
      </dsp:txXfrm>
    </dsp:sp>
    <dsp:sp modelId="{D676A5D0-7685-4AA0-A220-B7D8FEF9AC75}">
      <dsp:nvSpPr>
        <dsp:cNvPr id="0" name=""/>
        <dsp:cNvSpPr/>
      </dsp:nvSpPr>
      <dsp:spPr>
        <a:xfrm>
          <a:off x="2381" y="1494325"/>
          <a:ext cx="1948814" cy="1031730"/>
        </a:xfrm>
        <a:prstGeom prst="roundRect">
          <a:avLst/>
        </a:prstGeom>
        <a:gradFill rotWithShape="1">
          <a:gsLst>
            <a:gs pos="0">
              <a:schemeClr val="accent4">
                <a:tint val="70000"/>
                <a:satMod val="130000"/>
              </a:schemeClr>
            </a:gs>
            <a:gs pos="43000">
              <a:schemeClr val="accent4">
                <a:tint val="44000"/>
                <a:satMod val="165000"/>
              </a:schemeClr>
            </a:gs>
            <a:gs pos="93000">
              <a:schemeClr val="accent4">
                <a:tint val="15000"/>
                <a:satMod val="165000"/>
              </a:schemeClr>
            </a:gs>
            <a:gs pos="100000">
              <a:schemeClr val="accent4">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4"/>
        </a:lnRef>
        <a:fillRef idx="2">
          <a:schemeClr val="accent4"/>
        </a:fillRef>
        <a:effectRef idx="1">
          <a:schemeClr val="accent4"/>
        </a:effectRef>
        <a:fontRef idx="minor">
          <a:schemeClr val="dk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kern="1200" dirty="0" smtClean="0"/>
            <a:t>SPECTRUM OF DEVICE CONFIGURATIONS (HARDWARE)</a:t>
          </a:r>
          <a:endParaRPr lang="en-US" sz="1400" kern="1200" dirty="0"/>
        </a:p>
      </dsp:txBody>
      <dsp:txXfrm>
        <a:off x="2381" y="1494325"/>
        <a:ext cx="1948814" cy="1031730"/>
      </dsp:txXfrm>
    </dsp:sp>
    <dsp:sp modelId="{3F8270D0-4D1C-48A6-B83A-9E9A1C0F6A66}">
      <dsp:nvSpPr>
        <dsp:cNvPr id="0" name=""/>
        <dsp:cNvSpPr/>
      </dsp:nvSpPr>
      <dsp:spPr>
        <a:xfrm>
          <a:off x="1951196" y="2748383"/>
          <a:ext cx="2923222" cy="1484475"/>
        </a:xfrm>
        <a:prstGeom prst="rightArrow">
          <a:avLst>
            <a:gd name="adj1" fmla="val 75000"/>
            <a:gd name="adj2" fmla="val 50000"/>
          </a:avLst>
        </a:prstGeom>
        <a:solidFill>
          <a:schemeClr val="accent6">
            <a:lumMod val="20000"/>
            <a:lumOff val="80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Platform/OS version </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OEM and Carrier customizations </a:t>
          </a:r>
          <a:endParaRPr lang="en-US" sz="1400" b="1" kern="1200" dirty="0"/>
        </a:p>
        <a:p>
          <a:pPr marL="114300" lvl="1" indent="-114300" algn="l" defTabSz="622300">
            <a:lnSpc>
              <a:spcPct val="90000"/>
            </a:lnSpc>
            <a:spcBef>
              <a:spcPct val="0"/>
            </a:spcBef>
            <a:spcAft>
              <a:spcPct val="15000"/>
            </a:spcAft>
            <a:buChar char="••"/>
          </a:pPr>
          <a:r>
            <a:rPr lang="en-US" sz="1400" b="1" i="1" kern="1200" dirty="0" smtClean="0"/>
            <a:t>Dependencies to other software/app </a:t>
          </a:r>
          <a:endParaRPr lang="en-US" sz="1400" b="1" kern="1200" dirty="0"/>
        </a:p>
      </dsp:txBody>
      <dsp:txXfrm>
        <a:off x="1951196" y="2748383"/>
        <a:ext cx="2923222" cy="1484475"/>
      </dsp:txXfrm>
    </dsp:sp>
    <dsp:sp modelId="{19F5E2AF-C2F1-442C-9E3B-6E212EACE1EB}">
      <dsp:nvSpPr>
        <dsp:cNvPr id="0" name=""/>
        <dsp:cNvSpPr/>
      </dsp:nvSpPr>
      <dsp:spPr>
        <a:xfrm>
          <a:off x="2381" y="2974755"/>
          <a:ext cx="1948814" cy="1031730"/>
        </a:xfrm>
        <a:prstGeom prst="roundRect">
          <a:avLst/>
        </a:prstGeom>
        <a:gradFill rotWithShape="1">
          <a:gsLst>
            <a:gs pos="0">
              <a:schemeClr val="accent4">
                <a:tint val="70000"/>
                <a:satMod val="130000"/>
              </a:schemeClr>
            </a:gs>
            <a:gs pos="43000">
              <a:schemeClr val="accent4">
                <a:tint val="44000"/>
                <a:satMod val="165000"/>
              </a:schemeClr>
            </a:gs>
            <a:gs pos="93000">
              <a:schemeClr val="accent4">
                <a:tint val="15000"/>
                <a:satMod val="165000"/>
              </a:schemeClr>
            </a:gs>
            <a:gs pos="100000">
              <a:schemeClr val="accent4">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4"/>
        </a:lnRef>
        <a:fillRef idx="2">
          <a:schemeClr val="accent4"/>
        </a:fillRef>
        <a:effectRef idx="1">
          <a:schemeClr val="accent4"/>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PLATFORM + CUSTOMIZATIONS (SOFTWARE)</a:t>
          </a:r>
          <a:endParaRPr lang="en-US" sz="1400" kern="1200" dirty="0"/>
        </a:p>
      </dsp:txBody>
      <dsp:txXfrm>
        <a:off x="2381" y="2974755"/>
        <a:ext cx="1948814" cy="1031730"/>
      </dsp:txXfrm>
    </dsp:sp>
    <dsp:sp modelId="{A9D30FD1-3C96-4523-864A-E6D2819A8347}">
      <dsp:nvSpPr>
        <dsp:cNvPr id="0" name=""/>
        <dsp:cNvSpPr/>
      </dsp:nvSpPr>
      <dsp:spPr>
        <a:xfrm>
          <a:off x="1950719" y="4336031"/>
          <a:ext cx="2926080" cy="1031730"/>
        </a:xfrm>
        <a:prstGeom prst="rightArrow">
          <a:avLst>
            <a:gd name="adj1" fmla="val 75000"/>
            <a:gd name="adj2" fmla="val 50000"/>
          </a:avLst>
        </a:prstGeom>
        <a:solidFill>
          <a:schemeClr val="accent6">
            <a:lumMod val="20000"/>
            <a:lumOff val="80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14300" lvl="1" indent="-114300" algn="l" defTabSz="622300">
            <a:lnSpc>
              <a:spcPct val="90000"/>
            </a:lnSpc>
            <a:spcBef>
              <a:spcPct val="0"/>
            </a:spcBef>
            <a:spcAft>
              <a:spcPct val="15000"/>
            </a:spcAft>
            <a:buChar char="••"/>
          </a:pPr>
          <a:r>
            <a:rPr lang="en-US" sz="1400" b="1" kern="1200" dirty="0" smtClean="0"/>
            <a:t>Network/</a:t>
          </a:r>
          <a:r>
            <a:rPr lang="en-US" sz="1400" b="1" kern="1200" dirty="0" err="1" smtClean="0"/>
            <a:t>WiFi</a:t>
          </a:r>
          <a:r>
            <a:rPr lang="en-US" sz="1400" b="1" kern="1200" dirty="0" smtClean="0"/>
            <a:t> </a:t>
          </a:r>
          <a:endParaRPr lang="en-US" sz="1400" kern="1200" dirty="0"/>
        </a:p>
      </dsp:txBody>
      <dsp:txXfrm>
        <a:off x="1950719" y="4336031"/>
        <a:ext cx="2926080" cy="1031730"/>
      </dsp:txXfrm>
    </dsp:sp>
    <dsp:sp modelId="{2FE84E49-1E69-4E96-903C-164976BB3F65}">
      <dsp:nvSpPr>
        <dsp:cNvPr id="0" name=""/>
        <dsp:cNvSpPr/>
      </dsp:nvSpPr>
      <dsp:spPr>
        <a:xfrm>
          <a:off x="0" y="4336031"/>
          <a:ext cx="1950720" cy="1031730"/>
        </a:xfrm>
        <a:prstGeom prst="roundRect">
          <a:avLst/>
        </a:prstGeom>
        <a:gradFill rotWithShape="1">
          <a:gsLst>
            <a:gs pos="0">
              <a:schemeClr val="accent4">
                <a:tint val="70000"/>
                <a:satMod val="130000"/>
              </a:schemeClr>
            </a:gs>
            <a:gs pos="43000">
              <a:schemeClr val="accent4">
                <a:tint val="44000"/>
                <a:satMod val="165000"/>
              </a:schemeClr>
            </a:gs>
            <a:gs pos="93000">
              <a:schemeClr val="accent4">
                <a:tint val="15000"/>
                <a:satMod val="165000"/>
              </a:schemeClr>
            </a:gs>
            <a:gs pos="100000">
              <a:schemeClr val="accent4">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4"/>
        </a:lnRef>
        <a:fillRef idx="2">
          <a:schemeClr val="accent4"/>
        </a:fillRef>
        <a:effectRef idx="1">
          <a:schemeClr val="accent4"/>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INFRASTRUCTURE (NETWORK)</a:t>
          </a:r>
          <a:endParaRPr lang="en-US" sz="1400" kern="1200" dirty="0"/>
        </a:p>
      </dsp:txBody>
      <dsp:txXfrm>
        <a:off x="0" y="4336031"/>
        <a:ext cx="1950720" cy="103173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177540-7119-4261-8710-203FCD81A182}">
      <dsp:nvSpPr>
        <dsp:cNvPr id="0" name=""/>
        <dsp:cNvSpPr/>
      </dsp:nvSpPr>
      <dsp:spPr>
        <a:xfrm>
          <a:off x="8032" y="41687"/>
          <a:ext cx="8213534" cy="5181600"/>
        </a:xfrm>
        <a:prstGeom prst="roundRect">
          <a:avLst>
            <a:gd name="adj" fmla="val 10000"/>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rgbClr val="FFCC00"/>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endParaRPr lang="en-US" sz="3200" b="1" i="0" kern="1200" dirty="0" smtClean="0"/>
        </a:p>
        <a:p>
          <a:pPr lvl="0" algn="ctr" defTabSz="1422400" rtl="0">
            <a:lnSpc>
              <a:spcPct val="90000"/>
            </a:lnSpc>
            <a:spcBef>
              <a:spcPct val="0"/>
            </a:spcBef>
            <a:spcAft>
              <a:spcPct val="35000"/>
            </a:spcAft>
          </a:pPr>
          <a:endParaRPr lang="en-US" sz="3200" b="1" i="0" kern="1200" dirty="0" smtClean="0"/>
        </a:p>
        <a:p>
          <a:pPr lvl="0" algn="ctr" defTabSz="1422400" rtl="0">
            <a:lnSpc>
              <a:spcPct val="90000"/>
            </a:lnSpc>
            <a:spcBef>
              <a:spcPct val="0"/>
            </a:spcBef>
            <a:spcAft>
              <a:spcPct val="35000"/>
            </a:spcAft>
          </a:pPr>
          <a:endParaRPr lang="en-US" sz="3200" b="1" i="0" kern="1200" dirty="0" smtClean="0"/>
        </a:p>
        <a:p>
          <a:pPr lvl="0" algn="ctr" defTabSz="1422400" rtl="0">
            <a:lnSpc>
              <a:spcPct val="90000"/>
            </a:lnSpc>
            <a:spcBef>
              <a:spcPct val="0"/>
            </a:spcBef>
            <a:spcAft>
              <a:spcPct val="35000"/>
            </a:spcAft>
          </a:pPr>
          <a:r>
            <a:rPr lang="en-US" sz="3200" b="1" i="0" kern="1200" dirty="0" smtClean="0"/>
            <a:t>Android 6.0 </a:t>
          </a:r>
          <a:r>
            <a:rPr lang="en-US" sz="3200" b="1" i="0" kern="1200" dirty="0" err="1" smtClean="0"/>
            <a:t>vs</a:t>
          </a:r>
          <a:r>
            <a:rPr lang="en-US" sz="3200" b="1" i="0" kern="1200" dirty="0" smtClean="0"/>
            <a:t> Android 5.1 Lollipop:</a:t>
          </a:r>
        </a:p>
        <a:p>
          <a:pPr lvl="0" algn="ctr" defTabSz="1422400" rtl="0">
            <a:lnSpc>
              <a:spcPct val="90000"/>
            </a:lnSpc>
            <a:spcBef>
              <a:spcPct val="0"/>
            </a:spcBef>
            <a:spcAft>
              <a:spcPct val="35000"/>
            </a:spcAft>
          </a:pPr>
          <a:r>
            <a:rPr lang="en-US" sz="3600" b="1" i="0" kern="1200" dirty="0" smtClean="0"/>
            <a:t>What’s New in Marshmallow ?</a:t>
          </a:r>
        </a:p>
        <a:p>
          <a:pPr lvl="0" algn="ctr" defTabSz="1422400" rtl="0">
            <a:lnSpc>
              <a:spcPct val="90000"/>
            </a:lnSpc>
            <a:spcBef>
              <a:spcPct val="0"/>
            </a:spcBef>
            <a:spcAft>
              <a:spcPct val="35000"/>
            </a:spcAft>
          </a:pPr>
          <a:r>
            <a:rPr lang="en-US" sz="3600" b="1" kern="1200" baseline="0" dirty="0" smtClean="0"/>
            <a:t> </a:t>
          </a:r>
          <a:endParaRPr lang="en-US" sz="3600" b="1" kern="1200" baseline="0" dirty="0"/>
        </a:p>
      </dsp:txBody>
      <dsp:txXfrm>
        <a:off x="8032" y="2114327"/>
        <a:ext cx="8213534" cy="2072640"/>
      </dsp:txXfrm>
    </dsp:sp>
    <dsp:sp modelId="{7795296A-E9AB-49C3-A993-5A97D080A2C7}">
      <dsp:nvSpPr>
        <dsp:cNvPr id="0" name=""/>
        <dsp:cNvSpPr/>
      </dsp:nvSpPr>
      <dsp:spPr>
        <a:xfrm>
          <a:off x="2230583" y="157018"/>
          <a:ext cx="2981616" cy="2514013"/>
        </a:xfrm>
        <a:prstGeom prst="leftRightArrow">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86EB9503-3491-42BF-B035-3BF1FF04C200}">
      <dsp:nvSpPr>
        <dsp:cNvPr id="0" name=""/>
        <dsp:cNvSpPr/>
      </dsp:nvSpPr>
      <dsp:spPr>
        <a:xfrm>
          <a:off x="329183" y="4145280"/>
          <a:ext cx="7571232" cy="777240"/>
        </a:xfrm>
        <a:prstGeom prst="leftRightArrow">
          <a:avLst/>
        </a:prstGeom>
        <a:solidFill>
          <a:schemeClr val="accent6"/>
        </a:solidFill>
        <a:ln w="25400" cap="flat" cmpd="sng" algn="ctr">
          <a:solidFill>
            <a:srgbClr val="FFCC00"/>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BCD8AB-E65D-4D1A-BC44-4878F3ECEECF}">
      <dsp:nvSpPr>
        <dsp:cNvPr id="0" name=""/>
        <dsp:cNvSpPr/>
      </dsp:nvSpPr>
      <dsp:spPr>
        <a:xfrm>
          <a:off x="316929" y="143902"/>
          <a:ext cx="3519834" cy="1113381"/>
        </a:xfrm>
        <a:prstGeom prst="rect">
          <a:avLst/>
        </a:prstGeom>
        <a:solidFill>
          <a:schemeClr val="accent5">
            <a:lumMod val="20000"/>
            <a:lumOff val="80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549774" tIns="53340" rIns="53340" bIns="53340" numCol="1" spcCol="1270" anchor="ctr" anchorCtr="0">
          <a:noAutofit/>
        </a:bodyPr>
        <a:lstStyle/>
        <a:p>
          <a:pPr lvl="0" algn="l" defTabSz="622300" rtl="0">
            <a:lnSpc>
              <a:spcPct val="90000"/>
            </a:lnSpc>
            <a:spcBef>
              <a:spcPct val="0"/>
            </a:spcBef>
            <a:spcAft>
              <a:spcPct val="35000"/>
            </a:spcAft>
          </a:pPr>
          <a:r>
            <a:rPr lang="en-US" sz="1400" b="0" i="0" kern="1200" dirty="0" smtClean="0"/>
            <a:t>When there is a necessity to observe the behaviors of the software product under various adverse conditions such as memory shortage of the device;</a:t>
          </a:r>
          <a:endParaRPr lang="en-US" sz="1400" kern="1200" dirty="0"/>
        </a:p>
      </dsp:txBody>
      <dsp:txXfrm>
        <a:off x="316929" y="143902"/>
        <a:ext cx="3519834" cy="1113381"/>
      </dsp:txXfrm>
    </dsp:sp>
    <dsp:sp modelId="{6C8C31B3-9CB1-4B90-BD14-7D1E958E263C}">
      <dsp:nvSpPr>
        <dsp:cNvPr id="0" name=""/>
        <dsp:cNvSpPr/>
      </dsp:nvSpPr>
      <dsp:spPr>
        <a:xfrm>
          <a:off x="0" y="168421"/>
          <a:ext cx="654857" cy="852257"/>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0000" r="-30000"/>
          </a:stretch>
        </a:blip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A9DC9443-F29E-4BEB-9BBC-FD008190ECD4}">
      <dsp:nvSpPr>
        <dsp:cNvPr id="0" name=""/>
        <dsp:cNvSpPr/>
      </dsp:nvSpPr>
      <dsp:spPr>
        <a:xfrm>
          <a:off x="316929" y="1401882"/>
          <a:ext cx="3519834" cy="942743"/>
        </a:xfrm>
        <a:prstGeom prst="rect">
          <a:avLst/>
        </a:prstGeom>
        <a:solidFill>
          <a:schemeClr val="bg1">
            <a:alpha val="40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549774" tIns="53340" rIns="53340" bIns="53340" numCol="1" spcCol="1270" anchor="ctr" anchorCtr="0">
          <a:noAutofit/>
        </a:bodyPr>
        <a:lstStyle/>
        <a:p>
          <a:pPr lvl="0" algn="l" defTabSz="622300">
            <a:lnSpc>
              <a:spcPct val="90000"/>
            </a:lnSpc>
            <a:spcBef>
              <a:spcPct val="0"/>
            </a:spcBef>
            <a:spcAft>
              <a:spcPct val="35000"/>
            </a:spcAft>
          </a:pPr>
          <a:r>
            <a:rPr lang="en-US" sz="1400" b="0" i="0" kern="1200" dirty="0" smtClean="0"/>
            <a:t>In the </a:t>
          </a:r>
          <a:r>
            <a:rPr lang="en-US" sz="1800" b="0" i="0" kern="1200" dirty="0" smtClean="0"/>
            <a:t>process</a:t>
          </a:r>
          <a:r>
            <a:rPr lang="en-US" sz="1400" b="0" i="0" kern="1200" dirty="0" smtClean="0"/>
            <a:t> of finding obvious issues on several platforms, performing functional testing.</a:t>
          </a:r>
          <a:endParaRPr lang="en-US" sz="1400" b="0" i="0" kern="1200" dirty="0"/>
        </a:p>
      </dsp:txBody>
      <dsp:txXfrm>
        <a:off x="316929" y="1401882"/>
        <a:ext cx="3519834" cy="942743"/>
      </dsp:txXfrm>
    </dsp:sp>
    <dsp:sp modelId="{4F18B7FA-20D3-4B90-AF12-DCAD942CDC66}">
      <dsp:nvSpPr>
        <dsp:cNvPr id="0" name=""/>
        <dsp:cNvSpPr/>
      </dsp:nvSpPr>
      <dsp:spPr>
        <a:xfrm>
          <a:off x="2" y="1311423"/>
          <a:ext cx="674988" cy="852257"/>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37000" r="-37000"/>
          </a:stretch>
        </a:blip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0951D8B1-6873-43B8-865A-13A419757D9F}">
      <dsp:nvSpPr>
        <dsp:cNvPr id="0" name=""/>
        <dsp:cNvSpPr/>
      </dsp:nvSpPr>
      <dsp:spPr>
        <a:xfrm>
          <a:off x="316929" y="2447975"/>
          <a:ext cx="3519834" cy="1025241"/>
        </a:xfrm>
        <a:prstGeom prst="rect">
          <a:avLst/>
        </a:prstGeom>
        <a:solidFill>
          <a:schemeClr val="bg2">
            <a:alpha val="4000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549774" tIns="60960" rIns="60960" bIns="60960" numCol="1" spcCol="1270" anchor="ctr" anchorCtr="0">
          <a:noAutofit/>
        </a:bodyPr>
        <a:lstStyle/>
        <a:p>
          <a:pPr lvl="0" algn="l" defTabSz="711200">
            <a:lnSpc>
              <a:spcPct val="90000"/>
            </a:lnSpc>
            <a:spcBef>
              <a:spcPct val="0"/>
            </a:spcBef>
            <a:spcAft>
              <a:spcPct val="35000"/>
            </a:spcAft>
          </a:pPr>
          <a:r>
            <a:rPr lang="en-US" sz="1600" b="0" i="0" kern="1200" dirty="0" smtClean="0"/>
            <a:t>You need to test your app on as many devices as possible to ensure the maximal coverage either geographically or globally.</a:t>
          </a:r>
          <a:endParaRPr lang="en-US" sz="1600" b="0" i="0" kern="1200" dirty="0"/>
        </a:p>
      </dsp:txBody>
      <dsp:txXfrm>
        <a:off x="316929" y="2447975"/>
        <a:ext cx="3519834" cy="1025241"/>
      </dsp:txXfrm>
    </dsp:sp>
    <dsp:sp modelId="{E2A5B643-C796-46D8-942D-9E30C54E65B7}">
      <dsp:nvSpPr>
        <dsp:cNvPr id="0" name=""/>
        <dsp:cNvSpPr/>
      </dsp:nvSpPr>
      <dsp:spPr>
        <a:xfrm>
          <a:off x="0" y="2378226"/>
          <a:ext cx="665056" cy="852257"/>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65000" r="-65000"/>
          </a:stretch>
        </a:blip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AF629B-B2D0-493B-B1C9-4637B40CA168}">
      <dsp:nvSpPr>
        <dsp:cNvPr id="0" name=""/>
        <dsp:cNvSpPr/>
      </dsp:nvSpPr>
      <dsp:spPr>
        <a:xfrm>
          <a:off x="2120" y="112"/>
          <a:ext cx="4342333" cy="614727"/>
        </a:xfrm>
        <a:prstGeom prst="roundRect">
          <a:avLst/>
        </a:prstGeom>
        <a:solidFill>
          <a:schemeClr val="bg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0" i="0" kern="1200" dirty="0" smtClean="0">
              <a:solidFill>
                <a:schemeClr val="tx1"/>
              </a:solidFill>
            </a:rPr>
            <a:t>One of the main tasks of the mobile applications testing is usability testing, which is impossible without having the real device at hand;</a:t>
          </a:r>
          <a:endParaRPr lang="en-US" sz="1600" kern="1200" dirty="0">
            <a:solidFill>
              <a:schemeClr val="tx1"/>
            </a:solidFill>
          </a:endParaRPr>
        </a:p>
      </dsp:txBody>
      <dsp:txXfrm>
        <a:off x="2120" y="112"/>
        <a:ext cx="4342333" cy="614727"/>
      </dsp:txXfrm>
    </dsp:sp>
    <dsp:sp modelId="{E6C44EDA-9CAB-41D5-ADBB-268A2005E1CB}">
      <dsp:nvSpPr>
        <dsp:cNvPr id="0" name=""/>
        <dsp:cNvSpPr/>
      </dsp:nvSpPr>
      <dsp:spPr>
        <a:xfrm>
          <a:off x="2120" y="648995"/>
          <a:ext cx="4342333" cy="683121"/>
        </a:xfrm>
        <a:prstGeom prst="roundRect">
          <a:avLst/>
        </a:prstGeom>
        <a:solidFill>
          <a:schemeClr val="bg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tx1"/>
              </a:solidFill>
            </a:rPr>
            <a:t>Real mobile devices mean real user environment. Some definite actions like scrolling and zooming are to a great extent different on the touchscreen;</a:t>
          </a:r>
          <a:endParaRPr lang="en-US" sz="1400" b="0" i="0" kern="1200" dirty="0">
            <a:solidFill>
              <a:schemeClr val="tx1"/>
            </a:solidFill>
          </a:endParaRPr>
        </a:p>
      </dsp:txBody>
      <dsp:txXfrm>
        <a:off x="2120" y="648995"/>
        <a:ext cx="4342333" cy="683121"/>
      </dsp:txXfrm>
    </dsp:sp>
    <dsp:sp modelId="{DFDE4E9E-5806-461E-9225-1B4E57271378}">
      <dsp:nvSpPr>
        <dsp:cNvPr id="0" name=""/>
        <dsp:cNvSpPr/>
      </dsp:nvSpPr>
      <dsp:spPr>
        <a:xfrm>
          <a:off x="2120" y="1366272"/>
          <a:ext cx="4342333" cy="683121"/>
        </a:xfrm>
        <a:prstGeom prst="roundRect">
          <a:avLst/>
        </a:prstGeom>
        <a:solidFill>
          <a:schemeClr val="bg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tx1"/>
              </a:solidFill>
            </a:rPr>
            <a:t>Only actual mobile device has the platform that is suitable for testing experiences of the end-users;</a:t>
          </a:r>
          <a:endParaRPr lang="en-US" sz="1400" b="0" i="0" kern="1200" dirty="0">
            <a:solidFill>
              <a:schemeClr val="tx1"/>
            </a:solidFill>
          </a:endParaRPr>
        </a:p>
      </dsp:txBody>
      <dsp:txXfrm>
        <a:off x="2120" y="1366272"/>
        <a:ext cx="4342333" cy="683121"/>
      </dsp:txXfrm>
    </dsp:sp>
    <dsp:sp modelId="{E6DC867F-E784-4D01-B6F9-41540065C5B2}">
      <dsp:nvSpPr>
        <dsp:cNvPr id="0" name=""/>
        <dsp:cNvSpPr/>
      </dsp:nvSpPr>
      <dsp:spPr>
        <a:xfrm>
          <a:off x="2120" y="2083549"/>
          <a:ext cx="4342333" cy="856661"/>
        </a:xfrm>
        <a:prstGeom prst="roundRect">
          <a:avLst/>
        </a:prstGeom>
        <a:solidFill>
          <a:schemeClr val="bg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tx1"/>
              </a:solidFill>
            </a:rPr>
            <a:t>Usage of real devices is much needed in the process of testing the hardware characteristics, such as quality of the display. Besides, the best way of testing memory consumption is testing it on the whole range of actual devices;</a:t>
          </a:r>
          <a:endParaRPr lang="en-US" sz="1400" b="0" i="0" kern="1200" dirty="0">
            <a:solidFill>
              <a:schemeClr val="tx1"/>
            </a:solidFill>
          </a:endParaRPr>
        </a:p>
      </dsp:txBody>
      <dsp:txXfrm>
        <a:off x="2120" y="2083549"/>
        <a:ext cx="4342333" cy="856661"/>
      </dsp:txXfrm>
    </dsp:sp>
    <dsp:sp modelId="{0FCE80D6-DE5A-4BED-95BD-D93CF667754F}">
      <dsp:nvSpPr>
        <dsp:cNvPr id="0" name=""/>
        <dsp:cNvSpPr/>
      </dsp:nvSpPr>
      <dsp:spPr>
        <a:xfrm>
          <a:off x="2120" y="2974366"/>
          <a:ext cx="4342333" cy="683121"/>
        </a:xfrm>
        <a:prstGeom prst="roundRect">
          <a:avLst/>
        </a:prstGeom>
        <a:solidFill>
          <a:schemeClr val="bg2"/>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tx1"/>
              </a:solidFill>
            </a:rPr>
            <a:t>It is impossible to monitor possible network issues with the help of an emulator. In this case you will definitely need an actual mobile device</a:t>
          </a:r>
          <a:r>
            <a:rPr lang="en-US" sz="1400" b="0" i="0" kern="1200" dirty="0" smtClean="0"/>
            <a:t>.</a:t>
          </a:r>
          <a:endParaRPr lang="en-US" sz="1400" b="0" i="0" kern="1200" dirty="0"/>
        </a:p>
      </dsp:txBody>
      <dsp:txXfrm>
        <a:off x="2120" y="2974366"/>
        <a:ext cx="4342333" cy="68312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32CCC7-7E8F-4676-9F9C-63FC6C3495A7}">
      <dsp:nvSpPr>
        <dsp:cNvPr id="0" name=""/>
        <dsp:cNvSpPr/>
      </dsp:nvSpPr>
      <dsp:spPr>
        <a:xfrm>
          <a:off x="0" y="330846"/>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just" defTabSz="1600200" rtl="0">
            <a:lnSpc>
              <a:spcPct val="90000"/>
            </a:lnSpc>
            <a:spcBef>
              <a:spcPct val="0"/>
            </a:spcBef>
            <a:spcAft>
              <a:spcPct val="35000"/>
            </a:spcAft>
          </a:pPr>
          <a:r>
            <a:rPr lang="en-US" sz="3600" b="0" kern="1200" baseline="0" dirty="0" smtClean="0">
              <a:solidFill>
                <a:schemeClr val="accent1">
                  <a:lumMod val="50000"/>
                </a:schemeClr>
              </a:solidFill>
            </a:rPr>
            <a:t>Categories </a:t>
          </a:r>
          <a:endParaRPr lang="en-US" sz="3600" b="0" kern="1200" baseline="0" dirty="0">
            <a:solidFill>
              <a:schemeClr val="accent1">
                <a:lumMod val="50000"/>
              </a:schemeClr>
            </a:solidFill>
          </a:endParaRPr>
        </a:p>
      </dsp:txBody>
      <dsp:txXfrm>
        <a:off x="0" y="330846"/>
        <a:ext cx="8229599" cy="431571"/>
      </dsp:txXfrm>
    </dsp:sp>
    <dsp:sp modelId="{D8FB0E70-CD85-4DE7-99BF-6E3E9453E4F9}">
      <dsp:nvSpPr>
        <dsp:cNvPr id="0" name=""/>
        <dsp:cNvSpPr/>
      </dsp:nvSpPr>
      <dsp:spPr>
        <a:xfrm>
          <a:off x="0" y="838202"/>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baseline="0" dirty="0" smtClean="0">
              <a:solidFill>
                <a:schemeClr val="accent1">
                  <a:lumMod val="50000"/>
                </a:schemeClr>
              </a:solidFill>
            </a:rPr>
            <a:t>Types </a:t>
          </a:r>
          <a:endParaRPr lang="en-US" sz="3600" b="0" kern="1200" baseline="0" dirty="0">
            <a:solidFill>
              <a:schemeClr val="accent1">
                <a:lumMod val="50000"/>
              </a:schemeClr>
            </a:solidFill>
          </a:endParaRPr>
        </a:p>
      </dsp:txBody>
      <dsp:txXfrm>
        <a:off x="0" y="838202"/>
        <a:ext cx="8229599" cy="431571"/>
      </dsp:txXfrm>
    </dsp:sp>
    <dsp:sp modelId="{3D2822C3-EC46-4092-AF3B-D3B6ACE7E688}">
      <dsp:nvSpPr>
        <dsp:cNvPr id="0" name=""/>
        <dsp:cNvSpPr/>
      </dsp:nvSpPr>
      <dsp:spPr>
        <a:xfrm>
          <a:off x="0" y="1314830"/>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Distribution/Installation/Logs</a:t>
          </a:r>
          <a:endParaRPr lang="en-US" sz="3600" kern="1200" dirty="0">
            <a:solidFill>
              <a:schemeClr val="accent1">
                <a:lumMod val="50000"/>
              </a:schemeClr>
            </a:solidFill>
          </a:endParaRPr>
        </a:p>
      </dsp:txBody>
      <dsp:txXfrm>
        <a:off x="0" y="1314830"/>
        <a:ext cx="8229599" cy="431571"/>
      </dsp:txXfrm>
    </dsp:sp>
    <dsp:sp modelId="{2F26AEE6-3117-4C1A-AC1A-F6397C6C4984}">
      <dsp:nvSpPr>
        <dsp:cNvPr id="0" name=""/>
        <dsp:cNvSpPr/>
      </dsp:nvSpPr>
      <dsp:spPr>
        <a:xfrm>
          <a:off x="0" y="1806822"/>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Mobile Test Industry Standards</a:t>
          </a:r>
          <a:endParaRPr lang="en-US" sz="3600" kern="1200" dirty="0">
            <a:solidFill>
              <a:schemeClr val="accent1">
                <a:lumMod val="50000"/>
              </a:schemeClr>
            </a:solidFill>
          </a:endParaRPr>
        </a:p>
      </dsp:txBody>
      <dsp:txXfrm>
        <a:off x="0" y="1806822"/>
        <a:ext cx="8229599" cy="431571"/>
      </dsp:txXfrm>
    </dsp:sp>
    <dsp:sp modelId="{D730A910-0E17-4A87-8D52-69A95553E101}">
      <dsp:nvSpPr>
        <dsp:cNvPr id="0" name=""/>
        <dsp:cNvSpPr/>
      </dsp:nvSpPr>
      <dsp:spPr>
        <a:xfrm>
          <a:off x="0" y="2298814"/>
          <a:ext cx="8229599" cy="431571"/>
        </a:xfrm>
        <a:prstGeom prst="chevron">
          <a:avLst/>
        </a:prstGeom>
        <a:solidFill>
          <a:schemeClr val="accent6">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b="0" kern="1200" dirty="0" smtClean="0">
              <a:solidFill>
                <a:schemeClr val="tx2">
                  <a:lumMod val="50000"/>
                </a:schemeClr>
              </a:solidFill>
            </a:rPr>
            <a:t>Remote Device Access (RDA)</a:t>
          </a:r>
          <a:endParaRPr lang="en-US" sz="3600" b="0" kern="1200" dirty="0">
            <a:solidFill>
              <a:schemeClr val="tx2">
                <a:lumMod val="50000"/>
              </a:schemeClr>
            </a:solidFill>
          </a:endParaRPr>
        </a:p>
      </dsp:txBody>
      <dsp:txXfrm>
        <a:off x="0" y="2298814"/>
        <a:ext cx="8229599" cy="431571"/>
      </dsp:txXfrm>
    </dsp:sp>
    <dsp:sp modelId="{B000E91A-BA77-4CB9-A05D-1DC41E0F2DA9}">
      <dsp:nvSpPr>
        <dsp:cNvPr id="0" name=""/>
        <dsp:cNvSpPr/>
      </dsp:nvSpPr>
      <dsp:spPr>
        <a:xfrm>
          <a:off x="0" y="2790805"/>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tx2">
                  <a:lumMod val="50000"/>
                </a:schemeClr>
              </a:solidFill>
            </a:rPr>
            <a:t>Emulators</a:t>
          </a:r>
          <a:endParaRPr lang="en-US" sz="3600" kern="1200" dirty="0">
            <a:solidFill>
              <a:schemeClr val="tx2">
                <a:lumMod val="50000"/>
              </a:schemeClr>
            </a:solidFill>
          </a:endParaRPr>
        </a:p>
      </dsp:txBody>
      <dsp:txXfrm>
        <a:off x="0" y="2790805"/>
        <a:ext cx="8229599" cy="431571"/>
      </dsp:txXfrm>
    </dsp:sp>
    <dsp:sp modelId="{609AEEF3-B635-4B0E-A533-D37204F98B6A}">
      <dsp:nvSpPr>
        <dsp:cNvPr id="0" name=""/>
        <dsp:cNvSpPr/>
      </dsp:nvSpPr>
      <dsp:spPr>
        <a:xfrm>
          <a:off x="0" y="3282797"/>
          <a:ext cx="8229599" cy="431571"/>
        </a:xfrm>
        <a:prstGeom prst="chevron">
          <a:avLst/>
        </a:prstGeom>
        <a:solidFill>
          <a:srgbClr val="FFFF99"/>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rgbClr val="7030A0"/>
              </a:solidFill>
            </a:rPr>
            <a:t>Simulators</a:t>
          </a:r>
          <a:endParaRPr lang="en-US" sz="3600" kern="1200" dirty="0">
            <a:solidFill>
              <a:srgbClr val="7030A0"/>
            </a:solidFill>
          </a:endParaRPr>
        </a:p>
      </dsp:txBody>
      <dsp:txXfrm>
        <a:off x="0" y="3282797"/>
        <a:ext cx="8229599" cy="431571"/>
      </dsp:txXfrm>
    </dsp:sp>
    <dsp:sp modelId="{F538668E-342E-4C87-B69D-3DBDB4540036}">
      <dsp:nvSpPr>
        <dsp:cNvPr id="0" name=""/>
        <dsp:cNvSpPr/>
      </dsp:nvSpPr>
      <dsp:spPr>
        <a:xfrm>
          <a:off x="0" y="3774789"/>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Troubleshooting Guide </a:t>
          </a:r>
          <a:endParaRPr lang="en-US" sz="3600" kern="1200" dirty="0">
            <a:solidFill>
              <a:schemeClr val="accent1">
                <a:lumMod val="50000"/>
              </a:schemeClr>
            </a:solidFill>
          </a:endParaRPr>
        </a:p>
      </dsp:txBody>
      <dsp:txXfrm>
        <a:off x="0" y="3774789"/>
        <a:ext cx="8229599" cy="431571"/>
      </dsp:txXfrm>
    </dsp:sp>
    <dsp:sp modelId="{08C723C1-EAC5-463F-8898-45E3313CE1E1}">
      <dsp:nvSpPr>
        <dsp:cNvPr id="0" name=""/>
        <dsp:cNvSpPr/>
      </dsp:nvSpPr>
      <dsp:spPr>
        <a:xfrm>
          <a:off x="0" y="4266781"/>
          <a:ext cx="8229599" cy="431571"/>
        </a:xfrm>
        <a:prstGeom prst="chevron">
          <a:avLst/>
        </a:prstGeom>
        <a:solidFill>
          <a:schemeClr val="accent5">
            <a:lumMod val="20000"/>
            <a:lumOff val="80000"/>
          </a:schemeClr>
        </a:solidFill>
        <a:ln w="38100">
          <a:solidFill>
            <a:schemeClr val="tx1">
              <a:lumMod val="50000"/>
            </a:schemeClr>
          </a:solid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fov="0">
            <a:rot lat="0" lon="0" rev="0"/>
          </a:camera>
          <a:lightRig rig="soft" dir="tl">
            <a:rot lat="0" lon="0" rev="20100000"/>
          </a:lightRig>
        </a:scene3d>
        <a:sp3d>
          <a:bevelT w="50800" h="50800"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22860" rIns="0" bIns="22860" numCol="1" spcCol="1270" anchor="ctr" anchorCtr="0">
          <a:noAutofit/>
        </a:bodyPr>
        <a:lstStyle/>
        <a:p>
          <a:pPr lvl="0" algn="l" defTabSz="1600200" rtl="0">
            <a:lnSpc>
              <a:spcPct val="90000"/>
            </a:lnSpc>
            <a:spcBef>
              <a:spcPct val="0"/>
            </a:spcBef>
            <a:spcAft>
              <a:spcPct val="35000"/>
            </a:spcAft>
          </a:pPr>
          <a:r>
            <a:rPr lang="en-US" sz="3600" kern="1200" dirty="0" smtClean="0">
              <a:solidFill>
                <a:schemeClr val="accent1">
                  <a:lumMod val="50000"/>
                </a:schemeClr>
              </a:solidFill>
            </a:rPr>
            <a:t>App Risk Analysis </a:t>
          </a:r>
          <a:endParaRPr lang="en-US" sz="3600" kern="1200" dirty="0">
            <a:solidFill>
              <a:schemeClr val="accent1">
                <a:lumMod val="50000"/>
              </a:schemeClr>
            </a:solidFill>
          </a:endParaRPr>
        </a:p>
      </dsp:txBody>
      <dsp:txXfrm>
        <a:off x="0" y="4266781"/>
        <a:ext cx="8229599" cy="43157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FC8289-B6D8-4FCA-83ED-9AA2C6A9D618}">
      <dsp:nvSpPr>
        <dsp:cNvPr id="0" name=""/>
        <dsp:cNvSpPr/>
      </dsp:nvSpPr>
      <dsp:spPr>
        <a:xfrm>
          <a:off x="-6548458" y="-957909"/>
          <a:ext cx="7794172" cy="7794172"/>
        </a:xfrm>
        <a:prstGeom prst="blockArc">
          <a:avLst>
            <a:gd name="adj1" fmla="val 18900000"/>
            <a:gd name="adj2" fmla="val 2700000"/>
            <a:gd name="adj3" fmla="val 277"/>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AAF95F-0E4F-4599-B98B-F92C8482226B}">
      <dsp:nvSpPr>
        <dsp:cNvPr id="0" name=""/>
        <dsp:cNvSpPr/>
      </dsp:nvSpPr>
      <dsp:spPr>
        <a:xfrm>
          <a:off x="463644" y="82185"/>
          <a:ext cx="4178289" cy="1142408"/>
        </a:xfrm>
        <a:prstGeom prst="rect">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83947"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Mobile Simulator is a software application for a personal computer which creates a virtual machine version of a mobile </a:t>
          </a:r>
          <a:r>
            <a:rPr lang="en-US" sz="1200" kern="1200" dirty="0" err="1" smtClean="0"/>
            <a:t>device,such</a:t>
          </a:r>
          <a:r>
            <a:rPr lang="en-US" sz="1200" kern="1200" dirty="0" smtClean="0"/>
            <a:t> as a mobile phone, iPhone, other smartphone, or calculator, on the computer</a:t>
          </a:r>
          <a:r>
            <a:rPr lang="en-US" sz="1100" kern="1200" dirty="0" smtClean="0"/>
            <a:t>.  </a:t>
          </a:r>
          <a:endParaRPr lang="en-US" sz="1100" kern="1200" dirty="0"/>
        </a:p>
      </dsp:txBody>
      <dsp:txXfrm>
        <a:off x="463644" y="82185"/>
        <a:ext cx="4178289" cy="1142408"/>
      </dsp:txXfrm>
    </dsp:sp>
    <dsp:sp modelId="{1DD9E6C6-40E5-4BC4-81CE-5BE5E087E32A}">
      <dsp:nvSpPr>
        <dsp:cNvPr id="0" name=""/>
        <dsp:cNvSpPr/>
      </dsp:nvSpPr>
      <dsp:spPr>
        <a:xfrm>
          <a:off x="154314" y="391052"/>
          <a:ext cx="762121" cy="762121"/>
        </a:xfrm>
        <a:prstGeom prst="ellipse">
          <a:avLst/>
        </a:prstGeom>
        <a:solidFill>
          <a:schemeClr val="bg2">
            <a:lumMod val="90000"/>
          </a:schemeClr>
        </a:solidFill>
        <a:ln>
          <a:solidFill>
            <a:schemeClr val="bg1">
              <a:lumMod val="50000"/>
            </a:schemeClr>
          </a:solidFill>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3C0F1285-FA0B-4A09-AF77-B3D08855D3B4}">
      <dsp:nvSpPr>
        <dsp:cNvPr id="0" name=""/>
        <dsp:cNvSpPr/>
      </dsp:nvSpPr>
      <dsp:spPr>
        <a:xfrm>
          <a:off x="965162" y="1085994"/>
          <a:ext cx="3676771" cy="963651"/>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3947"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The mobile simulator allows the user to use features and run applications on the virtual mobile on their computer as though it was the actual mobile device</a:t>
          </a:r>
          <a:r>
            <a:rPr lang="en-US" sz="1000" kern="1200" dirty="0" smtClean="0"/>
            <a:t>.</a:t>
          </a:r>
        </a:p>
      </dsp:txBody>
      <dsp:txXfrm>
        <a:off x="965162" y="1085994"/>
        <a:ext cx="3676771" cy="963651"/>
      </dsp:txXfrm>
    </dsp:sp>
    <dsp:sp modelId="{F830FD3C-B92E-459B-AF84-466DAEA25359}">
      <dsp:nvSpPr>
        <dsp:cNvPr id="0" name=""/>
        <dsp:cNvSpPr/>
      </dsp:nvSpPr>
      <dsp:spPr>
        <a:xfrm>
          <a:off x="584101" y="1186759"/>
          <a:ext cx="762121" cy="762121"/>
        </a:xfrm>
        <a:prstGeom prst="ellipse">
          <a:avLst/>
        </a:prstGeom>
        <a:solidFill>
          <a:srgbClr val="FFFF99"/>
        </a:solidFill>
        <a:ln>
          <a:solidFill>
            <a:schemeClr val="bg1">
              <a:lumMod val="50000"/>
            </a:schemeClr>
          </a:solidFill>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0BD864E2-718A-4955-93A1-C32F6A9AEBA5}">
      <dsp:nvSpPr>
        <dsp:cNvPr id="0" name=""/>
        <dsp:cNvSpPr/>
      </dsp:nvSpPr>
      <dsp:spPr>
        <a:xfrm>
          <a:off x="1194493" y="1911046"/>
          <a:ext cx="3447440" cy="1142408"/>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3947"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A mobile simulator lets you test a website and determine how well it performs on various types of mobile devices. </a:t>
          </a:r>
        </a:p>
      </dsp:txBody>
      <dsp:txXfrm>
        <a:off x="1194493" y="1911046"/>
        <a:ext cx="3447440" cy="1142408"/>
      </dsp:txXfrm>
    </dsp:sp>
    <dsp:sp modelId="{6576984B-9C89-411C-BBF7-A85057CE8346}">
      <dsp:nvSpPr>
        <dsp:cNvPr id="0" name=""/>
        <dsp:cNvSpPr/>
      </dsp:nvSpPr>
      <dsp:spPr>
        <a:xfrm>
          <a:off x="772041" y="2012585"/>
          <a:ext cx="762121" cy="762121"/>
        </a:xfrm>
        <a:prstGeom prst="ellipse">
          <a:avLst/>
        </a:prstGeom>
        <a:solidFill>
          <a:schemeClr val="bg2">
            <a:lumMod val="90000"/>
          </a:schemeClr>
        </a:solidFill>
        <a:ln>
          <a:solidFill>
            <a:schemeClr val="bg1">
              <a:lumMod val="50000"/>
            </a:schemeClr>
          </a:solidFill>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3F2774F3-53EC-4C20-9938-6112FA9F3F04}">
      <dsp:nvSpPr>
        <dsp:cNvPr id="0" name=""/>
        <dsp:cNvSpPr/>
      </dsp:nvSpPr>
      <dsp:spPr>
        <a:xfrm>
          <a:off x="1194493" y="2824897"/>
          <a:ext cx="3447440" cy="1142408"/>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3947"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A good simulator tests mobile content quickly on multiple browsers and emulates several device profiles simultaneously. </a:t>
          </a:r>
        </a:p>
      </dsp:txBody>
      <dsp:txXfrm>
        <a:off x="1194493" y="2824897"/>
        <a:ext cx="3447440" cy="1142408"/>
      </dsp:txXfrm>
    </dsp:sp>
    <dsp:sp modelId="{0FADFCE0-23BA-4B58-8F35-75BA7383CCE9}">
      <dsp:nvSpPr>
        <dsp:cNvPr id="0" name=""/>
        <dsp:cNvSpPr/>
      </dsp:nvSpPr>
      <dsp:spPr>
        <a:xfrm>
          <a:off x="772041" y="2939179"/>
          <a:ext cx="762121" cy="762121"/>
        </a:xfrm>
        <a:prstGeom prst="ellipse">
          <a:avLst/>
        </a:prstGeom>
        <a:solidFill>
          <a:srgbClr val="FFFF99"/>
        </a:solidFill>
        <a:ln>
          <a:solidFill>
            <a:schemeClr val="bg1">
              <a:lumMod val="50000"/>
            </a:schemeClr>
          </a:solidFill>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FF0FBFAE-D2CD-4770-89AE-C6E8B0D0DE9C}">
      <dsp:nvSpPr>
        <dsp:cNvPr id="0" name=""/>
        <dsp:cNvSpPr/>
      </dsp:nvSpPr>
      <dsp:spPr>
        <a:xfrm>
          <a:off x="965162" y="3739328"/>
          <a:ext cx="3676771" cy="1142408"/>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3947"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This allows analysis of mobile content in real-time, locate errors in code, view rendering in an environment that simulates the mobile browser, and optimize the site for performance.</a:t>
          </a:r>
        </a:p>
      </dsp:txBody>
      <dsp:txXfrm>
        <a:off x="965162" y="3739328"/>
        <a:ext cx="3676771" cy="1142408"/>
      </dsp:txXfrm>
    </dsp:sp>
    <dsp:sp modelId="{2DAC313F-BC6A-4A6A-9D8B-9A7B9DA80E9A}">
      <dsp:nvSpPr>
        <dsp:cNvPr id="0" name=""/>
        <dsp:cNvSpPr/>
      </dsp:nvSpPr>
      <dsp:spPr>
        <a:xfrm>
          <a:off x="617611" y="3865765"/>
          <a:ext cx="762121" cy="762121"/>
        </a:xfrm>
        <a:prstGeom prst="ellipse">
          <a:avLst/>
        </a:prstGeom>
        <a:solidFill>
          <a:schemeClr val="bg2">
            <a:lumMod val="90000"/>
          </a:schemeClr>
        </a:solidFill>
        <a:ln>
          <a:solidFill>
            <a:schemeClr val="bg1">
              <a:lumMod val="50000"/>
            </a:schemeClr>
          </a:solidFill>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0ADFF231-D9FB-4AC1-ABD0-A8365A60E95A}">
      <dsp:nvSpPr>
        <dsp:cNvPr id="0" name=""/>
        <dsp:cNvSpPr/>
      </dsp:nvSpPr>
      <dsp:spPr>
        <a:xfrm>
          <a:off x="463184" y="4870739"/>
          <a:ext cx="4178289" cy="920460"/>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3947"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   Mobile simulators may be developed using programming languages such as Java and .NET</a:t>
          </a:r>
        </a:p>
      </dsp:txBody>
      <dsp:txXfrm>
        <a:off x="463184" y="4870739"/>
        <a:ext cx="4178289" cy="920460"/>
      </dsp:txXfrm>
    </dsp:sp>
    <dsp:sp modelId="{353CDFE6-854C-4245-BFE7-EA0529002498}">
      <dsp:nvSpPr>
        <dsp:cNvPr id="0" name=""/>
        <dsp:cNvSpPr/>
      </dsp:nvSpPr>
      <dsp:spPr>
        <a:xfrm>
          <a:off x="231524" y="4715141"/>
          <a:ext cx="762121" cy="762121"/>
        </a:xfrm>
        <a:prstGeom prst="ellipse">
          <a:avLst/>
        </a:prstGeom>
        <a:solidFill>
          <a:srgbClr val="FFFF99"/>
        </a:solidFill>
        <a:ln>
          <a:solidFill>
            <a:schemeClr val="bg1">
              <a:lumMod val="50000"/>
            </a:schemeClr>
          </a:solidFill>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23D5E2-2596-41AA-AA83-DD85FC91C17C}">
      <dsp:nvSpPr>
        <dsp:cNvPr id="0" name=""/>
        <dsp:cNvSpPr/>
      </dsp:nvSpPr>
      <dsp:spPr>
        <a:xfrm>
          <a:off x="415284" y="114297"/>
          <a:ext cx="3797688" cy="5486404"/>
        </a:xfrm>
        <a:prstGeom prst="rect">
          <a:avLst/>
        </a:prstGeom>
        <a:gradFill rotWithShape="1">
          <a:gsLst>
            <a:gs pos="0">
              <a:schemeClr val="dk1">
                <a:tint val="70000"/>
                <a:satMod val="130000"/>
              </a:schemeClr>
            </a:gs>
            <a:gs pos="43000">
              <a:schemeClr val="dk1">
                <a:tint val="44000"/>
                <a:satMod val="165000"/>
              </a:schemeClr>
            </a:gs>
            <a:gs pos="93000">
              <a:schemeClr val="dk1">
                <a:tint val="15000"/>
                <a:satMod val="165000"/>
              </a:schemeClr>
            </a:gs>
            <a:gs pos="100000">
              <a:schemeClr val="dk1">
                <a:tint val="5000"/>
                <a:satMod val="250000"/>
              </a:schemeClr>
            </a:gs>
          </a:gsLst>
          <a:path path="circle">
            <a:fillToRect l="50000" t="130000" r="50000" b="-30000"/>
          </a:path>
        </a:gra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dk1"/>
        </a:lnRef>
        <a:fillRef idx="2">
          <a:schemeClr val="dk1"/>
        </a:fillRef>
        <a:effectRef idx="1">
          <a:schemeClr val="dk1"/>
        </a:effectRef>
        <a:fontRef idx="minor">
          <a:schemeClr val="dk1"/>
        </a:fontRef>
      </dsp:style>
      <dsp:txBody>
        <a:bodyPr spcFirstLastPara="0" vert="horz" wrap="square" lIns="882579" tIns="76200" rIns="76200" bIns="76200" numCol="1" spcCol="1270" anchor="ctr" anchorCtr="0">
          <a:noAutofit/>
        </a:bodyPr>
        <a:lstStyle/>
        <a:p>
          <a:pPr lvl="0" algn="l" defTabSz="889000">
            <a:lnSpc>
              <a:spcPct val="90000"/>
            </a:lnSpc>
            <a:spcBef>
              <a:spcPct val="0"/>
            </a:spcBef>
            <a:spcAft>
              <a:spcPct val="35000"/>
            </a:spcAft>
          </a:pPr>
          <a:r>
            <a:rPr lang="en-US" sz="2000" b="0" i="0" kern="1200" dirty="0" smtClean="0"/>
            <a:t>A </a:t>
          </a:r>
          <a:r>
            <a:rPr lang="en-US" sz="2000" b="1" i="0" kern="1200" dirty="0" smtClean="0"/>
            <a:t>SIMULATOR </a:t>
          </a:r>
          <a:r>
            <a:rPr lang="en-US" sz="2000" b="0" i="0" kern="1200" dirty="0" smtClean="0"/>
            <a:t>sets up a similar environment to the original device's OS, but doesn't attempt to simulate the real device's hardware. </a:t>
          </a:r>
        </a:p>
        <a:p>
          <a:pPr lvl="0" algn="l" defTabSz="889000">
            <a:lnSpc>
              <a:spcPct val="90000"/>
            </a:lnSpc>
            <a:spcBef>
              <a:spcPct val="0"/>
            </a:spcBef>
            <a:spcAft>
              <a:spcPct val="35000"/>
            </a:spcAft>
          </a:pPr>
          <a:r>
            <a:rPr lang="en-US" sz="2000" b="0" i="0" kern="1200" dirty="0" smtClean="0"/>
            <a:t>Some programs may run a little differently, and it may require other changes (like that the program be compiled for the computer's CPU instead of the device's), but it's a close enough match that you can do most of your development against the simulator.</a:t>
          </a:r>
          <a:endParaRPr lang="en-US" sz="2000" kern="1200" dirty="0"/>
        </a:p>
      </dsp:txBody>
      <dsp:txXfrm>
        <a:off x="415284" y="114297"/>
        <a:ext cx="3797688" cy="5486404"/>
      </dsp:txXfrm>
    </dsp:sp>
    <dsp:sp modelId="{E2356B5F-3295-40D7-8507-5ED355C0DFC4}">
      <dsp:nvSpPr>
        <dsp:cNvPr id="0" name=""/>
        <dsp:cNvSpPr/>
      </dsp:nvSpPr>
      <dsp:spPr>
        <a:xfrm>
          <a:off x="455522" y="187888"/>
          <a:ext cx="762381" cy="767516"/>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3000" b="-3000"/>
          </a:stretch>
        </a:blip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A73277-D1DB-4E23-A11A-B8FA65B75154}">
      <dsp:nvSpPr>
        <dsp:cNvPr id="0" name=""/>
        <dsp:cNvSpPr/>
      </dsp:nvSpPr>
      <dsp:spPr>
        <a:xfrm>
          <a:off x="3173728" y="1126"/>
          <a:ext cx="864063" cy="893829"/>
        </a:xfrm>
        <a:prstGeom prst="rightArrow">
          <a:avLst>
            <a:gd name="adj1" fmla="val 75000"/>
            <a:gd name="adj2" fmla="val 50000"/>
          </a:avLst>
        </a:prstGeom>
        <a:solidFill>
          <a:srgbClr val="7030A0">
            <a:alpha val="90000"/>
          </a:srgb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CB79FFE3-7FFE-4777-B481-D4240A7334AA}">
      <dsp:nvSpPr>
        <dsp:cNvPr id="0" name=""/>
        <dsp:cNvSpPr/>
      </dsp:nvSpPr>
      <dsp:spPr>
        <a:xfrm>
          <a:off x="2395" y="1126"/>
          <a:ext cx="3171332" cy="893829"/>
        </a:xfrm>
        <a:prstGeom prst="roundRect">
          <a:avLst/>
        </a:prstGeom>
        <a:solidFill>
          <a:schemeClr val="tx2">
            <a:lumMod val="7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b="0" i="0" kern="1200" dirty="0" smtClean="0"/>
            <a:t>1. Study the behavior of a system without building it.</a:t>
          </a:r>
          <a:endParaRPr lang="en-US" sz="1600" kern="1200" dirty="0"/>
        </a:p>
      </dsp:txBody>
      <dsp:txXfrm>
        <a:off x="2395" y="1126"/>
        <a:ext cx="3171332" cy="893829"/>
      </dsp:txXfrm>
    </dsp:sp>
    <dsp:sp modelId="{8201D9FE-EF69-4E31-BB80-BDAB1E5CB0B0}">
      <dsp:nvSpPr>
        <dsp:cNvPr id="0" name=""/>
        <dsp:cNvSpPr/>
      </dsp:nvSpPr>
      <dsp:spPr>
        <a:xfrm>
          <a:off x="3139909" y="984339"/>
          <a:ext cx="898389" cy="893829"/>
        </a:xfrm>
        <a:prstGeom prst="rightArrow">
          <a:avLst>
            <a:gd name="adj1" fmla="val 75000"/>
            <a:gd name="adj2" fmla="val 50000"/>
          </a:avLst>
        </a:prstGeom>
        <a:solidFill>
          <a:srgbClr val="7030A0">
            <a:alpha val="90000"/>
          </a:srgb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BDBEACAB-EEEB-4B82-9A24-228E5E38EAEA}">
      <dsp:nvSpPr>
        <dsp:cNvPr id="0" name=""/>
        <dsp:cNvSpPr/>
      </dsp:nvSpPr>
      <dsp:spPr>
        <a:xfrm>
          <a:off x="1889" y="984339"/>
          <a:ext cx="3138020" cy="893829"/>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0" i="0" kern="1200" dirty="0" smtClean="0"/>
            <a:t>2. Results are accurate in general, compared to analytical model.</a:t>
          </a:r>
          <a:endParaRPr lang="en-US" sz="1700" b="0" i="0" kern="1200" dirty="0"/>
        </a:p>
      </dsp:txBody>
      <dsp:txXfrm>
        <a:off x="1889" y="984339"/>
        <a:ext cx="3138020" cy="893829"/>
      </dsp:txXfrm>
    </dsp:sp>
    <dsp:sp modelId="{DFF00829-F1A9-479B-BE55-B0CE86983FBC}">
      <dsp:nvSpPr>
        <dsp:cNvPr id="0" name=""/>
        <dsp:cNvSpPr/>
      </dsp:nvSpPr>
      <dsp:spPr>
        <a:xfrm>
          <a:off x="3139909" y="1967551"/>
          <a:ext cx="898389" cy="893829"/>
        </a:xfrm>
        <a:prstGeom prst="rightArrow">
          <a:avLst>
            <a:gd name="adj1" fmla="val 75000"/>
            <a:gd name="adj2" fmla="val 50000"/>
          </a:avLst>
        </a:prstGeom>
        <a:solidFill>
          <a:srgbClr val="7030A0">
            <a:alpha val="90000"/>
          </a:srgb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7F3011D4-E4D7-4DB8-B6E9-A1B28E9664E1}">
      <dsp:nvSpPr>
        <dsp:cNvPr id="0" name=""/>
        <dsp:cNvSpPr/>
      </dsp:nvSpPr>
      <dsp:spPr>
        <a:xfrm>
          <a:off x="1889" y="1967551"/>
          <a:ext cx="3138020" cy="893829"/>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0" i="0" kern="1200" dirty="0" smtClean="0"/>
            <a:t>3. Help to find un-expected phenomenon, behavior of the system.</a:t>
          </a:r>
          <a:endParaRPr lang="en-US" sz="1700" b="0" i="0" kern="1200" dirty="0"/>
        </a:p>
      </dsp:txBody>
      <dsp:txXfrm>
        <a:off x="1889" y="1967551"/>
        <a:ext cx="3138020" cy="893829"/>
      </dsp:txXfrm>
    </dsp:sp>
    <dsp:sp modelId="{32047DFB-C123-430F-8F46-65C2DED0302A}">
      <dsp:nvSpPr>
        <dsp:cNvPr id="0" name=""/>
        <dsp:cNvSpPr/>
      </dsp:nvSpPr>
      <dsp:spPr>
        <a:xfrm>
          <a:off x="3139909" y="2950763"/>
          <a:ext cx="898389" cy="893829"/>
        </a:xfrm>
        <a:prstGeom prst="rightArrow">
          <a:avLst>
            <a:gd name="adj1" fmla="val 75000"/>
            <a:gd name="adj2" fmla="val 50000"/>
          </a:avLst>
        </a:prstGeom>
        <a:solidFill>
          <a:srgbClr val="7030A0">
            <a:alpha val="90000"/>
          </a:srgb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14192D7D-FC3F-46E0-8278-ECE9326A9627}">
      <dsp:nvSpPr>
        <dsp:cNvPr id="0" name=""/>
        <dsp:cNvSpPr/>
      </dsp:nvSpPr>
      <dsp:spPr>
        <a:xfrm>
          <a:off x="1889" y="2950763"/>
          <a:ext cx="3138020" cy="893829"/>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b="0" i="0" kern="1200" dirty="0" smtClean="0"/>
            <a:t>4. Easy to perform ``What-If'' analysis.</a:t>
          </a:r>
          <a:endParaRPr lang="en-US" sz="1700" b="0" i="0" kern="1200" dirty="0"/>
        </a:p>
      </dsp:txBody>
      <dsp:txXfrm>
        <a:off x="1889" y="2950763"/>
        <a:ext cx="3138020" cy="89382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AF629B-B2D0-493B-B1C9-4637B40CA168}">
      <dsp:nvSpPr>
        <dsp:cNvPr id="0" name=""/>
        <dsp:cNvSpPr/>
      </dsp:nvSpPr>
      <dsp:spPr>
        <a:xfrm>
          <a:off x="1971" y="695"/>
          <a:ext cx="4037831" cy="880889"/>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US" sz="1200" kern="1200" dirty="0" smtClean="0"/>
            <a:t>1. </a:t>
          </a:r>
          <a:r>
            <a:rPr lang="en-US" sz="1400" kern="1200" dirty="0" smtClean="0"/>
            <a:t>No support for placing or </a:t>
          </a:r>
          <a:r>
            <a:rPr lang="en-US" sz="1600" kern="1200" dirty="0" smtClean="0"/>
            <a:t>receiving actual phone calls. </a:t>
          </a:r>
        </a:p>
        <a:p>
          <a:pPr lvl="0" algn="l" defTabSz="533400" rtl="0">
            <a:lnSpc>
              <a:spcPct val="90000"/>
            </a:lnSpc>
            <a:spcBef>
              <a:spcPct val="0"/>
            </a:spcBef>
            <a:spcAft>
              <a:spcPct val="35000"/>
            </a:spcAft>
          </a:pPr>
          <a:r>
            <a:rPr lang="en-US" sz="1400" kern="1200" dirty="0" smtClean="0"/>
            <a:t>You can simulate phone calls  through the emulator console, however.</a:t>
          </a:r>
          <a:endParaRPr lang="en-US" sz="1600" kern="1200" dirty="0"/>
        </a:p>
      </dsp:txBody>
      <dsp:txXfrm>
        <a:off x="1971" y="695"/>
        <a:ext cx="4037831" cy="880889"/>
      </dsp:txXfrm>
    </dsp:sp>
    <dsp:sp modelId="{3A2BC5B3-AA09-4464-9A98-B4B858BA68B8}">
      <dsp:nvSpPr>
        <dsp:cNvPr id="0" name=""/>
        <dsp:cNvSpPr/>
      </dsp:nvSpPr>
      <dsp:spPr>
        <a:xfrm>
          <a:off x="1971" y="905104"/>
          <a:ext cx="4037831" cy="4703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2. No support for USB connections</a:t>
          </a:r>
        </a:p>
      </dsp:txBody>
      <dsp:txXfrm>
        <a:off x="1971" y="905104"/>
        <a:ext cx="4037831" cy="470387"/>
      </dsp:txXfrm>
    </dsp:sp>
    <dsp:sp modelId="{5ACFC962-46EF-4321-BDEF-646B65996F31}">
      <dsp:nvSpPr>
        <dsp:cNvPr id="0" name=""/>
        <dsp:cNvSpPr/>
      </dsp:nvSpPr>
      <dsp:spPr>
        <a:xfrm>
          <a:off x="1971" y="1399011"/>
          <a:ext cx="4037831" cy="4703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3. No support for camera/video capture (input).</a:t>
          </a:r>
        </a:p>
      </dsp:txBody>
      <dsp:txXfrm>
        <a:off x="1971" y="1399011"/>
        <a:ext cx="4037831" cy="470387"/>
      </dsp:txXfrm>
    </dsp:sp>
    <dsp:sp modelId="{9C5E426D-9FB1-46B8-B1B9-915C93BED2D7}">
      <dsp:nvSpPr>
        <dsp:cNvPr id="0" name=""/>
        <dsp:cNvSpPr/>
      </dsp:nvSpPr>
      <dsp:spPr>
        <a:xfrm>
          <a:off x="1971" y="1892917"/>
          <a:ext cx="4037831" cy="4703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4. No support for determining connected state</a:t>
          </a:r>
        </a:p>
      </dsp:txBody>
      <dsp:txXfrm>
        <a:off x="1971" y="1892917"/>
        <a:ext cx="4037831" cy="470387"/>
      </dsp:txXfrm>
    </dsp:sp>
    <dsp:sp modelId="{5C69AD60-F98D-45AF-9C2C-B32BFE8171D7}">
      <dsp:nvSpPr>
        <dsp:cNvPr id="0" name=""/>
        <dsp:cNvSpPr/>
      </dsp:nvSpPr>
      <dsp:spPr>
        <a:xfrm>
          <a:off x="1971" y="2386824"/>
          <a:ext cx="4037831" cy="4703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5. No support for Bluetooth</a:t>
          </a:r>
        </a:p>
      </dsp:txBody>
      <dsp:txXfrm>
        <a:off x="1971" y="2386824"/>
        <a:ext cx="4037831" cy="470387"/>
      </dsp:txXfrm>
    </dsp:sp>
    <dsp:sp modelId="{06511C25-AC4D-49DF-98CB-98C5049CF77B}">
      <dsp:nvSpPr>
        <dsp:cNvPr id="0" name=""/>
        <dsp:cNvSpPr/>
      </dsp:nvSpPr>
      <dsp:spPr>
        <a:xfrm>
          <a:off x="1971" y="2880730"/>
          <a:ext cx="4037831" cy="4703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6. No support for actual GPS</a:t>
          </a:r>
        </a:p>
      </dsp:txBody>
      <dsp:txXfrm>
        <a:off x="1971" y="2880730"/>
        <a:ext cx="4037831" cy="470387"/>
      </dsp:txXfrm>
    </dsp:sp>
    <dsp:sp modelId="{FB338FD2-511A-45A3-AFD8-65F91C1612C2}">
      <dsp:nvSpPr>
        <dsp:cNvPr id="0" name=""/>
        <dsp:cNvSpPr/>
      </dsp:nvSpPr>
      <dsp:spPr>
        <a:xfrm>
          <a:off x="1971" y="3374636"/>
          <a:ext cx="4037831" cy="4703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7.  No support for Accelerometer feature used in Gaming applications</a:t>
          </a:r>
        </a:p>
      </dsp:txBody>
      <dsp:txXfrm>
        <a:off x="1971" y="3374636"/>
        <a:ext cx="4037831" cy="47038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E4BDD2-FAFC-40A6-9984-BE433388B144}">
      <dsp:nvSpPr>
        <dsp:cNvPr id="0" name=""/>
        <dsp:cNvSpPr/>
      </dsp:nvSpPr>
      <dsp:spPr>
        <a:xfrm rot="16200000">
          <a:off x="392550" y="-589"/>
          <a:ext cx="2961530" cy="2971007"/>
        </a:xfrm>
        <a:prstGeom prst="downArrow">
          <a:avLst>
            <a:gd name="adj1" fmla="val 50000"/>
            <a:gd name="adj2" fmla="val 35000"/>
          </a:avLst>
        </a:prstGeom>
        <a:solidFill>
          <a:srgbClr val="FFFF00"/>
        </a:solidFill>
        <a:ln>
          <a:solidFill>
            <a:schemeClr val="bg1"/>
          </a:solid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0">
            <a:lnSpc>
              <a:spcPct val="90000"/>
            </a:lnSpc>
            <a:spcBef>
              <a:spcPct val="0"/>
            </a:spcBef>
            <a:spcAft>
              <a:spcPct val="35000"/>
            </a:spcAft>
          </a:pPr>
          <a:r>
            <a:rPr lang="en-US" sz="4000" b="1" kern="1200" baseline="0" dirty="0" err="1" smtClean="0">
              <a:solidFill>
                <a:schemeClr val="tx1"/>
              </a:solidFill>
            </a:rPr>
            <a:t>iOS</a:t>
          </a:r>
          <a:endParaRPr lang="en-US" sz="4000" b="1" kern="1200" baseline="0" dirty="0">
            <a:solidFill>
              <a:schemeClr val="tx1"/>
            </a:solidFill>
          </a:endParaRPr>
        </a:p>
      </dsp:txBody>
      <dsp:txXfrm rot="16200000">
        <a:off x="392550" y="-589"/>
        <a:ext cx="2961530" cy="2971007"/>
      </dsp:txXfrm>
    </dsp:sp>
    <dsp:sp modelId="{D66CAF79-63C4-4BA0-A818-0E90A5A968E1}">
      <dsp:nvSpPr>
        <dsp:cNvPr id="0" name=""/>
        <dsp:cNvSpPr/>
      </dsp:nvSpPr>
      <dsp:spPr>
        <a:xfrm rot="5400000">
          <a:off x="5267419" y="5134"/>
          <a:ext cx="2961530" cy="2961530"/>
        </a:xfrm>
        <a:prstGeom prst="downArrow">
          <a:avLst>
            <a:gd name="adj1" fmla="val 50000"/>
            <a:gd name="adj2" fmla="val 35000"/>
          </a:avLst>
        </a:prstGeom>
        <a:solidFill>
          <a:srgbClr val="FFCCCC"/>
        </a:solidFill>
        <a:ln>
          <a:noFill/>
        </a:ln>
        <a:effectLst>
          <a:outerShdw blurRad="107950" dist="12700" dir="5400000" algn="ctr" rotWithShape="0">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b="1" kern="1200" baseline="0" dirty="0" smtClean="0">
              <a:solidFill>
                <a:schemeClr val="tx1"/>
              </a:solidFill>
            </a:rPr>
            <a:t>Android</a:t>
          </a:r>
          <a:endParaRPr lang="en-US" sz="3600" b="1" kern="1200" baseline="0" dirty="0">
            <a:solidFill>
              <a:schemeClr val="tx1"/>
            </a:solidFill>
          </a:endParaRPr>
        </a:p>
      </dsp:txBody>
      <dsp:txXfrm rot="5400000">
        <a:off x="5267419" y="5134"/>
        <a:ext cx="2961530" cy="296153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5363" name="Rectangle 3"/>
          <p:cNvSpPr>
            <a:spLocks noGrp="1" noChangeArrowheads="1"/>
          </p:cNvSpPr>
          <p:nvPr>
            <p:ph type="dt" sz="quarter" idx="1"/>
          </p:nvPr>
        </p:nvSpPr>
        <p:spPr bwMode="auto">
          <a:xfrm>
            <a:off x="3852017" y="1"/>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ltLang="en-US"/>
          </a:p>
        </p:txBody>
      </p:sp>
      <p:sp>
        <p:nvSpPr>
          <p:cNvPr id="15364" name="Rectangle 4"/>
          <p:cNvSpPr>
            <a:spLocks noGrp="1" noChangeArrowheads="1"/>
          </p:cNvSpPr>
          <p:nvPr>
            <p:ph type="ftr" sz="quarter" idx="2"/>
          </p:nvPr>
        </p:nvSpPr>
        <p:spPr bwMode="auto">
          <a:xfrm>
            <a:off x="1" y="9431815"/>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5365" name="Rectangle 5"/>
          <p:cNvSpPr>
            <a:spLocks noGrp="1" noChangeArrowheads="1"/>
          </p:cNvSpPr>
          <p:nvPr>
            <p:ph type="sldNum" sz="quarter" idx="3"/>
          </p:nvPr>
        </p:nvSpPr>
        <p:spPr bwMode="auto">
          <a:xfrm>
            <a:off x="3852017" y="9431815"/>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08C0882F-C627-49A7-9522-A96FF0ED1A1A}" type="slidenum">
              <a:rPr lang="en-US" altLang="en-US"/>
              <a:pPr/>
              <a:t>‹#›</a:t>
            </a:fld>
            <a:endParaRPr lang="en-US" altLang="en-US"/>
          </a:p>
        </p:txBody>
      </p:sp>
    </p:spTree>
    <p:extLst>
      <p:ext uri="{BB962C8B-B14F-4D97-AF65-F5344CB8AC3E}">
        <p14:creationId xmlns="" xmlns:p14="http://schemas.microsoft.com/office/powerpoint/2010/main" val="3089250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7411" name="Rectangle 3"/>
          <p:cNvSpPr>
            <a:spLocks noGrp="1" noChangeArrowheads="1"/>
          </p:cNvSpPr>
          <p:nvPr>
            <p:ph type="dt" idx="1"/>
          </p:nvPr>
        </p:nvSpPr>
        <p:spPr bwMode="auto">
          <a:xfrm>
            <a:off x="3852017" y="1"/>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ltLang="en-US"/>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7413" name="Rectangle 5"/>
          <p:cNvSpPr>
            <a:spLocks noGrp="1" noChangeArrowheads="1"/>
          </p:cNvSpPr>
          <p:nvPr>
            <p:ph type="body" sz="quarter" idx="3"/>
          </p:nvPr>
        </p:nvSpPr>
        <p:spPr bwMode="auto">
          <a:xfrm>
            <a:off x="906357" y="4715908"/>
            <a:ext cx="4984962" cy="4467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4" name="Rectangle 6"/>
          <p:cNvSpPr>
            <a:spLocks noGrp="1" noChangeArrowheads="1"/>
          </p:cNvSpPr>
          <p:nvPr>
            <p:ph type="ftr" sz="quarter" idx="4"/>
          </p:nvPr>
        </p:nvSpPr>
        <p:spPr bwMode="auto">
          <a:xfrm>
            <a:off x="1" y="9431815"/>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17415" name="Rectangle 7"/>
          <p:cNvSpPr>
            <a:spLocks noGrp="1" noChangeArrowheads="1"/>
          </p:cNvSpPr>
          <p:nvPr>
            <p:ph type="sldNum" sz="quarter" idx="5"/>
          </p:nvPr>
        </p:nvSpPr>
        <p:spPr bwMode="auto">
          <a:xfrm>
            <a:off x="3852017" y="9431815"/>
            <a:ext cx="2945659" cy="496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32AE3E7E-E053-458A-8D7A-B7FC43EDC890}" type="slidenum">
              <a:rPr lang="en-US" altLang="en-US"/>
              <a:pPr/>
              <a:t>‹#›</a:t>
            </a:fld>
            <a:endParaRPr lang="en-US" altLang="en-US"/>
          </a:p>
        </p:txBody>
      </p:sp>
    </p:spTree>
    <p:extLst>
      <p:ext uri="{BB962C8B-B14F-4D97-AF65-F5344CB8AC3E}">
        <p14:creationId xmlns="" xmlns:p14="http://schemas.microsoft.com/office/powerpoint/2010/main" val="4727268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a:t>
            </a:fld>
            <a:endParaRPr lang="en-US"/>
          </a:p>
        </p:txBody>
      </p:sp>
    </p:spTree>
    <p:extLst>
      <p:ext uri="{BB962C8B-B14F-4D97-AF65-F5344CB8AC3E}">
        <p14:creationId xmlns="" xmlns:p14="http://schemas.microsoft.com/office/powerpoint/2010/main" val="315041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10</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11</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12</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13</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14</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15</a:t>
            </a:fld>
            <a:endParaRPr lang="en-US"/>
          </a:p>
        </p:txBody>
      </p:sp>
    </p:spTree>
    <p:extLst>
      <p:ext uri="{BB962C8B-B14F-4D97-AF65-F5344CB8AC3E}">
        <p14:creationId xmlns:p14="http://schemas.microsoft.com/office/powerpoint/2010/main" xmlns="" val="3150413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16</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17</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18</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19</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2</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20</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21</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22</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23</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24</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25</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26</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27</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28</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29</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3</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30</a:t>
            </a:fld>
            <a:endParaRPr lang="en-US"/>
          </a:p>
        </p:txBody>
      </p:sp>
    </p:spTree>
    <p:extLst>
      <p:ext uri="{BB962C8B-B14F-4D97-AF65-F5344CB8AC3E}">
        <p14:creationId xmlns="" xmlns:p14="http://schemas.microsoft.com/office/powerpoint/2010/main" val="92636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4</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B5361-4322-4E34-A2EF-7F70F0E2C99D}" type="slidenum">
              <a:rPr lang="en-US" smtClean="0"/>
              <a:pPr/>
              <a:t>5</a:t>
            </a:fld>
            <a:endParaRPr lang="en-US"/>
          </a:p>
        </p:txBody>
      </p:sp>
    </p:spTree>
    <p:extLst>
      <p:ext uri="{BB962C8B-B14F-4D97-AF65-F5344CB8AC3E}">
        <p14:creationId xmlns:p14="http://schemas.microsoft.com/office/powerpoint/2010/main" xmlns="" val="92636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6</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7</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8</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E3E7E-E053-458A-8D7A-B7FC43EDC890}" type="slidenum">
              <a:rPr lang="en-US" altLang="en-US" smtClean="0"/>
              <a:pPr/>
              <a:t>9</a:t>
            </a:fld>
            <a:endParaRPr lang="en-US" altLang="en-US"/>
          </a:p>
        </p:txBody>
      </p:sp>
    </p:spTree>
    <p:extLst>
      <p:ext uri="{BB962C8B-B14F-4D97-AF65-F5344CB8AC3E}">
        <p14:creationId xmlns:p14="http://schemas.microsoft.com/office/powerpoint/2010/main" xmlns="" val="1676534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en-US"/>
          </a:p>
        </p:txBody>
      </p:sp>
      <p:sp>
        <p:nvSpPr>
          <p:cNvPr id="19" name="Footer Placeholder 18"/>
          <p:cNvSpPr>
            <a:spLocks noGrp="1"/>
          </p:cNvSpPr>
          <p:nvPr>
            <p:ph type="ftr" sz="quarter" idx="11"/>
          </p:nvPr>
        </p:nvSpPr>
        <p:spPr/>
        <p:txBody>
          <a:bodyPr/>
          <a:lstStyle/>
          <a:p>
            <a:r>
              <a:rPr lang="en-US" altLang="en-US" smtClean="0"/>
              <a:t>Copyright NataliaS@portnov.com</a:t>
            </a:r>
            <a:endParaRPr lang="en-US" altLang="en-US"/>
          </a:p>
        </p:txBody>
      </p:sp>
      <p:sp>
        <p:nvSpPr>
          <p:cNvPr id="27" name="Slide Number Placeholder 26"/>
          <p:cNvSpPr>
            <a:spLocks noGrp="1"/>
          </p:cNvSpPr>
          <p:nvPr>
            <p:ph type="sldNum" sz="quarter" idx="12"/>
          </p:nvPr>
        </p:nvSpPr>
        <p:spPr/>
        <p:txBody>
          <a:bodyPr/>
          <a:lstStyle/>
          <a:p>
            <a:fld id="{CB647D52-51EA-4BCB-89E4-5B3C93CE105F}"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AC415D67-3FC8-40FE-8E25-8C2FC7065E72}"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73951AE8-85E4-43B5-B1D7-E47A194067BC}"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18753DA3-EE6A-4384-9A43-0473C55E89A8}"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Copyright NataliaS@portnov.com</a:t>
            </a:r>
            <a:endParaRPr lang="en-US" altLang="en-US"/>
          </a:p>
        </p:txBody>
      </p:sp>
      <p:sp>
        <p:nvSpPr>
          <p:cNvPr id="6" name="Slide Number Placeholder 5"/>
          <p:cNvSpPr>
            <a:spLocks noGrp="1"/>
          </p:cNvSpPr>
          <p:nvPr>
            <p:ph type="sldNum" sz="quarter" idx="12"/>
          </p:nvPr>
        </p:nvSpPr>
        <p:spPr/>
        <p:txBody>
          <a:bodyPr/>
          <a:lstStyle/>
          <a:p>
            <a:fld id="{BE09AD1F-F569-4D25-BC2C-13095D1D2CE1}"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7" name="Slide Number Placeholder 6"/>
          <p:cNvSpPr>
            <a:spLocks noGrp="1"/>
          </p:cNvSpPr>
          <p:nvPr>
            <p:ph type="sldNum" sz="quarter" idx="12"/>
          </p:nvPr>
        </p:nvSpPr>
        <p:spPr/>
        <p:txBody>
          <a:bodyPr/>
          <a:lstStyle/>
          <a:p>
            <a:fld id="{F85569E7-1644-4B64-9542-9C2B5D8E6A61}"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smtClean="0"/>
              <a:t>Copyright NataliaS@portnov.com</a:t>
            </a:r>
            <a:endParaRPr lang="en-US" altLang="en-US"/>
          </a:p>
        </p:txBody>
      </p:sp>
      <p:sp>
        <p:nvSpPr>
          <p:cNvPr id="9" name="Slide Number Placeholder 8"/>
          <p:cNvSpPr>
            <a:spLocks noGrp="1"/>
          </p:cNvSpPr>
          <p:nvPr>
            <p:ph type="sldNum" sz="quarter" idx="12"/>
          </p:nvPr>
        </p:nvSpPr>
        <p:spPr/>
        <p:txBody>
          <a:bodyPr/>
          <a:lstStyle/>
          <a:p>
            <a:fld id="{736A649A-902C-49A8-82BC-8644691CAB9F}"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F71983A8-1FFE-45B0-8ED6-CD9B9AD274B0}"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smtClean="0"/>
              <a:t>Copyright NataliaS@portnov.com</a:t>
            </a:r>
            <a:endParaRPr lang="en-US" altLang="en-US"/>
          </a:p>
        </p:txBody>
      </p:sp>
      <p:sp>
        <p:nvSpPr>
          <p:cNvPr id="4" name="Slide Number Placeholder 3"/>
          <p:cNvSpPr>
            <a:spLocks noGrp="1"/>
          </p:cNvSpPr>
          <p:nvPr>
            <p:ph type="sldNum" sz="quarter" idx="12"/>
          </p:nvPr>
        </p:nvSpPr>
        <p:spPr/>
        <p:txBody>
          <a:bodyPr/>
          <a:lstStyle/>
          <a:p>
            <a:fld id="{084C3FA8-72F4-4F18-A28C-C6BF6303B9D6}"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7" name="Slide Number Placeholder 6"/>
          <p:cNvSpPr>
            <a:spLocks noGrp="1"/>
          </p:cNvSpPr>
          <p:nvPr>
            <p:ph type="sldNum" sz="quarter" idx="12"/>
          </p:nvPr>
        </p:nvSpPr>
        <p:spPr/>
        <p:txBody>
          <a:bodyPr/>
          <a:lstStyle/>
          <a:p>
            <a:fld id="{451B80E1-4EEB-4FD1-9660-214733F4EA87}"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7" name="Slide Number Placeholder 6"/>
          <p:cNvSpPr>
            <a:spLocks noGrp="1"/>
          </p:cNvSpPr>
          <p:nvPr>
            <p:ph type="sldNum" sz="quarter" idx="12"/>
          </p:nvPr>
        </p:nvSpPr>
        <p:spPr>
          <a:xfrm>
            <a:off x="8077200" y="6356350"/>
            <a:ext cx="609600" cy="365125"/>
          </a:xfrm>
        </p:spPr>
        <p:txBody>
          <a:bodyPr/>
          <a:lstStyle/>
          <a:p>
            <a:fld id="{C678EA5B-EEA0-4E2F-9885-EAD03490A1CC}" type="slidenum">
              <a:rPr lang="en-US" altLang="en-US" smtClean="0"/>
              <a:pPr/>
              <a:t>‹#›</a:t>
            </a:fld>
            <a:endParaRPr lang="en-US"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ltLang="en-US" smtClean="0"/>
              <a:t>Copyright NataliaS@portnov.com</a:t>
            </a:r>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B4036F-5753-4218-9A21-9DEFD87B9465}" type="slidenum">
              <a:rPr lang="en-US" altLang="en-US" smtClean="0"/>
              <a:pPr/>
              <a:t>‹#›</a:t>
            </a:fld>
            <a:endParaRPr lang="en-US"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2.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371600"/>
          </a:xfr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freezing" dir="t">
                <a:rot lat="0" lon="0" rev="5640000"/>
              </a:lightRig>
            </a:scene3d>
            <a:sp3d prstMaterial="flat">
              <a:bevelT w="38100" h="38100"/>
              <a:contourClr>
                <a:schemeClr val="tx2"/>
              </a:contourClr>
            </a:sp3d>
          </a:bodyPr>
          <a:lstStyle/>
          <a:p>
            <a:pPr algn="ctr"/>
            <a:r>
              <a:rPr lang="en-US" b="1" spc="300" dirty="0" smtClean="0">
                <a:solidFill>
                  <a:srgbClr val="C00000"/>
                </a:solidFill>
                <a:effectLst>
                  <a:outerShdw blurRad="38100" dist="38100" dir="2700000" algn="tl">
                    <a:srgbClr val="000000">
                      <a:alpha val="43137"/>
                    </a:srgbClr>
                  </a:outerShdw>
                </a:effectLst>
              </a:rPr>
              <a:t/>
            </a:r>
            <a:br>
              <a:rPr lang="en-US" b="1" spc="300" dirty="0" smtClean="0">
                <a:solidFill>
                  <a:srgbClr val="C00000"/>
                </a:solidFill>
                <a:effectLst>
                  <a:outerShdw blurRad="38100" dist="38100" dir="2700000" algn="tl">
                    <a:srgbClr val="000000">
                      <a:alpha val="43137"/>
                    </a:srgbClr>
                  </a:outerShdw>
                </a:effectLst>
              </a:rPr>
            </a:br>
            <a:r>
              <a:rPr lang="en-US" sz="6000" b="1" spc="300" dirty="0" smtClean="0">
                <a:ln w="6350">
                  <a:solidFill>
                    <a:schemeClr val="tx1"/>
                  </a:solidFill>
                </a:ln>
                <a:solidFill>
                  <a:schemeClr val="tx1"/>
                </a:solidFill>
                <a:effectLst>
                  <a:outerShdw blurRad="38100" dist="38100" dir="2700000" algn="tl">
                    <a:srgbClr val="000000">
                      <a:alpha val="43137"/>
                    </a:srgbClr>
                  </a:outerShdw>
                </a:effectLst>
              </a:rPr>
              <a:t>Becoming a Pro (II)</a:t>
            </a:r>
            <a:r>
              <a:rPr lang="en-US" sz="3200" b="1" dirty="0" smtClean="0">
                <a:solidFill>
                  <a:schemeClr val="tx2">
                    <a:lumMod val="75000"/>
                  </a:schemeClr>
                </a:solidFill>
              </a:rPr>
              <a:t/>
            </a:r>
            <a:br>
              <a:rPr lang="en-US" sz="3200" b="1" dirty="0" smtClean="0">
                <a:solidFill>
                  <a:schemeClr val="tx2">
                    <a:lumMod val="75000"/>
                  </a:schemeClr>
                </a:solidFill>
              </a:rPr>
            </a:br>
            <a:r>
              <a:rPr lang="en-US" sz="2400" b="1" dirty="0" smtClean="0">
                <a:solidFill>
                  <a:schemeClr val="tx2">
                    <a:lumMod val="75000"/>
                  </a:schemeClr>
                </a:solidFill>
              </a:rPr>
              <a:t> </a:t>
            </a:r>
            <a:r>
              <a:rPr lang="en-US" sz="2400" dirty="0" smtClean="0">
                <a:solidFill>
                  <a:srgbClr val="FFFF00"/>
                </a:solidFill>
              </a:rPr>
              <a:t>IN </a:t>
            </a:r>
            <a:r>
              <a:rPr lang="en-US" sz="3200" b="1" dirty="0" smtClean="0">
                <a:solidFill>
                  <a:srgbClr val="FFFF00"/>
                </a:solidFill>
                <a:effectLst>
                  <a:outerShdw blurRad="38100" dist="38100" dir="2700000" algn="tl">
                    <a:srgbClr val="000000">
                      <a:alpha val="43137"/>
                    </a:srgbClr>
                  </a:outerShdw>
                </a:effectLst>
              </a:rPr>
              <a:t>Mobile Applications Testing </a:t>
            </a:r>
            <a:endParaRPr lang="en-US" sz="3600"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657600"/>
            <a:ext cx="6400800" cy="1981200"/>
          </a:xfrm>
        </p:spPr>
        <p:txBody>
          <a:bodyPr>
            <a:normAutofit/>
          </a:bodyPr>
          <a:lstStyle/>
          <a:p>
            <a:endParaRPr lang="en-US" sz="1800" dirty="0"/>
          </a:p>
        </p:txBody>
      </p:sp>
      <p:pic>
        <p:nvPicPr>
          <p:cNvPr id="4" name="Picture 3" descr="Capture29.PNG"/>
          <p:cNvPicPr>
            <a:picLocks noChangeAspect="1"/>
          </p:cNvPicPr>
          <p:nvPr/>
        </p:nvPicPr>
        <p:blipFill>
          <a:blip r:embed="rId3" cstate="print"/>
          <a:stretch>
            <a:fillRect/>
          </a:stretch>
        </p:blipFill>
        <p:spPr>
          <a:xfrm>
            <a:off x="1676400" y="1905000"/>
            <a:ext cx="6096000" cy="4419600"/>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Slide Number Placeholder 4"/>
          <p:cNvSpPr>
            <a:spLocks noGrp="1"/>
          </p:cNvSpPr>
          <p:nvPr>
            <p:ph type="sldNum" sz="quarter" idx="12"/>
          </p:nvPr>
        </p:nvSpPr>
        <p:spPr/>
        <p:txBody>
          <a:bodyPr/>
          <a:lstStyle/>
          <a:p>
            <a:fld id="{CB647D52-51EA-4BCB-89E4-5B3C93CE105F}" type="slidenum">
              <a:rPr lang="en-US" altLang="en-US" smtClean="0"/>
              <a:pPr/>
              <a:t>1</a:t>
            </a:fld>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Tree>
    <p:extLst>
      <p:ext uri="{BB962C8B-B14F-4D97-AF65-F5344CB8AC3E}">
        <p14:creationId xmlns="" xmlns:p14="http://schemas.microsoft.com/office/powerpoint/2010/main" val="38648144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8382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SIMULATORS vs EMULATOR vs Real Device </a:t>
            </a:r>
            <a:br>
              <a:rPr lang="en-US" sz="3100" b="1" dirty="0" smtClean="0">
                <a:solidFill>
                  <a:srgbClr val="C00000"/>
                </a:solidFill>
                <a:effectLst>
                  <a:outerShdw blurRad="38100" dist="38100" dir="2700000" algn="tl">
                    <a:srgbClr val="000000">
                      <a:alpha val="43137"/>
                    </a:srgbClr>
                  </a:outerShdw>
                </a:effectLst>
              </a:rPr>
            </a:br>
            <a:r>
              <a:rPr lang="en-US" sz="3100" b="1" dirty="0" smtClean="0">
                <a:solidFill>
                  <a:schemeClr val="tx1"/>
                </a:solidFill>
                <a:effectLst>
                  <a:outerShdw blurRad="38100" dist="38100" dir="2700000" algn="tl">
                    <a:srgbClr val="000000">
                      <a:alpha val="43137"/>
                    </a:srgbClr>
                  </a:outerShdw>
                </a:effectLst>
              </a:rPr>
              <a:t>SUMMARY </a:t>
            </a:r>
            <a:r>
              <a:rPr lang="en-US" sz="3100" b="1" dirty="0" smtClean="0">
                <a:solidFill>
                  <a:srgbClr val="C00000"/>
                </a:solidFill>
                <a:effectLst>
                  <a:outerShdw blurRad="38100" dist="38100" dir="2700000" algn="tl">
                    <a:srgbClr val="000000">
                      <a:alpha val="43137"/>
                    </a:srgbClr>
                  </a:outerShdw>
                </a:effectLst>
              </a:rPr>
              <a:t>EXTRA “ADVANTAGES”</a:t>
            </a: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10</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xmlns="" val="1023231714"/>
              </p:ext>
            </p:extLst>
          </p:nvPr>
        </p:nvGraphicFramePr>
        <p:xfrm>
          <a:off x="381000" y="787056"/>
          <a:ext cx="8382000" cy="5715000"/>
        </p:xfrm>
        <a:graphic>
          <a:graphicData uri="http://schemas.openxmlformats.org/drawingml/2006/table">
            <a:tbl>
              <a:tblPr/>
              <a:tblGrid>
                <a:gridCol w="2928149"/>
                <a:gridCol w="2786851"/>
                <a:gridCol w="2667000"/>
              </a:tblGrid>
              <a:tr h="508344">
                <a:tc>
                  <a:txBody>
                    <a:bodyPr/>
                    <a:lstStyle/>
                    <a:p>
                      <a:pPr marL="0" marR="0" algn="ctr">
                        <a:lnSpc>
                          <a:spcPts val="1500"/>
                        </a:lnSpc>
                        <a:spcBef>
                          <a:spcPts val="0"/>
                        </a:spcBef>
                        <a:spcAft>
                          <a:spcPts val="1125"/>
                        </a:spcAft>
                      </a:pPr>
                      <a:r>
                        <a:rPr lang="en-US" sz="1600" b="1" dirty="0">
                          <a:solidFill>
                            <a:schemeClr val="tx1"/>
                          </a:solidFill>
                          <a:latin typeface="Droid Sans"/>
                          <a:ea typeface="Times New Roman"/>
                          <a:cs typeface="Times New Roman"/>
                        </a:rPr>
                        <a:t>Issue</a:t>
                      </a:r>
                      <a:endParaRPr lang="en-US" sz="1400" b="1" dirty="0">
                        <a:solidFill>
                          <a:schemeClr val="tx1"/>
                        </a:solidFill>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ts val="1500"/>
                        </a:lnSpc>
                        <a:spcBef>
                          <a:spcPts val="0"/>
                        </a:spcBef>
                        <a:spcAft>
                          <a:spcPts val="1125"/>
                        </a:spcAft>
                      </a:pPr>
                      <a:r>
                        <a:rPr lang="en-US" sz="1600" b="1" dirty="0">
                          <a:solidFill>
                            <a:schemeClr val="tx1"/>
                          </a:solidFill>
                          <a:latin typeface="Droid Sans"/>
                          <a:ea typeface="Times New Roman"/>
                          <a:cs typeface="Times New Roman"/>
                        </a:rPr>
                        <a:t>Emulator </a:t>
                      </a:r>
                      <a:r>
                        <a:rPr lang="en-US" sz="1600" b="1" dirty="0" smtClean="0">
                          <a:solidFill>
                            <a:schemeClr val="tx1"/>
                          </a:solidFill>
                          <a:latin typeface="Droid Sans"/>
                          <a:ea typeface="Times New Roman"/>
                          <a:cs typeface="Times New Roman"/>
                        </a:rPr>
                        <a:t>/Simulator Testing</a:t>
                      </a:r>
                      <a:endParaRPr lang="en-US" sz="1400" b="1" dirty="0">
                        <a:solidFill>
                          <a:schemeClr val="tx1"/>
                        </a:solidFill>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ts val="1500"/>
                        </a:lnSpc>
                        <a:spcBef>
                          <a:spcPts val="0"/>
                        </a:spcBef>
                        <a:spcAft>
                          <a:spcPts val="1125"/>
                        </a:spcAft>
                      </a:pPr>
                      <a:r>
                        <a:rPr lang="en-US" sz="1600" b="1" dirty="0">
                          <a:solidFill>
                            <a:schemeClr val="tx1"/>
                          </a:solidFill>
                          <a:latin typeface="Droid Sans"/>
                          <a:ea typeface="Times New Roman"/>
                          <a:cs typeface="Times New Roman"/>
                        </a:rPr>
                        <a:t>Real Device Testing</a:t>
                      </a:r>
                      <a:endParaRPr lang="en-US" sz="1400" b="1" dirty="0">
                        <a:solidFill>
                          <a:schemeClr val="tx1"/>
                        </a:solidFill>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470674">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Situation-based application</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There are specific situations where the deadline to produce text execution results are short and purchasing the required mobile devices may be not possible. </a:t>
                      </a:r>
                      <a:r>
                        <a:rPr lang="en-US" sz="1300" b="1" dirty="0" smtClean="0">
                          <a:solidFill>
                            <a:srgbClr val="343434"/>
                          </a:solidFill>
                          <a:latin typeface="Droid Sans"/>
                          <a:ea typeface="Times New Roman"/>
                          <a:cs typeface="Times New Roman"/>
                        </a:rPr>
                        <a:t> </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The real device allows the testers to test almost all the real time scenarios which can be tested for the mobile applications. These devices are operated using fingers and simulate real-life usage. </a:t>
                      </a:r>
                      <a:r>
                        <a:rPr lang="en-US" sz="1300" b="1" dirty="0" smtClean="0">
                          <a:solidFill>
                            <a:srgbClr val="343434"/>
                          </a:solidFill>
                          <a:latin typeface="Droid Sans"/>
                          <a:ea typeface="Times New Roman"/>
                          <a:cs typeface="Times New Roman"/>
                        </a:rPr>
                        <a:t> </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905030">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Feeling of closeness towards the real handheld devices</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The wide gamut of mobile devices creates the problems, whereby the testers are not confident about which mobile devices to invest </a:t>
                      </a:r>
                      <a:r>
                        <a:rPr lang="en-US" sz="1300" b="1" dirty="0" smtClean="0">
                          <a:solidFill>
                            <a:srgbClr val="343434"/>
                          </a:solidFill>
                          <a:latin typeface="Droid Sans"/>
                          <a:ea typeface="Times New Roman"/>
                          <a:cs typeface="Times New Roman"/>
                        </a:rPr>
                        <a:t>in.  </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The real device allows the testers to test even </a:t>
                      </a:r>
                      <a:r>
                        <a:rPr lang="en-US" sz="1300" b="1" dirty="0" smtClean="0">
                          <a:solidFill>
                            <a:srgbClr val="343434"/>
                          </a:solidFill>
                          <a:latin typeface="Droid Sans"/>
                          <a:ea typeface="Times New Roman"/>
                          <a:cs typeface="Times New Roman"/>
                        </a:rPr>
                        <a:t>usability  </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470674">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Ease of availability</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Emulator/simulator(s) are in most cases open and free </a:t>
                      </a:r>
                      <a:r>
                        <a:rPr lang="en-US" sz="1300" b="1" dirty="0" smtClean="0">
                          <a:solidFill>
                            <a:srgbClr val="343434"/>
                          </a:solidFill>
                          <a:latin typeface="Droid Sans"/>
                          <a:ea typeface="Times New Roman"/>
                          <a:cs typeface="Times New Roman"/>
                        </a:rPr>
                        <a:t>software</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The real devices allow stringent performance testing issues like working with a real time transport application for 15 hours continuously which cannot be successfully simulated by the emulators.</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93578">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Ease of opening an Web application through URL</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It is easier to do web application testing when it comes to opening the web application. The user just needs to copy and paste the application URL.</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Testing on real devices provides more in terms of reliability.</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xmlns="" val="364980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8382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2700" b="1" dirty="0" smtClean="0">
                <a:solidFill>
                  <a:srgbClr val="C00000"/>
                </a:solidFill>
                <a:effectLst>
                  <a:outerShdw blurRad="38100" dist="38100" dir="2700000" algn="tl">
                    <a:srgbClr val="000000">
                      <a:alpha val="43137"/>
                    </a:srgbClr>
                  </a:outerShdw>
                </a:effectLst>
              </a:rPr>
              <a:t>SIMULATORS vs EMULATOR vs Real Device </a:t>
            </a:r>
            <a:br>
              <a:rPr lang="en-US" sz="2700" b="1" dirty="0" smtClean="0">
                <a:solidFill>
                  <a:srgbClr val="C00000"/>
                </a:solidFill>
                <a:effectLst>
                  <a:outerShdw blurRad="38100" dist="38100" dir="2700000" algn="tl">
                    <a:srgbClr val="000000">
                      <a:alpha val="43137"/>
                    </a:srgbClr>
                  </a:outerShdw>
                </a:effectLst>
              </a:rPr>
            </a:br>
            <a:r>
              <a:rPr lang="en-US" sz="2200" b="1" dirty="0" smtClean="0">
                <a:solidFill>
                  <a:schemeClr val="tx1"/>
                </a:solidFill>
                <a:effectLst>
                  <a:outerShdw blurRad="38100" dist="38100" dir="2700000" algn="tl">
                    <a:srgbClr val="000000">
                      <a:alpha val="43137"/>
                    </a:srgbClr>
                  </a:outerShdw>
                </a:effectLst>
              </a:rPr>
              <a:t>SUMMARY </a:t>
            </a:r>
            <a:r>
              <a:rPr lang="en-US" sz="2200" b="1" dirty="0" smtClean="0">
                <a:solidFill>
                  <a:srgbClr val="C00000"/>
                </a:solidFill>
                <a:effectLst>
                  <a:outerShdw blurRad="38100" dist="38100" dir="2700000" algn="tl">
                    <a:srgbClr val="000000">
                      <a:alpha val="43137"/>
                    </a:srgbClr>
                  </a:outerShdw>
                </a:effectLst>
              </a:rPr>
              <a:t>EXTRA </a:t>
            </a:r>
            <a:r>
              <a:rPr lang="en-US" sz="2700" b="1" dirty="0" smtClean="0">
                <a:solidFill>
                  <a:srgbClr val="C00000"/>
                </a:solidFill>
                <a:effectLst>
                  <a:outerShdw blurRad="38100" dist="38100" dir="2700000" algn="tl">
                    <a:srgbClr val="000000">
                      <a:alpha val="43137"/>
                    </a:srgbClr>
                  </a:outerShdw>
                </a:effectLst>
              </a:rPr>
              <a:t>“ADVANTAGES” </a:t>
            </a: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11</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xmlns="" val="1023231714"/>
              </p:ext>
            </p:extLst>
          </p:nvPr>
        </p:nvGraphicFramePr>
        <p:xfrm>
          <a:off x="381000" y="838199"/>
          <a:ext cx="8382000" cy="5898331"/>
        </p:xfrm>
        <a:graphic>
          <a:graphicData uri="http://schemas.openxmlformats.org/drawingml/2006/table">
            <a:tbl>
              <a:tblPr/>
              <a:tblGrid>
                <a:gridCol w="2928149"/>
                <a:gridCol w="2786851"/>
                <a:gridCol w="2667000"/>
              </a:tblGrid>
              <a:tr h="328651">
                <a:tc>
                  <a:txBody>
                    <a:bodyPr/>
                    <a:lstStyle/>
                    <a:p>
                      <a:pPr marL="0" marR="0" algn="ctr">
                        <a:lnSpc>
                          <a:spcPts val="1500"/>
                        </a:lnSpc>
                        <a:spcBef>
                          <a:spcPts val="0"/>
                        </a:spcBef>
                        <a:spcAft>
                          <a:spcPts val="1125"/>
                        </a:spcAft>
                      </a:pPr>
                      <a:r>
                        <a:rPr lang="en-US" sz="1600" b="1" dirty="0">
                          <a:solidFill>
                            <a:schemeClr val="tx1"/>
                          </a:solidFill>
                          <a:latin typeface="Droid Sans"/>
                          <a:ea typeface="Times New Roman"/>
                          <a:cs typeface="Times New Roman"/>
                        </a:rPr>
                        <a:t>Issue</a:t>
                      </a:r>
                      <a:endParaRPr lang="en-US" sz="1400" b="1" dirty="0">
                        <a:solidFill>
                          <a:schemeClr val="tx1"/>
                        </a:solidFill>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ts val="1500"/>
                        </a:lnSpc>
                        <a:spcBef>
                          <a:spcPts val="0"/>
                        </a:spcBef>
                        <a:spcAft>
                          <a:spcPts val="1125"/>
                        </a:spcAft>
                      </a:pPr>
                      <a:r>
                        <a:rPr lang="en-US" sz="1600" b="1" dirty="0">
                          <a:solidFill>
                            <a:schemeClr val="tx1"/>
                          </a:solidFill>
                          <a:latin typeface="Droid Sans"/>
                          <a:ea typeface="Times New Roman"/>
                          <a:cs typeface="Times New Roman"/>
                        </a:rPr>
                        <a:t>Emulator Testing</a:t>
                      </a:r>
                      <a:endParaRPr lang="en-US" sz="1400" b="1" dirty="0">
                        <a:solidFill>
                          <a:schemeClr val="tx1"/>
                        </a:solidFill>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ts val="1500"/>
                        </a:lnSpc>
                        <a:spcBef>
                          <a:spcPts val="0"/>
                        </a:spcBef>
                        <a:spcAft>
                          <a:spcPts val="1125"/>
                        </a:spcAft>
                      </a:pPr>
                      <a:r>
                        <a:rPr lang="en-US" sz="1600" b="1" dirty="0">
                          <a:solidFill>
                            <a:schemeClr val="tx1"/>
                          </a:solidFill>
                          <a:latin typeface="Droid Sans"/>
                          <a:ea typeface="Times New Roman"/>
                          <a:cs typeface="Times New Roman"/>
                        </a:rPr>
                        <a:t>Real Device Testing</a:t>
                      </a:r>
                      <a:endParaRPr lang="en-US" sz="1400" b="1" dirty="0">
                        <a:solidFill>
                          <a:schemeClr val="tx1"/>
                        </a:solidFill>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865344">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Capturing screenshots of the situations where defects appear</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Capturing issue of screenshots over simulator is very easy with the simulator since we just need to use Microsoft office facilities.</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a:solidFill>
                            <a:srgbClr val="343434"/>
                          </a:solidFill>
                          <a:latin typeface="Droid Sans"/>
                          <a:ea typeface="Times New Roman"/>
                          <a:cs typeface="Times New Roman"/>
                        </a:rPr>
                        <a:t>Testing with real world devices is very helpful in terms of interoperability testing.</a:t>
                      </a:r>
                      <a:endParaRPr lang="en-US" sz="1100" b="1">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85064">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Simulation of validation of battery scenarios</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The emulator/simulators are not able to simulate the battery issues.</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a:solidFill>
                            <a:srgbClr val="343434"/>
                          </a:solidFill>
                          <a:latin typeface="Droid Sans"/>
                          <a:ea typeface="Times New Roman"/>
                          <a:cs typeface="Times New Roman"/>
                        </a:rPr>
                        <a:t>Real world devices can easily perform the same.</a:t>
                      </a:r>
                      <a:endParaRPr lang="en-US" sz="1100" b="1">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865344">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Validation of incoming interrupts</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The emulator/simulators are not able to simulate the incoming interrupts for SMS as well as the incoming calls.</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a:solidFill>
                            <a:srgbClr val="343434"/>
                          </a:solidFill>
                          <a:latin typeface="Droid Sans"/>
                          <a:ea typeface="Times New Roman"/>
                          <a:cs typeface="Times New Roman"/>
                        </a:rPr>
                        <a:t>Real world devices can easily simulates incoming interrupts.</a:t>
                      </a:r>
                      <a:endParaRPr lang="en-US" sz="1100" b="1">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045624">
                <a:tc>
                  <a:txBody>
                    <a:bodyPr/>
                    <a:lstStyle/>
                    <a:p>
                      <a:pPr marL="0" marR="0">
                        <a:lnSpc>
                          <a:spcPts val="1500"/>
                        </a:lnSpc>
                        <a:spcBef>
                          <a:spcPts val="0"/>
                        </a:spcBef>
                        <a:spcAft>
                          <a:spcPts val="0"/>
                        </a:spcAft>
                      </a:pPr>
                      <a:r>
                        <a:rPr lang="en-US" sz="1300" b="1">
                          <a:solidFill>
                            <a:srgbClr val="343434"/>
                          </a:solidFill>
                          <a:latin typeface="Droid Sans"/>
                          <a:ea typeface="Times New Roman"/>
                          <a:cs typeface="Times New Roman"/>
                        </a:rPr>
                        <a:t>Validation of exact color displays</a:t>
                      </a:r>
                      <a:endParaRPr lang="en-US" sz="1100" b="1">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a:solidFill>
                            <a:srgbClr val="343434"/>
                          </a:solidFill>
                          <a:latin typeface="Droid Sans"/>
                          <a:ea typeface="Times New Roman"/>
                          <a:cs typeface="Times New Roman"/>
                        </a:rPr>
                        <a:t>The emulator/simulator is not able to properly emulate/simulate the exact color display of the devices when the real device is in sunlight or in black.</a:t>
                      </a:r>
                      <a:endParaRPr lang="en-US" sz="1100" b="1">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Real world devices can easily simulates the exact color displays.</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865344">
                <a:tc>
                  <a:txBody>
                    <a:bodyPr/>
                    <a:lstStyle/>
                    <a:p>
                      <a:pPr marL="0" marR="0">
                        <a:lnSpc>
                          <a:spcPts val="1500"/>
                        </a:lnSpc>
                        <a:spcBef>
                          <a:spcPts val="0"/>
                        </a:spcBef>
                        <a:spcAft>
                          <a:spcPts val="0"/>
                        </a:spcAft>
                      </a:pPr>
                      <a:r>
                        <a:rPr lang="en-US" sz="1300" b="1">
                          <a:solidFill>
                            <a:srgbClr val="343434"/>
                          </a:solidFill>
                          <a:latin typeface="Droid Sans"/>
                          <a:ea typeface="Times New Roman"/>
                          <a:cs typeface="Times New Roman"/>
                        </a:rPr>
                        <a:t>Validation of the performance</a:t>
                      </a:r>
                      <a:endParaRPr lang="en-US" sz="1100" b="1">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a:solidFill>
                            <a:srgbClr val="343434"/>
                          </a:solidFill>
                          <a:latin typeface="Droid Sans"/>
                          <a:ea typeface="Times New Roman"/>
                          <a:cs typeface="Times New Roman"/>
                        </a:rPr>
                        <a:t>The performance of the emulator/simulator tends to be slower than the original devices at times.</a:t>
                      </a:r>
                      <a:endParaRPr lang="en-US" sz="1100" b="1">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The original devices tend to perform faster than the emulator or the simulators.</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983431">
                <a:tc>
                  <a:txBody>
                    <a:bodyPr/>
                    <a:lstStyle/>
                    <a:p>
                      <a:pPr marL="0" marR="0">
                        <a:lnSpc>
                          <a:spcPts val="1500"/>
                        </a:lnSpc>
                        <a:spcBef>
                          <a:spcPts val="0"/>
                        </a:spcBef>
                        <a:spcAft>
                          <a:spcPts val="0"/>
                        </a:spcAft>
                      </a:pPr>
                      <a:r>
                        <a:rPr lang="en-US" sz="1300" b="1">
                          <a:solidFill>
                            <a:srgbClr val="343434"/>
                          </a:solidFill>
                          <a:latin typeface="Droid Sans"/>
                          <a:ea typeface="Times New Roman"/>
                          <a:cs typeface="Times New Roman"/>
                        </a:rPr>
                        <a:t>Simulating memory related issues</a:t>
                      </a:r>
                      <a:endParaRPr lang="en-US" sz="1100" b="1">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The memory available at the emulator/simulator tends to be far more </a:t>
                      </a:r>
                      <a:r>
                        <a:rPr lang="en-US" sz="1300" b="1" dirty="0" smtClean="0">
                          <a:solidFill>
                            <a:srgbClr val="343434"/>
                          </a:solidFill>
                          <a:latin typeface="Droid Sans"/>
                          <a:ea typeface="Times New Roman"/>
                          <a:cs typeface="Times New Roman"/>
                        </a:rPr>
                        <a:t>than in  </a:t>
                      </a:r>
                      <a:r>
                        <a:rPr lang="en-US" sz="1300" b="1" dirty="0">
                          <a:solidFill>
                            <a:srgbClr val="343434"/>
                          </a:solidFill>
                          <a:latin typeface="Droid Sans"/>
                          <a:ea typeface="Times New Roman"/>
                          <a:cs typeface="Times New Roman"/>
                        </a:rPr>
                        <a:t>the real devices </a:t>
                      </a:r>
                      <a:r>
                        <a:rPr lang="en-US" sz="1300" b="1" dirty="0" smtClean="0">
                          <a:solidFill>
                            <a:srgbClr val="343434"/>
                          </a:solidFill>
                          <a:latin typeface="Droid Sans"/>
                          <a:ea typeface="Times New Roman"/>
                          <a:cs typeface="Times New Roman"/>
                        </a:rPr>
                        <a:t> </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ts val="1500"/>
                        </a:lnSpc>
                        <a:spcBef>
                          <a:spcPts val="0"/>
                        </a:spcBef>
                        <a:spcAft>
                          <a:spcPts val="0"/>
                        </a:spcAft>
                      </a:pPr>
                      <a:r>
                        <a:rPr lang="en-US" sz="1300" b="1" dirty="0">
                          <a:solidFill>
                            <a:srgbClr val="343434"/>
                          </a:solidFill>
                          <a:latin typeface="Droid Sans"/>
                          <a:ea typeface="Times New Roman"/>
                          <a:cs typeface="Times New Roman"/>
                        </a:rPr>
                        <a:t>The memory storage level of the devices tend to be far less than the emulators thus it may</a:t>
                      </a:r>
                      <a:endParaRPr lang="en-US" sz="11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xmlns="" val="364980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8382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2700" b="1" dirty="0" smtClean="0">
                <a:solidFill>
                  <a:srgbClr val="C00000"/>
                </a:solidFill>
                <a:effectLst>
                  <a:outerShdw blurRad="38100" dist="38100" dir="2700000" algn="tl">
                    <a:srgbClr val="000000">
                      <a:alpha val="43137"/>
                    </a:srgbClr>
                  </a:outerShdw>
                </a:effectLst>
              </a:rPr>
              <a:t>SIMULATORS vs EMULATOR vs Real Device </a:t>
            </a:r>
            <a:br>
              <a:rPr lang="en-US" sz="2700" b="1" dirty="0" smtClean="0">
                <a:solidFill>
                  <a:srgbClr val="C00000"/>
                </a:solidFill>
                <a:effectLst>
                  <a:outerShdw blurRad="38100" dist="38100" dir="2700000" algn="tl">
                    <a:srgbClr val="000000">
                      <a:alpha val="43137"/>
                    </a:srgbClr>
                  </a:outerShdw>
                </a:effectLst>
              </a:rPr>
            </a:br>
            <a:r>
              <a:rPr lang="en-US" sz="2200" b="1" dirty="0" smtClean="0">
                <a:solidFill>
                  <a:schemeClr val="tx1"/>
                </a:solidFill>
                <a:effectLst>
                  <a:outerShdw blurRad="38100" dist="38100" dir="2700000" algn="tl">
                    <a:srgbClr val="000000">
                      <a:alpha val="43137"/>
                    </a:srgbClr>
                  </a:outerShdw>
                </a:effectLst>
              </a:rPr>
              <a:t>SUMMARY </a:t>
            </a:r>
            <a:r>
              <a:rPr lang="en-US" sz="2200" b="1" dirty="0" smtClean="0">
                <a:solidFill>
                  <a:srgbClr val="C00000"/>
                </a:solidFill>
                <a:effectLst>
                  <a:outerShdw blurRad="38100" dist="38100" dir="2700000" algn="tl">
                    <a:srgbClr val="000000">
                      <a:alpha val="43137"/>
                    </a:srgbClr>
                  </a:outerShdw>
                </a:effectLst>
              </a:rPr>
              <a:t>EXTRA </a:t>
            </a:r>
            <a:r>
              <a:rPr lang="en-US" sz="2700" b="1" dirty="0" smtClean="0">
                <a:solidFill>
                  <a:srgbClr val="C00000"/>
                </a:solidFill>
                <a:effectLst>
                  <a:outerShdw blurRad="38100" dist="38100" dir="2700000" algn="tl">
                    <a:srgbClr val="000000">
                      <a:alpha val="43137"/>
                    </a:srgbClr>
                  </a:outerShdw>
                </a:effectLst>
              </a:rPr>
              <a:t>“DISADVANTAGES” </a:t>
            </a: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12</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xmlns="" val="1023231714"/>
              </p:ext>
            </p:extLst>
          </p:nvPr>
        </p:nvGraphicFramePr>
        <p:xfrm>
          <a:off x="381000" y="990600"/>
          <a:ext cx="8458200" cy="5410200"/>
        </p:xfrm>
        <a:graphic>
          <a:graphicData uri="http://schemas.openxmlformats.org/drawingml/2006/table">
            <a:tbl>
              <a:tblPr>
                <a:effectLst>
                  <a:outerShdw blurRad="50800" dist="38100" dir="5400000" algn="t" rotWithShape="0">
                    <a:prstClr val="black">
                      <a:alpha val="40000"/>
                    </a:prstClr>
                  </a:outerShdw>
                </a:effectLst>
              </a:tblPr>
              <a:tblGrid>
                <a:gridCol w="4267200"/>
                <a:gridCol w="4191000"/>
              </a:tblGrid>
              <a:tr h="367948">
                <a:tc>
                  <a:txBody>
                    <a:bodyPr/>
                    <a:lstStyle/>
                    <a:p>
                      <a:pPr marL="0" marR="0" algn="ctr">
                        <a:lnSpc>
                          <a:spcPts val="1500"/>
                        </a:lnSpc>
                        <a:spcBef>
                          <a:spcPts val="0"/>
                        </a:spcBef>
                        <a:spcAft>
                          <a:spcPts val="1125"/>
                        </a:spcAft>
                      </a:pPr>
                      <a:r>
                        <a:rPr lang="en-US" sz="1600" b="1" dirty="0" smtClean="0">
                          <a:solidFill>
                            <a:schemeClr val="tx1"/>
                          </a:solidFill>
                          <a:latin typeface="Droid Sans"/>
                          <a:ea typeface="Times New Roman"/>
                          <a:cs typeface="Times New Roman"/>
                        </a:rPr>
                        <a:t>Emulator/Simulator </a:t>
                      </a:r>
                      <a:r>
                        <a:rPr lang="en-US" sz="1600" b="1" dirty="0">
                          <a:solidFill>
                            <a:schemeClr val="tx1"/>
                          </a:solidFill>
                          <a:latin typeface="Droid Sans"/>
                          <a:ea typeface="Times New Roman"/>
                          <a:cs typeface="Times New Roman"/>
                        </a:rPr>
                        <a:t>Testing</a:t>
                      </a:r>
                      <a:endParaRPr lang="en-US" sz="1400" b="1" dirty="0">
                        <a:solidFill>
                          <a:schemeClr val="tx1"/>
                        </a:solidFill>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ts val="1500"/>
                        </a:lnSpc>
                        <a:spcBef>
                          <a:spcPts val="0"/>
                        </a:spcBef>
                        <a:spcAft>
                          <a:spcPts val="1125"/>
                        </a:spcAft>
                      </a:pPr>
                      <a:r>
                        <a:rPr lang="en-US" sz="1600" b="1" dirty="0">
                          <a:solidFill>
                            <a:schemeClr val="tx1"/>
                          </a:solidFill>
                          <a:latin typeface="Droid Sans"/>
                          <a:ea typeface="Times New Roman"/>
                          <a:cs typeface="Times New Roman"/>
                        </a:rPr>
                        <a:t>Real Device Testing</a:t>
                      </a:r>
                      <a:endParaRPr lang="en-US" sz="1400" b="1" dirty="0">
                        <a:solidFill>
                          <a:schemeClr val="tx1"/>
                        </a:solidFill>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267378">
                <a:tc>
                  <a:txBody>
                    <a:bodyPr/>
                    <a:lstStyle/>
                    <a:p>
                      <a:pPr marL="0" marR="0" algn="ctr">
                        <a:lnSpc>
                          <a:spcPts val="1500"/>
                        </a:lnSpc>
                        <a:spcBef>
                          <a:spcPts val="0"/>
                        </a:spcBef>
                        <a:spcAft>
                          <a:spcPts val="1125"/>
                        </a:spcAft>
                      </a:pPr>
                      <a:r>
                        <a:rPr lang="en-US" sz="1400" b="1" dirty="0">
                          <a:solidFill>
                            <a:srgbClr val="343434"/>
                          </a:solidFill>
                          <a:latin typeface="Droid Sans"/>
                          <a:ea typeface="Times New Roman"/>
                          <a:cs typeface="Times New Roman"/>
                        </a:rPr>
                        <a:t>The emulator/simulator is not always the best type of solution for scenarios such as the ones whereby the testing team needs to validate the performance of the application for a longer period of time.</a:t>
                      </a:r>
                      <a:endParaRPr lang="en-US" sz="12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gn="ctr">
                        <a:lnSpc>
                          <a:spcPts val="1500"/>
                        </a:lnSpc>
                        <a:spcBef>
                          <a:spcPts val="0"/>
                        </a:spcBef>
                        <a:spcAft>
                          <a:spcPts val="1125"/>
                        </a:spcAft>
                      </a:pPr>
                      <a:r>
                        <a:rPr lang="en-US" sz="1400" b="1" dirty="0">
                          <a:solidFill>
                            <a:srgbClr val="343434"/>
                          </a:solidFill>
                          <a:latin typeface="Droid Sans"/>
                          <a:ea typeface="Times New Roman"/>
                          <a:cs typeface="Times New Roman"/>
                        </a:rPr>
                        <a:t>The real devices are costly compared to the emulator/simulators. Thereby projects under budget and timeline constraints may risk profitability as well as the viability of the overall project.</a:t>
                      </a:r>
                      <a:endParaRPr lang="en-US" sz="12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981195">
                <a:tc>
                  <a:txBody>
                    <a:bodyPr/>
                    <a:lstStyle/>
                    <a:p>
                      <a:pPr marL="0" marR="0" algn="ctr">
                        <a:lnSpc>
                          <a:spcPts val="1500"/>
                        </a:lnSpc>
                        <a:spcBef>
                          <a:spcPts val="0"/>
                        </a:spcBef>
                        <a:spcAft>
                          <a:spcPts val="1125"/>
                        </a:spcAft>
                      </a:pPr>
                      <a:r>
                        <a:rPr lang="en-US" sz="1400" b="1" dirty="0">
                          <a:solidFill>
                            <a:srgbClr val="343434"/>
                          </a:solidFill>
                          <a:latin typeface="Droid Sans"/>
                          <a:ea typeface="Times New Roman"/>
                          <a:cs typeface="Times New Roman"/>
                        </a:rPr>
                        <a:t>The emulator/simulator is suitable mostly for certain types of functional test case executions.</a:t>
                      </a:r>
                      <a:endParaRPr lang="en-US" sz="12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gn="ctr">
                        <a:lnSpc>
                          <a:spcPts val="1500"/>
                        </a:lnSpc>
                        <a:spcBef>
                          <a:spcPts val="0"/>
                        </a:spcBef>
                        <a:spcAft>
                          <a:spcPts val="1125"/>
                        </a:spcAft>
                      </a:pPr>
                      <a:r>
                        <a:rPr lang="en-US" sz="1400" b="1" dirty="0">
                          <a:solidFill>
                            <a:srgbClr val="343434"/>
                          </a:solidFill>
                          <a:latin typeface="Droid Sans"/>
                          <a:ea typeface="Times New Roman"/>
                          <a:cs typeface="Times New Roman"/>
                        </a:rPr>
                        <a:t>There is a very wide variety of mobile devices from apple to Samsung to android and to </a:t>
                      </a:r>
                      <a:r>
                        <a:rPr lang="en-US" sz="1400" b="1" dirty="0" err="1">
                          <a:solidFill>
                            <a:srgbClr val="343434"/>
                          </a:solidFill>
                          <a:latin typeface="Droid Sans"/>
                          <a:ea typeface="Times New Roman"/>
                          <a:cs typeface="Times New Roman"/>
                        </a:rPr>
                        <a:t>Symbian</a:t>
                      </a:r>
                      <a:r>
                        <a:rPr lang="en-US" sz="1400" b="1" dirty="0">
                          <a:solidFill>
                            <a:srgbClr val="343434"/>
                          </a:solidFill>
                          <a:latin typeface="Droid Sans"/>
                          <a:ea typeface="Times New Roman"/>
                          <a:cs typeface="Times New Roman"/>
                        </a:rPr>
                        <a:t> and so on. </a:t>
                      </a:r>
                      <a:r>
                        <a:rPr lang="en-US" sz="1400" b="1" dirty="0" smtClean="0">
                          <a:solidFill>
                            <a:srgbClr val="343434"/>
                          </a:solidFill>
                          <a:latin typeface="Droid Sans"/>
                          <a:ea typeface="Times New Roman"/>
                          <a:cs typeface="Times New Roman"/>
                        </a:rPr>
                        <a:t> </a:t>
                      </a:r>
                      <a:endParaRPr lang="en-US" sz="12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308259">
                <a:tc>
                  <a:txBody>
                    <a:bodyPr/>
                    <a:lstStyle/>
                    <a:p>
                      <a:pPr marL="0" marR="0" algn="ctr">
                        <a:lnSpc>
                          <a:spcPts val="1500"/>
                        </a:lnSpc>
                        <a:spcBef>
                          <a:spcPts val="0"/>
                        </a:spcBef>
                        <a:spcAft>
                          <a:spcPts val="1125"/>
                        </a:spcAft>
                      </a:pPr>
                      <a:r>
                        <a:rPr lang="en-US" sz="1400" b="1" dirty="0">
                          <a:solidFill>
                            <a:srgbClr val="343434"/>
                          </a:solidFill>
                          <a:latin typeface="Droid Sans"/>
                          <a:ea typeface="Times New Roman"/>
                          <a:cs typeface="Times New Roman"/>
                        </a:rPr>
                        <a:t>The emulator/simulator can some time not be supportive of certain types of application </a:t>
                      </a:r>
                      <a:r>
                        <a:rPr lang="en-US" sz="1400" b="1" dirty="0" smtClean="0">
                          <a:solidFill>
                            <a:srgbClr val="343434"/>
                          </a:solidFill>
                          <a:latin typeface="Droid Sans"/>
                          <a:ea typeface="Times New Roman"/>
                          <a:cs typeface="Times New Roman"/>
                        </a:rPr>
                        <a:t> </a:t>
                      </a:r>
                      <a:endParaRPr lang="en-US" sz="12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gn="ctr">
                        <a:lnSpc>
                          <a:spcPts val="1500"/>
                        </a:lnSpc>
                        <a:spcBef>
                          <a:spcPts val="0"/>
                        </a:spcBef>
                        <a:spcAft>
                          <a:spcPts val="1125"/>
                        </a:spcAft>
                      </a:pPr>
                      <a:r>
                        <a:rPr lang="en-US" sz="1400" b="1" dirty="0">
                          <a:solidFill>
                            <a:srgbClr val="343434"/>
                          </a:solidFill>
                          <a:latin typeface="Droid Sans"/>
                          <a:ea typeface="Times New Roman"/>
                          <a:cs typeface="Times New Roman"/>
                        </a:rPr>
                        <a:t>Real Mobile devices when used in the developing stage for unit testing and similar purposes could turn out to be harder to connect to the IDE than the </a:t>
                      </a:r>
                      <a:r>
                        <a:rPr lang="en-US" sz="1400" b="1" dirty="0" smtClean="0">
                          <a:solidFill>
                            <a:srgbClr val="343434"/>
                          </a:solidFill>
                          <a:latin typeface="Droid Sans"/>
                          <a:ea typeface="Times New Roman"/>
                          <a:cs typeface="Times New Roman"/>
                        </a:rPr>
                        <a:t>emulators  </a:t>
                      </a:r>
                      <a:endParaRPr lang="en-US" sz="12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485420">
                <a:tc>
                  <a:txBody>
                    <a:bodyPr/>
                    <a:lstStyle/>
                    <a:p>
                      <a:pPr marL="0" marR="0" algn="ctr">
                        <a:lnSpc>
                          <a:spcPts val="1500"/>
                        </a:lnSpc>
                        <a:spcBef>
                          <a:spcPts val="0"/>
                        </a:spcBef>
                        <a:spcAft>
                          <a:spcPts val="1125"/>
                        </a:spcAft>
                      </a:pPr>
                      <a:r>
                        <a:rPr lang="en-US" sz="1400" b="1" dirty="0">
                          <a:solidFill>
                            <a:srgbClr val="343434"/>
                          </a:solidFill>
                          <a:latin typeface="Droid Sans"/>
                          <a:ea typeface="Times New Roman"/>
                          <a:cs typeface="Times New Roman"/>
                        </a:rPr>
                        <a:t>Not all the emulator/simulator supports the complete gamut of mobile applications. </a:t>
                      </a:r>
                      <a:endParaRPr lang="en-US" sz="12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gn="ctr">
                        <a:lnSpc>
                          <a:spcPts val="1500"/>
                        </a:lnSpc>
                        <a:spcBef>
                          <a:spcPts val="0"/>
                        </a:spcBef>
                        <a:spcAft>
                          <a:spcPts val="1125"/>
                        </a:spcAft>
                      </a:pPr>
                      <a:r>
                        <a:rPr lang="en-US" sz="1400" b="1" dirty="0">
                          <a:solidFill>
                            <a:srgbClr val="343434"/>
                          </a:solidFill>
                          <a:latin typeface="Droid Sans"/>
                          <a:ea typeface="Times New Roman"/>
                          <a:cs typeface="Times New Roman"/>
                        </a:rPr>
                        <a:t>In order to test with the real world devices, the devices need to be always connected to the USB port of the machines. </a:t>
                      </a:r>
                      <a:endParaRPr lang="en-US" sz="1400" b="1" dirty="0" smtClean="0">
                        <a:solidFill>
                          <a:srgbClr val="343434"/>
                        </a:solidFill>
                        <a:latin typeface="Droid Sans"/>
                        <a:ea typeface="Times New Roman"/>
                        <a:cs typeface="Times New Roman"/>
                      </a:endParaRPr>
                    </a:p>
                    <a:p>
                      <a:pPr marL="0" marR="0" indent="0" algn="ctr" defTabSz="914400" rtl="0" eaLnBrk="1" fontAlgn="auto" latinLnBrk="0" hangingPunct="1">
                        <a:lnSpc>
                          <a:spcPts val="1500"/>
                        </a:lnSpc>
                        <a:spcBef>
                          <a:spcPts val="0"/>
                        </a:spcBef>
                        <a:spcAft>
                          <a:spcPts val="1125"/>
                        </a:spcAft>
                        <a:buClrTx/>
                        <a:buSzTx/>
                        <a:buFontTx/>
                        <a:buNone/>
                        <a:tabLst/>
                        <a:defRPr/>
                      </a:pPr>
                      <a:r>
                        <a:rPr lang="en-US" sz="1400" b="1" dirty="0" smtClean="0">
                          <a:solidFill>
                            <a:srgbClr val="343434"/>
                          </a:solidFill>
                          <a:latin typeface="Droid Sans"/>
                          <a:ea typeface="Calibri"/>
                          <a:cs typeface="Times New Roman"/>
                        </a:rPr>
                        <a:t> </a:t>
                      </a:r>
                      <a:endParaRPr lang="en-US" sz="1400" b="1" dirty="0" smtClean="0">
                        <a:latin typeface="Calibri"/>
                        <a:ea typeface="Calibri"/>
                        <a:cs typeface="Times New Roman"/>
                      </a:endParaRPr>
                    </a:p>
                    <a:p>
                      <a:pPr marL="0" marR="0" algn="ctr">
                        <a:lnSpc>
                          <a:spcPts val="1500"/>
                        </a:lnSpc>
                        <a:spcBef>
                          <a:spcPts val="0"/>
                        </a:spcBef>
                        <a:spcAft>
                          <a:spcPts val="1125"/>
                        </a:spcAft>
                      </a:pPr>
                      <a:endParaRPr lang="en-US" sz="1200" b="1" dirty="0">
                        <a:latin typeface="Calibri"/>
                        <a:ea typeface="Calibri"/>
                        <a:cs typeface="Times New Roman"/>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xmlns="" val="364980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r>
              <a:rPr lang="en-US" sz="3100" smtClean="0">
                <a:solidFill>
                  <a:srgbClr val="C00000"/>
                </a:solidFill>
              </a:rPr>
              <a:t/>
            </a:r>
            <a:br>
              <a:rPr lang="en-US" sz="3100" smtClean="0">
                <a:solidFill>
                  <a:srgbClr val="C00000"/>
                </a:solidFill>
              </a:rPr>
            </a:br>
            <a:r>
              <a:rPr lang="en-US" sz="3600" b="1" smtClean="0">
                <a:solidFill>
                  <a:srgbClr val="C00000"/>
                </a:solidFill>
                <a:effectLst>
                  <a:outerShdw blurRad="38100" dist="38100" dir="2700000" algn="tl">
                    <a:srgbClr val="000000">
                      <a:alpha val="43137"/>
                    </a:srgbClr>
                  </a:outerShdw>
                </a:effectLst>
              </a:rPr>
              <a:t>Simulators </a:t>
            </a:r>
            <a:r>
              <a:rPr lang="en-US" sz="3600" b="1" dirty="0" smtClean="0">
                <a:solidFill>
                  <a:srgbClr val="C00000"/>
                </a:solidFill>
                <a:effectLst>
                  <a:outerShdw blurRad="38100" dist="38100" dir="2700000" algn="tl">
                    <a:srgbClr val="000000">
                      <a:alpha val="43137"/>
                    </a:srgbClr>
                  </a:outerShdw>
                </a:effectLst>
              </a:rPr>
              <a:t>: </a:t>
            </a:r>
            <a:r>
              <a:rPr lang="en-US" sz="3600" b="1" dirty="0">
                <a:solidFill>
                  <a:srgbClr val="C00000"/>
                </a:solidFill>
                <a:effectLst>
                  <a:outerShdw blurRad="38100" dist="38100" dir="2700000" algn="tl">
                    <a:srgbClr val="000000">
                      <a:alpha val="43137"/>
                    </a:srgbClr>
                  </a:outerShdw>
                </a:effectLst>
              </a:rPr>
              <a:t>i</a:t>
            </a:r>
            <a:r>
              <a:rPr lang="en-US" sz="3600" b="1" dirty="0" smtClean="0">
                <a:solidFill>
                  <a:srgbClr val="C00000"/>
                </a:solidFill>
                <a:effectLst>
                  <a:outerShdw blurRad="38100" dist="38100" dir="2700000" algn="tl">
                    <a:srgbClr val="000000">
                      <a:alpha val="43137"/>
                    </a:srgbClr>
                  </a:outerShdw>
                </a:effectLst>
              </a:rPr>
              <a:t>Phone</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8" name="Content Placeholder 7"/>
          <p:cNvSpPr>
            <a:spLocks noGrp="1"/>
          </p:cNvSpPr>
          <p:nvPr>
            <p:ph idx="1"/>
          </p:nvPr>
        </p:nvSpPr>
        <p:spPr>
          <a:xfrm>
            <a:off x="457200" y="914400"/>
            <a:ext cx="8229600" cy="5562600"/>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47500" lnSpcReduction="20000"/>
          </a:bodyPr>
          <a:lstStyle/>
          <a:p>
            <a:endParaRPr lang="en-US" dirty="0" smtClean="0"/>
          </a:p>
          <a:p>
            <a:endParaRPr lang="en-US" dirty="0"/>
          </a:p>
          <a:p>
            <a:endParaRPr lang="en-US" dirty="0" smtClean="0"/>
          </a:p>
          <a:p>
            <a:endParaRPr lang="en-US" dirty="0" smtClean="0"/>
          </a:p>
          <a:p>
            <a:pPr marL="0" indent="0">
              <a:buNone/>
            </a:pPr>
            <a:endParaRPr lang="en-US" dirty="0" smtClean="0"/>
          </a:p>
          <a:p>
            <a:pPr marL="0" indent="0">
              <a:buNone/>
            </a:pPr>
            <a:r>
              <a:rPr lang="en-US" sz="3300" b="1" i="1" dirty="0" smtClean="0">
                <a:solidFill>
                  <a:srgbClr val="C00000"/>
                </a:solidFill>
              </a:rPr>
              <a:t>Prerequisites:</a:t>
            </a:r>
          </a:p>
          <a:p>
            <a:pPr marL="0" indent="0">
              <a:buNone/>
            </a:pPr>
            <a:r>
              <a:rPr lang="en-US" sz="2900" b="1" dirty="0" smtClean="0"/>
              <a:t>MAC </a:t>
            </a:r>
            <a:r>
              <a:rPr lang="en-US" sz="2900" b="1" dirty="0"/>
              <a:t>Environment </a:t>
            </a:r>
            <a:endParaRPr lang="en-US" sz="2900" b="1" dirty="0" smtClean="0"/>
          </a:p>
          <a:p>
            <a:pPr marL="0" indent="0">
              <a:buNone/>
            </a:pPr>
            <a:endParaRPr lang="en-US" sz="2900" b="1" dirty="0" smtClean="0"/>
          </a:p>
          <a:p>
            <a:pPr marL="0" indent="0">
              <a:buNone/>
            </a:pPr>
            <a:r>
              <a:rPr lang="en-US" sz="3300" b="1" i="1" dirty="0" smtClean="0">
                <a:solidFill>
                  <a:srgbClr val="C00000"/>
                </a:solidFill>
              </a:rPr>
              <a:t>Getting </a:t>
            </a:r>
            <a:r>
              <a:rPr lang="en-US" sz="3300" b="1" i="1" dirty="0">
                <a:solidFill>
                  <a:srgbClr val="C00000"/>
                </a:solidFill>
              </a:rPr>
              <a:t>Started: </a:t>
            </a:r>
            <a:endParaRPr lang="en-US" sz="3300" b="1" i="1" dirty="0" smtClean="0">
              <a:solidFill>
                <a:srgbClr val="C00000"/>
              </a:solidFill>
            </a:endParaRPr>
          </a:p>
          <a:p>
            <a:pPr marL="0" indent="0">
              <a:buNone/>
            </a:pPr>
            <a:r>
              <a:rPr lang="en-US" sz="2900" b="1" dirty="0" smtClean="0"/>
              <a:t>• </a:t>
            </a:r>
            <a:r>
              <a:rPr lang="en-US" sz="2900" b="1" dirty="0"/>
              <a:t>Deploy Native app into iPhone Simulator using </a:t>
            </a:r>
            <a:r>
              <a:rPr lang="en-US" sz="2900" b="1" dirty="0" err="1"/>
              <a:t>Xcode</a:t>
            </a:r>
            <a:r>
              <a:rPr lang="en-US" sz="2900" b="1" dirty="0" smtClean="0"/>
              <a:t>.</a:t>
            </a:r>
          </a:p>
          <a:p>
            <a:pPr marL="0" indent="0">
              <a:buNone/>
            </a:pPr>
            <a:endParaRPr lang="en-US" sz="2900" b="1" dirty="0" smtClean="0"/>
          </a:p>
          <a:p>
            <a:pPr marL="0" indent="0">
              <a:buNone/>
            </a:pPr>
            <a:r>
              <a:rPr lang="en-US" sz="2900" b="1" dirty="0" smtClean="0"/>
              <a:t>• </a:t>
            </a:r>
            <a:r>
              <a:rPr lang="en-US" sz="2900" b="1" dirty="0" err="1"/>
              <a:t>Xcode</a:t>
            </a:r>
            <a:r>
              <a:rPr lang="en-US" sz="2900" b="1" dirty="0"/>
              <a:t> - an integrated development environment that manages your application projects and lets to edit, compile, run, and debug </a:t>
            </a:r>
            <a:r>
              <a:rPr lang="en-US" sz="2900" b="1" dirty="0" smtClean="0"/>
              <a:t>code</a:t>
            </a:r>
          </a:p>
          <a:p>
            <a:pPr marL="0" indent="0">
              <a:buNone/>
            </a:pPr>
            <a:r>
              <a:rPr lang="en-US" sz="2900" b="1" dirty="0" smtClean="0"/>
              <a:t> </a:t>
            </a:r>
          </a:p>
          <a:p>
            <a:pPr marL="0" indent="0">
              <a:buNone/>
            </a:pPr>
            <a:r>
              <a:rPr lang="en-US" sz="2900" b="1" dirty="0" smtClean="0"/>
              <a:t>• </a:t>
            </a:r>
            <a:r>
              <a:rPr lang="en-US" sz="2900" b="1" dirty="0"/>
              <a:t>Once the native app is deployed, the app icon appears on simulator, thus aids to access the app directly from simulator </a:t>
            </a:r>
            <a:endParaRPr lang="en-US" sz="2900" b="1" dirty="0" smtClean="0"/>
          </a:p>
          <a:p>
            <a:pPr marL="0" indent="0">
              <a:buNone/>
            </a:pPr>
            <a:endParaRPr lang="en-US" sz="2900" b="1" dirty="0" smtClean="0"/>
          </a:p>
          <a:p>
            <a:pPr marL="0" indent="0">
              <a:buNone/>
            </a:pPr>
            <a:r>
              <a:rPr lang="en-US" sz="2900" b="1" dirty="0" smtClean="0"/>
              <a:t>• </a:t>
            </a:r>
            <a:r>
              <a:rPr lang="en-US" sz="2900" b="1" dirty="0"/>
              <a:t>Testing in </a:t>
            </a:r>
            <a:r>
              <a:rPr lang="en-US" sz="2900" b="1" dirty="0" err="1"/>
              <a:t>UIAutomation</a:t>
            </a:r>
            <a:r>
              <a:rPr lang="en-US" sz="2900" b="1" dirty="0"/>
              <a:t> can be done by both developer and tester, it requires knowledge of iPhone development. </a:t>
            </a:r>
            <a:endParaRPr lang="en-US" sz="2900" b="1" dirty="0" smtClean="0"/>
          </a:p>
          <a:p>
            <a:pPr marL="0" indent="0">
              <a:buNone/>
            </a:pPr>
            <a:endParaRPr lang="en-US" sz="2900" b="1" dirty="0" smtClean="0"/>
          </a:p>
          <a:p>
            <a:pPr marL="0" indent="0">
              <a:buNone/>
            </a:pPr>
            <a:r>
              <a:rPr lang="en-US" sz="2900" b="1" dirty="0" smtClean="0"/>
              <a:t>• </a:t>
            </a:r>
            <a:r>
              <a:rPr lang="en-US" sz="2900" b="1" dirty="0" err="1"/>
              <a:t>UIAutomation</a:t>
            </a:r>
            <a:r>
              <a:rPr lang="en-US" sz="2900" b="1" dirty="0"/>
              <a:t> is the automation technique for iPhone. </a:t>
            </a:r>
            <a:endParaRPr lang="en-US" sz="2900" b="1" dirty="0" smtClean="0"/>
          </a:p>
          <a:p>
            <a:pPr marL="0" indent="0">
              <a:buNone/>
            </a:pPr>
            <a:r>
              <a:rPr lang="en-US" sz="2900" b="1" dirty="0" smtClean="0"/>
              <a:t>It </a:t>
            </a:r>
            <a:r>
              <a:rPr lang="en-US" sz="2900" b="1" dirty="0"/>
              <a:t>uses JavaScript as test script to perform automation. This can be done both in device and </a:t>
            </a:r>
            <a:r>
              <a:rPr lang="en-US" sz="2900" b="1" dirty="0" smtClean="0"/>
              <a:t>simulator</a:t>
            </a:r>
          </a:p>
          <a:p>
            <a:pPr marL="0" indent="0">
              <a:buNone/>
            </a:pPr>
            <a:endParaRPr lang="en-US" sz="2900" b="1" dirty="0" smtClean="0"/>
          </a:p>
          <a:p>
            <a:pPr marL="0" indent="0">
              <a:buNone/>
            </a:pPr>
            <a:r>
              <a:rPr lang="en-US" sz="2900" b="1" dirty="0" smtClean="0"/>
              <a:t> </a:t>
            </a:r>
            <a:r>
              <a:rPr lang="en-US" sz="2900" b="1" dirty="0"/>
              <a:t>• iPhone Simulator does not emulate an iPhone processor, disk drive, memory constraints</a:t>
            </a:r>
            <a:endParaRPr lang="en-US" b="1" dirty="0"/>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13</a:t>
            </a:fld>
            <a:endParaRPr lang="en-US" altLang="en-US"/>
          </a:p>
        </p:txBody>
      </p:sp>
      <p:sp>
        <p:nvSpPr>
          <p:cNvPr id="9" name="Rectangle 8"/>
          <p:cNvSpPr/>
          <p:nvPr/>
        </p:nvSpPr>
        <p:spPr>
          <a:xfrm>
            <a:off x="457200" y="914400"/>
            <a:ext cx="822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  </a:t>
            </a:r>
          </a:p>
          <a:p>
            <a:pPr algn="ctr"/>
            <a:r>
              <a:rPr lang="en-US" b="1" dirty="0"/>
              <a:t>iPhone and iPad are popular devices from Apple. Its has its own proprietary operating system, iOS. Its well known for its design and performance. </a:t>
            </a:r>
            <a:endParaRPr lang="en-US" b="1" dirty="0" smtClean="0"/>
          </a:p>
          <a:p>
            <a:pPr algn="ctr"/>
            <a:r>
              <a:rPr lang="en-US" dirty="0" smtClean="0"/>
              <a:t> </a:t>
            </a:r>
            <a:endParaRPr lang="en-US" sz="2000" dirty="0"/>
          </a:p>
        </p:txBody>
      </p:sp>
    </p:spTree>
    <p:extLst>
      <p:ext uri="{BB962C8B-B14F-4D97-AF65-F5344CB8AC3E}">
        <p14:creationId xmlns:p14="http://schemas.microsoft.com/office/powerpoint/2010/main" xmlns="" val="21129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8382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Most Popular Mobile App Testing Tools </a:t>
            </a: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14</a:t>
            </a:fld>
            <a:endParaRPr lang="en-US" altLang="en-US"/>
          </a:p>
        </p:txBody>
      </p:sp>
      <p:sp>
        <p:nvSpPr>
          <p:cNvPr id="8" name="Rectangle 7"/>
          <p:cNvSpPr/>
          <p:nvPr/>
        </p:nvSpPr>
        <p:spPr>
          <a:xfrm>
            <a:off x="2286000" y="3105835"/>
            <a:ext cx="4572000" cy="369332"/>
          </a:xfrm>
          <a:prstGeom prst="rect">
            <a:avLst/>
          </a:prstGeom>
        </p:spPr>
        <p:txBody>
          <a:bodyPr>
            <a:spAutoFit/>
          </a:bodyPr>
          <a:lstStyle/>
          <a:p>
            <a:r>
              <a:rPr lang="en-US" dirty="0" smtClean="0"/>
              <a:t> </a:t>
            </a:r>
            <a:endParaRPr lang="en-US" dirty="0"/>
          </a:p>
        </p:txBody>
      </p:sp>
      <p:sp>
        <p:nvSpPr>
          <p:cNvPr id="9" name="Rectangle 8"/>
          <p:cNvSpPr/>
          <p:nvPr/>
        </p:nvSpPr>
        <p:spPr>
          <a:xfrm>
            <a:off x="152400" y="990601"/>
            <a:ext cx="8686800" cy="3693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t>Existing Mobile Platforms And Available Test Automation Tools</a:t>
            </a:r>
            <a:endParaRPr lang="en-US" b="1" dirty="0"/>
          </a:p>
        </p:txBody>
      </p:sp>
      <p:pic>
        <p:nvPicPr>
          <p:cNvPr id="10" name="Picture 9" descr="Capture47.PNG"/>
          <p:cNvPicPr>
            <a:picLocks noChangeAspect="1"/>
          </p:cNvPicPr>
          <p:nvPr/>
        </p:nvPicPr>
        <p:blipFill>
          <a:blip r:embed="rId3" cstate="print"/>
          <a:stretch>
            <a:fillRect/>
          </a:stretch>
        </p:blipFill>
        <p:spPr>
          <a:xfrm>
            <a:off x="152400" y="1371600"/>
            <a:ext cx="8686800" cy="5105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descr="Capture48.PNG"/>
          <p:cNvPicPr>
            <a:picLocks noChangeAspect="1"/>
          </p:cNvPicPr>
          <p:nvPr/>
        </p:nvPicPr>
        <p:blipFill>
          <a:blip r:embed="rId4" cstate="print"/>
          <a:stretch>
            <a:fillRect/>
          </a:stretch>
        </p:blipFill>
        <p:spPr>
          <a:xfrm>
            <a:off x="2895600" y="5486400"/>
            <a:ext cx="1581371" cy="800212"/>
          </a:xfrm>
          <a:prstGeom prst="rect">
            <a:avLst/>
          </a:prstGeom>
          <a:ln>
            <a:noFill/>
          </a:ln>
          <a:effectLst>
            <a:outerShdw blurRad="292100" dist="139700" dir="2700000" algn="tl" rotWithShape="0">
              <a:srgbClr val="333333">
                <a:alpha val="65000"/>
              </a:srgbClr>
            </a:outerShdw>
          </a:effectLst>
        </p:spPr>
      </p:pic>
      <p:pic>
        <p:nvPicPr>
          <p:cNvPr id="12" name="Picture 11" descr="Capture55.PNG"/>
          <p:cNvPicPr>
            <a:picLocks noChangeAspect="1"/>
          </p:cNvPicPr>
          <p:nvPr/>
        </p:nvPicPr>
        <p:blipFill>
          <a:blip r:embed="rId5" cstate="print"/>
          <a:stretch>
            <a:fillRect/>
          </a:stretch>
        </p:blipFill>
        <p:spPr>
          <a:xfrm>
            <a:off x="7086600" y="5486400"/>
            <a:ext cx="828791" cy="666843"/>
          </a:xfrm>
          <a:prstGeom prst="rect">
            <a:avLst/>
          </a:prstGeom>
          <a:ln>
            <a:noFill/>
          </a:ln>
          <a:effectLst>
            <a:outerShdw blurRad="292100" dist="139700" dir="2700000" algn="tl" rotWithShape="0">
              <a:srgbClr val="333333">
                <a:alpha val="65000"/>
              </a:srgbClr>
            </a:outerShdw>
          </a:effectLst>
        </p:spPr>
      </p:pic>
      <p:pic>
        <p:nvPicPr>
          <p:cNvPr id="13" name="Picture 12" descr="Capture57.PNG"/>
          <p:cNvPicPr>
            <a:picLocks noChangeAspect="1"/>
          </p:cNvPicPr>
          <p:nvPr/>
        </p:nvPicPr>
        <p:blipFill>
          <a:blip r:embed="rId6" cstate="print"/>
          <a:stretch>
            <a:fillRect/>
          </a:stretch>
        </p:blipFill>
        <p:spPr>
          <a:xfrm>
            <a:off x="6858000" y="4876800"/>
            <a:ext cx="1771897" cy="54300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14" name="Picture 13" descr="Capture56.PNG"/>
          <p:cNvPicPr>
            <a:picLocks noChangeAspect="1"/>
          </p:cNvPicPr>
          <p:nvPr/>
        </p:nvPicPr>
        <p:blipFill>
          <a:blip r:embed="rId7" cstate="print"/>
          <a:stretch>
            <a:fillRect/>
          </a:stretch>
        </p:blipFill>
        <p:spPr>
          <a:xfrm>
            <a:off x="1905000" y="4419600"/>
            <a:ext cx="1095528" cy="107647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15" name="Picture 14" descr="Capture53.PNG"/>
          <p:cNvPicPr>
            <a:picLocks noChangeAspect="1"/>
          </p:cNvPicPr>
          <p:nvPr/>
        </p:nvPicPr>
        <p:blipFill>
          <a:blip r:embed="rId8" cstate="print"/>
          <a:stretch>
            <a:fillRect/>
          </a:stretch>
        </p:blipFill>
        <p:spPr>
          <a:xfrm>
            <a:off x="3733800" y="2819400"/>
            <a:ext cx="1829055" cy="885949"/>
          </a:xfrm>
          <a:prstGeom prst="rect">
            <a:avLst/>
          </a:prstGeom>
          <a:ln>
            <a:noFill/>
          </a:ln>
          <a:effectLst>
            <a:outerShdw blurRad="292100" dist="139700" dir="2700000" algn="tl" rotWithShape="0">
              <a:srgbClr val="333333">
                <a:alpha val="65000"/>
              </a:srgbClr>
            </a:outerShdw>
          </a:effectLst>
        </p:spPr>
      </p:pic>
      <p:pic>
        <p:nvPicPr>
          <p:cNvPr id="16" name="Picture 15" descr="Capture54.PNG"/>
          <p:cNvPicPr>
            <a:picLocks noChangeAspect="1"/>
          </p:cNvPicPr>
          <p:nvPr/>
        </p:nvPicPr>
        <p:blipFill>
          <a:blip r:embed="rId9" cstate="print"/>
          <a:stretch>
            <a:fillRect/>
          </a:stretch>
        </p:blipFill>
        <p:spPr>
          <a:xfrm>
            <a:off x="2057400" y="3657600"/>
            <a:ext cx="3505200" cy="809738"/>
          </a:xfrm>
          <a:prstGeom prst="rect">
            <a:avLst/>
          </a:prstGeom>
          <a:ln>
            <a:noFill/>
          </a:ln>
          <a:effectLst>
            <a:outerShdw blurRad="292100" dist="139700" dir="2700000" algn="tl" rotWithShape="0">
              <a:srgbClr val="333333">
                <a:alpha val="65000"/>
              </a:srgbClr>
            </a:outerShdw>
          </a:effectLst>
        </p:spPr>
      </p:pic>
      <p:pic>
        <p:nvPicPr>
          <p:cNvPr id="17" name="Picture 16" descr="Capture50.PNG"/>
          <p:cNvPicPr>
            <a:picLocks noChangeAspect="1"/>
          </p:cNvPicPr>
          <p:nvPr/>
        </p:nvPicPr>
        <p:blipFill>
          <a:blip r:embed="rId10" cstate="print"/>
          <a:stretch>
            <a:fillRect/>
          </a:stretch>
        </p:blipFill>
        <p:spPr>
          <a:xfrm>
            <a:off x="3048000" y="4572000"/>
            <a:ext cx="2438400" cy="676369"/>
          </a:xfrm>
          <a:prstGeom prst="rect">
            <a:avLst/>
          </a:prstGeom>
          <a:ln>
            <a:noFill/>
          </a:ln>
          <a:effectLst>
            <a:outerShdw blurRad="292100" dist="139700" dir="2700000" algn="tl" rotWithShape="0">
              <a:srgbClr val="333333">
                <a:alpha val="65000"/>
              </a:srgbClr>
            </a:outerShdw>
          </a:effectLst>
        </p:spPr>
      </p:pic>
      <p:pic>
        <p:nvPicPr>
          <p:cNvPr id="18" name="Picture 17" descr="Capture49.PNG"/>
          <p:cNvPicPr>
            <a:picLocks noChangeAspect="1"/>
          </p:cNvPicPr>
          <p:nvPr/>
        </p:nvPicPr>
        <p:blipFill>
          <a:blip r:embed="rId11" cstate="print"/>
          <a:stretch>
            <a:fillRect/>
          </a:stretch>
        </p:blipFill>
        <p:spPr>
          <a:xfrm>
            <a:off x="6934200" y="4191000"/>
            <a:ext cx="1724372" cy="609600"/>
          </a:xfrm>
          <a:prstGeom prst="rect">
            <a:avLst/>
          </a:prstGeom>
          <a:ln>
            <a:noFill/>
          </a:ln>
          <a:effectLst>
            <a:outerShdw blurRad="292100" dist="139700" dir="2700000" algn="tl" rotWithShape="0">
              <a:srgbClr val="333333">
                <a:alpha val="65000"/>
              </a:srgbClr>
            </a:outerShdw>
          </a:effectLst>
        </p:spPr>
      </p:pic>
      <p:pic>
        <p:nvPicPr>
          <p:cNvPr id="19" name="Picture 18" descr="Capture51.PNG"/>
          <p:cNvPicPr>
            <a:picLocks noChangeAspect="1"/>
          </p:cNvPicPr>
          <p:nvPr/>
        </p:nvPicPr>
        <p:blipFill>
          <a:blip r:embed="rId12" cstate="print"/>
          <a:stretch>
            <a:fillRect/>
          </a:stretch>
        </p:blipFill>
        <p:spPr>
          <a:xfrm>
            <a:off x="6934200" y="2895600"/>
            <a:ext cx="1676400" cy="1181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498039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1447800"/>
          </a:xfrm>
          <a:solidFill>
            <a:srgbClr val="7030A0"/>
          </a:solidFill>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freezing" dir="t">
                <a:rot lat="0" lon="0" rev="5640000"/>
              </a:lightRig>
            </a:scene3d>
            <a:sp3d prstMaterial="flat">
              <a:bevelT w="38100" h="38100"/>
              <a:contourClr>
                <a:schemeClr val="tx2"/>
              </a:contourClr>
            </a:sp3d>
          </a:bodyPr>
          <a:lstStyle/>
          <a:p>
            <a:pPr algn="ctr"/>
            <a:r>
              <a:rPr lang="en-US" b="1" spc="300" dirty="0" smtClean="0">
                <a:solidFill>
                  <a:schemeClr val="bg1"/>
                </a:solidFill>
                <a:effectLst>
                  <a:outerShdw blurRad="38100" dist="38100" dir="2700000" algn="tl">
                    <a:srgbClr val="000000">
                      <a:alpha val="43137"/>
                    </a:srgbClr>
                  </a:outerShdw>
                </a:effectLst>
              </a:rPr>
              <a:t/>
            </a:r>
            <a:br>
              <a:rPr lang="en-US" b="1" spc="300" dirty="0" smtClean="0">
                <a:solidFill>
                  <a:schemeClr val="bg1"/>
                </a:solidFill>
                <a:effectLst>
                  <a:outerShdw blurRad="38100" dist="38100" dir="2700000" algn="tl">
                    <a:srgbClr val="000000">
                      <a:alpha val="43137"/>
                    </a:srgbClr>
                  </a:outerShdw>
                </a:effectLst>
              </a:rPr>
            </a:br>
            <a:r>
              <a:rPr lang="en-US" b="1" spc="300" dirty="0" smtClean="0">
                <a:solidFill>
                  <a:schemeClr val="tx1"/>
                </a:solidFill>
                <a:effectLst>
                  <a:outerShdw blurRad="38100" dist="38100" dir="2700000" algn="tl">
                    <a:srgbClr val="000000">
                      <a:alpha val="43137"/>
                    </a:srgbClr>
                  </a:outerShdw>
                </a:effectLst>
              </a:rPr>
              <a:t>EXTRA</a:t>
            </a:r>
            <a:r>
              <a:rPr lang="en-US" b="1" spc="300" dirty="0" smtClean="0">
                <a:solidFill>
                  <a:schemeClr val="bg1"/>
                </a:solidFill>
                <a:effectLst>
                  <a:outerShdw blurRad="38100" dist="38100" dir="2700000" algn="tl">
                    <a:srgbClr val="000000">
                      <a:alpha val="43137"/>
                    </a:srgbClr>
                  </a:outerShdw>
                </a:effectLst>
              </a:rPr>
              <a:t> </a:t>
            </a:r>
            <a:r>
              <a:rPr lang="en-US" sz="4400" b="1" spc="300" dirty="0" smtClean="0">
                <a:ln w="6350">
                  <a:solidFill>
                    <a:schemeClr val="tx1"/>
                  </a:solidFill>
                </a:ln>
                <a:solidFill>
                  <a:srgbClr val="99FF33"/>
                </a:solidFill>
                <a:effectLst>
                  <a:outerShdw blurRad="38100" dist="38100" dir="2700000" algn="tl">
                    <a:srgbClr val="000000">
                      <a:alpha val="43137"/>
                    </a:srgbClr>
                  </a:outerShdw>
                </a:effectLst>
              </a:rPr>
              <a:t>WHAT’S NEW ?</a:t>
            </a:r>
            <a:r>
              <a:rPr lang="en-US" sz="3200" b="1" dirty="0" smtClean="0">
                <a:solidFill>
                  <a:schemeClr val="tx1"/>
                </a:solidFill>
              </a:rPr>
              <a:t/>
            </a:r>
            <a:br>
              <a:rPr lang="en-US" sz="3200" b="1" dirty="0" smtClean="0">
                <a:solidFill>
                  <a:schemeClr val="tx1"/>
                </a:solidFill>
              </a:rPr>
            </a:br>
            <a:r>
              <a:rPr lang="en-US" sz="2400" b="1" dirty="0" smtClean="0">
                <a:solidFill>
                  <a:schemeClr val="tx1"/>
                </a:solidFill>
              </a:rPr>
              <a:t> </a:t>
            </a:r>
            <a:r>
              <a:rPr lang="en-US" sz="3200" b="1" dirty="0" smtClean="0">
                <a:solidFill>
                  <a:srgbClr val="FFFF99"/>
                </a:solidFill>
                <a:effectLst>
                  <a:outerShdw blurRad="38100" dist="38100" dir="2700000" algn="tl">
                    <a:srgbClr val="000000">
                      <a:alpha val="43137"/>
                    </a:srgbClr>
                  </a:outerShdw>
                </a:effectLst>
              </a:rPr>
              <a:t>Mobile Applications Testing </a:t>
            </a:r>
            <a:endParaRPr lang="en-US" sz="3600" b="1" dirty="0">
              <a:solidFill>
                <a:srgbClr val="FFFF99"/>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657600"/>
            <a:ext cx="6400800" cy="1981200"/>
          </a:xfrm>
        </p:spPr>
        <p:txBody>
          <a:bodyPr>
            <a:normAutofit/>
          </a:bodyPr>
          <a:lstStyle/>
          <a:p>
            <a:endParaRPr lang="en-US" sz="1800" dirty="0"/>
          </a:p>
        </p:txBody>
      </p:sp>
      <p:sp>
        <p:nvSpPr>
          <p:cNvPr id="5" name="Slide Number Placeholder 4"/>
          <p:cNvSpPr>
            <a:spLocks noGrp="1"/>
          </p:cNvSpPr>
          <p:nvPr>
            <p:ph type="sldNum" sz="quarter" idx="11"/>
          </p:nvPr>
        </p:nvSpPr>
        <p:spPr/>
        <p:txBody>
          <a:bodyPr/>
          <a:lstStyle/>
          <a:p>
            <a:fld id="{CB647D52-51EA-4BCB-89E4-5B3C93CE105F}" type="slidenum">
              <a:rPr lang="en-US" altLang="en-US" smtClean="0"/>
              <a:pPr/>
              <a:t>15</a:t>
            </a:fld>
            <a:endParaRPr lang="en-US" altLang="en-US"/>
          </a:p>
        </p:txBody>
      </p:sp>
      <p:sp>
        <p:nvSpPr>
          <p:cNvPr id="6" name="Footer Placeholder 5"/>
          <p:cNvSpPr>
            <a:spLocks noGrp="1"/>
          </p:cNvSpPr>
          <p:nvPr>
            <p:ph type="ftr" sz="quarter" idx="12"/>
          </p:nvPr>
        </p:nvSpPr>
        <p:spPr/>
        <p:txBody>
          <a:bodyPr/>
          <a:lstStyle/>
          <a:p>
            <a:r>
              <a:rPr lang="en-US" altLang="en-US" smtClean="0"/>
              <a:t>Copyright NataliaS@portnov.com</a:t>
            </a:r>
            <a:endParaRPr lang="en-US" altLang="en-US"/>
          </a:p>
        </p:txBody>
      </p:sp>
      <p:pic>
        <p:nvPicPr>
          <p:cNvPr id="4" name="Picture 3" descr="Capture29.PNG"/>
          <p:cNvPicPr>
            <a:picLocks noChangeAspect="1"/>
          </p:cNvPicPr>
          <p:nvPr/>
        </p:nvPicPr>
        <p:blipFill>
          <a:blip r:embed="rId3" cstate="print"/>
          <a:stretch>
            <a:fillRect/>
          </a:stretch>
        </p:blipFill>
        <p:spPr>
          <a:xfrm>
            <a:off x="1676400" y="1905000"/>
            <a:ext cx="6096000" cy="4419600"/>
          </a:xfrm>
          <a:prstGeom prst="roundRect">
            <a:avLst>
              <a:gd name="adj" fmla="val 8594"/>
            </a:avLst>
          </a:prstGeom>
          <a:solidFill>
            <a:srgbClr val="FFFFFF">
              <a:shade val="85000"/>
            </a:srgbClr>
          </a:solidFill>
          <a:ln>
            <a:solidFill>
              <a:srgbClr val="99FF33"/>
            </a:solid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xmlns="" val="38648144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solidFill>
            <a:srgbClr val="99FF33"/>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algn="ctr"/>
            <a:r>
              <a:rPr lang="en-US" sz="4900" b="1" dirty="0" smtClean="0">
                <a:solidFill>
                  <a:schemeClr val="accent5">
                    <a:lumMod val="50000"/>
                  </a:schemeClr>
                </a:solidFill>
                <a:effectLst>
                  <a:outerShdw blurRad="38100" dist="38100" dir="2700000" algn="tl">
                    <a:srgbClr val="000000">
                      <a:alpha val="43137"/>
                    </a:srgbClr>
                  </a:outerShdw>
                </a:effectLst>
              </a:rPr>
              <a:t> </a:t>
            </a:r>
            <a:r>
              <a:rPr lang="en-US" sz="6000" b="1" dirty="0" smtClean="0">
                <a:solidFill>
                  <a:srgbClr val="C00000"/>
                </a:solidFill>
                <a:effectLst>
                  <a:outerShdw blurRad="38100" dist="38100" dir="2700000" algn="tl">
                    <a:srgbClr val="000000">
                      <a:alpha val="43137"/>
                    </a:srgbClr>
                  </a:outerShdw>
                </a:effectLst>
              </a:rPr>
              <a:t>Overview</a:t>
            </a:r>
            <a:r>
              <a:rPr lang="en-US" sz="5400" b="1" dirty="0" smtClean="0">
                <a:solidFill>
                  <a:srgbClr val="C00000"/>
                </a:solidFill>
                <a:effectLst>
                  <a:outerShdw blurRad="38100" dist="38100" dir="2700000" algn="tl">
                    <a:srgbClr val="000000">
                      <a:alpha val="43137"/>
                    </a:srgbClr>
                  </a:outerShdw>
                </a:effectLst>
              </a:rPr>
              <a:t> </a:t>
            </a:r>
            <a:endParaRPr lang="en-US" sz="4800" b="1" i="1" u="sng"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60356085"/>
              </p:ext>
            </p:extLst>
          </p:nvPr>
        </p:nvGraphicFramePr>
        <p:xfrm>
          <a:off x="457200" y="3429000"/>
          <a:ext cx="8229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16</a:t>
            </a:fld>
            <a:endParaRPr lang="en-US" altLang="en-US"/>
          </a:p>
        </p:txBody>
      </p:sp>
      <p:pic>
        <p:nvPicPr>
          <p:cNvPr id="8" name="Picture 7" descr="Capture79.PNG"/>
          <p:cNvPicPr>
            <a:picLocks noChangeAspect="1"/>
          </p:cNvPicPr>
          <p:nvPr/>
        </p:nvPicPr>
        <p:blipFill>
          <a:blip r:embed="rId8" cstate="print"/>
          <a:stretch>
            <a:fillRect/>
          </a:stretch>
        </p:blipFill>
        <p:spPr>
          <a:xfrm>
            <a:off x="1828800" y="1219200"/>
            <a:ext cx="5105400" cy="2177374"/>
          </a:xfrm>
          <a:prstGeom prst="rect">
            <a:avLst/>
          </a:prstGeom>
          <a:ln>
            <a:solidFill>
              <a:schemeClr val="bg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6700" b="1" dirty="0" smtClean="0">
                <a:solidFill>
                  <a:schemeClr val="accent6">
                    <a:lumMod val="50000"/>
                  </a:schemeClr>
                </a:solidFill>
                <a:effectLst>
                  <a:outerShdw blurRad="38100" dist="38100" dir="2700000" algn="tl">
                    <a:srgbClr val="000000">
                      <a:alpha val="43137"/>
                    </a:srgbClr>
                  </a:outerShdw>
                </a:effectLst>
              </a:rPr>
              <a:t>ANDROID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17</a:t>
            </a:fld>
            <a:endParaRPr lang="en-US" altLang="en-US" dirty="0"/>
          </a:p>
        </p:txBody>
      </p:sp>
      <p:sp>
        <p:nvSpPr>
          <p:cNvPr id="9" name="Horizontal Scroll 8"/>
          <p:cNvSpPr/>
          <p:nvPr/>
        </p:nvSpPr>
        <p:spPr>
          <a:xfrm>
            <a:off x="304800" y="1219200"/>
            <a:ext cx="8534400" cy="609600"/>
          </a:xfrm>
          <a:prstGeom prst="horizontalScroll">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smtClean="0"/>
              <a:t>RELEASE HISTORY and Current Versions ( as of Dec 8</a:t>
            </a:r>
            <a:r>
              <a:rPr lang="en-US" sz="2000" b="1" baseline="30000" dirty="0" smtClean="0"/>
              <a:t>th</a:t>
            </a:r>
            <a:r>
              <a:rPr lang="en-US" sz="2000" b="1" dirty="0" smtClean="0"/>
              <a:t>,2016)</a:t>
            </a:r>
            <a:endParaRPr lang="en-US" sz="2000" b="1" dirty="0"/>
          </a:p>
        </p:txBody>
      </p:sp>
      <p:pic>
        <p:nvPicPr>
          <p:cNvPr id="12" name="Content Placeholder 11" descr="Capture.PNG"/>
          <p:cNvPicPr>
            <a:picLocks noGrp="1" noChangeAspect="1"/>
          </p:cNvPicPr>
          <p:nvPr>
            <p:ph idx="1"/>
          </p:nvPr>
        </p:nvPicPr>
        <p:blipFill>
          <a:blip r:embed="rId3" cstate="print"/>
          <a:stretch>
            <a:fillRect/>
          </a:stretch>
        </p:blipFill>
        <p:spPr>
          <a:xfrm>
            <a:off x="228600" y="1676400"/>
            <a:ext cx="8686800" cy="4800600"/>
          </a:xfrm>
          <a:prstGeom prst="roundRect">
            <a:avLst>
              <a:gd name="adj" fmla="val 8594"/>
            </a:avLst>
          </a:prstGeom>
          <a:solidFill>
            <a:srgbClr val="FFFFFF">
              <a:shade val="85000"/>
            </a:srgbClr>
          </a:solidFill>
          <a:ln>
            <a:solidFill>
              <a:schemeClr val="tx1">
                <a:lumMod val="50000"/>
              </a:schemeClr>
            </a:solidFill>
          </a:ln>
          <a:effectLst>
            <a:reflection blurRad="12700" stA="38000" endPos="28000" dist="5000" dir="5400000" sy="-100000" algn="bl" rotWithShape="0"/>
          </a:effectLst>
        </p:spPr>
      </p:pic>
      <p:sp>
        <p:nvSpPr>
          <p:cNvPr id="13" name="Horizontal Scroll 12"/>
          <p:cNvSpPr/>
          <p:nvPr/>
        </p:nvSpPr>
        <p:spPr>
          <a:xfrm>
            <a:off x="1295400" y="4191000"/>
            <a:ext cx="3962400" cy="457200"/>
          </a:xfrm>
          <a:prstGeom prst="horizontalScroll">
            <a:avLst/>
          </a:prstGeom>
          <a:solidFill>
            <a:srgbClr val="FFFF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7.0 -7.1 For selected devices </a:t>
            </a:r>
            <a:endParaRPr lang="en-US" b="1" dirty="0">
              <a:solidFill>
                <a:schemeClr val="tx1"/>
              </a:solidFill>
            </a:endParaRPr>
          </a:p>
        </p:txBody>
      </p:sp>
      <p:sp>
        <p:nvSpPr>
          <p:cNvPr id="14" name="Down Arrow Callout 13"/>
          <p:cNvSpPr/>
          <p:nvPr/>
        </p:nvSpPr>
        <p:spPr>
          <a:xfrm>
            <a:off x="6096000" y="3352800"/>
            <a:ext cx="2209800" cy="1981200"/>
          </a:xfrm>
          <a:prstGeom prst="downArrowCallout">
            <a:avLst/>
          </a:prstGeom>
          <a:solidFill>
            <a:schemeClr val="accent6"/>
          </a:solidFill>
          <a:ln>
            <a:solidFill>
              <a:schemeClr val="tx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b="1" dirty="0" smtClean="0">
                <a:solidFill>
                  <a:schemeClr val="tx1"/>
                </a:solidFill>
              </a:rPr>
              <a:t>Marshmallow</a:t>
            </a:r>
          </a:p>
          <a:p>
            <a:pPr algn="ctr"/>
            <a:r>
              <a:rPr lang="en-US" b="1" dirty="0" smtClean="0">
                <a:solidFill>
                  <a:schemeClr val="tx1"/>
                </a:solidFill>
              </a:rPr>
              <a:t>6.0-6.0.1</a:t>
            </a:r>
          </a:p>
          <a:p>
            <a:pPr algn="ctr"/>
            <a:r>
              <a:rPr lang="en-US" b="1" dirty="0" smtClean="0">
                <a:solidFill>
                  <a:schemeClr val="tx1"/>
                </a:solidFill>
              </a:rPr>
              <a:t>All devices</a:t>
            </a:r>
          </a:p>
          <a:p>
            <a:pPr algn="ctr"/>
            <a:endParaRPr lang="en-US" dirty="0">
              <a:solidFill>
                <a:schemeClr val="bg1"/>
              </a:solidFill>
            </a:endParaRPr>
          </a:p>
        </p:txBody>
      </p:sp>
      <p:sp>
        <p:nvSpPr>
          <p:cNvPr id="15" name="Up Arrow Callout 14"/>
          <p:cNvSpPr/>
          <p:nvPr/>
        </p:nvSpPr>
        <p:spPr>
          <a:xfrm>
            <a:off x="5334000" y="6172200"/>
            <a:ext cx="1447800" cy="685800"/>
          </a:xfrm>
          <a:prstGeom prst="upArrowCallou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Lollipop</a:t>
            </a:r>
            <a:r>
              <a:rPr lang="en-US" sz="1600" b="1" dirty="0" smtClean="0">
                <a:solidFill>
                  <a:schemeClr val="bg1"/>
                </a:solidFill>
              </a:rPr>
              <a:t> </a:t>
            </a:r>
            <a:r>
              <a:rPr lang="en-US" sz="1600" b="1" dirty="0" smtClean="0">
                <a:solidFill>
                  <a:schemeClr val="tx1"/>
                </a:solidFill>
              </a:rPr>
              <a:t>5.x</a:t>
            </a:r>
            <a:endParaRPr lang="en-US" sz="1600" b="1" dirty="0">
              <a:solidFill>
                <a:schemeClr val="tx1"/>
              </a:solidFill>
            </a:endParaRPr>
          </a:p>
        </p:txBody>
      </p:sp>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6700" b="1" dirty="0" smtClean="0">
                <a:solidFill>
                  <a:schemeClr val="accent6">
                    <a:lumMod val="50000"/>
                  </a:schemeClr>
                </a:solidFill>
                <a:effectLst>
                  <a:outerShdw blurRad="38100" dist="38100" dir="2700000" algn="tl">
                    <a:srgbClr val="000000">
                      <a:alpha val="43137"/>
                    </a:srgbClr>
                  </a:outerShdw>
                </a:effectLst>
              </a:rPr>
              <a:t>ANDROID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18</a:t>
            </a:fld>
            <a:endParaRPr lang="en-US" altLang="en-US" dirty="0"/>
          </a:p>
        </p:txBody>
      </p:sp>
      <p:pic>
        <p:nvPicPr>
          <p:cNvPr id="10" name="Content Placeholder 9" descr="Capture98.PNG"/>
          <p:cNvPicPr>
            <a:picLocks noGrp="1" noChangeAspect="1"/>
          </p:cNvPicPr>
          <p:nvPr>
            <p:ph idx="1"/>
          </p:nvPr>
        </p:nvPicPr>
        <p:blipFill>
          <a:blip r:embed="rId3" cstate="print"/>
          <a:stretch>
            <a:fillRect/>
          </a:stretch>
        </p:blipFill>
        <p:spPr>
          <a:xfrm>
            <a:off x="304800" y="1600200"/>
            <a:ext cx="8534400" cy="4800600"/>
          </a:xfrm>
          <a:prstGeom prst="roundRect">
            <a:avLst>
              <a:gd name="adj" fmla="val 8594"/>
            </a:avLst>
          </a:prstGeom>
          <a:solidFill>
            <a:srgbClr val="FFFFFF">
              <a:shade val="85000"/>
            </a:srgbClr>
          </a:solidFill>
          <a:ln>
            <a:solidFill>
              <a:schemeClr val="bg1">
                <a:lumMod val="95000"/>
                <a:lumOff val="5000"/>
              </a:schemeClr>
            </a:solidFill>
          </a:ln>
          <a:effectLst>
            <a:reflection blurRad="12700" stA="38000" endPos="28000" dist="5000" dir="5400000" sy="-100000" algn="bl" rotWithShape="0"/>
          </a:effectLst>
        </p:spPr>
      </p:pic>
      <p:sp>
        <p:nvSpPr>
          <p:cNvPr id="9" name="Horizontal Scroll 8"/>
          <p:cNvSpPr/>
          <p:nvPr/>
        </p:nvSpPr>
        <p:spPr>
          <a:xfrm>
            <a:off x="304800" y="1066800"/>
            <a:ext cx="8534400" cy="609600"/>
          </a:xfrm>
          <a:prstGeom prst="horizontalScroll">
            <a:avLst/>
          </a:prstGeom>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RELEASE HISTORY</a:t>
            </a:r>
            <a:endParaRPr lang="en-US" sz="2000" b="1" dirty="0"/>
          </a:p>
        </p:txBody>
      </p:sp>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144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6700" b="1" dirty="0" smtClean="0">
                <a:solidFill>
                  <a:schemeClr val="accent6">
                    <a:lumMod val="50000"/>
                  </a:schemeClr>
                </a:solidFill>
                <a:effectLst>
                  <a:outerShdw blurRad="38100" dist="38100" dir="2700000" algn="tl">
                    <a:srgbClr val="000000">
                      <a:alpha val="43137"/>
                    </a:srgbClr>
                  </a:outerShdw>
                </a:effectLst>
              </a:rPr>
              <a:t>ANDROID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60356085"/>
              </p:ext>
            </p:extLst>
          </p:nvPr>
        </p:nvGraphicFramePr>
        <p:xfrm>
          <a:off x="457200" y="12192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19</a:t>
            </a:fld>
            <a:endParaRPr lang="en-US" altLang="en-US" dirty="0"/>
          </a:p>
        </p:txBody>
      </p:sp>
      <p:pic>
        <p:nvPicPr>
          <p:cNvPr id="7" name="Picture 6" descr="Capture77.PNG"/>
          <p:cNvPicPr>
            <a:picLocks noChangeAspect="1"/>
          </p:cNvPicPr>
          <p:nvPr/>
        </p:nvPicPr>
        <p:blipFill>
          <a:blip r:embed="rId8" cstate="print"/>
          <a:stretch>
            <a:fillRect/>
          </a:stretch>
        </p:blipFill>
        <p:spPr>
          <a:xfrm>
            <a:off x="1143000" y="1371600"/>
            <a:ext cx="6781801" cy="2895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8382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EMULATORS vs Real Devices</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2</a:t>
            </a:fld>
            <a:endParaRPr lang="en-US" altLang="en-US"/>
          </a:p>
        </p:txBody>
      </p:sp>
      <p:graphicFrame>
        <p:nvGraphicFramePr>
          <p:cNvPr id="20" name="Content Placeholder 19"/>
          <p:cNvGraphicFramePr>
            <a:graphicFrameLocks noGrp="1"/>
          </p:cNvGraphicFramePr>
          <p:nvPr>
            <p:ph sz="quarter" idx="2"/>
          </p:nvPr>
        </p:nvGraphicFramePr>
        <p:xfrm>
          <a:off x="457200" y="990600"/>
          <a:ext cx="4876800" cy="536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Content Placeholder 16" descr="Capture75.PNG"/>
          <p:cNvPicPr>
            <a:picLocks noGrp="1" noChangeAspect="1"/>
          </p:cNvPicPr>
          <p:nvPr>
            <p:ph sz="quarter" idx="4"/>
          </p:nvPr>
        </p:nvPicPr>
        <p:blipFill>
          <a:blip r:embed="rId8" cstate="print"/>
          <a:stretch>
            <a:fillRect/>
          </a:stretch>
        </p:blipFill>
        <p:spPr>
          <a:xfrm>
            <a:off x="5334000" y="1066800"/>
            <a:ext cx="3657600" cy="533400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xmlns="" val="219952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5300" b="1" dirty="0" smtClean="0">
                <a:solidFill>
                  <a:schemeClr val="accent6">
                    <a:lumMod val="50000"/>
                  </a:schemeClr>
                </a:solidFill>
                <a:effectLst>
                  <a:outerShdw blurRad="38100" dist="38100" dir="2700000" algn="tl">
                    <a:srgbClr val="000000">
                      <a:alpha val="43137"/>
                    </a:srgbClr>
                  </a:outerShdw>
                </a:effectLst>
              </a:rPr>
              <a:t>ANDROID</a:t>
            </a:r>
            <a:r>
              <a:rPr lang="en-US" sz="6700" b="1" dirty="0" smtClean="0">
                <a:solidFill>
                  <a:schemeClr val="accent6">
                    <a:lumMod val="50000"/>
                  </a:schemeClr>
                </a:solidFill>
                <a:effectLst>
                  <a:outerShdw blurRad="38100" dist="38100" dir="2700000" algn="tl">
                    <a:srgbClr val="000000">
                      <a:alpha val="43137"/>
                    </a:srgbClr>
                  </a:outerShdw>
                </a:effectLst>
              </a:rPr>
              <a:t>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20</a:t>
            </a:fld>
            <a:endParaRPr lang="en-US" altLang="en-US" dirty="0"/>
          </a:p>
        </p:txBody>
      </p:sp>
      <p:pic>
        <p:nvPicPr>
          <p:cNvPr id="10" name="Content Placeholder 9" descr="Capture80.PNG"/>
          <p:cNvPicPr>
            <a:picLocks noGrp="1" noChangeAspect="1"/>
          </p:cNvPicPr>
          <p:nvPr>
            <p:ph idx="1"/>
          </p:nvPr>
        </p:nvPicPr>
        <p:blipFill>
          <a:blip r:embed="rId3" cstate="print"/>
          <a:stretch>
            <a:fillRect/>
          </a:stretch>
        </p:blipFill>
        <p:spPr>
          <a:xfrm>
            <a:off x="1295400" y="1646238"/>
            <a:ext cx="6477000" cy="4754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Horizontal Scroll 8"/>
          <p:cNvSpPr/>
          <p:nvPr/>
        </p:nvSpPr>
        <p:spPr>
          <a:xfrm>
            <a:off x="533400" y="914400"/>
            <a:ext cx="8229600" cy="762000"/>
          </a:xfrm>
          <a:prstGeom prst="horizontalScrol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LOCKSCREEN</a:t>
            </a:r>
            <a:endParaRPr lang="en-US" sz="3200" b="1" dirty="0"/>
          </a:p>
        </p:txBody>
      </p:sp>
      <p:sp>
        <p:nvSpPr>
          <p:cNvPr id="11" name="Right Arrow Callout 10"/>
          <p:cNvSpPr/>
          <p:nvPr/>
        </p:nvSpPr>
        <p:spPr>
          <a:xfrm>
            <a:off x="152400" y="3505200"/>
            <a:ext cx="1219200" cy="838200"/>
          </a:xfrm>
          <a:prstGeom prst="rightArrowCallou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5.1</a:t>
            </a:r>
            <a:endParaRPr lang="en-US" dirty="0">
              <a:solidFill>
                <a:schemeClr val="tx1"/>
              </a:solidFill>
            </a:endParaRPr>
          </a:p>
        </p:txBody>
      </p:sp>
      <p:sp>
        <p:nvSpPr>
          <p:cNvPr id="12" name="Left Arrow Callout 11"/>
          <p:cNvSpPr/>
          <p:nvPr/>
        </p:nvSpPr>
        <p:spPr>
          <a:xfrm>
            <a:off x="7696200" y="3429000"/>
            <a:ext cx="1295400" cy="838200"/>
          </a:xfrm>
          <a:prstGeom prst="leftArrow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5300" b="1" dirty="0" smtClean="0">
                <a:solidFill>
                  <a:schemeClr val="accent6">
                    <a:lumMod val="50000"/>
                  </a:schemeClr>
                </a:solidFill>
                <a:effectLst>
                  <a:outerShdw blurRad="38100" dist="38100" dir="2700000" algn="tl">
                    <a:srgbClr val="000000">
                      <a:alpha val="43137"/>
                    </a:srgbClr>
                  </a:outerShdw>
                </a:effectLst>
              </a:rPr>
              <a:t>ANDROID</a:t>
            </a:r>
            <a:r>
              <a:rPr lang="en-US" sz="6700" b="1" dirty="0" smtClean="0">
                <a:solidFill>
                  <a:schemeClr val="accent6">
                    <a:lumMod val="50000"/>
                  </a:schemeClr>
                </a:solidFill>
                <a:effectLst>
                  <a:outerShdw blurRad="38100" dist="38100" dir="2700000" algn="tl">
                    <a:srgbClr val="000000">
                      <a:alpha val="43137"/>
                    </a:srgbClr>
                  </a:outerShdw>
                </a:effectLst>
              </a:rPr>
              <a:t>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21</a:t>
            </a:fld>
            <a:endParaRPr lang="en-US" altLang="en-US" dirty="0"/>
          </a:p>
        </p:txBody>
      </p:sp>
      <p:sp>
        <p:nvSpPr>
          <p:cNvPr id="9" name="Horizontal Scroll 8"/>
          <p:cNvSpPr/>
          <p:nvPr/>
        </p:nvSpPr>
        <p:spPr>
          <a:xfrm>
            <a:off x="533400" y="914400"/>
            <a:ext cx="8229600" cy="762000"/>
          </a:xfrm>
          <a:prstGeom prst="horizontalScrol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APP TRAY</a:t>
            </a:r>
            <a:endParaRPr lang="en-US" sz="3200" b="1" dirty="0"/>
          </a:p>
        </p:txBody>
      </p:sp>
      <p:sp>
        <p:nvSpPr>
          <p:cNvPr id="11" name="Right Arrow Callout 10"/>
          <p:cNvSpPr/>
          <p:nvPr/>
        </p:nvSpPr>
        <p:spPr>
          <a:xfrm>
            <a:off x="152400" y="3505200"/>
            <a:ext cx="1295400" cy="838200"/>
          </a:xfrm>
          <a:prstGeom prst="rightArrowCallou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5.1</a:t>
            </a:r>
            <a:endParaRPr lang="en-US" dirty="0">
              <a:solidFill>
                <a:schemeClr val="tx1"/>
              </a:solidFill>
            </a:endParaRPr>
          </a:p>
        </p:txBody>
      </p:sp>
      <p:sp>
        <p:nvSpPr>
          <p:cNvPr id="12" name="Left Arrow Callout 11"/>
          <p:cNvSpPr/>
          <p:nvPr/>
        </p:nvSpPr>
        <p:spPr>
          <a:xfrm>
            <a:off x="7696200" y="3429000"/>
            <a:ext cx="1295400" cy="838200"/>
          </a:xfrm>
          <a:prstGeom prst="leftArrow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pic>
        <p:nvPicPr>
          <p:cNvPr id="14" name="Content Placeholder 13" descr="Capture81.PNG"/>
          <p:cNvPicPr>
            <a:picLocks noGrp="1" noChangeAspect="1"/>
          </p:cNvPicPr>
          <p:nvPr>
            <p:ph idx="1"/>
          </p:nvPr>
        </p:nvPicPr>
        <p:blipFill>
          <a:blip r:embed="rId3" cstate="print"/>
          <a:stretch>
            <a:fillRect/>
          </a:stretch>
        </p:blipFill>
        <p:spPr>
          <a:xfrm>
            <a:off x="1447800" y="1646238"/>
            <a:ext cx="6248400" cy="4830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5300" b="1" dirty="0" smtClean="0">
                <a:solidFill>
                  <a:schemeClr val="accent6">
                    <a:lumMod val="50000"/>
                  </a:schemeClr>
                </a:solidFill>
                <a:effectLst>
                  <a:outerShdw blurRad="38100" dist="38100" dir="2700000" algn="tl">
                    <a:srgbClr val="000000">
                      <a:alpha val="43137"/>
                    </a:srgbClr>
                  </a:outerShdw>
                </a:effectLst>
              </a:rPr>
              <a:t>ANDROID</a:t>
            </a:r>
            <a:r>
              <a:rPr lang="en-US" sz="6700" b="1" dirty="0" smtClean="0">
                <a:solidFill>
                  <a:schemeClr val="accent6">
                    <a:lumMod val="50000"/>
                  </a:schemeClr>
                </a:solidFill>
                <a:effectLst>
                  <a:outerShdw blurRad="38100" dist="38100" dir="2700000" algn="tl">
                    <a:srgbClr val="000000">
                      <a:alpha val="43137"/>
                    </a:srgbClr>
                  </a:outerShdw>
                </a:effectLst>
              </a:rPr>
              <a:t>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22</a:t>
            </a:fld>
            <a:endParaRPr lang="en-US" altLang="en-US" dirty="0"/>
          </a:p>
        </p:txBody>
      </p:sp>
      <p:sp>
        <p:nvSpPr>
          <p:cNvPr id="9" name="Horizontal Scroll 8"/>
          <p:cNvSpPr/>
          <p:nvPr/>
        </p:nvSpPr>
        <p:spPr>
          <a:xfrm>
            <a:off x="533400" y="914400"/>
            <a:ext cx="8229600" cy="762000"/>
          </a:xfrm>
          <a:prstGeom prst="horizontalScrol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Notification Bar Settings</a:t>
            </a:r>
            <a:endParaRPr lang="en-US" sz="3200" b="1" dirty="0"/>
          </a:p>
        </p:txBody>
      </p:sp>
      <p:sp>
        <p:nvSpPr>
          <p:cNvPr id="11" name="Right Arrow Callout 10"/>
          <p:cNvSpPr/>
          <p:nvPr/>
        </p:nvSpPr>
        <p:spPr>
          <a:xfrm>
            <a:off x="152400" y="3505200"/>
            <a:ext cx="1295400" cy="838200"/>
          </a:xfrm>
          <a:prstGeom prst="rightArrowCallou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5.1</a:t>
            </a:r>
            <a:endParaRPr lang="en-US" dirty="0">
              <a:solidFill>
                <a:schemeClr val="tx1"/>
              </a:solidFill>
            </a:endParaRPr>
          </a:p>
        </p:txBody>
      </p:sp>
      <p:sp>
        <p:nvSpPr>
          <p:cNvPr id="12" name="Left Arrow Callout 11"/>
          <p:cNvSpPr/>
          <p:nvPr/>
        </p:nvSpPr>
        <p:spPr>
          <a:xfrm>
            <a:off x="7696200" y="3429000"/>
            <a:ext cx="1295400" cy="838200"/>
          </a:xfrm>
          <a:prstGeom prst="leftArrow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pic>
        <p:nvPicPr>
          <p:cNvPr id="13" name="Content Placeholder 12" descr="Capture82.PNG"/>
          <p:cNvPicPr>
            <a:picLocks noGrp="1" noChangeAspect="1"/>
          </p:cNvPicPr>
          <p:nvPr>
            <p:ph idx="1"/>
          </p:nvPr>
        </p:nvPicPr>
        <p:blipFill>
          <a:blip r:embed="rId3" cstate="print"/>
          <a:stretch>
            <a:fillRect/>
          </a:stretch>
        </p:blipFill>
        <p:spPr>
          <a:xfrm>
            <a:off x="1447800" y="1646238"/>
            <a:ext cx="6248400" cy="4830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5300" b="1" dirty="0" smtClean="0">
                <a:solidFill>
                  <a:schemeClr val="accent6">
                    <a:lumMod val="50000"/>
                  </a:schemeClr>
                </a:solidFill>
                <a:effectLst>
                  <a:outerShdw blurRad="38100" dist="38100" dir="2700000" algn="tl">
                    <a:srgbClr val="000000">
                      <a:alpha val="43137"/>
                    </a:srgbClr>
                  </a:outerShdw>
                </a:effectLst>
              </a:rPr>
              <a:t>ANDROID</a:t>
            </a:r>
            <a:r>
              <a:rPr lang="en-US" sz="6700" b="1" dirty="0" smtClean="0">
                <a:solidFill>
                  <a:schemeClr val="accent6">
                    <a:lumMod val="50000"/>
                  </a:schemeClr>
                </a:solidFill>
                <a:effectLst>
                  <a:outerShdw blurRad="38100" dist="38100" dir="2700000" algn="tl">
                    <a:srgbClr val="000000">
                      <a:alpha val="43137"/>
                    </a:srgbClr>
                  </a:outerShdw>
                </a:effectLst>
              </a:rPr>
              <a:t>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23</a:t>
            </a:fld>
            <a:endParaRPr lang="en-US" altLang="en-US" dirty="0"/>
          </a:p>
        </p:txBody>
      </p:sp>
      <p:sp>
        <p:nvSpPr>
          <p:cNvPr id="9" name="Horizontal Scroll 8"/>
          <p:cNvSpPr/>
          <p:nvPr/>
        </p:nvSpPr>
        <p:spPr>
          <a:xfrm>
            <a:off x="381000" y="914400"/>
            <a:ext cx="8382000" cy="762000"/>
          </a:xfrm>
          <a:prstGeom prst="horizontalScrol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Google Now on Tap (N/A for 5.1)</a:t>
            </a:r>
            <a:endParaRPr lang="en-US" sz="3200" b="1" dirty="0"/>
          </a:p>
        </p:txBody>
      </p:sp>
      <p:sp>
        <p:nvSpPr>
          <p:cNvPr id="12" name="Left Arrow Callout 11"/>
          <p:cNvSpPr/>
          <p:nvPr/>
        </p:nvSpPr>
        <p:spPr>
          <a:xfrm>
            <a:off x="7696200" y="3429000"/>
            <a:ext cx="1295400" cy="838200"/>
          </a:xfrm>
          <a:prstGeom prst="leftArrow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pic>
        <p:nvPicPr>
          <p:cNvPr id="14" name="Content Placeholder 13" descr="Capture83.PNG"/>
          <p:cNvPicPr>
            <a:picLocks noGrp="1" noChangeAspect="1"/>
          </p:cNvPicPr>
          <p:nvPr>
            <p:ph idx="1"/>
          </p:nvPr>
        </p:nvPicPr>
        <p:blipFill>
          <a:blip r:embed="rId3" cstate="print"/>
          <a:stretch>
            <a:fillRect/>
          </a:stretch>
        </p:blipFill>
        <p:spPr>
          <a:xfrm>
            <a:off x="457200" y="1676400"/>
            <a:ext cx="7239000" cy="4724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5300" b="1" dirty="0" smtClean="0">
                <a:solidFill>
                  <a:schemeClr val="accent6">
                    <a:lumMod val="50000"/>
                  </a:schemeClr>
                </a:solidFill>
                <a:effectLst>
                  <a:outerShdw blurRad="38100" dist="38100" dir="2700000" algn="tl">
                    <a:srgbClr val="000000">
                      <a:alpha val="43137"/>
                    </a:srgbClr>
                  </a:outerShdw>
                </a:effectLst>
              </a:rPr>
              <a:t>ANDROID</a:t>
            </a:r>
            <a:r>
              <a:rPr lang="en-US" sz="6700" b="1" dirty="0" smtClean="0">
                <a:solidFill>
                  <a:schemeClr val="accent6">
                    <a:lumMod val="50000"/>
                  </a:schemeClr>
                </a:solidFill>
                <a:effectLst>
                  <a:outerShdw blurRad="38100" dist="38100" dir="2700000" algn="tl">
                    <a:srgbClr val="000000">
                      <a:alpha val="43137"/>
                    </a:srgbClr>
                  </a:outerShdw>
                </a:effectLst>
              </a:rPr>
              <a:t>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24</a:t>
            </a:fld>
            <a:endParaRPr lang="en-US" altLang="en-US" dirty="0"/>
          </a:p>
        </p:txBody>
      </p:sp>
      <p:sp>
        <p:nvSpPr>
          <p:cNvPr id="9" name="Horizontal Scroll 8"/>
          <p:cNvSpPr/>
          <p:nvPr/>
        </p:nvSpPr>
        <p:spPr>
          <a:xfrm>
            <a:off x="533400" y="914400"/>
            <a:ext cx="8229600" cy="762000"/>
          </a:xfrm>
          <a:prstGeom prst="horizontalScrol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Permissions</a:t>
            </a:r>
            <a:endParaRPr lang="en-US" sz="3200" b="1" dirty="0"/>
          </a:p>
        </p:txBody>
      </p:sp>
      <p:sp>
        <p:nvSpPr>
          <p:cNvPr id="11" name="Right Arrow Callout 10"/>
          <p:cNvSpPr/>
          <p:nvPr/>
        </p:nvSpPr>
        <p:spPr>
          <a:xfrm>
            <a:off x="152400" y="3505200"/>
            <a:ext cx="1295400" cy="838200"/>
          </a:xfrm>
          <a:prstGeom prst="rightArrowCallou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5.1</a:t>
            </a:r>
            <a:endParaRPr lang="en-US" dirty="0">
              <a:solidFill>
                <a:schemeClr val="tx1"/>
              </a:solidFill>
            </a:endParaRPr>
          </a:p>
        </p:txBody>
      </p:sp>
      <p:sp>
        <p:nvSpPr>
          <p:cNvPr id="12" name="Left Arrow Callout 11"/>
          <p:cNvSpPr/>
          <p:nvPr/>
        </p:nvSpPr>
        <p:spPr>
          <a:xfrm>
            <a:off x="7696200" y="3429000"/>
            <a:ext cx="1295400" cy="838200"/>
          </a:xfrm>
          <a:prstGeom prst="leftArrow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pic>
        <p:nvPicPr>
          <p:cNvPr id="13" name="Content Placeholder 12" descr="Capture84.PNG"/>
          <p:cNvPicPr>
            <a:picLocks noGrp="1" noChangeAspect="1"/>
          </p:cNvPicPr>
          <p:nvPr>
            <p:ph idx="1"/>
          </p:nvPr>
        </p:nvPicPr>
        <p:blipFill>
          <a:blip r:embed="rId3" cstate="print"/>
          <a:stretch>
            <a:fillRect/>
          </a:stretch>
        </p:blipFill>
        <p:spPr>
          <a:xfrm>
            <a:off x="1447800" y="1646238"/>
            <a:ext cx="6248399" cy="4754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5300" b="1" dirty="0" smtClean="0">
                <a:solidFill>
                  <a:schemeClr val="accent6">
                    <a:lumMod val="50000"/>
                  </a:schemeClr>
                </a:solidFill>
                <a:effectLst>
                  <a:outerShdw blurRad="38100" dist="38100" dir="2700000" algn="tl">
                    <a:srgbClr val="000000">
                      <a:alpha val="43137"/>
                    </a:srgbClr>
                  </a:outerShdw>
                </a:effectLst>
              </a:rPr>
              <a:t>ANDROID</a:t>
            </a:r>
            <a:r>
              <a:rPr lang="en-US" sz="6700" b="1" dirty="0" smtClean="0">
                <a:solidFill>
                  <a:schemeClr val="accent6">
                    <a:lumMod val="50000"/>
                  </a:schemeClr>
                </a:solidFill>
                <a:effectLst>
                  <a:outerShdw blurRad="38100" dist="38100" dir="2700000" algn="tl">
                    <a:srgbClr val="000000">
                      <a:alpha val="43137"/>
                    </a:srgbClr>
                  </a:outerShdw>
                </a:effectLst>
              </a:rPr>
              <a:t>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25</a:t>
            </a:fld>
            <a:endParaRPr lang="en-US" altLang="en-US" dirty="0"/>
          </a:p>
        </p:txBody>
      </p:sp>
      <p:sp>
        <p:nvSpPr>
          <p:cNvPr id="9" name="Horizontal Scroll 8"/>
          <p:cNvSpPr/>
          <p:nvPr/>
        </p:nvSpPr>
        <p:spPr>
          <a:xfrm>
            <a:off x="533400" y="914400"/>
            <a:ext cx="8229600" cy="762000"/>
          </a:xfrm>
          <a:prstGeom prst="horizontalScrol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Fingerprint Support (N/A for 5.1)</a:t>
            </a:r>
            <a:endParaRPr lang="en-US" sz="3200" b="1" dirty="0"/>
          </a:p>
        </p:txBody>
      </p:sp>
      <p:sp>
        <p:nvSpPr>
          <p:cNvPr id="12" name="Left Arrow Callout 11"/>
          <p:cNvSpPr/>
          <p:nvPr/>
        </p:nvSpPr>
        <p:spPr>
          <a:xfrm>
            <a:off x="7696200" y="3429000"/>
            <a:ext cx="1295400" cy="838200"/>
          </a:xfrm>
          <a:prstGeom prst="leftArrow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pic>
        <p:nvPicPr>
          <p:cNvPr id="14" name="Content Placeholder 13" descr="Capture85.PNG"/>
          <p:cNvPicPr>
            <a:picLocks noGrp="1" noChangeAspect="1"/>
          </p:cNvPicPr>
          <p:nvPr>
            <p:ph idx="1"/>
          </p:nvPr>
        </p:nvPicPr>
        <p:blipFill>
          <a:blip r:embed="rId3" cstate="print"/>
          <a:stretch>
            <a:fillRect/>
          </a:stretch>
        </p:blipFill>
        <p:spPr>
          <a:xfrm>
            <a:off x="533400" y="1646238"/>
            <a:ext cx="7162799" cy="4754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5300" b="1" dirty="0" smtClean="0">
                <a:solidFill>
                  <a:schemeClr val="accent6">
                    <a:lumMod val="50000"/>
                  </a:schemeClr>
                </a:solidFill>
                <a:effectLst>
                  <a:outerShdw blurRad="38100" dist="38100" dir="2700000" algn="tl">
                    <a:srgbClr val="000000">
                      <a:alpha val="43137"/>
                    </a:srgbClr>
                  </a:outerShdw>
                </a:effectLst>
              </a:rPr>
              <a:t>ANDROID</a:t>
            </a:r>
            <a:r>
              <a:rPr lang="en-US" sz="6700" b="1" dirty="0" smtClean="0">
                <a:solidFill>
                  <a:schemeClr val="accent6">
                    <a:lumMod val="50000"/>
                  </a:schemeClr>
                </a:solidFill>
                <a:effectLst>
                  <a:outerShdw blurRad="38100" dist="38100" dir="2700000" algn="tl">
                    <a:srgbClr val="000000">
                      <a:alpha val="43137"/>
                    </a:srgbClr>
                  </a:outerShdw>
                </a:effectLst>
              </a:rPr>
              <a:t>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26</a:t>
            </a:fld>
            <a:endParaRPr lang="en-US" altLang="en-US" dirty="0"/>
          </a:p>
        </p:txBody>
      </p:sp>
      <p:sp>
        <p:nvSpPr>
          <p:cNvPr id="9" name="Horizontal Scroll 8"/>
          <p:cNvSpPr/>
          <p:nvPr/>
        </p:nvSpPr>
        <p:spPr>
          <a:xfrm>
            <a:off x="533400" y="914400"/>
            <a:ext cx="8229600" cy="762000"/>
          </a:xfrm>
          <a:prstGeom prst="horizontalScrol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Android Pay ( N/A for 5.1)</a:t>
            </a:r>
            <a:endParaRPr lang="en-US" sz="3200" b="1" dirty="0"/>
          </a:p>
        </p:txBody>
      </p:sp>
      <p:sp>
        <p:nvSpPr>
          <p:cNvPr id="12" name="Left Arrow Callout 11"/>
          <p:cNvSpPr/>
          <p:nvPr/>
        </p:nvSpPr>
        <p:spPr>
          <a:xfrm>
            <a:off x="7696200" y="3429000"/>
            <a:ext cx="1295400" cy="838200"/>
          </a:xfrm>
          <a:prstGeom prst="leftArrow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pic>
        <p:nvPicPr>
          <p:cNvPr id="14" name="Content Placeholder 13" descr="Capture86.PNG"/>
          <p:cNvPicPr>
            <a:picLocks noGrp="1" noChangeAspect="1"/>
          </p:cNvPicPr>
          <p:nvPr>
            <p:ph idx="1"/>
          </p:nvPr>
        </p:nvPicPr>
        <p:blipFill>
          <a:blip r:embed="rId3" cstate="print"/>
          <a:stretch>
            <a:fillRect/>
          </a:stretch>
        </p:blipFill>
        <p:spPr>
          <a:xfrm>
            <a:off x="533400" y="1646238"/>
            <a:ext cx="7086600" cy="4754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5300" b="1" dirty="0" smtClean="0">
                <a:solidFill>
                  <a:schemeClr val="accent6">
                    <a:lumMod val="50000"/>
                  </a:schemeClr>
                </a:solidFill>
                <a:effectLst>
                  <a:outerShdw blurRad="38100" dist="38100" dir="2700000" algn="tl">
                    <a:srgbClr val="000000">
                      <a:alpha val="43137"/>
                    </a:srgbClr>
                  </a:outerShdw>
                </a:effectLst>
              </a:rPr>
              <a:t>ANDROID</a:t>
            </a:r>
            <a:r>
              <a:rPr lang="en-US" sz="6700" b="1" dirty="0" smtClean="0">
                <a:solidFill>
                  <a:schemeClr val="accent6">
                    <a:lumMod val="50000"/>
                  </a:schemeClr>
                </a:solidFill>
                <a:effectLst>
                  <a:outerShdw blurRad="38100" dist="38100" dir="2700000" algn="tl">
                    <a:srgbClr val="000000">
                      <a:alpha val="43137"/>
                    </a:srgbClr>
                  </a:outerShdw>
                </a:effectLst>
              </a:rPr>
              <a:t>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27</a:t>
            </a:fld>
            <a:endParaRPr lang="en-US" altLang="en-US" dirty="0"/>
          </a:p>
        </p:txBody>
      </p:sp>
      <p:sp>
        <p:nvSpPr>
          <p:cNvPr id="9" name="Horizontal Scroll 8"/>
          <p:cNvSpPr/>
          <p:nvPr/>
        </p:nvSpPr>
        <p:spPr>
          <a:xfrm>
            <a:off x="533400" y="914400"/>
            <a:ext cx="8229600" cy="762000"/>
          </a:xfrm>
          <a:prstGeom prst="horizontalScrol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Volume Controls</a:t>
            </a:r>
            <a:endParaRPr lang="en-US" sz="3200" b="1" dirty="0"/>
          </a:p>
        </p:txBody>
      </p:sp>
      <p:sp>
        <p:nvSpPr>
          <p:cNvPr id="11" name="Right Arrow Callout 10"/>
          <p:cNvSpPr/>
          <p:nvPr/>
        </p:nvSpPr>
        <p:spPr>
          <a:xfrm>
            <a:off x="152400" y="3505200"/>
            <a:ext cx="1295400" cy="838200"/>
          </a:xfrm>
          <a:prstGeom prst="rightArrowCallou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5.1</a:t>
            </a:r>
            <a:endParaRPr lang="en-US" dirty="0">
              <a:solidFill>
                <a:schemeClr val="tx1"/>
              </a:solidFill>
            </a:endParaRPr>
          </a:p>
        </p:txBody>
      </p:sp>
      <p:sp>
        <p:nvSpPr>
          <p:cNvPr id="12" name="Left Arrow Callout 11"/>
          <p:cNvSpPr/>
          <p:nvPr/>
        </p:nvSpPr>
        <p:spPr>
          <a:xfrm>
            <a:off x="7696200" y="3429000"/>
            <a:ext cx="1295400" cy="838200"/>
          </a:xfrm>
          <a:prstGeom prst="leftArrow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pic>
        <p:nvPicPr>
          <p:cNvPr id="14" name="Content Placeholder 13" descr="Capture87.PNG"/>
          <p:cNvPicPr>
            <a:picLocks noGrp="1" noChangeAspect="1"/>
          </p:cNvPicPr>
          <p:nvPr>
            <p:ph idx="1"/>
          </p:nvPr>
        </p:nvPicPr>
        <p:blipFill>
          <a:blip r:embed="rId3" cstate="print"/>
          <a:stretch>
            <a:fillRect/>
          </a:stretch>
        </p:blipFill>
        <p:spPr>
          <a:xfrm>
            <a:off x="1447800" y="1646238"/>
            <a:ext cx="6248400" cy="4754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5300" b="1" dirty="0" smtClean="0">
                <a:solidFill>
                  <a:schemeClr val="accent6">
                    <a:lumMod val="50000"/>
                  </a:schemeClr>
                </a:solidFill>
                <a:effectLst>
                  <a:outerShdw blurRad="38100" dist="38100" dir="2700000" algn="tl">
                    <a:srgbClr val="000000">
                      <a:alpha val="43137"/>
                    </a:srgbClr>
                  </a:outerShdw>
                </a:effectLst>
              </a:rPr>
              <a:t>ANDROID</a:t>
            </a:r>
            <a:r>
              <a:rPr lang="en-US" sz="6700" b="1" dirty="0" smtClean="0">
                <a:solidFill>
                  <a:schemeClr val="accent6">
                    <a:lumMod val="50000"/>
                  </a:schemeClr>
                </a:solidFill>
                <a:effectLst>
                  <a:outerShdw blurRad="38100" dist="38100" dir="2700000" algn="tl">
                    <a:srgbClr val="000000">
                      <a:alpha val="43137"/>
                    </a:srgbClr>
                  </a:outerShdw>
                </a:effectLst>
              </a:rPr>
              <a:t>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28</a:t>
            </a:fld>
            <a:endParaRPr lang="en-US" altLang="en-US" dirty="0"/>
          </a:p>
        </p:txBody>
      </p:sp>
      <p:sp>
        <p:nvSpPr>
          <p:cNvPr id="9" name="Horizontal Scroll 8"/>
          <p:cNvSpPr/>
          <p:nvPr/>
        </p:nvSpPr>
        <p:spPr>
          <a:xfrm>
            <a:off x="533400" y="914400"/>
            <a:ext cx="8229600" cy="762000"/>
          </a:xfrm>
          <a:prstGeom prst="horizontalScrol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Widget Menu</a:t>
            </a:r>
            <a:endParaRPr lang="en-US" sz="3200" b="1" dirty="0"/>
          </a:p>
        </p:txBody>
      </p:sp>
      <p:sp>
        <p:nvSpPr>
          <p:cNvPr id="11" name="Right Arrow Callout 10"/>
          <p:cNvSpPr/>
          <p:nvPr/>
        </p:nvSpPr>
        <p:spPr>
          <a:xfrm>
            <a:off x="152400" y="3505200"/>
            <a:ext cx="1295400" cy="838200"/>
          </a:xfrm>
          <a:prstGeom prst="rightArrowCallou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5.1</a:t>
            </a:r>
            <a:endParaRPr lang="en-US" dirty="0">
              <a:solidFill>
                <a:schemeClr val="tx1"/>
              </a:solidFill>
            </a:endParaRPr>
          </a:p>
        </p:txBody>
      </p:sp>
      <p:sp>
        <p:nvSpPr>
          <p:cNvPr id="12" name="Left Arrow Callout 11"/>
          <p:cNvSpPr/>
          <p:nvPr/>
        </p:nvSpPr>
        <p:spPr>
          <a:xfrm>
            <a:off x="7696200" y="3429000"/>
            <a:ext cx="1295400" cy="838200"/>
          </a:xfrm>
          <a:prstGeom prst="leftArrow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pic>
        <p:nvPicPr>
          <p:cNvPr id="13" name="Content Placeholder 12" descr="Capture88.PNG"/>
          <p:cNvPicPr>
            <a:picLocks noGrp="1" noChangeAspect="1"/>
          </p:cNvPicPr>
          <p:nvPr>
            <p:ph idx="1"/>
          </p:nvPr>
        </p:nvPicPr>
        <p:blipFill>
          <a:blip r:embed="rId3" cstate="print"/>
          <a:stretch>
            <a:fillRect/>
          </a:stretch>
        </p:blipFill>
        <p:spPr>
          <a:xfrm>
            <a:off x="1447800" y="1646238"/>
            <a:ext cx="6248400" cy="4754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5300" b="1" dirty="0" smtClean="0">
                <a:solidFill>
                  <a:schemeClr val="accent6">
                    <a:lumMod val="50000"/>
                  </a:schemeClr>
                </a:solidFill>
                <a:effectLst>
                  <a:outerShdw blurRad="38100" dist="38100" dir="2700000" algn="tl">
                    <a:srgbClr val="000000">
                      <a:alpha val="43137"/>
                    </a:srgbClr>
                  </a:outerShdw>
                </a:effectLst>
              </a:rPr>
              <a:t>ANDROID</a:t>
            </a:r>
            <a:r>
              <a:rPr lang="en-US" sz="6700" b="1" dirty="0" smtClean="0">
                <a:solidFill>
                  <a:schemeClr val="accent6">
                    <a:lumMod val="50000"/>
                  </a:schemeClr>
                </a:solidFill>
                <a:effectLst>
                  <a:outerShdw blurRad="38100" dist="38100" dir="2700000" algn="tl">
                    <a:srgbClr val="000000">
                      <a:alpha val="43137"/>
                    </a:srgbClr>
                  </a:outerShdw>
                </a:effectLst>
              </a:rPr>
              <a:t>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29</a:t>
            </a:fld>
            <a:endParaRPr lang="en-US" altLang="en-US" dirty="0"/>
          </a:p>
        </p:txBody>
      </p:sp>
      <p:sp>
        <p:nvSpPr>
          <p:cNvPr id="9" name="Horizontal Scroll 8"/>
          <p:cNvSpPr/>
          <p:nvPr/>
        </p:nvSpPr>
        <p:spPr>
          <a:xfrm>
            <a:off x="533400" y="914400"/>
            <a:ext cx="8229600" cy="762000"/>
          </a:xfrm>
          <a:prstGeom prst="horizontalScrol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Doze Battery Life ( N/A for 5.1)</a:t>
            </a:r>
            <a:endParaRPr lang="en-US" sz="3200" b="1" dirty="0"/>
          </a:p>
        </p:txBody>
      </p:sp>
      <p:sp>
        <p:nvSpPr>
          <p:cNvPr id="12" name="Left Arrow Callout 11"/>
          <p:cNvSpPr/>
          <p:nvPr/>
        </p:nvSpPr>
        <p:spPr>
          <a:xfrm>
            <a:off x="7696200" y="3429000"/>
            <a:ext cx="1295400" cy="838200"/>
          </a:xfrm>
          <a:prstGeom prst="leftArrow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pic>
        <p:nvPicPr>
          <p:cNvPr id="14" name="Content Placeholder 13" descr="Capture89.PNG"/>
          <p:cNvPicPr>
            <a:picLocks noGrp="1" noChangeAspect="1"/>
          </p:cNvPicPr>
          <p:nvPr>
            <p:ph idx="1"/>
          </p:nvPr>
        </p:nvPicPr>
        <p:blipFill>
          <a:blip r:embed="rId3" cstate="print"/>
          <a:stretch>
            <a:fillRect/>
          </a:stretch>
        </p:blipFill>
        <p:spPr>
          <a:xfrm>
            <a:off x="533401" y="1676400"/>
            <a:ext cx="7162799"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EMULATORS vs Real Devices Summary</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5" name="Content Placeholder 14"/>
          <p:cNvGraphicFramePr>
            <a:graphicFrameLocks noGrp="1"/>
          </p:cNvGraphicFramePr>
          <p:nvPr>
            <p:ph sz="quarter" idx="2"/>
            <p:extLst>
              <p:ext uri="{D42A27DB-BD31-4B8C-83A1-F6EECF244321}">
                <p14:modId xmlns:p14="http://schemas.microsoft.com/office/powerpoint/2010/main" xmlns="" val="2221499615"/>
              </p:ext>
            </p:extLst>
          </p:nvPr>
        </p:nvGraphicFramePr>
        <p:xfrm>
          <a:off x="304800" y="3031977"/>
          <a:ext cx="4153694" cy="361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Content Placeholder 15"/>
          <p:cNvGraphicFramePr>
            <a:graphicFrameLocks noGrp="1"/>
          </p:cNvGraphicFramePr>
          <p:nvPr>
            <p:ph sz="quarter" idx="4"/>
            <p:extLst>
              <p:ext uri="{D42A27DB-BD31-4B8C-83A1-F6EECF244321}">
                <p14:modId xmlns:p14="http://schemas.microsoft.com/office/powerpoint/2010/main" xmlns="" val="793988953"/>
              </p:ext>
            </p:extLst>
          </p:nvPr>
        </p:nvGraphicFramePr>
        <p:xfrm>
          <a:off x="4645025" y="2971800"/>
          <a:ext cx="4346575"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3</a:t>
            </a:fld>
            <a:endParaRPr lang="en-US" altLang="en-US"/>
          </a:p>
        </p:txBody>
      </p:sp>
      <p:sp>
        <p:nvSpPr>
          <p:cNvPr id="3" name="Rectangle 2"/>
          <p:cNvSpPr/>
          <p:nvPr/>
        </p:nvSpPr>
        <p:spPr>
          <a:xfrm>
            <a:off x="4648200" y="2286000"/>
            <a:ext cx="3962400" cy="533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REAL DEVICE</a:t>
            </a:r>
            <a:endParaRPr lang="en-US" b="1" dirty="0"/>
          </a:p>
        </p:txBody>
      </p:sp>
      <p:sp>
        <p:nvSpPr>
          <p:cNvPr id="4" name="Rectangle 3"/>
          <p:cNvSpPr/>
          <p:nvPr/>
        </p:nvSpPr>
        <p:spPr>
          <a:xfrm>
            <a:off x="428357" y="2819400"/>
            <a:ext cx="3809999" cy="381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EMULATOR</a:t>
            </a:r>
            <a:endParaRPr lang="en-US" b="1"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428358" y="925082"/>
            <a:ext cx="3809999" cy="1856218"/>
          </a:xfrm>
          <a:prstGeom prst="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4238357" y="925082"/>
            <a:ext cx="3152775" cy="533400"/>
          </a:xfrm>
          <a:prstGeom prst="rect">
            <a:avLst/>
          </a:prstGeom>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4" name="Bent-Up Arrow 13"/>
          <p:cNvSpPr/>
          <p:nvPr/>
        </p:nvSpPr>
        <p:spPr>
          <a:xfrm>
            <a:off x="4238357" y="1458482"/>
            <a:ext cx="2162443" cy="751318"/>
          </a:xfrm>
          <a:prstGeom prst="bentUpArrow">
            <a:avLst/>
          </a:prstGeom>
          <a:solidFill>
            <a:schemeClr val="tx2">
              <a:lumMod val="20000"/>
              <a:lumOff val="80000"/>
            </a:schemeClr>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9952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62000"/>
          </a:xfrm>
          <a:solidFill>
            <a:srgbClr val="FFFF66"/>
          </a:solid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soft" dir="t">
                <a:rot lat="0" lon="0" rev="2400000"/>
              </a:lightRig>
            </a:scene3d>
            <a:sp3d>
              <a:bevelT w="19050" h="12700"/>
            </a:sp3d>
          </a:bodyPr>
          <a:lstStyle/>
          <a:p>
            <a:pPr lvl="0" algn="ctr"/>
            <a:r>
              <a:rPr lang="en-US" sz="4900" b="1" dirty="0" smtClean="0">
                <a:solidFill>
                  <a:schemeClr val="accent5">
                    <a:lumMod val="50000"/>
                  </a:schemeClr>
                </a:solidFill>
                <a:effectLst>
                  <a:outerShdw blurRad="38100" dist="38100" dir="2700000" algn="tl">
                    <a:srgbClr val="000000">
                      <a:alpha val="43137"/>
                    </a:srgbClr>
                  </a:outerShdw>
                </a:effectLst>
              </a:rPr>
              <a:t>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accent5">
                    <a:lumMod val="50000"/>
                  </a:schemeClr>
                </a:solidFill>
                <a:effectLst>
                  <a:outerShdw blurRad="38100" dist="38100" dir="2700000" algn="tl">
                    <a:srgbClr val="000000">
                      <a:alpha val="43137"/>
                    </a:srgbClr>
                  </a:outerShdw>
                </a:effectLst>
              </a:rPr>
              <a:t/>
            </a:r>
            <a:br>
              <a:rPr lang="en-US" sz="4900" b="1" dirty="0" smtClean="0">
                <a:solidFill>
                  <a:schemeClr val="accent5">
                    <a:lumMod val="50000"/>
                  </a:schemeClr>
                </a:solidFill>
                <a:effectLst>
                  <a:outerShdw blurRad="38100" dist="38100" dir="2700000" algn="tl">
                    <a:srgbClr val="000000">
                      <a:alpha val="43137"/>
                    </a:srgbClr>
                  </a:outerShdw>
                </a:effectLst>
              </a:rPr>
            </a:br>
            <a:r>
              <a:rPr lang="en-US" sz="4900" b="1" dirty="0" smtClean="0">
                <a:solidFill>
                  <a:schemeClr val="bg1"/>
                </a:solidFill>
              </a:rPr>
              <a:t/>
            </a:r>
            <a:br>
              <a:rPr lang="en-US" sz="4900" b="1" dirty="0" smtClean="0">
                <a:solidFill>
                  <a:schemeClr val="bg1"/>
                </a:solidFill>
              </a:rPr>
            </a:br>
            <a:r>
              <a:rPr lang="en-US" sz="4900" dirty="0" smtClean="0">
                <a:solidFill>
                  <a:schemeClr val="accent5">
                    <a:lumMod val="50000"/>
                  </a:schemeClr>
                </a:solidFill>
                <a:effectLst>
                  <a:outerShdw blurRad="38100" dist="38100" dir="2700000" algn="tl">
                    <a:srgbClr val="000000">
                      <a:alpha val="43137"/>
                    </a:srgbClr>
                  </a:outerShdw>
                </a:effectLst>
              </a:rPr>
              <a:t> </a:t>
            </a:r>
            <a:r>
              <a:rPr lang="en-US" sz="5300" b="1" dirty="0" smtClean="0">
                <a:solidFill>
                  <a:schemeClr val="accent6">
                    <a:lumMod val="50000"/>
                  </a:schemeClr>
                </a:solidFill>
                <a:effectLst>
                  <a:outerShdw blurRad="38100" dist="38100" dir="2700000" algn="tl">
                    <a:srgbClr val="000000">
                      <a:alpha val="43137"/>
                    </a:srgbClr>
                  </a:outerShdw>
                </a:effectLst>
              </a:rPr>
              <a:t>ANDROID</a:t>
            </a:r>
            <a:r>
              <a:rPr lang="en-US" sz="6700" b="1" dirty="0" smtClean="0">
                <a:solidFill>
                  <a:schemeClr val="accent6">
                    <a:lumMod val="50000"/>
                  </a:schemeClr>
                </a:solidFill>
                <a:effectLst>
                  <a:outerShdw blurRad="38100" dist="38100" dir="2700000" algn="tl">
                    <a:srgbClr val="000000">
                      <a:alpha val="43137"/>
                    </a:srgbClr>
                  </a:outerShdw>
                </a:effectLst>
              </a:rPr>
              <a:t> </a:t>
            </a:r>
            <a:endParaRPr lang="en-US" sz="6000" b="1" i="1" u="sng" dirty="0">
              <a:solidFill>
                <a:schemeClr val="accent6">
                  <a:lumMod val="50000"/>
                </a:schemeClr>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
        <p:nvSpPr>
          <p:cNvPr id="5" name="Slide Number Placeholder 4"/>
          <p:cNvSpPr>
            <a:spLocks noGrp="1"/>
          </p:cNvSpPr>
          <p:nvPr>
            <p:ph type="sldNum" sz="quarter" idx="12"/>
          </p:nvPr>
        </p:nvSpPr>
        <p:spPr/>
        <p:txBody>
          <a:bodyPr/>
          <a:lstStyle/>
          <a:p>
            <a:fld id="{18753DA3-EE6A-4384-9A43-0473C55E89A8}" type="slidenum">
              <a:rPr lang="en-US" altLang="en-US" smtClean="0"/>
              <a:pPr/>
              <a:t>30</a:t>
            </a:fld>
            <a:endParaRPr lang="en-US" altLang="en-US" dirty="0"/>
          </a:p>
        </p:txBody>
      </p:sp>
      <p:sp>
        <p:nvSpPr>
          <p:cNvPr id="9" name="Horizontal Scroll 8"/>
          <p:cNvSpPr/>
          <p:nvPr/>
        </p:nvSpPr>
        <p:spPr>
          <a:xfrm>
            <a:off x="533400" y="914400"/>
            <a:ext cx="8229600" cy="762000"/>
          </a:xfrm>
          <a:prstGeom prst="horizontalScrol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Memory Usage (N/A for 5.1)</a:t>
            </a:r>
            <a:endParaRPr lang="en-US" sz="3200" b="1" dirty="0"/>
          </a:p>
        </p:txBody>
      </p:sp>
      <p:sp>
        <p:nvSpPr>
          <p:cNvPr id="12" name="Left Arrow Callout 11"/>
          <p:cNvSpPr/>
          <p:nvPr/>
        </p:nvSpPr>
        <p:spPr>
          <a:xfrm>
            <a:off x="7696200" y="3429000"/>
            <a:ext cx="1295400" cy="838200"/>
          </a:xfrm>
          <a:prstGeom prst="leftArrowCallou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pic>
        <p:nvPicPr>
          <p:cNvPr id="14" name="Content Placeholder 13" descr="Capture90.PNG"/>
          <p:cNvPicPr>
            <a:picLocks noGrp="1" noChangeAspect="1"/>
          </p:cNvPicPr>
          <p:nvPr>
            <p:ph idx="1"/>
          </p:nvPr>
        </p:nvPicPr>
        <p:blipFill>
          <a:blip r:embed="rId3" cstate="print"/>
          <a:stretch>
            <a:fillRect/>
          </a:stretch>
        </p:blipFill>
        <p:spPr>
          <a:xfrm>
            <a:off x="533400" y="1646238"/>
            <a:ext cx="7086599" cy="4754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96214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EMULATORS : Mobile Automation- Desktop Based</a:t>
            </a:r>
            <a:br>
              <a:rPr lang="en-US" sz="31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8" name="Content Placeholder 7"/>
          <p:cNvSpPr>
            <a:spLocks noGrp="1"/>
          </p:cNvSpPr>
          <p:nvPr>
            <p:ph idx="1"/>
          </p:nvPr>
        </p:nvSpPr>
        <p:spPr>
          <a:xfrm>
            <a:off x="457200" y="914400"/>
            <a:ext cx="8229600" cy="5410200"/>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endParaRPr lang="en-US" dirty="0" smtClean="0"/>
          </a:p>
          <a:p>
            <a:endParaRPr lang="en-US" dirty="0"/>
          </a:p>
          <a:p>
            <a:endParaRPr lang="en-US" dirty="0" smtClean="0"/>
          </a:p>
          <a:p>
            <a:endParaRPr lang="en-US" dirty="0" smtClean="0"/>
          </a:p>
          <a:p>
            <a:pPr marL="0" indent="0">
              <a:buNone/>
            </a:pPr>
            <a:r>
              <a:rPr lang="en-US" sz="1900" b="1" i="1" dirty="0" smtClean="0">
                <a:solidFill>
                  <a:srgbClr val="C00000"/>
                </a:solidFill>
              </a:rPr>
              <a:t> </a:t>
            </a:r>
            <a:endParaRPr lang="en-US" sz="3000" dirty="0"/>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4</a:t>
            </a:fld>
            <a:endParaRPr lang="en-US" altLang="en-US"/>
          </a:p>
        </p:txBody>
      </p:sp>
      <p:sp>
        <p:nvSpPr>
          <p:cNvPr id="9" name="Rectangle 8"/>
          <p:cNvSpPr/>
          <p:nvPr/>
        </p:nvSpPr>
        <p:spPr>
          <a:xfrm>
            <a:off x="457200" y="914400"/>
            <a:ext cx="822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  </a:t>
            </a:r>
          </a:p>
          <a:p>
            <a:r>
              <a:rPr lang="en-US" sz="1600" dirty="0"/>
              <a:t>Mobile test automation tools are installed on a desktop </a:t>
            </a:r>
            <a:r>
              <a:rPr lang="en-US" sz="1600" dirty="0" smtClean="0"/>
              <a:t>locally</a:t>
            </a:r>
          </a:p>
          <a:p>
            <a:r>
              <a:rPr lang="en-US" sz="1600" dirty="0" smtClean="0"/>
              <a:t> </a:t>
            </a:r>
            <a:r>
              <a:rPr lang="en-US" sz="1600" dirty="0"/>
              <a:t>Interacts with the mobile devices through USB connection or Wi-Fi </a:t>
            </a:r>
            <a:endParaRPr lang="en-US" sz="1600" dirty="0" smtClean="0"/>
          </a:p>
          <a:p>
            <a:r>
              <a:rPr lang="en-US" sz="1600" dirty="0" smtClean="0"/>
              <a:t> </a:t>
            </a:r>
            <a:r>
              <a:rPr lang="en-US" sz="1600" dirty="0"/>
              <a:t>Mobile Apps can be installed &amp; tested on both Emulators as well as real </a:t>
            </a:r>
            <a:r>
              <a:rPr lang="en-US" sz="1600" dirty="0" smtClean="0"/>
              <a:t>devices</a:t>
            </a:r>
          </a:p>
          <a:p>
            <a:r>
              <a:rPr lang="en-US" sz="1600" dirty="0" smtClean="0"/>
              <a:t> </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1905000"/>
            <a:ext cx="7924800" cy="4343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xmlns="" val="395510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a:solidFill>
            <a:schemeClr val="accent3">
              <a:lumMod val="40000"/>
              <a:lumOff val="60000"/>
            </a:schemeClr>
          </a:solidFill>
          <a:ln>
            <a:solidFill>
              <a:schemeClr val="bg1"/>
            </a:solidFill>
          </a:ln>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sz="4900" b="1" dirty="0" smtClean="0">
                <a:solidFill>
                  <a:schemeClr val="accent5">
                    <a:lumMod val="50000"/>
                  </a:schemeClr>
                </a:solidFill>
                <a:effectLst>
                  <a:outerShdw blurRad="38100" dist="38100" dir="2700000" algn="tl">
                    <a:srgbClr val="000000">
                      <a:alpha val="43137"/>
                    </a:srgbClr>
                  </a:outerShdw>
                </a:effectLst>
              </a:rPr>
              <a:t> </a:t>
            </a:r>
            <a:r>
              <a:rPr lang="en-US" sz="5400" dirty="0" smtClean="0">
                <a:solidFill>
                  <a:srgbClr val="002060"/>
                </a:solidFill>
                <a:effectLst>
                  <a:outerShdw blurRad="38100" dist="38100" dir="2700000" algn="tl">
                    <a:srgbClr val="000000">
                      <a:alpha val="43137"/>
                    </a:srgbClr>
                  </a:outerShdw>
                </a:effectLst>
              </a:rPr>
              <a:t>Overview</a:t>
            </a:r>
            <a:r>
              <a:rPr lang="en-US" sz="4900" dirty="0" smtClean="0">
                <a:solidFill>
                  <a:schemeClr val="accent5">
                    <a:lumMod val="50000"/>
                  </a:schemeClr>
                </a:solidFill>
                <a:effectLst>
                  <a:outerShdw blurRad="38100" dist="38100" dir="2700000" algn="tl">
                    <a:srgbClr val="000000">
                      <a:alpha val="43137"/>
                    </a:srgbClr>
                  </a:outerShdw>
                </a:effectLst>
              </a:rPr>
              <a:t>: </a:t>
            </a:r>
            <a:r>
              <a:rPr lang="en-US" sz="4900" i="1" u="sng" dirty="0" smtClean="0">
                <a:solidFill>
                  <a:srgbClr val="C00000"/>
                </a:solidFill>
                <a:effectLst>
                  <a:outerShdw blurRad="38100" dist="38100" dir="2700000" algn="tl">
                    <a:srgbClr val="000000">
                      <a:alpha val="43137"/>
                    </a:srgbClr>
                  </a:outerShdw>
                </a:effectLst>
              </a:rPr>
              <a:t>Mobile APPS</a:t>
            </a:r>
            <a:endParaRPr lang="en-US" b="1" i="1" u="sng"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60356085"/>
              </p:ext>
            </p:extLst>
          </p:nvPr>
        </p:nvGraphicFramePr>
        <p:xfrm>
          <a:off x="4572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8753DA3-EE6A-4384-9A43-0473C55E89A8}" type="slidenum">
              <a:rPr lang="en-US" altLang="en-US" smtClean="0"/>
              <a:pPr/>
              <a:t>5</a:t>
            </a:fld>
            <a:endParaRPr lang="en-US" altLang="en-US"/>
          </a:p>
        </p:txBody>
      </p:sp>
      <p:sp>
        <p:nvSpPr>
          <p:cNvPr id="6" name="Footer Placeholder 5"/>
          <p:cNvSpPr>
            <a:spLocks noGrp="1"/>
          </p:cNvSpPr>
          <p:nvPr>
            <p:ph type="ftr" sz="quarter" idx="11"/>
          </p:nvPr>
        </p:nvSpPr>
        <p:spPr/>
        <p:txBody>
          <a:bodyPr/>
          <a:lstStyle/>
          <a:p>
            <a:r>
              <a:rPr lang="en-US" altLang="en-US" smtClean="0"/>
              <a:t>Copyright NataliaS@portnov.com</a:t>
            </a:r>
            <a:endParaRPr lang="en-US" altLang="en-US"/>
          </a:p>
        </p:txBody>
      </p:sp>
    </p:spTree>
    <p:extLst>
      <p:ext uri="{BB962C8B-B14F-4D97-AF65-F5344CB8AC3E}">
        <p14:creationId xmlns:p14="http://schemas.microsoft.com/office/powerpoint/2010/main" xmlns="" val="1962142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609600"/>
          </a:xfr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Simulators : MOBILE</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6</a:t>
            </a:fld>
            <a:endParaRPr lang="en-US" altLang="en-US"/>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xmlns="" val="2647118642"/>
              </p:ext>
            </p:extLst>
          </p:nvPr>
        </p:nvGraphicFramePr>
        <p:xfrm>
          <a:off x="152400" y="685800"/>
          <a:ext cx="4724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9"/>
          <p:cNvGraphicFramePr>
            <a:graphicFrameLocks noGrp="1"/>
          </p:cNvGraphicFramePr>
          <p:nvPr>
            <p:ph sz="half" idx="1"/>
            <p:extLst>
              <p:ext uri="{D42A27DB-BD31-4B8C-83A1-F6EECF244321}">
                <p14:modId xmlns:p14="http://schemas.microsoft.com/office/powerpoint/2010/main" xmlns="" val="780285603"/>
              </p:ext>
            </p:extLst>
          </p:nvPr>
        </p:nvGraphicFramePr>
        <p:xfrm>
          <a:off x="4572000" y="762000"/>
          <a:ext cx="4343400" cy="571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02271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Simulators Pros and Cons</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graphicFrame>
        <p:nvGraphicFramePr>
          <p:cNvPr id="15" name="Content Placeholder 14"/>
          <p:cNvGraphicFramePr>
            <a:graphicFrameLocks noGrp="1"/>
          </p:cNvGraphicFramePr>
          <p:nvPr>
            <p:ph sz="quarter" idx="2"/>
            <p:extLst>
              <p:ext uri="{D42A27DB-BD31-4B8C-83A1-F6EECF244321}">
                <p14:modId xmlns:p14="http://schemas.microsoft.com/office/powerpoint/2010/main" xmlns="" val="1938307981"/>
              </p:ext>
            </p:extLst>
          </p:nvPr>
        </p:nvGraphicFramePr>
        <p:xfrm>
          <a:off x="457200" y="2514600"/>
          <a:ext cx="4040188" cy="3845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Content Placeholder 15"/>
          <p:cNvGraphicFramePr>
            <a:graphicFrameLocks noGrp="1"/>
          </p:cNvGraphicFramePr>
          <p:nvPr>
            <p:ph sz="quarter" idx="4"/>
            <p:extLst>
              <p:ext uri="{D42A27DB-BD31-4B8C-83A1-F6EECF244321}">
                <p14:modId xmlns:p14="http://schemas.microsoft.com/office/powerpoint/2010/main" xmlns="" val="198192379"/>
              </p:ext>
            </p:extLst>
          </p:nvPr>
        </p:nvGraphicFramePr>
        <p:xfrm>
          <a:off x="4645025" y="2514600"/>
          <a:ext cx="4041775" cy="3845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7</a:t>
            </a:fld>
            <a:endParaRPr lang="en-US" altLang="en-US"/>
          </a:p>
        </p:txBody>
      </p:sp>
      <p:pic>
        <p:nvPicPr>
          <p:cNvPr id="11" name="Picture 10"/>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656460" y="990600"/>
            <a:ext cx="1438275" cy="13972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1"/>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5734183" y="990600"/>
            <a:ext cx="1495425" cy="13972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xmlns="" val="121279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600" b="1" dirty="0" smtClean="0">
                <a:solidFill>
                  <a:srgbClr val="C00000"/>
                </a:solidFill>
                <a:effectLst>
                  <a:outerShdw blurRad="38100" dist="38100" dir="2700000" algn="tl">
                    <a:srgbClr val="000000">
                      <a:alpha val="43137"/>
                    </a:srgbClr>
                  </a:outerShdw>
                </a:effectLst>
              </a:rPr>
              <a:t>SIMULATORS vs EMULATOR</a:t>
            </a:r>
            <a:br>
              <a:rPr lang="en-US" sz="3600" b="1" dirty="0" smtClean="0">
                <a:solidFill>
                  <a:srgbClr val="C00000"/>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8</a:t>
            </a:fld>
            <a:endParaRPr lang="en-US" altLang="en-US"/>
          </a:p>
        </p:txBody>
      </p:sp>
      <p:graphicFrame>
        <p:nvGraphicFramePr>
          <p:cNvPr id="11" name="Table 10"/>
          <p:cNvGraphicFramePr>
            <a:graphicFrameLocks noGrp="1"/>
          </p:cNvGraphicFramePr>
          <p:nvPr>
            <p:extLst>
              <p:ext uri="{D42A27DB-BD31-4B8C-83A1-F6EECF244321}">
                <p14:modId xmlns:p14="http://schemas.microsoft.com/office/powerpoint/2010/main" xmlns="" val="1982716579"/>
              </p:ext>
            </p:extLst>
          </p:nvPr>
        </p:nvGraphicFramePr>
        <p:xfrm>
          <a:off x="381000" y="990600"/>
          <a:ext cx="8458200" cy="5562600"/>
        </p:xfrm>
        <a:graphic>
          <a:graphicData uri="http://schemas.openxmlformats.org/drawingml/2006/table">
            <a:tbl>
              <a:tblPr/>
              <a:tblGrid>
                <a:gridCol w="3374876"/>
                <a:gridCol w="2954770"/>
                <a:gridCol w="2128554"/>
              </a:tblGrid>
              <a:tr h="387536">
                <a:tc>
                  <a:txBody>
                    <a:bodyPr/>
                    <a:lstStyle/>
                    <a:p>
                      <a:pPr algn="ctr" fontAlgn="t"/>
                      <a:r>
                        <a:rPr lang="en-US" sz="2000" b="1" dirty="0" smtClean="0">
                          <a:solidFill>
                            <a:schemeClr val="tx1"/>
                          </a:solidFill>
                          <a:effectLst/>
                        </a:rPr>
                        <a:t>Functionality</a:t>
                      </a:r>
                      <a:endParaRPr lang="en-US" sz="2000" b="1" dirty="0">
                        <a:solidFill>
                          <a:schemeClr val="tx1"/>
                        </a:solidFill>
                        <a:effectLst/>
                      </a:endParaRPr>
                    </a:p>
                  </a:txBody>
                  <a:tcPr marL="33053" marR="33053" marT="33053" marB="33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5400000" scaled="1"/>
                      <a:tileRect/>
                    </a:gradFill>
                  </a:tcPr>
                </a:tc>
                <a:tc>
                  <a:txBody>
                    <a:bodyPr/>
                    <a:lstStyle/>
                    <a:p>
                      <a:pPr algn="ctr" fontAlgn="t"/>
                      <a:r>
                        <a:rPr lang="en-US" sz="2000" b="1" dirty="0" smtClean="0">
                          <a:effectLst/>
                        </a:rPr>
                        <a:t>Emulator</a:t>
                      </a:r>
                      <a:endParaRPr lang="en-US" sz="2000" b="1" dirty="0">
                        <a:effectLst/>
                      </a:endParaRPr>
                    </a:p>
                  </a:txBody>
                  <a:tcPr marL="33053" marR="33053" marT="33053" marB="33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5400000" scaled="1"/>
                      <a:tileRect/>
                    </a:gradFill>
                  </a:tcPr>
                </a:tc>
                <a:tc>
                  <a:txBody>
                    <a:bodyPr/>
                    <a:lstStyle/>
                    <a:p>
                      <a:pPr algn="ctr"/>
                      <a:r>
                        <a:rPr lang="en-US" sz="2000" b="1" dirty="0" smtClean="0"/>
                        <a:t>Simulator</a:t>
                      </a:r>
                      <a:endParaRPr lang="en-US" sz="2000" b="1" dirty="0"/>
                    </a:p>
                  </a:txBody>
                  <a:tcPr marL="39664" marR="39664" marT="19832" marB="19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5400000" scaled="1"/>
                      <a:tileRect/>
                    </a:gradFill>
                  </a:tcPr>
                </a:tc>
              </a:tr>
              <a:tr h="989505">
                <a:tc>
                  <a:txBody>
                    <a:bodyPr/>
                    <a:lstStyle/>
                    <a:p>
                      <a:pPr algn="l" fontAlgn="ctr"/>
                      <a:r>
                        <a:rPr lang="en-US" sz="1400" b="1" dirty="0">
                          <a:effectLst/>
                          <a:latin typeface="Droid Sans"/>
                        </a:rPr>
                        <a:t>What it </a:t>
                      </a:r>
                      <a:r>
                        <a:rPr lang="en-US" sz="1400" b="1" dirty="0" smtClean="0">
                          <a:effectLst/>
                          <a:latin typeface="Droid Sans"/>
                        </a:rPr>
                        <a:t>mimics ?</a:t>
                      </a:r>
                      <a:endParaRPr lang="en-US" sz="1400" b="1" dirty="0">
                        <a:effectLst/>
                        <a:latin typeface="Droid Sans"/>
                      </a:endParaRP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fontAlgn="ctr"/>
                      <a:r>
                        <a:rPr lang="en-US" sz="1400" b="1" dirty="0">
                          <a:solidFill>
                            <a:srgbClr val="000000"/>
                          </a:solidFill>
                          <a:effectLst/>
                          <a:latin typeface="Droid Sans"/>
                        </a:rPr>
                        <a:t>Mobile device software</a:t>
                      </a:r>
                    </a:p>
                    <a:p>
                      <a:pPr algn="just" fontAlgn="ctr"/>
                      <a:r>
                        <a:rPr lang="en-US" sz="1400" b="1" dirty="0">
                          <a:solidFill>
                            <a:srgbClr val="000000"/>
                          </a:solidFill>
                          <a:effectLst/>
                          <a:latin typeface="Droid Sans"/>
                        </a:rPr>
                        <a:t>Mobile device hardware</a:t>
                      </a:r>
                    </a:p>
                    <a:p>
                      <a:pPr algn="just" fontAlgn="ctr"/>
                      <a:r>
                        <a:rPr lang="en-US" sz="1400" b="1" dirty="0">
                          <a:solidFill>
                            <a:srgbClr val="000000"/>
                          </a:solidFill>
                          <a:effectLst/>
                          <a:latin typeface="Droid Sans"/>
                        </a:rPr>
                        <a:t>Mobile operating system</a:t>
                      </a: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fontAlgn="ctr"/>
                      <a:r>
                        <a:rPr lang="en-US" sz="1400" b="1" dirty="0">
                          <a:solidFill>
                            <a:srgbClr val="000000"/>
                          </a:solidFill>
                          <a:effectLst/>
                          <a:latin typeface="Droid Sans"/>
                        </a:rPr>
                        <a:t>Internal behavior of the device.</a:t>
                      </a:r>
                    </a:p>
                    <a:p>
                      <a:pPr algn="just" fontAlgn="ctr"/>
                      <a:r>
                        <a:rPr lang="en-US" sz="1400" b="1" dirty="0">
                          <a:solidFill>
                            <a:srgbClr val="000000"/>
                          </a:solidFill>
                          <a:effectLst/>
                          <a:latin typeface="Droid Sans"/>
                        </a:rPr>
                        <a:t>It does not mimic hardware.</a:t>
                      </a: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117746">
                <a:tc>
                  <a:txBody>
                    <a:bodyPr/>
                    <a:lstStyle/>
                    <a:p>
                      <a:pPr algn="l" fontAlgn="ctr"/>
                      <a:r>
                        <a:rPr lang="en-US" sz="1400" b="1" dirty="0">
                          <a:effectLst/>
                          <a:latin typeface="Droid Sans"/>
                        </a:rPr>
                        <a:t>How to get </a:t>
                      </a:r>
                      <a:r>
                        <a:rPr lang="en-US" sz="1400" b="1" dirty="0" smtClean="0">
                          <a:effectLst/>
                          <a:latin typeface="Droid Sans"/>
                        </a:rPr>
                        <a:t>it ?</a:t>
                      </a:r>
                      <a:endParaRPr lang="en-US" sz="1400" b="1" dirty="0">
                        <a:effectLst/>
                        <a:latin typeface="Droid Sans"/>
                      </a:endParaRP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ctr"/>
                      <a:r>
                        <a:rPr lang="en-US" sz="1400" b="1" dirty="0">
                          <a:effectLst/>
                          <a:latin typeface="Droid Sans"/>
                        </a:rPr>
                        <a:t>It is generally provided by the device manufacturer.</a:t>
                      </a: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ctr"/>
                      <a:r>
                        <a:rPr lang="en-US" sz="1400" b="1" dirty="0">
                          <a:effectLst/>
                          <a:latin typeface="Droid Sans"/>
                        </a:rPr>
                        <a:t>It is generally provided by the device manufacturer or some other company.</a:t>
                      </a: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73935">
                <a:tc>
                  <a:txBody>
                    <a:bodyPr/>
                    <a:lstStyle/>
                    <a:p>
                      <a:pPr algn="l" fontAlgn="ctr"/>
                      <a:r>
                        <a:rPr lang="en-US" sz="1400" b="1" dirty="0">
                          <a:effectLst/>
                          <a:latin typeface="Droid Sans"/>
                        </a:rPr>
                        <a:t>Internal structure</a:t>
                      </a: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n-US" sz="1400" b="1" dirty="0">
                          <a:effectLst/>
                          <a:latin typeface="Droid Sans"/>
                        </a:rPr>
                        <a:t>It is written in machine-level assembly language.</a:t>
                      </a:r>
                    </a:p>
                  </a:txBody>
                  <a:tcPr marL="33053" marR="33053" marT="33053" marB="33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n-US" sz="1400" b="1" dirty="0">
                          <a:effectLst/>
                          <a:latin typeface="Droid Sans"/>
                        </a:rPr>
                        <a:t>It is written in high-level language.</a:t>
                      </a:r>
                    </a:p>
                  </a:txBody>
                  <a:tcPr marL="33053" marR="33053" marT="33053" marB="33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73935">
                <a:tc>
                  <a:txBody>
                    <a:bodyPr/>
                    <a:lstStyle/>
                    <a:p>
                      <a:pPr algn="l" fontAlgn="ctr"/>
                      <a:r>
                        <a:rPr lang="en-US" sz="1400" b="1">
                          <a:effectLst/>
                          <a:latin typeface="Droid Sans"/>
                        </a:rPr>
                        <a:t>Debugging</a:t>
                      </a: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ctr"/>
                      <a:r>
                        <a:rPr lang="en-US" sz="1400" b="1">
                          <a:effectLst/>
                          <a:latin typeface="Droid Sans"/>
                        </a:rPr>
                        <a:t>It is more suitable for debugging.</a:t>
                      </a: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ctr"/>
                      <a:r>
                        <a:rPr lang="en-US" sz="1400" b="1" dirty="0">
                          <a:effectLst/>
                          <a:latin typeface="Droid Sans"/>
                        </a:rPr>
                        <a:t>It is not suitable for debugging purpose.</a:t>
                      </a: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265683">
                <a:tc>
                  <a:txBody>
                    <a:bodyPr/>
                    <a:lstStyle/>
                    <a:p>
                      <a:pPr algn="l" fontAlgn="ctr"/>
                      <a:r>
                        <a:rPr lang="en-US" sz="1400" b="1" dirty="0">
                          <a:effectLst/>
                          <a:latin typeface="Droid Sans"/>
                        </a:rPr>
                        <a:t>Performance</a:t>
                      </a: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n-US" sz="1400" b="1" dirty="0">
                          <a:effectLst/>
                          <a:latin typeface="Droid Sans"/>
                        </a:rPr>
                        <a:t>Emulators are really slow. Emulating the actual hardware usually makes the software run slower than it would natively.</a:t>
                      </a:r>
                    </a:p>
                  </a:txBody>
                  <a:tcPr marL="33053" marR="33053" marT="33053" marB="33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ctr"/>
                      <a:r>
                        <a:rPr lang="en-US" sz="1400" b="1" dirty="0">
                          <a:effectLst/>
                          <a:latin typeface="Droid Sans"/>
                        </a:rPr>
                        <a:t>Faster than emulators.</a:t>
                      </a: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54260">
                <a:tc>
                  <a:txBody>
                    <a:bodyPr/>
                    <a:lstStyle/>
                    <a:p>
                      <a:pPr algn="l" fontAlgn="ctr"/>
                      <a:r>
                        <a:rPr lang="en-US" sz="1400" b="1" dirty="0">
                          <a:effectLst/>
                          <a:latin typeface="Droid Sans"/>
                        </a:rPr>
                        <a:t>Example</a:t>
                      </a:r>
                    </a:p>
                  </a:txBody>
                  <a:tcPr marL="33053" marR="33053" marT="33053" marB="33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n-US" sz="1400" b="1">
                          <a:effectLst/>
                          <a:latin typeface="Droid Sans"/>
                        </a:rPr>
                        <a:t>Google’s Android SDK</a:t>
                      </a:r>
                    </a:p>
                  </a:txBody>
                  <a:tcPr marL="33053" marR="33053" marT="33053" marB="33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n-US" sz="1400" b="1" dirty="0">
                          <a:effectLst/>
                          <a:latin typeface="Droid Sans"/>
                        </a:rPr>
                        <a:t>Apple’s iOS Simulator</a:t>
                      </a:r>
                    </a:p>
                  </a:txBody>
                  <a:tcPr marL="33053" marR="33053" marT="33053" marB="33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xmlns="" val="238470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838200"/>
          </a:xfr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lvl="0" algn="ctr"/>
            <a:r>
              <a:rPr lang="en-US" sz="2700" dirty="0" smtClean="0"/>
              <a:t/>
            </a:r>
            <a:br>
              <a:rPr lang="en-US" sz="2700" dirty="0" smtClean="0"/>
            </a:br>
            <a:r>
              <a:rPr lang="en-US" sz="2700" dirty="0" smtClean="0"/>
              <a:t/>
            </a:r>
            <a:br>
              <a:rPr lang="en-US" sz="2700" dirty="0" smtClean="0"/>
            </a:br>
            <a:r>
              <a:rPr lang="en-US" sz="3100" dirty="0" smtClean="0">
                <a:solidFill>
                  <a:srgbClr val="C00000"/>
                </a:solidFill>
              </a:rPr>
              <a:t> </a:t>
            </a:r>
            <a:br>
              <a:rPr lang="en-US" sz="3100" dirty="0" smtClean="0">
                <a:solidFill>
                  <a:srgbClr val="C00000"/>
                </a:solidFill>
              </a:rPr>
            </a:br>
            <a:r>
              <a:rPr lang="en-US" sz="3100" b="1" dirty="0" smtClean="0">
                <a:solidFill>
                  <a:srgbClr val="C00000"/>
                </a:solidFill>
                <a:effectLst>
                  <a:outerShdw blurRad="38100" dist="38100" dir="2700000" algn="tl">
                    <a:srgbClr val="000000">
                      <a:alpha val="43137"/>
                    </a:srgbClr>
                  </a:outerShdw>
                </a:effectLst>
              </a:rPr>
              <a:t>SIMULATORS vs EMULATOR vs Real Device </a:t>
            </a:r>
            <a:r>
              <a:rPr lang="en-US" sz="3100" b="1" dirty="0" smtClean="0">
                <a:solidFill>
                  <a:schemeClr val="tx1"/>
                </a:solidFill>
                <a:effectLst>
                  <a:outerShdw blurRad="38100" dist="38100" dir="2700000" algn="tl">
                    <a:srgbClr val="000000">
                      <a:alpha val="43137"/>
                    </a:srgbClr>
                  </a:outerShdw>
                </a:effectLst>
              </a:rPr>
              <a:t>SUMMARY</a:t>
            </a:r>
            <a:r>
              <a:rPr lang="en-US" sz="3600" b="1" dirty="0" smtClean="0">
                <a:solidFill>
                  <a:schemeClr val="tx1"/>
                </a:solidFill>
                <a:effectLst>
                  <a:outerShdw blurRad="38100" dist="38100" dir="2700000" algn="tl">
                    <a:srgbClr val="000000">
                      <a:alpha val="43137"/>
                    </a:srgbClr>
                  </a:outerShdw>
                </a:effectLst>
              </a:rPr>
              <a:t/>
            </a:r>
            <a:br>
              <a:rPr lang="en-US" sz="3600" b="1" dirty="0" smtClean="0">
                <a:solidFill>
                  <a:schemeClr val="tx1"/>
                </a:solidFill>
                <a:effectLst>
                  <a:outerShdw blurRad="38100" dist="38100" dir="2700000" algn="tl">
                    <a:srgbClr val="000000">
                      <a:alpha val="43137"/>
                    </a:srgbClr>
                  </a:outerShdw>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Footer Placeholder 5"/>
          <p:cNvSpPr>
            <a:spLocks noGrp="1"/>
          </p:cNvSpPr>
          <p:nvPr>
            <p:ph type="ftr" sz="quarter" idx="11"/>
          </p:nvPr>
        </p:nvSpPr>
        <p:spPr/>
        <p:txBody>
          <a:bodyPr/>
          <a:lstStyle/>
          <a:p>
            <a:r>
              <a:rPr lang="en-US" altLang="en-US" dirty="0" smtClean="0"/>
              <a:t>Copyright NataliaS@portnov.com</a:t>
            </a:r>
            <a:endParaRPr lang="en-US" altLang="en-US" dirty="0"/>
          </a:p>
        </p:txBody>
      </p:sp>
      <p:sp>
        <p:nvSpPr>
          <p:cNvPr id="5" name="Slide Number Placeholder 4"/>
          <p:cNvSpPr>
            <a:spLocks noGrp="1"/>
          </p:cNvSpPr>
          <p:nvPr>
            <p:ph type="sldNum" sz="quarter" idx="12"/>
          </p:nvPr>
        </p:nvSpPr>
        <p:spPr/>
        <p:txBody>
          <a:bodyPr/>
          <a:lstStyle/>
          <a:p>
            <a:fld id="{F85569E7-1644-4B64-9542-9C2B5D8E6A61}" type="slidenum">
              <a:rPr lang="en-US" altLang="en-US" smtClean="0"/>
              <a:pPr/>
              <a:t>9</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xmlns="" val="1023231714"/>
              </p:ext>
            </p:extLst>
          </p:nvPr>
        </p:nvGraphicFramePr>
        <p:xfrm>
          <a:off x="381000" y="762001"/>
          <a:ext cx="8382000" cy="5711386"/>
        </p:xfrm>
        <a:graphic>
          <a:graphicData uri="http://schemas.openxmlformats.org/drawingml/2006/table">
            <a:tbl>
              <a:tblPr/>
              <a:tblGrid>
                <a:gridCol w="2928149"/>
                <a:gridCol w="2786851"/>
                <a:gridCol w="2667000"/>
              </a:tblGrid>
              <a:tr h="533399">
                <a:tc>
                  <a:txBody>
                    <a:bodyPr/>
                    <a:lstStyle/>
                    <a:p>
                      <a:pPr algn="ctr" fontAlgn="t"/>
                      <a:r>
                        <a:rPr lang="en-US" sz="1400" dirty="0">
                          <a:solidFill>
                            <a:schemeClr val="tx1"/>
                          </a:solidFill>
                          <a:effectLst/>
                        </a:rPr>
                        <a:t/>
                      </a:r>
                      <a:br>
                        <a:rPr lang="en-US" sz="1400" dirty="0">
                          <a:solidFill>
                            <a:schemeClr val="tx1"/>
                          </a:solidFill>
                          <a:effectLst/>
                        </a:rPr>
                      </a:br>
                      <a:r>
                        <a:rPr lang="en-US" sz="2000" b="1" dirty="0" smtClean="0">
                          <a:solidFill>
                            <a:schemeClr val="tx1"/>
                          </a:solidFill>
                          <a:effectLst/>
                        </a:rPr>
                        <a:t> Functionality</a:t>
                      </a:r>
                      <a:endParaRPr lang="en-US" sz="2000" b="1" dirty="0">
                        <a:solidFill>
                          <a:schemeClr val="tx1"/>
                        </a:solidFill>
                        <a:effectLst/>
                      </a:endParaRPr>
                    </a:p>
                  </a:txBody>
                  <a:tcPr marL="24224" marR="24224" marT="24224" marB="242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800" b="1" dirty="0" smtClean="0">
                          <a:solidFill>
                            <a:schemeClr val="tx1"/>
                          </a:solidFill>
                          <a:effectLst/>
                        </a:rPr>
                        <a:t>Real Device</a:t>
                      </a:r>
                      <a:endParaRPr lang="en-US" sz="1800" b="1" dirty="0">
                        <a:solidFill>
                          <a:schemeClr val="tx1"/>
                        </a:solidFill>
                        <a:effectLst/>
                      </a:endParaRP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effectLst/>
                        </a:rPr>
                        <a:t>Emulator / Simulator</a:t>
                      </a:r>
                    </a:p>
                    <a:p>
                      <a:endParaRPr lang="en-US" sz="1800" b="1" dirty="0">
                        <a:solidFill>
                          <a:schemeClr val="tx1"/>
                        </a:solidFill>
                      </a:endParaRPr>
                    </a:p>
                  </a:txBody>
                  <a:tcPr marL="29069" marR="29069" marT="14535" marB="145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716079">
                <a:tc>
                  <a:txBody>
                    <a:bodyPr/>
                    <a:lstStyle/>
                    <a:p>
                      <a:pPr algn="l" fontAlgn="ctr"/>
                      <a:r>
                        <a:rPr lang="en-US" sz="1800" b="1" dirty="0">
                          <a:effectLst/>
                          <a:latin typeface="Droid Sans"/>
                        </a:rPr>
                        <a:t>Price</a:t>
                      </a: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ctr"/>
                      <a:r>
                        <a:rPr lang="en-US" sz="1400" b="1" dirty="0">
                          <a:effectLst/>
                          <a:latin typeface="Droid Sans"/>
                        </a:rPr>
                        <a:t>Getting real devices will cost you a lot.</a:t>
                      </a: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ctr"/>
                      <a:r>
                        <a:rPr lang="en-US" sz="1400" b="1" dirty="0">
                          <a:effectLst/>
                          <a:latin typeface="Droid Sans"/>
                        </a:rPr>
                        <a:t>It is almost free, we just need to download and install them</a:t>
                      </a: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381771">
                <a:tc>
                  <a:txBody>
                    <a:bodyPr/>
                    <a:lstStyle/>
                    <a:p>
                      <a:pPr algn="l" fontAlgn="ctr"/>
                      <a:r>
                        <a:rPr lang="en-US" sz="1800" b="1" dirty="0">
                          <a:effectLst/>
                          <a:latin typeface="Droid Sans"/>
                        </a:rPr>
                        <a:t>Processing Speed</a:t>
                      </a: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ctr"/>
                      <a:r>
                        <a:rPr lang="en-US" sz="1400" b="1" dirty="0">
                          <a:effectLst/>
                          <a:latin typeface="Droid Sans"/>
                        </a:rPr>
                        <a:t>It has faster processing; however network latency may be normal.</a:t>
                      </a: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n-US" sz="1400" b="1" dirty="0">
                          <a:effectLst/>
                          <a:latin typeface="Droid Sans"/>
                        </a:rPr>
                        <a:t>It is slower as compared to actual devices. It has observed less latency than real devices connected to the local network or in the cloud.</a:t>
                      </a:r>
                    </a:p>
                  </a:txBody>
                  <a:tcPr marL="24224" marR="24224" marT="24224" marB="242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159874">
                <a:tc>
                  <a:txBody>
                    <a:bodyPr/>
                    <a:lstStyle/>
                    <a:p>
                      <a:pPr algn="l" fontAlgn="ctr"/>
                      <a:r>
                        <a:rPr lang="en-US" sz="1800" b="1" dirty="0">
                          <a:effectLst/>
                          <a:latin typeface="Droid Sans"/>
                        </a:rPr>
                        <a:t>Debugging</a:t>
                      </a: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ctr"/>
                      <a:r>
                        <a:rPr lang="en-US" sz="1400" b="1" dirty="0">
                          <a:effectLst/>
                          <a:latin typeface="Droid Sans"/>
                        </a:rPr>
                        <a:t>Debugging is not that easy.</a:t>
                      </a: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n-US" sz="1400" b="1" dirty="0">
                          <a:effectLst/>
                          <a:latin typeface="Droid Sans"/>
                        </a:rPr>
                        <a:t>It provides step-by-step debugging of an application. Also, it provides an efficient way for capturing screenshots.</a:t>
                      </a:r>
                    </a:p>
                  </a:txBody>
                  <a:tcPr marL="24224" marR="24224" marT="24224" marB="242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94181">
                <a:tc>
                  <a:txBody>
                    <a:bodyPr/>
                    <a:lstStyle/>
                    <a:p>
                      <a:pPr algn="l" fontAlgn="ctr"/>
                      <a:r>
                        <a:rPr lang="en-US" sz="1800" b="1" dirty="0">
                          <a:effectLst/>
                          <a:latin typeface="Droid Sans"/>
                        </a:rPr>
                        <a:t>Web-app Testing</a:t>
                      </a: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n-US" sz="1400" b="1" dirty="0">
                          <a:effectLst/>
                          <a:latin typeface="Droid Sans"/>
                        </a:rPr>
                        <a:t>Web applications can be tested in a normal way.</a:t>
                      </a:r>
                    </a:p>
                  </a:txBody>
                  <a:tcPr marL="24224" marR="24224" marT="24224" marB="242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ctr"/>
                      <a:r>
                        <a:rPr lang="en-US" sz="1400" b="1" dirty="0">
                          <a:effectLst/>
                          <a:latin typeface="Droid Sans"/>
                        </a:rPr>
                        <a:t>Testing a web application is much easier.</a:t>
                      </a: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381771">
                <a:tc>
                  <a:txBody>
                    <a:bodyPr/>
                    <a:lstStyle/>
                    <a:p>
                      <a:pPr algn="l" fontAlgn="ctr"/>
                      <a:r>
                        <a:rPr lang="en-US" sz="1800" b="1" dirty="0">
                          <a:effectLst/>
                          <a:latin typeface="Droid Sans"/>
                        </a:rPr>
                        <a:t>Reliability</a:t>
                      </a: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ctr"/>
                      <a:r>
                        <a:rPr lang="en-US" sz="1400" b="1" dirty="0">
                          <a:effectLst/>
                          <a:latin typeface="Droid Sans"/>
                        </a:rPr>
                        <a:t>Testing on a real device has a major advantage that it always gives accurate results.</a:t>
                      </a:r>
                    </a:p>
                  </a:txBody>
                  <a:tcPr marL="24224" marR="24224" marT="24224" marB="242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fontAlgn="t"/>
                      <a:r>
                        <a:rPr lang="en-US" sz="1400" b="1" dirty="0">
                          <a:effectLst/>
                          <a:latin typeface="Droid Sans"/>
                        </a:rPr>
                        <a:t>It cannot simulate all types of user interactions; hence it may lead to false results sometimes. So it scores low when it comes to reliability.</a:t>
                      </a:r>
                    </a:p>
                  </a:txBody>
                  <a:tcPr marL="24224" marR="24224" marT="24224" marB="242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xmlns="" val="3649803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6890</TotalTime>
  <Words>1920</Words>
  <Application>Microsoft Office PowerPoint</Application>
  <PresentationFormat>On-screen Show (4:3)</PresentationFormat>
  <Paragraphs>344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 Becoming a Pro (II)  IN Mobile Applications Testing </vt:lpstr>
      <vt:lpstr>    EMULATORS vs Real Devices  </vt:lpstr>
      <vt:lpstr>    EMULATORS vs Real Devices Summary  </vt:lpstr>
      <vt:lpstr>    EMULATORS : Mobile Automation- Desktop Based  </vt:lpstr>
      <vt:lpstr> Overview: Mobile APPS</vt:lpstr>
      <vt:lpstr>    Simulators : MOBILE  </vt:lpstr>
      <vt:lpstr>    Simulators Pros and Cons  </vt:lpstr>
      <vt:lpstr>    SIMULATORS vs EMULATOR  </vt:lpstr>
      <vt:lpstr>    SIMULATORS vs EMULATOR vs Real Device SUMMARY  </vt:lpstr>
      <vt:lpstr>    SIMULATORS vs EMULATOR vs Real Device  SUMMARY EXTRA “ADVANTAGES”  </vt:lpstr>
      <vt:lpstr>    SIMULATORS vs EMULATOR vs Real Device  SUMMARY EXTRA “ADVANTAGES”   </vt:lpstr>
      <vt:lpstr>    SIMULATORS vs EMULATOR vs Real Device  SUMMARY EXTRA “DISADVANTAGES”   </vt:lpstr>
      <vt:lpstr>    Simulators : iPhone  </vt:lpstr>
      <vt:lpstr>    Most Popular Mobile App Testing Tools   </vt:lpstr>
      <vt:lpstr> EXTRA WHAT’S NEW ?  Mobile Applications Testing </vt:lpstr>
      <vt:lpstr> Overview </vt:lpstr>
      <vt:lpstr>       ANDROID </vt:lpstr>
      <vt:lpstr>       ANDROID </vt:lpstr>
      <vt:lpstr>       ANDROID </vt:lpstr>
      <vt:lpstr>       ANDROID </vt:lpstr>
      <vt:lpstr>       ANDROID </vt:lpstr>
      <vt:lpstr>       ANDROID </vt:lpstr>
      <vt:lpstr>       ANDROID </vt:lpstr>
      <vt:lpstr>       ANDROID </vt:lpstr>
      <vt:lpstr>       ANDROID </vt:lpstr>
      <vt:lpstr>       ANDROID </vt:lpstr>
      <vt:lpstr>       ANDROID </vt:lpstr>
      <vt:lpstr>       ANDROID </vt:lpstr>
      <vt:lpstr>       ANDROID </vt:lpstr>
      <vt:lpstr>       ANDROID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Pro  Mobile Applications Testing</dc:title>
  <dc:creator>Gritasha68</dc:creator>
  <cp:lastModifiedBy>Natalia</cp:lastModifiedBy>
  <cp:revision>825</cp:revision>
  <cp:lastPrinted>1601-01-01T00:00:00Z</cp:lastPrinted>
  <dcterms:created xsi:type="dcterms:W3CDTF">2016-11-06T23:20:37Z</dcterms:created>
  <dcterms:modified xsi:type="dcterms:W3CDTF">2016-12-09T03:56:09Z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