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0"/>
  </p:notesMasterIdLst>
  <p:handoutMasterIdLst>
    <p:handoutMasterId r:id="rId31"/>
  </p:handoutMasterIdLst>
  <p:sldIdLst>
    <p:sldId id="265" r:id="rId2"/>
    <p:sldId id="369" r:id="rId3"/>
    <p:sldId id="375" r:id="rId4"/>
    <p:sldId id="376" r:id="rId5"/>
    <p:sldId id="377" r:id="rId6"/>
    <p:sldId id="378" r:id="rId7"/>
    <p:sldId id="379" r:id="rId8"/>
    <p:sldId id="450" r:id="rId9"/>
    <p:sldId id="459" r:id="rId10"/>
    <p:sldId id="458" r:id="rId11"/>
    <p:sldId id="451" r:id="rId12"/>
    <p:sldId id="452" r:id="rId13"/>
    <p:sldId id="454" r:id="rId14"/>
    <p:sldId id="455" r:id="rId15"/>
    <p:sldId id="456" r:id="rId16"/>
    <p:sldId id="460" r:id="rId17"/>
    <p:sldId id="457" r:id="rId18"/>
    <p:sldId id="462" r:id="rId19"/>
    <p:sldId id="463" r:id="rId20"/>
    <p:sldId id="464" r:id="rId21"/>
    <p:sldId id="465" r:id="rId22"/>
    <p:sldId id="466" r:id="rId23"/>
    <p:sldId id="467" r:id="rId24"/>
    <p:sldId id="468" r:id="rId25"/>
    <p:sldId id="469" r:id="rId26"/>
    <p:sldId id="470" r:id="rId27"/>
    <p:sldId id="471" r:id="rId28"/>
    <p:sldId id="472" r:id="rId2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CCCC"/>
    <a:srgbClr val="FFFF66"/>
    <a:srgbClr val="FFCC00"/>
    <a:srgbClr val="99FF33"/>
    <a:srgbClr val="FFFFFF"/>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1" autoAdjust="0"/>
    <p:restoredTop sz="95737" autoAdjust="0"/>
  </p:normalViewPr>
  <p:slideViewPr>
    <p:cSldViewPr>
      <p:cViewPr varScale="1">
        <p:scale>
          <a:sx n="87" d="100"/>
          <a:sy n="87"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77569-F10C-45FC-9F5E-9867B3C9E205}" type="doc">
      <dgm:prSet loTypeId="urn:microsoft.com/office/officeart/2005/8/layout/target2" loCatId="relationship" qsTypeId="urn:microsoft.com/office/officeart/2005/8/quickstyle/3d3" qsCatId="3D" csTypeId="urn:microsoft.com/office/officeart/2005/8/colors/accent0_3" csCatId="mainScheme" phldr="1"/>
      <dgm:spPr/>
      <dgm:t>
        <a:bodyPr/>
        <a:lstStyle/>
        <a:p>
          <a:endParaRPr lang="en-US"/>
        </a:p>
      </dgm:t>
    </dgm:pt>
    <dgm:pt modelId="{A5C5D2E5-141C-45B1-B518-3662EA85C424}">
      <dgm:prSet custT="1"/>
      <dgm:spPr/>
      <dgm:t>
        <a:bodyPr/>
        <a:lstStyle/>
        <a:p>
          <a:pPr rtl="0"/>
          <a:r>
            <a:rPr lang="en-US" sz="1800" b="1" i="0" dirty="0" smtClean="0"/>
            <a:t>Banking applications are considered to be one of the most complex applications in  development and testing </a:t>
          </a:r>
          <a:r>
            <a:rPr lang="en-US" sz="2000" b="1" i="0" dirty="0" smtClean="0"/>
            <a:t>industry. </a:t>
          </a:r>
          <a:endParaRPr lang="en-US" sz="2000" b="1" dirty="0"/>
        </a:p>
      </dgm:t>
    </dgm:pt>
    <dgm:pt modelId="{D09163FD-761B-4195-8949-E1664CE4EAAE}" type="parTrans" cxnId="{26771E8C-FBA2-4BD4-9CE8-38E334295EB4}">
      <dgm:prSet/>
      <dgm:spPr/>
      <dgm:t>
        <a:bodyPr/>
        <a:lstStyle/>
        <a:p>
          <a:endParaRPr lang="en-US"/>
        </a:p>
      </dgm:t>
    </dgm:pt>
    <dgm:pt modelId="{95D3B692-2034-4E8C-BD8D-0DF93BC69C56}" type="sibTrans" cxnId="{26771E8C-FBA2-4BD4-9CE8-38E334295EB4}">
      <dgm:prSet/>
      <dgm:spPr/>
      <dgm:t>
        <a:bodyPr/>
        <a:lstStyle/>
        <a:p>
          <a:endParaRPr lang="en-US"/>
        </a:p>
      </dgm:t>
    </dgm:pt>
    <dgm:pt modelId="{525A6BD7-1F7E-44D5-8F33-6F8F8E1B8ABE}">
      <dgm:prSet custT="1"/>
      <dgm:spPr/>
      <dgm:t>
        <a:bodyPr/>
        <a:lstStyle/>
        <a:p>
          <a:pPr rtl="0"/>
          <a:r>
            <a:rPr lang="en-US" sz="1800" b="1" i="0" dirty="0" smtClean="0"/>
            <a:t>What makes Banking application so complex? </a:t>
          </a:r>
          <a:endParaRPr lang="en-US" sz="1800" b="1" dirty="0"/>
        </a:p>
      </dgm:t>
    </dgm:pt>
    <dgm:pt modelId="{BAA711C5-53BD-4D4B-9813-50F9AA48B229}" type="parTrans" cxnId="{3E554E69-D3BC-4662-9388-5923136BB550}">
      <dgm:prSet/>
      <dgm:spPr/>
      <dgm:t>
        <a:bodyPr/>
        <a:lstStyle/>
        <a:p>
          <a:endParaRPr lang="en-US"/>
        </a:p>
      </dgm:t>
    </dgm:pt>
    <dgm:pt modelId="{519E886A-26D7-4BBE-9F70-A26A2FE0CD3F}" type="sibTrans" cxnId="{3E554E69-D3BC-4662-9388-5923136BB550}">
      <dgm:prSet/>
      <dgm:spPr/>
      <dgm:t>
        <a:bodyPr/>
        <a:lstStyle/>
        <a:p>
          <a:endParaRPr lang="en-US"/>
        </a:p>
      </dgm:t>
    </dgm:pt>
    <dgm:pt modelId="{9902B3A2-7347-40DF-BAD6-60C5E94CD772}">
      <dgm:prSet custT="1"/>
      <dgm:spPr/>
      <dgm:t>
        <a:bodyPr/>
        <a:lstStyle/>
        <a:p>
          <a:pPr rtl="0"/>
          <a:r>
            <a:rPr lang="en-US" sz="1800" b="1" i="0" dirty="0" smtClean="0"/>
            <a:t>What approach should be followed in order to test the complex workflows involved?</a:t>
          </a:r>
          <a:endParaRPr lang="en-US" sz="1800" b="1" dirty="0"/>
        </a:p>
      </dgm:t>
    </dgm:pt>
    <dgm:pt modelId="{BBEA482C-38B8-4A67-94F6-3495C801836D}" type="parTrans" cxnId="{6E33AC6F-CCFD-4750-9BEF-ECCE4C077AFD}">
      <dgm:prSet/>
      <dgm:spPr/>
      <dgm:t>
        <a:bodyPr/>
        <a:lstStyle/>
        <a:p>
          <a:endParaRPr lang="en-US"/>
        </a:p>
      </dgm:t>
    </dgm:pt>
    <dgm:pt modelId="{3CE0FB48-838A-41C8-96DA-45335FE9A8C9}" type="sibTrans" cxnId="{6E33AC6F-CCFD-4750-9BEF-ECCE4C077AFD}">
      <dgm:prSet/>
      <dgm:spPr/>
      <dgm:t>
        <a:bodyPr/>
        <a:lstStyle/>
        <a:p>
          <a:endParaRPr lang="en-US"/>
        </a:p>
      </dgm:t>
    </dgm:pt>
    <dgm:pt modelId="{9CABAB8F-48DE-41F7-87D5-7AD7EC8F2F52}" type="pres">
      <dgm:prSet presAssocID="{13A77569-F10C-45FC-9F5E-9867B3C9E205}" presName="Name0" presStyleCnt="0">
        <dgm:presLayoutVars>
          <dgm:chMax val="3"/>
          <dgm:chPref val="1"/>
          <dgm:dir/>
          <dgm:animLvl val="lvl"/>
          <dgm:resizeHandles/>
        </dgm:presLayoutVars>
      </dgm:prSet>
      <dgm:spPr/>
      <dgm:t>
        <a:bodyPr/>
        <a:lstStyle/>
        <a:p>
          <a:endParaRPr lang="en-US"/>
        </a:p>
      </dgm:t>
    </dgm:pt>
    <dgm:pt modelId="{29073EF8-7464-457B-B05E-0429CECF7A64}" type="pres">
      <dgm:prSet presAssocID="{13A77569-F10C-45FC-9F5E-9867B3C9E205}" presName="outerBox" presStyleCnt="0"/>
      <dgm:spPr/>
      <dgm:t>
        <a:bodyPr/>
        <a:lstStyle/>
        <a:p>
          <a:endParaRPr lang="en-US"/>
        </a:p>
      </dgm:t>
    </dgm:pt>
    <dgm:pt modelId="{94BFC93C-89C3-4FF1-B809-3C1E05771C8D}" type="pres">
      <dgm:prSet presAssocID="{13A77569-F10C-45FC-9F5E-9867B3C9E205}" presName="outerBoxParent" presStyleLbl="node1" presStyleIdx="0" presStyleCnt="3" custScaleY="93973"/>
      <dgm:spPr/>
      <dgm:t>
        <a:bodyPr/>
        <a:lstStyle/>
        <a:p>
          <a:endParaRPr lang="en-US"/>
        </a:p>
      </dgm:t>
    </dgm:pt>
    <dgm:pt modelId="{631BB067-C028-4D78-820E-FEC357E6B6B5}" type="pres">
      <dgm:prSet presAssocID="{13A77569-F10C-45FC-9F5E-9867B3C9E205}" presName="outerBoxChildren" presStyleCnt="0"/>
      <dgm:spPr/>
      <dgm:t>
        <a:bodyPr/>
        <a:lstStyle/>
        <a:p>
          <a:endParaRPr lang="en-US"/>
        </a:p>
      </dgm:t>
    </dgm:pt>
    <dgm:pt modelId="{93357746-9034-4440-898F-D4D645B764B8}" type="pres">
      <dgm:prSet presAssocID="{13A77569-F10C-45FC-9F5E-9867B3C9E205}" presName="middleBox" presStyleCnt="0"/>
      <dgm:spPr/>
      <dgm:t>
        <a:bodyPr/>
        <a:lstStyle/>
        <a:p>
          <a:endParaRPr lang="en-US"/>
        </a:p>
      </dgm:t>
    </dgm:pt>
    <dgm:pt modelId="{46D5C839-CF5C-4CA3-9810-B641DD8EDB97}" type="pres">
      <dgm:prSet presAssocID="{13A77569-F10C-45FC-9F5E-9867B3C9E205}" presName="middleBoxParent" presStyleLbl="node1" presStyleIdx="1" presStyleCnt="3" custScaleY="76761"/>
      <dgm:spPr/>
      <dgm:t>
        <a:bodyPr/>
        <a:lstStyle/>
        <a:p>
          <a:endParaRPr lang="en-US"/>
        </a:p>
      </dgm:t>
    </dgm:pt>
    <dgm:pt modelId="{602DE71D-CA4A-4162-BB1D-4F8503DD7E86}" type="pres">
      <dgm:prSet presAssocID="{13A77569-F10C-45FC-9F5E-9867B3C9E205}" presName="middleBoxChildren" presStyleCnt="0"/>
      <dgm:spPr/>
      <dgm:t>
        <a:bodyPr/>
        <a:lstStyle/>
        <a:p>
          <a:endParaRPr lang="en-US"/>
        </a:p>
      </dgm:t>
    </dgm:pt>
    <dgm:pt modelId="{65C3D76F-7FE2-4AB1-AA3D-C3F005A2D8A4}" type="pres">
      <dgm:prSet presAssocID="{13A77569-F10C-45FC-9F5E-9867B3C9E205}" presName="centerBox" presStyleCnt="0"/>
      <dgm:spPr/>
      <dgm:t>
        <a:bodyPr/>
        <a:lstStyle/>
        <a:p>
          <a:endParaRPr lang="en-US"/>
        </a:p>
      </dgm:t>
    </dgm:pt>
    <dgm:pt modelId="{5B32A2C9-9D10-4717-AA72-BF3DF129885A}" type="pres">
      <dgm:prSet presAssocID="{13A77569-F10C-45FC-9F5E-9867B3C9E205}" presName="centerBoxParent" presStyleLbl="node1" presStyleIdx="2" presStyleCnt="3" custScaleY="56316"/>
      <dgm:spPr/>
      <dgm:t>
        <a:bodyPr/>
        <a:lstStyle/>
        <a:p>
          <a:endParaRPr lang="en-US"/>
        </a:p>
      </dgm:t>
    </dgm:pt>
  </dgm:ptLst>
  <dgm:cxnLst>
    <dgm:cxn modelId="{DDA4A9C0-FE78-4C82-A908-03481365B458}" type="presOf" srcId="{A5C5D2E5-141C-45B1-B518-3662EA85C424}" destId="{94BFC93C-89C3-4FF1-B809-3C1E05771C8D}" srcOrd="0" destOrd="0" presId="urn:microsoft.com/office/officeart/2005/8/layout/target2"/>
    <dgm:cxn modelId="{D76C4240-7721-4ED3-8863-4AB529605443}" type="presOf" srcId="{525A6BD7-1F7E-44D5-8F33-6F8F8E1B8ABE}" destId="{46D5C839-CF5C-4CA3-9810-B641DD8EDB97}" srcOrd="0" destOrd="0" presId="urn:microsoft.com/office/officeart/2005/8/layout/target2"/>
    <dgm:cxn modelId="{9A1E96FE-EB44-4689-9701-01A1A9465626}" type="presOf" srcId="{9902B3A2-7347-40DF-BAD6-60C5E94CD772}" destId="{5B32A2C9-9D10-4717-AA72-BF3DF129885A}" srcOrd="0" destOrd="0" presId="urn:microsoft.com/office/officeart/2005/8/layout/target2"/>
    <dgm:cxn modelId="{26771E8C-FBA2-4BD4-9CE8-38E334295EB4}" srcId="{13A77569-F10C-45FC-9F5E-9867B3C9E205}" destId="{A5C5D2E5-141C-45B1-B518-3662EA85C424}" srcOrd="0" destOrd="0" parTransId="{D09163FD-761B-4195-8949-E1664CE4EAAE}" sibTransId="{95D3B692-2034-4E8C-BD8D-0DF93BC69C56}"/>
    <dgm:cxn modelId="{F8477151-A605-4CB1-8537-F02820C1C40F}" type="presOf" srcId="{13A77569-F10C-45FC-9F5E-9867B3C9E205}" destId="{9CABAB8F-48DE-41F7-87D5-7AD7EC8F2F52}" srcOrd="0" destOrd="0" presId="urn:microsoft.com/office/officeart/2005/8/layout/target2"/>
    <dgm:cxn modelId="{6E33AC6F-CCFD-4750-9BEF-ECCE4C077AFD}" srcId="{13A77569-F10C-45FC-9F5E-9867B3C9E205}" destId="{9902B3A2-7347-40DF-BAD6-60C5E94CD772}" srcOrd="2" destOrd="0" parTransId="{BBEA482C-38B8-4A67-94F6-3495C801836D}" sibTransId="{3CE0FB48-838A-41C8-96DA-45335FE9A8C9}"/>
    <dgm:cxn modelId="{3E554E69-D3BC-4662-9388-5923136BB550}" srcId="{13A77569-F10C-45FC-9F5E-9867B3C9E205}" destId="{525A6BD7-1F7E-44D5-8F33-6F8F8E1B8ABE}" srcOrd="1" destOrd="0" parTransId="{BAA711C5-53BD-4D4B-9813-50F9AA48B229}" sibTransId="{519E886A-26D7-4BBE-9F70-A26A2FE0CD3F}"/>
    <dgm:cxn modelId="{5B1C9B40-E57F-4B96-A5C2-B6E969FA0393}" type="presParOf" srcId="{9CABAB8F-48DE-41F7-87D5-7AD7EC8F2F52}" destId="{29073EF8-7464-457B-B05E-0429CECF7A64}" srcOrd="0" destOrd="0" presId="urn:microsoft.com/office/officeart/2005/8/layout/target2"/>
    <dgm:cxn modelId="{7D283B7A-C29E-440E-A9CB-C524E2D3F574}" type="presParOf" srcId="{29073EF8-7464-457B-B05E-0429CECF7A64}" destId="{94BFC93C-89C3-4FF1-B809-3C1E05771C8D}" srcOrd="0" destOrd="0" presId="urn:microsoft.com/office/officeart/2005/8/layout/target2"/>
    <dgm:cxn modelId="{7639CC06-306F-4EC4-B30A-E673E84B9A7D}" type="presParOf" srcId="{29073EF8-7464-457B-B05E-0429CECF7A64}" destId="{631BB067-C028-4D78-820E-FEC357E6B6B5}" srcOrd="1" destOrd="0" presId="urn:microsoft.com/office/officeart/2005/8/layout/target2"/>
    <dgm:cxn modelId="{8AD8FC84-D987-49A9-9724-824BAE84FA22}" type="presParOf" srcId="{9CABAB8F-48DE-41F7-87D5-7AD7EC8F2F52}" destId="{93357746-9034-4440-898F-D4D645B764B8}" srcOrd="1" destOrd="0" presId="urn:microsoft.com/office/officeart/2005/8/layout/target2"/>
    <dgm:cxn modelId="{8AD0F98B-EAB3-4EF5-A875-362FE2A298F6}" type="presParOf" srcId="{93357746-9034-4440-898F-D4D645B764B8}" destId="{46D5C839-CF5C-4CA3-9810-B641DD8EDB97}" srcOrd="0" destOrd="0" presId="urn:microsoft.com/office/officeart/2005/8/layout/target2"/>
    <dgm:cxn modelId="{ADBBFB40-1527-4D85-A00F-189F255DF65E}" type="presParOf" srcId="{93357746-9034-4440-898F-D4D645B764B8}" destId="{602DE71D-CA4A-4162-BB1D-4F8503DD7E86}" srcOrd="1" destOrd="0" presId="urn:microsoft.com/office/officeart/2005/8/layout/target2"/>
    <dgm:cxn modelId="{DBF036E1-961E-4AC2-B25F-BB5F5166AAED}" type="presParOf" srcId="{9CABAB8F-48DE-41F7-87D5-7AD7EC8F2F52}" destId="{65C3D76F-7FE2-4AB1-AA3D-C3F005A2D8A4}" srcOrd="2" destOrd="0" presId="urn:microsoft.com/office/officeart/2005/8/layout/target2"/>
    <dgm:cxn modelId="{6277EF75-1AD6-4569-8DE1-2310463DD742}" type="presParOf" srcId="{65C3D76F-7FE2-4AB1-AA3D-C3F005A2D8A4}" destId="{5B32A2C9-9D10-4717-AA72-BF3DF129885A}" srcOrd="0" destOrd="0" presId="urn:microsoft.com/office/officeart/2005/8/layout/targe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baseline="0" dirty="0" smtClean="0">
              <a:solidFill>
                <a:schemeClr val="accent1">
                  <a:lumMod val="50000"/>
                </a:schemeClr>
              </a:solidFill>
            </a:rPr>
            <a:t>Types </a:t>
          </a:r>
          <a:endParaRPr lang="en-US" sz="3600" b="0" baseline="0" dirty="0">
            <a:solidFill>
              <a:schemeClr val="accent1">
                <a:lumMod val="50000"/>
              </a:schemeClr>
            </a:solidFill>
          </a:endParaRPr>
        </a:p>
      </dgm:t>
    </dgm:pt>
    <dgm:pt modelId="{549A2267-8381-47F4-A5C0-D20D3A86A22F}" type="parTrans" cxnId="{47435029-87FF-4A80-AF85-F983E91E5BFF}">
      <dgm:prSet/>
      <dgm:spPr/>
      <dgm:t>
        <a:bodyPr/>
        <a:lstStyle/>
        <a:p>
          <a:pPr algn="ctr"/>
          <a:endParaRPr lang="en-US"/>
        </a:p>
      </dgm:t>
    </dgm:pt>
    <dgm:pt modelId="{A43C1D8A-526B-4628-873F-104955FAE46D}" type="sibTrans" cxnId="{47435029-87FF-4A80-AF85-F983E91E5BFF}">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just" rtl="0"/>
          <a:r>
            <a:rPr lang="en-US" sz="3600" b="0" baseline="0" dirty="0" smtClean="0">
              <a:solidFill>
                <a:schemeClr val="accent1">
                  <a:lumMod val="50000"/>
                </a:schemeClr>
              </a:solidFill>
            </a:rPr>
            <a:t>Categories </a:t>
          </a:r>
          <a:endParaRPr lang="en-US" sz="3600" b="0" baseline="0" dirty="0">
            <a:solidFill>
              <a:schemeClr val="accent1">
                <a:lumMod val="50000"/>
              </a:schemeClr>
            </a:solidFill>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Troubleshooting Guide </a:t>
          </a:r>
          <a:endParaRPr lang="en-US" sz="3600" dirty="0">
            <a:solidFill>
              <a:schemeClr val="accent1">
                <a:lumMod val="50000"/>
              </a:schemeClr>
            </a:solidFill>
          </a:endParaRPr>
        </a:p>
      </dgm:t>
    </dgm:pt>
    <dgm:pt modelId="{F3C8B9E4-892A-4349-9377-6C2E9F18F40C}" type="sibTrans" cxnId="{503339FF-4291-4AC8-B977-1F78797A0934}">
      <dgm:prSet/>
      <dgm:spPr/>
      <dgm:t>
        <a:bodyPr/>
        <a:lstStyle/>
        <a:p>
          <a:pPr algn="ctr"/>
          <a:endParaRPr lang="en-US"/>
        </a:p>
      </dgm:t>
    </dgm:pt>
    <dgm:pt modelId="{A7C4D95B-C16C-414D-B06C-1A427F449D22}" type="parTrans" cxnId="{503339FF-4291-4AC8-B977-1F78797A0934}">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Simulators</a:t>
          </a:r>
          <a:endParaRPr lang="en-US" sz="3600" dirty="0">
            <a:solidFill>
              <a:schemeClr val="accent1">
                <a:lumMod val="50000"/>
              </a:schemeClr>
            </a:solidFill>
          </a:endParaRPr>
        </a:p>
      </dgm:t>
    </dgm:pt>
    <dgm:pt modelId="{3409E0D5-0FAB-4511-9A68-F65441AA5A54}" type="sibTrans" cxnId="{27E225CB-71D7-4A34-9068-84C556E4943E}">
      <dgm:prSet/>
      <dgm:spPr/>
      <dgm:t>
        <a:bodyPr/>
        <a:lstStyle/>
        <a:p>
          <a:pPr algn="ctr"/>
          <a:endParaRPr lang="en-US"/>
        </a:p>
      </dgm:t>
    </dgm:pt>
    <dgm:pt modelId="{2305C1FE-74D5-42E3-9402-AAEE2D41E3CB}" type="parTrans" cxnId="{27E225CB-71D7-4A34-9068-84C556E4943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tx2">
                  <a:lumMod val="50000"/>
                </a:schemeClr>
              </a:solidFill>
            </a:rPr>
            <a:t>Emulators</a:t>
          </a:r>
          <a:endParaRPr lang="en-US" sz="3600" dirty="0">
            <a:solidFill>
              <a:schemeClr val="tx2">
                <a:lumMod val="50000"/>
              </a:schemeClr>
            </a:solidFill>
          </a:endParaRPr>
        </a:p>
      </dgm:t>
    </dgm:pt>
    <dgm:pt modelId="{FC9D01A5-01C9-45C5-8C84-BAF7F7ABDACC}" type="sibTrans" cxnId="{DF80206F-D531-4A76-9A31-D3976034396D}">
      <dgm:prSet/>
      <dgm:spPr/>
      <dgm:t>
        <a:bodyPr/>
        <a:lstStyle/>
        <a:p>
          <a:pPr algn="ctr"/>
          <a:endParaRPr lang="en-US"/>
        </a:p>
      </dgm:t>
    </dgm:pt>
    <dgm:pt modelId="{9F113485-E6EF-4028-A4EE-C58134A5127F}" type="parTrans" cxnId="{DF80206F-D531-4A76-9A31-D3976034396D}">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dirty="0" smtClean="0">
              <a:solidFill>
                <a:srgbClr val="7030A0"/>
              </a:solidFill>
            </a:rPr>
            <a:t>Remote Device Access (RDA)</a:t>
          </a:r>
          <a:endParaRPr lang="en-US" sz="3600" b="0" dirty="0">
            <a:solidFill>
              <a:srgbClr val="7030A0"/>
            </a:solidFill>
          </a:endParaRPr>
        </a:p>
      </dgm:t>
    </dgm:pt>
    <dgm:pt modelId="{5207BC09-ABB5-489A-B7C3-1F01478CB48A}" type="sibTrans" cxnId="{5068A561-6412-4742-93D5-BD9178C7E57E}">
      <dgm:prSet/>
      <dgm:spPr/>
      <dgm:t>
        <a:bodyPr/>
        <a:lstStyle/>
        <a:p>
          <a:pPr algn="ctr"/>
          <a:endParaRPr lang="en-US"/>
        </a:p>
      </dgm:t>
    </dgm:pt>
    <dgm:pt modelId="{40486A23-78A9-4399-9CC9-9FF54845F4DA}" type="parTrans" cxnId="{5068A561-6412-4742-93D5-BD9178C7E57E}">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Mobile Test Industry Standards</a:t>
          </a:r>
          <a:endParaRPr lang="en-US" sz="3600" dirty="0">
            <a:solidFill>
              <a:schemeClr val="accent1">
                <a:lumMod val="50000"/>
              </a:schemeClr>
            </a:solidFill>
          </a:endParaRPr>
        </a:p>
      </dgm:t>
    </dgm:pt>
    <dgm:pt modelId="{116AB8CD-DA36-4616-BD48-79D6DF095DE5}" type="sibTrans" cxnId="{37BB92F7-319F-4737-9557-F0AA3B510557}">
      <dgm:prSet/>
      <dgm:spPr/>
      <dgm:t>
        <a:bodyPr/>
        <a:lstStyle/>
        <a:p>
          <a:pPr algn="ctr"/>
          <a:endParaRPr lang="en-US"/>
        </a:p>
      </dgm:t>
    </dgm:pt>
    <dgm:pt modelId="{C90341FE-5C89-43F6-9A9D-895D0616A22A}" type="parTrans" cxnId="{37BB92F7-319F-4737-9557-F0AA3B510557}">
      <dgm:prSet/>
      <dgm:spPr/>
      <dgm:t>
        <a:bodyPr/>
        <a:lstStyle/>
        <a:p>
          <a:pPr algn="ctr"/>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Distribution/Installation/Logs</a:t>
          </a:r>
          <a:endParaRPr lang="en-US" sz="3600" dirty="0">
            <a:solidFill>
              <a:schemeClr val="accent1">
                <a:lumMod val="50000"/>
              </a:schemeClr>
            </a:solidFill>
          </a:endParaRPr>
        </a:p>
      </dgm:t>
    </dgm:pt>
    <dgm:pt modelId="{D73A95DD-EEBF-4E72-AB5B-57C9F8AF45AE}" type="sibTrans" cxnId="{97CFDC7F-EB05-4BFB-8738-413B1FAF3109}">
      <dgm:prSet/>
      <dgm:spPr/>
      <dgm:t>
        <a:bodyPr/>
        <a:lstStyle/>
        <a:p>
          <a:pPr algn="ctr"/>
          <a:endParaRPr lang="en-US"/>
        </a:p>
      </dgm:t>
    </dgm:pt>
    <dgm:pt modelId="{04C923F3-21A2-4C29-86F2-CCA632C61987}" type="parTrans" cxnId="{97CFDC7F-EB05-4BFB-8738-413B1FAF3109}">
      <dgm:prSet/>
      <dgm:spPr/>
      <dgm:t>
        <a:bodyPr/>
        <a:lstStyle/>
        <a:p>
          <a:pPr algn="ctr"/>
          <a:endParaRPr lang="en-US"/>
        </a:p>
      </dgm:t>
    </dgm:pt>
    <dgm:pt modelId="{35247326-158D-496E-AF04-FB1EA52C4C6A}">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App Risk Analysis </a:t>
          </a:r>
          <a:endParaRPr lang="en-US" sz="3600" dirty="0">
            <a:solidFill>
              <a:schemeClr val="accent1">
                <a:lumMod val="50000"/>
              </a:schemeClr>
            </a:solidFill>
          </a:endParaRPr>
        </a:p>
      </dgm:t>
    </dgm:pt>
    <dgm:pt modelId="{BD95F6AF-C22B-4959-A9F0-5C5886735312}" type="parTrans" cxnId="{240E0669-6593-4CF6-8560-74C01E3BF0D8}">
      <dgm:prSet/>
      <dgm:spPr/>
      <dgm:t>
        <a:bodyPr/>
        <a:lstStyle/>
        <a:p>
          <a:endParaRPr lang="en-US"/>
        </a:p>
      </dgm:t>
    </dgm:pt>
    <dgm:pt modelId="{9A514CC4-29FB-417B-9E59-1B67A67000D9}" type="sibTrans" cxnId="{240E0669-6593-4CF6-8560-74C01E3BF0D8}">
      <dgm:prSet/>
      <dgm:spPr/>
      <dgm:t>
        <a:bodyPr/>
        <a:lstStyle/>
        <a:p>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t>
        <a:bodyPr/>
        <a:lstStyle/>
        <a:p>
          <a:endParaRPr lang="en-US"/>
        </a:p>
      </dgm:t>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t>
        <a:bodyPr/>
        <a:lstStyle/>
        <a:p>
          <a:endParaRPr lang="en-US"/>
        </a:p>
      </dgm:t>
    </dgm:pt>
    <dgm:pt modelId="{168EAC1F-03CE-4798-9B72-CDAE5E22D935}" type="pres">
      <dgm:prSet presAssocID="{E3C017CE-529E-47FE-A21F-64EEC7DF3F6B}" presName="horFlow" presStyleCnt="0"/>
      <dgm:spPr/>
      <dgm:t>
        <a:bodyPr/>
        <a:lstStyle/>
        <a:p>
          <a:endParaRPr lang="en-US"/>
        </a:p>
      </dgm:t>
    </dgm:pt>
    <dgm:pt modelId="{D8FB0E70-CD85-4DE7-99BF-6E3E9453E4F9}" type="pres">
      <dgm:prSet presAssocID="{E3C017CE-529E-47FE-A21F-64EEC7DF3F6B}" presName="bigChev" presStyleLbl="node1" presStyleIdx="1" presStyleCnt="9" custScaleX="762756" custLinFactNeighborX="-42375" custLinFactNeighborY="3560"/>
      <dgm:spPr/>
      <dgm:t>
        <a:bodyPr/>
        <a:lstStyle/>
        <a:p>
          <a:endParaRPr lang="en-US"/>
        </a:p>
      </dgm:t>
    </dgm:pt>
    <dgm:pt modelId="{DD311FD1-962D-4937-B172-301C2BB6AB5B}" type="pres">
      <dgm:prSet presAssocID="{E3C017CE-529E-47FE-A21F-64EEC7DF3F6B}" presName="vSp" presStyleCnt="0"/>
      <dgm:spPr/>
      <dgm:t>
        <a:bodyPr/>
        <a:lstStyle/>
        <a:p>
          <a:endParaRPr lang="en-US"/>
        </a:p>
      </dgm:t>
    </dgm:pt>
    <dgm:pt modelId="{6C52A559-76D6-4786-B8C9-08539F561882}" type="pres">
      <dgm:prSet presAssocID="{2F5F098E-EF7B-4753-80A5-59E67181F8D1}" presName="horFlow" presStyleCnt="0"/>
      <dgm:spPr/>
      <dgm:t>
        <a:bodyPr/>
        <a:lstStyle/>
        <a:p>
          <a:endParaRPr lang="en-US"/>
        </a:p>
      </dgm:t>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t>
        <a:bodyPr/>
        <a:lstStyle/>
        <a:p>
          <a:endParaRPr lang="en-US"/>
        </a:p>
      </dgm:t>
    </dgm:pt>
    <dgm:pt modelId="{ABBE80C7-85A8-4838-AEA3-1B22D4E41D9A}" type="pres">
      <dgm:prSet presAssocID="{7C46D396-9481-4100-972B-32D5664D1577}" presName="horFlow" presStyleCnt="0"/>
      <dgm:spPr/>
      <dgm:t>
        <a:bodyPr/>
        <a:lstStyle/>
        <a:p>
          <a:endParaRPr lang="en-US"/>
        </a:p>
      </dgm:t>
    </dgm:pt>
    <dgm:pt modelId="{2F26AEE6-3117-4C1A-AC1A-F6397C6C4984}" type="pres">
      <dgm:prSet presAssocID="{7C46D396-9481-4100-972B-32D5664D1577}" presName="bigChev" presStyleLbl="node1" presStyleIdx="3" presStyleCnt="9" custScaleX="762756"/>
      <dgm:spPr/>
      <dgm:t>
        <a:bodyPr/>
        <a:lstStyle/>
        <a:p>
          <a:endParaRPr lang="en-US"/>
        </a:p>
      </dgm:t>
    </dgm:pt>
    <dgm:pt modelId="{ABEC54FE-7023-4629-975F-12AF40F92202}" type="pres">
      <dgm:prSet presAssocID="{7C46D396-9481-4100-972B-32D5664D1577}" presName="vSp" presStyleCnt="0"/>
      <dgm:spPr/>
      <dgm:t>
        <a:bodyPr/>
        <a:lstStyle/>
        <a:p>
          <a:endParaRPr lang="en-US"/>
        </a:p>
      </dgm:t>
    </dgm:pt>
    <dgm:pt modelId="{B498117A-6BB6-4298-BBFB-1743405D0B0D}" type="pres">
      <dgm:prSet presAssocID="{E0FCBA0D-A3AE-4111-8793-788CB31F8B0C}" presName="horFlow" presStyleCnt="0"/>
      <dgm:spPr/>
      <dgm:t>
        <a:bodyPr/>
        <a:lstStyle/>
        <a:p>
          <a:endParaRPr lang="en-US"/>
        </a:p>
      </dgm:t>
    </dgm:pt>
    <dgm:pt modelId="{D730A910-0E17-4A87-8D52-69A95553E101}" type="pres">
      <dgm:prSet presAssocID="{E0FCBA0D-A3AE-4111-8793-788CB31F8B0C}" presName="bigChev" presStyleLbl="node1" presStyleIdx="4" presStyleCnt="9" custScaleX="762756"/>
      <dgm:spPr/>
      <dgm:t>
        <a:bodyPr/>
        <a:lstStyle/>
        <a:p>
          <a:endParaRPr lang="en-US"/>
        </a:p>
      </dgm:t>
    </dgm:pt>
    <dgm:pt modelId="{0EE84806-B2D0-4832-9E88-C0EFC353B88F}" type="pres">
      <dgm:prSet presAssocID="{E0FCBA0D-A3AE-4111-8793-788CB31F8B0C}" presName="vSp" presStyleCnt="0"/>
      <dgm:spPr/>
      <dgm:t>
        <a:bodyPr/>
        <a:lstStyle/>
        <a:p>
          <a:endParaRPr lang="en-US"/>
        </a:p>
      </dgm:t>
    </dgm:pt>
    <dgm:pt modelId="{D054B7CB-1C63-4E29-8EBE-FDC1E68B8D58}" type="pres">
      <dgm:prSet presAssocID="{D99EBB38-16AE-42B8-BEF8-63A96EEE7374}" presName="horFlow" presStyleCnt="0"/>
      <dgm:spPr/>
      <dgm:t>
        <a:bodyPr/>
        <a:lstStyle/>
        <a:p>
          <a:endParaRPr lang="en-US"/>
        </a:p>
      </dgm:t>
    </dgm:pt>
    <dgm:pt modelId="{B000E91A-BA77-4CB9-A05D-1DC41E0F2DA9}" type="pres">
      <dgm:prSet presAssocID="{D99EBB38-16AE-42B8-BEF8-63A96EEE7374}" presName="bigChev" presStyleLbl="node1" presStyleIdx="5" presStyleCnt="9" custScaleX="762756"/>
      <dgm:spPr/>
      <dgm:t>
        <a:bodyPr/>
        <a:lstStyle/>
        <a:p>
          <a:endParaRPr lang="en-US"/>
        </a:p>
      </dgm:t>
    </dgm:pt>
    <dgm:pt modelId="{EA3EF4EA-9B74-4F71-973D-44E70086B63C}" type="pres">
      <dgm:prSet presAssocID="{D99EBB38-16AE-42B8-BEF8-63A96EEE7374}" presName="vSp" presStyleCnt="0"/>
      <dgm:spPr/>
      <dgm:t>
        <a:bodyPr/>
        <a:lstStyle/>
        <a:p>
          <a:endParaRPr lang="en-US"/>
        </a:p>
      </dgm:t>
    </dgm:pt>
    <dgm:pt modelId="{64AF5CF7-9E66-4750-B73E-72779635E8D8}" type="pres">
      <dgm:prSet presAssocID="{90D5E524-F3E6-4D86-B8F9-90C68E81FCB0}" presName="horFlow" presStyleCnt="0"/>
      <dgm:spPr/>
      <dgm:t>
        <a:bodyPr/>
        <a:lstStyle/>
        <a:p>
          <a:endParaRPr lang="en-US"/>
        </a:p>
      </dgm:t>
    </dgm:pt>
    <dgm:pt modelId="{609AEEF3-B635-4B0E-A533-D37204F98B6A}" type="pres">
      <dgm:prSet presAssocID="{90D5E524-F3E6-4D86-B8F9-90C68E81FCB0}" presName="bigChev" presStyleLbl="node1" presStyleIdx="6" presStyleCnt="9" custScaleX="762756"/>
      <dgm:spPr/>
      <dgm:t>
        <a:bodyPr/>
        <a:lstStyle/>
        <a:p>
          <a:endParaRPr lang="en-US"/>
        </a:p>
      </dgm:t>
    </dgm:pt>
    <dgm:pt modelId="{5C8BD36C-F83E-4195-BCA3-E6CF6E918218}" type="pres">
      <dgm:prSet presAssocID="{90D5E524-F3E6-4D86-B8F9-90C68E81FCB0}" presName="vSp" presStyleCnt="0"/>
      <dgm:spPr/>
      <dgm:t>
        <a:bodyPr/>
        <a:lstStyle/>
        <a:p>
          <a:endParaRPr lang="en-US"/>
        </a:p>
      </dgm:t>
    </dgm:pt>
    <dgm:pt modelId="{E772EBCE-C0BD-4AD8-8F76-BE587163485F}" type="pres">
      <dgm:prSet presAssocID="{BC36815E-5816-4433-9585-764EDE5A3D60}" presName="horFlow" presStyleCnt="0"/>
      <dgm:spPr/>
      <dgm:t>
        <a:bodyPr/>
        <a:lstStyle/>
        <a:p>
          <a:endParaRPr lang="en-US"/>
        </a:p>
      </dgm:t>
    </dgm:pt>
    <dgm:pt modelId="{F538668E-342E-4C87-B69D-3DBDB4540036}" type="pres">
      <dgm:prSet presAssocID="{BC36815E-5816-4433-9585-764EDE5A3D60}" presName="bigChev" presStyleLbl="node1" presStyleIdx="7" presStyleCnt="9" custScaleX="762756"/>
      <dgm:spPr/>
      <dgm:t>
        <a:bodyPr/>
        <a:lstStyle/>
        <a:p>
          <a:endParaRPr lang="en-US"/>
        </a:p>
      </dgm:t>
    </dgm:pt>
    <dgm:pt modelId="{B9E30580-5A1B-4C1C-84E4-16B397BFDFB6}" type="pres">
      <dgm:prSet presAssocID="{BC36815E-5816-4433-9585-764EDE5A3D60}" presName="vSp" presStyleCnt="0"/>
      <dgm:spPr/>
      <dgm:t>
        <a:bodyPr/>
        <a:lstStyle/>
        <a:p>
          <a:endParaRPr lang="en-US"/>
        </a:p>
      </dgm:t>
    </dgm:pt>
    <dgm:pt modelId="{75EBCEEF-A136-4407-9856-BF1A3E5C63F3}" type="pres">
      <dgm:prSet presAssocID="{35247326-158D-496E-AF04-FB1EA52C4C6A}" presName="horFlow" presStyleCnt="0"/>
      <dgm:spPr/>
      <dgm:t>
        <a:bodyPr/>
        <a:lstStyle/>
        <a:p>
          <a:endParaRPr lang="en-US"/>
        </a:p>
      </dgm:t>
    </dgm:pt>
    <dgm:pt modelId="{08C723C1-EAC5-463F-8898-45E3313CE1E1}" type="pres">
      <dgm:prSet presAssocID="{35247326-158D-496E-AF04-FB1EA52C4C6A}" presName="bigChev" presStyleLbl="node1" presStyleIdx="8" presStyleCnt="9" custScaleX="762756"/>
      <dgm:spPr/>
      <dgm:t>
        <a:bodyPr/>
        <a:lstStyle/>
        <a:p>
          <a:endParaRPr lang="en-US"/>
        </a:p>
      </dgm:t>
    </dgm:pt>
  </dgm:ptLst>
  <dgm:cxnLst>
    <dgm:cxn modelId="{6CFAB914-8F95-4DB0-927C-809CB1193EBF}" type="presOf" srcId="{35247326-158D-496E-AF04-FB1EA52C4C6A}" destId="{08C723C1-EAC5-463F-8898-45E3313CE1E1}" srcOrd="0" destOrd="0" presId="urn:microsoft.com/office/officeart/2005/8/layout/lProcess3"/>
    <dgm:cxn modelId="{240E0669-6593-4CF6-8560-74C01E3BF0D8}" srcId="{11A8B293-EBC7-4D1E-9BA6-54F00BCB17DD}" destId="{35247326-158D-496E-AF04-FB1EA52C4C6A}" srcOrd="8" destOrd="0" parTransId="{BD95F6AF-C22B-4959-A9F0-5C5886735312}" sibTransId="{9A514CC4-29FB-417B-9E59-1B67A67000D9}"/>
    <dgm:cxn modelId="{37BB92F7-319F-4737-9557-F0AA3B510557}" srcId="{11A8B293-EBC7-4D1E-9BA6-54F00BCB17DD}" destId="{7C46D396-9481-4100-972B-32D5664D1577}" srcOrd="3" destOrd="0" parTransId="{C90341FE-5C89-43F6-9A9D-895D0616A22A}" sibTransId="{116AB8CD-DA36-4616-BD48-79D6DF095DE5}"/>
    <dgm:cxn modelId="{5068A561-6412-4742-93D5-BD9178C7E57E}" srcId="{11A8B293-EBC7-4D1E-9BA6-54F00BCB17DD}" destId="{E0FCBA0D-A3AE-4111-8793-788CB31F8B0C}" srcOrd="4" destOrd="0" parTransId="{40486A23-78A9-4399-9CC9-9FF54845F4DA}" sibTransId="{5207BC09-ABB5-489A-B7C3-1F01478CB48A}"/>
    <dgm:cxn modelId="{7F4CA088-AD71-4E96-92A5-67DE6EB6BB4C}" type="presOf" srcId="{E0FCBA0D-A3AE-4111-8793-788CB31F8B0C}" destId="{D730A910-0E17-4A87-8D52-69A95553E101}" srcOrd="0" destOrd="0" presId="urn:microsoft.com/office/officeart/2005/8/layout/lProcess3"/>
    <dgm:cxn modelId="{47435029-87FF-4A80-AF85-F983E91E5BFF}" srcId="{11A8B293-EBC7-4D1E-9BA6-54F00BCB17DD}" destId="{E3C017CE-529E-47FE-A21F-64EEC7DF3F6B}" srcOrd="1" destOrd="0" parTransId="{549A2267-8381-47F4-A5C0-D20D3A86A22F}" sibTransId="{A43C1D8A-526B-4628-873F-104955FAE46D}"/>
    <dgm:cxn modelId="{12DAF981-B7BC-4054-B2ED-9D7E870F3AC5}" type="presOf" srcId="{D99EBB38-16AE-42B8-BEF8-63A96EEE7374}" destId="{B000E91A-BA77-4CB9-A05D-1DC41E0F2DA9}" srcOrd="0" destOrd="0" presId="urn:microsoft.com/office/officeart/2005/8/layout/lProcess3"/>
    <dgm:cxn modelId="{27E225CB-71D7-4A34-9068-84C556E4943E}" srcId="{11A8B293-EBC7-4D1E-9BA6-54F00BCB17DD}" destId="{90D5E524-F3E6-4D86-B8F9-90C68E81FCB0}" srcOrd="6" destOrd="0" parTransId="{2305C1FE-74D5-42E3-9402-AAEE2D41E3CB}" sibTransId="{3409E0D5-0FAB-4511-9A68-F65441AA5A54}"/>
    <dgm:cxn modelId="{6291F719-C632-44A2-A6FF-F53466F806CC}" type="presOf" srcId="{11A8B293-EBC7-4D1E-9BA6-54F00BCB17DD}" destId="{02960016-3D9F-46BB-9999-EC514157500F}" srcOrd="0" destOrd="0" presId="urn:microsoft.com/office/officeart/2005/8/layout/lProcess3"/>
    <dgm:cxn modelId="{057342C8-2A1F-4132-AD37-BF08338441A3}" type="presOf" srcId="{2F5F098E-EF7B-4753-80A5-59E67181F8D1}" destId="{3D2822C3-EC46-4092-AF3B-D3B6ACE7E688}" srcOrd="0" destOrd="0" presId="urn:microsoft.com/office/officeart/2005/8/layout/lProcess3"/>
    <dgm:cxn modelId="{0EED8B88-B01B-45E8-BCFC-B38859FD5B69}" type="presOf" srcId="{BC36815E-5816-4433-9585-764EDE5A3D60}" destId="{F538668E-342E-4C87-B69D-3DBDB4540036}"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7F03601A-7CCF-4E19-95AD-3D09C5DAEA3B}" type="presOf" srcId="{7C46D396-9481-4100-972B-32D5664D1577}" destId="{2F26AEE6-3117-4C1A-AC1A-F6397C6C4984}"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C8705624-4BB7-43C3-B849-986AD6596F4A}" type="presOf" srcId="{E3C017CE-529E-47FE-A21F-64EEC7DF3F6B}" destId="{D8FB0E70-CD85-4DE7-99BF-6E3E9453E4F9}" srcOrd="0" destOrd="0" presId="urn:microsoft.com/office/officeart/2005/8/layout/lProcess3"/>
    <dgm:cxn modelId="{9351B0DC-469D-4B16-A9A5-2E1451A3C673}" type="presOf" srcId="{7E407E04-E628-4236-8988-4B04DFEB7002}" destId="{A732CCC7-7E8F-4676-9F9C-63FC6C3495A7}" srcOrd="0" destOrd="0" presId="urn:microsoft.com/office/officeart/2005/8/layout/lProcess3"/>
    <dgm:cxn modelId="{DF80206F-D531-4A76-9A31-D3976034396D}" srcId="{11A8B293-EBC7-4D1E-9BA6-54F00BCB17DD}" destId="{D99EBB38-16AE-42B8-BEF8-63A96EEE7374}" srcOrd="5" destOrd="0" parTransId="{9F113485-E6EF-4028-A4EE-C58134A5127F}" sibTransId="{FC9D01A5-01C9-45C5-8C84-BAF7F7ABDACC}"/>
    <dgm:cxn modelId="{503339FF-4291-4AC8-B977-1F78797A0934}" srcId="{11A8B293-EBC7-4D1E-9BA6-54F00BCB17DD}" destId="{BC36815E-5816-4433-9585-764EDE5A3D60}" srcOrd="7" destOrd="0" parTransId="{A7C4D95B-C16C-414D-B06C-1A427F449D22}" sibTransId="{F3C8B9E4-892A-4349-9377-6C2E9F18F40C}"/>
    <dgm:cxn modelId="{1E6F1047-2241-48E4-8C87-FDA78E82F5D8}" type="presOf" srcId="{90D5E524-F3E6-4D86-B8F9-90C68E81FCB0}" destId="{609AEEF3-B635-4B0E-A533-D37204F98B6A}" srcOrd="0" destOrd="0" presId="urn:microsoft.com/office/officeart/2005/8/layout/lProcess3"/>
    <dgm:cxn modelId="{5A5096E1-30B0-4DC9-872B-1A5D53F6FAD7}" type="presParOf" srcId="{02960016-3D9F-46BB-9999-EC514157500F}" destId="{C9CB3D63-9FCD-46E1-B496-240C4A77F2A1}" srcOrd="0" destOrd="0" presId="urn:microsoft.com/office/officeart/2005/8/layout/lProcess3"/>
    <dgm:cxn modelId="{86973936-090D-4277-9DB2-DF4349E4B582}" type="presParOf" srcId="{C9CB3D63-9FCD-46E1-B496-240C4A77F2A1}" destId="{A732CCC7-7E8F-4676-9F9C-63FC6C3495A7}" srcOrd="0" destOrd="0" presId="urn:microsoft.com/office/officeart/2005/8/layout/lProcess3"/>
    <dgm:cxn modelId="{80DB1422-39F1-4434-94AA-4161F47D17EC}" type="presParOf" srcId="{02960016-3D9F-46BB-9999-EC514157500F}" destId="{B35ADF51-9A9E-4DED-A4ED-620B71E52E12}" srcOrd="1" destOrd="0" presId="urn:microsoft.com/office/officeart/2005/8/layout/lProcess3"/>
    <dgm:cxn modelId="{BBCB18E9-1859-41AF-A44D-25A4D6D285A9}" type="presParOf" srcId="{02960016-3D9F-46BB-9999-EC514157500F}" destId="{168EAC1F-03CE-4798-9B72-CDAE5E22D935}" srcOrd="2" destOrd="0" presId="urn:microsoft.com/office/officeart/2005/8/layout/lProcess3"/>
    <dgm:cxn modelId="{8EFB48D3-6127-4053-B52C-A30058AD02B3}" type="presParOf" srcId="{168EAC1F-03CE-4798-9B72-CDAE5E22D935}" destId="{D8FB0E70-CD85-4DE7-99BF-6E3E9453E4F9}" srcOrd="0" destOrd="0" presId="urn:microsoft.com/office/officeart/2005/8/layout/lProcess3"/>
    <dgm:cxn modelId="{75E6FBD2-80F1-4B62-A0CC-3285F47BD400}" type="presParOf" srcId="{02960016-3D9F-46BB-9999-EC514157500F}" destId="{DD311FD1-962D-4937-B172-301C2BB6AB5B}" srcOrd="3" destOrd="0" presId="urn:microsoft.com/office/officeart/2005/8/layout/lProcess3"/>
    <dgm:cxn modelId="{2BCB7734-6E13-4AD0-8FEF-8962D70D84C8}" type="presParOf" srcId="{02960016-3D9F-46BB-9999-EC514157500F}" destId="{6C52A559-76D6-4786-B8C9-08539F561882}" srcOrd="4" destOrd="0" presId="urn:microsoft.com/office/officeart/2005/8/layout/lProcess3"/>
    <dgm:cxn modelId="{841D965E-6D16-4EC6-BA12-5D18E981BADD}" type="presParOf" srcId="{6C52A559-76D6-4786-B8C9-08539F561882}" destId="{3D2822C3-EC46-4092-AF3B-D3B6ACE7E688}" srcOrd="0" destOrd="0" presId="urn:microsoft.com/office/officeart/2005/8/layout/lProcess3"/>
    <dgm:cxn modelId="{04157622-B041-41F3-B91A-5FFAA1A471E4}" type="presParOf" srcId="{02960016-3D9F-46BB-9999-EC514157500F}" destId="{50550F92-FC23-4769-8784-4F455C5ADC8C}" srcOrd="5" destOrd="0" presId="urn:microsoft.com/office/officeart/2005/8/layout/lProcess3"/>
    <dgm:cxn modelId="{22023D3E-19BF-4CA9-AB48-02539FABA79E}" type="presParOf" srcId="{02960016-3D9F-46BB-9999-EC514157500F}" destId="{ABBE80C7-85A8-4838-AEA3-1B22D4E41D9A}" srcOrd="6" destOrd="0" presId="urn:microsoft.com/office/officeart/2005/8/layout/lProcess3"/>
    <dgm:cxn modelId="{0E3D6A36-D5AB-4482-AF73-2170175CE54F}" type="presParOf" srcId="{ABBE80C7-85A8-4838-AEA3-1B22D4E41D9A}" destId="{2F26AEE6-3117-4C1A-AC1A-F6397C6C4984}" srcOrd="0" destOrd="0" presId="urn:microsoft.com/office/officeart/2005/8/layout/lProcess3"/>
    <dgm:cxn modelId="{C61C082B-D51E-4306-9B13-2E7F2BCBE865}" type="presParOf" srcId="{02960016-3D9F-46BB-9999-EC514157500F}" destId="{ABEC54FE-7023-4629-975F-12AF40F92202}" srcOrd="7" destOrd="0" presId="urn:microsoft.com/office/officeart/2005/8/layout/lProcess3"/>
    <dgm:cxn modelId="{D78557EB-1F64-4EE1-B30C-D0347B6CF8B8}" type="presParOf" srcId="{02960016-3D9F-46BB-9999-EC514157500F}" destId="{B498117A-6BB6-4298-BBFB-1743405D0B0D}" srcOrd="8" destOrd="0" presId="urn:microsoft.com/office/officeart/2005/8/layout/lProcess3"/>
    <dgm:cxn modelId="{0EEB020F-60DB-44F1-902A-40E0EB0B3073}" type="presParOf" srcId="{B498117A-6BB6-4298-BBFB-1743405D0B0D}" destId="{D730A910-0E17-4A87-8D52-69A95553E101}" srcOrd="0" destOrd="0" presId="urn:microsoft.com/office/officeart/2005/8/layout/lProcess3"/>
    <dgm:cxn modelId="{753AC1AF-6AF6-4015-B72B-7B9A57581469}" type="presParOf" srcId="{02960016-3D9F-46BB-9999-EC514157500F}" destId="{0EE84806-B2D0-4832-9E88-C0EFC353B88F}" srcOrd="9" destOrd="0" presId="urn:microsoft.com/office/officeart/2005/8/layout/lProcess3"/>
    <dgm:cxn modelId="{877B975C-DF82-4F5B-9FC9-D2FF932AE9A6}" type="presParOf" srcId="{02960016-3D9F-46BB-9999-EC514157500F}" destId="{D054B7CB-1C63-4E29-8EBE-FDC1E68B8D58}" srcOrd="10" destOrd="0" presId="urn:microsoft.com/office/officeart/2005/8/layout/lProcess3"/>
    <dgm:cxn modelId="{5D7F9DB2-2773-487E-B611-6F0C89E63600}" type="presParOf" srcId="{D054B7CB-1C63-4E29-8EBE-FDC1E68B8D58}" destId="{B000E91A-BA77-4CB9-A05D-1DC41E0F2DA9}" srcOrd="0" destOrd="0" presId="urn:microsoft.com/office/officeart/2005/8/layout/lProcess3"/>
    <dgm:cxn modelId="{A09DA5A4-47FC-4850-9938-6EBDDAEF7F8C}" type="presParOf" srcId="{02960016-3D9F-46BB-9999-EC514157500F}" destId="{EA3EF4EA-9B74-4F71-973D-44E70086B63C}" srcOrd="11" destOrd="0" presId="urn:microsoft.com/office/officeart/2005/8/layout/lProcess3"/>
    <dgm:cxn modelId="{EA0777FC-C45B-486C-B900-07C3446FA954}" type="presParOf" srcId="{02960016-3D9F-46BB-9999-EC514157500F}" destId="{64AF5CF7-9E66-4750-B73E-72779635E8D8}" srcOrd="12" destOrd="0" presId="urn:microsoft.com/office/officeart/2005/8/layout/lProcess3"/>
    <dgm:cxn modelId="{C546F52E-2552-4BED-9374-0E5072D65B67}" type="presParOf" srcId="{64AF5CF7-9E66-4750-B73E-72779635E8D8}" destId="{609AEEF3-B635-4B0E-A533-D37204F98B6A}" srcOrd="0" destOrd="0" presId="urn:microsoft.com/office/officeart/2005/8/layout/lProcess3"/>
    <dgm:cxn modelId="{BE2652F2-DA9E-4311-8788-E16B3C2CCE2B}" type="presParOf" srcId="{02960016-3D9F-46BB-9999-EC514157500F}" destId="{5C8BD36C-F83E-4195-BCA3-E6CF6E918218}" srcOrd="13" destOrd="0" presId="urn:microsoft.com/office/officeart/2005/8/layout/lProcess3"/>
    <dgm:cxn modelId="{129031E4-9FB9-42FC-A10B-9AEA7B340C33}" type="presParOf" srcId="{02960016-3D9F-46BB-9999-EC514157500F}" destId="{E772EBCE-C0BD-4AD8-8F76-BE587163485F}" srcOrd="14" destOrd="0" presId="urn:microsoft.com/office/officeart/2005/8/layout/lProcess3"/>
    <dgm:cxn modelId="{A3A55E16-F419-4ABC-9CD6-1F91ACCE7A4D}" type="presParOf" srcId="{E772EBCE-C0BD-4AD8-8F76-BE587163485F}" destId="{F538668E-342E-4C87-B69D-3DBDB4540036}" srcOrd="0" destOrd="0" presId="urn:microsoft.com/office/officeart/2005/8/layout/lProcess3"/>
    <dgm:cxn modelId="{E40C43CE-E3AE-492B-98C4-B6FB9DDD2253}" type="presParOf" srcId="{02960016-3D9F-46BB-9999-EC514157500F}" destId="{B9E30580-5A1B-4C1C-84E4-16B397BFDFB6}" srcOrd="15" destOrd="0" presId="urn:microsoft.com/office/officeart/2005/8/layout/lProcess3"/>
    <dgm:cxn modelId="{2F83DEC2-EAEF-4D04-B6F7-45DAAEE4B9B9}" type="presParOf" srcId="{02960016-3D9F-46BB-9999-EC514157500F}" destId="{75EBCEEF-A136-4407-9856-BF1A3E5C63F3}" srcOrd="16" destOrd="0" presId="urn:microsoft.com/office/officeart/2005/8/layout/lProcess3"/>
    <dgm:cxn modelId="{E839AFE8-871B-4603-B1AD-E2E15C533101}" type="presParOf" srcId="{75EBCEEF-A136-4407-9856-BF1A3E5C63F3}" destId="{08C723C1-EAC5-463F-8898-45E3313CE1E1}" srcOrd="0" destOrd="0" presId="urn:microsoft.com/office/officeart/2005/8/layout/lProcess3"/>
  </dgm:cxnLst>
  <dgm:bg/>
  <dgm:whole>
    <a:ln>
      <a:solidFill>
        <a:schemeClr val="tx1">
          <a:lumMod val="9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8FBACD-C8F4-4442-8262-502F7007EB4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7C0CB64-5F65-443B-91B1-936201B02F90}">
      <dgm:prSet custT="1">
        <dgm:style>
          <a:lnRef idx="3">
            <a:schemeClr val="lt1"/>
          </a:lnRef>
          <a:fillRef idx="1">
            <a:schemeClr val="accent1"/>
          </a:fillRef>
          <a:effectRef idx="1">
            <a:schemeClr val="accent1"/>
          </a:effectRef>
          <a:fontRef idx="minor">
            <a:schemeClr val="lt1"/>
          </a:fontRef>
        </dgm:style>
      </dgm:prSet>
      <dgm:spPr>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0" i="0" dirty="0" smtClean="0"/>
            <a:t>Manual application and website testing run on the company`s devices</a:t>
          </a:r>
          <a:endParaRPr lang="en-US" sz="1600" b="0" i="0" dirty="0"/>
        </a:p>
      </dgm:t>
    </dgm:pt>
    <dgm:pt modelId="{975ECAE8-0DCC-46F1-8CD9-C7BF687B0E47}" type="parTrans" cxnId="{2390C056-8E95-483E-9058-2CF588E6EB32}">
      <dgm:prSet/>
      <dgm:spPr/>
      <dgm:t>
        <a:bodyPr/>
        <a:lstStyle/>
        <a:p>
          <a:endParaRPr lang="en-US"/>
        </a:p>
      </dgm:t>
    </dgm:pt>
    <dgm:pt modelId="{0DC4678E-680F-4893-9AD8-5B9BEADAC14C}" type="sibTrans" cxnId="{2390C056-8E95-483E-9058-2CF588E6EB32}">
      <dgm:prSet/>
      <dgm:spPr/>
      <dgm:t>
        <a:bodyPr/>
        <a:lstStyle/>
        <a:p>
          <a:endParaRPr lang="en-US"/>
        </a:p>
      </dgm:t>
    </dgm:pt>
    <dgm:pt modelId="{63D4AD4E-84D4-4C05-973C-422DEDB44611}">
      <dgm:prSet custT="1"/>
      <dgm:spPr>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0" i="0" dirty="0" smtClean="0"/>
            <a:t>Application testing supported with outgoing and incoming text messages</a:t>
          </a:r>
          <a:endParaRPr lang="en-US" sz="1600" b="0" i="0" dirty="0"/>
        </a:p>
      </dgm:t>
    </dgm:pt>
    <dgm:pt modelId="{4611C4F1-6D7E-417F-98E0-C0EF6B35DE44}" type="parTrans" cxnId="{56D4206B-F836-474C-A597-2EAED898AD4F}">
      <dgm:prSet/>
      <dgm:spPr/>
      <dgm:t>
        <a:bodyPr/>
        <a:lstStyle/>
        <a:p>
          <a:endParaRPr lang="en-US"/>
        </a:p>
      </dgm:t>
    </dgm:pt>
    <dgm:pt modelId="{1E6464EB-F6EE-4B71-B72C-A054C6E9E6E2}" type="sibTrans" cxnId="{56D4206B-F836-474C-A597-2EAED898AD4F}">
      <dgm:prSet/>
      <dgm:spPr/>
      <dgm:t>
        <a:bodyPr/>
        <a:lstStyle/>
        <a:p>
          <a:endParaRPr lang="en-US"/>
        </a:p>
      </dgm:t>
    </dgm:pt>
    <dgm:pt modelId="{C87067AE-FC22-4ADA-9B32-FD259C5D4379}">
      <dgm:prSet custT="1"/>
      <dgm:spPr>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0" i="0" dirty="0" smtClean="0"/>
            <a:t>Calls and messages exchange among several virtual devices</a:t>
          </a:r>
          <a:endParaRPr lang="en-US" sz="1600" b="0" i="0" dirty="0"/>
        </a:p>
      </dgm:t>
    </dgm:pt>
    <dgm:pt modelId="{241C7CC3-042C-483A-B173-B4C3567D3B5D}" type="parTrans" cxnId="{E014E1F4-D021-4A64-BB86-A9ADC618EBAC}">
      <dgm:prSet/>
      <dgm:spPr/>
      <dgm:t>
        <a:bodyPr/>
        <a:lstStyle/>
        <a:p>
          <a:endParaRPr lang="en-US"/>
        </a:p>
      </dgm:t>
    </dgm:pt>
    <dgm:pt modelId="{644E305E-EDF5-4D6C-936F-25791F477423}" type="sibTrans" cxnId="{E014E1F4-D021-4A64-BB86-A9ADC618EBAC}">
      <dgm:prSet/>
      <dgm:spPr/>
      <dgm:t>
        <a:bodyPr/>
        <a:lstStyle/>
        <a:p>
          <a:endParaRPr lang="en-US"/>
        </a:p>
      </dgm:t>
    </dgm:pt>
    <dgm:pt modelId="{5A0D537A-B6EC-435E-8998-220F2452B7E8}">
      <dgm:prSet custT="1"/>
      <dgm:spPr>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300" b="0" i="0" dirty="0" smtClean="0"/>
            <a:t> </a:t>
          </a:r>
          <a:r>
            <a:rPr lang="en-US" sz="1600" b="0" i="0" dirty="0" smtClean="0"/>
            <a:t>Full control over the device operation process </a:t>
          </a:r>
          <a:r>
            <a:rPr lang="en-US" sz="1300" b="0" i="0" dirty="0" smtClean="0"/>
            <a:t>(physical and virtual keypad, touch and slide functions, g-sensor, device restart, battery disconnection)</a:t>
          </a:r>
          <a:endParaRPr lang="en-US" sz="1300" b="0" i="0" dirty="0"/>
        </a:p>
      </dgm:t>
    </dgm:pt>
    <dgm:pt modelId="{FF476923-4D7D-44D8-84CC-E180BC80DB7A}" type="parTrans" cxnId="{FA63BF30-3501-411F-B54D-0185B6FF1F93}">
      <dgm:prSet/>
      <dgm:spPr/>
      <dgm:t>
        <a:bodyPr/>
        <a:lstStyle/>
        <a:p>
          <a:endParaRPr lang="en-US"/>
        </a:p>
      </dgm:t>
    </dgm:pt>
    <dgm:pt modelId="{DF90C226-B19E-47D4-BB08-D88337210D54}" type="sibTrans" cxnId="{FA63BF30-3501-411F-B54D-0185B6FF1F93}">
      <dgm:prSet/>
      <dgm:spPr/>
      <dgm:t>
        <a:bodyPr/>
        <a:lstStyle/>
        <a:p>
          <a:endParaRPr lang="en-US"/>
        </a:p>
      </dgm:t>
    </dgm:pt>
    <dgm:pt modelId="{2503946E-DF01-4079-A262-CEF877CACD9E}">
      <dgm:prSet custT="1">
        <dgm:style>
          <a:lnRef idx="3">
            <a:schemeClr val="lt1"/>
          </a:lnRef>
          <a:fillRef idx="1">
            <a:schemeClr val="accent1"/>
          </a:fillRef>
          <a:effectRef idx="1">
            <a:schemeClr val="accent1"/>
          </a:effectRef>
          <a:fontRef idx="minor">
            <a:schemeClr val="lt1"/>
          </a:fontRef>
        </dgm:style>
      </dgm:prSet>
      <dgm:spPr>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Website testing on multiple devices with URL input</a:t>
          </a:r>
          <a:endParaRPr lang="en-US" sz="1600" b="0" i="0" dirty="0"/>
        </a:p>
      </dgm:t>
    </dgm:pt>
    <dgm:pt modelId="{50D0FC98-4426-46A3-99F4-556DDC9E7791}" type="parTrans" cxnId="{F4F8376A-16CD-4AC3-B98F-E25A9819D525}">
      <dgm:prSet/>
      <dgm:spPr/>
      <dgm:t>
        <a:bodyPr/>
        <a:lstStyle/>
        <a:p>
          <a:endParaRPr lang="en-US"/>
        </a:p>
      </dgm:t>
    </dgm:pt>
    <dgm:pt modelId="{744615DF-E5C6-44AA-9AEE-5D634DA3A77D}" type="sibTrans" cxnId="{F4F8376A-16CD-4AC3-B98F-E25A9819D525}">
      <dgm:prSet/>
      <dgm:spPr/>
      <dgm:t>
        <a:bodyPr/>
        <a:lstStyle/>
        <a:p>
          <a:endParaRPr lang="en-US"/>
        </a:p>
      </dgm:t>
    </dgm:pt>
    <dgm:pt modelId="{BB18C4F8-12D8-42CB-B42B-B7B85AEBD7C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0" i="0" dirty="0" smtClean="0"/>
            <a:t>Operation of an unlimited number of devices simultaneously (with an hourly fee)</a:t>
          </a:r>
          <a:endParaRPr lang="en-US" sz="1600" b="0" i="0" dirty="0"/>
        </a:p>
      </dgm:t>
    </dgm:pt>
    <dgm:pt modelId="{F4D8DD47-F61C-4DBC-A428-54ABC1953B16}" type="parTrans" cxnId="{38715543-CB3A-4E1F-9CEF-18733884EFBB}">
      <dgm:prSet/>
      <dgm:spPr/>
      <dgm:t>
        <a:bodyPr/>
        <a:lstStyle/>
        <a:p>
          <a:endParaRPr lang="en-US"/>
        </a:p>
      </dgm:t>
    </dgm:pt>
    <dgm:pt modelId="{2D2DC9E7-1C19-4370-AC68-847E5BF3A542}" type="sibTrans" cxnId="{38715543-CB3A-4E1F-9CEF-18733884EFBB}">
      <dgm:prSet/>
      <dgm:spPr/>
      <dgm:t>
        <a:bodyPr/>
        <a:lstStyle/>
        <a:p>
          <a:endParaRPr lang="en-US"/>
        </a:p>
      </dgm:t>
    </dgm:pt>
    <dgm:pt modelId="{2875E1ED-5CF2-47C6-8E57-D26655A5BDEF}" type="pres">
      <dgm:prSet presAssocID="{D18FBACD-C8F4-4442-8262-502F7007EB4C}" presName="diagram" presStyleCnt="0">
        <dgm:presLayoutVars>
          <dgm:dir/>
          <dgm:resizeHandles val="exact"/>
        </dgm:presLayoutVars>
      </dgm:prSet>
      <dgm:spPr/>
      <dgm:t>
        <a:bodyPr/>
        <a:lstStyle/>
        <a:p>
          <a:endParaRPr lang="en-US"/>
        </a:p>
      </dgm:t>
    </dgm:pt>
    <dgm:pt modelId="{406EF70F-6F7D-4992-8AE8-1E85383EB8BD}" type="pres">
      <dgm:prSet presAssocID="{A7C0CB64-5F65-443B-91B1-936201B02F90}" presName="node" presStyleLbl="node1" presStyleIdx="0" presStyleCnt="6" custLinFactNeighborX="-26" custLinFactNeighborY="6940">
        <dgm:presLayoutVars>
          <dgm:bulletEnabled val="1"/>
        </dgm:presLayoutVars>
      </dgm:prSet>
      <dgm:spPr/>
      <dgm:t>
        <a:bodyPr/>
        <a:lstStyle/>
        <a:p>
          <a:endParaRPr lang="en-US"/>
        </a:p>
      </dgm:t>
    </dgm:pt>
    <dgm:pt modelId="{34271F71-8C48-445D-8155-331A0BF47E20}" type="pres">
      <dgm:prSet presAssocID="{0DC4678E-680F-4893-9AD8-5B9BEADAC14C}" presName="sibTrans" presStyleCnt="0"/>
      <dgm:spPr/>
    </dgm:pt>
    <dgm:pt modelId="{228A12B2-4C7E-4F3F-84A2-ED5287D379FF}" type="pres">
      <dgm:prSet presAssocID="{2503946E-DF01-4079-A262-CEF877CACD9E}" presName="node" presStyleLbl="node1" presStyleIdx="1" presStyleCnt="6" custLinFactNeighborX="-236" custLinFactNeighborY="6940">
        <dgm:presLayoutVars>
          <dgm:bulletEnabled val="1"/>
        </dgm:presLayoutVars>
      </dgm:prSet>
      <dgm:spPr/>
      <dgm:t>
        <a:bodyPr/>
        <a:lstStyle/>
        <a:p>
          <a:endParaRPr lang="en-US"/>
        </a:p>
      </dgm:t>
    </dgm:pt>
    <dgm:pt modelId="{F446DCD9-58DB-4FF5-9342-00E1D5D86401}" type="pres">
      <dgm:prSet presAssocID="{744615DF-E5C6-44AA-9AEE-5D634DA3A77D}" presName="sibTrans" presStyleCnt="0"/>
      <dgm:spPr/>
    </dgm:pt>
    <dgm:pt modelId="{0AA83B9A-B902-4F02-A3AC-817B8EFB3F43}" type="pres">
      <dgm:prSet presAssocID="{63D4AD4E-84D4-4C05-973C-422DEDB44611}" presName="node" presStyleLbl="node1" presStyleIdx="2" presStyleCnt="6">
        <dgm:presLayoutVars>
          <dgm:bulletEnabled val="1"/>
        </dgm:presLayoutVars>
      </dgm:prSet>
      <dgm:spPr/>
      <dgm:t>
        <a:bodyPr/>
        <a:lstStyle/>
        <a:p>
          <a:endParaRPr lang="en-US"/>
        </a:p>
      </dgm:t>
    </dgm:pt>
    <dgm:pt modelId="{203F95D0-020D-4CA6-B888-67947542A894}" type="pres">
      <dgm:prSet presAssocID="{1E6464EB-F6EE-4B71-B72C-A054C6E9E6E2}" presName="sibTrans" presStyleCnt="0"/>
      <dgm:spPr/>
    </dgm:pt>
    <dgm:pt modelId="{B10A5F4E-A888-4B4C-92AA-EE42A80AA221}" type="pres">
      <dgm:prSet presAssocID="{C87067AE-FC22-4ADA-9B32-FD259C5D4379}" presName="node" presStyleLbl="node1" presStyleIdx="3" presStyleCnt="6">
        <dgm:presLayoutVars>
          <dgm:bulletEnabled val="1"/>
        </dgm:presLayoutVars>
      </dgm:prSet>
      <dgm:spPr/>
      <dgm:t>
        <a:bodyPr/>
        <a:lstStyle/>
        <a:p>
          <a:endParaRPr lang="en-US"/>
        </a:p>
      </dgm:t>
    </dgm:pt>
    <dgm:pt modelId="{5167C50F-EA28-4DBE-B43D-A76197ADFDBD}" type="pres">
      <dgm:prSet presAssocID="{644E305E-EDF5-4D6C-936F-25791F477423}" presName="sibTrans" presStyleCnt="0"/>
      <dgm:spPr/>
    </dgm:pt>
    <dgm:pt modelId="{791D3E97-813C-4022-95ED-46B2966D0D5A}" type="pres">
      <dgm:prSet presAssocID="{5A0D537A-B6EC-435E-8998-220F2452B7E8}" presName="node" presStyleLbl="node1" presStyleIdx="4" presStyleCnt="6" custScaleY="121721" custLinFactNeighborX="-55026" custLinFactNeighborY="-10507">
        <dgm:presLayoutVars>
          <dgm:bulletEnabled val="1"/>
        </dgm:presLayoutVars>
      </dgm:prSet>
      <dgm:spPr/>
      <dgm:t>
        <a:bodyPr/>
        <a:lstStyle/>
        <a:p>
          <a:endParaRPr lang="en-US"/>
        </a:p>
      </dgm:t>
    </dgm:pt>
    <dgm:pt modelId="{41717FBA-E535-488D-BD57-878F36DF1DB3}" type="pres">
      <dgm:prSet presAssocID="{DF90C226-B19E-47D4-BB08-D88337210D54}" presName="sibTrans" presStyleCnt="0"/>
      <dgm:spPr/>
    </dgm:pt>
    <dgm:pt modelId="{DC415E4A-9DF2-4495-A951-DB62C17EBBE4}" type="pres">
      <dgm:prSet presAssocID="{BB18C4F8-12D8-42CB-B42B-B7B85AEBD7C4}" presName="node" presStyleLbl="node1" presStyleIdx="5" presStyleCnt="6" custScaleY="111670" custLinFactNeighborX="-1233" custLinFactNeighborY="-5401">
        <dgm:presLayoutVars>
          <dgm:bulletEnabled val="1"/>
        </dgm:presLayoutVars>
      </dgm:prSet>
      <dgm:spPr/>
      <dgm:t>
        <a:bodyPr/>
        <a:lstStyle/>
        <a:p>
          <a:endParaRPr lang="en-US"/>
        </a:p>
      </dgm:t>
    </dgm:pt>
  </dgm:ptLst>
  <dgm:cxnLst>
    <dgm:cxn modelId="{E014E1F4-D021-4A64-BB86-A9ADC618EBAC}" srcId="{D18FBACD-C8F4-4442-8262-502F7007EB4C}" destId="{C87067AE-FC22-4ADA-9B32-FD259C5D4379}" srcOrd="3" destOrd="0" parTransId="{241C7CC3-042C-483A-B173-B4C3567D3B5D}" sibTransId="{644E305E-EDF5-4D6C-936F-25791F477423}"/>
    <dgm:cxn modelId="{56D4206B-F836-474C-A597-2EAED898AD4F}" srcId="{D18FBACD-C8F4-4442-8262-502F7007EB4C}" destId="{63D4AD4E-84D4-4C05-973C-422DEDB44611}" srcOrd="2" destOrd="0" parTransId="{4611C4F1-6D7E-417F-98E0-C0EF6B35DE44}" sibTransId="{1E6464EB-F6EE-4B71-B72C-A054C6E9E6E2}"/>
    <dgm:cxn modelId="{A6D63F28-56F5-4B0A-93BB-90ED3A7E093D}" type="presOf" srcId="{5A0D537A-B6EC-435E-8998-220F2452B7E8}" destId="{791D3E97-813C-4022-95ED-46B2966D0D5A}" srcOrd="0" destOrd="0" presId="urn:microsoft.com/office/officeart/2005/8/layout/default#1"/>
    <dgm:cxn modelId="{F4F8376A-16CD-4AC3-B98F-E25A9819D525}" srcId="{D18FBACD-C8F4-4442-8262-502F7007EB4C}" destId="{2503946E-DF01-4079-A262-CEF877CACD9E}" srcOrd="1" destOrd="0" parTransId="{50D0FC98-4426-46A3-99F4-556DDC9E7791}" sibTransId="{744615DF-E5C6-44AA-9AEE-5D634DA3A77D}"/>
    <dgm:cxn modelId="{F391417E-464A-48AD-A1BA-1CEDC20D7B18}" type="presOf" srcId="{BB18C4F8-12D8-42CB-B42B-B7B85AEBD7C4}" destId="{DC415E4A-9DF2-4495-A951-DB62C17EBBE4}" srcOrd="0" destOrd="0" presId="urn:microsoft.com/office/officeart/2005/8/layout/default#1"/>
    <dgm:cxn modelId="{33D41605-79A5-4E6A-95A3-0AF52D95A383}" type="presOf" srcId="{D18FBACD-C8F4-4442-8262-502F7007EB4C}" destId="{2875E1ED-5CF2-47C6-8E57-D26655A5BDEF}" srcOrd="0" destOrd="0" presId="urn:microsoft.com/office/officeart/2005/8/layout/default#1"/>
    <dgm:cxn modelId="{705FCD09-C5FA-4273-ABEC-E1F4AD4AE73B}" type="presOf" srcId="{A7C0CB64-5F65-443B-91B1-936201B02F90}" destId="{406EF70F-6F7D-4992-8AE8-1E85383EB8BD}" srcOrd="0" destOrd="0" presId="urn:microsoft.com/office/officeart/2005/8/layout/default#1"/>
    <dgm:cxn modelId="{FA63BF30-3501-411F-B54D-0185B6FF1F93}" srcId="{D18FBACD-C8F4-4442-8262-502F7007EB4C}" destId="{5A0D537A-B6EC-435E-8998-220F2452B7E8}" srcOrd="4" destOrd="0" parTransId="{FF476923-4D7D-44D8-84CC-E180BC80DB7A}" sibTransId="{DF90C226-B19E-47D4-BB08-D88337210D54}"/>
    <dgm:cxn modelId="{2390C056-8E95-483E-9058-2CF588E6EB32}" srcId="{D18FBACD-C8F4-4442-8262-502F7007EB4C}" destId="{A7C0CB64-5F65-443B-91B1-936201B02F90}" srcOrd="0" destOrd="0" parTransId="{975ECAE8-0DCC-46F1-8CD9-C7BF687B0E47}" sibTransId="{0DC4678E-680F-4893-9AD8-5B9BEADAC14C}"/>
    <dgm:cxn modelId="{38715543-CB3A-4E1F-9CEF-18733884EFBB}" srcId="{D18FBACD-C8F4-4442-8262-502F7007EB4C}" destId="{BB18C4F8-12D8-42CB-B42B-B7B85AEBD7C4}" srcOrd="5" destOrd="0" parTransId="{F4D8DD47-F61C-4DBC-A428-54ABC1953B16}" sibTransId="{2D2DC9E7-1C19-4370-AC68-847E5BF3A542}"/>
    <dgm:cxn modelId="{1A3E54CF-BC68-4CFE-83A1-EAD2F79B2027}" type="presOf" srcId="{63D4AD4E-84D4-4C05-973C-422DEDB44611}" destId="{0AA83B9A-B902-4F02-A3AC-817B8EFB3F43}" srcOrd="0" destOrd="0" presId="urn:microsoft.com/office/officeart/2005/8/layout/default#1"/>
    <dgm:cxn modelId="{E169DA9E-82C6-4AEC-84F2-962E9338ACEC}" type="presOf" srcId="{2503946E-DF01-4079-A262-CEF877CACD9E}" destId="{228A12B2-4C7E-4F3F-84A2-ED5287D379FF}" srcOrd="0" destOrd="0" presId="urn:microsoft.com/office/officeart/2005/8/layout/default#1"/>
    <dgm:cxn modelId="{8B8C637F-4D36-4CB9-8709-768267CA0E6A}" type="presOf" srcId="{C87067AE-FC22-4ADA-9B32-FD259C5D4379}" destId="{B10A5F4E-A888-4B4C-92AA-EE42A80AA221}" srcOrd="0" destOrd="0" presId="urn:microsoft.com/office/officeart/2005/8/layout/default#1"/>
    <dgm:cxn modelId="{7C013BA9-405A-4AEC-B8E3-5A96A7B53F00}" type="presParOf" srcId="{2875E1ED-5CF2-47C6-8E57-D26655A5BDEF}" destId="{406EF70F-6F7D-4992-8AE8-1E85383EB8BD}" srcOrd="0" destOrd="0" presId="urn:microsoft.com/office/officeart/2005/8/layout/default#1"/>
    <dgm:cxn modelId="{2E3D764B-ABC6-4ECB-8B8E-2FB609CB04DB}" type="presParOf" srcId="{2875E1ED-5CF2-47C6-8E57-D26655A5BDEF}" destId="{34271F71-8C48-445D-8155-331A0BF47E20}" srcOrd="1" destOrd="0" presId="urn:microsoft.com/office/officeart/2005/8/layout/default#1"/>
    <dgm:cxn modelId="{BE39E00A-88BE-4A8B-9D82-EE32C80809EB}" type="presParOf" srcId="{2875E1ED-5CF2-47C6-8E57-D26655A5BDEF}" destId="{228A12B2-4C7E-4F3F-84A2-ED5287D379FF}" srcOrd="2" destOrd="0" presId="urn:microsoft.com/office/officeart/2005/8/layout/default#1"/>
    <dgm:cxn modelId="{702AB40D-92D0-4780-8B13-F679C0DE2023}" type="presParOf" srcId="{2875E1ED-5CF2-47C6-8E57-D26655A5BDEF}" destId="{F446DCD9-58DB-4FF5-9342-00E1D5D86401}" srcOrd="3" destOrd="0" presId="urn:microsoft.com/office/officeart/2005/8/layout/default#1"/>
    <dgm:cxn modelId="{5BD23B9C-CC8E-4C45-828E-302F0CDFEB1A}" type="presParOf" srcId="{2875E1ED-5CF2-47C6-8E57-D26655A5BDEF}" destId="{0AA83B9A-B902-4F02-A3AC-817B8EFB3F43}" srcOrd="4" destOrd="0" presId="urn:microsoft.com/office/officeart/2005/8/layout/default#1"/>
    <dgm:cxn modelId="{12382A0A-6799-4DA2-8EAB-408F5EC9F17B}" type="presParOf" srcId="{2875E1ED-5CF2-47C6-8E57-D26655A5BDEF}" destId="{203F95D0-020D-4CA6-B888-67947542A894}" srcOrd="5" destOrd="0" presId="urn:microsoft.com/office/officeart/2005/8/layout/default#1"/>
    <dgm:cxn modelId="{8F15AB02-97EF-44EB-983D-3AFC6EFBF802}" type="presParOf" srcId="{2875E1ED-5CF2-47C6-8E57-D26655A5BDEF}" destId="{B10A5F4E-A888-4B4C-92AA-EE42A80AA221}" srcOrd="6" destOrd="0" presId="urn:microsoft.com/office/officeart/2005/8/layout/default#1"/>
    <dgm:cxn modelId="{46809757-D330-4BAE-BAC0-71F5C13EB36C}" type="presParOf" srcId="{2875E1ED-5CF2-47C6-8E57-D26655A5BDEF}" destId="{5167C50F-EA28-4DBE-B43D-A76197ADFDBD}" srcOrd="7" destOrd="0" presId="urn:microsoft.com/office/officeart/2005/8/layout/default#1"/>
    <dgm:cxn modelId="{F07228A8-83A7-411E-A01C-E115A67867D5}" type="presParOf" srcId="{2875E1ED-5CF2-47C6-8E57-D26655A5BDEF}" destId="{791D3E97-813C-4022-95ED-46B2966D0D5A}" srcOrd="8" destOrd="0" presId="urn:microsoft.com/office/officeart/2005/8/layout/default#1"/>
    <dgm:cxn modelId="{EF907EE0-6EA8-4ECB-859D-BECF9C138F0C}" type="presParOf" srcId="{2875E1ED-5CF2-47C6-8E57-D26655A5BDEF}" destId="{41717FBA-E535-488D-BD57-878F36DF1DB3}" srcOrd="9" destOrd="0" presId="urn:microsoft.com/office/officeart/2005/8/layout/default#1"/>
    <dgm:cxn modelId="{B2EF92CE-0D0D-4C16-918E-9C20B21D882F}" type="presParOf" srcId="{2875E1ED-5CF2-47C6-8E57-D26655A5BDEF}" destId="{DC415E4A-9DF2-4495-A951-DB62C17EBBE4}"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8FBACD-C8F4-4442-8262-502F7007EB4C}"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CA126FB9-DB77-4225-AE3D-D661493947D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0" i="0" dirty="0" smtClean="0"/>
            <a:t>Fast screenshot export</a:t>
          </a:r>
          <a:endParaRPr lang="en-US" sz="2000" b="0" i="0" dirty="0"/>
        </a:p>
      </dgm:t>
    </dgm:pt>
    <dgm:pt modelId="{826A9799-741F-4A76-91F2-977E1CA6A5F5}" type="parTrans" cxnId="{66215FB8-4FAE-4453-AC4D-112A858E1699}">
      <dgm:prSet/>
      <dgm:spPr/>
      <dgm:t>
        <a:bodyPr/>
        <a:lstStyle/>
        <a:p>
          <a:endParaRPr lang="en-US"/>
        </a:p>
      </dgm:t>
    </dgm:pt>
    <dgm:pt modelId="{A988C6F1-8F0A-431B-A7FF-B20381BD7303}" type="sibTrans" cxnId="{66215FB8-4FAE-4453-AC4D-112A858E1699}">
      <dgm:prSet/>
      <dgm:spPr/>
      <dgm:t>
        <a:bodyPr/>
        <a:lstStyle/>
        <a:p>
          <a:endParaRPr lang="en-US"/>
        </a:p>
      </dgm:t>
    </dgm:pt>
    <dgm:pt modelId="{612DC2E0-170A-4DBD-8E45-88E03C7C3B9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PC keyboard text input</a:t>
          </a:r>
          <a:endParaRPr lang="en-US" b="0" i="0" dirty="0"/>
        </a:p>
      </dgm:t>
    </dgm:pt>
    <dgm:pt modelId="{C387078F-8B39-4A61-A7E8-06249E19937B}" type="parTrans" cxnId="{91878ED6-A203-4484-9738-1BCAF375878B}">
      <dgm:prSet/>
      <dgm:spPr/>
      <dgm:t>
        <a:bodyPr/>
        <a:lstStyle/>
        <a:p>
          <a:endParaRPr lang="en-US"/>
        </a:p>
      </dgm:t>
    </dgm:pt>
    <dgm:pt modelId="{CF370A3D-7401-488A-B506-DBAA8D5E7C73}" type="sibTrans" cxnId="{91878ED6-A203-4484-9738-1BCAF375878B}">
      <dgm:prSet/>
      <dgm:spPr/>
      <dgm:t>
        <a:bodyPr/>
        <a:lstStyle/>
        <a:p>
          <a:endParaRPr lang="en-US"/>
        </a:p>
      </dgm:t>
    </dgm:pt>
    <dgm:pt modelId="{1380E528-F877-485C-AF6D-3FAE3FF5819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Scalable picture from device to PC</a:t>
          </a:r>
          <a:endParaRPr lang="en-US" b="0" i="0" dirty="0"/>
        </a:p>
      </dgm:t>
    </dgm:pt>
    <dgm:pt modelId="{6C3210B5-642B-4DD2-9DB7-AC73B292E961}" type="parTrans" cxnId="{F9E274F9-51C9-4D14-BCF4-3251437FCB7B}">
      <dgm:prSet/>
      <dgm:spPr/>
      <dgm:t>
        <a:bodyPr/>
        <a:lstStyle/>
        <a:p>
          <a:endParaRPr lang="en-US"/>
        </a:p>
      </dgm:t>
    </dgm:pt>
    <dgm:pt modelId="{2BC30525-F660-4F5F-8908-2634DAE17470}" type="sibTrans" cxnId="{F9E274F9-51C9-4D14-BCF4-3251437FCB7B}">
      <dgm:prSet/>
      <dgm:spPr/>
      <dgm:t>
        <a:bodyPr/>
        <a:lstStyle/>
        <a:p>
          <a:endParaRPr lang="en-US"/>
        </a:p>
      </dgm:t>
    </dgm:pt>
    <dgm:pt modelId="{1F04158B-F147-418F-BFF4-CCF2783B7DA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Control over audio/video quality (important for slow Internet connection)</a:t>
          </a:r>
          <a:endParaRPr lang="en-US" b="0" i="0" dirty="0"/>
        </a:p>
      </dgm:t>
    </dgm:pt>
    <dgm:pt modelId="{1427E249-F2AE-4202-B95C-06BD2892BEAB}" type="parTrans" cxnId="{97976B78-FBCF-4A03-93D9-165F1713BEC7}">
      <dgm:prSet/>
      <dgm:spPr/>
      <dgm:t>
        <a:bodyPr/>
        <a:lstStyle/>
        <a:p>
          <a:endParaRPr lang="en-US"/>
        </a:p>
      </dgm:t>
    </dgm:pt>
    <dgm:pt modelId="{B1167CC9-6B34-404D-A80B-52C29BB31B9E}" type="sibTrans" cxnId="{97976B78-FBCF-4A03-93D9-165F1713BEC7}">
      <dgm:prSet/>
      <dgm:spPr/>
      <dgm:t>
        <a:bodyPr/>
        <a:lstStyle/>
        <a:p>
          <a:endParaRPr lang="en-US"/>
        </a:p>
      </dgm:t>
    </dgm:pt>
    <dgm:pt modelId="{7AF110A3-AED5-4F2C-B253-60F0FE1E053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Test case manager, business paper organizer</a:t>
          </a:r>
          <a:endParaRPr lang="en-US" b="0" i="0" dirty="0"/>
        </a:p>
      </dgm:t>
    </dgm:pt>
    <dgm:pt modelId="{82CE8FB8-69B3-48DB-AF40-729F1ECE3814}" type="parTrans" cxnId="{E0FC1483-29BD-42BC-8E0A-D7F62A170828}">
      <dgm:prSet/>
      <dgm:spPr/>
      <dgm:t>
        <a:bodyPr/>
        <a:lstStyle/>
        <a:p>
          <a:endParaRPr lang="en-US"/>
        </a:p>
      </dgm:t>
    </dgm:pt>
    <dgm:pt modelId="{7EA7CF61-031F-4103-A18A-190BDF114F0C}" type="sibTrans" cxnId="{E0FC1483-29BD-42BC-8E0A-D7F62A170828}">
      <dgm:prSet/>
      <dgm:spPr/>
      <dgm:t>
        <a:bodyPr/>
        <a:lstStyle/>
        <a:p>
          <a:endParaRPr lang="en-US"/>
        </a:p>
      </dgm:t>
    </dgm:pt>
    <dgm:pt modelId="{4D453BFA-CDB6-4BD4-9743-01312F9C4DF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0" i="0" dirty="0" smtClean="0"/>
            <a:t>Automation script creation and processing upon several devices (enterprise package)</a:t>
          </a:r>
          <a:endParaRPr lang="en-US" b="0" i="0" dirty="0"/>
        </a:p>
      </dgm:t>
    </dgm:pt>
    <dgm:pt modelId="{7A0A6065-294E-46FA-AE02-5D2B27C0A68C}" type="parTrans" cxnId="{AC664417-3333-478C-BBB7-C749B8EDEF71}">
      <dgm:prSet/>
      <dgm:spPr/>
      <dgm:t>
        <a:bodyPr/>
        <a:lstStyle/>
        <a:p>
          <a:endParaRPr lang="en-US"/>
        </a:p>
      </dgm:t>
    </dgm:pt>
    <dgm:pt modelId="{2B03F7C9-1A1A-48FA-BA8C-D1C3B3CE52D3}" type="sibTrans" cxnId="{AC664417-3333-478C-BBB7-C749B8EDEF71}">
      <dgm:prSet/>
      <dgm:spPr/>
      <dgm:t>
        <a:bodyPr/>
        <a:lstStyle/>
        <a:p>
          <a:endParaRPr lang="en-US"/>
        </a:p>
      </dgm:t>
    </dgm:pt>
    <dgm:pt modelId="{2FF377E6-9875-400A-AC5B-56B88B2F3B97}" type="pres">
      <dgm:prSet presAssocID="{D18FBACD-C8F4-4442-8262-502F7007EB4C}" presName="diagram" presStyleCnt="0">
        <dgm:presLayoutVars>
          <dgm:dir/>
          <dgm:resizeHandles val="exact"/>
        </dgm:presLayoutVars>
      </dgm:prSet>
      <dgm:spPr/>
      <dgm:t>
        <a:bodyPr/>
        <a:lstStyle/>
        <a:p>
          <a:endParaRPr lang="en-US"/>
        </a:p>
      </dgm:t>
    </dgm:pt>
    <dgm:pt modelId="{30369B66-B2BD-416F-8AA8-DE4A796C3515}" type="pres">
      <dgm:prSet presAssocID="{CA126FB9-DB77-4225-AE3D-D661493947DF}" presName="node" presStyleLbl="node1" presStyleIdx="0" presStyleCnt="6" custScaleY="112284" custLinFactNeighborX="-26" custLinFactNeighborY="31546">
        <dgm:presLayoutVars>
          <dgm:bulletEnabled val="1"/>
        </dgm:presLayoutVars>
      </dgm:prSet>
      <dgm:spPr/>
      <dgm:t>
        <a:bodyPr/>
        <a:lstStyle/>
        <a:p>
          <a:endParaRPr lang="en-US"/>
        </a:p>
      </dgm:t>
    </dgm:pt>
    <dgm:pt modelId="{69A52536-57CF-441B-83B9-1453FEB9AA31}" type="pres">
      <dgm:prSet presAssocID="{A988C6F1-8F0A-431B-A7FF-B20381BD7303}" presName="sibTrans" presStyleCnt="0"/>
      <dgm:spPr/>
    </dgm:pt>
    <dgm:pt modelId="{980D4BB2-5C82-4542-96C9-195C623C0311}" type="pres">
      <dgm:prSet presAssocID="{612DC2E0-170A-4DBD-8E45-88E03C7C3B9B}" presName="node" presStyleLbl="node1" presStyleIdx="1" presStyleCnt="6" custScaleY="112284" custLinFactNeighborX="-6843" custLinFactNeighborY="31546">
        <dgm:presLayoutVars>
          <dgm:bulletEnabled val="1"/>
        </dgm:presLayoutVars>
      </dgm:prSet>
      <dgm:spPr/>
      <dgm:t>
        <a:bodyPr/>
        <a:lstStyle/>
        <a:p>
          <a:endParaRPr lang="en-US"/>
        </a:p>
      </dgm:t>
    </dgm:pt>
    <dgm:pt modelId="{A1D1AC62-CDAE-402E-BC0A-3C8E0DCA9F53}" type="pres">
      <dgm:prSet presAssocID="{CF370A3D-7401-488A-B506-DBAA8D5E7C73}" presName="sibTrans" presStyleCnt="0"/>
      <dgm:spPr/>
    </dgm:pt>
    <dgm:pt modelId="{36F078AE-05FC-49D9-80BA-C203E98A98CF}" type="pres">
      <dgm:prSet presAssocID="{1380E528-F877-485C-AF6D-3FAE3FF58190}" presName="node" presStyleLbl="node1" presStyleIdx="2" presStyleCnt="6" custLinFactNeighborX="3660" custLinFactNeighborY="25433">
        <dgm:presLayoutVars>
          <dgm:bulletEnabled val="1"/>
        </dgm:presLayoutVars>
      </dgm:prSet>
      <dgm:spPr/>
      <dgm:t>
        <a:bodyPr/>
        <a:lstStyle/>
        <a:p>
          <a:endParaRPr lang="en-US"/>
        </a:p>
      </dgm:t>
    </dgm:pt>
    <dgm:pt modelId="{1A11143F-7CDD-4EC4-8672-A298A80A17D6}" type="pres">
      <dgm:prSet presAssocID="{2BC30525-F660-4F5F-8908-2634DAE17470}" presName="sibTrans" presStyleCnt="0"/>
      <dgm:spPr/>
    </dgm:pt>
    <dgm:pt modelId="{9C6CFEDC-0AB0-4386-816A-9C33CB3F79FF}" type="pres">
      <dgm:prSet presAssocID="{1F04158B-F147-418F-BFF4-CCF2783B7DAF}" presName="node" presStyleLbl="node1" presStyleIdx="3" presStyleCnt="6" custLinFactNeighborX="-3157" custLinFactNeighborY="25433">
        <dgm:presLayoutVars>
          <dgm:bulletEnabled val="1"/>
        </dgm:presLayoutVars>
      </dgm:prSet>
      <dgm:spPr/>
      <dgm:t>
        <a:bodyPr/>
        <a:lstStyle/>
        <a:p>
          <a:endParaRPr lang="en-US"/>
        </a:p>
      </dgm:t>
    </dgm:pt>
    <dgm:pt modelId="{81F19938-B824-412F-B28D-7A7E32E30E9D}" type="pres">
      <dgm:prSet presAssocID="{B1167CC9-6B34-404D-A80B-52C29BB31B9E}" presName="sibTrans" presStyleCnt="0"/>
      <dgm:spPr/>
    </dgm:pt>
    <dgm:pt modelId="{DC3896E7-DC40-4881-B0C7-D4E89813F666}" type="pres">
      <dgm:prSet presAssocID="{7AF110A3-AED5-4F2C-B253-60F0FE1E0530}" presName="node" presStyleLbl="node1" presStyleIdx="4" presStyleCnt="6" custScaleY="121107" custLinFactNeighborX="-26" custLinFactNeighborY="23731">
        <dgm:presLayoutVars>
          <dgm:bulletEnabled val="1"/>
        </dgm:presLayoutVars>
      </dgm:prSet>
      <dgm:spPr/>
      <dgm:t>
        <a:bodyPr/>
        <a:lstStyle/>
        <a:p>
          <a:endParaRPr lang="en-US"/>
        </a:p>
      </dgm:t>
    </dgm:pt>
    <dgm:pt modelId="{8563D11B-CFA4-48CD-9613-F3132736D1C5}" type="pres">
      <dgm:prSet presAssocID="{7EA7CF61-031F-4103-A18A-190BDF114F0C}" presName="sibTrans" presStyleCnt="0"/>
      <dgm:spPr/>
    </dgm:pt>
    <dgm:pt modelId="{663A6E28-1522-432E-A22E-49BB8CB223BC}" type="pres">
      <dgm:prSet presAssocID="{4D453BFA-CDB6-4BD4-9743-01312F9C4DFF}" presName="node" presStyleLbl="node1" presStyleIdx="5" presStyleCnt="6" custScaleY="121107" custLinFactNeighborX="-3962" custLinFactNeighborY="23731">
        <dgm:presLayoutVars>
          <dgm:bulletEnabled val="1"/>
        </dgm:presLayoutVars>
      </dgm:prSet>
      <dgm:spPr/>
      <dgm:t>
        <a:bodyPr/>
        <a:lstStyle/>
        <a:p>
          <a:endParaRPr lang="en-US"/>
        </a:p>
      </dgm:t>
    </dgm:pt>
  </dgm:ptLst>
  <dgm:cxnLst>
    <dgm:cxn modelId="{AC664417-3333-478C-BBB7-C749B8EDEF71}" srcId="{D18FBACD-C8F4-4442-8262-502F7007EB4C}" destId="{4D453BFA-CDB6-4BD4-9743-01312F9C4DFF}" srcOrd="5" destOrd="0" parTransId="{7A0A6065-294E-46FA-AE02-5D2B27C0A68C}" sibTransId="{2B03F7C9-1A1A-48FA-BA8C-D1C3B3CE52D3}"/>
    <dgm:cxn modelId="{D69E4A05-2C7C-4CAF-B372-32FFCDDACC0D}" type="presOf" srcId="{7AF110A3-AED5-4F2C-B253-60F0FE1E0530}" destId="{DC3896E7-DC40-4881-B0C7-D4E89813F666}" srcOrd="0" destOrd="0" presId="urn:microsoft.com/office/officeart/2005/8/layout/default#2"/>
    <dgm:cxn modelId="{E0FC1483-29BD-42BC-8E0A-D7F62A170828}" srcId="{D18FBACD-C8F4-4442-8262-502F7007EB4C}" destId="{7AF110A3-AED5-4F2C-B253-60F0FE1E0530}" srcOrd="4" destOrd="0" parTransId="{82CE8FB8-69B3-48DB-AF40-729F1ECE3814}" sibTransId="{7EA7CF61-031F-4103-A18A-190BDF114F0C}"/>
    <dgm:cxn modelId="{0D7A2DE3-7B50-4498-B8DC-EBA3C04ACFB2}" type="presOf" srcId="{612DC2E0-170A-4DBD-8E45-88E03C7C3B9B}" destId="{980D4BB2-5C82-4542-96C9-195C623C0311}" srcOrd="0" destOrd="0" presId="urn:microsoft.com/office/officeart/2005/8/layout/default#2"/>
    <dgm:cxn modelId="{97976B78-FBCF-4A03-93D9-165F1713BEC7}" srcId="{D18FBACD-C8F4-4442-8262-502F7007EB4C}" destId="{1F04158B-F147-418F-BFF4-CCF2783B7DAF}" srcOrd="3" destOrd="0" parTransId="{1427E249-F2AE-4202-B95C-06BD2892BEAB}" sibTransId="{B1167CC9-6B34-404D-A80B-52C29BB31B9E}"/>
    <dgm:cxn modelId="{303332CC-A6F1-497C-8A47-C90F77D214D9}" type="presOf" srcId="{D18FBACD-C8F4-4442-8262-502F7007EB4C}" destId="{2FF377E6-9875-400A-AC5B-56B88B2F3B97}" srcOrd="0" destOrd="0" presId="urn:microsoft.com/office/officeart/2005/8/layout/default#2"/>
    <dgm:cxn modelId="{9CD382A9-44A3-4A3D-800B-1CDDF8550AC1}" type="presOf" srcId="{CA126FB9-DB77-4225-AE3D-D661493947DF}" destId="{30369B66-B2BD-416F-8AA8-DE4A796C3515}" srcOrd="0" destOrd="0" presId="urn:microsoft.com/office/officeart/2005/8/layout/default#2"/>
    <dgm:cxn modelId="{59DC4136-E279-467E-BFEC-6F25471CBD6D}" type="presOf" srcId="{1F04158B-F147-418F-BFF4-CCF2783B7DAF}" destId="{9C6CFEDC-0AB0-4386-816A-9C33CB3F79FF}" srcOrd="0" destOrd="0" presId="urn:microsoft.com/office/officeart/2005/8/layout/default#2"/>
    <dgm:cxn modelId="{9FE6797D-DBCF-4EE4-9160-F9180BA9A795}" type="presOf" srcId="{4D453BFA-CDB6-4BD4-9743-01312F9C4DFF}" destId="{663A6E28-1522-432E-A22E-49BB8CB223BC}" srcOrd="0" destOrd="0" presId="urn:microsoft.com/office/officeart/2005/8/layout/default#2"/>
    <dgm:cxn modelId="{91878ED6-A203-4484-9738-1BCAF375878B}" srcId="{D18FBACD-C8F4-4442-8262-502F7007EB4C}" destId="{612DC2E0-170A-4DBD-8E45-88E03C7C3B9B}" srcOrd="1" destOrd="0" parTransId="{C387078F-8B39-4A61-A7E8-06249E19937B}" sibTransId="{CF370A3D-7401-488A-B506-DBAA8D5E7C73}"/>
    <dgm:cxn modelId="{691E4A68-65EF-4E2D-B0BF-10CBD25BBC50}" type="presOf" srcId="{1380E528-F877-485C-AF6D-3FAE3FF58190}" destId="{36F078AE-05FC-49D9-80BA-C203E98A98CF}" srcOrd="0" destOrd="0" presId="urn:microsoft.com/office/officeart/2005/8/layout/default#2"/>
    <dgm:cxn modelId="{F9E274F9-51C9-4D14-BCF4-3251437FCB7B}" srcId="{D18FBACD-C8F4-4442-8262-502F7007EB4C}" destId="{1380E528-F877-485C-AF6D-3FAE3FF58190}" srcOrd="2" destOrd="0" parTransId="{6C3210B5-642B-4DD2-9DB7-AC73B292E961}" sibTransId="{2BC30525-F660-4F5F-8908-2634DAE17470}"/>
    <dgm:cxn modelId="{66215FB8-4FAE-4453-AC4D-112A858E1699}" srcId="{D18FBACD-C8F4-4442-8262-502F7007EB4C}" destId="{CA126FB9-DB77-4225-AE3D-D661493947DF}" srcOrd="0" destOrd="0" parTransId="{826A9799-741F-4A76-91F2-977E1CA6A5F5}" sibTransId="{A988C6F1-8F0A-431B-A7FF-B20381BD7303}"/>
    <dgm:cxn modelId="{EE821B70-5C42-44FF-8FFC-97A4A170C80B}" type="presParOf" srcId="{2FF377E6-9875-400A-AC5B-56B88B2F3B97}" destId="{30369B66-B2BD-416F-8AA8-DE4A796C3515}" srcOrd="0" destOrd="0" presId="urn:microsoft.com/office/officeart/2005/8/layout/default#2"/>
    <dgm:cxn modelId="{A5E21293-9EF6-43E0-8C6C-EADB710C62C5}" type="presParOf" srcId="{2FF377E6-9875-400A-AC5B-56B88B2F3B97}" destId="{69A52536-57CF-441B-83B9-1453FEB9AA31}" srcOrd="1" destOrd="0" presId="urn:microsoft.com/office/officeart/2005/8/layout/default#2"/>
    <dgm:cxn modelId="{4F99BBF7-80F0-4E69-AD84-1C300508E4AB}" type="presParOf" srcId="{2FF377E6-9875-400A-AC5B-56B88B2F3B97}" destId="{980D4BB2-5C82-4542-96C9-195C623C0311}" srcOrd="2" destOrd="0" presId="urn:microsoft.com/office/officeart/2005/8/layout/default#2"/>
    <dgm:cxn modelId="{85B68185-2B9C-4F8D-BD1B-E637C934B6AA}" type="presParOf" srcId="{2FF377E6-9875-400A-AC5B-56B88B2F3B97}" destId="{A1D1AC62-CDAE-402E-BC0A-3C8E0DCA9F53}" srcOrd="3" destOrd="0" presId="urn:microsoft.com/office/officeart/2005/8/layout/default#2"/>
    <dgm:cxn modelId="{69679559-0E77-464B-B7BC-E970836A89F6}" type="presParOf" srcId="{2FF377E6-9875-400A-AC5B-56B88B2F3B97}" destId="{36F078AE-05FC-49D9-80BA-C203E98A98CF}" srcOrd="4" destOrd="0" presId="urn:microsoft.com/office/officeart/2005/8/layout/default#2"/>
    <dgm:cxn modelId="{2B137961-D23B-481F-9361-BE8A5A6391F8}" type="presParOf" srcId="{2FF377E6-9875-400A-AC5B-56B88B2F3B97}" destId="{1A11143F-7CDD-4EC4-8672-A298A80A17D6}" srcOrd="5" destOrd="0" presId="urn:microsoft.com/office/officeart/2005/8/layout/default#2"/>
    <dgm:cxn modelId="{9DE19B56-5D95-4E50-A440-B1138F5E9757}" type="presParOf" srcId="{2FF377E6-9875-400A-AC5B-56B88B2F3B97}" destId="{9C6CFEDC-0AB0-4386-816A-9C33CB3F79FF}" srcOrd="6" destOrd="0" presId="urn:microsoft.com/office/officeart/2005/8/layout/default#2"/>
    <dgm:cxn modelId="{CD4B7E3A-7E72-4685-A964-552668F3D084}" type="presParOf" srcId="{2FF377E6-9875-400A-AC5B-56B88B2F3B97}" destId="{81F19938-B824-412F-B28D-7A7E32E30E9D}" srcOrd="7" destOrd="0" presId="urn:microsoft.com/office/officeart/2005/8/layout/default#2"/>
    <dgm:cxn modelId="{7773AD92-2E51-4738-9655-EB5C6C20FBB3}" type="presParOf" srcId="{2FF377E6-9875-400A-AC5B-56B88B2F3B97}" destId="{DC3896E7-DC40-4881-B0C7-D4E89813F666}" srcOrd="8" destOrd="0" presId="urn:microsoft.com/office/officeart/2005/8/layout/default#2"/>
    <dgm:cxn modelId="{702AAAC2-2B0F-41B8-80B1-E136652DDB53}" type="presParOf" srcId="{2FF377E6-9875-400A-AC5B-56B88B2F3B97}" destId="{8563D11B-CFA4-48CD-9613-F3132736D1C5}" srcOrd="9" destOrd="0" presId="urn:microsoft.com/office/officeart/2005/8/layout/default#2"/>
    <dgm:cxn modelId="{E069BE87-CB2A-4BA0-B986-639F3D1E5BA2}" type="presParOf" srcId="{2FF377E6-9875-400A-AC5B-56B88B2F3B97}" destId="{663A6E28-1522-432E-A22E-49BB8CB223BC}" srcOrd="10" destOrd="0" presId="urn:microsoft.com/office/officeart/2005/8/layout/defaul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8FBACD-C8F4-4442-8262-502F7007EB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C0CB64-5F65-443B-91B1-936201B02F90}">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0" i="0" dirty="0" smtClean="0"/>
            <a:t>Provides testing access to a huge variety of mobile devices. </a:t>
          </a:r>
          <a:endParaRPr lang="en-US" sz="1600" b="0" i="0" dirty="0"/>
        </a:p>
      </dgm:t>
    </dgm:pt>
    <dgm:pt modelId="{975ECAE8-0DCC-46F1-8CD9-C7BF687B0E47}" type="parTrans" cxnId="{2390C056-8E95-483E-9058-2CF588E6EB32}">
      <dgm:prSet/>
      <dgm:spPr/>
      <dgm:t>
        <a:bodyPr/>
        <a:lstStyle/>
        <a:p>
          <a:endParaRPr lang="en-US"/>
        </a:p>
      </dgm:t>
    </dgm:pt>
    <dgm:pt modelId="{0DC4678E-680F-4893-9AD8-5B9BEADAC14C}" type="sibTrans" cxnId="{2390C056-8E95-483E-9058-2CF588E6EB32}">
      <dgm:prSet/>
      <dgm:spPr/>
      <dgm:t>
        <a:bodyPr/>
        <a:lstStyle/>
        <a:p>
          <a:endParaRPr lang="en-US"/>
        </a:p>
      </dgm:t>
    </dgm:pt>
    <dgm:pt modelId="{08D3BAAF-50BE-455E-AD5E-B6B9F0B6E074}">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0" i="0" dirty="0" smtClean="0"/>
            <a:t>Works on: Windows, Linux, Mac OS X</a:t>
          </a:r>
          <a:br>
            <a:rPr lang="en-US" b="0" i="0" dirty="0" smtClean="0"/>
          </a:br>
          <a:endParaRPr lang="en-US" b="0" i="0" dirty="0"/>
        </a:p>
      </dgm:t>
    </dgm:pt>
    <dgm:pt modelId="{F6F7ED55-DA07-493F-9845-DF59F60A863F}" type="parTrans" cxnId="{09B3ED92-429F-4017-82AF-FACDC7E31552}">
      <dgm:prSet/>
      <dgm:spPr/>
      <dgm:t>
        <a:bodyPr/>
        <a:lstStyle/>
        <a:p>
          <a:endParaRPr lang="en-US"/>
        </a:p>
      </dgm:t>
    </dgm:pt>
    <dgm:pt modelId="{A01654DC-8508-426F-8F66-2EF891C1106A}" type="sibTrans" cxnId="{09B3ED92-429F-4017-82AF-FACDC7E31552}">
      <dgm:prSet/>
      <dgm:spPr/>
      <dgm:t>
        <a:bodyPr/>
        <a:lstStyle/>
        <a:p>
          <a:endParaRPr lang="en-US"/>
        </a:p>
      </dgm:t>
    </dgm:pt>
    <dgm:pt modelId="{A46B5F63-8B1B-4943-B7D3-DAD9A252647E}">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0" i="0" dirty="0" smtClean="0"/>
            <a:t>The specialty of the service is that they actually make use of remote connection to real devices</a:t>
          </a:r>
          <a:endParaRPr lang="en-US" sz="1600" b="0" i="0" dirty="0"/>
        </a:p>
      </dgm:t>
    </dgm:pt>
    <dgm:pt modelId="{0A82A317-5228-4E4E-BDFB-B2AA9B2BBA0F}" type="parTrans" cxnId="{193B09F1-4F22-4F47-ACED-D6714CF3DE40}">
      <dgm:prSet/>
      <dgm:spPr/>
      <dgm:t>
        <a:bodyPr/>
        <a:lstStyle/>
        <a:p>
          <a:endParaRPr lang="en-US"/>
        </a:p>
      </dgm:t>
    </dgm:pt>
    <dgm:pt modelId="{D60FB8D3-37B9-49CC-8B87-FDE76451AC80}" type="sibTrans" cxnId="{193B09F1-4F22-4F47-ACED-D6714CF3DE40}">
      <dgm:prSet/>
      <dgm:spPr/>
      <dgm:t>
        <a:bodyPr/>
        <a:lstStyle/>
        <a:p>
          <a:endParaRPr lang="en-US"/>
        </a:p>
      </dgm:t>
    </dgm:pt>
    <dgm:pt modelId="{93949059-A1BE-49DE-8814-8565AE8DF622}">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0" i="0" dirty="0" smtClean="0"/>
            <a:t>DA Service can be used for testing of mobile websites as well as HTML5 hybrid apps and native apps.  </a:t>
          </a:r>
          <a:endParaRPr lang="en-US" sz="1600" b="0" i="0" dirty="0"/>
        </a:p>
      </dgm:t>
    </dgm:pt>
    <dgm:pt modelId="{82803804-1B98-4E65-BFB9-D679CBA87FC3}" type="parTrans" cxnId="{08C80F4F-FE5C-4D0D-BD68-5833A7F4A46D}">
      <dgm:prSet/>
      <dgm:spPr/>
      <dgm:t>
        <a:bodyPr/>
        <a:lstStyle/>
        <a:p>
          <a:endParaRPr lang="en-US"/>
        </a:p>
      </dgm:t>
    </dgm:pt>
    <dgm:pt modelId="{E1626185-763C-40F2-A5E7-12326E478E06}" type="sibTrans" cxnId="{08C80F4F-FE5C-4D0D-BD68-5833A7F4A46D}">
      <dgm:prSet/>
      <dgm:spPr/>
      <dgm:t>
        <a:bodyPr/>
        <a:lstStyle/>
        <a:p>
          <a:endParaRPr lang="en-US"/>
        </a:p>
      </dgm:t>
    </dgm:pt>
    <dgm:pt modelId="{92FEC72F-933E-4D5F-93C8-9CFF2F73184A}">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300" b="0" i="0" dirty="0" smtClean="0"/>
            <a:t> </a:t>
          </a:r>
          <a:r>
            <a:rPr lang="en-US" sz="1600" b="0" i="0" dirty="0" smtClean="0"/>
            <a:t>it's the real thing you are testing against, and not just an emulator.</a:t>
          </a:r>
          <a:endParaRPr lang="en-US" sz="1600" b="0" i="0" dirty="0"/>
        </a:p>
      </dgm:t>
    </dgm:pt>
    <dgm:pt modelId="{21F2F1A9-8273-46BA-BFB5-A8243DEC1F08}" type="parTrans" cxnId="{4CF8E7E0-A716-4ED9-854E-DA4A129FB7C2}">
      <dgm:prSet/>
      <dgm:spPr/>
      <dgm:t>
        <a:bodyPr/>
        <a:lstStyle/>
        <a:p>
          <a:endParaRPr lang="en-US"/>
        </a:p>
      </dgm:t>
    </dgm:pt>
    <dgm:pt modelId="{251C3B90-0A78-465F-867C-E6EB659CB028}" type="sibTrans" cxnId="{4CF8E7E0-A716-4ED9-854E-DA4A129FB7C2}">
      <dgm:prSet/>
      <dgm:spPr/>
      <dgm:t>
        <a:bodyPr/>
        <a:lstStyle/>
        <a:p>
          <a:endParaRPr lang="en-US"/>
        </a:p>
      </dgm:t>
    </dgm:pt>
    <dgm:pt modelId="{4B0A0A49-BE1B-4A05-BAE5-4C878D52DE24}" type="pres">
      <dgm:prSet presAssocID="{D18FBACD-C8F4-4442-8262-502F7007EB4C}" presName="linear" presStyleCnt="0">
        <dgm:presLayoutVars>
          <dgm:animLvl val="lvl"/>
          <dgm:resizeHandles val="exact"/>
        </dgm:presLayoutVars>
      </dgm:prSet>
      <dgm:spPr/>
      <dgm:t>
        <a:bodyPr/>
        <a:lstStyle/>
        <a:p>
          <a:endParaRPr lang="en-US"/>
        </a:p>
      </dgm:t>
    </dgm:pt>
    <dgm:pt modelId="{705CEBA4-EAF9-40CA-950A-C4C25C146A66}" type="pres">
      <dgm:prSet presAssocID="{A7C0CB64-5F65-443B-91B1-936201B02F90}" presName="parentText" presStyleLbl="node1" presStyleIdx="0" presStyleCnt="5" custScaleX="100000" custScaleY="51330" custLinFactNeighborX="-16667" custLinFactNeighborY="89351">
        <dgm:presLayoutVars>
          <dgm:chMax val="0"/>
          <dgm:bulletEnabled val="1"/>
        </dgm:presLayoutVars>
      </dgm:prSet>
      <dgm:spPr/>
      <dgm:t>
        <a:bodyPr/>
        <a:lstStyle/>
        <a:p>
          <a:endParaRPr lang="en-US"/>
        </a:p>
      </dgm:t>
    </dgm:pt>
    <dgm:pt modelId="{E58BC96B-E317-48DE-80C0-476B8A065655}" type="pres">
      <dgm:prSet presAssocID="{0DC4678E-680F-4893-9AD8-5B9BEADAC14C}" presName="spacer" presStyleCnt="0"/>
      <dgm:spPr/>
    </dgm:pt>
    <dgm:pt modelId="{8A5D0172-5745-4E6A-BCBD-3B7EEF4D0BE2}" type="pres">
      <dgm:prSet presAssocID="{A46B5F63-8B1B-4943-B7D3-DAD9A252647E}" presName="parentText" presStyleLbl="node1" presStyleIdx="1" presStyleCnt="5" custScaleX="100000" custScaleY="54644" custLinFactNeighborX="-16250" custLinFactNeighborY="-32147">
        <dgm:presLayoutVars>
          <dgm:chMax val="0"/>
          <dgm:bulletEnabled val="1"/>
        </dgm:presLayoutVars>
      </dgm:prSet>
      <dgm:spPr/>
      <dgm:t>
        <a:bodyPr/>
        <a:lstStyle/>
        <a:p>
          <a:endParaRPr lang="en-US"/>
        </a:p>
      </dgm:t>
    </dgm:pt>
    <dgm:pt modelId="{869E5D77-3385-4C8D-BA6F-3253DEDD6400}" type="pres">
      <dgm:prSet presAssocID="{D60FB8D3-37B9-49CC-8B87-FDE76451AC80}" presName="spacer" presStyleCnt="0"/>
      <dgm:spPr/>
    </dgm:pt>
    <dgm:pt modelId="{24DB354D-3CFE-46AF-A1C0-EEC9058098B3}" type="pres">
      <dgm:prSet presAssocID="{92FEC72F-933E-4D5F-93C8-9CFF2F73184A}" presName="parentText" presStyleLbl="node1" presStyleIdx="2" presStyleCnt="5" custScaleX="100000" custScaleY="41185" custLinFactY="-1940" custLinFactNeighborX="-16666" custLinFactNeighborY="-100000">
        <dgm:presLayoutVars>
          <dgm:chMax val="0"/>
          <dgm:bulletEnabled val="1"/>
        </dgm:presLayoutVars>
      </dgm:prSet>
      <dgm:spPr/>
      <dgm:t>
        <a:bodyPr/>
        <a:lstStyle/>
        <a:p>
          <a:endParaRPr lang="en-US"/>
        </a:p>
      </dgm:t>
    </dgm:pt>
    <dgm:pt modelId="{11246AC2-DC2D-4B1E-BD65-591E0DA9637F}" type="pres">
      <dgm:prSet presAssocID="{251C3B90-0A78-465F-867C-E6EB659CB028}" presName="spacer" presStyleCnt="0"/>
      <dgm:spPr/>
    </dgm:pt>
    <dgm:pt modelId="{C95DF015-D18E-448A-A0A2-F415D776F01A}" type="pres">
      <dgm:prSet presAssocID="{93949059-A1BE-49DE-8814-8565AE8DF622}" presName="parentText" presStyleLbl="node1" presStyleIdx="3" presStyleCnt="5" custScaleX="100000" custScaleY="58686" custLinFactY="-1940" custLinFactNeighborX="-16666" custLinFactNeighborY="-100000">
        <dgm:presLayoutVars>
          <dgm:chMax val="0"/>
          <dgm:bulletEnabled val="1"/>
        </dgm:presLayoutVars>
      </dgm:prSet>
      <dgm:spPr/>
      <dgm:t>
        <a:bodyPr/>
        <a:lstStyle/>
        <a:p>
          <a:endParaRPr lang="en-US"/>
        </a:p>
      </dgm:t>
    </dgm:pt>
    <dgm:pt modelId="{266F8E55-CF94-49E8-B60C-17A5DAAB9157}" type="pres">
      <dgm:prSet presAssocID="{E1626185-763C-40F2-A5E7-12326E478E06}" presName="spacer" presStyleCnt="0"/>
      <dgm:spPr/>
    </dgm:pt>
    <dgm:pt modelId="{DB15413C-FE7F-4876-9298-5B73BB0CB52C}" type="pres">
      <dgm:prSet presAssocID="{08D3BAAF-50BE-455E-AD5E-B6B9F0B6E074}" presName="parentText" presStyleLbl="node1" presStyleIdx="4" presStyleCnt="5" custScaleX="100000" custScaleY="47660" custLinFactY="-1940" custLinFactNeighborX="-16666" custLinFactNeighborY="-100000">
        <dgm:presLayoutVars>
          <dgm:chMax val="0"/>
          <dgm:bulletEnabled val="1"/>
        </dgm:presLayoutVars>
      </dgm:prSet>
      <dgm:spPr/>
      <dgm:t>
        <a:bodyPr/>
        <a:lstStyle/>
        <a:p>
          <a:endParaRPr lang="en-US"/>
        </a:p>
      </dgm:t>
    </dgm:pt>
  </dgm:ptLst>
  <dgm:cxnLst>
    <dgm:cxn modelId="{6C26B767-75C3-4F8A-A2D5-584CDBF3908A}" type="presOf" srcId="{93949059-A1BE-49DE-8814-8565AE8DF622}" destId="{C95DF015-D18E-448A-A0A2-F415D776F01A}" srcOrd="0" destOrd="0" presId="urn:microsoft.com/office/officeart/2005/8/layout/vList2"/>
    <dgm:cxn modelId="{08C80F4F-FE5C-4D0D-BD68-5833A7F4A46D}" srcId="{D18FBACD-C8F4-4442-8262-502F7007EB4C}" destId="{93949059-A1BE-49DE-8814-8565AE8DF622}" srcOrd="3" destOrd="0" parTransId="{82803804-1B98-4E65-BFB9-D679CBA87FC3}" sibTransId="{E1626185-763C-40F2-A5E7-12326E478E06}"/>
    <dgm:cxn modelId="{193B09F1-4F22-4F47-ACED-D6714CF3DE40}" srcId="{D18FBACD-C8F4-4442-8262-502F7007EB4C}" destId="{A46B5F63-8B1B-4943-B7D3-DAD9A252647E}" srcOrd="1" destOrd="0" parTransId="{0A82A317-5228-4E4E-BDFB-B2AA9B2BBA0F}" sibTransId="{D60FB8D3-37B9-49CC-8B87-FDE76451AC80}"/>
    <dgm:cxn modelId="{4CF8E7E0-A716-4ED9-854E-DA4A129FB7C2}" srcId="{D18FBACD-C8F4-4442-8262-502F7007EB4C}" destId="{92FEC72F-933E-4D5F-93C8-9CFF2F73184A}" srcOrd="2" destOrd="0" parTransId="{21F2F1A9-8273-46BA-BFB5-A8243DEC1F08}" sibTransId="{251C3B90-0A78-465F-867C-E6EB659CB028}"/>
    <dgm:cxn modelId="{A554C1C2-546E-4AD8-A8D7-B9A91323846F}" type="presOf" srcId="{08D3BAAF-50BE-455E-AD5E-B6B9F0B6E074}" destId="{DB15413C-FE7F-4876-9298-5B73BB0CB52C}" srcOrd="0" destOrd="0" presId="urn:microsoft.com/office/officeart/2005/8/layout/vList2"/>
    <dgm:cxn modelId="{2390C056-8E95-483E-9058-2CF588E6EB32}" srcId="{D18FBACD-C8F4-4442-8262-502F7007EB4C}" destId="{A7C0CB64-5F65-443B-91B1-936201B02F90}" srcOrd="0" destOrd="0" parTransId="{975ECAE8-0DCC-46F1-8CD9-C7BF687B0E47}" sibTransId="{0DC4678E-680F-4893-9AD8-5B9BEADAC14C}"/>
    <dgm:cxn modelId="{778BA428-2685-4757-88A0-0479EE9EA144}" type="presOf" srcId="{D18FBACD-C8F4-4442-8262-502F7007EB4C}" destId="{4B0A0A49-BE1B-4A05-BAE5-4C878D52DE24}" srcOrd="0" destOrd="0" presId="urn:microsoft.com/office/officeart/2005/8/layout/vList2"/>
    <dgm:cxn modelId="{D01264B9-C24B-4E08-8459-98F34FAE3BDC}" type="presOf" srcId="{A46B5F63-8B1B-4943-B7D3-DAD9A252647E}" destId="{8A5D0172-5745-4E6A-BCBD-3B7EEF4D0BE2}" srcOrd="0" destOrd="0" presId="urn:microsoft.com/office/officeart/2005/8/layout/vList2"/>
    <dgm:cxn modelId="{C04830A2-B04A-4A7D-8899-31A9519D511D}" type="presOf" srcId="{A7C0CB64-5F65-443B-91B1-936201B02F90}" destId="{705CEBA4-EAF9-40CA-950A-C4C25C146A66}" srcOrd="0" destOrd="0" presId="urn:microsoft.com/office/officeart/2005/8/layout/vList2"/>
    <dgm:cxn modelId="{9A6E8C9C-84EA-4B00-BC5F-089690BF75AF}" type="presOf" srcId="{92FEC72F-933E-4D5F-93C8-9CFF2F73184A}" destId="{24DB354D-3CFE-46AF-A1C0-EEC9058098B3}" srcOrd="0" destOrd="0" presId="urn:microsoft.com/office/officeart/2005/8/layout/vList2"/>
    <dgm:cxn modelId="{09B3ED92-429F-4017-82AF-FACDC7E31552}" srcId="{D18FBACD-C8F4-4442-8262-502F7007EB4C}" destId="{08D3BAAF-50BE-455E-AD5E-B6B9F0B6E074}" srcOrd="4" destOrd="0" parTransId="{F6F7ED55-DA07-493F-9845-DF59F60A863F}" sibTransId="{A01654DC-8508-426F-8F66-2EF891C1106A}"/>
    <dgm:cxn modelId="{462F1C03-F097-436E-B4E3-BC3D62F5605F}" type="presParOf" srcId="{4B0A0A49-BE1B-4A05-BAE5-4C878D52DE24}" destId="{705CEBA4-EAF9-40CA-950A-C4C25C146A66}" srcOrd="0" destOrd="0" presId="urn:microsoft.com/office/officeart/2005/8/layout/vList2"/>
    <dgm:cxn modelId="{93DCE294-C9BF-4086-BCE0-37032CE15699}" type="presParOf" srcId="{4B0A0A49-BE1B-4A05-BAE5-4C878D52DE24}" destId="{E58BC96B-E317-48DE-80C0-476B8A065655}" srcOrd="1" destOrd="0" presId="urn:microsoft.com/office/officeart/2005/8/layout/vList2"/>
    <dgm:cxn modelId="{CC23AAF4-BEE1-44D3-A027-50142D699AA3}" type="presParOf" srcId="{4B0A0A49-BE1B-4A05-BAE5-4C878D52DE24}" destId="{8A5D0172-5745-4E6A-BCBD-3B7EEF4D0BE2}" srcOrd="2" destOrd="0" presId="urn:microsoft.com/office/officeart/2005/8/layout/vList2"/>
    <dgm:cxn modelId="{259D2292-9DC7-4565-B64A-AC6652753122}" type="presParOf" srcId="{4B0A0A49-BE1B-4A05-BAE5-4C878D52DE24}" destId="{869E5D77-3385-4C8D-BA6F-3253DEDD6400}" srcOrd="3" destOrd="0" presId="urn:microsoft.com/office/officeart/2005/8/layout/vList2"/>
    <dgm:cxn modelId="{70F62F05-9DDC-4368-A656-7CB763756331}" type="presParOf" srcId="{4B0A0A49-BE1B-4A05-BAE5-4C878D52DE24}" destId="{24DB354D-3CFE-46AF-A1C0-EEC9058098B3}" srcOrd="4" destOrd="0" presId="urn:microsoft.com/office/officeart/2005/8/layout/vList2"/>
    <dgm:cxn modelId="{6C553193-0513-4D5C-89E5-03DE1BE39F23}" type="presParOf" srcId="{4B0A0A49-BE1B-4A05-BAE5-4C878D52DE24}" destId="{11246AC2-DC2D-4B1E-BD65-591E0DA9637F}" srcOrd="5" destOrd="0" presId="urn:microsoft.com/office/officeart/2005/8/layout/vList2"/>
    <dgm:cxn modelId="{890ED0A2-2278-484E-9A88-12505DE0D253}" type="presParOf" srcId="{4B0A0A49-BE1B-4A05-BAE5-4C878D52DE24}" destId="{C95DF015-D18E-448A-A0A2-F415D776F01A}" srcOrd="6" destOrd="0" presId="urn:microsoft.com/office/officeart/2005/8/layout/vList2"/>
    <dgm:cxn modelId="{121012F8-02E0-426B-89B7-1A4394366856}" type="presParOf" srcId="{4B0A0A49-BE1B-4A05-BAE5-4C878D52DE24}" destId="{266F8E55-CF94-49E8-B60C-17A5DAAB9157}" srcOrd="7" destOrd="0" presId="urn:microsoft.com/office/officeart/2005/8/layout/vList2"/>
    <dgm:cxn modelId="{858846C6-A006-424A-8D92-847E41BD94F1}" type="presParOf" srcId="{4B0A0A49-BE1B-4A05-BAE5-4C878D52DE24}" destId="{DB15413C-FE7F-4876-9298-5B73BB0CB52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8FBACD-C8F4-4442-8262-502F7007EB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3DDDBF-F006-4FCA-A1AF-990606DF867B}">
      <dgm:prSet/>
      <dgm:spPr>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i="1" dirty="0" smtClean="0"/>
            <a:t>DA - has wider scope of devices covering multiple countries- covering US/UK/France/Europe etc.. and supports corresponding carriers  when compared to PM.</a:t>
          </a:r>
          <a:endParaRPr lang="en-US" b="1" i="1" dirty="0"/>
        </a:p>
      </dgm:t>
    </dgm:pt>
    <dgm:pt modelId="{B3D4DBD9-0C03-41EC-8F97-25E8A7082E24}" type="parTrans" cxnId="{13908BAA-0AE8-46E0-A0A7-D413E1CE226B}">
      <dgm:prSet/>
      <dgm:spPr/>
      <dgm:t>
        <a:bodyPr/>
        <a:lstStyle/>
        <a:p>
          <a:endParaRPr lang="en-US"/>
        </a:p>
      </dgm:t>
    </dgm:pt>
    <dgm:pt modelId="{87BFCEE5-58B5-4F24-A2AA-B718CFE87ADB}" type="sibTrans" cxnId="{13908BAA-0AE8-46E0-A0A7-D413E1CE226B}">
      <dgm:prSet/>
      <dgm:spPr/>
      <dgm:t>
        <a:bodyPr/>
        <a:lstStyle/>
        <a:p>
          <a:endParaRPr lang="en-US"/>
        </a:p>
      </dgm:t>
    </dgm:pt>
    <dgm:pt modelId="{6BDEFDE6-DB3A-4BBF-9283-EB529E2720B0}">
      <dgm:prSet custT="1"/>
      <dgm:spPr>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PM is cheaper when compared to DA</a:t>
          </a:r>
          <a:endParaRPr lang="en-US" sz="1400" b="1" i="1" dirty="0"/>
        </a:p>
      </dgm:t>
    </dgm:pt>
    <dgm:pt modelId="{FB20E3F6-1AD5-4232-A59E-DF7CCD461DF4}" type="parTrans" cxnId="{4DE7D51D-B875-45D7-A8F3-301F40DBB7D2}">
      <dgm:prSet/>
      <dgm:spPr/>
      <dgm:t>
        <a:bodyPr/>
        <a:lstStyle/>
        <a:p>
          <a:endParaRPr lang="en-US"/>
        </a:p>
      </dgm:t>
    </dgm:pt>
    <dgm:pt modelId="{8AF1A13E-24D6-4F00-BAFE-5B3DB676DCCE}" type="sibTrans" cxnId="{4DE7D51D-B875-45D7-A8F3-301F40DBB7D2}">
      <dgm:prSet/>
      <dgm:spPr/>
      <dgm:t>
        <a:bodyPr/>
        <a:lstStyle/>
        <a:p>
          <a:endParaRPr lang="en-US"/>
        </a:p>
      </dgm:t>
    </dgm:pt>
    <dgm:pt modelId="{8C814D33-EBC2-4864-B77B-E6CAD1C75CE2}">
      <dgm:prSet custT="1"/>
      <dgm:spPr>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PM supports Indian carriers where as DA does not</a:t>
          </a:r>
          <a:r>
            <a:rPr lang="en-US" sz="1100" b="1" i="1" dirty="0" smtClean="0"/>
            <a:t>.</a:t>
          </a:r>
          <a:endParaRPr lang="en-US" sz="1100" b="1" i="1" dirty="0"/>
        </a:p>
      </dgm:t>
    </dgm:pt>
    <dgm:pt modelId="{ACAF5C24-0DD1-4AEB-9F68-43EB718AEEAB}" type="parTrans" cxnId="{83B21B00-65BC-424A-9403-52FB096533CD}">
      <dgm:prSet/>
      <dgm:spPr/>
      <dgm:t>
        <a:bodyPr/>
        <a:lstStyle/>
        <a:p>
          <a:endParaRPr lang="en-US"/>
        </a:p>
      </dgm:t>
    </dgm:pt>
    <dgm:pt modelId="{F4AE3AB1-CBF9-41A0-80ED-F55D2DB999A7}" type="sibTrans" cxnId="{83B21B00-65BC-424A-9403-52FB096533CD}">
      <dgm:prSet/>
      <dgm:spPr/>
      <dgm:t>
        <a:bodyPr/>
        <a:lstStyle/>
        <a:p>
          <a:endParaRPr lang="en-US"/>
        </a:p>
      </dgm:t>
    </dgm:pt>
    <dgm:pt modelId="{F7FD9ACC-8604-49A5-A04B-F3645AD4A831}">
      <dgm:prSet custT="1"/>
      <dgm:spPr>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PM has advantage with regards to automation over DA.</a:t>
          </a:r>
          <a:endParaRPr lang="en-US" sz="1400" b="1" i="1" dirty="0"/>
        </a:p>
      </dgm:t>
    </dgm:pt>
    <dgm:pt modelId="{DD4CFE5E-982B-4854-A702-E5211F5ACF37}" type="parTrans" cxnId="{9271855D-3AA5-45CC-B686-CECEAE18CB6C}">
      <dgm:prSet/>
      <dgm:spPr/>
      <dgm:t>
        <a:bodyPr/>
        <a:lstStyle/>
        <a:p>
          <a:endParaRPr lang="en-US"/>
        </a:p>
      </dgm:t>
    </dgm:pt>
    <dgm:pt modelId="{8584C9B9-E1AF-4880-8B4A-9E207E0DA88C}" type="sibTrans" cxnId="{9271855D-3AA5-45CC-B686-CECEAE18CB6C}">
      <dgm:prSet/>
      <dgm:spPr/>
      <dgm:t>
        <a:bodyPr/>
        <a:lstStyle/>
        <a:p>
          <a:endParaRPr lang="en-US"/>
        </a:p>
      </dgm:t>
    </dgm:pt>
    <dgm:pt modelId="{758CBABE-26A7-461E-9844-4FD099BAFBB8}">
      <dgm:prSet custT="1"/>
      <dgm:spPr>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Camera quality is really good in DA when compared to PM(for taking screenshots, capturing videos)</a:t>
          </a:r>
          <a:endParaRPr lang="en-US" sz="1400" b="1" i="1" dirty="0"/>
        </a:p>
      </dgm:t>
    </dgm:pt>
    <dgm:pt modelId="{7A147405-557F-4A12-9F33-0EBA9A8C38FE}" type="parTrans" cxnId="{4ABBE9AB-BE9B-462C-A418-A5859AE31CD0}">
      <dgm:prSet/>
      <dgm:spPr/>
      <dgm:t>
        <a:bodyPr/>
        <a:lstStyle/>
        <a:p>
          <a:endParaRPr lang="en-US"/>
        </a:p>
      </dgm:t>
    </dgm:pt>
    <dgm:pt modelId="{B20FE194-BC7C-46A2-989A-FA248E23712F}" type="sibTrans" cxnId="{4ABBE9AB-BE9B-462C-A418-A5859AE31CD0}">
      <dgm:prSet/>
      <dgm:spPr/>
      <dgm:t>
        <a:bodyPr/>
        <a:lstStyle/>
        <a:p>
          <a:endParaRPr lang="en-US"/>
        </a:p>
      </dgm:t>
    </dgm:pt>
    <dgm:pt modelId="{DDFF5E7D-5F07-4571-A5CC-78738C42D676}">
      <dgm:prSet custT="1"/>
      <dgm:spPr>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DA has wide range of handsets when compared to PM.</a:t>
          </a:r>
          <a:endParaRPr lang="en-US" sz="1400" b="1" i="1" dirty="0"/>
        </a:p>
      </dgm:t>
    </dgm:pt>
    <dgm:pt modelId="{8FAAB339-61AD-43D4-B673-3A45706940D4}" type="parTrans" cxnId="{C337E2C4-695C-41D9-81B0-77BF1204FADF}">
      <dgm:prSet/>
      <dgm:spPr/>
      <dgm:t>
        <a:bodyPr/>
        <a:lstStyle/>
        <a:p>
          <a:endParaRPr lang="en-US"/>
        </a:p>
      </dgm:t>
    </dgm:pt>
    <dgm:pt modelId="{46170E08-7748-4398-A4D3-D6819C89C366}" type="sibTrans" cxnId="{C337E2C4-695C-41D9-81B0-77BF1204FADF}">
      <dgm:prSet/>
      <dgm:spPr/>
      <dgm:t>
        <a:bodyPr/>
        <a:lstStyle/>
        <a:p>
          <a:endParaRPr lang="en-US"/>
        </a:p>
      </dgm:t>
    </dgm:pt>
    <dgm:pt modelId="{4B0A0A49-BE1B-4A05-BAE5-4C878D52DE24}" type="pres">
      <dgm:prSet presAssocID="{D18FBACD-C8F4-4442-8262-502F7007EB4C}" presName="linear" presStyleCnt="0">
        <dgm:presLayoutVars>
          <dgm:animLvl val="lvl"/>
          <dgm:resizeHandles val="exact"/>
        </dgm:presLayoutVars>
      </dgm:prSet>
      <dgm:spPr/>
      <dgm:t>
        <a:bodyPr/>
        <a:lstStyle/>
        <a:p>
          <a:endParaRPr lang="en-US"/>
        </a:p>
      </dgm:t>
    </dgm:pt>
    <dgm:pt modelId="{9542137F-6217-471D-98AA-AA063779B136}" type="pres">
      <dgm:prSet presAssocID="{423DDDBF-F006-4FCA-A1AF-990606DF867B}" presName="parentText" presStyleLbl="node1" presStyleIdx="0" presStyleCnt="6" custScaleY="93737">
        <dgm:presLayoutVars>
          <dgm:chMax val="0"/>
          <dgm:bulletEnabled val="1"/>
        </dgm:presLayoutVars>
      </dgm:prSet>
      <dgm:spPr/>
      <dgm:t>
        <a:bodyPr/>
        <a:lstStyle/>
        <a:p>
          <a:endParaRPr lang="en-US"/>
        </a:p>
      </dgm:t>
    </dgm:pt>
    <dgm:pt modelId="{59A7C67D-9821-44A8-93FB-E45B14A0DC20}" type="pres">
      <dgm:prSet presAssocID="{87BFCEE5-58B5-4F24-A2AA-B718CFE87ADB}" presName="spacer" presStyleCnt="0"/>
      <dgm:spPr/>
    </dgm:pt>
    <dgm:pt modelId="{16AEF670-7E7E-41FE-A196-3A20D9371CE6}" type="pres">
      <dgm:prSet presAssocID="{DDFF5E7D-5F07-4571-A5CC-78738C42D676}" presName="parentText" presStyleLbl="node1" presStyleIdx="1" presStyleCnt="6">
        <dgm:presLayoutVars>
          <dgm:chMax val="0"/>
          <dgm:bulletEnabled val="1"/>
        </dgm:presLayoutVars>
      </dgm:prSet>
      <dgm:spPr/>
      <dgm:t>
        <a:bodyPr/>
        <a:lstStyle/>
        <a:p>
          <a:endParaRPr lang="en-US"/>
        </a:p>
      </dgm:t>
    </dgm:pt>
    <dgm:pt modelId="{E7DCC44F-A0E1-4093-AF61-DC479AAB8944}" type="pres">
      <dgm:prSet presAssocID="{46170E08-7748-4398-A4D3-D6819C89C366}" presName="spacer" presStyleCnt="0"/>
      <dgm:spPr/>
    </dgm:pt>
    <dgm:pt modelId="{14199EA1-6084-4B83-933B-1D726D35709D}" type="pres">
      <dgm:prSet presAssocID="{758CBABE-26A7-461E-9844-4FD099BAFBB8}" presName="parentText" presStyleLbl="node1" presStyleIdx="2" presStyleCnt="6">
        <dgm:presLayoutVars>
          <dgm:chMax val="0"/>
          <dgm:bulletEnabled val="1"/>
        </dgm:presLayoutVars>
      </dgm:prSet>
      <dgm:spPr/>
      <dgm:t>
        <a:bodyPr/>
        <a:lstStyle/>
        <a:p>
          <a:endParaRPr lang="en-US"/>
        </a:p>
      </dgm:t>
    </dgm:pt>
    <dgm:pt modelId="{A0FEA91F-EE75-44E4-9F1E-164942A30C0E}" type="pres">
      <dgm:prSet presAssocID="{B20FE194-BC7C-46A2-989A-FA248E23712F}" presName="spacer" presStyleCnt="0"/>
      <dgm:spPr/>
    </dgm:pt>
    <dgm:pt modelId="{A906BA87-4384-4B7F-B931-970F01F241E7}" type="pres">
      <dgm:prSet presAssocID="{F7FD9ACC-8604-49A5-A04B-F3645AD4A831}" presName="parentText" presStyleLbl="node1" presStyleIdx="3" presStyleCnt="6">
        <dgm:presLayoutVars>
          <dgm:chMax val="0"/>
          <dgm:bulletEnabled val="1"/>
        </dgm:presLayoutVars>
      </dgm:prSet>
      <dgm:spPr/>
      <dgm:t>
        <a:bodyPr/>
        <a:lstStyle/>
        <a:p>
          <a:endParaRPr lang="en-US"/>
        </a:p>
      </dgm:t>
    </dgm:pt>
    <dgm:pt modelId="{6FBD18C7-DD51-4A32-B6EE-C06B10B468B4}" type="pres">
      <dgm:prSet presAssocID="{8584C9B9-E1AF-4880-8B4A-9E207E0DA88C}" presName="spacer" presStyleCnt="0"/>
      <dgm:spPr/>
    </dgm:pt>
    <dgm:pt modelId="{E25E3D78-D89B-40AE-9338-B25916CF6B6E}" type="pres">
      <dgm:prSet presAssocID="{6BDEFDE6-DB3A-4BBF-9283-EB529E2720B0}" presName="parentText" presStyleLbl="node1" presStyleIdx="4" presStyleCnt="6">
        <dgm:presLayoutVars>
          <dgm:chMax val="0"/>
          <dgm:bulletEnabled val="1"/>
        </dgm:presLayoutVars>
      </dgm:prSet>
      <dgm:spPr/>
      <dgm:t>
        <a:bodyPr/>
        <a:lstStyle/>
        <a:p>
          <a:endParaRPr lang="en-US"/>
        </a:p>
      </dgm:t>
    </dgm:pt>
    <dgm:pt modelId="{2DA00A0D-4BE3-4872-8BF5-CD9887F0109A}" type="pres">
      <dgm:prSet presAssocID="{8AF1A13E-24D6-4F00-BAFE-5B3DB676DCCE}" presName="spacer" presStyleCnt="0"/>
      <dgm:spPr/>
    </dgm:pt>
    <dgm:pt modelId="{3D4F904D-1758-4016-B774-B41559F19E35}" type="pres">
      <dgm:prSet presAssocID="{8C814D33-EBC2-4864-B77B-E6CAD1C75CE2}" presName="parentText" presStyleLbl="node1" presStyleIdx="5" presStyleCnt="6">
        <dgm:presLayoutVars>
          <dgm:chMax val="0"/>
          <dgm:bulletEnabled val="1"/>
        </dgm:presLayoutVars>
      </dgm:prSet>
      <dgm:spPr/>
      <dgm:t>
        <a:bodyPr/>
        <a:lstStyle/>
        <a:p>
          <a:endParaRPr lang="en-US"/>
        </a:p>
      </dgm:t>
    </dgm:pt>
  </dgm:ptLst>
  <dgm:cxnLst>
    <dgm:cxn modelId="{9271855D-3AA5-45CC-B686-CECEAE18CB6C}" srcId="{D18FBACD-C8F4-4442-8262-502F7007EB4C}" destId="{F7FD9ACC-8604-49A5-A04B-F3645AD4A831}" srcOrd="3" destOrd="0" parTransId="{DD4CFE5E-982B-4854-A702-E5211F5ACF37}" sibTransId="{8584C9B9-E1AF-4880-8B4A-9E207E0DA88C}"/>
    <dgm:cxn modelId="{9730D93F-E8E3-462E-BB0C-688807C8918C}" type="presOf" srcId="{8C814D33-EBC2-4864-B77B-E6CAD1C75CE2}" destId="{3D4F904D-1758-4016-B774-B41559F19E35}" srcOrd="0" destOrd="0" presId="urn:microsoft.com/office/officeart/2005/8/layout/vList2"/>
    <dgm:cxn modelId="{9CACAF87-E312-42F7-8286-B99873AE565D}" type="presOf" srcId="{423DDDBF-F006-4FCA-A1AF-990606DF867B}" destId="{9542137F-6217-471D-98AA-AA063779B136}" srcOrd="0" destOrd="0" presId="urn:microsoft.com/office/officeart/2005/8/layout/vList2"/>
    <dgm:cxn modelId="{1D9F4FDC-03CC-4E1A-8603-6E941AD5C4B3}" type="presOf" srcId="{D18FBACD-C8F4-4442-8262-502F7007EB4C}" destId="{4B0A0A49-BE1B-4A05-BAE5-4C878D52DE24}" srcOrd="0" destOrd="0" presId="urn:microsoft.com/office/officeart/2005/8/layout/vList2"/>
    <dgm:cxn modelId="{13908BAA-0AE8-46E0-A0A7-D413E1CE226B}" srcId="{D18FBACD-C8F4-4442-8262-502F7007EB4C}" destId="{423DDDBF-F006-4FCA-A1AF-990606DF867B}" srcOrd="0" destOrd="0" parTransId="{B3D4DBD9-0C03-41EC-8F97-25E8A7082E24}" sibTransId="{87BFCEE5-58B5-4F24-A2AA-B718CFE87ADB}"/>
    <dgm:cxn modelId="{C337E2C4-695C-41D9-81B0-77BF1204FADF}" srcId="{D18FBACD-C8F4-4442-8262-502F7007EB4C}" destId="{DDFF5E7D-5F07-4571-A5CC-78738C42D676}" srcOrd="1" destOrd="0" parTransId="{8FAAB339-61AD-43D4-B673-3A45706940D4}" sibTransId="{46170E08-7748-4398-A4D3-D6819C89C366}"/>
    <dgm:cxn modelId="{F85A2E8E-8A4F-4E8C-A4C6-3F4AF80C85C9}" type="presOf" srcId="{6BDEFDE6-DB3A-4BBF-9283-EB529E2720B0}" destId="{E25E3D78-D89B-40AE-9338-B25916CF6B6E}" srcOrd="0" destOrd="0" presId="urn:microsoft.com/office/officeart/2005/8/layout/vList2"/>
    <dgm:cxn modelId="{8129A1EB-1FAE-4202-B5F9-0CB684C62945}" type="presOf" srcId="{758CBABE-26A7-461E-9844-4FD099BAFBB8}" destId="{14199EA1-6084-4B83-933B-1D726D35709D}" srcOrd="0" destOrd="0" presId="urn:microsoft.com/office/officeart/2005/8/layout/vList2"/>
    <dgm:cxn modelId="{1A3028A6-3E19-487E-BD9A-413A33B9A6A2}" type="presOf" srcId="{DDFF5E7D-5F07-4571-A5CC-78738C42D676}" destId="{16AEF670-7E7E-41FE-A196-3A20D9371CE6}" srcOrd="0" destOrd="0" presId="urn:microsoft.com/office/officeart/2005/8/layout/vList2"/>
    <dgm:cxn modelId="{4DE7D51D-B875-45D7-A8F3-301F40DBB7D2}" srcId="{D18FBACD-C8F4-4442-8262-502F7007EB4C}" destId="{6BDEFDE6-DB3A-4BBF-9283-EB529E2720B0}" srcOrd="4" destOrd="0" parTransId="{FB20E3F6-1AD5-4232-A59E-DF7CCD461DF4}" sibTransId="{8AF1A13E-24D6-4F00-BAFE-5B3DB676DCCE}"/>
    <dgm:cxn modelId="{4ABBE9AB-BE9B-462C-A418-A5859AE31CD0}" srcId="{D18FBACD-C8F4-4442-8262-502F7007EB4C}" destId="{758CBABE-26A7-461E-9844-4FD099BAFBB8}" srcOrd="2" destOrd="0" parTransId="{7A147405-557F-4A12-9F33-0EBA9A8C38FE}" sibTransId="{B20FE194-BC7C-46A2-989A-FA248E23712F}"/>
    <dgm:cxn modelId="{B8656C35-408C-4BE9-A849-82356E567CD6}" type="presOf" srcId="{F7FD9ACC-8604-49A5-A04B-F3645AD4A831}" destId="{A906BA87-4384-4B7F-B931-970F01F241E7}" srcOrd="0" destOrd="0" presId="urn:microsoft.com/office/officeart/2005/8/layout/vList2"/>
    <dgm:cxn modelId="{83B21B00-65BC-424A-9403-52FB096533CD}" srcId="{D18FBACD-C8F4-4442-8262-502F7007EB4C}" destId="{8C814D33-EBC2-4864-B77B-E6CAD1C75CE2}" srcOrd="5" destOrd="0" parTransId="{ACAF5C24-0DD1-4AEB-9F68-43EB718AEEAB}" sibTransId="{F4AE3AB1-CBF9-41A0-80ED-F55D2DB999A7}"/>
    <dgm:cxn modelId="{D61F0587-6109-43F1-83BD-D9E45E9529C1}" type="presParOf" srcId="{4B0A0A49-BE1B-4A05-BAE5-4C878D52DE24}" destId="{9542137F-6217-471D-98AA-AA063779B136}" srcOrd="0" destOrd="0" presId="urn:microsoft.com/office/officeart/2005/8/layout/vList2"/>
    <dgm:cxn modelId="{15AF3736-D986-44FF-B4D1-75D9EC71D14B}" type="presParOf" srcId="{4B0A0A49-BE1B-4A05-BAE5-4C878D52DE24}" destId="{59A7C67D-9821-44A8-93FB-E45B14A0DC20}" srcOrd="1" destOrd="0" presId="urn:microsoft.com/office/officeart/2005/8/layout/vList2"/>
    <dgm:cxn modelId="{E9F32369-E7B3-4039-925A-19EFBA983B82}" type="presParOf" srcId="{4B0A0A49-BE1B-4A05-BAE5-4C878D52DE24}" destId="{16AEF670-7E7E-41FE-A196-3A20D9371CE6}" srcOrd="2" destOrd="0" presId="urn:microsoft.com/office/officeart/2005/8/layout/vList2"/>
    <dgm:cxn modelId="{EF701065-6D57-4F31-9676-9BE1B7DB33F1}" type="presParOf" srcId="{4B0A0A49-BE1B-4A05-BAE5-4C878D52DE24}" destId="{E7DCC44F-A0E1-4093-AF61-DC479AAB8944}" srcOrd="3" destOrd="0" presId="urn:microsoft.com/office/officeart/2005/8/layout/vList2"/>
    <dgm:cxn modelId="{D6312E61-35E9-4D17-A964-5E6C97C5A2DD}" type="presParOf" srcId="{4B0A0A49-BE1B-4A05-BAE5-4C878D52DE24}" destId="{14199EA1-6084-4B83-933B-1D726D35709D}" srcOrd="4" destOrd="0" presId="urn:microsoft.com/office/officeart/2005/8/layout/vList2"/>
    <dgm:cxn modelId="{9258E0DE-6266-463A-AF95-295C917CA9EA}" type="presParOf" srcId="{4B0A0A49-BE1B-4A05-BAE5-4C878D52DE24}" destId="{A0FEA91F-EE75-44E4-9F1E-164942A30C0E}" srcOrd="5" destOrd="0" presId="urn:microsoft.com/office/officeart/2005/8/layout/vList2"/>
    <dgm:cxn modelId="{8CAB9996-D662-49A6-A8AC-A64BF1D28B6A}" type="presParOf" srcId="{4B0A0A49-BE1B-4A05-BAE5-4C878D52DE24}" destId="{A906BA87-4384-4B7F-B931-970F01F241E7}" srcOrd="6" destOrd="0" presId="urn:microsoft.com/office/officeart/2005/8/layout/vList2"/>
    <dgm:cxn modelId="{97F49925-B2A6-40C4-B77C-F0F993B3424E}" type="presParOf" srcId="{4B0A0A49-BE1B-4A05-BAE5-4C878D52DE24}" destId="{6FBD18C7-DD51-4A32-B6EE-C06B10B468B4}" srcOrd="7" destOrd="0" presId="urn:microsoft.com/office/officeart/2005/8/layout/vList2"/>
    <dgm:cxn modelId="{F895D506-7F8C-462F-B8D4-81E1295B466E}" type="presParOf" srcId="{4B0A0A49-BE1B-4A05-BAE5-4C878D52DE24}" destId="{E25E3D78-D89B-40AE-9338-B25916CF6B6E}" srcOrd="8" destOrd="0" presId="urn:microsoft.com/office/officeart/2005/8/layout/vList2"/>
    <dgm:cxn modelId="{7790E909-BAF4-4842-A88D-671CC0C547E4}" type="presParOf" srcId="{4B0A0A49-BE1B-4A05-BAE5-4C878D52DE24}" destId="{2DA00A0D-4BE3-4872-8BF5-CD9887F0109A}" srcOrd="9" destOrd="0" presId="urn:microsoft.com/office/officeart/2005/8/layout/vList2"/>
    <dgm:cxn modelId="{271B7F34-F239-4D1C-AF3A-E09597334204}" type="presParOf" srcId="{4B0A0A49-BE1B-4A05-BAE5-4C878D52DE24}" destId="{3D4F904D-1758-4016-B774-B41559F19E35}" srcOrd="1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baseline="0" dirty="0" smtClean="0">
              <a:solidFill>
                <a:schemeClr val="accent1">
                  <a:lumMod val="50000"/>
                </a:schemeClr>
              </a:solidFill>
            </a:rPr>
            <a:t>Types </a:t>
          </a:r>
          <a:endParaRPr lang="en-US" sz="3600" b="0" baseline="0" dirty="0">
            <a:solidFill>
              <a:schemeClr val="accent1">
                <a:lumMod val="50000"/>
              </a:schemeClr>
            </a:solidFill>
          </a:endParaRPr>
        </a:p>
      </dgm:t>
    </dgm:pt>
    <dgm:pt modelId="{549A2267-8381-47F4-A5C0-D20D3A86A22F}" type="parTrans" cxnId="{47435029-87FF-4A80-AF85-F983E91E5BFF}">
      <dgm:prSet/>
      <dgm:spPr/>
      <dgm:t>
        <a:bodyPr/>
        <a:lstStyle/>
        <a:p>
          <a:pPr algn="ctr"/>
          <a:endParaRPr lang="en-US"/>
        </a:p>
      </dgm:t>
    </dgm:pt>
    <dgm:pt modelId="{A43C1D8A-526B-4628-873F-104955FAE46D}" type="sibTrans" cxnId="{47435029-87FF-4A80-AF85-F983E91E5BFF}">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just" rtl="0"/>
          <a:r>
            <a:rPr lang="en-US" sz="3600" b="0" baseline="0" dirty="0" smtClean="0">
              <a:solidFill>
                <a:schemeClr val="accent1">
                  <a:lumMod val="50000"/>
                </a:schemeClr>
              </a:solidFill>
            </a:rPr>
            <a:t>Categories </a:t>
          </a:r>
          <a:endParaRPr lang="en-US" sz="3600" b="0" baseline="0" dirty="0">
            <a:solidFill>
              <a:schemeClr val="accent1">
                <a:lumMod val="50000"/>
              </a:schemeClr>
            </a:solidFill>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Troubleshooting Guide </a:t>
          </a:r>
          <a:endParaRPr lang="en-US" sz="3600" dirty="0">
            <a:solidFill>
              <a:schemeClr val="accent1">
                <a:lumMod val="50000"/>
              </a:schemeClr>
            </a:solidFill>
          </a:endParaRPr>
        </a:p>
      </dgm:t>
    </dgm:pt>
    <dgm:pt modelId="{F3C8B9E4-892A-4349-9377-6C2E9F18F40C}" type="sibTrans" cxnId="{503339FF-4291-4AC8-B977-1F78797A0934}">
      <dgm:prSet/>
      <dgm:spPr/>
      <dgm:t>
        <a:bodyPr/>
        <a:lstStyle/>
        <a:p>
          <a:pPr algn="ctr"/>
          <a:endParaRPr lang="en-US"/>
        </a:p>
      </dgm:t>
    </dgm:pt>
    <dgm:pt modelId="{A7C4D95B-C16C-414D-B06C-1A427F449D22}" type="parTrans" cxnId="{503339FF-4291-4AC8-B977-1F78797A0934}">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Simulators</a:t>
          </a:r>
          <a:endParaRPr lang="en-US" sz="3600" dirty="0">
            <a:solidFill>
              <a:schemeClr val="accent1">
                <a:lumMod val="50000"/>
              </a:schemeClr>
            </a:solidFill>
          </a:endParaRPr>
        </a:p>
      </dgm:t>
    </dgm:pt>
    <dgm:pt modelId="{3409E0D5-0FAB-4511-9A68-F65441AA5A54}" type="sibTrans" cxnId="{27E225CB-71D7-4A34-9068-84C556E4943E}">
      <dgm:prSet/>
      <dgm:spPr/>
      <dgm:t>
        <a:bodyPr/>
        <a:lstStyle/>
        <a:p>
          <a:pPr algn="ctr"/>
          <a:endParaRPr lang="en-US"/>
        </a:p>
      </dgm:t>
    </dgm:pt>
    <dgm:pt modelId="{2305C1FE-74D5-42E3-9402-AAEE2D41E3CB}" type="parTrans" cxnId="{27E225CB-71D7-4A34-9068-84C556E4943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rgbClr val="7030A0"/>
              </a:solidFill>
            </a:rPr>
            <a:t>Emulators</a:t>
          </a:r>
          <a:endParaRPr lang="en-US" sz="3600" dirty="0">
            <a:solidFill>
              <a:srgbClr val="7030A0"/>
            </a:solidFill>
          </a:endParaRPr>
        </a:p>
      </dgm:t>
    </dgm:pt>
    <dgm:pt modelId="{FC9D01A5-01C9-45C5-8C84-BAF7F7ABDACC}" type="sibTrans" cxnId="{DF80206F-D531-4A76-9A31-D3976034396D}">
      <dgm:prSet/>
      <dgm:spPr/>
      <dgm:t>
        <a:bodyPr/>
        <a:lstStyle/>
        <a:p>
          <a:pPr algn="ctr"/>
          <a:endParaRPr lang="en-US"/>
        </a:p>
      </dgm:t>
    </dgm:pt>
    <dgm:pt modelId="{9F113485-E6EF-4028-A4EE-C58134A5127F}" type="parTrans" cxnId="{DF80206F-D531-4A76-9A31-D3976034396D}">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dirty="0" smtClean="0">
              <a:solidFill>
                <a:schemeClr val="tx2">
                  <a:lumMod val="50000"/>
                </a:schemeClr>
              </a:solidFill>
            </a:rPr>
            <a:t>Remote Device Access (RDA)</a:t>
          </a:r>
          <a:endParaRPr lang="en-US" sz="3600" b="0" dirty="0">
            <a:solidFill>
              <a:schemeClr val="tx2">
                <a:lumMod val="50000"/>
              </a:schemeClr>
            </a:solidFill>
          </a:endParaRPr>
        </a:p>
      </dgm:t>
    </dgm:pt>
    <dgm:pt modelId="{5207BC09-ABB5-489A-B7C3-1F01478CB48A}" type="sibTrans" cxnId="{5068A561-6412-4742-93D5-BD9178C7E57E}">
      <dgm:prSet/>
      <dgm:spPr/>
      <dgm:t>
        <a:bodyPr/>
        <a:lstStyle/>
        <a:p>
          <a:pPr algn="ctr"/>
          <a:endParaRPr lang="en-US"/>
        </a:p>
      </dgm:t>
    </dgm:pt>
    <dgm:pt modelId="{40486A23-78A9-4399-9CC9-9FF54845F4DA}" type="parTrans" cxnId="{5068A561-6412-4742-93D5-BD9178C7E57E}">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Mobile Test Industry Standards</a:t>
          </a:r>
          <a:endParaRPr lang="en-US" sz="3600" dirty="0">
            <a:solidFill>
              <a:schemeClr val="accent1">
                <a:lumMod val="50000"/>
              </a:schemeClr>
            </a:solidFill>
          </a:endParaRPr>
        </a:p>
      </dgm:t>
    </dgm:pt>
    <dgm:pt modelId="{116AB8CD-DA36-4616-BD48-79D6DF095DE5}" type="sibTrans" cxnId="{37BB92F7-319F-4737-9557-F0AA3B510557}">
      <dgm:prSet/>
      <dgm:spPr/>
      <dgm:t>
        <a:bodyPr/>
        <a:lstStyle/>
        <a:p>
          <a:pPr algn="ctr"/>
          <a:endParaRPr lang="en-US"/>
        </a:p>
      </dgm:t>
    </dgm:pt>
    <dgm:pt modelId="{C90341FE-5C89-43F6-9A9D-895D0616A22A}" type="parTrans" cxnId="{37BB92F7-319F-4737-9557-F0AA3B510557}">
      <dgm:prSet/>
      <dgm:spPr/>
      <dgm:t>
        <a:bodyPr/>
        <a:lstStyle/>
        <a:p>
          <a:pPr algn="ctr"/>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Distribution/Installation/Logs</a:t>
          </a:r>
          <a:endParaRPr lang="en-US" sz="3600" dirty="0">
            <a:solidFill>
              <a:schemeClr val="accent1">
                <a:lumMod val="50000"/>
              </a:schemeClr>
            </a:solidFill>
          </a:endParaRPr>
        </a:p>
      </dgm:t>
    </dgm:pt>
    <dgm:pt modelId="{D73A95DD-EEBF-4E72-AB5B-57C9F8AF45AE}" type="sibTrans" cxnId="{97CFDC7F-EB05-4BFB-8738-413B1FAF3109}">
      <dgm:prSet/>
      <dgm:spPr/>
      <dgm:t>
        <a:bodyPr/>
        <a:lstStyle/>
        <a:p>
          <a:pPr algn="ctr"/>
          <a:endParaRPr lang="en-US"/>
        </a:p>
      </dgm:t>
    </dgm:pt>
    <dgm:pt modelId="{04C923F3-21A2-4C29-86F2-CCA632C61987}" type="parTrans" cxnId="{97CFDC7F-EB05-4BFB-8738-413B1FAF3109}">
      <dgm:prSet/>
      <dgm:spPr/>
      <dgm:t>
        <a:bodyPr/>
        <a:lstStyle/>
        <a:p>
          <a:pPr algn="ctr"/>
          <a:endParaRPr lang="en-US"/>
        </a:p>
      </dgm:t>
    </dgm:pt>
    <dgm:pt modelId="{35247326-158D-496E-AF04-FB1EA52C4C6A}">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App Risk Analysis </a:t>
          </a:r>
          <a:endParaRPr lang="en-US" sz="3600" dirty="0">
            <a:solidFill>
              <a:schemeClr val="accent1">
                <a:lumMod val="50000"/>
              </a:schemeClr>
            </a:solidFill>
          </a:endParaRPr>
        </a:p>
      </dgm:t>
    </dgm:pt>
    <dgm:pt modelId="{BD95F6AF-C22B-4959-A9F0-5C5886735312}" type="parTrans" cxnId="{240E0669-6593-4CF6-8560-74C01E3BF0D8}">
      <dgm:prSet/>
      <dgm:spPr/>
      <dgm:t>
        <a:bodyPr/>
        <a:lstStyle/>
        <a:p>
          <a:endParaRPr lang="en-US"/>
        </a:p>
      </dgm:t>
    </dgm:pt>
    <dgm:pt modelId="{9A514CC4-29FB-417B-9E59-1B67A67000D9}" type="sibTrans" cxnId="{240E0669-6593-4CF6-8560-74C01E3BF0D8}">
      <dgm:prSet/>
      <dgm:spPr/>
      <dgm:t>
        <a:bodyPr/>
        <a:lstStyle/>
        <a:p>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t>
        <a:bodyPr/>
        <a:lstStyle/>
        <a:p>
          <a:endParaRPr lang="en-US"/>
        </a:p>
      </dgm:t>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t>
        <a:bodyPr/>
        <a:lstStyle/>
        <a:p>
          <a:endParaRPr lang="en-US"/>
        </a:p>
      </dgm:t>
    </dgm:pt>
    <dgm:pt modelId="{168EAC1F-03CE-4798-9B72-CDAE5E22D935}" type="pres">
      <dgm:prSet presAssocID="{E3C017CE-529E-47FE-A21F-64EEC7DF3F6B}" presName="horFlow" presStyleCnt="0"/>
      <dgm:spPr/>
      <dgm:t>
        <a:bodyPr/>
        <a:lstStyle/>
        <a:p>
          <a:endParaRPr lang="en-US"/>
        </a:p>
      </dgm:t>
    </dgm:pt>
    <dgm:pt modelId="{D8FB0E70-CD85-4DE7-99BF-6E3E9453E4F9}" type="pres">
      <dgm:prSet presAssocID="{E3C017CE-529E-47FE-A21F-64EEC7DF3F6B}" presName="bigChev" presStyleLbl="node1" presStyleIdx="1" presStyleCnt="9" custScaleX="762756" custLinFactNeighborX="-42375" custLinFactNeighborY="3560"/>
      <dgm:spPr/>
      <dgm:t>
        <a:bodyPr/>
        <a:lstStyle/>
        <a:p>
          <a:endParaRPr lang="en-US"/>
        </a:p>
      </dgm:t>
    </dgm:pt>
    <dgm:pt modelId="{DD311FD1-962D-4937-B172-301C2BB6AB5B}" type="pres">
      <dgm:prSet presAssocID="{E3C017CE-529E-47FE-A21F-64EEC7DF3F6B}" presName="vSp" presStyleCnt="0"/>
      <dgm:spPr/>
      <dgm:t>
        <a:bodyPr/>
        <a:lstStyle/>
        <a:p>
          <a:endParaRPr lang="en-US"/>
        </a:p>
      </dgm:t>
    </dgm:pt>
    <dgm:pt modelId="{6C52A559-76D6-4786-B8C9-08539F561882}" type="pres">
      <dgm:prSet presAssocID="{2F5F098E-EF7B-4753-80A5-59E67181F8D1}" presName="horFlow" presStyleCnt="0"/>
      <dgm:spPr/>
      <dgm:t>
        <a:bodyPr/>
        <a:lstStyle/>
        <a:p>
          <a:endParaRPr lang="en-US"/>
        </a:p>
      </dgm:t>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t>
        <a:bodyPr/>
        <a:lstStyle/>
        <a:p>
          <a:endParaRPr lang="en-US"/>
        </a:p>
      </dgm:t>
    </dgm:pt>
    <dgm:pt modelId="{ABBE80C7-85A8-4838-AEA3-1B22D4E41D9A}" type="pres">
      <dgm:prSet presAssocID="{7C46D396-9481-4100-972B-32D5664D1577}" presName="horFlow" presStyleCnt="0"/>
      <dgm:spPr/>
      <dgm:t>
        <a:bodyPr/>
        <a:lstStyle/>
        <a:p>
          <a:endParaRPr lang="en-US"/>
        </a:p>
      </dgm:t>
    </dgm:pt>
    <dgm:pt modelId="{2F26AEE6-3117-4C1A-AC1A-F6397C6C4984}" type="pres">
      <dgm:prSet presAssocID="{7C46D396-9481-4100-972B-32D5664D1577}" presName="bigChev" presStyleLbl="node1" presStyleIdx="3" presStyleCnt="9" custScaleX="762756"/>
      <dgm:spPr/>
      <dgm:t>
        <a:bodyPr/>
        <a:lstStyle/>
        <a:p>
          <a:endParaRPr lang="en-US"/>
        </a:p>
      </dgm:t>
    </dgm:pt>
    <dgm:pt modelId="{ABEC54FE-7023-4629-975F-12AF40F92202}" type="pres">
      <dgm:prSet presAssocID="{7C46D396-9481-4100-972B-32D5664D1577}" presName="vSp" presStyleCnt="0"/>
      <dgm:spPr/>
      <dgm:t>
        <a:bodyPr/>
        <a:lstStyle/>
        <a:p>
          <a:endParaRPr lang="en-US"/>
        </a:p>
      </dgm:t>
    </dgm:pt>
    <dgm:pt modelId="{B498117A-6BB6-4298-BBFB-1743405D0B0D}" type="pres">
      <dgm:prSet presAssocID="{E0FCBA0D-A3AE-4111-8793-788CB31F8B0C}" presName="horFlow" presStyleCnt="0"/>
      <dgm:spPr/>
      <dgm:t>
        <a:bodyPr/>
        <a:lstStyle/>
        <a:p>
          <a:endParaRPr lang="en-US"/>
        </a:p>
      </dgm:t>
    </dgm:pt>
    <dgm:pt modelId="{D730A910-0E17-4A87-8D52-69A95553E101}" type="pres">
      <dgm:prSet presAssocID="{E0FCBA0D-A3AE-4111-8793-788CB31F8B0C}" presName="bigChev" presStyleLbl="node1" presStyleIdx="4" presStyleCnt="9" custScaleX="762756"/>
      <dgm:spPr/>
      <dgm:t>
        <a:bodyPr/>
        <a:lstStyle/>
        <a:p>
          <a:endParaRPr lang="en-US"/>
        </a:p>
      </dgm:t>
    </dgm:pt>
    <dgm:pt modelId="{0EE84806-B2D0-4832-9E88-C0EFC353B88F}" type="pres">
      <dgm:prSet presAssocID="{E0FCBA0D-A3AE-4111-8793-788CB31F8B0C}" presName="vSp" presStyleCnt="0"/>
      <dgm:spPr/>
      <dgm:t>
        <a:bodyPr/>
        <a:lstStyle/>
        <a:p>
          <a:endParaRPr lang="en-US"/>
        </a:p>
      </dgm:t>
    </dgm:pt>
    <dgm:pt modelId="{D054B7CB-1C63-4E29-8EBE-FDC1E68B8D58}" type="pres">
      <dgm:prSet presAssocID="{D99EBB38-16AE-42B8-BEF8-63A96EEE7374}" presName="horFlow" presStyleCnt="0"/>
      <dgm:spPr/>
      <dgm:t>
        <a:bodyPr/>
        <a:lstStyle/>
        <a:p>
          <a:endParaRPr lang="en-US"/>
        </a:p>
      </dgm:t>
    </dgm:pt>
    <dgm:pt modelId="{B000E91A-BA77-4CB9-A05D-1DC41E0F2DA9}" type="pres">
      <dgm:prSet presAssocID="{D99EBB38-16AE-42B8-BEF8-63A96EEE7374}" presName="bigChev" presStyleLbl="node1" presStyleIdx="5" presStyleCnt="9" custScaleX="762756"/>
      <dgm:spPr/>
      <dgm:t>
        <a:bodyPr/>
        <a:lstStyle/>
        <a:p>
          <a:endParaRPr lang="en-US"/>
        </a:p>
      </dgm:t>
    </dgm:pt>
    <dgm:pt modelId="{EA3EF4EA-9B74-4F71-973D-44E70086B63C}" type="pres">
      <dgm:prSet presAssocID="{D99EBB38-16AE-42B8-BEF8-63A96EEE7374}" presName="vSp" presStyleCnt="0"/>
      <dgm:spPr/>
      <dgm:t>
        <a:bodyPr/>
        <a:lstStyle/>
        <a:p>
          <a:endParaRPr lang="en-US"/>
        </a:p>
      </dgm:t>
    </dgm:pt>
    <dgm:pt modelId="{64AF5CF7-9E66-4750-B73E-72779635E8D8}" type="pres">
      <dgm:prSet presAssocID="{90D5E524-F3E6-4D86-B8F9-90C68E81FCB0}" presName="horFlow" presStyleCnt="0"/>
      <dgm:spPr/>
      <dgm:t>
        <a:bodyPr/>
        <a:lstStyle/>
        <a:p>
          <a:endParaRPr lang="en-US"/>
        </a:p>
      </dgm:t>
    </dgm:pt>
    <dgm:pt modelId="{609AEEF3-B635-4B0E-A533-D37204F98B6A}" type="pres">
      <dgm:prSet presAssocID="{90D5E524-F3E6-4D86-B8F9-90C68E81FCB0}" presName="bigChev" presStyleLbl="node1" presStyleIdx="6" presStyleCnt="9" custScaleX="762756"/>
      <dgm:spPr/>
      <dgm:t>
        <a:bodyPr/>
        <a:lstStyle/>
        <a:p>
          <a:endParaRPr lang="en-US"/>
        </a:p>
      </dgm:t>
    </dgm:pt>
    <dgm:pt modelId="{5C8BD36C-F83E-4195-BCA3-E6CF6E918218}" type="pres">
      <dgm:prSet presAssocID="{90D5E524-F3E6-4D86-B8F9-90C68E81FCB0}" presName="vSp" presStyleCnt="0"/>
      <dgm:spPr/>
      <dgm:t>
        <a:bodyPr/>
        <a:lstStyle/>
        <a:p>
          <a:endParaRPr lang="en-US"/>
        </a:p>
      </dgm:t>
    </dgm:pt>
    <dgm:pt modelId="{E772EBCE-C0BD-4AD8-8F76-BE587163485F}" type="pres">
      <dgm:prSet presAssocID="{BC36815E-5816-4433-9585-764EDE5A3D60}" presName="horFlow" presStyleCnt="0"/>
      <dgm:spPr/>
      <dgm:t>
        <a:bodyPr/>
        <a:lstStyle/>
        <a:p>
          <a:endParaRPr lang="en-US"/>
        </a:p>
      </dgm:t>
    </dgm:pt>
    <dgm:pt modelId="{F538668E-342E-4C87-B69D-3DBDB4540036}" type="pres">
      <dgm:prSet presAssocID="{BC36815E-5816-4433-9585-764EDE5A3D60}" presName="bigChev" presStyleLbl="node1" presStyleIdx="7" presStyleCnt="9" custScaleX="762756"/>
      <dgm:spPr/>
      <dgm:t>
        <a:bodyPr/>
        <a:lstStyle/>
        <a:p>
          <a:endParaRPr lang="en-US"/>
        </a:p>
      </dgm:t>
    </dgm:pt>
    <dgm:pt modelId="{B9E30580-5A1B-4C1C-84E4-16B397BFDFB6}" type="pres">
      <dgm:prSet presAssocID="{BC36815E-5816-4433-9585-764EDE5A3D60}" presName="vSp" presStyleCnt="0"/>
      <dgm:spPr/>
      <dgm:t>
        <a:bodyPr/>
        <a:lstStyle/>
        <a:p>
          <a:endParaRPr lang="en-US"/>
        </a:p>
      </dgm:t>
    </dgm:pt>
    <dgm:pt modelId="{75EBCEEF-A136-4407-9856-BF1A3E5C63F3}" type="pres">
      <dgm:prSet presAssocID="{35247326-158D-496E-AF04-FB1EA52C4C6A}" presName="horFlow" presStyleCnt="0"/>
      <dgm:spPr/>
      <dgm:t>
        <a:bodyPr/>
        <a:lstStyle/>
        <a:p>
          <a:endParaRPr lang="en-US"/>
        </a:p>
      </dgm:t>
    </dgm:pt>
    <dgm:pt modelId="{08C723C1-EAC5-463F-8898-45E3313CE1E1}" type="pres">
      <dgm:prSet presAssocID="{35247326-158D-496E-AF04-FB1EA52C4C6A}" presName="bigChev" presStyleLbl="node1" presStyleIdx="8" presStyleCnt="9" custScaleX="762756"/>
      <dgm:spPr/>
      <dgm:t>
        <a:bodyPr/>
        <a:lstStyle/>
        <a:p>
          <a:endParaRPr lang="en-US"/>
        </a:p>
      </dgm:t>
    </dgm:pt>
  </dgm:ptLst>
  <dgm:cxnLst>
    <dgm:cxn modelId="{240E0669-6593-4CF6-8560-74C01E3BF0D8}" srcId="{11A8B293-EBC7-4D1E-9BA6-54F00BCB17DD}" destId="{35247326-158D-496E-AF04-FB1EA52C4C6A}" srcOrd="8" destOrd="0" parTransId="{BD95F6AF-C22B-4959-A9F0-5C5886735312}" sibTransId="{9A514CC4-29FB-417B-9E59-1B67A67000D9}"/>
    <dgm:cxn modelId="{37BB92F7-319F-4737-9557-F0AA3B510557}" srcId="{11A8B293-EBC7-4D1E-9BA6-54F00BCB17DD}" destId="{7C46D396-9481-4100-972B-32D5664D1577}" srcOrd="3" destOrd="0" parTransId="{C90341FE-5C89-43F6-9A9D-895D0616A22A}" sibTransId="{116AB8CD-DA36-4616-BD48-79D6DF095DE5}"/>
    <dgm:cxn modelId="{5068A561-6412-4742-93D5-BD9178C7E57E}" srcId="{11A8B293-EBC7-4D1E-9BA6-54F00BCB17DD}" destId="{E0FCBA0D-A3AE-4111-8793-788CB31F8B0C}" srcOrd="4" destOrd="0" parTransId="{40486A23-78A9-4399-9CC9-9FF54845F4DA}" sibTransId="{5207BC09-ABB5-489A-B7C3-1F01478CB48A}"/>
    <dgm:cxn modelId="{5DC216FD-9729-45F6-8ACC-7B8199261A69}" type="presOf" srcId="{BC36815E-5816-4433-9585-764EDE5A3D60}" destId="{F538668E-342E-4C87-B69D-3DBDB4540036}" srcOrd="0" destOrd="0" presId="urn:microsoft.com/office/officeart/2005/8/layout/lProcess3"/>
    <dgm:cxn modelId="{BD5F4685-EF50-43F4-8BA6-AC4A68A6BDBA}" type="presOf" srcId="{D99EBB38-16AE-42B8-BEF8-63A96EEE7374}" destId="{B000E91A-BA77-4CB9-A05D-1DC41E0F2DA9}" srcOrd="0" destOrd="0" presId="urn:microsoft.com/office/officeart/2005/8/layout/lProcess3"/>
    <dgm:cxn modelId="{47435029-87FF-4A80-AF85-F983E91E5BFF}" srcId="{11A8B293-EBC7-4D1E-9BA6-54F00BCB17DD}" destId="{E3C017CE-529E-47FE-A21F-64EEC7DF3F6B}" srcOrd="1" destOrd="0" parTransId="{549A2267-8381-47F4-A5C0-D20D3A86A22F}" sibTransId="{A43C1D8A-526B-4628-873F-104955FAE46D}"/>
    <dgm:cxn modelId="{FCD9CF13-0BC3-4F1B-BBAC-87C0B254BC0F}" type="presOf" srcId="{90D5E524-F3E6-4D86-B8F9-90C68E81FCB0}" destId="{609AEEF3-B635-4B0E-A533-D37204F98B6A}" srcOrd="0" destOrd="0" presId="urn:microsoft.com/office/officeart/2005/8/layout/lProcess3"/>
    <dgm:cxn modelId="{27E225CB-71D7-4A34-9068-84C556E4943E}" srcId="{11A8B293-EBC7-4D1E-9BA6-54F00BCB17DD}" destId="{90D5E524-F3E6-4D86-B8F9-90C68E81FCB0}" srcOrd="6" destOrd="0" parTransId="{2305C1FE-74D5-42E3-9402-AAEE2D41E3CB}" sibTransId="{3409E0D5-0FAB-4511-9A68-F65441AA5A54}"/>
    <dgm:cxn modelId="{449EFCD3-3464-4F72-BAFB-A376DE1EB4CA}" type="presOf" srcId="{E3C017CE-529E-47FE-A21F-64EEC7DF3F6B}" destId="{D8FB0E70-CD85-4DE7-99BF-6E3E9453E4F9}" srcOrd="0" destOrd="0" presId="urn:microsoft.com/office/officeart/2005/8/layout/lProcess3"/>
    <dgm:cxn modelId="{E7B77845-A0F1-418F-883B-393C6F9EF32C}" type="presOf" srcId="{35247326-158D-496E-AF04-FB1EA52C4C6A}" destId="{08C723C1-EAC5-463F-8898-45E3313CE1E1}" srcOrd="0" destOrd="0" presId="urn:microsoft.com/office/officeart/2005/8/layout/lProcess3"/>
    <dgm:cxn modelId="{AA3312E4-A2BF-4B6A-84F4-5AD6D420F0C4}" type="presOf" srcId="{E0FCBA0D-A3AE-4111-8793-788CB31F8B0C}" destId="{D730A910-0E17-4A87-8D52-69A95553E101}"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4130F13A-3C3D-43CE-8065-0751FA7C89E6}" type="presOf" srcId="{2F5F098E-EF7B-4753-80A5-59E67181F8D1}" destId="{3D2822C3-EC46-4092-AF3B-D3B6ACE7E688}"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DF80206F-D531-4A76-9A31-D3976034396D}" srcId="{11A8B293-EBC7-4D1E-9BA6-54F00BCB17DD}" destId="{D99EBB38-16AE-42B8-BEF8-63A96EEE7374}" srcOrd="5" destOrd="0" parTransId="{9F113485-E6EF-4028-A4EE-C58134A5127F}" sibTransId="{FC9D01A5-01C9-45C5-8C84-BAF7F7ABDACC}"/>
    <dgm:cxn modelId="{483BAE43-C75E-4D6C-8381-F83FC74C3101}" type="presOf" srcId="{11A8B293-EBC7-4D1E-9BA6-54F00BCB17DD}" destId="{02960016-3D9F-46BB-9999-EC514157500F}" srcOrd="0" destOrd="0" presId="urn:microsoft.com/office/officeart/2005/8/layout/lProcess3"/>
    <dgm:cxn modelId="{503339FF-4291-4AC8-B977-1F78797A0934}" srcId="{11A8B293-EBC7-4D1E-9BA6-54F00BCB17DD}" destId="{BC36815E-5816-4433-9585-764EDE5A3D60}" srcOrd="7" destOrd="0" parTransId="{A7C4D95B-C16C-414D-B06C-1A427F449D22}" sibTransId="{F3C8B9E4-892A-4349-9377-6C2E9F18F40C}"/>
    <dgm:cxn modelId="{21492959-FB72-464B-BBDE-E37A6AAD7758}" type="presOf" srcId="{7C46D396-9481-4100-972B-32D5664D1577}" destId="{2F26AEE6-3117-4C1A-AC1A-F6397C6C4984}" srcOrd="0" destOrd="0" presId="urn:microsoft.com/office/officeart/2005/8/layout/lProcess3"/>
    <dgm:cxn modelId="{934AD0CF-05B8-4D04-9FC1-5F98FA1CB202}" type="presOf" srcId="{7E407E04-E628-4236-8988-4B04DFEB7002}" destId="{A732CCC7-7E8F-4676-9F9C-63FC6C3495A7}" srcOrd="0" destOrd="0" presId="urn:microsoft.com/office/officeart/2005/8/layout/lProcess3"/>
    <dgm:cxn modelId="{C67AC5C1-572B-4873-B3BD-176987B57F27}" type="presParOf" srcId="{02960016-3D9F-46BB-9999-EC514157500F}" destId="{C9CB3D63-9FCD-46E1-B496-240C4A77F2A1}" srcOrd="0" destOrd="0" presId="urn:microsoft.com/office/officeart/2005/8/layout/lProcess3"/>
    <dgm:cxn modelId="{1C1C0236-273A-4CD3-ADA7-601B088F2B78}" type="presParOf" srcId="{C9CB3D63-9FCD-46E1-B496-240C4A77F2A1}" destId="{A732CCC7-7E8F-4676-9F9C-63FC6C3495A7}" srcOrd="0" destOrd="0" presId="urn:microsoft.com/office/officeart/2005/8/layout/lProcess3"/>
    <dgm:cxn modelId="{07014E74-725B-40A9-ADC9-CDC7424976D1}" type="presParOf" srcId="{02960016-3D9F-46BB-9999-EC514157500F}" destId="{B35ADF51-9A9E-4DED-A4ED-620B71E52E12}" srcOrd="1" destOrd="0" presId="urn:microsoft.com/office/officeart/2005/8/layout/lProcess3"/>
    <dgm:cxn modelId="{B0874D7E-F206-499C-8E4D-72445DEB1837}" type="presParOf" srcId="{02960016-3D9F-46BB-9999-EC514157500F}" destId="{168EAC1F-03CE-4798-9B72-CDAE5E22D935}" srcOrd="2" destOrd="0" presId="urn:microsoft.com/office/officeart/2005/8/layout/lProcess3"/>
    <dgm:cxn modelId="{DE1863DA-D34E-4736-926A-B82F595E6A99}" type="presParOf" srcId="{168EAC1F-03CE-4798-9B72-CDAE5E22D935}" destId="{D8FB0E70-CD85-4DE7-99BF-6E3E9453E4F9}" srcOrd="0" destOrd="0" presId="urn:microsoft.com/office/officeart/2005/8/layout/lProcess3"/>
    <dgm:cxn modelId="{638364E3-8D72-4D94-9155-26C151E99E37}" type="presParOf" srcId="{02960016-3D9F-46BB-9999-EC514157500F}" destId="{DD311FD1-962D-4937-B172-301C2BB6AB5B}" srcOrd="3" destOrd="0" presId="urn:microsoft.com/office/officeart/2005/8/layout/lProcess3"/>
    <dgm:cxn modelId="{B2443D1E-7D16-473B-B90A-C6E9AE4A3ECC}" type="presParOf" srcId="{02960016-3D9F-46BB-9999-EC514157500F}" destId="{6C52A559-76D6-4786-B8C9-08539F561882}" srcOrd="4" destOrd="0" presId="urn:microsoft.com/office/officeart/2005/8/layout/lProcess3"/>
    <dgm:cxn modelId="{83C65E68-8346-4F7F-AE59-D39802E8BF1A}" type="presParOf" srcId="{6C52A559-76D6-4786-B8C9-08539F561882}" destId="{3D2822C3-EC46-4092-AF3B-D3B6ACE7E688}" srcOrd="0" destOrd="0" presId="urn:microsoft.com/office/officeart/2005/8/layout/lProcess3"/>
    <dgm:cxn modelId="{75C9D29B-DA69-4B4F-8C0E-AECB71D31EB5}" type="presParOf" srcId="{02960016-3D9F-46BB-9999-EC514157500F}" destId="{50550F92-FC23-4769-8784-4F455C5ADC8C}" srcOrd="5" destOrd="0" presId="urn:microsoft.com/office/officeart/2005/8/layout/lProcess3"/>
    <dgm:cxn modelId="{122EBAF6-0E1F-4D22-87AF-36CC624864E5}" type="presParOf" srcId="{02960016-3D9F-46BB-9999-EC514157500F}" destId="{ABBE80C7-85A8-4838-AEA3-1B22D4E41D9A}" srcOrd="6" destOrd="0" presId="urn:microsoft.com/office/officeart/2005/8/layout/lProcess3"/>
    <dgm:cxn modelId="{BE55BFC3-C221-4922-8FC1-DB7204294C10}" type="presParOf" srcId="{ABBE80C7-85A8-4838-AEA3-1B22D4E41D9A}" destId="{2F26AEE6-3117-4C1A-AC1A-F6397C6C4984}" srcOrd="0" destOrd="0" presId="urn:microsoft.com/office/officeart/2005/8/layout/lProcess3"/>
    <dgm:cxn modelId="{5BCFAFE8-0226-462D-A05C-96C0C1F95A91}" type="presParOf" srcId="{02960016-3D9F-46BB-9999-EC514157500F}" destId="{ABEC54FE-7023-4629-975F-12AF40F92202}" srcOrd="7" destOrd="0" presId="urn:microsoft.com/office/officeart/2005/8/layout/lProcess3"/>
    <dgm:cxn modelId="{9FCC70C4-FC61-4902-BA4E-84D764EDBB2E}" type="presParOf" srcId="{02960016-3D9F-46BB-9999-EC514157500F}" destId="{B498117A-6BB6-4298-BBFB-1743405D0B0D}" srcOrd="8" destOrd="0" presId="urn:microsoft.com/office/officeart/2005/8/layout/lProcess3"/>
    <dgm:cxn modelId="{7A1B111D-55E5-44AF-B7FF-67A017406081}" type="presParOf" srcId="{B498117A-6BB6-4298-BBFB-1743405D0B0D}" destId="{D730A910-0E17-4A87-8D52-69A95553E101}" srcOrd="0" destOrd="0" presId="urn:microsoft.com/office/officeart/2005/8/layout/lProcess3"/>
    <dgm:cxn modelId="{4ECF6792-8D04-45BE-ADAC-5D1E69D9DE26}" type="presParOf" srcId="{02960016-3D9F-46BB-9999-EC514157500F}" destId="{0EE84806-B2D0-4832-9E88-C0EFC353B88F}" srcOrd="9" destOrd="0" presId="urn:microsoft.com/office/officeart/2005/8/layout/lProcess3"/>
    <dgm:cxn modelId="{B1AF6F65-5F58-403A-BD48-1C0F20CB73C2}" type="presParOf" srcId="{02960016-3D9F-46BB-9999-EC514157500F}" destId="{D054B7CB-1C63-4E29-8EBE-FDC1E68B8D58}" srcOrd="10" destOrd="0" presId="urn:microsoft.com/office/officeart/2005/8/layout/lProcess3"/>
    <dgm:cxn modelId="{0B1FA62D-14A4-4F88-B929-FFE892724581}" type="presParOf" srcId="{D054B7CB-1C63-4E29-8EBE-FDC1E68B8D58}" destId="{B000E91A-BA77-4CB9-A05D-1DC41E0F2DA9}" srcOrd="0" destOrd="0" presId="urn:microsoft.com/office/officeart/2005/8/layout/lProcess3"/>
    <dgm:cxn modelId="{EBD9ABE9-49FE-4370-AF96-AFC669110823}" type="presParOf" srcId="{02960016-3D9F-46BB-9999-EC514157500F}" destId="{EA3EF4EA-9B74-4F71-973D-44E70086B63C}" srcOrd="11" destOrd="0" presId="urn:microsoft.com/office/officeart/2005/8/layout/lProcess3"/>
    <dgm:cxn modelId="{068AABDC-B3A9-4EE5-8A1E-262A8C52596E}" type="presParOf" srcId="{02960016-3D9F-46BB-9999-EC514157500F}" destId="{64AF5CF7-9E66-4750-B73E-72779635E8D8}" srcOrd="12" destOrd="0" presId="urn:microsoft.com/office/officeart/2005/8/layout/lProcess3"/>
    <dgm:cxn modelId="{8CB0A36C-CDE8-4862-9D48-5FF846C7628A}" type="presParOf" srcId="{64AF5CF7-9E66-4750-B73E-72779635E8D8}" destId="{609AEEF3-B635-4B0E-A533-D37204F98B6A}" srcOrd="0" destOrd="0" presId="urn:microsoft.com/office/officeart/2005/8/layout/lProcess3"/>
    <dgm:cxn modelId="{D4F12933-2F73-480B-8C4F-8E29FCB68DF7}" type="presParOf" srcId="{02960016-3D9F-46BB-9999-EC514157500F}" destId="{5C8BD36C-F83E-4195-BCA3-E6CF6E918218}" srcOrd="13" destOrd="0" presId="urn:microsoft.com/office/officeart/2005/8/layout/lProcess3"/>
    <dgm:cxn modelId="{18DCCC12-F92E-4F8E-A8BF-3CBADBA9BE64}" type="presParOf" srcId="{02960016-3D9F-46BB-9999-EC514157500F}" destId="{E772EBCE-C0BD-4AD8-8F76-BE587163485F}" srcOrd="14" destOrd="0" presId="urn:microsoft.com/office/officeart/2005/8/layout/lProcess3"/>
    <dgm:cxn modelId="{277124B0-2C0D-4F6A-A35B-8050F7A05BDC}" type="presParOf" srcId="{E772EBCE-C0BD-4AD8-8F76-BE587163485F}" destId="{F538668E-342E-4C87-B69D-3DBDB4540036}" srcOrd="0" destOrd="0" presId="urn:microsoft.com/office/officeart/2005/8/layout/lProcess3"/>
    <dgm:cxn modelId="{55C4502F-9351-4F43-B08D-BB9E487F7461}" type="presParOf" srcId="{02960016-3D9F-46BB-9999-EC514157500F}" destId="{B9E30580-5A1B-4C1C-84E4-16B397BFDFB6}" srcOrd="15" destOrd="0" presId="urn:microsoft.com/office/officeart/2005/8/layout/lProcess3"/>
    <dgm:cxn modelId="{ACA687AE-6514-4025-BFBC-9854E15D8D17}" type="presParOf" srcId="{02960016-3D9F-46BB-9999-EC514157500F}" destId="{75EBCEEF-A136-4407-9856-BF1A3E5C63F3}" srcOrd="16" destOrd="0" presId="urn:microsoft.com/office/officeart/2005/8/layout/lProcess3"/>
    <dgm:cxn modelId="{78F8D54B-8638-4BAE-A81A-62BFEC557164}" type="presParOf" srcId="{75EBCEEF-A136-4407-9856-BF1A3E5C63F3}" destId="{08C723C1-EAC5-463F-8898-45E3313CE1E1}" srcOrd="0" destOrd="0" presId="urn:microsoft.com/office/officeart/2005/8/layout/lProcess3"/>
  </dgm:cxnLst>
  <dgm:bg/>
  <dgm:whole>
    <a:ln>
      <a:solidFill>
        <a:schemeClr val="tx1">
          <a:lumMod val="9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8FBACD-C8F4-4442-8262-502F7007EB4C}"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EC090502-D004-4908-9510-06F0CD9506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Generally provided by Device Manufacturers and simulate the actual device. </a:t>
          </a:r>
          <a:endParaRPr lang="en-US" dirty="0"/>
        </a:p>
      </dgm:t>
    </dgm:pt>
    <dgm:pt modelId="{6555A558-83F8-4273-95C3-A2CAC99E4740}" type="parTrans" cxnId="{AADF3840-AF55-41EB-8F9A-30638BEDB59B}">
      <dgm:prSet/>
      <dgm:spPr/>
      <dgm:t>
        <a:bodyPr/>
        <a:lstStyle/>
        <a:p>
          <a:endParaRPr lang="en-US"/>
        </a:p>
      </dgm:t>
    </dgm:pt>
    <dgm:pt modelId="{D68ECC95-B0F2-4F42-BED1-C01C9924F5C3}" type="sibTrans" cxnId="{AADF3840-AF55-41EB-8F9A-30638BEDB59B}">
      <dgm:prSet/>
      <dgm:spPr/>
      <dgm:t>
        <a:bodyPr/>
        <a:lstStyle/>
        <a:p>
          <a:endParaRPr lang="en-US"/>
        </a:p>
      </dgm:t>
    </dgm:pt>
    <dgm:pt modelId="{A2FF0B64-DEAE-4BE3-8AB4-E296E183B73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An Emulator has the goal of taking the place of the real (in our case) mobile device.</a:t>
          </a:r>
          <a:endParaRPr lang="en-US" dirty="0"/>
        </a:p>
      </dgm:t>
    </dgm:pt>
    <dgm:pt modelId="{5A5BD6BF-9C95-4E16-A6B3-19D1FA9C6651}" type="parTrans" cxnId="{5CA4DCEB-3415-46D2-A9AD-C94BD36A24DB}">
      <dgm:prSet/>
      <dgm:spPr/>
      <dgm:t>
        <a:bodyPr/>
        <a:lstStyle/>
        <a:p>
          <a:endParaRPr lang="en-US"/>
        </a:p>
      </dgm:t>
    </dgm:pt>
    <dgm:pt modelId="{54481204-3C39-496A-B10B-7D6EE0EF913F}" type="sibTrans" cxnId="{5CA4DCEB-3415-46D2-A9AD-C94BD36A24DB}">
      <dgm:prSet/>
      <dgm:spPr/>
      <dgm:t>
        <a:bodyPr/>
        <a:lstStyle/>
        <a:p>
          <a:endParaRPr lang="en-US"/>
        </a:p>
      </dgm:t>
    </dgm:pt>
    <dgm:pt modelId="{D4539615-46B5-460C-B5F0-0BC8E569CE1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 Emulator duplicates every aspect of the original device’s behaviour, both hardware and software. </a:t>
          </a:r>
          <a:endParaRPr lang="en-US" dirty="0"/>
        </a:p>
      </dgm:t>
    </dgm:pt>
    <dgm:pt modelId="{144993B3-E41E-4C61-A0A1-DC7906D2B5EF}" type="parTrans" cxnId="{8F4B635D-B729-45D8-994F-E5CC26D5B9DB}">
      <dgm:prSet/>
      <dgm:spPr/>
      <dgm:t>
        <a:bodyPr/>
        <a:lstStyle/>
        <a:p>
          <a:endParaRPr lang="en-US"/>
        </a:p>
      </dgm:t>
    </dgm:pt>
    <dgm:pt modelId="{03F53A6B-569C-4E73-BDB0-5431F2DE83AC}" type="sibTrans" cxnId="{8F4B635D-B729-45D8-994F-E5CC26D5B9DB}">
      <dgm:prSet/>
      <dgm:spPr/>
      <dgm:t>
        <a:bodyPr/>
        <a:lstStyle/>
        <a:p>
          <a:endParaRPr lang="en-US"/>
        </a:p>
      </dgm:t>
    </dgm:pt>
    <dgm:pt modelId="{DF1F260E-DA19-4023-8010-D6192FEABAD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Basically simulates all of the hardware the real device uses, allowing the exact same app to run on it unmodified, and all of the software.</a:t>
          </a:r>
          <a:endParaRPr lang="en-US" dirty="0"/>
        </a:p>
      </dgm:t>
    </dgm:pt>
    <dgm:pt modelId="{A25A4035-5B77-407B-A94A-31634246CFA8}" type="parTrans" cxnId="{6E78FCA1-F6F0-4CC3-9526-2EE00DBC4168}">
      <dgm:prSet/>
      <dgm:spPr/>
      <dgm:t>
        <a:bodyPr/>
        <a:lstStyle/>
        <a:p>
          <a:endParaRPr lang="en-US"/>
        </a:p>
      </dgm:t>
    </dgm:pt>
    <dgm:pt modelId="{E7E8612B-9106-41D5-952A-B58E94BBC450}" type="sibTrans" cxnId="{6E78FCA1-F6F0-4CC3-9526-2EE00DBC4168}">
      <dgm:prSet/>
      <dgm:spPr/>
      <dgm:t>
        <a:bodyPr/>
        <a:lstStyle/>
        <a:p>
          <a:endParaRPr lang="en-US"/>
        </a:p>
      </dgm:t>
    </dgm:pt>
    <dgm:pt modelId="{EC88B220-4568-4EC7-A885-A4F4A70FE4C5}" type="pres">
      <dgm:prSet presAssocID="{D18FBACD-C8F4-4442-8262-502F7007EB4C}" presName="Name0" presStyleCnt="0">
        <dgm:presLayoutVars>
          <dgm:chMax val="7"/>
          <dgm:chPref val="7"/>
          <dgm:dir/>
        </dgm:presLayoutVars>
      </dgm:prSet>
      <dgm:spPr/>
      <dgm:t>
        <a:bodyPr/>
        <a:lstStyle/>
        <a:p>
          <a:endParaRPr lang="en-US"/>
        </a:p>
      </dgm:t>
    </dgm:pt>
    <dgm:pt modelId="{87C15309-514E-43AD-9917-E59750701B6F}" type="pres">
      <dgm:prSet presAssocID="{D18FBACD-C8F4-4442-8262-502F7007EB4C}" presName="Name1" presStyleCnt="0"/>
      <dgm:spPr/>
      <dgm:t>
        <a:bodyPr/>
        <a:lstStyle/>
        <a:p>
          <a:endParaRPr lang="en-US"/>
        </a:p>
      </dgm:t>
    </dgm:pt>
    <dgm:pt modelId="{9C4521FD-CA7A-4A53-8207-B10FF6B92620}" type="pres">
      <dgm:prSet presAssocID="{D18FBACD-C8F4-4442-8262-502F7007EB4C}" presName="cycle" presStyleCnt="0"/>
      <dgm:spPr/>
      <dgm:t>
        <a:bodyPr/>
        <a:lstStyle/>
        <a:p>
          <a:endParaRPr lang="en-US"/>
        </a:p>
      </dgm:t>
    </dgm:pt>
    <dgm:pt modelId="{5FEAB816-D699-4BF2-A974-BB67E445CE12}" type="pres">
      <dgm:prSet presAssocID="{D18FBACD-C8F4-4442-8262-502F7007EB4C}" presName="srcNode" presStyleLbl="node1" presStyleIdx="0" presStyleCnt="4"/>
      <dgm:spPr/>
      <dgm:t>
        <a:bodyPr/>
        <a:lstStyle/>
        <a:p>
          <a:endParaRPr lang="en-US"/>
        </a:p>
      </dgm:t>
    </dgm:pt>
    <dgm:pt modelId="{B4FC8289-B6D8-4FCA-83ED-9AA2C6A9D618}" type="pres">
      <dgm:prSet presAssocID="{D18FBACD-C8F4-4442-8262-502F7007EB4C}" presName="conn" presStyleLbl="parChTrans1D2" presStyleIdx="0" presStyleCnt="1"/>
      <dgm:spPr/>
      <dgm:t>
        <a:bodyPr/>
        <a:lstStyle/>
        <a:p>
          <a:endParaRPr lang="en-US"/>
        </a:p>
      </dgm:t>
    </dgm:pt>
    <dgm:pt modelId="{2FCA5795-C1DB-4DF6-8799-EAF63D5A2BE0}" type="pres">
      <dgm:prSet presAssocID="{D18FBACD-C8F4-4442-8262-502F7007EB4C}" presName="extraNode" presStyleLbl="node1" presStyleIdx="0" presStyleCnt="4"/>
      <dgm:spPr/>
      <dgm:t>
        <a:bodyPr/>
        <a:lstStyle/>
        <a:p>
          <a:endParaRPr lang="en-US"/>
        </a:p>
      </dgm:t>
    </dgm:pt>
    <dgm:pt modelId="{CE630A23-1405-49FE-8230-F1D17877B333}" type="pres">
      <dgm:prSet presAssocID="{D18FBACD-C8F4-4442-8262-502F7007EB4C}" presName="dstNode" presStyleLbl="node1" presStyleIdx="0" presStyleCnt="4"/>
      <dgm:spPr/>
      <dgm:t>
        <a:bodyPr/>
        <a:lstStyle/>
        <a:p>
          <a:endParaRPr lang="en-US"/>
        </a:p>
      </dgm:t>
    </dgm:pt>
    <dgm:pt modelId="{AFAAF95F-0E4F-4599-B98B-F92C8482226B}" type="pres">
      <dgm:prSet presAssocID="{EC090502-D004-4908-9510-06F0CD9506C7}" presName="text_1" presStyleLbl="node1" presStyleIdx="0" presStyleCnt="4">
        <dgm:presLayoutVars>
          <dgm:bulletEnabled val="1"/>
        </dgm:presLayoutVars>
      </dgm:prSet>
      <dgm:spPr/>
      <dgm:t>
        <a:bodyPr/>
        <a:lstStyle/>
        <a:p>
          <a:endParaRPr lang="en-US"/>
        </a:p>
      </dgm:t>
    </dgm:pt>
    <dgm:pt modelId="{675D7FF4-FD32-4FA7-984C-60ACABF294FC}" type="pres">
      <dgm:prSet presAssocID="{EC090502-D004-4908-9510-06F0CD9506C7}" presName="accent_1" presStyleCnt="0"/>
      <dgm:spPr/>
      <dgm:t>
        <a:bodyPr/>
        <a:lstStyle/>
        <a:p>
          <a:endParaRPr lang="en-US"/>
        </a:p>
      </dgm:t>
    </dgm:pt>
    <dgm:pt modelId="{1DD9E6C6-40E5-4BC4-81CE-5BE5E087E32A}" type="pres">
      <dgm:prSet presAssocID="{EC090502-D004-4908-9510-06F0CD9506C7}" presName="accentRepeatNode" presStyleLbl="solidFgAcc1" presStyleIdx="0" presStyleCnt="4" custLinFactNeighborX="1059" custLinFactNeighborY="3857"/>
      <dgm:spPr>
        <a:solidFill>
          <a:schemeClr val="bg2"/>
        </a:solidFill>
        <a:ln>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5C93EB8-AF96-4BD1-AB38-80E997CDA559}" type="pres">
      <dgm:prSet presAssocID="{A2FF0B64-DEAE-4BE3-8AB4-E296E183B730}" presName="text_2" presStyleLbl="node1" presStyleIdx="1" presStyleCnt="4">
        <dgm:presLayoutVars>
          <dgm:bulletEnabled val="1"/>
        </dgm:presLayoutVars>
      </dgm:prSet>
      <dgm:spPr/>
      <dgm:t>
        <a:bodyPr/>
        <a:lstStyle/>
        <a:p>
          <a:endParaRPr lang="en-US"/>
        </a:p>
      </dgm:t>
    </dgm:pt>
    <dgm:pt modelId="{4294DD8F-E07A-4699-8169-1C4A997BCEFB}" type="pres">
      <dgm:prSet presAssocID="{A2FF0B64-DEAE-4BE3-8AB4-E296E183B730}" presName="accent_2" presStyleCnt="0"/>
      <dgm:spPr/>
      <dgm:t>
        <a:bodyPr/>
        <a:lstStyle/>
        <a:p>
          <a:endParaRPr lang="en-US"/>
        </a:p>
      </dgm:t>
    </dgm:pt>
    <dgm:pt modelId="{F068115E-51C9-4095-B2D2-F782026C5D43}" type="pres">
      <dgm:prSet presAssocID="{A2FF0B64-DEAE-4BE3-8AB4-E296E183B730}" presName="accentRepeatNode" presStyleLbl="solidFgAcc1" presStyleIdx="1" presStyleCnt="4" custLinFactNeighborX="1059" custLinFactNeighborY="3857"/>
      <dgm:spPr>
        <a:solidFill>
          <a:srgbClr val="FFCCCC"/>
        </a:solidFill>
        <a:ln>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CCB70A29-E8E7-427F-ABEC-41BA460DAFC9}" type="pres">
      <dgm:prSet presAssocID="{D4539615-46B5-460C-B5F0-0BC8E569CE18}" presName="text_3" presStyleLbl="node1" presStyleIdx="2" presStyleCnt="4">
        <dgm:presLayoutVars>
          <dgm:bulletEnabled val="1"/>
        </dgm:presLayoutVars>
      </dgm:prSet>
      <dgm:spPr/>
      <dgm:t>
        <a:bodyPr/>
        <a:lstStyle/>
        <a:p>
          <a:endParaRPr lang="en-US"/>
        </a:p>
      </dgm:t>
    </dgm:pt>
    <dgm:pt modelId="{99C0AEE7-539A-4B8A-B45B-98070A00199F}" type="pres">
      <dgm:prSet presAssocID="{D4539615-46B5-460C-B5F0-0BC8E569CE18}" presName="accent_3" presStyleCnt="0"/>
      <dgm:spPr/>
      <dgm:t>
        <a:bodyPr/>
        <a:lstStyle/>
        <a:p>
          <a:endParaRPr lang="en-US"/>
        </a:p>
      </dgm:t>
    </dgm:pt>
    <dgm:pt modelId="{41CC8450-C9C4-49D0-B7DA-2D12F0A23A3E}" type="pres">
      <dgm:prSet presAssocID="{D4539615-46B5-460C-B5F0-0BC8E569CE18}" presName="accentRepeatNode" presStyleLbl="solidFgAcc1" presStyleIdx="2" presStyleCnt="4" custLinFactNeighborX="1059" custLinFactNeighborY="3857"/>
      <dgm:spPr>
        <a:solidFill>
          <a:schemeClr val="accent2">
            <a:lumMod val="20000"/>
            <a:lumOff val="80000"/>
          </a:schemeClr>
        </a:solidFill>
        <a:ln>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B611FF06-82B6-4907-9992-C9A95C453265}" type="pres">
      <dgm:prSet presAssocID="{DF1F260E-DA19-4023-8010-D6192FEABAD2}" presName="text_4" presStyleLbl="node1" presStyleIdx="3" presStyleCnt="4">
        <dgm:presLayoutVars>
          <dgm:bulletEnabled val="1"/>
        </dgm:presLayoutVars>
      </dgm:prSet>
      <dgm:spPr/>
      <dgm:t>
        <a:bodyPr/>
        <a:lstStyle/>
        <a:p>
          <a:endParaRPr lang="en-US"/>
        </a:p>
      </dgm:t>
    </dgm:pt>
    <dgm:pt modelId="{05A02125-2CF3-4275-8EEC-B49235CB0BC7}" type="pres">
      <dgm:prSet presAssocID="{DF1F260E-DA19-4023-8010-D6192FEABAD2}" presName="accent_4" presStyleCnt="0"/>
      <dgm:spPr/>
      <dgm:t>
        <a:bodyPr/>
        <a:lstStyle/>
        <a:p>
          <a:endParaRPr lang="en-US"/>
        </a:p>
      </dgm:t>
    </dgm:pt>
    <dgm:pt modelId="{65DE6521-BC7E-44B7-9648-E9D61D020DF5}" type="pres">
      <dgm:prSet presAssocID="{DF1F260E-DA19-4023-8010-D6192FEABAD2}" presName="accentRepeatNode" presStyleLbl="solidFgAcc1" presStyleIdx="3" presStyleCnt="4"/>
      <dgm:spPr>
        <a:solidFill>
          <a:srgbClr val="FFCCCC"/>
        </a:solidFill>
        <a:ln>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Lst>
  <dgm:cxnLst>
    <dgm:cxn modelId="{6E78FCA1-F6F0-4CC3-9526-2EE00DBC4168}" srcId="{D18FBACD-C8F4-4442-8262-502F7007EB4C}" destId="{DF1F260E-DA19-4023-8010-D6192FEABAD2}" srcOrd="3" destOrd="0" parTransId="{A25A4035-5B77-407B-A94A-31634246CFA8}" sibTransId="{E7E8612B-9106-41D5-952A-B58E94BBC450}"/>
    <dgm:cxn modelId="{4D708D8E-20B9-4FEE-8771-24AA95E250E3}" type="presOf" srcId="{D18FBACD-C8F4-4442-8262-502F7007EB4C}" destId="{EC88B220-4568-4EC7-A885-A4F4A70FE4C5}" srcOrd="0" destOrd="0" presId="urn:microsoft.com/office/officeart/2008/layout/VerticalCurvedList"/>
    <dgm:cxn modelId="{8F4B635D-B729-45D8-994F-E5CC26D5B9DB}" srcId="{D18FBACD-C8F4-4442-8262-502F7007EB4C}" destId="{D4539615-46B5-460C-B5F0-0BC8E569CE18}" srcOrd="2" destOrd="0" parTransId="{144993B3-E41E-4C61-A0A1-DC7906D2B5EF}" sibTransId="{03F53A6B-569C-4E73-BDB0-5431F2DE83AC}"/>
    <dgm:cxn modelId="{79E78342-3660-465E-98EC-B62A9FF4CADB}" type="presOf" srcId="{EC090502-D004-4908-9510-06F0CD9506C7}" destId="{AFAAF95F-0E4F-4599-B98B-F92C8482226B}" srcOrd="0" destOrd="0" presId="urn:microsoft.com/office/officeart/2008/layout/VerticalCurvedList"/>
    <dgm:cxn modelId="{3001D6C9-3B37-4D3D-BA9E-BC96B05ADB3E}" type="presOf" srcId="{A2FF0B64-DEAE-4BE3-8AB4-E296E183B730}" destId="{35C93EB8-AF96-4BD1-AB38-80E997CDA559}" srcOrd="0" destOrd="0" presId="urn:microsoft.com/office/officeart/2008/layout/VerticalCurvedList"/>
    <dgm:cxn modelId="{5CA4DCEB-3415-46D2-A9AD-C94BD36A24DB}" srcId="{D18FBACD-C8F4-4442-8262-502F7007EB4C}" destId="{A2FF0B64-DEAE-4BE3-8AB4-E296E183B730}" srcOrd="1" destOrd="0" parTransId="{5A5BD6BF-9C95-4E16-A6B3-19D1FA9C6651}" sibTransId="{54481204-3C39-496A-B10B-7D6EE0EF913F}"/>
    <dgm:cxn modelId="{5D6E8137-CD61-40DD-A18B-ACD52BFD1427}" type="presOf" srcId="{D68ECC95-B0F2-4F42-BED1-C01C9924F5C3}" destId="{B4FC8289-B6D8-4FCA-83ED-9AA2C6A9D618}" srcOrd="0" destOrd="0" presId="urn:microsoft.com/office/officeart/2008/layout/VerticalCurvedList"/>
    <dgm:cxn modelId="{AADF3840-AF55-41EB-8F9A-30638BEDB59B}" srcId="{D18FBACD-C8F4-4442-8262-502F7007EB4C}" destId="{EC090502-D004-4908-9510-06F0CD9506C7}" srcOrd="0" destOrd="0" parTransId="{6555A558-83F8-4273-95C3-A2CAC99E4740}" sibTransId="{D68ECC95-B0F2-4F42-BED1-C01C9924F5C3}"/>
    <dgm:cxn modelId="{B913A69D-B204-457B-BF01-CD84666B027E}" type="presOf" srcId="{DF1F260E-DA19-4023-8010-D6192FEABAD2}" destId="{B611FF06-82B6-4907-9992-C9A95C453265}" srcOrd="0" destOrd="0" presId="urn:microsoft.com/office/officeart/2008/layout/VerticalCurvedList"/>
    <dgm:cxn modelId="{F11E14C3-4AB1-441C-BF61-E5B9895E5175}" type="presOf" srcId="{D4539615-46B5-460C-B5F0-0BC8E569CE18}" destId="{CCB70A29-E8E7-427F-ABEC-41BA460DAFC9}" srcOrd="0" destOrd="0" presId="urn:microsoft.com/office/officeart/2008/layout/VerticalCurvedList"/>
    <dgm:cxn modelId="{A583BA47-7D19-4EB8-86CC-A5936D4FF788}" type="presParOf" srcId="{EC88B220-4568-4EC7-A885-A4F4A70FE4C5}" destId="{87C15309-514E-43AD-9917-E59750701B6F}" srcOrd="0" destOrd="0" presId="urn:microsoft.com/office/officeart/2008/layout/VerticalCurvedList"/>
    <dgm:cxn modelId="{D9AB891B-BB65-4D02-B4CE-EA2AE02E314B}" type="presParOf" srcId="{87C15309-514E-43AD-9917-E59750701B6F}" destId="{9C4521FD-CA7A-4A53-8207-B10FF6B92620}" srcOrd="0" destOrd="0" presId="urn:microsoft.com/office/officeart/2008/layout/VerticalCurvedList"/>
    <dgm:cxn modelId="{714BCD5B-969F-4928-9CBF-906CAF357034}" type="presParOf" srcId="{9C4521FD-CA7A-4A53-8207-B10FF6B92620}" destId="{5FEAB816-D699-4BF2-A974-BB67E445CE12}" srcOrd="0" destOrd="0" presId="urn:microsoft.com/office/officeart/2008/layout/VerticalCurvedList"/>
    <dgm:cxn modelId="{8622F931-6906-43CA-882C-344E7005434A}" type="presParOf" srcId="{9C4521FD-CA7A-4A53-8207-B10FF6B92620}" destId="{B4FC8289-B6D8-4FCA-83ED-9AA2C6A9D618}" srcOrd="1" destOrd="0" presId="urn:microsoft.com/office/officeart/2008/layout/VerticalCurvedList"/>
    <dgm:cxn modelId="{16C1A9AF-D36B-4268-93AE-F15EE9742AF0}" type="presParOf" srcId="{9C4521FD-CA7A-4A53-8207-B10FF6B92620}" destId="{2FCA5795-C1DB-4DF6-8799-EAF63D5A2BE0}" srcOrd="2" destOrd="0" presId="urn:microsoft.com/office/officeart/2008/layout/VerticalCurvedList"/>
    <dgm:cxn modelId="{51109BAB-2657-43AE-B3CD-FCD2B19139A8}" type="presParOf" srcId="{9C4521FD-CA7A-4A53-8207-B10FF6B92620}" destId="{CE630A23-1405-49FE-8230-F1D17877B333}" srcOrd="3" destOrd="0" presId="urn:microsoft.com/office/officeart/2008/layout/VerticalCurvedList"/>
    <dgm:cxn modelId="{DA50CA2A-42FC-4FA5-849D-C8AEB13874AC}" type="presParOf" srcId="{87C15309-514E-43AD-9917-E59750701B6F}" destId="{AFAAF95F-0E4F-4599-B98B-F92C8482226B}" srcOrd="1" destOrd="0" presId="urn:microsoft.com/office/officeart/2008/layout/VerticalCurvedList"/>
    <dgm:cxn modelId="{93DCD73C-C6A8-4FB0-9315-2278B075E4D7}" type="presParOf" srcId="{87C15309-514E-43AD-9917-E59750701B6F}" destId="{675D7FF4-FD32-4FA7-984C-60ACABF294FC}" srcOrd="2" destOrd="0" presId="urn:microsoft.com/office/officeart/2008/layout/VerticalCurvedList"/>
    <dgm:cxn modelId="{BC13E121-EB3F-47DC-BDEF-4E35E2D15F70}" type="presParOf" srcId="{675D7FF4-FD32-4FA7-984C-60ACABF294FC}" destId="{1DD9E6C6-40E5-4BC4-81CE-5BE5E087E32A}" srcOrd="0" destOrd="0" presId="urn:microsoft.com/office/officeart/2008/layout/VerticalCurvedList"/>
    <dgm:cxn modelId="{985619AF-9019-4BC9-AF10-BE7353D27960}" type="presParOf" srcId="{87C15309-514E-43AD-9917-E59750701B6F}" destId="{35C93EB8-AF96-4BD1-AB38-80E997CDA559}" srcOrd="3" destOrd="0" presId="urn:microsoft.com/office/officeart/2008/layout/VerticalCurvedList"/>
    <dgm:cxn modelId="{39578D97-69ED-49E3-8554-7BA102C1724F}" type="presParOf" srcId="{87C15309-514E-43AD-9917-E59750701B6F}" destId="{4294DD8F-E07A-4699-8169-1C4A997BCEFB}" srcOrd="4" destOrd="0" presId="urn:microsoft.com/office/officeart/2008/layout/VerticalCurvedList"/>
    <dgm:cxn modelId="{86CF1EEB-002F-4C5D-B65E-4AEA468BCDAE}" type="presParOf" srcId="{4294DD8F-E07A-4699-8169-1C4A997BCEFB}" destId="{F068115E-51C9-4095-B2D2-F782026C5D43}" srcOrd="0" destOrd="0" presId="urn:microsoft.com/office/officeart/2008/layout/VerticalCurvedList"/>
    <dgm:cxn modelId="{0B6075D5-3E3C-49BA-ABB1-3AF08D22D92C}" type="presParOf" srcId="{87C15309-514E-43AD-9917-E59750701B6F}" destId="{CCB70A29-E8E7-427F-ABEC-41BA460DAFC9}" srcOrd="5" destOrd="0" presId="urn:microsoft.com/office/officeart/2008/layout/VerticalCurvedList"/>
    <dgm:cxn modelId="{61779DE9-2805-4993-85B2-52DD258EFB64}" type="presParOf" srcId="{87C15309-514E-43AD-9917-E59750701B6F}" destId="{99C0AEE7-539A-4B8A-B45B-98070A00199F}" srcOrd="6" destOrd="0" presId="urn:microsoft.com/office/officeart/2008/layout/VerticalCurvedList"/>
    <dgm:cxn modelId="{3E93459C-71CC-4CBD-8788-BD58751A364D}" type="presParOf" srcId="{99C0AEE7-539A-4B8A-B45B-98070A00199F}" destId="{41CC8450-C9C4-49D0-B7DA-2D12F0A23A3E}" srcOrd="0" destOrd="0" presId="urn:microsoft.com/office/officeart/2008/layout/VerticalCurvedList"/>
    <dgm:cxn modelId="{B6C7658E-9094-464E-9CBA-8F065F040AFB}" type="presParOf" srcId="{87C15309-514E-43AD-9917-E59750701B6F}" destId="{B611FF06-82B6-4907-9992-C9A95C453265}" srcOrd="7" destOrd="0" presId="urn:microsoft.com/office/officeart/2008/layout/VerticalCurvedList"/>
    <dgm:cxn modelId="{F45C4E17-A689-4B76-9B25-8D3496EB2FCD}" type="presParOf" srcId="{87C15309-514E-43AD-9917-E59750701B6F}" destId="{05A02125-2CF3-4275-8EEC-B49235CB0BC7}" srcOrd="8" destOrd="0" presId="urn:microsoft.com/office/officeart/2008/layout/VerticalCurvedList"/>
    <dgm:cxn modelId="{47D3FABC-B3DA-41B8-8FD5-33EC9D9B52AF}" type="presParOf" srcId="{05A02125-2CF3-4275-8EEC-B49235CB0BC7}" destId="{65DE6521-BC7E-44B7-9648-E9D61D020DF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8FBACD-C8F4-4442-8262-502F7007EB4C}"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571A259A-F84E-4C43-8E16-3AAEB7EF84C5}">
      <dgm:prSet custT="1"/>
      <dgm:spPr>
        <a:solidFill>
          <a:schemeClr val="bg2">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i="0" dirty="0" smtClean="0"/>
            <a:t>BROWSER EMULATORS </a:t>
          </a:r>
        </a:p>
        <a:p>
          <a:r>
            <a:rPr lang="en-US" sz="1200" b="0" i="0" dirty="0" smtClean="0"/>
            <a:t>These simulate mobile browser environments. Whilst useful for determining the functionality available in a particular mobile browser, they are useless for device-specific testing.</a:t>
          </a:r>
          <a:endParaRPr lang="en-US" sz="1200" b="0" i="0" dirty="0"/>
        </a:p>
      </dgm:t>
    </dgm:pt>
    <dgm:pt modelId="{7D9CBC26-2197-4351-96B3-F7D7AE601772}" type="parTrans" cxnId="{586E6F17-2899-46AB-9A83-9BDF6D7B6A52}">
      <dgm:prSet/>
      <dgm:spPr/>
      <dgm:t>
        <a:bodyPr/>
        <a:lstStyle/>
        <a:p>
          <a:endParaRPr lang="en-US"/>
        </a:p>
      </dgm:t>
    </dgm:pt>
    <dgm:pt modelId="{530DF764-A25D-4A9A-B96B-1DFDA3917069}" type="sibTrans" cxnId="{586E6F17-2899-46AB-9A83-9BDF6D7B6A52}">
      <dgm:prSet/>
      <dgm:spPr/>
      <dgm:t>
        <a:bodyPr/>
        <a:lstStyle/>
        <a:p>
          <a:endParaRPr lang="en-US"/>
        </a:p>
      </dgm:t>
    </dgm:pt>
    <dgm:pt modelId="{D0DBB8CE-38FF-4FB9-B647-FE2D22601978}">
      <dgm:prSet custT="1"/>
      <dgm:spPr>
        <a:solidFill>
          <a:srgbClr val="FFCCCC">
            <a:alpha val="4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i="0" dirty="0" smtClean="0"/>
            <a:t>Operating System Emulators</a:t>
          </a:r>
        </a:p>
        <a:p>
          <a:r>
            <a:rPr lang="en-US" sz="1200" b="0" i="0" dirty="0" smtClean="0"/>
            <a:t> Microsoft provides emulators for Windows Mobile, and Google provides an emulator for Android. These run within a simulated mobile device environment and provide access to applications running within the operating system, e.g. a Web browser.</a:t>
          </a:r>
          <a:endParaRPr lang="en-US" sz="1200" b="0" i="0" dirty="0"/>
        </a:p>
      </dgm:t>
    </dgm:pt>
    <dgm:pt modelId="{828FB032-482B-4E33-95B3-6191A84D5840}" type="parTrans" cxnId="{DBF61857-B9E4-4FB3-A3C7-2599F62E8BF5}">
      <dgm:prSet/>
      <dgm:spPr/>
      <dgm:t>
        <a:bodyPr/>
        <a:lstStyle/>
        <a:p>
          <a:endParaRPr lang="en-US"/>
        </a:p>
      </dgm:t>
    </dgm:pt>
    <dgm:pt modelId="{F4B419A1-7351-4A09-A128-32E7E4ACE714}" type="sibTrans" cxnId="{DBF61857-B9E4-4FB3-A3C7-2599F62E8BF5}">
      <dgm:prSet/>
      <dgm:spPr/>
      <dgm:t>
        <a:bodyPr/>
        <a:lstStyle/>
        <a:p>
          <a:endParaRPr lang="en-US"/>
        </a:p>
      </dgm:t>
    </dgm:pt>
    <dgm:pt modelId="{7550240B-7C33-4E4E-B524-C803F4265159}">
      <dgm:prSet custT="1"/>
      <dgm:spPr>
        <a:solidFill>
          <a:srgbClr val="FFCCCC">
            <a:alpha val="4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i="0" dirty="0" smtClean="0"/>
            <a:t>DEVICE EMULATORS  </a:t>
          </a:r>
        </a:p>
        <a:p>
          <a:r>
            <a:rPr lang="en-US" sz="1200" b="0" i="0" dirty="0" smtClean="0"/>
            <a:t>Excellent for testing your site or application on a particular device or set of devices.</a:t>
          </a:r>
          <a:endParaRPr lang="en-US" sz="1200" b="1" i="1" dirty="0"/>
        </a:p>
      </dgm:t>
    </dgm:pt>
    <dgm:pt modelId="{FB26CCC1-B432-4EC7-8455-FB91EB96318E}" type="parTrans" cxnId="{3AF4490C-0A45-46CA-AEFC-BA7389B04433}">
      <dgm:prSet/>
      <dgm:spPr/>
      <dgm:t>
        <a:bodyPr/>
        <a:lstStyle/>
        <a:p>
          <a:endParaRPr lang="en-US"/>
        </a:p>
      </dgm:t>
    </dgm:pt>
    <dgm:pt modelId="{2AA426FC-6E87-4940-A335-8BE587382C58}" type="sibTrans" cxnId="{3AF4490C-0A45-46CA-AEFC-BA7389B04433}">
      <dgm:prSet/>
      <dgm:spPr/>
      <dgm:t>
        <a:bodyPr/>
        <a:lstStyle/>
        <a:p>
          <a:endParaRPr lang="en-US"/>
        </a:p>
      </dgm:t>
    </dgm:pt>
    <dgm:pt modelId="{E254A2B1-3EDE-4EE9-9E10-BBFBA521E9BC}" type="pres">
      <dgm:prSet presAssocID="{D18FBACD-C8F4-4442-8262-502F7007EB4C}" presName="Name0" presStyleCnt="0">
        <dgm:presLayoutVars>
          <dgm:dir/>
          <dgm:resizeHandles val="exact"/>
        </dgm:presLayoutVars>
      </dgm:prSet>
      <dgm:spPr/>
      <dgm:t>
        <a:bodyPr/>
        <a:lstStyle/>
        <a:p>
          <a:endParaRPr lang="en-US"/>
        </a:p>
      </dgm:t>
    </dgm:pt>
    <dgm:pt modelId="{1A1EDFE6-CC2B-4EF2-BA95-3D3FE311E054}" type="pres">
      <dgm:prSet presAssocID="{7550240B-7C33-4E4E-B524-C803F4265159}" presName="composite" presStyleCnt="0"/>
      <dgm:spPr/>
      <dgm:t>
        <a:bodyPr/>
        <a:lstStyle/>
        <a:p>
          <a:endParaRPr lang="en-US"/>
        </a:p>
      </dgm:t>
    </dgm:pt>
    <dgm:pt modelId="{85AB7E9A-F2EF-447F-8153-6856B4581C65}" type="pres">
      <dgm:prSet presAssocID="{7550240B-7C33-4E4E-B524-C803F4265159}" presName="rect1" presStyleLbl="trAlignAcc1" presStyleIdx="0" presStyleCnt="3">
        <dgm:presLayoutVars>
          <dgm:bulletEnabled val="1"/>
        </dgm:presLayoutVars>
      </dgm:prSet>
      <dgm:spPr/>
      <dgm:t>
        <a:bodyPr/>
        <a:lstStyle/>
        <a:p>
          <a:endParaRPr lang="en-US"/>
        </a:p>
      </dgm:t>
    </dgm:pt>
    <dgm:pt modelId="{AFB28075-0DC5-41CB-BF60-616E658B349F}" type="pres">
      <dgm:prSet presAssocID="{7550240B-7C33-4E4E-B524-C803F4265159}" presName="rect2" presStyleLbl="fgImgPlace1" presStyleIdx="0" presStyleCnt="3"/>
      <dgm:spPr>
        <a:blipFill>
          <a:blip xmlns:r="http://schemas.openxmlformats.org/officeDocument/2006/relationships" r:embed="rId1">
            <a:extLst>
              <a:ext uri="{28A0092B-C50C-407E-A947-70E740481C1C}">
                <a14:useLocalDpi xmlns="" xmlns:a14="http://schemas.microsoft.com/office/drawing/2010/main" val="0"/>
              </a:ext>
            </a:extLst>
          </a:blip>
          <a:srcRect/>
          <a:stretch>
            <a:fillRect l="-63000" r="-63000"/>
          </a:stretch>
        </a:blip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E82ED39-9B3E-48E5-97F5-A24590BB1820}" type="pres">
      <dgm:prSet presAssocID="{2AA426FC-6E87-4940-A335-8BE587382C58}" presName="sibTrans" presStyleCnt="0"/>
      <dgm:spPr/>
      <dgm:t>
        <a:bodyPr/>
        <a:lstStyle/>
        <a:p>
          <a:endParaRPr lang="en-US"/>
        </a:p>
      </dgm:t>
    </dgm:pt>
    <dgm:pt modelId="{3FE7BA82-78E3-48EC-A3A2-F55408ED1EF0}" type="pres">
      <dgm:prSet presAssocID="{571A259A-F84E-4C43-8E16-3AAEB7EF84C5}" presName="composite" presStyleCnt="0"/>
      <dgm:spPr/>
      <dgm:t>
        <a:bodyPr/>
        <a:lstStyle/>
        <a:p>
          <a:endParaRPr lang="en-US"/>
        </a:p>
      </dgm:t>
    </dgm:pt>
    <dgm:pt modelId="{66E6C178-AE47-46E5-B693-3CC2706E03BD}" type="pres">
      <dgm:prSet presAssocID="{571A259A-F84E-4C43-8E16-3AAEB7EF84C5}" presName="rect1" presStyleLbl="trAlignAcc1" presStyleIdx="1" presStyleCnt="3">
        <dgm:presLayoutVars>
          <dgm:bulletEnabled val="1"/>
        </dgm:presLayoutVars>
      </dgm:prSet>
      <dgm:spPr/>
      <dgm:t>
        <a:bodyPr/>
        <a:lstStyle/>
        <a:p>
          <a:endParaRPr lang="en-US"/>
        </a:p>
      </dgm:t>
    </dgm:pt>
    <dgm:pt modelId="{DD122ACF-86A2-4312-AEEF-06D664DA3F55}" type="pres">
      <dgm:prSet presAssocID="{571A259A-F84E-4C43-8E16-3AAEB7EF84C5}" presName="rect2" presStyleLbl="fgImgPlace1" presStyleIdx="1" presStyleCnt="3"/>
      <dgm:spPr>
        <a:blipFill>
          <a:blip xmlns:r="http://schemas.openxmlformats.org/officeDocument/2006/relationships" r:embed="rId2">
            <a:extLst>
              <a:ext uri="{28A0092B-C50C-407E-A947-70E740481C1C}">
                <a14:useLocalDpi xmlns="" xmlns:a14="http://schemas.microsoft.com/office/drawing/2010/main" val="0"/>
              </a:ext>
            </a:extLst>
          </a:blip>
          <a:srcRect/>
          <a:stretch>
            <a:fillRect l="-48000" r="-48000"/>
          </a:stretch>
        </a:blip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4A200E59-2ABE-4854-BE0A-55B3A0B3B962}" type="pres">
      <dgm:prSet presAssocID="{530DF764-A25D-4A9A-B96B-1DFDA3917069}" presName="sibTrans" presStyleCnt="0"/>
      <dgm:spPr/>
      <dgm:t>
        <a:bodyPr/>
        <a:lstStyle/>
        <a:p>
          <a:endParaRPr lang="en-US"/>
        </a:p>
      </dgm:t>
    </dgm:pt>
    <dgm:pt modelId="{D16D05D0-65DC-4764-8D97-4588E1908B83}" type="pres">
      <dgm:prSet presAssocID="{D0DBB8CE-38FF-4FB9-B647-FE2D22601978}" presName="composite" presStyleCnt="0"/>
      <dgm:spPr/>
      <dgm:t>
        <a:bodyPr/>
        <a:lstStyle/>
        <a:p>
          <a:endParaRPr lang="en-US"/>
        </a:p>
      </dgm:t>
    </dgm:pt>
    <dgm:pt modelId="{50FB9ABF-0323-4DFB-96F3-5BE6991253FC}" type="pres">
      <dgm:prSet presAssocID="{D0DBB8CE-38FF-4FB9-B647-FE2D22601978}" presName="rect1" presStyleLbl="trAlignAcc1" presStyleIdx="2" presStyleCnt="3" custScaleY="128307">
        <dgm:presLayoutVars>
          <dgm:bulletEnabled val="1"/>
        </dgm:presLayoutVars>
      </dgm:prSet>
      <dgm:spPr/>
      <dgm:t>
        <a:bodyPr/>
        <a:lstStyle/>
        <a:p>
          <a:endParaRPr lang="en-US"/>
        </a:p>
      </dgm:t>
    </dgm:pt>
    <dgm:pt modelId="{6274A0E3-CEE1-4838-A9B9-C49A17CE1ED9}" type="pres">
      <dgm:prSet presAssocID="{D0DBB8CE-38FF-4FB9-B647-FE2D22601978}" presName="rect2" presStyleLbl="fgImgPlace1" presStyleIdx="2" presStyleCnt="3"/>
      <dgm:spPr>
        <a:blipFill>
          <a:blip xmlns:r="http://schemas.openxmlformats.org/officeDocument/2006/relationships" r:embed="rId3">
            <a:extLst>
              <a:ext uri="{28A0092B-C50C-407E-A947-70E740481C1C}">
                <a14:useLocalDpi xmlns="" xmlns:a14="http://schemas.microsoft.com/office/drawing/2010/main" val="0"/>
              </a:ext>
            </a:extLst>
          </a:blip>
          <a:srcRect/>
          <a:stretch>
            <a:fillRect l="-24000" r="-24000"/>
          </a:stretch>
        </a:blip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Lst>
  <dgm:cxnLst>
    <dgm:cxn modelId="{DBF61857-B9E4-4FB3-A3C7-2599F62E8BF5}" srcId="{D18FBACD-C8F4-4442-8262-502F7007EB4C}" destId="{D0DBB8CE-38FF-4FB9-B647-FE2D22601978}" srcOrd="2" destOrd="0" parTransId="{828FB032-482B-4E33-95B3-6191A84D5840}" sibTransId="{F4B419A1-7351-4A09-A128-32E7E4ACE714}"/>
    <dgm:cxn modelId="{6B473980-FEA7-4A1F-82ED-F54FC0C8F1CE}" type="presOf" srcId="{D18FBACD-C8F4-4442-8262-502F7007EB4C}" destId="{E254A2B1-3EDE-4EE9-9E10-BBFBA521E9BC}" srcOrd="0" destOrd="0" presId="urn:microsoft.com/office/officeart/2008/layout/PictureStrips"/>
    <dgm:cxn modelId="{A17C9F79-F7B2-4AA8-B8C2-6000BD90FE72}" type="presOf" srcId="{7550240B-7C33-4E4E-B524-C803F4265159}" destId="{85AB7E9A-F2EF-447F-8153-6856B4581C65}" srcOrd="0" destOrd="0" presId="urn:microsoft.com/office/officeart/2008/layout/PictureStrips"/>
    <dgm:cxn modelId="{3AF4490C-0A45-46CA-AEFC-BA7389B04433}" srcId="{D18FBACD-C8F4-4442-8262-502F7007EB4C}" destId="{7550240B-7C33-4E4E-B524-C803F4265159}" srcOrd="0" destOrd="0" parTransId="{FB26CCC1-B432-4EC7-8455-FB91EB96318E}" sibTransId="{2AA426FC-6E87-4940-A335-8BE587382C58}"/>
    <dgm:cxn modelId="{586E6F17-2899-46AB-9A83-9BDF6D7B6A52}" srcId="{D18FBACD-C8F4-4442-8262-502F7007EB4C}" destId="{571A259A-F84E-4C43-8E16-3AAEB7EF84C5}" srcOrd="1" destOrd="0" parTransId="{7D9CBC26-2197-4351-96B3-F7D7AE601772}" sibTransId="{530DF764-A25D-4A9A-B96B-1DFDA3917069}"/>
    <dgm:cxn modelId="{95488143-7A09-4E2B-BA55-73CC6F74EF31}" type="presOf" srcId="{D0DBB8CE-38FF-4FB9-B647-FE2D22601978}" destId="{50FB9ABF-0323-4DFB-96F3-5BE6991253FC}" srcOrd="0" destOrd="0" presId="urn:microsoft.com/office/officeart/2008/layout/PictureStrips"/>
    <dgm:cxn modelId="{561B8EFA-1009-471F-9180-8F0292C7DD41}" type="presOf" srcId="{571A259A-F84E-4C43-8E16-3AAEB7EF84C5}" destId="{66E6C178-AE47-46E5-B693-3CC2706E03BD}" srcOrd="0" destOrd="0" presId="urn:microsoft.com/office/officeart/2008/layout/PictureStrips"/>
    <dgm:cxn modelId="{4CB0EEAA-4EE9-4590-80F5-9F5AC333AC1A}" type="presParOf" srcId="{E254A2B1-3EDE-4EE9-9E10-BBFBA521E9BC}" destId="{1A1EDFE6-CC2B-4EF2-BA95-3D3FE311E054}" srcOrd="0" destOrd="0" presId="urn:microsoft.com/office/officeart/2008/layout/PictureStrips"/>
    <dgm:cxn modelId="{ABC3B600-D648-4849-9A9D-2599A1CCE0FF}" type="presParOf" srcId="{1A1EDFE6-CC2B-4EF2-BA95-3D3FE311E054}" destId="{85AB7E9A-F2EF-447F-8153-6856B4581C65}" srcOrd="0" destOrd="0" presId="urn:microsoft.com/office/officeart/2008/layout/PictureStrips"/>
    <dgm:cxn modelId="{64D5C097-08F1-4986-A746-23F605F8C630}" type="presParOf" srcId="{1A1EDFE6-CC2B-4EF2-BA95-3D3FE311E054}" destId="{AFB28075-0DC5-41CB-BF60-616E658B349F}" srcOrd="1" destOrd="0" presId="urn:microsoft.com/office/officeart/2008/layout/PictureStrips"/>
    <dgm:cxn modelId="{742638CE-937F-43B1-9D44-5FF7C16B4A0F}" type="presParOf" srcId="{E254A2B1-3EDE-4EE9-9E10-BBFBA521E9BC}" destId="{5E82ED39-9B3E-48E5-97F5-A24590BB1820}" srcOrd="1" destOrd="0" presId="urn:microsoft.com/office/officeart/2008/layout/PictureStrips"/>
    <dgm:cxn modelId="{62DB16CD-5B2E-458A-9D84-DC7948E4D2D9}" type="presParOf" srcId="{E254A2B1-3EDE-4EE9-9E10-BBFBA521E9BC}" destId="{3FE7BA82-78E3-48EC-A3A2-F55408ED1EF0}" srcOrd="2" destOrd="0" presId="urn:microsoft.com/office/officeart/2008/layout/PictureStrips"/>
    <dgm:cxn modelId="{90FC56E7-7D78-4C78-A319-A564360E0F50}" type="presParOf" srcId="{3FE7BA82-78E3-48EC-A3A2-F55408ED1EF0}" destId="{66E6C178-AE47-46E5-B693-3CC2706E03BD}" srcOrd="0" destOrd="0" presId="urn:microsoft.com/office/officeart/2008/layout/PictureStrips"/>
    <dgm:cxn modelId="{67BCB8BA-FB73-4610-9F66-C3A644A7BA2F}" type="presParOf" srcId="{3FE7BA82-78E3-48EC-A3A2-F55408ED1EF0}" destId="{DD122ACF-86A2-4312-AEEF-06D664DA3F55}" srcOrd="1" destOrd="0" presId="urn:microsoft.com/office/officeart/2008/layout/PictureStrips"/>
    <dgm:cxn modelId="{8A9716C4-CF73-4A98-9BDB-BB59E8FB46FC}" type="presParOf" srcId="{E254A2B1-3EDE-4EE9-9E10-BBFBA521E9BC}" destId="{4A200E59-2ABE-4854-BE0A-55B3A0B3B962}" srcOrd="3" destOrd="0" presId="urn:microsoft.com/office/officeart/2008/layout/PictureStrips"/>
    <dgm:cxn modelId="{55951D0A-C331-40BE-BD30-19F9BBE8CF06}" type="presParOf" srcId="{E254A2B1-3EDE-4EE9-9E10-BBFBA521E9BC}" destId="{D16D05D0-65DC-4764-8D97-4588E1908B83}" srcOrd="4" destOrd="0" presId="urn:microsoft.com/office/officeart/2008/layout/PictureStrips"/>
    <dgm:cxn modelId="{C199693F-92FC-4255-BCF0-1B3FFFB96D1D}" type="presParOf" srcId="{D16D05D0-65DC-4764-8D97-4588E1908B83}" destId="{50FB9ABF-0323-4DFB-96F3-5BE6991253FC}" srcOrd="0" destOrd="0" presId="urn:microsoft.com/office/officeart/2008/layout/PictureStrips"/>
    <dgm:cxn modelId="{7E69B8A2-4EF2-45C5-BA11-4415B3C81CB7}" type="presParOf" srcId="{D16D05D0-65DC-4764-8D97-4588E1908B83}" destId="{6274A0E3-CEE1-4838-A9B9-C49A17CE1ED9}" srcOrd="1" destOrd="0" presId="urn:microsoft.com/office/officeart/2008/layout/PictureStrip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F10658-03D6-43C1-A47A-F9DAA65F22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BAF8BE-A468-486B-B26E-997BBCA3AF86}">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0" baseline="0" dirty="0" smtClean="0"/>
            <a:t>Opera Mini</a:t>
          </a:r>
          <a:endParaRPr lang="en-US" dirty="0"/>
        </a:p>
      </dgm:t>
    </dgm:pt>
    <dgm:pt modelId="{32118689-FDAE-40A1-BBB3-3ABAD45D4D6C}" type="parTrans" cxnId="{D6048658-C3A4-45A8-B514-68F14DCC450B}">
      <dgm:prSet/>
      <dgm:spPr/>
      <dgm:t>
        <a:bodyPr/>
        <a:lstStyle/>
        <a:p>
          <a:endParaRPr lang="en-US"/>
        </a:p>
      </dgm:t>
    </dgm:pt>
    <dgm:pt modelId="{0D20BE78-FD04-4A88-9404-33817D4B1D7A}" type="sibTrans" cxnId="{D6048658-C3A4-45A8-B514-68F14DCC450B}">
      <dgm:prSet/>
      <dgm:spPr/>
      <dgm:t>
        <a:bodyPr/>
        <a:lstStyle/>
        <a:p>
          <a:endParaRPr lang="en-US"/>
        </a:p>
      </dgm:t>
    </dgm:pt>
    <dgm:pt modelId="{A4AF7F2C-DB20-4D87-B5F3-77749DDC67B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0" baseline="0" dirty="0" err="1" smtClean="0"/>
            <a:t>Openwave</a:t>
          </a:r>
          <a:endParaRPr lang="en-US" dirty="0"/>
        </a:p>
      </dgm:t>
    </dgm:pt>
    <dgm:pt modelId="{054A2C9B-9DF5-4CB4-B14D-C2B2F90AF60B}" type="parTrans" cxnId="{3E13FE98-2001-4AD8-A9B9-5A131502C929}">
      <dgm:prSet/>
      <dgm:spPr/>
      <dgm:t>
        <a:bodyPr/>
        <a:lstStyle/>
        <a:p>
          <a:endParaRPr lang="en-US"/>
        </a:p>
      </dgm:t>
    </dgm:pt>
    <dgm:pt modelId="{2F222B0A-8FC4-4CAA-A4B1-503B7A5A12D2}" type="sibTrans" cxnId="{3E13FE98-2001-4AD8-A9B9-5A131502C929}">
      <dgm:prSet/>
      <dgm:spPr/>
      <dgm:t>
        <a:bodyPr/>
        <a:lstStyle/>
        <a:p>
          <a:endParaRPr lang="en-US"/>
        </a:p>
      </dgm:t>
    </dgm:pt>
    <dgm:pt modelId="{9C7F07DC-17A0-424E-BCDF-731A513A4B65}" type="pres">
      <dgm:prSet presAssocID="{52F10658-03D6-43C1-A47A-F9DAA65F226A}" presName="linear" presStyleCnt="0">
        <dgm:presLayoutVars>
          <dgm:dir/>
          <dgm:animLvl val="lvl"/>
          <dgm:resizeHandles val="exact"/>
        </dgm:presLayoutVars>
      </dgm:prSet>
      <dgm:spPr/>
      <dgm:t>
        <a:bodyPr/>
        <a:lstStyle/>
        <a:p>
          <a:endParaRPr lang="en-US"/>
        </a:p>
      </dgm:t>
    </dgm:pt>
    <dgm:pt modelId="{1E31008F-72F2-4CCA-A8C3-53531F8CE867}" type="pres">
      <dgm:prSet presAssocID="{94BAF8BE-A468-486B-B26E-997BBCA3AF86}" presName="parentLin" presStyleCnt="0"/>
      <dgm:spPr/>
    </dgm:pt>
    <dgm:pt modelId="{88EAF444-07D1-4F7B-8E18-B48B3F3A9AE1}" type="pres">
      <dgm:prSet presAssocID="{94BAF8BE-A468-486B-B26E-997BBCA3AF86}" presName="parentLeftMargin" presStyleLbl="node1" presStyleIdx="0" presStyleCnt="2"/>
      <dgm:spPr/>
      <dgm:t>
        <a:bodyPr/>
        <a:lstStyle/>
        <a:p>
          <a:endParaRPr lang="en-US"/>
        </a:p>
      </dgm:t>
    </dgm:pt>
    <dgm:pt modelId="{7180F191-0EA9-4509-AB87-F336DF26061F}" type="pres">
      <dgm:prSet presAssocID="{94BAF8BE-A468-486B-B26E-997BBCA3AF86}" presName="parentText" presStyleLbl="node1" presStyleIdx="0" presStyleCnt="2">
        <dgm:presLayoutVars>
          <dgm:chMax val="0"/>
          <dgm:bulletEnabled val="1"/>
        </dgm:presLayoutVars>
      </dgm:prSet>
      <dgm:spPr/>
      <dgm:t>
        <a:bodyPr/>
        <a:lstStyle/>
        <a:p>
          <a:endParaRPr lang="en-US"/>
        </a:p>
      </dgm:t>
    </dgm:pt>
    <dgm:pt modelId="{BBB35D84-8788-41AD-B7DE-3AB9603E94AD}" type="pres">
      <dgm:prSet presAssocID="{94BAF8BE-A468-486B-B26E-997BBCA3AF86}" presName="negativeSpace" presStyleCnt="0"/>
      <dgm:spPr/>
    </dgm:pt>
    <dgm:pt modelId="{4C7B6128-6BEC-498F-BFDE-0570A3E01925}" type="pres">
      <dgm:prSet presAssocID="{94BAF8BE-A468-486B-B26E-997BBCA3AF86}" presName="childText" presStyleLbl="conFgAcc1" presStyleIdx="0" presStyleCnt="2">
        <dgm:presLayoutVars>
          <dgm:bulletEnabled val="1"/>
        </dgm:presLayoutVars>
      </dgm:prSet>
      <dgm:spPr>
        <a:solidFill>
          <a:schemeClr val="accent2">
            <a:lumMod val="60000"/>
            <a:lumOff val="4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09E08AF-4FBE-4ED7-A568-B80F5848EB46}" type="pres">
      <dgm:prSet presAssocID="{0D20BE78-FD04-4A88-9404-33817D4B1D7A}" presName="spaceBetweenRectangles" presStyleCnt="0"/>
      <dgm:spPr/>
    </dgm:pt>
    <dgm:pt modelId="{6FA2EE83-9980-4E10-8DEB-AA310B1DE4D9}" type="pres">
      <dgm:prSet presAssocID="{A4AF7F2C-DB20-4D87-B5F3-77749DDC67B5}" presName="parentLin" presStyleCnt="0"/>
      <dgm:spPr/>
    </dgm:pt>
    <dgm:pt modelId="{CF952175-549D-4D4A-8C70-65C13DF6E0E9}" type="pres">
      <dgm:prSet presAssocID="{A4AF7F2C-DB20-4D87-B5F3-77749DDC67B5}" presName="parentLeftMargin" presStyleLbl="node1" presStyleIdx="0" presStyleCnt="2"/>
      <dgm:spPr/>
      <dgm:t>
        <a:bodyPr/>
        <a:lstStyle/>
        <a:p>
          <a:endParaRPr lang="en-US"/>
        </a:p>
      </dgm:t>
    </dgm:pt>
    <dgm:pt modelId="{0AC84A8F-F9AA-49F2-AC21-AADAFC7DAC0C}" type="pres">
      <dgm:prSet presAssocID="{A4AF7F2C-DB20-4D87-B5F3-77749DDC67B5}" presName="parentText" presStyleLbl="node1" presStyleIdx="1" presStyleCnt="2">
        <dgm:presLayoutVars>
          <dgm:chMax val="0"/>
          <dgm:bulletEnabled val="1"/>
        </dgm:presLayoutVars>
      </dgm:prSet>
      <dgm:spPr/>
      <dgm:t>
        <a:bodyPr/>
        <a:lstStyle/>
        <a:p>
          <a:endParaRPr lang="en-US"/>
        </a:p>
      </dgm:t>
    </dgm:pt>
    <dgm:pt modelId="{F3FAA0A8-A46B-4C8B-AD05-5B4C0614A2A1}" type="pres">
      <dgm:prSet presAssocID="{A4AF7F2C-DB20-4D87-B5F3-77749DDC67B5}" presName="negativeSpace" presStyleCnt="0"/>
      <dgm:spPr/>
    </dgm:pt>
    <dgm:pt modelId="{208F80FA-8B56-44B3-B883-D1F5831BBC4F}" type="pres">
      <dgm:prSet presAssocID="{A4AF7F2C-DB20-4D87-B5F3-77749DDC67B5}" presName="childText" presStyleLbl="conFgAcc1" presStyleIdx="1" presStyleCnt="2">
        <dgm:presLayoutVars>
          <dgm:bulletEnabled val="1"/>
        </dgm:presLayoutVars>
      </dgm:prSet>
      <dgm:spPr>
        <a:solidFill>
          <a:schemeClr val="accent2">
            <a:lumMod val="60000"/>
            <a:lumOff val="4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D6048658-C3A4-45A8-B514-68F14DCC450B}" srcId="{52F10658-03D6-43C1-A47A-F9DAA65F226A}" destId="{94BAF8BE-A468-486B-B26E-997BBCA3AF86}" srcOrd="0" destOrd="0" parTransId="{32118689-FDAE-40A1-BBB3-3ABAD45D4D6C}" sibTransId="{0D20BE78-FD04-4A88-9404-33817D4B1D7A}"/>
    <dgm:cxn modelId="{F49A13D0-C20B-4785-BA6B-A58BFE4A0927}" type="presOf" srcId="{94BAF8BE-A468-486B-B26E-997BBCA3AF86}" destId="{88EAF444-07D1-4F7B-8E18-B48B3F3A9AE1}" srcOrd="0" destOrd="0" presId="urn:microsoft.com/office/officeart/2005/8/layout/list1"/>
    <dgm:cxn modelId="{F52A71F1-F7CA-4C5A-B0E3-5AA303A38D39}" type="presOf" srcId="{52F10658-03D6-43C1-A47A-F9DAA65F226A}" destId="{9C7F07DC-17A0-424E-BCDF-731A513A4B65}" srcOrd="0" destOrd="0" presId="urn:microsoft.com/office/officeart/2005/8/layout/list1"/>
    <dgm:cxn modelId="{3C4A586A-AC08-41E8-9B97-16C37C040C4F}" type="presOf" srcId="{94BAF8BE-A468-486B-B26E-997BBCA3AF86}" destId="{7180F191-0EA9-4509-AB87-F336DF26061F}" srcOrd="1" destOrd="0" presId="urn:microsoft.com/office/officeart/2005/8/layout/list1"/>
    <dgm:cxn modelId="{A1DE0E18-E363-4B42-8A11-E34A735C227A}" type="presOf" srcId="{A4AF7F2C-DB20-4D87-B5F3-77749DDC67B5}" destId="{0AC84A8F-F9AA-49F2-AC21-AADAFC7DAC0C}" srcOrd="1" destOrd="0" presId="urn:microsoft.com/office/officeart/2005/8/layout/list1"/>
    <dgm:cxn modelId="{3E13FE98-2001-4AD8-A9B9-5A131502C929}" srcId="{52F10658-03D6-43C1-A47A-F9DAA65F226A}" destId="{A4AF7F2C-DB20-4D87-B5F3-77749DDC67B5}" srcOrd="1" destOrd="0" parTransId="{054A2C9B-9DF5-4CB4-B14D-C2B2F90AF60B}" sibTransId="{2F222B0A-8FC4-4CAA-A4B1-503B7A5A12D2}"/>
    <dgm:cxn modelId="{8DE3CB48-C407-424E-9B17-E62A22564B04}" type="presOf" srcId="{A4AF7F2C-DB20-4D87-B5F3-77749DDC67B5}" destId="{CF952175-549D-4D4A-8C70-65C13DF6E0E9}" srcOrd="0" destOrd="0" presId="urn:microsoft.com/office/officeart/2005/8/layout/list1"/>
    <dgm:cxn modelId="{F3094551-9768-4C42-9AA7-C10D212E4642}" type="presParOf" srcId="{9C7F07DC-17A0-424E-BCDF-731A513A4B65}" destId="{1E31008F-72F2-4CCA-A8C3-53531F8CE867}" srcOrd="0" destOrd="0" presId="urn:microsoft.com/office/officeart/2005/8/layout/list1"/>
    <dgm:cxn modelId="{83821800-896A-4B31-A970-1DE450565B9F}" type="presParOf" srcId="{1E31008F-72F2-4CCA-A8C3-53531F8CE867}" destId="{88EAF444-07D1-4F7B-8E18-B48B3F3A9AE1}" srcOrd="0" destOrd="0" presId="urn:microsoft.com/office/officeart/2005/8/layout/list1"/>
    <dgm:cxn modelId="{5B177DE6-A03A-4754-8FC7-CDEFF2382714}" type="presParOf" srcId="{1E31008F-72F2-4CCA-A8C3-53531F8CE867}" destId="{7180F191-0EA9-4509-AB87-F336DF26061F}" srcOrd="1" destOrd="0" presId="urn:microsoft.com/office/officeart/2005/8/layout/list1"/>
    <dgm:cxn modelId="{82F9497A-0A08-4DE1-9F79-05787E4D3334}" type="presParOf" srcId="{9C7F07DC-17A0-424E-BCDF-731A513A4B65}" destId="{BBB35D84-8788-41AD-B7DE-3AB9603E94AD}" srcOrd="1" destOrd="0" presId="urn:microsoft.com/office/officeart/2005/8/layout/list1"/>
    <dgm:cxn modelId="{A9E42D96-3FF1-4615-953E-50B45758E90C}" type="presParOf" srcId="{9C7F07DC-17A0-424E-BCDF-731A513A4B65}" destId="{4C7B6128-6BEC-498F-BFDE-0570A3E01925}" srcOrd="2" destOrd="0" presId="urn:microsoft.com/office/officeart/2005/8/layout/list1"/>
    <dgm:cxn modelId="{FDF1BF96-F55D-4959-ADF2-3F24726B0D2B}" type="presParOf" srcId="{9C7F07DC-17A0-424E-BCDF-731A513A4B65}" destId="{809E08AF-4FBE-4ED7-A568-B80F5848EB46}" srcOrd="3" destOrd="0" presId="urn:microsoft.com/office/officeart/2005/8/layout/list1"/>
    <dgm:cxn modelId="{ABB74E44-A90C-43B7-BC61-FDF4EBC1A80B}" type="presParOf" srcId="{9C7F07DC-17A0-424E-BCDF-731A513A4B65}" destId="{6FA2EE83-9980-4E10-8DEB-AA310B1DE4D9}" srcOrd="4" destOrd="0" presId="urn:microsoft.com/office/officeart/2005/8/layout/list1"/>
    <dgm:cxn modelId="{C6918E2E-3977-4599-846E-FE75A10AD7C0}" type="presParOf" srcId="{6FA2EE83-9980-4E10-8DEB-AA310B1DE4D9}" destId="{CF952175-549D-4D4A-8C70-65C13DF6E0E9}" srcOrd="0" destOrd="0" presId="urn:microsoft.com/office/officeart/2005/8/layout/list1"/>
    <dgm:cxn modelId="{884CAA40-CB3C-4ED1-BED3-67F9CABBB978}" type="presParOf" srcId="{6FA2EE83-9980-4E10-8DEB-AA310B1DE4D9}" destId="{0AC84A8F-F9AA-49F2-AC21-AADAFC7DAC0C}" srcOrd="1" destOrd="0" presId="urn:microsoft.com/office/officeart/2005/8/layout/list1"/>
    <dgm:cxn modelId="{D3C73BD0-148E-40EE-935F-65B95BEA658C}" type="presParOf" srcId="{9C7F07DC-17A0-424E-BCDF-731A513A4B65}" destId="{F3FAA0A8-A46B-4C8B-AD05-5B4C0614A2A1}" srcOrd="5" destOrd="0" presId="urn:microsoft.com/office/officeart/2005/8/layout/list1"/>
    <dgm:cxn modelId="{277A713E-0BD4-4F29-BE85-97DBE647EFB7}" type="presParOf" srcId="{9C7F07DC-17A0-424E-BCDF-731A513A4B65}" destId="{208F80FA-8B56-44B3-B883-D1F5831BBC4F}"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AAE00A-70F0-4CDA-B107-D21064B7A64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AED4B6-E373-4960-B140-B32D0AD9FA0A}">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Research in Motion </a:t>
          </a:r>
          <a:r>
            <a:rPr lang="en-US" sz="1600" dirty="0" smtClean="0"/>
            <a:t>(BlackBerry)</a:t>
          </a:r>
          <a:endParaRPr lang="en-US" sz="1600" dirty="0"/>
        </a:p>
      </dgm:t>
    </dgm:pt>
    <dgm:pt modelId="{5C4151AD-4873-405B-95D2-78453DADA3F9}" type="parTrans" cxnId="{9255159B-058B-4727-A2A5-EC968F74C5BB}">
      <dgm:prSet/>
      <dgm:spPr/>
      <dgm:t>
        <a:bodyPr/>
        <a:lstStyle/>
        <a:p>
          <a:endParaRPr lang="en-US"/>
        </a:p>
      </dgm:t>
    </dgm:pt>
    <dgm:pt modelId="{7D705AB0-2867-4DCA-80DC-78B0026EBA0F}" type="sibTrans" cxnId="{9255159B-058B-4727-A2A5-EC968F74C5BB}">
      <dgm:prSet/>
      <dgm:spPr/>
      <dgm:t>
        <a:bodyPr/>
        <a:lstStyle/>
        <a:p>
          <a:endParaRPr lang="en-US"/>
        </a:p>
      </dgm:t>
    </dgm:pt>
    <dgm:pt modelId="{D5ED2CA2-6A52-4F77-A43C-7835B421DADA}">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Apple </a:t>
          </a:r>
          <a:r>
            <a:rPr lang="en-US" sz="1600" dirty="0" smtClean="0"/>
            <a:t>(iPhone)</a:t>
          </a:r>
          <a:endParaRPr lang="en-US" sz="1600" dirty="0"/>
        </a:p>
      </dgm:t>
    </dgm:pt>
    <dgm:pt modelId="{C0FDAEBA-DAA2-43A7-9450-8D2A40499796}" type="parTrans" cxnId="{FC68C8C2-DA0D-454B-915C-9F6BCA6530E6}">
      <dgm:prSet/>
      <dgm:spPr/>
      <dgm:t>
        <a:bodyPr/>
        <a:lstStyle/>
        <a:p>
          <a:endParaRPr lang="en-US"/>
        </a:p>
      </dgm:t>
    </dgm:pt>
    <dgm:pt modelId="{34729956-9625-4C1E-9DC0-EF2EAB384344}" type="sibTrans" cxnId="{FC68C8C2-DA0D-454B-915C-9F6BCA6530E6}">
      <dgm:prSet/>
      <dgm:spPr/>
      <dgm:t>
        <a:bodyPr/>
        <a:lstStyle/>
        <a:p>
          <a:endParaRPr lang="en-US"/>
        </a:p>
      </dgm:t>
    </dgm:pt>
    <dgm:pt modelId="{C50AB65E-BCD3-4E0C-B151-1C57EF5F2ACF}">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Samsung</a:t>
          </a:r>
          <a:endParaRPr lang="en-US" sz="2000" dirty="0"/>
        </a:p>
      </dgm:t>
    </dgm:pt>
    <dgm:pt modelId="{9339CCC1-AACF-45A4-A70D-D94B492C7B23}" type="parTrans" cxnId="{2D9060A8-30B6-406F-85F0-A5E992B387A1}">
      <dgm:prSet/>
      <dgm:spPr/>
      <dgm:t>
        <a:bodyPr/>
        <a:lstStyle/>
        <a:p>
          <a:endParaRPr lang="en-US"/>
        </a:p>
      </dgm:t>
    </dgm:pt>
    <dgm:pt modelId="{1DE34DBF-6F10-4570-91F8-46CFA6E5FA99}" type="sibTrans" cxnId="{2D9060A8-30B6-406F-85F0-A5E992B387A1}">
      <dgm:prSet/>
      <dgm:spPr/>
      <dgm:t>
        <a:bodyPr/>
        <a:lstStyle/>
        <a:p>
          <a:endParaRPr lang="en-US"/>
        </a:p>
      </dgm:t>
    </dgm:pt>
    <dgm:pt modelId="{47F2B8E7-45B3-410D-99BC-A856A99239D5}">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Palm</a:t>
          </a:r>
          <a:endParaRPr lang="en-US" sz="2000" dirty="0"/>
        </a:p>
      </dgm:t>
    </dgm:pt>
    <dgm:pt modelId="{CEBF9B7F-9460-4DBF-86FE-7E1EE58F36C2}" type="parTrans" cxnId="{2A3DC615-F027-46A6-897A-C377CBBC2164}">
      <dgm:prSet/>
      <dgm:spPr/>
      <dgm:t>
        <a:bodyPr/>
        <a:lstStyle/>
        <a:p>
          <a:endParaRPr lang="en-US"/>
        </a:p>
      </dgm:t>
    </dgm:pt>
    <dgm:pt modelId="{9E46A7D6-B482-491E-943C-760A83FC44BC}" type="sibTrans" cxnId="{2A3DC615-F027-46A6-897A-C377CBBC2164}">
      <dgm:prSet/>
      <dgm:spPr/>
      <dgm:t>
        <a:bodyPr/>
        <a:lstStyle/>
        <a:p>
          <a:endParaRPr lang="en-US"/>
        </a:p>
      </dgm:t>
    </dgm:pt>
    <dgm:pt modelId="{53CF5D7A-0A8E-46E8-8BF2-C4661DA14384}">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LG</a:t>
          </a:r>
          <a:endParaRPr lang="en-US" sz="2000" dirty="0"/>
        </a:p>
      </dgm:t>
    </dgm:pt>
    <dgm:pt modelId="{E5394772-01E9-4091-8B8C-5AF7058EB693}" type="parTrans" cxnId="{EE360F91-D305-45A9-B8A0-A0970EF8C226}">
      <dgm:prSet/>
      <dgm:spPr/>
      <dgm:t>
        <a:bodyPr/>
        <a:lstStyle/>
        <a:p>
          <a:endParaRPr lang="en-US"/>
        </a:p>
      </dgm:t>
    </dgm:pt>
    <dgm:pt modelId="{7BF96B80-C330-49A5-BA78-F0930584FD16}" type="sibTrans" cxnId="{EE360F91-D305-45A9-B8A0-A0970EF8C226}">
      <dgm:prSet/>
      <dgm:spPr/>
      <dgm:t>
        <a:bodyPr/>
        <a:lstStyle/>
        <a:p>
          <a:endParaRPr lang="en-US"/>
        </a:p>
      </dgm:t>
    </dgm:pt>
    <dgm:pt modelId="{0627D0D9-1EFE-40F1-AA81-96B807F6DF1B}">
      <dgm:prSet custT="1">
        <dgm:style>
          <a:lnRef idx="1">
            <a:schemeClr val="accent6"/>
          </a:lnRef>
          <a:fillRef idx="2">
            <a:schemeClr val="accent6"/>
          </a:fillRef>
          <a:effectRef idx="1">
            <a:schemeClr val="accent6"/>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dirty="0" smtClean="0"/>
            <a:t>Motorola</a:t>
          </a:r>
          <a:endParaRPr lang="en-US" sz="2000" dirty="0"/>
        </a:p>
      </dgm:t>
    </dgm:pt>
    <dgm:pt modelId="{9BF8D859-9903-439D-8524-C76FDE3BFAA4}" type="parTrans" cxnId="{A5CE7482-772D-4F53-A69E-2134B8BB3200}">
      <dgm:prSet/>
      <dgm:spPr/>
      <dgm:t>
        <a:bodyPr/>
        <a:lstStyle/>
        <a:p>
          <a:endParaRPr lang="en-US"/>
        </a:p>
      </dgm:t>
    </dgm:pt>
    <dgm:pt modelId="{144B21E6-1CDB-4367-B6AD-F7C34E8E6F8A}" type="sibTrans" cxnId="{A5CE7482-772D-4F53-A69E-2134B8BB3200}">
      <dgm:prSet/>
      <dgm:spPr/>
      <dgm:t>
        <a:bodyPr/>
        <a:lstStyle/>
        <a:p>
          <a:endParaRPr lang="en-US"/>
        </a:p>
      </dgm:t>
    </dgm:pt>
    <dgm:pt modelId="{E58ED6D2-16C2-41D5-90F5-777E394A8F23}" type="pres">
      <dgm:prSet presAssocID="{3EAAE00A-70F0-4CDA-B107-D21064B7A649}" presName="linear" presStyleCnt="0">
        <dgm:presLayoutVars>
          <dgm:dir/>
          <dgm:animLvl val="lvl"/>
          <dgm:resizeHandles val="exact"/>
        </dgm:presLayoutVars>
      </dgm:prSet>
      <dgm:spPr/>
      <dgm:t>
        <a:bodyPr/>
        <a:lstStyle/>
        <a:p>
          <a:endParaRPr lang="en-US"/>
        </a:p>
      </dgm:t>
    </dgm:pt>
    <dgm:pt modelId="{0190F75F-5DEF-472F-85A0-1FBE708087D4}" type="pres">
      <dgm:prSet presAssocID="{2FAED4B6-E373-4960-B140-B32D0AD9FA0A}" presName="parentLin" presStyleCnt="0"/>
      <dgm:spPr/>
    </dgm:pt>
    <dgm:pt modelId="{4EB854D8-D7DD-48D8-B556-4723C6588B41}" type="pres">
      <dgm:prSet presAssocID="{2FAED4B6-E373-4960-B140-B32D0AD9FA0A}" presName="parentLeftMargin" presStyleLbl="node1" presStyleIdx="0" presStyleCnt="6"/>
      <dgm:spPr/>
      <dgm:t>
        <a:bodyPr/>
        <a:lstStyle/>
        <a:p>
          <a:endParaRPr lang="en-US"/>
        </a:p>
      </dgm:t>
    </dgm:pt>
    <dgm:pt modelId="{4771C7AD-CA63-4CD2-84D5-36557D3516EA}" type="pres">
      <dgm:prSet presAssocID="{2FAED4B6-E373-4960-B140-B32D0AD9FA0A}" presName="parentText" presStyleLbl="node1" presStyleIdx="0" presStyleCnt="6">
        <dgm:presLayoutVars>
          <dgm:chMax val="0"/>
          <dgm:bulletEnabled val="1"/>
        </dgm:presLayoutVars>
      </dgm:prSet>
      <dgm:spPr/>
      <dgm:t>
        <a:bodyPr/>
        <a:lstStyle/>
        <a:p>
          <a:endParaRPr lang="en-US"/>
        </a:p>
      </dgm:t>
    </dgm:pt>
    <dgm:pt modelId="{C26DDCF7-4FE5-4E76-9BBE-1F5A06110591}" type="pres">
      <dgm:prSet presAssocID="{2FAED4B6-E373-4960-B140-B32D0AD9FA0A}" presName="negativeSpace" presStyleCnt="0"/>
      <dgm:spPr/>
    </dgm:pt>
    <dgm:pt modelId="{5E941BD3-F51A-4AFF-B28C-6EDE95293DC1}" type="pres">
      <dgm:prSet presAssocID="{2FAED4B6-E373-4960-B140-B32D0AD9FA0A}" presName="childText" presStyleLbl="conFgAcc1" presStyleIdx="0"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3B491A5-F2B8-44C3-A088-E811F27406A5}" type="pres">
      <dgm:prSet presAssocID="{7D705AB0-2867-4DCA-80DC-78B0026EBA0F}" presName="spaceBetweenRectangles" presStyleCnt="0"/>
      <dgm:spPr/>
    </dgm:pt>
    <dgm:pt modelId="{4E93C6E3-AA7F-4800-AD7A-49FCC62910BA}" type="pres">
      <dgm:prSet presAssocID="{D5ED2CA2-6A52-4F77-A43C-7835B421DADA}" presName="parentLin" presStyleCnt="0"/>
      <dgm:spPr/>
    </dgm:pt>
    <dgm:pt modelId="{2508FEA7-A033-491C-ABB9-AA96E0DD9E9C}" type="pres">
      <dgm:prSet presAssocID="{D5ED2CA2-6A52-4F77-A43C-7835B421DADA}" presName="parentLeftMargin" presStyleLbl="node1" presStyleIdx="0" presStyleCnt="6"/>
      <dgm:spPr/>
      <dgm:t>
        <a:bodyPr/>
        <a:lstStyle/>
        <a:p>
          <a:endParaRPr lang="en-US"/>
        </a:p>
      </dgm:t>
    </dgm:pt>
    <dgm:pt modelId="{01CBDC5E-5DFE-466B-938E-9DC5B20D054B}" type="pres">
      <dgm:prSet presAssocID="{D5ED2CA2-6A52-4F77-A43C-7835B421DADA}" presName="parentText" presStyleLbl="node1" presStyleIdx="1" presStyleCnt="6">
        <dgm:presLayoutVars>
          <dgm:chMax val="0"/>
          <dgm:bulletEnabled val="1"/>
        </dgm:presLayoutVars>
      </dgm:prSet>
      <dgm:spPr/>
      <dgm:t>
        <a:bodyPr/>
        <a:lstStyle/>
        <a:p>
          <a:endParaRPr lang="en-US"/>
        </a:p>
      </dgm:t>
    </dgm:pt>
    <dgm:pt modelId="{ED57DEBB-C69F-4BC0-ACAB-6E8784D46812}" type="pres">
      <dgm:prSet presAssocID="{D5ED2CA2-6A52-4F77-A43C-7835B421DADA}" presName="negativeSpace" presStyleCnt="0"/>
      <dgm:spPr/>
    </dgm:pt>
    <dgm:pt modelId="{628F6376-AB7A-4BF9-83AB-AA028BEE56B4}" type="pres">
      <dgm:prSet presAssocID="{D5ED2CA2-6A52-4F77-A43C-7835B421DADA}" presName="childText" presStyleLbl="conFgAcc1" presStyleIdx="1"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E8AAA51-BEE9-4FED-B65E-197F1E0F8428}" type="pres">
      <dgm:prSet presAssocID="{34729956-9625-4C1E-9DC0-EF2EAB384344}" presName="spaceBetweenRectangles" presStyleCnt="0"/>
      <dgm:spPr/>
    </dgm:pt>
    <dgm:pt modelId="{03337B82-B794-4016-8A51-9CDADC737D18}" type="pres">
      <dgm:prSet presAssocID="{C50AB65E-BCD3-4E0C-B151-1C57EF5F2ACF}" presName="parentLin" presStyleCnt="0"/>
      <dgm:spPr/>
    </dgm:pt>
    <dgm:pt modelId="{15993AEC-D6A9-4330-92FD-8FD39AEDC8F6}" type="pres">
      <dgm:prSet presAssocID="{C50AB65E-BCD3-4E0C-B151-1C57EF5F2ACF}" presName="parentLeftMargin" presStyleLbl="node1" presStyleIdx="1" presStyleCnt="6"/>
      <dgm:spPr/>
      <dgm:t>
        <a:bodyPr/>
        <a:lstStyle/>
        <a:p>
          <a:endParaRPr lang="en-US"/>
        </a:p>
      </dgm:t>
    </dgm:pt>
    <dgm:pt modelId="{8C8AFA07-2E0A-40F8-A394-CB5FAFD6A42A}" type="pres">
      <dgm:prSet presAssocID="{C50AB65E-BCD3-4E0C-B151-1C57EF5F2ACF}" presName="parentText" presStyleLbl="node1" presStyleIdx="2" presStyleCnt="6">
        <dgm:presLayoutVars>
          <dgm:chMax val="0"/>
          <dgm:bulletEnabled val="1"/>
        </dgm:presLayoutVars>
      </dgm:prSet>
      <dgm:spPr/>
      <dgm:t>
        <a:bodyPr/>
        <a:lstStyle/>
        <a:p>
          <a:endParaRPr lang="en-US"/>
        </a:p>
      </dgm:t>
    </dgm:pt>
    <dgm:pt modelId="{4B2E8CD1-CBFD-472B-8D02-ACD3B451431C}" type="pres">
      <dgm:prSet presAssocID="{C50AB65E-BCD3-4E0C-B151-1C57EF5F2ACF}" presName="negativeSpace" presStyleCnt="0"/>
      <dgm:spPr/>
    </dgm:pt>
    <dgm:pt modelId="{5E03A51F-0378-4F3D-9B12-CE87F38611FA}" type="pres">
      <dgm:prSet presAssocID="{C50AB65E-BCD3-4E0C-B151-1C57EF5F2ACF}" presName="childText" presStyleLbl="conFgAcc1" presStyleIdx="2"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9269EB6C-B316-4990-BAE1-6383B8CFD26F}" type="pres">
      <dgm:prSet presAssocID="{1DE34DBF-6F10-4570-91F8-46CFA6E5FA99}" presName="spaceBetweenRectangles" presStyleCnt="0"/>
      <dgm:spPr/>
    </dgm:pt>
    <dgm:pt modelId="{92321FE6-E0CF-49BB-A6F9-0DB43B939EC0}" type="pres">
      <dgm:prSet presAssocID="{47F2B8E7-45B3-410D-99BC-A856A99239D5}" presName="parentLin" presStyleCnt="0"/>
      <dgm:spPr/>
    </dgm:pt>
    <dgm:pt modelId="{C886614A-9A22-44B5-9F1D-ABFAB9A7B3AB}" type="pres">
      <dgm:prSet presAssocID="{47F2B8E7-45B3-410D-99BC-A856A99239D5}" presName="parentLeftMargin" presStyleLbl="node1" presStyleIdx="2" presStyleCnt="6"/>
      <dgm:spPr/>
      <dgm:t>
        <a:bodyPr/>
        <a:lstStyle/>
        <a:p>
          <a:endParaRPr lang="en-US"/>
        </a:p>
      </dgm:t>
    </dgm:pt>
    <dgm:pt modelId="{7CC68802-4B9E-4AC6-806C-FEC9F4FEA9D3}" type="pres">
      <dgm:prSet presAssocID="{47F2B8E7-45B3-410D-99BC-A856A99239D5}" presName="parentText" presStyleLbl="node1" presStyleIdx="3" presStyleCnt="6">
        <dgm:presLayoutVars>
          <dgm:chMax val="0"/>
          <dgm:bulletEnabled val="1"/>
        </dgm:presLayoutVars>
      </dgm:prSet>
      <dgm:spPr/>
      <dgm:t>
        <a:bodyPr/>
        <a:lstStyle/>
        <a:p>
          <a:endParaRPr lang="en-US"/>
        </a:p>
      </dgm:t>
    </dgm:pt>
    <dgm:pt modelId="{128882B6-69FC-481D-8401-E368E0CC4B82}" type="pres">
      <dgm:prSet presAssocID="{47F2B8E7-45B3-410D-99BC-A856A99239D5}" presName="negativeSpace" presStyleCnt="0"/>
      <dgm:spPr/>
    </dgm:pt>
    <dgm:pt modelId="{18453AC0-B05E-43D1-80AA-4DD765ADF5DA}" type="pres">
      <dgm:prSet presAssocID="{47F2B8E7-45B3-410D-99BC-A856A99239D5}" presName="childText" presStyleLbl="conFgAcc1" presStyleIdx="3"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C98FDB4-8D1E-4964-B798-BF6AFAA75A9A}" type="pres">
      <dgm:prSet presAssocID="{9E46A7D6-B482-491E-943C-760A83FC44BC}" presName="spaceBetweenRectangles" presStyleCnt="0"/>
      <dgm:spPr/>
    </dgm:pt>
    <dgm:pt modelId="{92F9C0F4-8D39-4C67-A5D9-A9E18433EDCD}" type="pres">
      <dgm:prSet presAssocID="{53CF5D7A-0A8E-46E8-8BF2-C4661DA14384}" presName="parentLin" presStyleCnt="0"/>
      <dgm:spPr/>
    </dgm:pt>
    <dgm:pt modelId="{4A5E64F9-3038-471E-A88A-037258FEB383}" type="pres">
      <dgm:prSet presAssocID="{53CF5D7A-0A8E-46E8-8BF2-C4661DA14384}" presName="parentLeftMargin" presStyleLbl="node1" presStyleIdx="3" presStyleCnt="6"/>
      <dgm:spPr/>
      <dgm:t>
        <a:bodyPr/>
        <a:lstStyle/>
        <a:p>
          <a:endParaRPr lang="en-US"/>
        </a:p>
      </dgm:t>
    </dgm:pt>
    <dgm:pt modelId="{BCAC97DF-4ACA-4E2F-93DA-D2F95CEAE2BF}" type="pres">
      <dgm:prSet presAssocID="{53CF5D7A-0A8E-46E8-8BF2-C4661DA14384}" presName="parentText" presStyleLbl="node1" presStyleIdx="4" presStyleCnt="6">
        <dgm:presLayoutVars>
          <dgm:chMax val="0"/>
          <dgm:bulletEnabled val="1"/>
        </dgm:presLayoutVars>
      </dgm:prSet>
      <dgm:spPr/>
      <dgm:t>
        <a:bodyPr/>
        <a:lstStyle/>
        <a:p>
          <a:endParaRPr lang="en-US"/>
        </a:p>
      </dgm:t>
    </dgm:pt>
    <dgm:pt modelId="{4F1ABAC5-D508-4AC9-B0CE-C253C2A28885}" type="pres">
      <dgm:prSet presAssocID="{53CF5D7A-0A8E-46E8-8BF2-C4661DA14384}" presName="negativeSpace" presStyleCnt="0"/>
      <dgm:spPr/>
    </dgm:pt>
    <dgm:pt modelId="{444BBDD5-7065-458E-8C14-4ECC1449CB7C}" type="pres">
      <dgm:prSet presAssocID="{53CF5D7A-0A8E-46E8-8BF2-C4661DA14384}" presName="childText" presStyleLbl="conFgAcc1" presStyleIdx="4"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1323D08-B1EC-4F4C-B270-E39A3980B005}" type="pres">
      <dgm:prSet presAssocID="{7BF96B80-C330-49A5-BA78-F0930584FD16}" presName="spaceBetweenRectangles" presStyleCnt="0"/>
      <dgm:spPr/>
    </dgm:pt>
    <dgm:pt modelId="{913EA067-582B-4173-97B8-A6DCA8051393}" type="pres">
      <dgm:prSet presAssocID="{0627D0D9-1EFE-40F1-AA81-96B807F6DF1B}" presName="parentLin" presStyleCnt="0"/>
      <dgm:spPr/>
    </dgm:pt>
    <dgm:pt modelId="{FFBC15BA-837B-4D81-9DAE-AC9A0A59062E}" type="pres">
      <dgm:prSet presAssocID="{0627D0D9-1EFE-40F1-AA81-96B807F6DF1B}" presName="parentLeftMargin" presStyleLbl="node1" presStyleIdx="4" presStyleCnt="6"/>
      <dgm:spPr/>
      <dgm:t>
        <a:bodyPr/>
        <a:lstStyle/>
        <a:p>
          <a:endParaRPr lang="en-US"/>
        </a:p>
      </dgm:t>
    </dgm:pt>
    <dgm:pt modelId="{5C0B3A33-99D3-476A-A254-EC9E6E35B029}" type="pres">
      <dgm:prSet presAssocID="{0627D0D9-1EFE-40F1-AA81-96B807F6DF1B}" presName="parentText" presStyleLbl="node1" presStyleIdx="5" presStyleCnt="6">
        <dgm:presLayoutVars>
          <dgm:chMax val="0"/>
          <dgm:bulletEnabled val="1"/>
        </dgm:presLayoutVars>
      </dgm:prSet>
      <dgm:spPr/>
      <dgm:t>
        <a:bodyPr/>
        <a:lstStyle/>
        <a:p>
          <a:endParaRPr lang="en-US"/>
        </a:p>
      </dgm:t>
    </dgm:pt>
    <dgm:pt modelId="{A407F4C7-4C9E-42E0-99B6-5B063EE73FE8}" type="pres">
      <dgm:prSet presAssocID="{0627D0D9-1EFE-40F1-AA81-96B807F6DF1B}" presName="negativeSpace" presStyleCnt="0"/>
      <dgm:spPr/>
    </dgm:pt>
    <dgm:pt modelId="{31E763D8-64A7-4029-9DB6-FBC582480A1B}" type="pres">
      <dgm:prSet presAssocID="{0627D0D9-1EFE-40F1-AA81-96B807F6DF1B}" presName="childText" presStyleLbl="conFgAcc1" presStyleIdx="5" presStyleCnt="6">
        <dgm:presLayoutVars>
          <dgm:bulletEnabled val="1"/>
        </dgm:presLayoutVars>
      </dgm:prSet>
      <dgm:spPr>
        <a:solidFill>
          <a:schemeClr val="accent6">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A5CE7482-772D-4F53-A69E-2134B8BB3200}" srcId="{3EAAE00A-70F0-4CDA-B107-D21064B7A649}" destId="{0627D0D9-1EFE-40F1-AA81-96B807F6DF1B}" srcOrd="5" destOrd="0" parTransId="{9BF8D859-9903-439D-8524-C76FDE3BFAA4}" sibTransId="{144B21E6-1CDB-4367-B6AD-F7C34E8E6F8A}"/>
    <dgm:cxn modelId="{1809DB24-39F3-49D0-9550-D6355F7DCD74}" type="presOf" srcId="{53CF5D7A-0A8E-46E8-8BF2-C4661DA14384}" destId="{4A5E64F9-3038-471E-A88A-037258FEB383}" srcOrd="0" destOrd="0" presId="urn:microsoft.com/office/officeart/2005/8/layout/list1"/>
    <dgm:cxn modelId="{5832C96B-3F1A-4670-9017-DE60F33D77A6}" type="presOf" srcId="{0627D0D9-1EFE-40F1-AA81-96B807F6DF1B}" destId="{5C0B3A33-99D3-476A-A254-EC9E6E35B029}" srcOrd="1" destOrd="0" presId="urn:microsoft.com/office/officeart/2005/8/layout/list1"/>
    <dgm:cxn modelId="{2D9060A8-30B6-406F-85F0-A5E992B387A1}" srcId="{3EAAE00A-70F0-4CDA-B107-D21064B7A649}" destId="{C50AB65E-BCD3-4E0C-B151-1C57EF5F2ACF}" srcOrd="2" destOrd="0" parTransId="{9339CCC1-AACF-45A4-A70D-D94B492C7B23}" sibTransId="{1DE34DBF-6F10-4570-91F8-46CFA6E5FA99}"/>
    <dgm:cxn modelId="{560B8B31-1206-4DCB-83D7-92B42123F7D2}" type="presOf" srcId="{C50AB65E-BCD3-4E0C-B151-1C57EF5F2ACF}" destId="{15993AEC-D6A9-4330-92FD-8FD39AEDC8F6}" srcOrd="0" destOrd="0" presId="urn:microsoft.com/office/officeart/2005/8/layout/list1"/>
    <dgm:cxn modelId="{9255159B-058B-4727-A2A5-EC968F74C5BB}" srcId="{3EAAE00A-70F0-4CDA-B107-D21064B7A649}" destId="{2FAED4B6-E373-4960-B140-B32D0AD9FA0A}" srcOrd="0" destOrd="0" parTransId="{5C4151AD-4873-405B-95D2-78453DADA3F9}" sibTransId="{7D705AB0-2867-4DCA-80DC-78B0026EBA0F}"/>
    <dgm:cxn modelId="{FC68C8C2-DA0D-454B-915C-9F6BCA6530E6}" srcId="{3EAAE00A-70F0-4CDA-B107-D21064B7A649}" destId="{D5ED2CA2-6A52-4F77-A43C-7835B421DADA}" srcOrd="1" destOrd="0" parTransId="{C0FDAEBA-DAA2-43A7-9450-8D2A40499796}" sibTransId="{34729956-9625-4C1E-9DC0-EF2EAB384344}"/>
    <dgm:cxn modelId="{7E7F9979-F631-44FE-9E87-33353A06B843}" type="presOf" srcId="{3EAAE00A-70F0-4CDA-B107-D21064B7A649}" destId="{E58ED6D2-16C2-41D5-90F5-777E394A8F23}" srcOrd="0" destOrd="0" presId="urn:microsoft.com/office/officeart/2005/8/layout/list1"/>
    <dgm:cxn modelId="{0BA488FA-EBDD-4E6A-AFB8-3B85A2B17173}" type="presOf" srcId="{2FAED4B6-E373-4960-B140-B32D0AD9FA0A}" destId="{4771C7AD-CA63-4CD2-84D5-36557D3516EA}" srcOrd="1" destOrd="0" presId="urn:microsoft.com/office/officeart/2005/8/layout/list1"/>
    <dgm:cxn modelId="{371B8574-8EA2-44F2-B81D-71C593C0A955}" type="presOf" srcId="{C50AB65E-BCD3-4E0C-B151-1C57EF5F2ACF}" destId="{8C8AFA07-2E0A-40F8-A394-CB5FAFD6A42A}" srcOrd="1" destOrd="0" presId="urn:microsoft.com/office/officeart/2005/8/layout/list1"/>
    <dgm:cxn modelId="{E754E59A-9CFA-4B09-9627-4E0C4F6FDC5D}" type="presOf" srcId="{47F2B8E7-45B3-410D-99BC-A856A99239D5}" destId="{C886614A-9A22-44B5-9F1D-ABFAB9A7B3AB}" srcOrd="0" destOrd="0" presId="urn:microsoft.com/office/officeart/2005/8/layout/list1"/>
    <dgm:cxn modelId="{F05BCFC2-33E6-4351-A3C8-177086A7BAF6}" type="presOf" srcId="{0627D0D9-1EFE-40F1-AA81-96B807F6DF1B}" destId="{FFBC15BA-837B-4D81-9DAE-AC9A0A59062E}" srcOrd="0" destOrd="0" presId="urn:microsoft.com/office/officeart/2005/8/layout/list1"/>
    <dgm:cxn modelId="{B063FD1B-3724-42FD-AFB0-7561AFD4F1C1}" type="presOf" srcId="{D5ED2CA2-6A52-4F77-A43C-7835B421DADA}" destId="{01CBDC5E-5DFE-466B-938E-9DC5B20D054B}" srcOrd="1" destOrd="0" presId="urn:microsoft.com/office/officeart/2005/8/layout/list1"/>
    <dgm:cxn modelId="{EE360F91-D305-45A9-B8A0-A0970EF8C226}" srcId="{3EAAE00A-70F0-4CDA-B107-D21064B7A649}" destId="{53CF5D7A-0A8E-46E8-8BF2-C4661DA14384}" srcOrd="4" destOrd="0" parTransId="{E5394772-01E9-4091-8B8C-5AF7058EB693}" sibTransId="{7BF96B80-C330-49A5-BA78-F0930584FD16}"/>
    <dgm:cxn modelId="{2A3DC615-F027-46A6-897A-C377CBBC2164}" srcId="{3EAAE00A-70F0-4CDA-B107-D21064B7A649}" destId="{47F2B8E7-45B3-410D-99BC-A856A99239D5}" srcOrd="3" destOrd="0" parTransId="{CEBF9B7F-9460-4DBF-86FE-7E1EE58F36C2}" sibTransId="{9E46A7D6-B482-491E-943C-760A83FC44BC}"/>
    <dgm:cxn modelId="{F2A125C4-5B41-4396-A606-1F3C6806A00B}" type="presOf" srcId="{53CF5D7A-0A8E-46E8-8BF2-C4661DA14384}" destId="{BCAC97DF-4ACA-4E2F-93DA-D2F95CEAE2BF}" srcOrd="1" destOrd="0" presId="urn:microsoft.com/office/officeart/2005/8/layout/list1"/>
    <dgm:cxn modelId="{B82C1ADA-F04F-48C6-A713-03F70AE4A97A}" type="presOf" srcId="{D5ED2CA2-6A52-4F77-A43C-7835B421DADA}" destId="{2508FEA7-A033-491C-ABB9-AA96E0DD9E9C}" srcOrd="0" destOrd="0" presId="urn:microsoft.com/office/officeart/2005/8/layout/list1"/>
    <dgm:cxn modelId="{54008717-CA01-45F3-BC7A-5C96F32CCFAE}" type="presOf" srcId="{2FAED4B6-E373-4960-B140-B32D0AD9FA0A}" destId="{4EB854D8-D7DD-48D8-B556-4723C6588B41}" srcOrd="0" destOrd="0" presId="urn:microsoft.com/office/officeart/2005/8/layout/list1"/>
    <dgm:cxn modelId="{64B8BE2F-F028-4A32-8D8E-C0FB1F9A52D4}" type="presOf" srcId="{47F2B8E7-45B3-410D-99BC-A856A99239D5}" destId="{7CC68802-4B9E-4AC6-806C-FEC9F4FEA9D3}" srcOrd="1" destOrd="0" presId="urn:microsoft.com/office/officeart/2005/8/layout/list1"/>
    <dgm:cxn modelId="{B34D08F1-35F7-4CB0-8456-4D45CA0BCFB1}" type="presParOf" srcId="{E58ED6D2-16C2-41D5-90F5-777E394A8F23}" destId="{0190F75F-5DEF-472F-85A0-1FBE708087D4}" srcOrd="0" destOrd="0" presId="urn:microsoft.com/office/officeart/2005/8/layout/list1"/>
    <dgm:cxn modelId="{07AC747D-32D4-4067-A3B2-0386C59336F2}" type="presParOf" srcId="{0190F75F-5DEF-472F-85A0-1FBE708087D4}" destId="{4EB854D8-D7DD-48D8-B556-4723C6588B41}" srcOrd="0" destOrd="0" presId="urn:microsoft.com/office/officeart/2005/8/layout/list1"/>
    <dgm:cxn modelId="{CFEB626D-5E86-4D6C-A34E-0819D79AD5F2}" type="presParOf" srcId="{0190F75F-5DEF-472F-85A0-1FBE708087D4}" destId="{4771C7AD-CA63-4CD2-84D5-36557D3516EA}" srcOrd="1" destOrd="0" presId="urn:microsoft.com/office/officeart/2005/8/layout/list1"/>
    <dgm:cxn modelId="{07593D1C-33B7-408A-AC36-36B6482B74E0}" type="presParOf" srcId="{E58ED6D2-16C2-41D5-90F5-777E394A8F23}" destId="{C26DDCF7-4FE5-4E76-9BBE-1F5A06110591}" srcOrd="1" destOrd="0" presId="urn:microsoft.com/office/officeart/2005/8/layout/list1"/>
    <dgm:cxn modelId="{B345FFD3-BFA1-4D71-B3E4-E80D00929FD0}" type="presParOf" srcId="{E58ED6D2-16C2-41D5-90F5-777E394A8F23}" destId="{5E941BD3-F51A-4AFF-B28C-6EDE95293DC1}" srcOrd="2" destOrd="0" presId="urn:microsoft.com/office/officeart/2005/8/layout/list1"/>
    <dgm:cxn modelId="{4B2E5132-8CD0-469C-8FC5-F46D9E981691}" type="presParOf" srcId="{E58ED6D2-16C2-41D5-90F5-777E394A8F23}" destId="{93B491A5-F2B8-44C3-A088-E811F27406A5}" srcOrd="3" destOrd="0" presId="urn:microsoft.com/office/officeart/2005/8/layout/list1"/>
    <dgm:cxn modelId="{C4374347-2B3F-46AB-AA80-97CDA8DF43E1}" type="presParOf" srcId="{E58ED6D2-16C2-41D5-90F5-777E394A8F23}" destId="{4E93C6E3-AA7F-4800-AD7A-49FCC62910BA}" srcOrd="4" destOrd="0" presId="urn:microsoft.com/office/officeart/2005/8/layout/list1"/>
    <dgm:cxn modelId="{C4E91957-3DB9-437A-80B3-63D6B3CAC28C}" type="presParOf" srcId="{4E93C6E3-AA7F-4800-AD7A-49FCC62910BA}" destId="{2508FEA7-A033-491C-ABB9-AA96E0DD9E9C}" srcOrd="0" destOrd="0" presId="urn:microsoft.com/office/officeart/2005/8/layout/list1"/>
    <dgm:cxn modelId="{675A6553-B160-46BC-BB0E-1F311F341757}" type="presParOf" srcId="{4E93C6E3-AA7F-4800-AD7A-49FCC62910BA}" destId="{01CBDC5E-5DFE-466B-938E-9DC5B20D054B}" srcOrd="1" destOrd="0" presId="urn:microsoft.com/office/officeart/2005/8/layout/list1"/>
    <dgm:cxn modelId="{01B1E2C9-C07A-4B8C-9106-795F5CC4F600}" type="presParOf" srcId="{E58ED6D2-16C2-41D5-90F5-777E394A8F23}" destId="{ED57DEBB-C69F-4BC0-ACAB-6E8784D46812}" srcOrd="5" destOrd="0" presId="urn:microsoft.com/office/officeart/2005/8/layout/list1"/>
    <dgm:cxn modelId="{AED7545F-D21B-4CF6-AB4E-1D7CCDC4EEC7}" type="presParOf" srcId="{E58ED6D2-16C2-41D5-90F5-777E394A8F23}" destId="{628F6376-AB7A-4BF9-83AB-AA028BEE56B4}" srcOrd="6" destOrd="0" presId="urn:microsoft.com/office/officeart/2005/8/layout/list1"/>
    <dgm:cxn modelId="{0AC09100-D0F4-4EE1-BA4C-27D0DE25E2E2}" type="presParOf" srcId="{E58ED6D2-16C2-41D5-90F5-777E394A8F23}" destId="{AE8AAA51-BEE9-4FED-B65E-197F1E0F8428}" srcOrd="7" destOrd="0" presId="urn:microsoft.com/office/officeart/2005/8/layout/list1"/>
    <dgm:cxn modelId="{ABC31F87-E082-4885-829A-836B7C3A9A06}" type="presParOf" srcId="{E58ED6D2-16C2-41D5-90F5-777E394A8F23}" destId="{03337B82-B794-4016-8A51-9CDADC737D18}" srcOrd="8" destOrd="0" presId="urn:microsoft.com/office/officeart/2005/8/layout/list1"/>
    <dgm:cxn modelId="{DA42D0B7-30EF-40CC-B142-651B57B3B42A}" type="presParOf" srcId="{03337B82-B794-4016-8A51-9CDADC737D18}" destId="{15993AEC-D6A9-4330-92FD-8FD39AEDC8F6}" srcOrd="0" destOrd="0" presId="urn:microsoft.com/office/officeart/2005/8/layout/list1"/>
    <dgm:cxn modelId="{18BB39A1-5DAA-46FB-A1DA-9A94AA1F208E}" type="presParOf" srcId="{03337B82-B794-4016-8A51-9CDADC737D18}" destId="{8C8AFA07-2E0A-40F8-A394-CB5FAFD6A42A}" srcOrd="1" destOrd="0" presId="urn:microsoft.com/office/officeart/2005/8/layout/list1"/>
    <dgm:cxn modelId="{B67F0F72-1E0D-4071-9D1D-D92BF78F8F97}" type="presParOf" srcId="{E58ED6D2-16C2-41D5-90F5-777E394A8F23}" destId="{4B2E8CD1-CBFD-472B-8D02-ACD3B451431C}" srcOrd="9" destOrd="0" presId="urn:microsoft.com/office/officeart/2005/8/layout/list1"/>
    <dgm:cxn modelId="{3265508B-20C1-426D-9569-438BC88BABD1}" type="presParOf" srcId="{E58ED6D2-16C2-41D5-90F5-777E394A8F23}" destId="{5E03A51F-0378-4F3D-9B12-CE87F38611FA}" srcOrd="10" destOrd="0" presId="urn:microsoft.com/office/officeart/2005/8/layout/list1"/>
    <dgm:cxn modelId="{01B245EF-AE68-4B8A-A5BD-65A70365F154}" type="presParOf" srcId="{E58ED6D2-16C2-41D5-90F5-777E394A8F23}" destId="{9269EB6C-B316-4990-BAE1-6383B8CFD26F}" srcOrd="11" destOrd="0" presId="urn:microsoft.com/office/officeart/2005/8/layout/list1"/>
    <dgm:cxn modelId="{F2E45FFE-9BCD-4772-B8C9-93D840A32850}" type="presParOf" srcId="{E58ED6D2-16C2-41D5-90F5-777E394A8F23}" destId="{92321FE6-E0CF-49BB-A6F9-0DB43B939EC0}" srcOrd="12" destOrd="0" presId="urn:microsoft.com/office/officeart/2005/8/layout/list1"/>
    <dgm:cxn modelId="{F3EC5A16-D813-4CF5-BE40-264E7FF5192B}" type="presParOf" srcId="{92321FE6-E0CF-49BB-A6F9-0DB43B939EC0}" destId="{C886614A-9A22-44B5-9F1D-ABFAB9A7B3AB}" srcOrd="0" destOrd="0" presId="urn:microsoft.com/office/officeart/2005/8/layout/list1"/>
    <dgm:cxn modelId="{1269BCAC-EB9E-498C-95B4-C4FA02028D4D}" type="presParOf" srcId="{92321FE6-E0CF-49BB-A6F9-0DB43B939EC0}" destId="{7CC68802-4B9E-4AC6-806C-FEC9F4FEA9D3}" srcOrd="1" destOrd="0" presId="urn:microsoft.com/office/officeart/2005/8/layout/list1"/>
    <dgm:cxn modelId="{D25B1BE2-8589-41D2-BF64-B3327C337DA3}" type="presParOf" srcId="{E58ED6D2-16C2-41D5-90F5-777E394A8F23}" destId="{128882B6-69FC-481D-8401-E368E0CC4B82}" srcOrd="13" destOrd="0" presId="urn:microsoft.com/office/officeart/2005/8/layout/list1"/>
    <dgm:cxn modelId="{3447367C-5D8E-4163-A228-F8C3B5AD68A0}" type="presParOf" srcId="{E58ED6D2-16C2-41D5-90F5-777E394A8F23}" destId="{18453AC0-B05E-43D1-80AA-4DD765ADF5DA}" srcOrd="14" destOrd="0" presId="urn:microsoft.com/office/officeart/2005/8/layout/list1"/>
    <dgm:cxn modelId="{C33A6587-FDE9-4FA5-B179-2DB7BF7A7CD9}" type="presParOf" srcId="{E58ED6D2-16C2-41D5-90F5-777E394A8F23}" destId="{4C98FDB4-8D1E-4964-B798-BF6AFAA75A9A}" srcOrd="15" destOrd="0" presId="urn:microsoft.com/office/officeart/2005/8/layout/list1"/>
    <dgm:cxn modelId="{1C228415-5E76-47D7-B90D-5D714A7A13CD}" type="presParOf" srcId="{E58ED6D2-16C2-41D5-90F5-777E394A8F23}" destId="{92F9C0F4-8D39-4C67-A5D9-A9E18433EDCD}" srcOrd="16" destOrd="0" presId="urn:microsoft.com/office/officeart/2005/8/layout/list1"/>
    <dgm:cxn modelId="{78106468-EEC7-4046-B5F4-42A1B6ABF789}" type="presParOf" srcId="{92F9C0F4-8D39-4C67-A5D9-A9E18433EDCD}" destId="{4A5E64F9-3038-471E-A88A-037258FEB383}" srcOrd="0" destOrd="0" presId="urn:microsoft.com/office/officeart/2005/8/layout/list1"/>
    <dgm:cxn modelId="{6BC9DBA4-B4DA-4817-8227-6C337381EAFF}" type="presParOf" srcId="{92F9C0F4-8D39-4C67-A5D9-A9E18433EDCD}" destId="{BCAC97DF-4ACA-4E2F-93DA-D2F95CEAE2BF}" srcOrd="1" destOrd="0" presId="urn:microsoft.com/office/officeart/2005/8/layout/list1"/>
    <dgm:cxn modelId="{ED948582-5344-4E43-B24F-2B25E9FBE1FA}" type="presParOf" srcId="{E58ED6D2-16C2-41D5-90F5-777E394A8F23}" destId="{4F1ABAC5-D508-4AC9-B0CE-C253C2A28885}" srcOrd="17" destOrd="0" presId="urn:microsoft.com/office/officeart/2005/8/layout/list1"/>
    <dgm:cxn modelId="{1C439B4A-2CC5-4D47-9F2E-287C66EFF3F5}" type="presParOf" srcId="{E58ED6D2-16C2-41D5-90F5-777E394A8F23}" destId="{444BBDD5-7065-458E-8C14-4ECC1449CB7C}" srcOrd="18" destOrd="0" presId="urn:microsoft.com/office/officeart/2005/8/layout/list1"/>
    <dgm:cxn modelId="{B79A0739-60A1-4342-9926-076241EA1BD7}" type="presParOf" srcId="{E58ED6D2-16C2-41D5-90F5-777E394A8F23}" destId="{B1323D08-B1EC-4F4C-B270-E39A3980B005}" srcOrd="19" destOrd="0" presId="urn:microsoft.com/office/officeart/2005/8/layout/list1"/>
    <dgm:cxn modelId="{42953212-2548-409A-84A1-F433615BCAD4}" type="presParOf" srcId="{E58ED6D2-16C2-41D5-90F5-777E394A8F23}" destId="{913EA067-582B-4173-97B8-A6DCA8051393}" srcOrd="20" destOrd="0" presId="urn:microsoft.com/office/officeart/2005/8/layout/list1"/>
    <dgm:cxn modelId="{E28B911A-17A4-41F2-97D5-69A770F4EE44}" type="presParOf" srcId="{913EA067-582B-4173-97B8-A6DCA8051393}" destId="{FFBC15BA-837B-4D81-9DAE-AC9A0A59062E}" srcOrd="0" destOrd="0" presId="urn:microsoft.com/office/officeart/2005/8/layout/list1"/>
    <dgm:cxn modelId="{EA2E730C-A4EA-403C-8F97-2CF2017D7392}" type="presParOf" srcId="{913EA067-582B-4173-97B8-A6DCA8051393}" destId="{5C0B3A33-99D3-476A-A254-EC9E6E35B029}" srcOrd="1" destOrd="0" presId="urn:microsoft.com/office/officeart/2005/8/layout/list1"/>
    <dgm:cxn modelId="{7BE78082-6308-42E2-92AE-0E94BD803360}" type="presParOf" srcId="{E58ED6D2-16C2-41D5-90F5-777E394A8F23}" destId="{A407F4C7-4C9E-42E0-99B6-5B063EE73FE8}" srcOrd="21" destOrd="0" presId="urn:microsoft.com/office/officeart/2005/8/layout/list1"/>
    <dgm:cxn modelId="{B7656945-5038-4617-87FB-E935C9688903}" type="presParOf" srcId="{E58ED6D2-16C2-41D5-90F5-777E394A8F23}" destId="{31E763D8-64A7-4029-9DB6-FBC582480A1B}" srcOrd="2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599E5-8A70-45A1-87EE-A166640893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0B1F7E6-21C5-4A63-AA85-588A8C51B532}">
      <dgm:prSet/>
      <dgm:spPr>
        <a:ln>
          <a:solidFill>
            <a:schemeClr val="tx1">
              <a:lumMod val="95000"/>
              <a:lumOff val="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Traditional Banking sector</a:t>
          </a:r>
          <a:endParaRPr lang="en-US" dirty="0"/>
        </a:p>
      </dgm:t>
    </dgm:pt>
    <dgm:pt modelId="{641723AD-2E56-4140-9940-F1FFED421CDA}" type="parTrans" cxnId="{D6E4D906-BE4F-4C6F-8AF3-0CCF5F256564}">
      <dgm:prSet/>
      <dgm:spPr/>
      <dgm:t>
        <a:bodyPr/>
        <a:lstStyle/>
        <a:p>
          <a:endParaRPr lang="en-US"/>
        </a:p>
      </dgm:t>
    </dgm:pt>
    <dgm:pt modelId="{037BD5E2-05F2-4B16-A98F-04071CA8B5D4}" type="sibTrans" cxnId="{D6E4D906-BE4F-4C6F-8AF3-0CCF5F256564}">
      <dgm:prSet/>
      <dgm:spPr/>
      <dgm:t>
        <a:bodyPr/>
        <a:lstStyle/>
        <a:p>
          <a:endParaRPr lang="en-US"/>
        </a:p>
      </dgm:t>
    </dgm:pt>
    <dgm:pt modelId="{16FB4FF7-2F2B-4943-8A0E-59530B614BA9}">
      <dgm:prSet/>
      <dgm:spPr>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Service based Banking sector </a:t>
          </a:r>
          <a:endParaRPr lang="en-US" dirty="0"/>
        </a:p>
      </dgm:t>
    </dgm:pt>
    <dgm:pt modelId="{D372165A-193A-49D0-84AB-66413A605E9F}" type="parTrans" cxnId="{FCBF2E74-B340-46DB-A1FB-EBC33A628E63}">
      <dgm:prSet/>
      <dgm:spPr/>
      <dgm:t>
        <a:bodyPr/>
        <a:lstStyle/>
        <a:p>
          <a:endParaRPr lang="en-US"/>
        </a:p>
      </dgm:t>
    </dgm:pt>
    <dgm:pt modelId="{B0951BBF-CD3A-4BD9-B24B-18B8978E1350}" type="sibTrans" cxnId="{FCBF2E74-B340-46DB-A1FB-EBC33A628E63}">
      <dgm:prSet/>
      <dgm:spPr/>
      <dgm:t>
        <a:bodyPr/>
        <a:lstStyle/>
        <a:p>
          <a:endParaRPr lang="en-US"/>
        </a:p>
      </dgm:t>
    </dgm:pt>
    <dgm:pt modelId="{4C67DC59-C178-4F89-9E41-C1F7344B60D8}" type="pres">
      <dgm:prSet presAssocID="{44E599E5-8A70-45A1-87EE-A166640893E5}" presName="Name0" presStyleCnt="0">
        <dgm:presLayoutVars>
          <dgm:dir/>
          <dgm:animLvl val="lvl"/>
          <dgm:resizeHandles val="exact"/>
        </dgm:presLayoutVars>
      </dgm:prSet>
      <dgm:spPr/>
      <dgm:t>
        <a:bodyPr/>
        <a:lstStyle/>
        <a:p>
          <a:endParaRPr lang="en-US"/>
        </a:p>
      </dgm:t>
    </dgm:pt>
    <dgm:pt modelId="{267896FB-52F7-42B0-A483-FB7C229D727D}" type="pres">
      <dgm:prSet presAssocID="{50B1F7E6-21C5-4A63-AA85-588A8C51B532}" presName="linNode" presStyleCnt="0"/>
      <dgm:spPr/>
    </dgm:pt>
    <dgm:pt modelId="{609D36C6-2158-415F-A9FB-B8697DF59086}" type="pres">
      <dgm:prSet presAssocID="{50B1F7E6-21C5-4A63-AA85-588A8C51B532}" presName="parentText" presStyleLbl="node1" presStyleIdx="0" presStyleCnt="2" custScaleX="277778" custScaleY="33439" custLinFactNeighborX="-136" custLinFactNeighborY="-11985">
        <dgm:presLayoutVars>
          <dgm:chMax val="1"/>
          <dgm:bulletEnabled val="1"/>
        </dgm:presLayoutVars>
      </dgm:prSet>
      <dgm:spPr/>
      <dgm:t>
        <a:bodyPr/>
        <a:lstStyle/>
        <a:p>
          <a:endParaRPr lang="en-US"/>
        </a:p>
      </dgm:t>
    </dgm:pt>
    <dgm:pt modelId="{AA97FD83-BCEC-46EC-A58A-2A780BE28BC7}" type="pres">
      <dgm:prSet presAssocID="{037BD5E2-05F2-4B16-A98F-04071CA8B5D4}" presName="sp" presStyleCnt="0"/>
      <dgm:spPr/>
    </dgm:pt>
    <dgm:pt modelId="{80AE08CB-49D8-4DC2-BA17-D25D594048AA}" type="pres">
      <dgm:prSet presAssocID="{16FB4FF7-2F2B-4943-8A0E-59530B614BA9}" presName="linNode" presStyleCnt="0"/>
      <dgm:spPr/>
    </dgm:pt>
    <dgm:pt modelId="{4ADC59F4-6CB3-4F35-8B3A-22A14F37CC93}" type="pres">
      <dgm:prSet presAssocID="{16FB4FF7-2F2B-4943-8A0E-59530B614BA9}" presName="parentText" presStyleLbl="node1" presStyleIdx="1" presStyleCnt="2" custScaleX="277778" custScaleY="37591">
        <dgm:presLayoutVars>
          <dgm:chMax val="1"/>
          <dgm:bulletEnabled val="1"/>
        </dgm:presLayoutVars>
      </dgm:prSet>
      <dgm:spPr/>
      <dgm:t>
        <a:bodyPr/>
        <a:lstStyle/>
        <a:p>
          <a:endParaRPr lang="en-US"/>
        </a:p>
      </dgm:t>
    </dgm:pt>
  </dgm:ptLst>
  <dgm:cxnLst>
    <dgm:cxn modelId="{19FA283C-6651-4611-BC9B-ABD99DD2F666}" type="presOf" srcId="{50B1F7E6-21C5-4A63-AA85-588A8C51B532}" destId="{609D36C6-2158-415F-A9FB-B8697DF59086}" srcOrd="0" destOrd="0" presId="urn:microsoft.com/office/officeart/2005/8/layout/vList5"/>
    <dgm:cxn modelId="{D6E4D906-BE4F-4C6F-8AF3-0CCF5F256564}" srcId="{44E599E5-8A70-45A1-87EE-A166640893E5}" destId="{50B1F7E6-21C5-4A63-AA85-588A8C51B532}" srcOrd="0" destOrd="0" parTransId="{641723AD-2E56-4140-9940-F1FFED421CDA}" sibTransId="{037BD5E2-05F2-4B16-A98F-04071CA8B5D4}"/>
    <dgm:cxn modelId="{C1CD2E94-AD2B-427B-91DA-BC39C7DD4F04}" type="presOf" srcId="{16FB4FF7-2F2B-4943-8A0E-59530B614BA9}" destId="{4ADC59F4-6CB3-4F35-8B3A-22A14F37CC93}" srcOrd="0" destOrd="0" presId="urn:microsoft.com/office/officeart/2005/8/layout/vList5"/>
    <dgm:cxn modelId="{D2AD8542-7C9D-4DA4-930E-9FECE1B0B21E}" type="presOf" srcId="{44E599E5-8A70-45A1-87EE-A166640893E5}" destId="{4C67DC59-C178-4F89-9E41-C1F7344B60D8}" srcOrd="0" destOrd="0" presId="urn:microsoft.com/office/officeart/2005/8/layout/vList5"/>
    <dgm:cxn modelId="{FCBF2E74-B340-46DB-A1FB-EBC33A628E63}" srcId="{44E599E5-8A70-45A1-87EE-A166640893E5}" destId="{16FB4FF7-2F2B-4943-8A0E-59530B614BA9}" srcOrd="1" destOrd="0" parTransId="{D372165A-193A-49D0-84AB-66413A605E9F}" sibTransId="{B0951BBF-CD3A-4BD9-B24B-18B8978E1350}"/>
    <dgm:cxn modelId="{89B6324E-0187-4BDB-8E1E-A83CA989592F}" type="presParOf" srcId="{4C67DC59-C178-4F89-9E41-C1F7344B60D8}" destId="{267896FB-52F7-42B0-A483-FB7C229D727D}" srcOrd="0" destOrd="0" presId="urn:microsoft.com/office/officeart/2005/8/layout/vList5"/>
    <dgm:cxn modelId="{FF34595E-AEBB-46A6-8640-F931BA572D25}" type="presParOf" srcId="{267896FB-52F7-42B0-A483-FB7C229D727D}" destId="{609D36C6-2158-415F-A9FB-B8697DF59086}" srcOrd="0" destOrd="0" presId="urn:microsoft.com/office/officeart/2005/8/layout/vList5"/>
    <dgm:cxn modelId="{F468A23A-2BAF-480B-B0CC-0CF400430CF0}" type="presParOf" srcId="{4C67DC59-C178-4F89-9E41-C1F7344B60D8}" destId="{AA97FD83-BCEC-46EC-A58A-2A780BE28BC7}" srcOrd="1" destOrd="0" presId="urn:microsoft.com/office/officeart/2005/8/layout/vList5"/>
    <dgm:cxn modelId="{BF7F2949-1342-4440-AB54-037341AE10E9}" type="presParOf" srcId="{4C67DC59-C178-4F89-9E41-C1F7344B60D8}" destId="{80AE08CB-49D8-4DC2-BA17-D25D594048AA}" srcOrd="2" destOrd="0" presId="urn:microsoft.com/office/officeart/2005/8/layout/vList5"/>
    <dgm:cxn modelId="{222AC030-D554-423C-A73D-EEA0456BD88C}" type="presParOf" srcId="{80AE08CB-49D8-4DC2-BA17-D25D594048AA}" destId="{4ADC59F4-6CB3-4F35-8B3A-22A14F37CC93}"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687AED-DEE2-494C-B95D-805A888969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A72915-93BE-4788-A4C2-0CAF2441564A}">
      <dgm:prSet/>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Microsoft (Windows Mobile)</a:t>
          </a:r>
          <a:endParaRPr lang="en-US" dirty="0"/>
        </a:p>
      </dgm:t>
    </dgm:pt>
    <dgm:pt modelId="{585620BE-252C-4E07-8C50-D04E7B814B1C}" type="parTrans" cxnId="{72E2E6A6-07E2-4B22-BE50-818E416CE432}">
      <dgm:prSet/>
      <dgm:spPr/>
      <dgm:t>
        <a:bodyPr/>
        <a:lstStyle/>
        <a:p>
          <a:endParaRPr lang="en-US"/>
        </a:p>
      </dgm:t>
    </dgm:pt>
    <dgm:pt modelId="{8A691539-3041-4480-9C99-6CFEAF644D34}" type="sibTrans" cxnId="{72E2E6A6-07E2-4B22-BE50-818E416CE432}">
      <dgm:prSet/>
      <dgm:spPr/>
      <dgm:t>
        <a:bodyPr/>
        <a:lstStyle/>
        <a:p>
          <a:endParaRPr lang="en-US"/>
        </a:p>
      </dgm:t>
    </dgm:pt>
    <dgm:pt modelId="{FFEE1A3F-EAD6-4B03-A576-E42735CA3963}">
      <dgm:prSet/>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Google (Android)</a:t>
          </a:r>
          <a:endParaRPr lang="en-US" dirty="0"/>
        </a:p>
      </dgm:t>
    </dgm:pt>
    <dgm:pt modelId="{CEEF6DDE-B11E-4217-A015-D26C12E2A299}" type="parTrans" cxnId="{D3EE6D8C-D497-466B-BDDB-D7DDCC8C4C41}">
      <dgm:prSet/>
      <dgm:spPr/>
      <dgm:t>
        <a:bodyPr/>
        <a:lstStyle/>
        <a:p>
          <a:endParaRPr lang="en-US"/>
        </a:p>
      </dgm:t>
    </dgm:pt>
    <dgm:pt modelId="{126CDFD6-64C9-4A76-97C4-8482155D70C1}" type="sibTrans" cxnId="{D3EE6D8C-D497-466B-BDDB-D7DDCC8C4C41}">
      <dgm:prSet/>
      <dgm:spPr/>
      <dgm:t>
        <a:bodyPr/>
        <a:lstStyle/>
        <a:p>
          <a:endParaRPr lang="en-US"/>
        </a:p>
      </dgm:t>
    </dgm:pt>
    <dgm:pt modelId="{DBBEBFAC-19C9-4FF4-B0B6-7E28C6B94FAA}">
      <dgm:prSet/>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Nokia (Series 40 and Series 60)</a:t>
          </a:r>
          <a:endParaRPr lang="en-US" dirty="0"/>
        </a:p>
      </dgm:t>
    </dgm:pt>
    <dgm:pt modelId="{F6FCAE07-354F-4D1A-B14D-0572FF21C64D}" type="parTrans" cxnId="{C32A0B9D-50BC-4526-8A8A-C78896AF6755}">
      <dgm:prSet/>
      <dgm:spPr/>
      <dgm:t>
        <a:bodyPr/>
        <a:lstStyle/>
        <a:p>
          <a:endParaRPr lang="en-US"/>
        </a:p>
      </dgm:t>
    </dgm:pt>
    <dgm:pt modelId="{FC5483B8-0624-4485-9828-6BA6510F2FA1}" type="sibTrans" cxnId="{C32A0B9D-50BC-4526-8A8A-C78896AF6755}">
      <dgm:prSet/>
      <dgm:spPr/>
      <dgm:t>
        <a:bodyPr/>
        <a:lstStyle/>
        <a:p>
          <a:endParaRPr lang="en-US"/>
        </a:p>
      </dgm:t>
    </dgm:pt>
    <dgm:pt modelId="{10057784-8EA9-4C91-BB24-FF0C13C0C4BF}" type="pres">
      <dgm:prSet presAssocID="{DA687AED-DEE2-494C-B95D-805A888969D0}" presName="linear" presStyleCnt="0">
        <dgm:presLayoutVars>
          <dgm:dir/>
          <dgm:animLvl val="lvl"/>
          <dgm:resizeHandles val="exact"/>
        </dgm:presLayoutVars>
      </dgm:prSet>
      <dgm:spPr/>
      <dgm:t>
        <a:bodyPr/>
        <a:lstStyle/>
        <a:p>
          <a:endParaRPr lang="en-US"/>
        </a:p>
      </dgm:t>
    </dgm:pt>
    <dgm:pt modelId="{9A49D096-1B67-46D2-AE34-ECFC5F3E4C85}" type="pres">
      <dgm:prSet presAssocID="{1FA72915-93BE-4788-A4C2-0CAF2441564A}" presName="parentLin" presStyleCnt="0"/>
      <dgm:spPr/>
    </dgm:pt>
    <dgm:pt modelId="{1C8FF62C-DA85-4A7C-87F0-97FC0B29D69E}" type="pres">
      <dgm:prSet presAssocID="{1FA72915-93BE-4788-A4C2-0CAF2441564A}" presName="parentLeftMargin" presStyleLbl="node1" presStyleIdx="0" presStyleCnt="3"/>
      <dgm:spPr/>
      <dgm:t>
        <a:bodyPr/>
        <a:lstStyle/>
        <a:p>
          <a:endParaRPr lang="en-US"/>
        </a:p>
      </dgm:t>
    </dgm:pt>
    <dgm:pt modelId="{8F8362D7-9490-4834-A8E9-1C76BCAAD533}" type="pres">
      <dgm:prSet presAssocID="{1FA72915-93BE-4788-A4C2-0CAF2441564A}" presName="parentText" presStyleLbl="node1" presStyleIdx="0" presStyleCnt="3">
        <dgm:presLayoutVars>
          <dgm:chMax val="0"/>
          <dgm:bulletEnabled val="1"/>
        </dgm:presLayoutVars>
      </dgm:prSet>
      <dgm:spPr/>
      <dgm:t>
        <a:bodyPr/>
        <a:lstStyle/>
        <a:p>
          <a:endParaRPr lang="en-US"/>
        </a:p>
      </dgm:t>
    </dgm:pt>
    <dgm:pt modelId="{5250FB6E-5BB9-4A27-80BF-473D1817FE97}" type="pres">
      <dgm:prSet presAssocID="{1FA72915-93BE-4788-A4C2-0CAF2441564A}" presName="negativeSpace" presStyleCnt="0"/>
      <dgm:spPr/>
    </dgm:pt>
    <dgm:pt modelId="{3672527E-DC7F-49DF-B341-318AC43549D7}" type="pres">
      <dgm:prSet presAssocID="{1FA72915-93BE-4788-A4C2-0CAF2441564A}" presName="childText" presStyleLbl="conFgAcc1" presStyleIdx="0" presStyleCnt="3">
        <dgm:presLayoutVars>
          <dgm:bulletEnabled val="1"/>
        </dgm:presLayoutVars>
      </dgm:prSet>
      <dgm:spPr>
        <a:solidFill>
          <a:schemeClr val="accent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E593D93-2EC7-4872-98BA-68D224166FF7}" type="pres">
      <dgm:prSet presAssocID="{8A691539-3041-4480-9C99-6CFEAF644D34}" presName="spaceBetweenRectangles" presStyleCnt="0"/>
      <dgm:spPr/>
    </dgm:pt>
    <dgm:pt modelId="{9346300B-2AF9-4EB0-BA2B-225967BF0700}" type="pres">
      <dgm:prSet presAssocID="{FFEE1A3F-EAD6-4B03-A576-E42735CA3963}" presName="parentLin" presStyleCnt="0"/>
      <dgm:spPr/>
    </dgm:pt>
    <dgm:pt modelId="{0FE8E671-7AA5-422F-8C29-59D21E039569}" type="pres">
      <dgm:prSet presAssocID="{FFEE1A3F-EAD6-4B03-A576-E42735CA3963}" presName="parentLeftMargin" presStyleLbl="node1" presStyleIdx="0" presStyleCnt="3"/>
      <dgm:spPr/>
      <dgm:t>
        <a:bodyPr/>
        <a:lstStyle/>
        <a:p>
          <a:endParaRPr lang="en-US"/>
        </a:p>
      </dgm:t>
    </dgm:pt>
    <dgm:pt modelId="{F9507141-E129-47D1-8B5E-6DFF60793F66}" type="pres">
      <dgm:prSet presAssocID="{FFEE1A3F-EAD6-4B03-A576-E42735CA3963}" presName="parentText" presStyleLbl="node1" presStyleIdx="1" presStyleCnt="3">
        <dgm:presLayoutVars>
          <dgm:chMax val="0"/>
          <dgm:bulletEnabled val="1"/>
        </dgm:presLayoutVars>
      </dgm:prSet>
      <dgm:spPr/>
      <dgm:t>
        <a:bodyPr/>
        <a:lstStyle/>
        <a:p>
          <a:endParaRPr lang="en-US"/>
        </a:p>
      </dgm:t>
    </dgm:pt>
    <dgm:pt modelId="{D9735D79-288A-4125-9862-1E2B3823B9FA}" type="pres">
      <dgm:prSet presAssocID="{FFEE1A3F-EAD6-4B03-A576-E42735CA3963}" presName="negativeSpace" presStyleCnt="0"/>
      <dgm:spPr/>
    </dgm:pt>
    <dgm:pt modelId="{87C6F68F-76A9-40C3-BB35-5AB2455F206E}" type="pres">
      <dgm:prSet presAssocID="{FFEE1A3F-EAD6-4B03-A576-E42735CA3963}" presName="childText" presStyleLbl="conFgAcc1" presStyleIdx="1" presStyleCnt="3">
        <dgm:presLayoutVars>
          <dgm:bulletEnabled val="1"/>
        </dgm:presLayoutVars>
      </dgm:prSet>
      <dgm:spPr>
        <a:solidFill>
          <a:schemeClr val="accent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3871DE7-B3B1-46EA-B5B0-988AF2CF3D58}" type="pres">
      <dgm:prSet presAssocID="{126CDFD6-64C9-4A76-97C4-8482155D70C1}" presName="spaceBetweenRectangles" presStyleCnt="0"/>
      <dgm:spPr/>
    </dgm:pt>
    <dgm:pt modelId="{3EC0CF1D-DC65-4F2A-BFBC-6788A64ECC31}" type="pres">
      <dgm:prSet presAssocID="{DBBEBFAC-19C9-4FF4-B0B6-7E28C6B94FAA}" presName="parentLin" presStyleCnt="0"/>
      <dgm:spPr/>
    </dgm:pt>
    <dgm:pt modelId="{BA2F2CCC-7D9B-4082-8BE0-269188505DE1}" type="pres">
      <dgm:prSet presAssocID="{DBBEBFAC-19C9-4FF4-B0B6-7E28C6B94FAA}" presName="parentLeftMargin" presStyleLbl="node1" presStyleIdx="1" presStyleCnt="3"/>
      <dgm:spPr/>
      <dgm:t>
        <a:bodyPr/>
        <a:lstStyle/>
        <a:p>
          <a:endParaRPr lang="en-US"/>
        </a:p>
      </dgm:t>
    </dgm:pt>
    <dgm:pt modelId="{2FC26F8D-F84F-4A1E-A35E-2F01F25CAB39}" type="pres">
      <dgm:prSet presAssocID="{DBBEBFAC-19C9-4FF4-B0B6-7E28C6B94FAA}" presName="parentText" presStyleLbl="node1" presStyleIdx="2" presStyleCnt="3">
        <dgm:presLayoutVars>
          <dgm:chMax val="0"/>
          <dgm:bulletEnabled val="1"/>
        </dgm:presLayoutVars>
      </dgm:prSet>
      <dgm:spPr/>
      <dgm:t>
        <a:bodyPr/>
        <a:lstStyle/>
        <a:p>
          <a:endParaRPr lang="en-US"/>
        </a:p>
      </dgm:t>
    </dgm:pt>
    <dgm:pt modelId="{71AB1363-314E-4272-9672-8D3CF8E8BA6A}" type="pres">
      <dgm:prSet presAssocID="{DBBEBFAC-19C9-4FF4-B0B6-7E28C6B94FAA}" presName="negativeSpace" presStyleCnt="0"/>
      <dgm:spPr/>
    </dgm:pt>
    <dgm:pt modelId="{C6552CAE-33E0-4E60-9CE1-18EE12F4434E}" type="pres">
      <dgm:prSet presAssocID="{DBBEBFAC-19C9-4FF4-B0B6-7E28C6B94FAA}" presName="childText" presStyleLbl="conFgAcc1" presStyleIdx="2" presStyleCnt="3">
        <dgm:presLayoutVars>
          <dgm:bulletEnabled val="1"/>
        </dgm:presLayoutVars>
      </dgm:prSet>
      <dgm:spPr>
        <a:solidFill>
          <a:schemeClr val="accent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099EBF27-B4A7-4431-B470-DFEA79CFB46F}" type="presOf" srcId="{DBBEBFAC-19C9-4FF4-B0B6-7E28C6B94FAA}" destId="{2FC26F8D-F84F-4A1E-A35E-2F01F25CAB39}" srcOrd="1" destOrd="0" presId="urn:microsoft.com/office/officeart/2005/8/layout/list1"/>
    <dgm:cxn modelId="{5921065A-3BD0-42AA-9CDE-B4B8EFBDA136}" type="presOf" srcId="{DBBEBFAC-19C9-4FF4-B0B6-7E28C6B94FAA}" destId="{BA2F2CCC-7D9B-4082-8BE0-269188505DE1}" srcOrd="0" destOrd="0" presId="urn:microsoft.com/office/officeart/2005/8/layout/list1"/>
    <dgm:cxn modelId="{D3EE6D8C-D497-466B-BDDB-D7DDCC8C4C41}" srcId="{DA687AED-DEE2-494C-B95D-805A888969D0}" destId="{FFEE1A3F-EAD6-4B03-A576-E42735CA3963}" srcOrd="1" destOrd="0" parTransId="{CEEF6DDE-B11E-4217-A015-D26C12E2A299}" sibTransId="{126CDFD6-64C9-4A76-97C4-8482155D70C1}"/>
    <dgm:cxn modelId="{72E2E6A6-07E2-4B22-BE50-818E416CE432}" srcId="{DA687AED-DEE2-494C-B95D-805A888969D0}" destId="{1FA72915-93BE-4788-A4C2-0CAF2441564A}" srcOrd="0" destOrd="0" parTransId="{585620BE-252C-4E07-8C50-D04E7B814B1C}" sibTransId="{8A691539-3041-4480-9C99-6CFEAF644D34}"/>
    <dgm:cxn modelId="{7090031D-0A30-498E-A7FE-22E9BBD5830F}" type="presOf" srcId="{DA687AED-DEE2-494C-B95D-805A888969D0}" destId="{10057784-8EA9-4C91-BB24-FF0C13C0C4BF}" srcOrd="0" destOrd="0" presId="urn:microsoft.com/office/officeart/2005/8/layout/list1"/>
    <dgm:cxn modelId="{8B1C6D77-156B-4005-B98E-1171AB3FA5B5}" type="presOf" srcId="{1FA72915-93BE-4788-A4C2-0CAF2441564A}" destId="{1C8FF62C-DA85-4A7C-87F0-97FC0B29D69E}" srcOrd="0" destOrd="0" presId="urn:microsoft.com/office/officeart/2005/8/layout/list1"/>
    <dgm:cxn modelId="{C32A0B9D-50BC-4526-8A8A-C78896AF6755}" srcId="{DA687AED-DEE2-494C-B95D-805A888969D0}" destId="{DBBEBFAC-19C9-4FF4-B0B6-7E28C6B94FAA}" srcOrd="2" destOrd="0" parTransId="{F6FCAE07-354F-4D1A-B14D-0572FF21C64D}" sibTransId="{FC5483B8-0624-4485-9828-6BA6510F2FA1}"/>
    <dgm:cxn modelId="{EFAB233B-3DB8-4996-A107-8F8F7E995B2B}" type="presOf" srcId="{FFEE1A3F-EAD6-4B03-A576-E42735CA3963}" destId="{0FE8E671-7AA5-422F-8C29-59D21E039569}" srcOrd="0" destOrd="0" presId="urn:microsoft.com/office/officeart/2005/8/layout/list1"/>
    <dgm:cxn modelId="{D0DBE4FF-AFF3-43B8-92BA-C0ADE7F86D39}" type="presOf" srcId="{1FA72915-93BE-4788-A4C2-0CAF2441564A}" destId="{8F8362D7-9490-4834-A8E9-1C76BCAAD533}" srcOrd="1" destOrd="0" presId="urn:microsoft.com/office/officeart/2005/8/layout/list1"/>
    <dgm:cxn modelId="{139A869E-E273-49A7-9705-E3328795E0A7}" type="presOf" srcId="{FFEE1A3F-EAD6-4B03-A576-E42735CA3963}" destId="{F9507141-E129-47D1-8B5E-6DFF60793F66}" srcOrd="1" destOrd="0" presId="urn:microsoft.com/office/officeart/2005/8/layout/list1"/>
    <dgm:cxn modelId="{F3D3572C-EA7E-49B0-8FFF-FC5C9B9E15CC}" type="presParOf" srcId="{10057784-8EA9-4C91-BB24-FF0C13C0C4BF}" destId="{9A49D096-1B67-46D2-AE34-ECFC5F3E4C85}" srcOrd="0" destOrd="0" presId="urn:microsoft.com/office/officeart/2005/8/layout/list1"/>
    <dgm:cxn modelId="{3823F8AE-B8BD-4D9B-9021-33BC2743F7C7}" type="presParOf" srcId="{9A49D096-1B67-46D2-AE34-ECFC5F3E4C85}" destId="{1C8FF62C-DA85-4A7C-87F0-97FC0B29D69E}" srcOrd="0" destOrd="0" presId="urn:microsoft.com/office/officeart/2005/8/layout/list1"/>
    <dgm:cxn modelId="{95AA73E6-A6FA-4A6A-9382-CB587964588B}" type="presParOf" srcId="{9A49D096-1B67-46D2-AE34-ECFC5F3E4C85}" destId="{8F8362D7-9490-4834-A8E9-1C76BCAAD533}" srcOrd="1" destOrd="0" presId="urn:microsoft.com/office/officeart/2005/8/layout/list1"/>
    <dgm:cxn modelId="{D98BE38F-A094-4B7D-8BA9-C239EDBEC816}" type="presParOf" srcId="{10057784-8EA9-4C91-BB24-FF0C13C0C4BF}" destId="{5250FB6E-5BB9-4A27-80BF-473D1817FE97}" srcOrd="1" destOrd="0" presId="urn:microsoft.com/office/officeart/2005/8/layout/list1"/>
    <dgm:cxn modelId="{5E843E3A-7DF3-454C-943F-6910B0F7FD7D}" type="presParOf" srcId="{10057784-8EA9-4C91-BB24-FF0C13C0C4BF}" destId="{3672527E-DC7F-49DF-B341-318AC43549D7}" srcOrd="2" destOrd="0" presId="urn:microsoft.com/office/officeart/2005/8/layout/list1"/>
    <dgm:cxn modelId="{EC5BA619-1760-4BD2-B7F3-D1278234D154}" type="presParOf" srcId="{10057784-8EA9-4C91-BB24-FF0C13C0C4BF}" destId="{BE593D93-2EC7-4872-98BA-68D224166FF7}" srcOrd="3" destOrd="0" presId="urn:microsoft.com/office/officeart/2005/8/layout/list1"/>
    <dgm:cxn modelId="{E0F6FADB-D075-44DC-8C57-96C8558127E6}" type="presParOf" srcId="{10057784-8EA9-4C91-BB24-FF0C13C0C4BF}" destId="{9346300B-2AF9-4EB0-BA2B-225967BF0700}" srcOrd="4" destOrd="0" presId="urn:microsoft.com/office/officeart/2005/8/layout/list1"/>
    <dgm:cxn modelId="{290B4536-4A4E-455D-BCA7-3C8456BBDA89}" type="presParOf" srcId="{9346300B-2AF9-4EB0-BA2B-225967BF0700}" destId="{0FE8E671-7AA5-422F-8C29-59D21E039569}" srcOrd="0" destOrd="0" presId="urn:microsoft.com/office/officeart/2005/8/layout/list1"/>
    <dgm:cxn modelId="{D3B0E6F8-3B3A-419C-B7F8-9DC81EEC7D13}" type="presParOf" srcId="{9346300B-2AF9-4EB0-BA2B-225967BF0700}" destId="{F9507141-E129-47D1-8B5E-6DFF60793F66}" srcOrd="1" destOrd="0" presId="urn:microsoft.com/office/officeart/2005/8/layout/list1"/>
    <dgm:cxn modelId="{90DD02B7-2D42-46CC-9B0B-FEE0C53900B0}" type="presParOf" srcId="{10057784-8EA9-4C91-BB24-FF0C13C0C4BF}" destId="{D9735D79-288A-4125-9862-1E2B3823B9FA}" srcOrd="5" destOrd="0" presId="urn:microsoft.com/office/officeart/2005/8/layout/list1"/>
    <dgm:cxn modelId="{7719B5EB-FE65-49D7-9628-82BCD37937C1}" type="presParOf" srcId="{10057784-8EA9-4C91-BB24-FF0C13C0C4BF}" destId="{87C6F68F-76A9-40C3-BB35-5AB2455F206E}" srcOrd="6" destOrd="0" presId="urn:microsoft.com/office/officeart/2005/8/layout/list1"/>
    <dgm:cxn modelId="{AC54A178-9506-434B-AFFB-E84149B3D2B2}" type="presParOf" srcId="{10057784-8EA9-4C91-BB24-FF0C13C0C4BF}" destId="{33871DE7-B3B1-46EA-B5B0-988AF2CF3D58}" srcOrd="7" destOrd="0" presId="urn:microsoft.com/office/officeart/2005/8/layout/list1"/>
    <dgm:cxn modelId="{17B8B481-E9BE-449E-A1B1-29B45D289D06}" type="presParOf" srcId="{10057784-8EA9-4C91-BB24-FF0C13C0C4BF}" destId="{3EC0CF1D-DC65-4F2A-BFBC-6788A64ECC31}" srcOrd="8" destOrd="0" presId="urn:microsoft.com/office/officeart/2005/8/layout/list1"/>
    <dgm:cxn modelId="{2A598225-E8CE-4817-A77E-9E40A4D07D7E}" type="presParOf" srcId="{3EC0CF1D-DC65-4F2A-BFBC-6788A64ECC31}" destId="{BA2F2CCC-7D9B-4082-8BE0-269188505DE1}" srcOrd="0" destOrd="0" presId="urn:microsoft.com/office/officeart/2005/8/layout/list1"/>
    <dgm:cxn modelId="{D2FA29DC-B2B3-4437-B144-94E98FD572DC}" type="presParOf" srcId="{3EC0CF1D-DC65-4F2A-BFBC-6788A64ECC31}" destId="{2FC26F8D-F84F-4A1E-A35E-2F01F25CAB39}" srcOrd="1" destOrd="0" presId="urn:microsoft.com/office/officeart/2005/8/layout/list1"/>
    <dgm:cxn modelId="{EA41F9DC-1D0F-43D0-BFA0-6CAC604B379F}" type="presParOf" srcId="{10057784-8EA9-4C91-BB24-FF0C13C0C4BF}" destId="{71AB1363-314E-4272-9672-8D3CF8E8BA6A}" srcOrd="9" destOrd="0" presId="urn:microsoft.com/office/officeart/2005/8/layout/list1"/>
    <dgm:cxn modelId="{B1787923-38DF-4C1B-A4F2-41CB53DE2DF2}" type="presParOf" srcId="{10057784-8EA9-4C91-BB24-FF0C13C0C4BF}" destId="{C6552CAE-33E0-4E60-9CE1-18EE12F4434E}" srcOrd="10"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8A04CA6-7403-4C99-BE45-BD993424B00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0F5843B-EE78-4F1D-9BFA-57AD8823FC12}">
      <dgm:prSe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600" dirty="0" smtClean="0"/>
            <a:t>1. Freeware and easily downloadable for use</a:t>
          </a:r>
          <a:endParaRPr lang="en-US" sz="1600" dirty="0"/>
        </a:p>
      </dgm:t>
    </dgm:pt>
    <dgm:pt modelId="{26329227-F5CD-4C20-B927-ADB13D9B0869}" type="parTrans" cxnId="{6CCEEBC9-C3B5-47FE-8D0E-A61393A5568C}">
      <dgm:prSet/>
      <dgm:spPr/>
      <dgm:t>
        <a:bodyPr/>
        <a:lstStyle/>
        <a:p>
          <a:endParaRPr lang="en-US"/>
        </a:p>
      </dgm:t>
    </dgm:pt>
    <dgm:pt modelId="{052E414C-1025-4200-BE89-15591889D6BC}" type="sibTrans" cxnId="{6CCEEBC9-C3B5-47FE-8D0E-A61393A5568C}">
      <dgm:prSet/>
      <dgm:spPr/>
      <dgm:t>
        <a:bodyPr/>
        <a:lstStyle/>
        <a:p>
          <a:endParaRPr lang="en-US"/>
        </a:p>
      </dgm:t>
    </dgm:pt>
    <dgm:pt modelId="{3F3F30B1-B3D0-4FF2-B469-E9D4DA108F42}">
      <dgm:prSe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600" dirty="0" smtClean="0"/>
            <a:t>2. It is possible real time scenarios like out of network, Emergency calls </a:t>
          </a:r>
          <a:r>
            <a:rPr lang="en-US" sz="1600" dirty="0" err="1" smtClean="0"/>
            <a:t>etc</a:t>
          </a:r>
          <a:endParaRPr lang="en-US" sz="1600" dirty="0"/>
        </a:p>
      </dgm:t>
    </dgm:pt>
    <dgm:pt modelId="{0D6BB24F-FB4D-4CE3-9E09-8DBB1A7EA87C}" type="parTrans" cxnId="{24F2418B-5007-4DF7-AE0D-E12C8F5C1D5C}">
      <dgm:prSet/>
      <dgm:spPr/>
      <dgm:t>
        <a:bodyPr/>
        <a:lstStyle/>
        <a:p>
          <a:endParaRPr lang="en-US"/>
        </a:p>
      </dgm:t>
    </dgm:pt>
    <dgm:pt modelId="{527D4292-C58A-43ED-8093-C41DE328B9F9}" type="sibTrans" cxnId="{24F2418B-5007-4DF7-AE0D-E12C8F5C1D5C}">
      <dgm:prSet/>
      <dgm:spPr/>
      <dgm:t>
        <a:bodyPr/>
        <a:lstStyle/>
        <a:p>
          <a:endParaRPr lang="en-US"/>
        </a:p>
      </dgm:t>
    </dgm:pt>
    <dgm:pt modelId="{98A1EBF7-6541-4199-8A1F-DC63854B32FD}">
      <dgm:prSe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600" dirty="0" smtClean="0"/>
            <a:t>3. Since emulator integrates with the development IDE, it would be easy to debug the application for a developer. </a:t>
          </a:r>
          <a:endParaRPr lang="en-US" sz="1600" dirty="0"/>
        </a:p>
      </dgm:t>
    </dgm:pt>
    <dgm:pt modelId="{4C38CBF0-9B44-46E1-9320-ABA9B6871BFA}" type="parTrans" cxnId="{788BDF5A-2090-4C64-8D6D-C7BC4C18120D}">
      <dgm:prSet/>
      <dgm:spPr/>
      <dgm:t>
        <a:bodyPr/>
        <a:lstStyle/>
        <a:p>
          <a:endParaRPr lang="en-US"/>
        </a:p>
      </dgm:t>
    </dgm:pt>
    <dgm:pt modelId="{04578AD1-1C47-46A6-BED6-EA664ADF6A5D}" type="sibTrans" cxnId="{788BDF5A-2090-4C64-8D6D-C7BC4C18120D}">
      <dgm:prSet/>
      <dgm:spPr/>
      <dgm:t>
        <a:bodyPr/>
        <a:lstStyle/>
        <a:p>
          <a:endParaRPr lang="en-US"/>
        </a:p>
      </dgm:t>
    </dgm:pt>
    <dgm:pt modelId="{E31712F1-6459-4542-AA70-166C50B4114C}" type="pres">
      <dgm:prSet presAssocID="{38A04CA6-7403-4C99-BE45-BD993424B008}" presName="Name0" presStyleCnt="0">
        <dgm:presLayoutVars>
          <dgm:dir/>
          <dgm:animLvl val="lvl"/>
          <dgm:resizeHandles/>
        </dgm:presLayoutVars>
      </dgm:prSet>
      <dgm:spPr/>
      <dgm:t>
        <a:bodyPr/>
        <a:lstStyle/>
        <a:p>
          <a:endParaRPr lang="en-US"/>
        </a:p>
      </dgm:t>
    </dgm:pt>
    <dgm:pt modelId="{8CAE4ABA-478C-4460-ADB7-3A409E63A710}" type="pres">
      <dgm:prSet presAssocID="{F0F5843B-EE78-4F1D-9BFA-57AD8823FC12}" presName="linNode" presStyleCnt="0"/>
      <dgm:spPr/>
    </dgm:pt>
    <dgm:pt modelId="{CB79FFE3-7FFE-4777-B481-D4240A7334AA}" type="pres">
      <dgm:prSet presAssocID="{F0F5843B-EE78-4F1D-9BFA-57AD8823FC12}" presName="parentShp" presStyleLbl="node1" presStyleIdx="0" presStyleCnt="3" custScaleX="550538">
        <dgm:presLayoutVars>
          <dgm:bulletEnabled val="1"/>
        </dgm:presLayoutVars>
      </dgm:prSet>
      <dgm:spPr/>
      <dgm:t>
        <a:bodyPr/>
        <a:lstStyle/>
        <a:p>
          <a:endParaRPr lang="en-US"/>
        </a:p>
      </dgm:t>
    </dgm:pt>
    <dgm:pt modelId="{69A73277-D1DB-4E23-A11A-B8FA65B75154}" type="pres">
      <dgm:prSet presAssocID="{F0F5843B-EE78-4F1D-9BFA-57AD8823FC12}" presName="childShp" presStyleLbl="bgAccFollowNode1" presStyleIdx="0" presStyleCnt="3">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6F4211F-202E-4734-9C33-6379A01AD788}" type="pres">
      <dgm:prSet presAssocID="{052E414C-1025-4200-BE89-15591889D6BC}" presName="spacing" presStyleCnt="0"/>
      <dgm:spPr/>
    </dgm:pt>
    <dgm:pt modelId="{643C22F9-2A1D-4036-8EC5-4AC5C69ECDB5}" type="pres">
      <dgm:prSet presAssocID="{3F3F30B1-B3D0-4FF2-B469-E9D4DA108F42}" presName="linNode" presStyleCnt="0"/>
      <dgm:spPr/>
    </dgm:pt>
    <dgm:pt modelId="{65FC3D96-516E-4EA2-AE4F-CD4615D8713A}" type="pres">
      <dgm:prSet presAssocID="{3F3F30B1-B3D0-4FF2-B469-E9D4DA108F42}" presName="parentShp" presStyleLbl="node1" presStyleIdx="1" presStyleCnt="3" custScaleX="550538">
        <dgm:presLayoutVars>
          <dgm:bulletEnabled val="1"/>
        </dgm:presLayoutVars>
      </dgm:prSet>
      <dgm:spPr/>
      <dgm:t>
        <a:bodyPr/>
        <a:lstStyle/>
        <a:p>
          <a:endParaRPr lang="en-US"/>
        </a:p>
      </dgm:t>
    </dgm:pt>
    <dgm:pt modelId="{8C8EC484-DE34-49B3-800C-8574A8F67A68}" type="pres">
      <dgm:prSet presAssocID="{3F3F30B1-B3D0-4FF2-B469-E9D4DA108F42}" presName="childShp" presStyleLbl="bgAccFollowNode1" presStyleIdx="1" presStyleCnt="3">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092A6BB-5FD3-4FCB-A28E-5FBD886F45D6}" type="pres">
      <dgm:prSet presAssocID="{527D4292-C58A-43ED-8093-C41DE328B9F9}" presName="spacing" presStyleCnt="0"/>
      <dgm:spPr/>
    </dgm:pt>
    <dgm:pt modelId="{DAF8E4D9-451C-4E4C-9D9F-9020F8FB64BE}" type="pres">
      <dgm:prSet presAssocID="{98A1EBF7-6541-4199-8A1F-DC63854B32FD}" presName="linNode" presStyleCnt="0"/>
      <dgm:spPr/>
    </dgm:pt>
    <dgm:pt modelId="{1B6E4F4C-2D89-4B2C-94ED-A4663A6DA876}" type="pres">
      <dgm:prSet presAssocID="{98A1EBF7-6541-4199-8A1F-DC63854B32FD}" presName="parentShp" presStyleLbl="node1" presStyleIdx="2" presStyleCnt="3" custScaleX="550538">
        <dgm:presLayoutVars>
          <dgm:bulletEnabled val="1"/>
        </dgm:presLayoutVars>
      </dgm:prSet>
      <dgm:spPr/>
      <dgm:t>
        <a:bodyPr/>
        <a:lstStyle/>
        <a:p>
          <a:endParaRPr lang="en-US"/>
        </a:p>
      </dgm:t>
    </dgm:pt>
    <dgm:pt modelId="{C6A7D7BA-9F04-4AA3-A486-73D4A146AC1A}" type="pres">
      <dgm:prSet presAssocID="{98A1EBF7-6541-4199-8A1F-DC63854B32FD}" presName="childShp" presStyleLbl="bgAccFollowNode1" presStyleIdx="2" presStyleCnt="3">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4B938126-1676-4314-BA47-EAD0BF936F32}" type="presOf" srcId="{F0F5843B-EE78-4F1D-9BFA-57AD8823FC12}" destId="{CB79FFE3-7FFE-4777-B481-D4240A7334AA}" srcOrd="0" destOrd="0" presId="urn:microsoft.com/office/officeart/2005/8/layout/vList6"/>
    <dgm:cxn modelId="{788BDF5A-2090-4C64-8D6D-C7BC4C18120D}" srcId="{38A04CA6-7403-4C99-BE45-BD993424B008}" destId="{98A1EBF7-6541-4199-8A1F-DC63854B32FD}" srcOrd="2" destOrd="0" parTransId="{4C38CBF0-9B44-46E1-9320-ABA9B6871BFA}" sibTransId="{04578AD1-1C47-46A6-BED6-EA664ADF6A5D}"/>
    <dgm:cxn modelId="{3A26C50F-7C2C-486A-8193-FBAF1BF609A1}" type="presOf" srcId="{98A1EBF7-6541-4199-8A1F-DC63854B32FD}" destId="{1B6E4F4C-2D89-4B2C-94ED-A4663A6DA876}" srcOrd="0" destOrd="0" presId="urn:microsoft.com/office/officeart/2005/8/layout/vList6"/>
    <dgm:cxn modelId="{EC088627-B06B-407A-AB2C-F6E72812E8D6}" type="presOf" srcId="{3F3F30B1-B3D0-4FF2-B469-E9D4DA108F42}" destId="{65FC3D96-516E-4EA2-AE4F-CD4615D8713A}" srcOrd="0" destOrd="0" presId="urn:microsoft.com/office/officeart/2005/8/layout/vList6"/>
    <dgm:cxn modelId="{24F2418B-5007-4DF7-AE0D-E12C8F5C1D5C}" srcId="{38A04CA6-7403-4C99-BE45-BD993424B008}" destId="{3F3F30B1-B3D0-4FF2-B469-E9D4DA108F42}" srcOrd="1" destOrd="0" parTransId="{0D6BB24F-FB4D-4CE3-9E09-8DBB1A7EA87C}" sibTransId="{527D4292-C58A-43ED-8093-C41DE328B9F9}"/>
    <dgm:cxn modelId="{6CCEEBC9-C3B5-47FE-8D0E-A61393A5568C}" srcId="{38A04CA6-7403-4C99-BE45-BD993424B008}" destId="{F0F5843B-EE78-4F1D-9BFA-57AD8823FC12}" srcOrd="0" destOrd="0" parTransId="{26329227-F5CD-4C20-B927-ADB13D9B0869}" sibTransId="{052E414C-1025-4200-BE89-15591889D6BC}"/>
    <dgm:cxn modelId="{817F8B83-1767-49A0-AFD3-02A96A1866A0}" type="presOf" srcId="{38A04CA6-7403-4C99-BE45-BD993424B008}" destId="{E31712F1-6459-4542-AA70-166C50B4114C}" srcOrd="0" destOrd="0" presId="urn:microsoft.com/office/officeart/2005/8/layout/vList6"/>
    <dgm:cxn modelId="{665A4B33-6A13-4317-87B1-92FEB19D08D8}" type="presParOf" srcId="{E31712F1-6459-4542-AA70-166C50B4114C}" destId="{8CAE4ABA-478C-4460-ADB7-3A409E63A710}" srcOrd="0" destOrd="0" presId="urn:microsoft.com/office/officeart/2005/8/layout/vList6"/>
    <dgm:cxn modelId="{82D44084-1031-4334-9B6B-4991C339A270}" type="presParOf" srcId="{8CAE4ABA-478C-4460-ADB7-3A409E63A710}" destId="{CB79FFE3-7FFE-4777-B481-D4240A7334AA}" srcOrd="0" destOrd="0" presId="urn:microsoft.com/office/officeart/2005/8/layout/vList6"/>
    <dgm:cxn modelId="{F2AADB85-B6C8-416D-B910-73D12622C983}" type="presParOf" srcId="{8CAE4ABA-478C-4460-ADB7-3A409E63A710}" destId="{69A73277-D1DB-4E23-A11A-B8FA65B75154}" srcOrd="1" destOrd="0" presId="urn:microsoft.com/office/officeart/2005/8/layout/vList6"/>
    <dgm:cxn modelId="{81E733B7-CD01-4FC6-BF97-31C7CAD0B95D}" type="presParOf" srcId="{E31712F1-6459-4542-AA70-166C50B4114C}" destId="{D6F4211F-202E-4734-9C33-6379A01AD788}" srcOrd="1" destOrd="0" presId="urn:microsoft.com/office/officeart/2005/8/layout/vList6"/>
    <dgm:cxn modelId="{140F98C1-D0B1-4BA3-90DA-5BB3DEF64068}" type="presParOf" srcId="{E31712F1-6459-4542-AA70-166C50B4114C}" destId="{643C22F9-2A1D-4036-8EC5-4AC5C69ECDB5}" srcOrd="2" destOrd="0" presId="urn:microsoft.com/office/officeart/2005/8/layout/vList6"/>
    <dgm:cxn modelId="{EC511E7D-B548-467C-B6A3-C9F3D4C7086F}" type="presParOf" srcId="{643C22F9-2A1D-4036-8EC5-4AC5C69ECDB5}" destId="{65FC3D96-516E-4EA2-AE4F-CD4615D8713A}" srcOrd="0" destOrd="0" presId="urn:microsoft.com/office/officeart/2005/8/layout/vList6"/>
    <dgm:cxn modelId="{E0414A5D-9802-4B7A-92AE-04C9515D63CE}" type="presParOf" srcId="{643C22F9-2A1D-4036-8EC5-4AC5C69ECDB5}" destId="{8C8EC484-DE34-49B3-800C-8574A8F67A68}" srcOrd="1" destOrd="0" presId="urn:microsoft.com/office/officeart/2005/8/layout/vList6"/>
    <dgm:cxn modelId="{6ADE089F-DE69-4832-A368-113A6A7D52C2}" type="presParOf" srcId="{E31712F1-6459-4542-AA70-166C50B4114C}" destId="{9092A6BB-5FD3-4FCB-A28E-5FBD886F45D6}" srcOrd="3" destOrd="0" presId="urn:microsoft.com/office/officeart/2005/8/layout/vList6"/>
    <dgm:cxn modelId="{FD8AD623-7AB4-4690-B745-3E030244ACDD}" type="presParOf" srcId="{E31712F1-6459-4542-AA70-166C50B4114C}" destId="{DAF8E4D9-451C-4E4C-9D9F-9020F8FB64BE}" srcOrd="4" destOrd="0" presId="urn:microsoft.com/office/officeart/2005/8/layout/vList6"/>
    <dgm:cxn modelId="{B95972CC-06C5-46F7-813F-D93F9B0AAC4D}" type="presParOf" srcId="{DAF8E4D9-451C-4E4C-9D9F-9020F8FB64BE}" destId="{1B6E4F4C-2D89-4B2C-94ED-A4663A6DA876}" srcOrd="0" destOrd="0" presId="urn:microsoft.com/office/officeart/2005/8/layout/vList6"/>
    <dgm:cxn modelId="{B1F6AA75-B8BF-4815-B01E-06D225B8F1FC}" type="presParOf" srcId="{DAF8E4D9-451C-4E4C-9D9F-9020F8FB64BE}" destId="{C6A7D7BA-9F04-4AA3-A486-73D4A146AC1A}"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079AB6-F909-4AAD-8AA3-3197FA311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5F35E0-D796-47DE-8FC0-21CA5E04CA4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200" dirty="0" smtClean="0"/>
            <a:t>1. </a:t>
          </a:r>
          <a:r>
            <a:rPr lang="en-US" sz="1400" dirty="0" smtClean="0"/>
            <a:t>The Real live interactions cannot be performed( Ex. scanning , capturing </a:t>
          </a:r>
          <a:r>
            <a:rPr lang="en-US" sz="1400" dirty="0" err="1" smtClean="0"/>
            <a:t>etc</a:t>
          </a:r>
          <a:r>
            <a:rPr lang="en-US" sz="1400" dirty="0" smtClean="0"/>
            <a:t>) </a:t>
          </a:r>
        </a:p>
        <a:p>
          <a:pPr rtl="0"/>
          <a:r>
            <a:rPr lang="en-US" sz="1400" dirty="0" smtClean="0"/>
            <a:t>- It is not possible to test the applications on a live network connectivity.</a:t>
          </a:r>
          <a:endParaRPr lang="en-US" sz="1400" dirty="0"/>
        </a:p>
      </dgm:t>
    </dgm:pt>
    <dgm:pt modelId="{7114C404-9A20-4A40-BF01-D36E789E728A}" type="parTrans" cxnId="{4B8D51EE-460E-4CB6-8E4E-C4B38A0C4AF9}">
      <dgm:prSet/>
      <dgm:spPr/>
      <dgm:t>
        <a:bodyPr/>
        <a:lstStyle/>
        <a:p>
          <a:endParaRPr lang="en-US"/>
        </a:p>
      </dgm:t>
    </dgm:pt>
    <dgm:pt modelId="{AF958E94-3A4A-49E5-98D3-137517E96EE1}" type="sibTrans" cxnId="{4B8D51EE-460E-4CB6-8E4E-C4B38A0C4AF9}">
      <dgm:prSet/>
      <dgm:spPr/>
      <dgm:t>
        <a:bodyPr/>
        <a:lstStyle/>
        <a:p>
          <a:endParaRPr lang="en-US"/>
        </a:p>
      </dgm:t>
    </dgm:pt>
    <dgm:pt modelId="{DF54845E-E816-4E34-BABC-059CE689D6A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2. It just mimics the mobile device from various platforms and hence testing on the emulator cannot guarantee the stability of the application.</a:t>
          </a:r>
          <a:endParaRPr lang="en-US" dirty="0"/>
        </a:p>
      </dgm:t>
    </dgm:pt>
    <dgm:pt modelId="{9DB4FFE1-9F6D-4A8A-A20E-9CB75C4F60F6}" type="parTrans" cxnId="{625836AF-4FFA-40EF-9665-38127EB861DE}">
      <dgm:prSet/>
      <dgm:spPr/>
      <dgm:t>
        <a:bodyPr/>
        <a:lstStyle/>
        <a:p>
          <a:endParaRPr lang="en-US"/>
        </a:p>
      </dgm:t>
    </dgm:pt>
    <dgm:pt modelId="{BA109F8F-F0C5-4E19-A8D4-50A45365EB86}" type="sibTrans" cxnId="{625836AF-4FFA-40EF-9665-38127EB861DE}">
      <dgm:prSet/>
      <dgm:spPr/>
      <dgm:t>
        <a:bodyPr/>
        <a:lstStyle/>
        <a:p>
          <a:endParaRPr lang="en-US"/>
        </a:p>
      </dgm:t>
    </dgm:pt>
    <dgm:pt modelId="{960F688F-F294-4BF6-9DC9-64297C37AC2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3. Some of the interruption test scenarios may also not work properly as like in real handset to predict the actual behavior of the application.</a:t>
          </a:r>
          <a:endParaRPr lang="en-US" dirty="0"/>
        </a:p>
      </dgm:t>
    </dgm:pt>
    <dgm:pt modelId="{8CCF2BE5-6632-4C77-BC52-EE4844D4D0C2}" type="parTrans" cxnId="{99AD0923-8AD9-4EA8-8CF4-1576B4D8EE14}">
      <dgm:prSet/>
      <dgm:spPr/>
      <dgm:t>
        <a:bodyPr/>
        <a:lstStyle/>
        <a:p>
          <a:endParaRPr lang="en-US"/>
        </a:p>
      </dgm:t>
    </dgm:pt>
    <dgm:pt modelId="{9B000EA4-2F60-4546-8744-8A051D6CD532}" type="sibTrans" cxnId="{99AD0923-8AD9-4EA8-8CF4-1576B4D8EE14}">
      <dgm:prSet/>
      <dgm:spPr/>
      <dgm:t>
        <a:bodyPr/>
        <a:lstStyle/>
        <a:p>
          <a:endParaRPr lang="en-US"/>
        </a:p>
      </dgm:t>
    </dgm:pt>
    <dgm:pt modelId="{E5BD173F-E29D-482A-A33D-9A1D66503D7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4. Memory Leak issues and Performance issues cannot be detected. </a:t>
          </a:r>
          <a:endParaRPr lang="en-US" dirty="0"/>
        </a:p>
      </dgm:t>
    </dgm:pt>
    <dgm:pt modelId="{982BDB85-6EA6-4670-9F60-2DEB8177C149}" type="parTrans" cxnId="{4C462DF9-2399-46F0-804F-E51EBFB9B377}">
      <dgm:prSet/>
      <dgm:spPr/>
      <dgm:t>
        <a:bodyPr/>
        <a:lstStyle/>
        <a:p>
          <a:endParaRPr lang="en-US"/>
        </a:p>
      </dgm:t>
    </dgm:pt>
    <dgm:pt modelId="{2AC0F14B-1F9A-47D5-AB5C-167D61E16AC2}" type="sibTrans" cxnId="{4C462DF9-2399-46F0-804F-E51EBFB9B377}">
      <dgm:prSet/>
      <dgm:spPr/>
      <dgm:t>
        <a:bodyPr/>
        <a:lstStyle/>
        <a:p>
          <a:endParaRPr lang="en-US"/>
        </a:p>
      </dgm:t>
    </dgm:pt>
    <dgm:pt modelId="{E0EF63F5-E9B2-49B6-8E64-B79BA212EB0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dirty="0" smtClean="0"/>
            <a:t>5. Dependency on platform to launch the simulator (Ex. MAC Desktop)</a:t>
          </a:r>
          <a:endParaRPr lang="en-US" dirty="0"/>
        </a:p>
      </dgm:t>
    </dgm:pt>
    <dgm:pt modelId="{B7166741-C6E1-487B-B8A3-15E317EAEB34}" type="parTrans" cxnId="{B3CBC2B7-7E63-4969-AA35-5FB278DF5021}">
      <dgm:prSet/>
      <dgm:spPr/>
      <dgm:t>
        <a:bodyPr/>
        <a:lstStyle/>
        <a:p>
          <a:endParaRPr lang="en-US"/>
        </a:p>
      </dgm:t>
    </dgm:pt>
    <dgm:pt modelId="{404957D0-6849-47ED-9A5A-7B021A649E08}" type="sibTrans" cxnId="{B3CBC2B7-7E63-4969-AA35-5FB278DF5021}">
      <dgm:prSet/>
      <dgm:spPr/>
      <dgm:t>
        <a:bodyPr/>
        <a:lstStyle/>
        <a:p>
          <a:endParaRPr lang="en-US"/>
        </a:p>
      </dgm:t>
    </dgm:pt>
    <dgm:pt modelId="{A60B0226-0625-423F-A1A9-8C88770035BC}" type="pres">
      <dgm:prSet presAssocID="{14079AB6-F909-4AAD-8AA3-3197FA311968}" presName="Name0" presStyleCnt="0">
        <dgm:presLayoutVars>
          <dgm:dir/>
          <dgm:animLvl val="lvl"/>
          <dgm:resizeHandles val="exact"/>
        </dgm:presLayoutVars>
      </dgm:prSet>
      <dgm:spPr/>
      <dgm:t>
        <a:bodyPr/>
        <a:lstStyle/>
        <a:p>
          <a:endParaRPr lang="en-US"/>
        </a:p>
      </dgm:t>
    </dgm:pt>
    <dgm:pt modelId="{84C8933D-CE1E-46B6-B1A8-A4EDF84B287D}" type="pres">
      <dgm:prSet presAssocID="{885F35E0-D796-47DE-8FC0-21CA5E04CA43}" presName="linNode" presStyleCnt="0"/>
      <dgm:spPr/>
    </dgm:pt>
    <dgm:pt modelId="{FDAF629B-B2D0-493B-B1C9-4637B40CA168}" type="pres">
      <dgm:prSet presAssocID="{885F35E0-D796-47DE-8FC0-21CA5E04CA43}" presName="parentText" presStyleLbl="node1" presStyleIdx="0" presStyleCnt="5" custScaleX="277778" custScaleY="146901">
        <dgm:presLayoutVars>
          <dgm:chMax val="1"/>
          <dgm:bulletEnabled val="1"/>
        </dgm:presLayoutVars>
      </dgm:prSet>
      <dgm:spPr/>
      <dgm:t>
        <a:bodyPr/>
        <a:lstStyle/>
        <a:p>
          <a:endParaRPr lang="en-US"/>
        </a:p>
      </dgm:t>
    </dgm:pt>
    <dgm:pt modelId="{7553AFD2-4D95-4F96-ADBC-A0FF234101FA}" type="pres">
      <dgm:prSet presAssocID="{AF958E94-3A4A-49E5-98D3-137517E96EE1}" presName="sp" presStyleCnt="0"/>
      <dgm:spPr/>
    </dgm:pt>
    <dgm:pt modelId="{44CABF60-3F2D-4633-97E4-3E048107CB4D}" type="pres">
      <dgm:prSet presAssocID="{DF54845E-E816-4E34-BABC-059CE689D6A4}" presName="linNode" presStyleCnt="0"/>
      <dgm:spPr/>
    </dgm:pt>
    <dgm:pt modelId="{BB73C5ED-A81A-4824-A169-D0FD23453F95}" type="pres">
      <dgm:prSet presAssocID="{DF54845E-E816-4E34-BABC-059CE689D6A4}" presName="parentText" presStyleLbl="node1" presStyleIdx="1" presStyleCnt="5" custScaleX="277778">
        <dgm:presLayoutVars>
          <dgm:chMax val="1"/>
          <dgm:bulletEnabled val="1"/>
        </dgm:presLayoutVars>
      </dgm:prSet>
      <dgm:spPr/>
      <dgm:t>
        <a:bodyPr/>
        <a:lstStyle/>
        <a:p>
          <a:endParaRPr lang="en-US"/>
        </a:p>
      </dgm:t>
    </dgm:pt>
    <dgm:pt modelId="{B958886C-25E5-4882-BA02-C9F35A648957}" type="pres">
      <dgm:prSet presAssocID="{BA109F8F-F0C5-4E19-A8D4-50A45365EB86}" presName="sp" presStyleCnt="0"/>
      <dgm:spPr/>
    </dgm:pt>
    <dgm:pt modelId="{1D5DDF74-D551-4153-988B-DB2E2AAF3830}" type="pres">
      <dgm:prSet presAssocID="{960F688F-F294-4BF6-9DC9-64297C37AC20}" presName="linNode" presStyleCnt="0"/>
      <dgm:spPr/>
    </dgm:pt>
    <dgm:pt modelId="{2B492195-F556-4812-AC44-D7F933FB767C}" type="pres">
      <dgm:prSet presAssocID="{960F688F-F294-4BF6-9DC9-64297C37AC20}" presName="parentText" presStyleLbl="node1" presStyleIdx="2" presStyleCnt="5" custScaleX="277778">
        <dgm:presLayoutVars>
          <dgm:chMax val="1"/>
          <dgm:bulletEnabled val="1"/>
        </dgm:presLayoutVars>
      </dgm:prSet>
      <dgm:spPr/>
      <dgm:t>
        <a:bodyPr/>
        <a:lstStyle/>
        <a:p>
          <a:endParaRPr lang="en-US"/>
        </a:p>
      </dgm:t>
    </dgm:pt>
    <dgm:pt modelId="{7FFAB8F4-F572-436A-A447-0F66826F3F82}" type="pres">
      <dgm:prSet presAssocID="{9B000EA4-2F60-4546-8744-8A051D6CD532}" presName="sp" presStyleCnt="0"/>
      <dgm:spPr/>
    </dgm:pt>
    <dgm:pt modelId="{79AB8ECB-D619-4D08-AB29-1E2C1F4DB3DE}" type="pres">
      <dgm:prSet presAssocID="{E5BD173F-E29D-482A-A33D-9A1D66503D7F}" presName="linNode" presStyleCnt="0"/>
      <dgm:spPr/>
    </dgm:pt>
    <dgm:pt modelId="{63B46A3C-FE87-4A94-BB5D-FDEF65C3B721}" type="pres">
      <dgm:prSet presAssocID="{E5BD173F-E29D-482A-A33D-9A1D66503D7F}" presName="parentText" presStyleLbl="node1" presStyleIdx="3" presStyleCnt="5" custScaleX="277778">
        <dgm:presLayoutVars>
          <dgm:chMax val="1"/>
          <dgm:bulletEnabled val="1"/>
        </dgm:presLayoutVars>
      </dgm:prSet>
      <dgm:spPr/>
      <dgm:t>
        <a:bodyPr/>
        <a:lstStyle/>
        <a:p>
          <a:endParaRPr lang="en-US"/>
        </a:p>
      </dgm:t>
    </dgm:pt>
    <dgm:pt modelId="{A34CDDFB-ABC3-4E71-A619-B96640660AA0}" type="pres">
      <dgm:prSet presAssocID="{2AC0F14B-1F9A-47D5-AB5C-167D61E16AC2}" presName="sp" presStyleCnt="0"/>
      <dgm:spPr/>
    </dgm:pt>
    <dgm:pt modelId="{6571C506-D9D4-4EBB-A160-A078FC058AE4}" type="pres">
      <dgm:prSet presAssocID="{E0EF63F5-E9B2-49B6-8E64-B79BA212EB04}" presName="linNode" presStyleCnt="0"/>
      <dgm:spPr/>
    </dgm:pt>
    <dgm:pt modelId="{51DEC4C6-DC24-43C4-9CBE-00D7237FDC53}" type="pres">
      <dgm:prSet presAssocID="{E0EF63F5-E9B2-49B6-8E64-B79BA212EB04}" presName="parentText" presStyleLbl="node1" presStyleIdx="4" presStyleCnt="5" custScaleX="277778">
        <dgm:presLayoutVars>
          <dgm:chMax val="1"/>
          <dgm:bulletEnabled val="1"/>
        </dgm:presLayoutVars>
      </dgm:prSet>
      <dgm:spPr/>
      <dgm:t>
        <a:bodyPr/>
        <a:lstStyle/>
        <a:p>
          <a:endParaRPr lang="en-US"/>
        </a:p>
      </dgm:t>
    </dgm:pt>
  </dgm:ptLst>
  <dgm:cxnLst>
    <dgm:cxn modelId="{197905F5-8448-4F8A-8D59-FD509AD28914}" type="presOf" srcId="{885F35E0-D796-47DE-8FC0-21CA5E04CA43}" destId="{FDAF629B-B2D0-493B-B1C9-4637B40CA168}" srcOrd="0" destOrd="0" presId="urn:microsoft.com/office/officeart/2005/8/layout/vList5"/>
    <dgm:cxn modelId="{99AD0923-8AD9-4EA8-8CF4-1576B4D8EE14}" srcId="{14079AB6-F909-4AAD-8AA3-3197FA311968}" destId="{960F688F-F294-4BF6-9DC9-64297C37AC20}" srcOrd="2" destOrd="0" parTransId="{8CCF2BE5-6632-4C77-BC52-EE4844D4D0C2}" sibTransId="{9B000EA4-2F60-4546-8744-8A051D6CD532}"/>
    <dgm:cxn modelId="{625836AF-4FFA-40EF-9665-38127EB861DE}" srcId="{14079AB6-F909-4AAD-8AA3-3197FA311968}" destId="{DF54845E-E816-4E34-BABC-059CE689D6A4}" srcOrd="1" destOrd="0" parTransId="{9DB4FFE1-9F6D-4A8A-A20E-9CB75C4F60F6}" sibTransId="{BA109F8F-F0C5-4E19-A8D4-50A45365EB86}"/>
    <dgm:cxn modelId="{4B8D51EE-460E-4CB6-8E4E-C4B38A0C4AF9}" srcId="{14079AB6-F909-4AAD-8AA3-3197FA311968}" destId="{885F35E0-D796-47DE-8FC0-21CA5E04CA43}" srcOrd="0" destOrd="0" parTransId="{7114C404-9A20-4A40-BF01-D36E789E728A}" sibTransId="{AF958E94-3A4A-49E5-98D3-137517E96EE1}"/>
    <dgm:cxn modelId="{4C462DF9-2399-46F0-804F-E51EBFB9B377}" srcId="{14079AB6-F909-4AAD-8AA3-3197FA311968}" destId="{E5BD173F-E29D-482A-A33D-9A1D66503D7F}" srcOrd="3" destOrd="0" parTransId="{982BDB85-6EA6-4670-9F60-2DEB8177C149}" sibTransId="{2AC0F14B-1F9A-47D5-AB5C-167D61E16AC2}"/>
    <dgm:cxn modelId="{F9308BA3-6E65-40C4-8130-6B1E64D6A935}" type="presOf" srcId="{E5BD173F-E29D-482A-A33D-9A1D66503D7F}" destId="{63B46A3C-FE87-4A94-BB5D-FDEF65C3B721}" srcOrd="0" destOrd="0" presId="urn:microsoft.com/office/officeart/2005/8/layout/vList5"/>
    <dgm:cxn modelId="{7B76F2D4-E17C-4771-86A2-001763321F29}" type="presOf" srcId="{14079AB6-F909-4AAD-8AA3-3197FA311968}" destId="{A60B0226-0625-423F-A1A9-8C88770035BC}" srcOrd="0" destOrd="0" presId="urn:microsoft.com/office/officeart/2005/8/layout/vList5"/>
    <dgm:cxn modelId="{07687AC5-37C4-45D7-8B6B-394CADC86DB8}" type="presOf" srcId="{960F688F-F294-4BF6-9DC9-64297C37AC20}" destId="{2B492195-F556-4812-AC44-D7F933FB767C}" srcOrd="0" destOrd="0" presId="urn:microsoft.com/office/officeart/2005/8/layout/vList5"/>
    <dgm:cxn modelId="{1ED086EF-9B96-453E-A12C-013E5CBB6913}" type="presOf" srcId="{DF54845E-E816-4E34-BABC-059CE689D6A4}" destId="{BB73C5ED-A81A-4824-A169-D0FD23453F95}" srcOrd="0" destOrd="0" presId="urn:microsoft.com/office/officeart/2005/8/layout/vList5"/>
    <dgm:cxn modelId="{E0571E3F-3EFA-40D9-A008-3EFF6C8238F7}" type="presOf" srcId="{E0EF63F5-E9B2-49B6-8E64-B79BA212EB04}" destId="{51DEC4C6-DC24-43C4-9CBE-00D7237FDC53}" srcOrd="0" destOrd="0" presId="urn:microsoft.com/office/officeart/2005/8/layout/vList5"/>
    <dgm:cxn modelId="{B3CBC2B7-7E63-4969-AA35-5FB278DF5021}" srcId="{14079AB6-F909-4AAD-8AA3-3197FA311968}" destId="{E0EF63F5-E9B2-49B6-8E64-B79BA212EB04}" srcOrd="4" destOrd="0" parTransId="{B7166741-C6E1-487B-B8A3-15E317EAEB34}" sibTransId="{404957D0-6849-47ED-9A5A-7B021A649E08}"/>
    <dgm:cxn modelId="{87E1628B-C1CF-4C3E-9712-DE3FB6773691}" type="presParOf" srcId="{A60B0226-0625-423F-A1A9-8C88770035BC}" destId="{84C8933D-CE1E-46B6-B1A8-A4EDF84B287D}" srcOrd="0" destOrd="0" presId="urn:microsoft.com/office/officeart/2005/8/layout/vList5"/>
    <dgm:cxn modelId="{07CE29A9-A85E-4B1F-A484-71894AA72205}" type="presParOf" srcId="{84C8933D-CE1E-46B6-B1A8-A4EDF84B287D}" destId="{FDAF629B-B2D0-493B-B1C9-4637B40CA168}" srcOrd="0" destOrd="0" presId="urn:microsoft.com/office/officeart/2005/8/layout/vList5"/>
    <dgm:cxn modelId="{1B2A0959-FABE-4BEC-9FA1-77BBE06CFF7D}" type="presParOf" srcId="{A60B0226-0625-423F-A1A9-8C88770035BC}" destId="{7553AFD2-4D95-4F96-ADBC-A0FF234101FA}" srcOrd="1" destOrd="0" presId="urn:microsoft.com/office/officeart/2005/8/layout/vList5"/>
    <dgm:cxn modelId="{52E3E2B6-AFC6-4C3B-BF7E-8722351DF161}" type="presParOf" srcId="{A60B0226-0625-423F-A1A9-8C88770035BC}" destId="{44CABF60-3F2D-4633-97E4-3E048107CB4D}" srcOrd="2" destOrd="0" presId="urn:microsoft.com/office/officeart/2005/8/layout/vList5"/>
    <dgm:cxn modelId="{9B28F7EF-3B32-4C3D-A2D4-58976EEA7D3E}" type="presParOf" srcId="{44CABF60-3F2D-4633-97E4-3E048107CB4D}" destId="{BB73C5ED-A81A-4824-A169-D0FD23453F95}" srcOrd="0" destOrd="0" presId="urn:microsoft.com/office/officeart/2005/8/layout/vList5"/>
    <dgm:cxn modelId="{41009F2B-C7D4-4819-A7C9-2F429D350719}" type="presParOf" srcId="{A60B0226-0625-423F-A1A9-8C88770035BC}" destId="{B958886C-25E5-4882-BA02-C9F35A648957}" srcOrd="3" destOrd="0" presId="urn:microsoft.com/office/officeart/2005/8/layout/vList5"/>
    <dgm:cxn modelId="{8EAED51C-A785-4060-834E-D0C9F673D6E9}" type="presParOf" srcId="{A60B0226-0625-423F-A1A9-8C88770035BC}" destId="{1D5DDF74-D551-4153-988B-DB2E2AAF3830}" srcOrd="4" destOrd="0" presId="urn:microsoft.com/office/officeart/2005/8/layout/vList5"/>
    <dgm:cxn modelId="{D8C6EB2E-D2DA-454D-842D-7C22B263E81D}" type="presParOf" srcId="{1D5DDF74-D551-4153-988B-DB2E2AAF3830}" destId="{2B492195-F556-4812-AC44-D7F933FB767C}" srcOrd="0" destOrd="0" presId="urn:microsoft.com/office/officeart/2005/8/layout/vList5"/>
    <dgm:cxn modelId="{B2BEE2A4-465B-4831-8B4F-93774B017D8F}" type="presParOf" srcId="{A60B0226-0625-423F-A1A9-8C88770035BC}" destId="{7FFAB8F4-F572-436A-A447-0F66826F3F82}" srcOrd="5" destOrd="0" presId="urn:microsoft.com/office/officeart/2005/8/layout/vList5"/>
    <dgm:cxn modelId="{26EF03DD-BA7C-4955-8154-4580BEABF8EF}" type="presParOf" srcId="{A60B0226-0625-423F-A1A9-8C88770035BC}" destId="{79AB8ECB-D619-4D08-AB29-1E2C1F4DB3DE}" srcOrd="6" destOrd="0" presId="urn:microsoft.com/office/officeart/2005/8/layout/vList5"/>
    <dgm:cxn modelId="{1820DB58-9C8F-4479-A86B-60B4EDBD46E7}" type="presParOf" srcId="{79AB8ECB-D619-4D08-AB29-1E2C1F4DB3DE}" destId="{63B46A3C-FE87-4A94-BB5D-FDEF65C3B721}" srcOrd="0" destOrd="0" presId="urn:microsoft.com/office/officeart/2005/8/layout/vList5"/>
    <dgm:cxn modelId="{850A79E5-8891-43E5-B958-B6B036D7580B}" type="presParOf" srcId="{A60B0226-0625-423F-A1A9-8C88770035BC}" destId="{A34CDDFB-ABC3-4E71-A619-B96640660AA0}" srcOrd="7" destOrd="0" presId="urn:microsoft.com/office/officeart/2005/8/layout/vList5"/>
    <dgm:cxn modelId="{C267CBBF-0A12-4FB8-8991-E847E4A2D5A8}" type="presParOf" srcId="{A60B0226-0625-423F-A1A9-8C88770035BC}" destId="{6571C506-D9D4-4EBB-A160-A078FC058AE4}" srcOrd="8" destOrd="0" presId="urn:microsoft.com/office/officeart/2005/8/layout/vList5"/>
    <dgm:cxn modelId="{52D447B7-4F69-477D-A67B-05412F8CA543}" type="presParOf" srcId="{6571C506-D9D4-4EBB-A160-A078FC058AE4}" destId="{51DEC4C6-DC24-43C4-9CBE-00D7237FDC53}"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599E5-8A70-45A1-87EE-A166640893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0B1F7E6-21C5-4A63-AA85-588A8C51B532}">
      <dgm:prSet custT="1"/>
      <dgm:spPr>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800" b="1" dirty="0" smtClean="0">
              <a:solidFill>
                <a:srgbClr val="FFFF99"/>
              </a:solidFill>
            </a:rPr>
            <a:t>Core Banking</a:t>
          </a:r>
        </a:p>
        <a:p>
          <a:pPr algn="l"/>
          <a:r>
            <a:rPr lang="en-US" sz="1800" b="1" dirty="0" smtClean="0">
              <a:solidFill>
                <a:srgbClr val="FFFF99"/>
              </a:solidFill>
            </a:rPr>
            <a:t>Corporate Banking</a:t>
          </a:r>
        </a:p>
        <a:p>
          <a:pPr algn="l"/>
          <a:r>
            <a:rPr lang="en-US" sz="1800" b="1" dirty="0" smtClean="0">
              <a:solidFill>
                <a:srgbClr val="FFFF99"/>
              </a:solidFill>
            </a:rPr>
            <a:t>Retail Banking</a:t>
          </a:r>
          <a:endParaRPr lang="en-US" sz="1800" b="1" dirty="0">
            <a:solidFill>
              <a:srgbClr val="FFFF99"/>
            </a:solidFill>
          </a:endParaRPr>
        </a:p>
      </dgm:t>
    </dgm:pt>
    <dgm:pt modelId="{641723AD-2E56-4140-9940-F1FFED421CDA}" type="parTrans" cxnId="{D6E4D906-BE4F-4C6F-8AF3-0CCF5F256564}">
      <dgm:prSet/>
      <dgm:spPr/>
      <dgm:t>
        <a:bodyPr/>
        <a:lstStyle/>
        <a:p>
          <a:endParaRPr lang="en-US"/>
        </a:p>
      </dgm:t>
    </dgm:pt>
    <dgm:pt modelId="{037BD5E2-05F2-4B16-A98F-04071CA8B5D4}" type="sibTrans" cxnId="{D6E4D906-BE4F-4C6F-8AF3-0CCF5F256564}">
      <dgm:prSet/>
      <dgm:spPr/>
      <dgm:t>
        <a:bodyPr/>
        <a:lstStyle/>
        <a:p>
          <a:endParaRPr lang="en-US"/>
        </a:p>
      </dgm:t>
    </dgm:pt>
    <dgm:pt modelId="{16FB4FF7-2F2B-4943-8A0E-59530B614BA9}">
      <dgm:prSet custT="1"/>
      <dgm:spPr>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800" b="1" dirty="0" smtClean="0">
              <a:solidFill>
                <a:srgbClr val="FFFF99"/>
              </a:solidFill>
            </a:rPr>
            <a:t>Core</a:t>
          </a:r>
        </a:p>
        <a:p>
          <a:pPr algn="l"/>
          <a:r>
            <a:rPr lang="en-US" sz="1800" b="1" dirty="0" smtClean="0">
              <a:solidFill>
                <a:srgbClr val="FFFF99"/>
              </a:solidFill>
            </a:rPr>
            <a:t>Corporate</a:t>
          </a:r>
        </a:p>
        <a:p>
          <a:pPr algn="l"/>
          <a:r>
            <a:rPr lang="en-US" sz="1800" b="1" dirty="0" smtClean="0">
              <a:solidFill>
                <a:srgbClr val="FFFF99"/>
              </a:solidFill>
            </a:rPr>
            <a:t>Retail</a:t>
          </a:r>
        </a:p>
        <a:p>
          <a:pPr algn="l"/>
          <a:r>
            <a:rPr lang="en-US" sz="1800" b="1" dirty="0" smtClean="0">
              <a:solidFill>
                <a:srgbClr val="FFFF99"/>
              </a:solidFill>
            </a:rPr>
            <a:t>Loan</a:t>
          </a:r>
        </a:p>
        <a:p>
          <a:pPr algn="l"/>
          <a:r>
            <a:rPr lang="en-US" sz="1800" b="1" dirty="0" smtClean="0">
              <a:solidFill>
                <a:srgbClr val="FFFF99"/>
              </a:solidFill>
            </a:rPr>
            <a:t>Trade Finance</a:t>
          </a:r>
        </a:p>
        <a:p>
          <a:pPr algn="l"/>
          <a:r>
            <a:rPr lang="en-US" sz="1800" b="1" dirty="0" smtClean="0">
              <a:solidFill>
                <a:srgbClr val="FFFF99"/>
              </a:solidFill>
            </a:rPr>
            <a:t>Private Banking</a:t>
          </a:r>
        </a:p>
        <a:p>
          <a:pPr algn="l"/>
          <a:r>
            <a:rPr lang="en-US" sz="1800" b="1" dirty="0" smtClean="0">
              <a:solidFill>
                <a:srgbClr val="FFFF99"/>
              </a:solidFill>
            </a:rPr>
            <a:t>Consumer Finance</a:t>
          </a:r>
        </a:p>
        <a:p>
          <a:pPr algn="l"/>
          <a:r>
            <a:rPr lang="en-US" sz="1800" b="1" dirty="0" smtClean="0">
              <a:solidFill>
                <a:srgbClr val="FFFF99"/>
              </a:solidFill>
            </a:rPr>
            <a:t>Islamic Banking</a:t>
          </a:r>
        </a:p>
        <a:p>
          <a:pPr algn="l"/>
          <a:r>
            <a:rPr lang="en-US" sz="1800" b="1" dirty="0" smtClean="0">
              <a:solidFill>
                <a:srgbClr val="FFFF99"/>
              </a:solidFill>
            </a:rPr>
            <a:t>Customer Delivery Channels/Front End Delivery </a:t>
          </a:r>
          <a:endParaRPr lang="en-US" sz="1800" b="1" dirty="0">
            <a:solidFill>
              <a:srgbClr val="FFFF99"/>
            </a:solidFill>
          </a:endParaRPr>
        </a:p>
      </dgm:t>
    </dgm:pt>
    <dgm:pt modelId="{D372165A-193A-49D0-84AB-66413A605E9F}" type="parTrans" cxnId="{FCBF2E74-B340-46DB-A1FB-EBC33A628E63}">
      <dgm:prSet/>
      <dgm:spPr/>
      <dgm:t>
        <a:bodyPr/>
        <a:lstStyle/>
        <a:p>
          <a:endParaRPr lang="en-US"/>
        </a:p>
      </dgm:t>
    </dgm:pt>
    <dgm:pt modelId="{B0951BBF-CD3A-4BD9-B24B-18B8978E1350}" type="sibTrans" cxnId="{FCBF2E74-B340-46DB-A1FB-EBC33A628E63}">
      <dgm:prSet/>
      <dgm:spPr/>
      <dgm:t>
        <a:bodyPr/>
        <a:lstStyle/>
        <a:p>
          <a:endParaRPr lang="en-US"/>
        </a:p>
      </dgm:t>
    </dgm:pt>
    <dgm:pt modelId="{4C67DC59-C178-4F89-9E41-C1F7344B60D8}" type="pres">
      <dgm:prSet presAssocID="{44E599E5-8A70-45A1-87EE-A166640893E5}" presName="Name0" presStyleCnt="0">
        <dgm:presLayoutVars>
          <dgm:dir/>
          <dgm:animLvl val="lvl"/>
          <dgm:resizeHandles val="exact"/>
        </dgm:presLayoutVars>
      </dgm:prSet>
      <dgm:spPr/>
      <dgm:t>
        <a:bodyPr/>
        <a:lstStyle/>
        <a:p>
          <a:endParaRPr lang="en-US"/>
        </a:p>
      </dgm:t>
    </dgm:pt>
    <dgm:pt modelId="{267896FB-52F7-42B0-A483-FB7C229D727D}" type="pres">
      <dgm:prSet presAssocID="{50B1F7E6-21C5-4A63-AA85-588A8C51B532}" presName="linNode" presStyleCnt="0"/>
      <dgm:spPr/>
    </dgm:pt>
    <dgm:pt modelId="{609D36C6-2158-415F-A9FB-B8697DF59086}" type="pres">
      <dgm:prSet presAssocID="{50B1F7E6-21C5-4A63-AA85-588A8C51B532}" presName="parentText" presStyleLbl="node1" presStyleIdx="0" presStyleCnt="2" custScaleX="277778" custScaleY="39698" custLinFactNeighborX="-136" custLinFactNeighborY="-70">
        <dgm:presLayoutVars>
          <dgm:chMax val="1"/>
          <dgm:bulletEnabled val="1"/>
        </dgm:presLayoutVars>
      </dgm:prSet>
      <dgm:spPr/>
      <dgm:t>
        <a:bodyPr/>
        <a:lstStyle/>
        <a:p>
          <a:endParaRPr lang="en-US"/>
        </a:p>
      </dgm:t>
    </dgm:pt>
    <dgm:pt modelId="{AA97FD83-BCEC-46EC-A58A-2A780BE28BC7}" type="pres">
      <dgm:prSet presAssocID="{037BD5E2-05F2-4B16-A98F-04071CA8B5D4}" presName="sp" presStyleCnt="0"/>
      <dgm:spPr/>
    </dgm:pt>
    <dgm:pt modelId="{80AE08CB-49D8-4DC2-BA17-D25D594048AA}" type="pres">
      <dgm:prSet presAssocID="{16FB4FF7-2F2B-4943-8A0E-59530B614BA9}" presName="linNode" presStyleCnt="0"/>
      <dgm:spPr/>
    </dgm:pt>
    <dgm:pt modelId="{4ADC59F4-6CB3-4F35-8B3A-22A14F37CC93}" type="pres">
      <dgm:prSet presAssocID="{16FB4FF7-2F2B-4943-8A0E-59530B614BA9}" presName="parentText" presStyleLbl="node1" presStyleIdx="1" presStyleCnt="2" custScaleX="277778" custLinFactNeighborX="-136" custLinFactNeighborY="629">
        <dgm:presLayoutVars>
          <dgm:chMax val="1"/>
          <dgm:bulletEnabled val="1"/>
        </dgm:presLayoutVars>
      </dgm:prSet>
      <dgm:spPr/>
      <dgm:t>
        <a:bodyPr/>
        <a:lstStyle/>
        <a:p>
          <a:endParaRPr lang="en-US"/>
        </a:p>
      </dgm:t>
    </dgm:pt>
  </dgm:ptLst>
  <dgm:cxnLst>
    <dgm:cxn modelId="{D6E4D906-BE4F-4C6F-8AF3-0CCF5F256564}" srcId="{44E599E5-8A70-45A1-87EE-A166640893E5}" destId="{50B1F7E6-21C5-4A63-AA85-588A8C51B532}" srcOrd="0" destOrd="0" parTransId="{641723AD-2E56-4140-9940-F1FFED421CDA}" sibTransId="{037BD5E2-05F2-4B16-A98F-04071CA8B5D4}"/>
    <dgm:cxn modelId="{B8F8D773-BF64-4B4F-8175-9126344894E6}" type="presOf" srcId="{16FB4FF7-2F2B-4943-8A0E-59530B614BA9}" destId="{4ADC59F4-6CB3-4F35-8B3A-22A14F37CC93}" srcOrd="0" destOrd="0" presId="urn:microsoft.com/office/officeart/2005/8/layout/vList5"/>
    <dgm:cxn modelId="{6C511296-DF5D-4060-8DFC-8B91ACF7BA64}" type="presOf" srcId="{50B1F7E6-21C5-4A63-AA85-588A8C51B532}" destId="{609D36C6-2158-415F-A9FB-B8697DF59086}" srcOrd="0" destOrd="0" presId="urn:microsoft.com/office/officeart/2005/8/layout/vList5"/>
    <dgm:cxn modelId="{FCBF2E74-B340-46DB-A1FB-EBC33A628E63}" srcId="{44E599E5-8A70-45A1-87EE-A166640893E5}" destId="{16FB4FF7-2F2B-4943-8A0E-59530B614BA9}" srcOrd="1" destOrd="0" parTransId="{D372165A-193A-49D0-84AB-66413A605E9F}" sibTransId="{B0951BBF-CD3A-4BD9-B24B-18B8978E1350}"/>
    <dgm:cxn modelId="{003F11F9-6515-4FC0-96C2-0F9A95A44730}" type="presOf" srcId="{44E599E5-8A70-45A1-87EE-A166640893E5}" destId="{4C67DC59-C178-4F89-9E41-C1F7344B60D8}" srcOrd="0" destOrd="0" presId="urn:microsoft.com/office/officeart/2005/8/layout/vList5"/>
    <dgm:cxn modelId="{DA0E40A7-A372-43C5-B3C1-7372BF78D102}" type="presParOf" srcId="{4C67DC59-C178-4F89-9E41-C1F7344B60D8}" destId="{267896FB-52F7-42B0-A483-FB7C229D727D}" srcOrd="0" destOrd="0" presId="urn:microsoft.com/office/officeart/2005/8/layout/vList5"/>
    <dgm:cxn modelId="{99449479-5163-48E8-8E16-4435C8677E46}" type="presParOf" srcId="{267896FB-52F7-42B0-A483-FB7C229D727D}" destId="{609D36C6-2158-415F-A9FB-B8697DF59086}" srcOrd="0" destOrd="0" presId="urn:microsoft.com/office/officeart/2005/8/layout/vList5"/>
    <dgm:cxn modelId="{0F093C57-735C-4826-BB5D-17BE318EE978}" type="presParOf" srcId="{4C67DC59-C178-4F89-9E41-C1F7344B60D8}" destId="{AA97FD83-BCEC-46EC-A58A-2A780BE28BC7}" srcOrd="1" destOrd="0" presId="urn:microsoft.com/office/officeart/2005/8/layout/vList5"/>
    <dgm:cxn modelId="{31BA2FBF-32F7-4C5A-858F-E5C997AE9F33}" type="presParOf" srcId="{4C67DC59-C178-4F89-9E41-C1F7344B60D8}" destId="{80AE08CB-49D8-4DC2-BA17-D25D594048AA}" srcOrd="2" destOrd="0" presId="urn:microsoft.com/office/officeart/2005/8/layout/vList5"/>
    <dgm:cxn modelId="{BBDCB4B5-12BF-46F3-8A92-DD0CACAA7D07}" type="presParOf" srcId="{80AE08CB-49D8-4DC2-BA17-D25D594048AA}" destId="{4ADC59F4-6CB3-4F35-8B3A-22A14F37CC93}" srcOrd="0" destOrd="0" presId="urn:microsoft.com/office/officeart/2005/8/layout/vList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1FCB9-96D1-45B3-AE12-F7E64CEF84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1C7B6FD-E41E-43CE-882C-262DF5D18F53}">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800" dirty="0" smtClean="0"/>
            <a:t>It should support thousands of concurrent user sessions</a:t>
          </a:r>
          <a:endParaRPr lang="en-US" sz="1800" dirty="0"/>
        </a:p>
      </dgm:t>
    </dgm:pt>
    <dgm:pt modelId="{338B57B0-BD58-467A-BBEB-F1D6237E8F1F}" type="parTrans" cxnId="{737C3237-03D4-4CFE-9CCD-AA20D3C23222}">
      <dgm:prSet/>
      <dgm:spPr/>
      <dgm:t>
        <a:bodyPr/>
        <a:lstStyle/>
        <a:p>
          <a:endParaRPr lang="en-US"/>
        </a:p>
      </dgm:t>
    </dgm:pt>
    <dgm:pt modelId="{580E28DB-612A-4677-858D-4CA958D716C5}" type="sibTrans" cxnId="{737C3237-03D4-4CFE-9CCD-AA20D3C23222}">
      <dgm:prSet/>
      <dgm:spPr/>
      <dgm:t>
        <a:bodyPr/>
        <a:lstStyle/>
        <a:p>
          <a:endParaRPr lang="en-US"/>
        </a:p>
      </dgm:t>
    </dgm:pt>
    <dgm:pt modelId="{519C3508-BC40-4BC3-AE2C-4DFAA36E4CEF}">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600" dirty="0" smtClean="0"/>
            <a:t>A banking application should integrate with other numerous applications like trading accounts, Bill pay utility, credit cards, etc.</a:t>
          </a:r>
          <a:endParaRPr lang="en-US" sz="1600" dirty="0"/>
        </a:p>
      </dgm:t>
    </dgm:pt>
    <dgm:pt modelId="{70A6E22D-856C-4E53-ADDB-63C66E87DCF2}" type="parTrans" cxnId="{6D99C265-9EF5-449C-AB38-47E80B58EDFC}">
      <dgm:prSet/>
      <dgm:spPr/>
      <dgm:t>
        <a:bodyPr/>
        <a:lstStyle/>
        <a:p>
          <a:endParaRPr lang="en-US"/>
        </a:p>
      </dgm:t>
    </dgm:pt>
    <dgm:pt modelId="{281B0F5E-7C0B-4B2F-B52E-5E7183A8BB2C}" type="sibTrans" cxnId="{6D99C265-9EF5-449C-AB38-47E80B58EDFC}">
      <dgm:prSet/>
      <dgm:spPr/>
      <dgm:t>
        <a:bodyPr/>
        <a:lstStyle/>
        <a:p>
          <a:endParaRPr lang="en-US"/>
        </a:p>
      </dgm:t>
    </dgm:pt>
    <dgm:pt modelId="{4B35EE7C-5FFB-4BFF-BE44-646A536FDD50}">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600" dirty="0" smtClean="0"/>
            <a:t>It should process fast and secure transactions</a:t>
          </a:r>
          <a:endParaRPr lang="en-US" sz="1600" dirty="0"/>
        </a:p>
      </dgm:t>
    </dgm:pt>
    <dgm:pt modelId="{9E7A60E2-B42F-4EEB-A4BC-7426C3B513BE}" type="parTrans" cxnId="{3CF5AC57-56EA-416D-BE9B-32548311C509}">
      <dgm:prSet/>
      <dgm:spPr/>
      <dgm:t>
        <a:bodyPr/>
        <a:lstStyle/>
        <a:p>
          <a:endParaRPr lang="en-US"/>
        </a:p>
      </dgm:t>
    </dgm:pt>
    <dgm:pt modelId="{255D01D7-2396-4F23-889B-3A4A4E6C2662}" type="sibTrans" cxnId="{3CF5AC57-56EA-416D-BE9B-32548311C509}">
      <dgm:prSet/>
      <dgm:spPr/>
      <dgm:t>
        <a:bodyPr/>
        <a:lstStyle/>
        <a:p>
          <a:endParaRPr lang="en-US"/>
        </a:p>
      </dgm:t>
    </dgm:pt>
    <dgm:pt modelId="{A9960ADE-D66E-487C-9198-295F58D33C22}">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600" dirty="0" smtClean="0"/>
            <a:t>It should include massive storage system.</a:t>
          </a:r>
          <a:endParaRPr lang="en-US" sz="1600" dirty="0"/>
        </a:p>
      </dgm:t>
    </dgm:pt>
    <dgm:pt modelId="{24CC0BA9-15F7-416B-B076-DDAFCF9DE215}" type="parTrans" cxnId="{03421E80-A56F-4C7E-8824-2A39EA9E92C4}">
      <dgm:prSet/>
      <dgm:spPr/>
      <dgm:t>
        <a:bodyPr/>
        <a:lstStyle/>
        <a:p>
          <a:endParaRPr lang="en-US"/>
        </a:p>
      </dgm:t>
    </dgm:pt>
    <dgm:pt modelId="{25448397-BEED-4A9C-BAF7-959842FDB13D}" type="sibTrans" cxnId="{03421E80-A56F-4C7E-8824-2A39EA9E92C4}">
      <dgm:prSet/>
      <dgm:spPr/>
      <dgm:t>
        <a:bodyPr/>
        <a:lstStyle/>
        <a:p>
          <a:endParaRPr lang="en-US"/>
        </a:p>
      </dgm:t>
    </dgm:pt>
    <dgm:pt modelId="{D1389106-F831-4C98-A56A-5709048750C2}">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600" dirty="0" smtClean="0"/>
            <a:t>To troubleshoot customer issues it should have high auditing capability</a:t>
          </a:r>
          <a:endParaRPr lang="en-US" sz="1600" dirty="0"/>
        </a:p>
      </dgm:t>
    </dgm:pt>
    <dgm:pt modelId="{2499D647-08E2-4450-8587-261B6F69B3AB}" type="parTrans" cxnId="{E4419307-29AA-44CE-941A-374582036CE9}">
      <dgm:prSet/>
      <dgm:spPr/>
      <dgm:t>
        <a:bodyPr/>
        <a:lstStyle/>
        <a:p>
          <a:endParaRPr lang="en-US"/>
        </a:p>
      </dgm:t>
    </dgm:pt>
    <dgm:pt modelId="{8EA09F48-BB0A-4808-898F-5A686329E2A9}" type="sibTrans" cxnId="{E4419307-29AA-44CE-941A-374582036CE9}">
      <dgm:prSet/>
      <dgm:spPr/>
      <dgm:t>
        <a:bodyPr/>
        <a:lstStyle/>
        <a:p>
          <a:endParaRPr lang="en-US"/>
        </a:p>
      </dgm:t>
    </dgm:pt>
    <dgm:pt modelId="{E71DEADD-6050-4623-8FDD-326462261D86}">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US" sz="1600" dirty="0" smtClean="0"/>
            <a:t>It should handle complex business workflows</a:t>
          </a:r>
          <a:endParaRPr lang="en-US" sz="1600" dirty="0"/>
        </a:p>
      </dgm:t>
    </dgm:pt>
    <dgm:pt modelId="{13D0C366-3EF1-4AED-B166-C37228F32C66}" type="parTrans" cxnId="{28C9E5F7-5E01-4A63-9F4E-073AD7AC68BA}">
      <dgm:prSet/>
      <dgm:spPr/>
    </dgm:pt>
    <dgm:pt modelId="{BC04EE71-5164-4CB4-8622-41144B55AB1D}" type="sibTrans" cxnId="{28C9E5F7-5E01-4A63-9F4E-073AD7AC68BA}">
      <dgm:prSet/>
      <dgm:spPr/>
    </dgm:pt>
    <dgm:pt modelId="{E9441F0A-90C5-476A-95A4-97511A48709F}" type="pres">
      <dgm:prSet presAssocID="{F871FCB9-96D1-45B3-AE12-F7E64CEF842C}" presName="Name0" presStyleCnt="0">
        <dgm:presLayoutVars>
          <dgm:dir/>
          <dgm:animLvl val="lvl"/>
          <dgm:resizeHandles val="exact"/>
        </dgm:presLayoutVars>
      </dgm:prSet>
      <dgm:spPr/>
      <dgm:t>
        <a:bodyPr/>
        <a:lstStyle/>
        <a:p>
          <a:endParaRPr lang="en-US"/>
        </a:p>
      </dgm:t>
    </dgm:pt>
    <dgm:pt modelId="{7D1B9751-AEF9-4E70-81EF-0061D2B34240}" type="pres">
      <dgm:prSet presAssocID="{C1C7B6FD-E41E-43CE-882C-262DF5D18F53}" presName="linNode" presStyleCnt="0"/>
      <dgm:spPr/>
    </dgm:pt>
    <dgm:pt modelId="{9AFB9F16-009B-458A-9A63-DC81E281FEBE}" type="pres">
      <dgm:prSet presAssocID="{C1C7B6FD-E41E-43CE-882C-262DF5D18F53}" presName="parentText" presStyleLbl="node1" presStyleIdx="0" presStyleCnt="6" custScaleX="277778" custLinFactNeighborX="9795" custLinFactNeighborY="-2299">
        <dgm:presLayoutVars>
          <dgm:chMax val="1"/>
          <dgm:bulletEnabled val="1"/>
        </dgm:presLayoutVars>
      </dgm:prSet>
      <dgm:spPr/>
      <dgm:t>
        <a:bodyPr/>
        <a:lstStyle/>
        <a:p>
          <a:endParaRPr lang="en-US"/>
        </a:p>
      </dgm:t>
    </dgm:pt>
    <dgm:pt modelId="{68366576-929B-4BCA-916A-7537E59DBE8A}" type="pres">
      <dgm:prSet presAssocID="{580E28DB-612A-4677-858D-4CA958D716C5}" presName="sp" presStyleCnt="0"/>
      <dgm:spPr/>
    </dgm:pt>
    <dgm:pt modelId="{CA83FD4F-1EAE-4694-BE50-5A349DE1E5EC}" type="pres">
      <dgm:prSet presAssocID="{519C3508-BC40-4BC3-AE2C-4DFAA36E4CEF}" presName="linNode" presStyleCnt="0"/>
      <dgm:spPr/>
    </dgm:pt>
    <dgm:pt modelId="{D3D262C7-F835-409B-9AFF-42A9593F9ED5}" type="pres">
      <dgm:prSet presAssocID="{519C3508-BC40-4BC3-AE2C-4DFAA36E4CEF}" presName="parentText" presStyleLbl="node1" presStyleIdx="1" presStyleCnt="6" custScaleX="277778">
        <dgm:presLayoutVars>
          <dgm:chMax val="1"/>
          <dgm:bulletEnabled val="1"/>
        </dgm:presLayoutVars>
      </dgm:prSet>
      <dgm:spPr/>
      <dgm:t>
        <a:bodyPr/>
        <a:lstStyle/>
        <a:p>
          <a:endParaRPr lang="en-US"/>
        </a:p>
      </dgm:t>
    </dgm:pt>
    <dgm:pt modelId="{8D680B99-7936-4A69-B3A3-2259CC07F99C}" type="pres">
      <dgm:prSet presAssocID="{281B0F5E-7C0B-4B2F-B52E-5E7183A8BB2C}" presName="sp" presStyleCnt="0"/>
      <dgm:spPr/>
    </dgm:pt>
    <dgm:pt modelId="{3C2A1BB7-0FB8-4CE0-9FF7-551EC27421C6}" type="pres">
      <dgm:prSet presAssocID="{4B35EE7C-5FFB-4BFF-BE44-646A536FDD50}" presName="linNode" presStyleCnt="0"/>
      <dgm:spPr/>
    </dgm:pt>
    <dgm:pt modelId="{A367B267-CC2E-4F4F-BD07-CA4DE4E2AA59}" type="pres">
      <dgm:prSet presAssocID="{4B35EE7C-5FFB-4BFF-BE44-646A536FDD50}" presName="parentText" presStyleLbl="node1" presStyleIdx="2" presStyleCnt="6" custScaleX="277778">
        <dgm:presLayoutVars>
          <dgm:chMax val="1"/>
          <dgm:bulletEnabled val="1"/>
        </dgm:presLayoutVars>
      </dgm:prSet>
      <dgm:spPr/>
      <dgm:t>
        <a:bodyPr/>
        <a:lstStyle/>
        <a:p>
          <a:endParaRPr lang="en-US"/>
        </a:p>
      </dgm:t>
    </dgm:pt>
    <dgm:pt modelId="{780C2A29-7408-4A69-96A7-5A0CAAEED5CE}" type="pres">
      <dgm:prSet presAssocID="{255D01D7-2396-4F23-889B-3A4A4E6C2662}" presName="sp" presStyleCnt="0"/>
      <dgm:spPr/>
    </dgm:pt>
    <dgm:pt modelId="{0B69AB2E-108C-4BD4-816E-63CD2CB203BE}" type="pres">
      <dgm:prSet presAssocID="{A9960ADE-D66E-487C-9198-295F58D33C22}" presName="linNode" presStyleCnt="0"/>
      <dgm:spPr/>
    </dgm:pt>
    <dgm:pt modelId="{58A4941F-003D-4331-85B7-3FBF5A768E37}" type="pres">
      <dgm:prSet presAssocID="{A9960ADE-D66E-487C-9198-295F58D33C22}" presName="parentText" presStyleLbl="node1" presStyleIdx="3" presStyleCnt="6" custScaleX="277778">
        <dgm:presLayoutVars>
          <dgm:chMax val="1"/>
          <dgm:bulletEnabled val="1"/>
        </dgm:presLayoutVars>
      </dgm:prSet>
      <dgm:spPr/>
      <dgm:t>
        <a:bodyPr/>
        <a:lstStyle/>
        <a:p>
          <a:endParaRPr lang="en-US"/>
        </a:p>
      </dgm:t>
    </dgm:pt>
    <dgm:pt modelId="{E1B70D2F-8E3E-4F83-A2CD-3F458CFEECD4}" type="pres">
      <dgm:prSet presAssocID="{25448397-BEED-4A9C-BAF7-959842FDB13D}" presName="sp" presStyleCnt="0"/>
      <dgm:spPr/>
    </dgm:pt>
    <dgm:pt modelId="{CA3759D2-0FD9-4FA6-8C5B-F7F042CFAB55}" type="pres">
      <dgm:prSet presAssocID="{D1389106-F831-4C98-A56A-5709048750C2}" presName="linNode" presStyleCnt="0"/>
      <dgm:spPr/>
    </dgm:pt>
    <dgm:pt modelId="{533E14E6-E1D7-4295-A689-24A00E13AA21}" type="pres">
      <dgm:prSet presAssocID="{D1389106-F831-4C98-A56A-5709048750C2}" presName="parentText" presStyleLbl="node1" presStyleIdx="4" presStyleCnt="6" custScaleX="277778">
        <dgm:presLayoutVars>
          <dgm:chMax val="1"/>
          <dgm:bulletEnabled val="1"/>
        </dgm:presLayoutVars>
      </dgm:prSet>
      <dgm:spPr/>
      <dgm:t>
        <a:bodyPr/>
        <a:lstStyle/>
        <a:p>
          <a:endParaRPr lang="en-US"/>
        </a:p>
      </dgm:t>
    </dgm:pt>
    <dgm:pt modelId="{97D77E9D-FAD3-47C0-8362-18C3F8EBCCB0}" type="pres">
      <dgm:prSet presAssocID="{8EA09F48-BB0A-4808-898F-5A686329E2A9}" presName="sp" presStyleCnt="0"/>
      <dgm:spPr/>
    </dgm:pt>
    <dgm:pt modelId="{3A2BFF65-F9B8-4BAB-9693-EF3102007D0C}" type="pres">
      <dgm:prSet presAssocID="{E71DEADD-6050-4623-8FDD-326462261D86}" presName="linNode" presStyleCnt="0"/>
      <dgm:spPr/>
    </dgm:pt>
    <dgm:pt modelId="{CEBD4189-FD21-4019-B89A-5BFB6717D9DB}" type="pres">
      <dgm:prSet presAssocID="{E71DEADD-6050-4623-8FDD-326462261D86}" presName="parentText" presStyleLbl="node1" presStyleIdx="5" presStyleCnt="6" custScaleX="277778">
        <dgm:presLayoutVars>
          <dgm:chMax val="1"/>
          <dgm:bulletEnabled val="1"/>
        </dgm:presLayoutVars>
      </dgm:prSet>
      <dgm:spPr/>
      <dgm:t>
        <a:bodyPr/>
        <a:lstStyle/>
        <a:p>
          <a:endParaRPr lang="en-US"/>
        </a:p>
      </dgm:t>
    </dgm:pt>
  </dgm:ptLst>
  <dgm:cxnLst>
    <dgm:cxn modelId="{81BF86A9-BDF6-4A27-B437-DEAC105DCAFE}" type="presOf" srcId="{F871FCB9-96D1-45B3-AE12-F7E64CEF842C}" destId="{E9441F0A-90C5-476A-95A4-97511A48709F}" srcOrd="0" destOrd="0" presId="urn:microsoft.com/office/officeart/2005/8/layout/vList5"/>
    <dgm:cxn modelId="{3CF5AC57-56EA-416D-BE9B-32548311C509}" srcId="{F871FCB9-96D1-45B3-AE12-F7E64CEF842C}" destId="{4B35EE7C-5FFB-4BFF-BE44-646A536FDD50}" srcOrd="2" destOrd="0" parTransId="{9E7A60E2-B42F-4EEB-A4BC-7426C3B513BE}" sibTransId="{255D01D7-2396-4F23-889B-3A4A4E6C2662}"/>
    <dgm:cxn modelId="{5C225968-1B19-4E4C-8E19-F091B3682026}" type="presOf" srcId="{D1389106-F831-4C98-A56A-5709048750C2}" destId="{533E14E6-E1D7-4295-A689-24A00E13AA21}" srcOrd="0" destOrd="0" presId="urn:microsoft.com/office/officeart/2005/8/layout/vList5"/>
    <dgm:cxn modelId="{D45D8DD9-2719-46D0-8ACC-3F6937AB3D6F}" type="presOf" srcId="{C1C7B6FD-E41E-43CE-882C-262DF5D18F53}" destId="{9AFB9F16-009B-458A-9A63-DC81E281FEBE}" srcOrd="0" destOrd="0" presId="urn:microsoft.com/office/officeart/2005/8/layout/vList5"/>
    <dgm:cxn modelId="{6D99C265-9EF5-449C-AB38-47E80B58EDFC}" srcId="{F871FCB9-96D1-45B3-AE12-F7E64CEF842C}" destId="{519C3508-BC40-4BC3-AE2C-4DFAA36E4CEF}" srcOrd="1" destOrd="0" parTransId="{70A6E22D-856C-4E53-ADDB-63C66E87DCF2}" sibTransId="{281B0F5E-7C0B-4B2F-B52E-5E7183A8BB2C}"/>
    <dgm:cxn modelId="{ECD90D28-320B-426C-B38A-860F31DAE701}" type="presOf" srcId="{4B35EE7C-5FFB-4BFF-BE44-646A536FDD50}" destId="{A367B267-CC2E-4F4F-BD07-CA4DE4E2AA59}" srcOrd="0" destOrd="0" presId="urn:microsoft.com/office/officeart/2005/8/layout/vList5"/>
    <dgm:cxn modelId="{E4419307-29AA-44CE-941A-374582036CE9}" srcId="{F871FCB9-96D1-45B3-AE12-F7E64CEF842C}" destId="{D1389106-F831-4C98-A56A-5709048750C2}" srcOrd="4" destOrd="0" parTransId="{2499D647-08E2-4450-8587-261B6F69B3AB}" sibTransId="{8EA09F48-BB0A-4808-898F-5A686329E2A9}"/>
    <dgm:cxn modelId="{03421E80-A56F-4C7E-8824-2A39EA9E92C4}" srcId="{F871FCB9-96D1-45B3-AE12-F7E64CEF842C}" destId="{A9960ADE-D66E-487C-9198-295F58D33C22}" srcOrd="3" destOrd="0" parTransId="{24CC0BA9-15F7-416B-B076-DDAFCF9DE215}" sibTransId="{25448397-BEED-4A9C-BAF7-959842FDB13D}"/>
    <dgm:cxn modelId="{F20A7CBA-9CB5-42DC-A894-4538973119A0}" type="presOf" srcId="{E71DEADD-6050-4623-8FDD-326462261D86}" destId="{CEBD4189-FD21-4019-B89A-5BFB6717D9DB}" srcOrd="0" destOrd="0" presId="urn:microsoft.com/office/officeart/2005/8/layout/vList5"/>
    <dgm:cxn modelId="{28C9E5F7-5E01-4A63-9F4E-073AD7AC68BA}" srcId="{F871FCB9-96D1-45B3-AE12-F7E64CEF842C}" destId="{E71DEADD-6050-4623-8FDD-326462261D86}" srcOrd="5" destOrd="0" parTransId="{13D0C366-3EF1-4AED-B166-C37228F32C66}" sibTransId="{BC04EE71-5164-4CB4-8622-41144B55AB1D}"/>
    <dgm:cxn modelId="{737C3237-03D4-4CFE-9CCD-AA20D3C23222}" srcId="{F871FCB9-96D1-45B3-AE12-F7E64CEF842C}" destId="{C1C7B6FD-E41E-43CE-882C-262DF5D18F53}" srcOrd="0" destOrd="0" parTransId="{338B57B0-BD58-467A-BBEB-F1D6237E8F1F}" sibTransId="{580E28DB-612A-4677-858D-4CA958D716C5}"/>
    <dgm:cxn modelId="{5E98DCF0-97CB-433A-95F4-A87578BDA397}" type="presOf" srcId="{519C3508-BC40-4BC3-AE2C-4DFAA36E4CEF}" destId="{D3D262C7-F835-409B-9AFF-42A9593F9ED5}" srcOrd="0" destOrd="0" presId="urn:microsoft.com/office/officeart/2005/8/layout/vList5"/>
    <dgm:cxn modelId="{3D1AE3B3-8236-461A-9E00-DBEA03F6A75B}" type="presOf" srcId="{A9960ADE-D66E-487C-9198-295F58D33C22}" destId="{58A4941F-003D-4331-85B7-3FBF5A768E37}" srcOrd="0" destOrd="0" presId="urn:microsoft.com/office/officeart/2005/8/layout/vList5"/>
    <dgm:cxn modelId="{F6144F15-05B2-445C-AE94-AA88B0F17D41}" type="presParOf" srcId="{E9441F0A-90C5-476A-95A4-97511A48709F}" destId="{7D1B9751-AEF9-4E70-81EF-0061D2B34240}" srcOrd="0" destOrd="0" presId="urn:microsoft.com/office/officeart/2005/8/layout/vList5"/>
    <dgm:cxn modelId="{6E102404-FEE6-414F-B5CF-89F639CF6F1D}" type="presParOf" srcId="{7D1B9751-AEF9-4E70-81EF-0061D2B34240}" destId="{9AFB9F16-009B-458A-9A63-DC81E281FEBE}" srcOrd="0" destOrd="0" presId="urn:microsoft.com/office/officeart/2005/8/layout/vList5"/>
    <dgm:cxn modelId="{C352E790-8C9D-4B69-A264-241EF79D7C18}" type="presParOf" srcId="{E9441F0A-90C5-476A-95A4-97511A48709F}" destId="{68366576-929B-4BCA-916A-7537E59DBE8A}" srcOrd="1" destOrd="0" presId="urn:microsoft.com/office/officeart/2005/8/layout/vList5"/>
    <dgm:cxn modelId="{7213FFFB-978E-43BF-8A7E-B170592AF594}" type="presParOf" srcId="{E9441F0A-90C5-476A-95A4-97511A48709F}" destId="{CA83FD4F-1EAE-4694-BE50-5A349DE1E5EC}" srcOrd="2" destOrd="0" presId="urn:microsoft.com/office/officeart/2005/8/layout/vList5"/>
    <dgm:cxn modelId="{2AAD8215-2139-4EDD-8996-03677C52E843}" type="presParOf" srcId="{CA83FD4F-1EAE-4694-BE50-5A349DE1E5EC}" destId="{D3D262C7-F835-409B-9AFF-42A9593F9ED5}" srcOrd="0" destOrd="0" presId="urn:microsoft.com/office/officeart/2005/8/layout/vList5"/>
    <dgm:cxn modelId="{B1E82B09-1195-45CA-98FE-D66951952792}" type="presParOf" srcId="{E9441F0A-90C5-476A-95A4-97511A48709F}" destId="{8D680B99-7936-4A69-B3A3-2259CC07F99C}" srcOrd="3" destOrd="0" presId="urn:microsoft.com/office/officeart/2005/8/layout/vList5"/>
    <dgm:cxn modelId="{E726450A-3BF3-4D9A-B778-C8E79D6BFCA8}" type="presParOf" srcId="{E9441F0A-90C5-476A-95A4-97511A48709F}" destId="{3C2A1BB7-0FB8-4CE0-9FF7-551EC27421C6}" srcOrd="4" destOrd="0" presId="urn:microsoft.com/office/officeart/2005/8/layout/vList5"/>
    <dgm:cxn modelId="{3E22B089-19F2-4A04-89D7-719C56871B6E}" type="presParOf" srcId="{3C2A1BB7-0FB8-4CE0-9FF7-551EC27421C6}" destId="{A367B267-CC2E-4F4F-BD07-CA4DE4E2AA59}" srcOrd="0" destOrd="0" presId="urn:microsoft.com/office/officeart/2005/8/layout/vList5"/>
    <dgm:cxn modelId="{7CBF8FC9-DE08-4595-9CAB-C059569EB944}" type="presParOf" srcId="{E9441F0A-90C5-476A-95A4-97511A48709F}" destId="{780C2A29-7408-4A69-96A7-5A0CAAEED5CE}" srcOrd="5" destOrd="0" presId="urn:microsoft.com/office/officeart/2005/8/layout/vList5"/>
    <dgm:cxn modelId="{1C1102E9-5489-4BB0-BDA7-B2F3A3D8FF58}" type="presParOf" srcId="{E9441F0A-90C5-476A-95A4-97511A48709F}" destId="{0B69AB2E-108C-4BD4-816E-63CD2CB203BE}" srcOrd="6" destOrd="0" presId="urn:microsoft.com/office/officeart/2005/8/layout/vList5"/>
    <dgm:cxn modelId="{F7F73EB6-4C24-4C91-A8B0-3A40C670153F}" type="presParOf" srcId="{0B69AB2E-108C-4BD4-816E-63CD2CB203BE}" destId="{58A4941F-003D-4331-85B7-3FBF5A768E37}" srcOrd="0" destOrd="0" presId="urn:microsoft.com/office/officeart/2005/8/layout/vList5"/>
    <dgm:cxn modelId="{A5C4A602-F639-4CBC-8F67-AF180FD49DAF}" type="presParOf" srcId="{E9441F0A-90C5-476A-95A4-97511A48709F}" destId="{E1B70D2F-8E3E-4F83-A2CD-3F458CFEECD4}" srcOrd="7" destOrd="0" presId="urn:microsoft.com/office/officeart/2005/8/layout/vList5"/>
    <dgm:cxn modelId="{98FD8778-AA49-4415-8EAF-095F666B4BED}" type="presParOf" srcId="{E9441F0A-90C5-476A-95A4-97511A48709F}" destId="{CA3759D2-0FD9-4FA6-8C5B-F7F042CFAB55}" srcOrd="8" destOrd="0" presId="urn:microsoft.com/office/officeart/2005/8/layout/vList5"/>
    <dgm:cxn modelId="{06455442-BF4E-4980-990A-9C5C462961DD}" type="presParOf" srcId="{CA3759D2-0FD9-4FA6-8C5B-F7F042CFAB55}" destId="{533E14E6-E1D7-4295-A689-24A00E13AA21}" srcOrd="0" destOrd="0" presId="urn:microsoft.com/office/officeart/2005/8/layout/vList5"/>
    <dgm:cxn modelId="{109199C3-5B57-4951-AD29-F04EC9D70ADC}" type="presParOf" srcId="{E9441F0A-90C5-476A-95A4-97511A48709F}" destId="{97D77E9D-FAD3-47C0-8362-18C3F8EBCCB0}" srcOrd="9" destOrd="0" presId="urn:microsoft.com/office/officeart/2005/8/layout/vList5"/>
    <dgm:cxn modelId="{691A0A42-E80B-4442-88CA-4AC8E2C101FD}" type="presParOf" srcId="{E9441F0A-90C5-476A-95A4-97511A48709F}" destId="{3A2BFF65-F9B8-4BAB-9693-EF3102007D0C}" srcOrd="10" destOrd="0" presId="urn:microsoft.com/office/officeart/2005/8/layout/vList5"/>
    <dgm:cxn modelId="{2C7FA544-9519-4743-BDC1-265882578EDE}" type="presParOf" srcId="{3A2BFF65-F9B8-4BAB-9693-EF3102007D0C}" destId="{CEBD4189-FD21-4019-B89A-5BFB6717D9DB}"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FF5599-7F3A-47AA-8BE5-A4B70DAC36C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D6EBA85-2D74-4F93-A976-B61855CD12D5}">
      <dgm:prSet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800" dirty="0" smtClean="0"/>
            <a:t>Need to support users on multiple platforms (Mac, Linux, Unix, Windows)</a:t>
          </a:r>
          <a:endParaRPr lang="en-US" sz="1800" dirty="0"/>
        </a:p>
      </dgm:t>
    </dgm:pt>
    <dgm:pt modelId="{2843E297-FFEC-48AE-973A-D2C88A6B731A}" type="parTrans" cxnId="{11E36749-31E7-4BA1-8A66-CBD9860D97E5}">
      <dgm:prSet/>
      <dgm:spPr/>
      <dgm:t>
        <a:bodyPr/>
        <a:lstStyle/>
        <a:p>
          <a:endParaRPr lang="en-US"/>
        </a:p>
      </dgm:t>
    </dgm:pt>
    <dgm:pt modelId="{047F15C5-E653-4A25-9E2B-25026C319140}" type="sibTrans" cxnId="{11E36749-31E7-4BA1-8A66-CBD9860D97E5}">
      <dgm:prSet/>
      <dgm:spPr/>
      <dgm:t>
        <a:bodyPr/>
        <a:lstStyle/>
        <a:p>
          <a:endParaRPr lang="en-US"/>
        </a:p>
      </dgm:t>
    </dgm:pt>
    <dgm:pt modelId="{9C0EA6A9-F4EF-4125-B5A8-096B9FA654A3}">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It should support users from multiple locations</a:t>
          </a:r>
          <a:endParaRPr lang="en-US" dirty="0"/>
        </a:p>
      </dgm:t>
    </dgm:pt>
    <dgm:pt modelId="{41429010-F393-43C6-A4B5-70439998DECA}" type="parTrans" cxnId="{583ED84D-7006-4619-BC3A-4DA4D20DB482}">
      <dgm:prSet/>
      <dgm:spPr/>
      <dgm:t>
        <a:bodyPr/>
        <a:lstStyle/>
        <a:p>
          <a:endParaRPr lang="en-US"/>
        </a:p>
      </dgm:t>
    </dgm:pt>
    <dgm:pt modelId="{2452EA46-C2BB-441F-AC5E-C4101DA9A8AC}" type="sibTrans" cxnId="{583ED84D-7006-4619-BC3A-4DA4D20DB482}">
      <dgm:prSet/>
      <dgm:spPr/>
      <dgm:t>
        <a:bodyPr/>
        <a:lstStyle/>
        <a:p>
          <a:endParaRPr lang="en-US"/>
        </a:p>
      </dgm:t>
    </dgm:pt>
    <dgm:pt modelId="{B38B3CA3-4519-4150-BA67-FBB2DB6E902D}">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It should support multi-lingual users</a:t>
          </a:r>
          <a:endParaRPr lang="en-US" dirty="0"/>
        </a:p>
      </dgm:t>
    </dgm:pt>
    <dgm:pt modelId="{152A0FC1-F8F5-417E-AD21-1B656176F75C}" type="parTrans" cxnId="{B5381016-1576-488D-A162-F77DC1C74404}">
      <dgm:prSet/>
      <dgm:spPr/>
      <dgm:t>
        <a:bodyPr/>
        <a:lstStyle/>
        <a:p>
          <a:endParaRPr lang="en-US"/>
        </a:p>
      </dgm:t>
    </dgm:pt>
    <dgm:pt modelId="{184C9C6D-78EE-4D6D-9C3B-50897D9BF8B9}" type="sibTrans" cxnId="{B5381016-1576-488D-A162-F77DC1C74404}">
      <dgm:prSet/>
      <dgm:spPr/>
      <dgm:t>
        <a:bodyPr/>
        <a:lstStyle/>
        <a:p>
          <a:endParaRPr lang="en-US"/>
        </a:p>
      </dgm:t>
    </dgm:pt>
    <dgm:pt modelId="{3F49A1DF-B347-4720-BE61-FE1456A8F222}">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It should support users on various payment systems (VISA, AMEX, MasterCard)</a:t>
          </a:r>
          <a:endParaRPr lang="en-US" dirty="0"/>
        </a:p>
      </dgm:t>
    </dgm:pt>
    <dgm:pt modelId="{25BCEC2C-C176-45C2-B931-46DD4308CD4D}" type="parTrans" cxnId="{F5C73F37-64CD-4826-94C1-9E4ADD64E251}">
      <dgm:prSet/>
      <dgm:spPr/>
      <dgm:t>
        <a:bodyPr/>
        <a:lstStyle/>
        <a:p>
          <a:endParaRPr lang="en-US"/>
        </a:p>
      </dgm:t>
    </dgm:pt>
    <dgm:pt modelId="{56E65890-2B52-4815-ACCE-00D34C95D82B}" type="sibTrans" cxnId="{F5C73F37-64CD-4826-94C1-9E4ADD64E251}">
      <dgm:prSet/>
      <dgm:spPr/>
      <dgm:t>
        <a:bodyPr/>
        <a:lstStyle/>
        <a:p>
          <a:endParaRPr lang="en-US"/>
        </a:p>
      </dgm:t>
    </dgm:pt>
    <dgm:pt modelId="{07C5D128-1E56-4F29-B334-21C9FAFAAD1C}">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It should support multiple service sectors (Loans, Retail banking etc.)</a:t>
          </a:r>
          <a:endParaRPr lang="en-US" dirty="0"/>
        </a:p>
      </dgm:t>
    </dgm:pt>
    <dgm:pt modelId="{F21B8BC9-633E-4194-8894-8CB09F714F94}" type="parTrans" cxnId="{DD3BC4BE-DB7A-489B-9BFF-F36BD03DF3AC}">
      <dgm:prSet/>
      <dgm:spPr/>
      <dgm:t>
        <a:bodyPr/>
        <a:lstStyle/>
        <a:p>
          <a:endParaRPr lang="en-US"/>
        </a:p>
      </dgm:t>
    </dgm:pt>
    <dgm:pt modelId="{5CA4DE72-A1CD-48DA-A5D8-8E9398C3B87B}" type="sibTrans" cxnId="{DD3BC4BE-DB7A-489B-9BFF-F36BD03DF3AC}">
      <dgm:prSet/>
      <dgm:spPr/>
      <dgm:t>
        <a:bodyPr/>
        <a:lstStyle/>
        <a:p>
          <a:endParaRPr lang="en-US"/>
        </a:p>
      </dgm:t>
    </dgm:pt>
    <dgm:pt modelId="{BC972B91-A781-433D-A39F-B183812BC24D}">
      <dgm:prSet>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Foolproof disaster management mechanism</a:t>
          </a:r>
          <a:endParaRPr lang="en-US" dirty="0"/>
        </a:p>
      </dgm:t>
    </dgm:pt>
    <dgm:pt modelId="{1F4A0E7C-918D-41FC-9EB8-835C9752F98E}" type="parTrans" cxnId="{0D6660FD-2082-4970-8633-7069F787344C}">
      <dgm:prSet/>
      <dgm:spPr/>
      <dgm:t>
        <a:bodyPr/>
        <a:lstStyle/>
        <a:p>
          <a:endParaRPr lang="en-US"/>
        </a:p>
      </dgm:t>
    </dgm:pt>
    <dgm:pt modelId="{934BB320-333E-4C4C-B90C-3375919AE07B}" type="sibTrans" cxnId="{0D6660FD-2082-4970-8633-7069F787344C}">
      <dgm:prSet/>
      <dgm:spPr/>
      <dgm:t>
        <a:bodyPr/>
        <a:lstStyle/>
        <a:p>
          <a:endParaRPr lang="en-US"/>
        </a:p>
      </dgm:t>
    </dgm:pt>
    <dgm:pt modelId="{64BF353B-F695-4E44-BA98-C38C789D1A40}" type="pres">
      <dgm:prSet presAssocID="{6EFF5599-7F3A-47AA-8BE5-A4B70DAC36C5}" presName="Name0" presStyleCnt="0">
        <dgm:presLayoutVars>
          <dgm:dir/>
          <dgm:animLvl val="lvl"/>
          <dgm:resizeHandles val="exact"/>
        </dgm:presLayoutVars>
      </dgm:prSet>
      <dgm:spPr/>
      <dgm:t>
        <a:bodyPr/>
        <a:lstStyle/>
        <a:p>
          <a:endParaRPr lang="en-US"/>
        </a:p>
      </dgm:t>
    </dgm:pt>
    <dgm:pt modelId="{F0B3D646-6B61-48E3-9E1A-BA01AFE67764}" type="pres">
      <dgm:prSet presAssocID="{3D6EBA85-2D74-4F93-A976-B61855CD12D5}" presName="linNode" presStyleCnt="0"/>
      <dgm:spPr/>
    </dgm:pt>
    <dgm:pt modelId="{5166B5D6-6667-4A2B-B76D-73F92A0BDA46}" type="pres">
      <dgm:prSet presAssocID="{3D6EBA85-2D74-4F93-A976-B61855CD12D5}" presName="parentText" presStyleLbl="node1" presStyleIdx="0" presStyleCnt="6" custScaleX="277778">
        <dgm:presLayoutVars>
          <dgm:chMax val="1"/>
          <dgm:bulletEnabled val="1"/>
        </dgm:presLayoutVars>
      </dgm:prSet>
      <dgm:spPr/>
      <dgm:t>
        <a:bodyPr/>
        <a:lstStyle/>
        <a:p>
          <a:endParaRPr lang="en-US"/>
        </a:p>
      </dgm:t>
    </dgm:pt>
    <dgm:pt modelId="{3F232A71-7797-482C-AB34-B110A4C0542D}" type="pres">
      <dgm:prSet presAssocID="{047F15C5-E653-4A25-9E2B-25026C319140}" presName="sp" presStyleCnt="0"/>
      <dgm:spPr/>
    </dgm:pt>
    <dgm:pt modelId="{7EA339FF-3A2A-4F2D-8BE3-45485C1763B8}" type="pres">
      <dgm:prSet presAssocID="{9C0EA6A9-F4EF-4125-B5A8-096B9FA654A3}" presName="linNode" presStyleCnt="0"/>
      <dgm:spPr/>
    </dgm:pt>
    <dgm:pt modelId="{8F729D79-B602-44BA-931C-CDD93ED3916D}" type="pres">
      <dgm:prSet presAssocID="{9C0EA6A9-F4EF-4125-B5A8-096B9FA654A3}" presName="parentText" presStyleLbl="node1" presStyleIdx="1" presStyleCnt="6" custScaleX="277778">
        <dgm:presLayoutVars>
          <dgm:chMax val="1"/>
          <dgm:bulletEnabled val="1"/>
        </dgm:presLayoutVars>
      </dgm:prSet>
      <dgm:spPr/>
      <dgm:t>
        <a:bodyPr/>
        <a:lstStyle/>
        <a:p>
          <a:endParaRPr lang="en-US"/>
        </a:p>
      </dgm:t>
    </dgm:pt>
    <dgm:pt modelId="{7EA10B21-6D21-4AB5-9067-45027CF80CE7}" type="pres">
      <dgm:prSet presAssocID="{2452EA46-C2BB-441F-AC5E-C4101DA9A8AC}" presName="sp" presStyleCnt="0"/>
      <dgm:spPr/>
    </dgm:pt>
    <dgm:pt modelId="{9736F25B-18F4-4AAA-B27E-BBA59CC85764}" type="pres">
      <dgm:prSet presAssocID="{B38B3CA3-4519-4150-BA67-FBB2DB6E902D}" presName="linNode" presStyleCnt="0"/>
      <dgm:spPr/>
    </dgm:pt>
    <dgm:pt modelId="{3AA5A559-6803-42BE-BFC5-CF0CFAB271E7}" type="pres">
      <dgm:prSet presAssocID="{B38B3CA3-4519-4150-BA67-FBB2DB6E902D}" presName="parentText" presStyleLbl="node1" presStyleIdx="2" presStyleCnt="6" custScaleX="277778">
        <dgm:presLayoutVars>
          <dgm:chMax val="1"/>
          <dgm:bulletEnabled val="1"/>
        </dgm:presLayoutVars>
      </dgm:prSet>
      <dgm:spPr/>
      <dgm:t>
        <a:bodyPr/>
        <a:lstStyle/>
        <a:p>
          <a:endParaRPr lang="en-US"/>
        </a:p>
      </dgm:t>
    </dgm:pt>
    <dgm:pt modelId="{F5A31FB8-02DB-4E20-983C-A034BA5B647E}" type="pres">
      <dgm:prSet presAssocID="{184C9C6D-78EE-4D6D-9C3B-50897D9BF8B9}" presName="sp" presStyleCnt="0"/>
      <dgm:spPr/>
    </dgm:pt>
    <dgm:pt modelId="{F27122FD-19B4-4F32-B356-F92677CDDA35}" type="pres">
      <dgm:prSet presAssocID="{3F49A1DF-B347-4720-BE61-FE1456A8F222}" presName="linNode" presStyleCnt="0"/>
      <dgm:spPr/>
    </dgm:pt>
    <dgm:pt modelId="{23689604-2C84-4AB9-9FA3-1F8D9F0D9A89}" type="pres">
      <dgm:prSet presAssocID="{3F49A1DF-B347-4720-BE61-FE1456A8F222}" presName="parentText" presStyleLbl="node1" presStyleIdx="3" presStyleCnt="6" custScaleX="277778">
        <dgm:presLayoutVars>
          <dgm:chMax val="1"/>
          <dgm:bulletEnabled val="1"/>
        </dgm:presLayoutVars>
      </dgm:prSet>
      <dgm:spPr/>
      <dgm:t>
        <a:bodyPr/>
        <a:lstStyle/>
        <a:p>
          <a:endParaRPr lang="en-US"/>
        </a:p>
      </dgm:t>
    </dgm:pt>
    <dgm:pt modelId="{BB2C53DC-6A96-464C-B7A0-1B8394672496}" type="pres">
      <dgm:prSet presAssocID="{56E65890-2B52-4815-ACCE-00D34C95D82B}" presName="sp" presStyleCnt="0"/>
      <dgm:spPr/>
    </dgm:pt>
    <dgm:pt modelId="{E05E68F3-E538-4723-96E2-97CB82C73F7F}" type="pres">
      <dgm:prSet presAssocID="{07C5D128-1E56-4F29-B334-21C9FAFAAD1C}" presName="linNode" presStyleCnt="0"/>
      <dgm:spPr/>
    </dgm:pt>
    <dgm:pt modelId="{9A6EAF52-D8B8-4CB7-B286-26E880187910}" type="pres">
      <dgm:prSet presAssocID="{07C5D128-1E56-4F29-B334-21C9FAFAAD1C}" presName="parentText" presStyleLbl="node1" presStyleIdx="4" presStyleCnt="6" custScaleX="277778">
        <dgm:presLayoutVars>
          <dgm:chMax val="1"/>
          <dgm:bulletEnabled val="1"/>
        </dgm:presLayoutVars>
      </dgm:prSet>
      <dgm:spPr/>
      <dgm:t>
        <a:bodyPr/>
        <a:lstStyle/>
        <a:p>
          <a:endParaRPr lang="en-US"/>
        </a:p>
      </dgm:t>
    </dgm:pt>
    <dgm:pt modelId="{7167F7EE-416C-4CA2-AAB6-7F0731AF921F}" type="pres">
      <dgm:prSet presAssocID="{5CA4DE72-A1CD-48DA-A5D8-8E9398C3B87B}" presName="sp" presStyleCnt="0"/>
      <dgm:spPr/>
    </dgm:pt>
    <dgm:pt modelId="{4D4A703A-A0D4-498C-B938-4F62CD9CFF57}" type="pres">
      <dgm:prSet presAssocID="{BC972B91-A781-433D-A39F-B183812BC24D}" presName="linNode" presStyleCnt="0"/>
      <dgm:spPr/>
    </dgm:pt>
    <dgm:pt modelId="{E0BC7D3C-26B2-4067-A85B-472EE6E55BBE}" type="pres">
      <dgm:prSet presAssocID="{BC972B91-A781-433D-A39F-B183812BC24D}" presName="parentText" presStyleLbl="node1" presStyleIdx="5" presStyleCnt="6" custScaleX="277778">
        <dgm:presLayoutVars>
          <dgm:chMax val="1"/>
          <dgm:bulletEnabled val="1"/>
        </dgm:presLayoutVars>
      </dgm:prSet>
      <dgm:spPr/>
      <dgm:t>
        <a:bodyPr/>
        <a:lstStyle/>
        <a:p>
          <a:endParaRPr lang="en-US"/>
        </a:p>
      </dgm:t>
    </dgm:pt>
  </dgm:ptLst>
  <dgm:cxnLst>
    <dgm:cxn modelId="{583ED84D-7006-4619-BC3A-4DA4D20DB482}" srcId="{6EFF5599-7F3A-47AA-8BE5-A4B70DAC36C5}" destId="{9C0EA6A9-F4EF-4125-B5A8-096B9FA654A3}" srcOrd="1" destOrd="0" parTransId="{41429010-F393-43C6-A4B5-70439998DECA}" sibTransId="{2452EA46-C2BB-441F-AC5E-C4101DA9A8AC}"/>
    <dgm:cxn modelId="{11E36749-31E7-4BA1-8A66-CBD9860D97E5}" srcId="{6EFF5599-7F3A-47AA-8BE5-A4B70DAC36C5}" destId="{3D6EBA85-2D74-4F93-A976-B61855CD12D5}" srcOrd="0" destOrd="0" parTransId="{2843E297-FFEC-48AE-973A-D2C88A6B731A}" sibTransId="{047F15C5-E653-4A25-9E2B-25026C319140}"/>
    <dgm:cxn modelId="{0D6660FD-2082-4970-8633-7069F787344C}" srcId="{6EFF5599-7F3A-47AA-8BE5-A4B70DAC36C5}" destId="{BC972B91-A781-433D-A39F-B183812BC24D}" srcOrd="5" destOrd="0" parTransId="{1F4A0E7C-918D-41FC-9EB8-835C9752F98E}" sibTransId="{934BB320-333E-4C4C-B90C-3375919AE07B}"/>
    <dgm:cxn modelId="{79A27943-BA58-476C-A6CF-C23DDE69BC8B}" type="presOf" srcId="{6EFF5599-7F3A-47AA-8BE5-A4B70DAC36C5}" destId="{64BF353B-F695-4E44-BA98-C38C789D1A40}" srcOrd="0" destOrd="0" presId="urn:microsoft.com/office/officeart/2005/8/layout/vList5"/>
    <dgm:cxn modelId="{DD3BC4BE-DB7A-489B-9BFF-F36BD03DF3AC}" srcId="{6EFF5599-7F3A-47AA-8BE5-A4B70DAC36C5}" destId="{07C5D128-1E56-4F29-B334-21C9FAFAAD1C}" srcOrd="4" destOrd="0" parTransId="{F21B8BC9-633E-4194-8894-8CB09F714F94}" sibTransId="{5CA4DE72-A1CD-48DA-A5D8-8E9398C3B87B}"/>
    <dgm:cxn modelId="{3E88A098-A8E6-4665-B586-93D9FFCECF64}" type="presOf" srcId="{BC972B91-A781-433D-A39F-B183812BC24D}" destId="{E0BC7D3C-26B2-4067-A85B-472EE6E55BBE}" srcOrd="0" destOrd="0" presId="urn:microsoft.com/office/officeart/2005/8/layout/vList5"/>
    <dgm:cxn modelId="{B5381016-1576-488D-A162-F77DC1C74404}" srcId="{6EFF5599-7F3A-47AA-8BE5-A4B70DAC36C5}" destId="{B38B3CA3-4519-4150-BA67-FBB2DB6E902D}" srcOrd="2" destOrd="0" parTransId="{152A0FC1-F8F5-417E-AD21-1B656176F75C}" sibTransId="{184C9C6D-78EE-4D6D-9C3B-50897D9BF8B9}"/>
    <dgm:cxn modelId="{F5C73F37-64CD-4826-94C1-9E4ADD64E251}" srcId="{6EFF5599-7F3A-47AA-8BE5-A4B70DAC36C5}" destId="{3F49A1DF-B347-4720-BE61-FE1456A8F222}" srcOrd="3" destOrd="0" parTransId="{25BCEC2C-C176-45C2-B931-46DD4308CD4D}" sibTransId="{56E65890-2B52-4815-ACCE-00D34C95D82B}"/>
    <dgm:cxn modelId="{8F302B10-962F-44D4-A4C0-05C376AFE715}" type="presOf" srcId="{3D6EBA85-2D74-4F93-A976-B61855CD12D5}" destId="{5166B5D6-6667-4A2B-B76D-73F92A0BDA46}" srcOrd="0" destOrd="0" presId="urn:microsoft.com/office/officeart/2005/8/layout/vList5"/>
    <dgm:cxn modelId="{5B7C4298-0318-4922-A72B-A0BD76D56908}" type="presOf" srcId="{3F49A1DF-B347-4720-BE61-FE1456A8F222}" destId="{23689604-2C84-4AB9-9FA3-1F8D9F0D9A89}" srcOrd="0" destOrd="0" presId="urn:microsoft.com/office/officeart/2005/8/layout/vList5"/>
    <dgm:cxn modelId="{CC79E018-9C76-473A-8166-511F7AA46109}" type="presOf" srcId="{B38B3CA3-4519-4150-BA67-FBB2DB6E902D}" destId="{3AA5A559-6803-42BE-BFC5-CF0CFAB271E7}" srcOrd="0" destOrd="0" presId="urn:microsoft.com/office/officeart/2005/8/layout/vList5"/>
    <dgm:cxn modelId="{F75E052C-3654-4CC9-91F9-AAB99664E281}" type="presOf" srcId="{9C0EA6A9-F4EF-4125-B5A8-096B9FA654A3}" destId="{8F729D79-B602-44BA-931C-CDD93ED3916D}" srcOrd="0" destOrd="0" presId="urn:microsoft.com/office/officeart/2005/8/layout/vList5"/>
    <dgm:cxn modelId="{3B0EFD2D-B8D3-4304-8A7D-3B5CCF6035B1}" type="presOf" srcId="{07C5D128-1E56-4F29-B334-21C9FAFAAD1C}" destId="{9A6EAF52-D8B8-4CB7-B286-26E880187910}" srcOrd="0" destOrd="0" presId="urn:microsoft.com/office/officeart/2005/8/layout/vList5"/>
    <dgm:cxn modelId="{A8FF0369-9BFC-45BB-8AAA-FA7F8564D7F2}" type="presParOf" srcId="{64BF353B-F695-4E44-BA98-C38C789D1A40}" destId="{F0B3D646-6B61-48E3-9E1A-BA01AFE67764}" srcOrd="0" destOrd="0" presId="urn:microsoft.com/office/officeart/2005/8/layout/vList5"/>
    <dgm:cxn modelId="{E607AA64-2FD7-4292-8301-D6C12AE23F16}" type="presParOf" srcId="{F0B3D646-6B61-48E3-9E1A-BA01AFE67764}" destId="{5166B5D6-6667-4A2B-B76D-73F92A0BDA46}" srcOrd="0" destOrd="0" presId="urn:microsoft.com/office/officeart/2005/8/layout/vList5"/>
    <dgm:cxn modelId="{6589D24F-F796-45E3-BEE5-D3DA3B447B41}" type="presParOf" srcId="{64BF353B-F695-4E44-BA98-C38C789D1A40}" destId="{3F232A71-7797-482C-AB34-B110A4C0542D}" srcOrd="1" destOrd="0" presId="urn:microsoft.com/office/officeart/2005/8/layout/vList5"/>
    <dgm:cxn modelId="{175F470A-00AD-4C1B-A540-32A3B9908968}" type="presParOf" srcId="{64BF353B-F695-4E44-BA98-C38C789D1A40}" destId="{7EA339FF-3A2A-4F2D-8BE3-45485C1763B8}" srcOrd="2" destOrd="0" presId="urn:microsoft.com/office/officeart/2005/8/layout/vList5"/>
    <dgm:cxn modelId="{37690CEA-089F-4120-82C2-8E97A89F5D76}" type="presParOf" srcId="{7EA339FF-3A2A-4F2D-8BE3-45485C1763B8}" destId="{8F729D79-B602-44BA-931C-CDD93ED3916D}" srcOrd="0" destOrd="0" presId="urn:microsoft.com/office/officeart/2005/8/layout/vList5"/>
    <dgm:cxn modelId="{A9426583-E84B-490A-8593-42AE601B73E9}" type="presParOf" srcId="{64BF353B-F695-4E44-BA98-C38C789D1A40}" destId="{7EA10B21-6D21-4AB5-9067-45027CF80CE7}" srcOrd="3" destOrd="0" presId="urn:microsoft.com/office/officeart/2005/8/layout/vList5"/>
    <dgm:cxn modelId="{188ED569-BCDF-4E0E-B890-18C3F310FC96}" type="presParOf" srcId="{64BF353B-F695-4E44-BA98-C38C789D1A40}" destId="{9736F25B-18F4-4AAA-B27E-BBA59CC85764}" srcOrd="4" destOrd="0" presId="urn:microsoft.com/office/officeart/2005/8/layout/vList5"/>
    <dgm:cxn modelId="{A6746BC1-79C7-48AB-BCF2-383C69ABDFAA}" type="presParOf" srcId="{9736F25B-18F4-4AAA-B27E-BBA59CC85764}" destId="{3AA5A559-6803-42BE-BFC5-CF0CFAB271E7}" srcOrd="0" destOrd="0" presId="urn:microsoft.com/office/officeart/2005/8/layout/vList5"/>
    <dgm:cxn modelId="{5B091015-4AEB-4E3A-8B27-E22BCD536C98}" type="presParOf" srcId="{64BF353B-F695-4E44-BA98-C38C789D1A40}" destId="{F5A31FB8-02DB-4E20-983C-A034BA5B647E}" srcOrd="5" destOrd="0" presId="urn:microsoft.com/office/officeart/2005/8/layout/vList5"/>
    <dgm:cxn modelId="{3E90AF6B-AF5B-4BA9-83DA-E1402F5F66AF}" type="presParOf" srcId="{64BF353B-F695-4E44-BA98-C38C789D1A40}" destId="{F27122FD-19B4-4F32-B356-F92677CDDA35}" srcOrd="6" destOrd="0" presId="urn:microsoft.com/office/officeart/2005/8/layout/vList5"/>
    <dgm:cxn modelId="{9BE14D1D-DBA0-45BC-ADB3-94AE75DB0B04}" type="presParOf" srcId="{F27122FD-19B4-4F32-B356-F92677CDDA35}" destId="{23689604-2C84-4AB9-9FA3-1F8D9F0D9A89}" srcOrd="0" destOrd="0" presId="urn:microsoft.com/office/officeart/2005/8/layout/vList5"/>
    <dgm:cxn modelId="{3C2AB73D-FFAB-41E5-8237-3932BF50F493}" type="presParOf" srcId="{64BF353B-F695-4E44-BA98-C38C789D1A40}" destId="{BB2C53DC-6A96-464C-B7A0-1B8394672496}" srcOrd="7" destOrd="0" presId="urn:microsoft.com/office/officeart/2005/8/layout/vList5"/>
    <dgm:cxn modelId="{A9B0BE77-BA5F-4360-B2A6-0243B3FB0A3B}" type="presParOf" srcId="{64BF353B-F695-4E44-BA98-C38C789D1A40}" destId="{E05E68F3-E538-4723-96E2-97CB82C73F7F}" srcOrd="8" destOrd="0" presId="urn:microsoft.com/office/officeart/2005/8/layout/vList5"/>
    <dgm:cxn modelId="{8CC98231-6C8B-41C9-99E8-CDF0AE38985C}" type="presParOf" srcId="{E05E68F3-E538-4723-96E2-97CB82C73F7F}" destId="{9A6EAF52-D8B8-4CB7-B286-26E880187910}" srcOrd="0" destOrd="0" presId="urn:microsoft.com/office/officeart/2005/8/layout/vList5"/>
    <dgm:cxn modelId="{0A37068C-F3EC-4693-95CC-458A8A3E3FEC}" type="presParOf" srcId="{64BF353B-F695-4E44-BA98-C38C789D1A40}" destId="{7167F7EE-416C-4CA2-AAB6-7F0731AF921F}" srcOrd="9" destOrd="0" presId="urn:microsoft.com/office/officeart/2005/8/layout/vList5"/>
    <dgm:cxn modelId="{78C36D73-DB06-489B-B7E1-9E5C3E43E84D}" type="presParOf" srcId="{64BF353B-F695-4E44-BA98-C38C789D1A40}" destId="{4D4A703A-A0D4-498C-B938-4F62CD9CFF57}" srcOrd="10" destOrd="0" presId="urn:microsoft.com/office/officeart/2005/8/layout/vList5"/>
    <dgm:cxn modelId="{EB1D6B83-A8F9-48C1-B125-64F78EAD17A7}" type="presParOf" srcId="{4D4A703A-A0D4-498C-B938-4F62CD9CFF57}" destId="{E0BC7D3C-26B2-4067-A85B-472EE6E55BBE}" srcOrd="0" destOrd="0" presId="urn:microsoft.com/office/officeart/2005/8/layout/vList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168D99-931E-4E3C-843B-DADB56A43148}"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B6204BD6-F079-4537-837A-78882A76171D}">
      <dgm:prSet custT="1">
        <dgm:style>
          <a:lnRef idx="1">
            <a:schemeClr val="dk1"/>
          </a:lnRef>
          <a:fillRef idx="2">
            <a:schemeClr val="dk1"/>
          </a:fillRef>
          <a:effectRef idx="1">
            <a:schemeClr val="dk1"/>
          </a:effectRef>
          <a:fontRef idx="minor">
            <a:schemeClr val="dk1"/>
          </a:fontRef>
        </dgm:style>
      </dgm:prSet>
      <dgm:spPr>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1" dirty="0" smtClean="0">
              <a:solidFill>
                <a:schemeClr val="tx1"/>
              </a:solidFill>
            </a:rPr>
            <a:t>Banking applications have multiple tiers involved in performing an operation. For Example, a banking application may have:</a:t>
          </a:r>
          <a:endParaRPr lang="en-US" sz="1400" b="1" dirty="0">
            <a:solidFill>
              <a:schemeClr val="tx1"/>
            </a:solidFill>
          </a:endParaRPr>
        </a:p>
      </dgm:t>
    </dgm:pt>
    <dgm:pt modelId="{2AF930A9-1C65-4B4E-8C04-B638C74C3724}" type="parTrans" cxnId="{F0D13200-9B2E-4241-9978-F3F3B4E102C8}">
      <dgm:prSet/>
      <dgm:spPr/>
      <dgm:t>
        <a:bodyPr/>
        <a:lstStyle/>
        <a:p>
          <a:endParaRPr lang="en-US"/>
        </a:p>
      </dgm:t>
    </dgm:pt>
    <dgm:pt modelId="{E437A5AE-6207-4D75-9962-243F9E0B7CCB}" type="sibTrans" cxnId="{F0D13200-9B2E-4241-9978-F3F3B4E102C8}">
      <dgm:prSet/>
      <dgm:spPr/>
      <dgm:t>
        <a:bodyPr/>
        <a:lstStyle/>
        <a:p>
          <a:endParaRPr lang="en-US"/>
        </a:p>
      </dgm:t>
    </dgm:pt>
    <dgm:pt modelId="{7F872171-16AE-418A-A77A-66F54FCA5CD0}">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1" dirty="0" smtClean="0"/>
            <a:t>Web Server to interact with end users via Browser</a:t>
          </a:r>
          <a:endParaRPr lang="en-US" sz="1400" b="1" dirty="0"/>
        </a:p>
      </dgm:t>
    </dgm:pt>
    <dgm:pt modelId="{7C8924EB-E95A-4B0B-A27F-D12D864776B8}" type="parTrans" cxnId="{A1FAE187-FA0E-4B07-BB32-FA49BF10B142}">
      <dgm:prSet/>
      <dgm:spPr/>
      <dgm:t>
        <a:bodyPr/>
        <a:lstStyle/>
        <a:p>
          <a:endParaRPr lang="en-US"/>
        </a:p>
      </dgm:t>
    </dgm:pt>
    <dgm:pt modelId="{39D75C7C-BA12-4112-BCE3-BB54B5DA2111}" type="sibTrans" cxnId="{A1FAE187-FA0E-4B07-BB32-FA49BF10B142}">
      <dgm:prSet/>
      <dgm:spPr/>
      <dgm:t>
        <a:bodyPr/>
        <a:lstStyle/>
        <a:p>
          <a:endParaRPr lang="en-US"/>
        </a:p>
      </dgm:t>
    </dgm:pt>
    <dgm:pt modelId="{D952B215-BF4A-476E-8EDA-92D33BFF30D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1" dirty="0" smtClean="0"/>
            <a:t>Middle Tier to validate the input and output for web server</a:t>
          </a:r>
          <a:endParaRPr lang="en-US" sz="1400" b="1" dirty="0"/>
        </a:p>
      </dgm:t>
    </dgm:pt>
    <dgm:pt modelId="{F204B798-58DF-43FD-AA6E-9F96368A456D}" type="parTrans" cxnId="{0E177955-B125-4C5D-946C-50E0CC57C7A3}">
      <dgm:prSet/>
      <dgm:spPr/>
      <dgm:t>
        <a:bodyPr/>
        <a:lstStyle/>
        <a:p>
          <a:endParaRPr lang="en-US"/>
        </a:p>
      </dgm:t>
    </dgm:pt>
    <dgm:pt modelId="{82B0FB95-36A4-4193-A415-7D584B8303EB}" type="sibTrans" cxnId="{0E177955-B125-4C5D-946C-50E0CC57C7A3}">
      <dgm:prSet/>
      <dgm:spPr/>
      <dgm:t>
        <a:bodyPr/>
        <a:lstStyle/>
        <a:p>
          <a:endParaRPr lang="en-US"/>
        </a:p>
      </dgm:t>
    </dgm:pt>
    <dgm:pt modelId="{C27F8C84-EF51-4D17-B05C-03627E83447D}">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1" dirty="0" smtClean="0"/>
            <a:t>Data Base to store data and procedures</a:t>
          </a:r>
          <a:endParaRPr lang="en-US" sz="1400" b="1" dirty="0"/>
        </a:p>
      </dgm:t>
    </dgm:pt>
    <dgm:pt modelId="{E750D9C7-8969-4607-8A0B-0C93AFA6CC12}" type="parTrans" cxnId="{92E31DFD-FA35-4CA7-9A84-9B1C1AD3ADDA}">
      <dgm:prSet/>
      <dgm:spPr/>
      <dgm:t>
        <a:bodyPr/>
        <a:lstStyle/>
        <a:p>
          <a:endParaRPr lang="en-US"/>
        </a:p>
      </dgm:t>
    </dgm:pt>
    <dgm:pt modelId="{81734EB1-7C88-43F2-9D4D-D8C888F45688}" type="sibTrans" cxnId="{92E31DFD-FA35-4CA7-9A84-9B1C1AD3ADDA}">
      <dgm:prSet/>
      <dgm:spPr/>
      <dgm:t>
        <a:bodyPr/>
        <a:lstStyle/>
        <a:p>
          <a:endParaRPr lang="en-US"/>
        </a:p>
      </dgm:t>
    </dgm:pt>
    <dgm:pt modelId="{A2AAB568-A85D-4B1D-A190-3A145EE6C34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1" dirty="0" smtClean="0"/>
            <a:t>Transaction Processor which could be a large capacity Mainframe or any other Legacy system to carry out Trillions of transactions per second.</a:t>
          </a:r>
          <a:endParaRPr lang="en-US" sz="1400" b="1" dirty="0"/>
        </a:p>
      </dgm:t>
    </dgm:pt>
    <dgm:pt modelId="{4E3FE7E5-9133-4BEA-BCC1-9DCC07ED8352}" type="parTrans" cxnId="{75EAC1DD-4431-4B14-990A-40723033F992}">
      <dgm:prSet/>
      <dgm:spPr/>
      <dgm:t>
        <a:bodyPr/>
        <a:lstStyle/>
        <a:p>
          <a:endParaRPr lang="en-US"/>
        </a:p>
      </dgm:t>
    </dgm:pt>
    <dgm:pt modelId="{675276BF-954E-40C0-862A-7F7ECBE8B968}" type="sibTrans" cxnId="{75EAC1DD-4431-4B14-990A-40723033F992}">
      <dgm:prSet/>
      <dgm:spPr/>
      <dgm:t>
        <a:bodyPr/>
        <a:lstStyle/>
        <a:p>
          <a:endParaRPr lang="en-US"/>
        </a:p>
      </dgm:t>
    </dgm:pt>
    <dgm:pt modelId="{FBF333E5-7C60-47CB-B699-A22D01C3CB2A}" type="pres">
      <dgm:prSet presAssocID="{D9168D99-931E-4E3C-843B-DADB56A43148}" presName="Name0" presStyleCnt="0">
        <dgm:presLayoutVars>
          <dgm:dir/>
          <dgm:animLvl val="lvl"/>
          <dgm:resizeHandles val="exact"/>
        </dgm:presLayoutVars>
      </dgm:prSet>
      <dgm:spPr/>
      <dgm:t>
        <a:bodyPr/>
        <a:lstStyle/>
        <a:p>
          <a:endParaRPr lang="en-US"/>
        </a:p>
      </dgm:t>
    </dgm:pt>
    <dgm:pt modelId="{AFC2CCEB-EBF5-457C-8920-651D7AA9D4CB}" type="pres">
      <dgm:prSet presAssocID="{A2AAB568-A85D-4B1D-A190-3A145EE6C346}" presName="boxAndChildren" presStyleCnt="0"/>
      <dgm:spPr/>
    </dgm:pt>
    <dgm:pt modelId="{A60A8E21-6D56-423A-A719-7764EF9735AD}" type="pres">
      <dgm:prSet presAssocID="{A2AAB568-A85D-4B1D-A190-3A145EE6C346}" presName="parentTextBox" presStyleLbl="node1" presStyleIdx="0" presStyleCnt="5"/>
      <dgm:spPr/>
      <dgm:t>
        <a:bodyPr/>
        <a:lstStyle/>
        <a:p>
          <a:endParaRPr lang="en-US"/>
        </a:p>
      </dgm:t>
    </dgm:pt>
    <dgm:pt modelId="{E02C3076-D94B-4FA6-9E83-42B0B9820868}" type="pres">
      <dgm:prSet presAssocID="{81734EB1-7C88-43F2-9D4D-D8C888F45688}" presName="sp" presStyleCnt="0"/>
      <dgm:spPr/>
    </dgm:pt>
    <dgm:pt modelId="{50E8ED44-21DF-4AA4-96B5-C12B69EDE974}" type="pres">
      <dgm:prSet presAssocID="{C27F8C84-EF51-4D17-B05C-03627E83447D}" presName="arrowAndChildren" presStyleCnt="0"/>
      <dgm:spPr/>
    </dgm:pt>
    <dgm:pt modelId="{F386CF43-E160-4242-96B4-8464E99ABFB1}" type="pres">
      <dgm:prSet presAssocID="{C27F8C84-EF51-4D17-B05C-03627E83447D}" presName="parentTextArrow" presStyleLbl="node1" presStyleIdx="1" presStyleCnt="5"/>
      <dgm:spPr/>
      <dgm:t>
        <a:bodyPr/>
        <a:lstStyle/>
        <a:p>
          <a:endParaRPr lang="en-US"/>
        </a:p>
      </dgm:t>
    </dgm:pt>
    <dgm:pt modelId="{B2CC9630-4ADA-476C-AFC1-B33E95853CD9}" type="pres">
      <dgm:prSet presAssocID="{82B0FB95-36A4-4193-A415-7D584B8303EB}" presName="sp" presStyleCnt="0"/>
      <dgm:spPr/>
    </dgm:pt>
    <dgm:pt modelId="{771C4E9C-3642-4DC8-877E-BF09D3A41FF7}" type="pres">
      <dgm:prSet presAssocID="{D952B215-BF4A-476E-8EDA-92D33BFF30D9}" presName="arrowAndChildren" presStyleCnt="0"/>
      <dgm:spPr/>
    </dgm:pt>
    <dgm:pt modelId="{F0D0403B-779F-4344-A1E2-4FA4B841F992}" type="pres">
      <dgm:prSet presAssocID="{D952B215-BF4A-476E-8EDA-92D33BFF30D9}" presName="parentTextArrow" presStyleLbl="node1" presStyleIdx="2" presStyleCnt="5"/>
      <dgm:spPr/>
      <dgm:t>
        <a:bodyPr/>
        <a:lstStyle/>
        <a:p>
          <a:endParaRPr lang="en-US"/>
        </a:p>
      </dgm:t>
    </dgm:pt>
    <dgm:pt modelId="{AA6B5E81-1F69-444C-A2E5-4C539780B0AF}" type="pres">
      <dgm:prSet presAssocID="{39D75C7C-BA12-4112-BCE3-BB54B5DA2111}" presName="sp" presStyleCnt="0"/>
      <dgm:spPr/>
    </dgm:pt>
    <dgm:pt modelId="{10B0C937-3ACF-45F3-9986-2F02D155816F}" type="pres">
      <dgm:prSet presAssocID="{7F872171-16AE-418A-A77A-66F54FCA5CD0}" presName="arrowAndChildren" presStyleCnt="0"/>
      <dgm:spPr/>
    </dgm:pt>
    <dgm:pt modelId="{43089BEE-B178-40B0-857B-65FA0BEE09EB}" type="pres">
      <dgm:prSet presAssocID="{7F872171-16AE-418A-A77A-66F54FCA5CD0}" presName="parentTextArrow" presStyleLbl="node1" presStyleIdx="3" presStyleCnt="5"/>
      <dgm:spPr/>
      <dgm:t>
        <a:bodyPr/>
        <a:lstStyle/>
        <a:p>
          <a:endParaRPr lang="en-US"/>
        </a:p>
      </dgm:t>
    </dgm:pt>
    <dgm:pt modelId="{B2E97C2B-7F42-4DF5-AA2D-EB8C23503734}" type="pres">
      <dgm:prSet presAssocID="{E437A5AE-6207-4D75-9962-243F9E0B7CCB}" presName="sp" presStyleCnt="0"/>
      <dgm:spPr/>
    </dgm:pt>
    <dgm:pt modelId="{10393635-DCD2-4004-97A4-9E60370B23DC}" type="pres">
      <dgm:prSet presAssocID="{B6204BD6-F079-4537-837A-78882A76171D}" presName="arrowAndChildren" presStyleCnt="0"/>
      <dgm:spPr/>
    </dgm:pt>
    <dgm:pt modelId="{B335F3B7-52E3-405B-AA18-4F92971E9393}" type="pres">
      <dgm:prSet presAssocID="{B6204BD6-F079-4537-837A-78882A76171D}" presName="parentTextArrow" presStyleLbl="node1" presStyleIdx="4" presStyleCnt="5"/>
      <dgm:spPr/>
      <dgm:t>
        <a:bodyPr/>
        <a:lstStyle/>
        <a:p>
          <a:endParaRPr lang="en-US"/>
        </a:p>
      </dgm:t>
    </dgm:pt>
  </dgm:ptLst>
  <dgm:cxnLst>
    <dgm:cxn modelId="{7FA6DC06-B19D-4DA5-9771-3301A9C3EC7D}" type="presOf" srcId="{B6204BD6-F079-4537-837A-78882A76171D}" destId="{B335F3B7-52E3-405B-AA18-4F92971E9393}" srcOrd="0" destOrd="0" presId="urn:microsoft.com/office/officeart/2005/8/layout/process4"/>
    <dgm:cxn modelId="{92E31DFD-FA35-4CA7-9A84-9B1C1AD3ADDA}" srcId="{D9168D99-931E-4E3C-843B-DADB56A43148}" destId="{C27F8C84-EF51-4D17-B05C-03627E83447D}" srcOrd="3" destOrd="0" parTransId="{E750D9C7-8969-4607-8A0B-0C93AFA6CC12}" sibTransId="{81734EB1-7C88-43F2-9D4D-D8C888F45688}"/>
    <dgm:cxn modelId="{A1FAE187-FA0E-4B07-BB32-FA49BF10B142}" srcId="{D9168D99-931E-4E3C-843B-DADB56A43148}" destId="{7F872171-16AE-418A-A77A-66F54FCA5CD0}" srcOrd="1" destOrd="0" parTransId="{7C8924EB-E95A-4B0B-A27F-D12D864776B8}" sibTransId="{39D75C7C-BA12-4112-BCE3-BB54B5DA2111}"/>
    <dgm:cxn modelId="{F0D13200-9B2E-4241-9978-F3F3B4E102C8}" srcId="{D9168D99-931E-4E3C-843B-DADB56A43148}" destId="{B6204BD6-F079-4537-837A-78882A76171D}" srcOrd="0" destOrd="0" parTransId="{2AF930A9-1C65-4B4E-8C04-B638C74C3724}" sibTransId="{E437A5AE-6207-4D75-9962-243F9E0B7CCB}"/>
    <dgm:cxn modelId="{5884F858-7DD8-4893-8EC1-16AAD4FBFD4F}" type="presOf" srcId="{A2AAB568-A85D-4B1D-A190-3A145EE6C346}" destId="{A60A8E21-6D56-423A-A719-7764EF9735AD}" srcOrd="0" destOrd="0" presId="urn:microsoft.com/office/officeart/2005/8/layout/process4"/>
    <dgm:cxn modelId="{2B71A7B2-EBDD-4982-9099-08EDCE7A7DBC}" type="presOf" srcId="{7F872171-16AE-418A-A77A-66F54FCA5CD0}" destId="{43089BEE-B178-40B0-857B-65FA0BEE09EB}" srcOrd="0" destOrd="0" presId="urn:microsoft.com/office/officeart/2005/8/layout/process4"/>
    <dgm:cxn modelId="{F84F63F3-13DE-4973-A2A5-D36A2BC188A9}" type="presOf" srcId="{D952B215-BF4A-476E-8EDA-92D33BFF30D9}" destId="{F0D0403B-779F-4344-A1E2-4FA4B841F992}" srcOrd="0" destOrd="0" presId="urn:microsoft.com/office/officeart/2005/8/layout/process4"/>
    <dgm:cxn modelId="{B126F3A8-73F7-4EB9-B583-2A799E90627B}" type="presOf" srcId="{C27F8C84-EF51-4D17-B05C-03627E83447D}" destId="{F386CF43-E160-4242-96B4-8464E99ABFB1}" srcOrd="0" destOrd="0" presId="urn:microsoft.com/office/officeart/2005/8/layout/process4"/>
    <dgm:cxn modelId="{75EAC1DD-4431-4B14-990A-40723033F992}" srcId="{D9168D99-931E-4E3C-843B-DADB56A43148}" destId="{A2AAB568-A85D-4B1D-A190-3A145EE6C346}" srcOrd="4" destOrd="0" parTransId="{4E3FE7E5-9133-4BEA-BCC1-9DCC07ED8352}" sibTransId="{675276BF-954E-40C0-862A-7F7ECBE8B968}"/>
    <dgm:cxn modelId="{18FDC611-3E6F-4A4D-83D8-96D15E54A1A5}" type="presOf" srcId="{D9168D99-931E-4E3C-843B-DADB56A43148}" destId="{FBF333E5-7C60-47CB-B699-A22D01C3CB2A}" srcOrd="0" destOrd="0" presId="urn:microsoft.com/office/officeart/2005/8/layout/process4"/>
    <dgm:cxn modelId="{0E177955-B125-4C5D-946C-50E0CC57C7A3}" srcId="{D9168D99-931E-4E3C-843B-DADB56A43148}" destId="{D952B215-BF4A-476E-8EDA-92D33BFF30D9}" srcOrd="2" destOrd="0" parTransId="{F204B798-58DF-43FD-AA6E-9F96368A456D}" sibTransId="{82B0FB95-36A4-4193-A415-7D584B8303EB}"/>
    <dgm:cxn modelId="{09CFA886-50BC-4CE6-AC1F-B560010A2E10}" type="presParOf" srcId="{FBF333E5-7C60-47CB-B699-A22D01C3CB2A}" destId="{AFC2CCEB-EBF5-457C-8920-651D7AA9D4CB}" srcOrd="0" destOrd="0" presId="urn:microsoft.com/office/officeart/2005/8/layout/process4"/>
    <dgm:cxn modelId="{E1A7F0FA-4BEE-483B-8C2E-2A368F7DB5F2}" type="presParOf" srcId="{AFC2CCEB-EBF5-457C-8920-651D7AA9D4CB}" destId="{A60A8E21-6D56-423A-A719-7764EF9735AD}" srcOrd="0" destOrd="0" presId="urn:microsoft.com/office/officeart/2005/8/layout/process4"/>
    <dgm:cxn modelId="{97317323-DEBE-4BAC-9D05-62C7294BABE8}" type="presParOf" srcId="{FBF333E5-7C60-47CB-B699-A22D01C3CB2A}" destId="{E02C3076-D94B-4FA6-9E83-42B0B9820868}" srcOrd="1" destOrd="0" presId="urn:microsoft.com/office/officeart/2005/8/layout/process4"/>
    <dgm:cxn modelId="{F61C297D-03E8-43D6-8600-27A57358926A}" type="presParOf" srcId="{FBF333E5-7C60-47CB-B699-A22D01C3CB2A}" destId="{50E8ED44-21DF-4AA4-96B5-C12B69EDE974}" srcOrd="2" destOrd="0" presId="urn:microsoft.com/office/officeart/2005/8/layout/process4"/>
    <dgm:cxn modelId="{698CA73C-E385-4ED0-9036-EF19EDE16334}" type="presParOf" srcId="{50E8ED44-21DF-4AA4-96B5-C12B69EDE974}" destId="{F386CF43-E160-4242-96B4-8464E99ABFB1}" srcOrd="0" destOrd="0" presId="urn:microsoft.com/office/officeart/2005/8/layout/process4"/>
    <dgm:cxn modelId="{38B9435C-FDFB-4AE1-9BC3-E89E4D62E1CC}" type="presParOf" srcId="{FBF333E5-7C60-47CB-B699-A22D01C3CB2A}" destId="{B2CC9630-4ADA-476C-AFC1-B33E95853CD9}" srcOrd="3" destOrd="0" presId="urn:microsoft.com/office/officeart/2005/8/layout/process4"/>
    <dgm:cxn modelId="{7232478E-DE22-4B81-9D04-658E9D5A95CA}" type="presParOf" srcId="{FBF333E5-7C60-47CB-B699-A22D01C3CB2A}" destId="{771C4E9C-3642-4DC8-877E-BF09D3A41FF7}" srcOrd="4" destOrd="0" presId="urn:microsoft.com/office/officeart/2005/8/layout/process4"/>
    <dgm:cxn modelId="{6BC6D1F6-3041-41D9-ACCE-73067F01BAFF}" type="presParOf" srcId="{771C4E9C-3642-4DC8-877E-BF09D3A41FF7}" destId="{F0D0403B-779F-4344-A1E2-4FA4B841F992}" srcOrd="0" destOrd="0" presId="urn:microsoft.com/office/officeart/2005/8/layout/process4"/>
    <dgm:cxn modelId="{3144FC32-6D7D-4677-A948-BC639A9783A6}" type="presParOf" srcId="{FBF333E5-7C60-47CB-B699-A22D01C3CB2A}" destId="{AA6B5E81-1F69-444C-A2E5-4C539780B0AF}" srcOrd="5" destOrd="0" presId="urn:microsoft.com/office/officeart/2005/8/layout/process4"/>
    <dgm:cxn modelId="{BC9E6233-2BAD-4D1B-83FB-AE9EACCCB2FE}" type="presParOf" srcId="{FBF333E5-7C60-47CB-B699-A22D01C3CB2A}" destId="{10B0C937-3ACF-45F3-9986-2F02D155816F}" srcOrd="6" destOrd="0" presId="urn:microsoft.com/office/officeart/2005/8/layout/process4"/>
    <dgm:cxn modelId="{BB217C38-F953-4333-ADE7-E6B285AA88BE}" type="presParOf" srcId="{10B0C937-3ACF-45F3-9986-2F02D155816F}" destId="{43089BEE-B178-40B0-857B-65FA0BEE09EB}" srcOrd="0" destOrd="0" presId="urn:microsoft.com/office/officeart/2005/8/layout/process4"/>
    <dgm:cxn modelId="{EAC05029-4444-47CA-8E85-353A3264F80B}" type="presParOf" srcId="{FBF333E5-7C60-47CB-B699-A22D01C3CB2A}" destId="{B2E97C2B-7F42-4DF5-AA2D-EB8C23503734}" srcOrd="7" destOrd="0" presId="urn:microsoft.com/office/officeart/2005/8/layout/process4"/>
    <dgm:cxn modelId="{0B3547A1-7D2E-436A-B44D-1D6BFF91FC85}" type="presParOf" srcId="{FBF333E5-7C60-47CB-B699-A22D01C3CB2A}" destId="{10393635-DCD2-4004-97A4-9E60370B23DC}" srcOrd="8" destOrd="0" presId="urn:microsoft.com/office/officeart/2005/8/layout/process4"/>
    <dgm:cxn modelId="{7FD40A47-FB1A-4993-A37B-8470F1D83B8B}" type="presParOf" srcId="{10393635-DCD2-4004-97A4-9E60370B23DC}" destId="{B335F3B7-52E3-405B-AA18-4F92971E9393}"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541A0B-7B31-4990-977E-B01E88BA5D66}"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361FA023-BACF-4366-AAE8-4519360B6F97}">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Requirement Analysis</a:t>
          </a:r>
          <a:endParaRPr lang="en-US" sz="1600" b="1" dirty="0"/>
        </a:p>
      </dgm:t>
    </dgm:pt>
    <dgm:pt modelId="{864096FB-B741-48E7-AEC5-6B890B8FBB00}" type="parTrans" cxnId="{5DC8D208-9B2E-4719-836D-66CA16415230}">
      <dgm:prSet/>
      <dgm:spPr/>
      <dgm:t>
        <a:bodyPr/>
        <a:lstStyle/>
        <a:p>
          <a:pPr algn="l"/>
          <a:endParaRPr lang="en-US" sz="2400" b="1"/>
        </a:p>
      </dgm:t>
    </dgm:pt>
    <dgm:pt modelId="{D8657687-649A-4000-9DBA-1CA48978A8D7}" type="sibTrans" cxnId="{5DC8D208-9B2E-4719-836D-66CA16415230}">
      <dgm:prSet/>
      <dgm:spPr/>
      <dgm:t>
        <a:bodyPr/>
        <a:lstStyle/>
        <a:p>
          <a:pPr algn="l"/>
          <a:endParaRPr lang="en-US" sz="2400" b="1"/>
        </a:p>
      </dgm:t>
    </dgm:pt>
    <dgm:pt modelId="{B25BBE27-E811-4295-8D23-E48704D1A024}">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Requirement Review</a:t>
          </a:r>
          <a:endParaRPr lang="en-US" sz="1600" b="1" dirty="0"/>
        </a:p>
      </dgm:t>
    </dgm:pt>
    <dgm:pt modelId="{E8AA6134-BE78-4976-A8BA-D46644982769}" type="parTrans" cxnId="{40551025-D754-4A94-B660-CA1B5B47708B}">
      <dgm:prSet/>
      <dgm:spPr/>
      <dgm:t>
        <a:bodyPr/>
        <a:lstStyle/>
        <a:p>
          <a:pPr algn="l"/>
          <a:endParaRPr lang="en-US" sz="2400" b="1"/>
        </a:p>
      </dgm:t>
    </dgm:pt>
    <dgm:pt modelId="{D473B0E2-D27A-4D12-AEB8-E0BCE6B0AD9E}" type="sibTrans" cxnId="{40551025-D754-4A94-B660-CA1B5B47708B}">
      <dgm:prSet/>
      <dgm:spPr/>
      <dgm:t>
        <a:bodyPr/>
        <a:lstStyle/>
        <a:p>
          <a:pPr algn="l"/>
          <a:endParaRPr lang="en-US" sz="2400" b="1"/>
        </a:p>
      </dgm:t>
    </dgm:pt>
    <dgm:pt modelId="{1ACA8B71-5D60-4791-835F-C62B4B19F82B}">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Business </a:t>
          </a:r>
          <a:r>
            <a:rPr lang="en-US" sz="1600" b="1" dirty="0" err="1" smtClean="0"/>
            <a:t>Reqs</a:t>
          </a:r>
          <a:r>
            <a:rPr lang="en-US" sz="1600" b="1" dirty="0" smtClean="0"/>
            <a:t> Documentation</a:t>
          </a:r>
          <a:endParaRPr lang="en-US" sz="1600" b="1" dirty="0"/>
        </a:p>
      </dgm:t>
    </dgm:pt>
    <dgm:pt modelId="{084F1654-6F07-4DA3-9D2E-DCCA27EC8EF6}" type="parTrans" cxnId="{50CCB4CD-E078-47FE-BD67-5F52AC14C6B7}">
      <dgm:prSet/>
      <dgm:spPr/>
      <dgm:t>
        <a:bodyPr/>
        <a:lstStyle/>
        <a:p>
          <a:pPr algn="l"/>
          <a:endParaRPr lang="en-US" sz="2400" b="1"/>
        </a:p>
      </dgm:t>
    </dgm:pt>
    <dgm:pt modelId="{231BD6F9-9506-4D06-8D95-52AF19F2165F}" type="sibTrans" cxnId="{50CCB4CD-E078-47FE-BD67-5F52AC14C6B7}">
      <dgm:prSet/>
      <dgm:spPr/>
      <dgm:t>
        <a:bodyPr/>
        <a:lstStyle/>
        <a:p>
          <a:pPr algn="l"/>
          <a:endParaRPr lang="en-US" sz="2400" b="1"/>
        </a:p>
      </dgm:t>
    </dgm:pt>
    <dgm:pt modelId="{1749E10C-C932-4FB6-BFBD-652A16386C8E}">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Database Testing</a:t>
          </a:r>
          <a:endParaRPr lang="en-US" sz="1600" b="1" dirty="0"/>
        </a:p>
      </dgm:t>
    </dgm:pt>
    <dgm:pt modelId="{D3C3E5DE-8140-4080-9DA8-9C1035091C96}" type="parTrans" cxnId="{80FE5EC8-050A-49E4-9515-E69FB91EAD53}">
      <dgm:prSet/>
      <dgm:spPr/>
      <dgm:t>
        <a:bodyPr/>
        <a:lstStyle/>
        <a:p>
          <a:pPr algn="l"/>
          <a:endParaRPr lang="en-US" sz="2400" b="1"/>
        </a:p>
      </dgm:t>
    </dgm:pt>
    <dgm:pt modelId="{37EC3D48-22B5-423C-8002-FB0E9583CEDE}" type="sibTrans" cxnId="{80FE5EC8-050A-49E4-9515-E69FB91EAD53}">
      <dgm:prSet/>
      <dgm:spPr/>
      <dgm:t>
        <a:bodyPr/>
        <a:lstStyle/>
        <a:p>
          <a:pPr algn="l"/>
          <a:endParaRPr lang="en-US" sz="2400" b="1"/>
        </a:p>
      </dgm:t>
    </dgm:pt>
    <dgm:pt modelId="{FF98B49E-7B6C-4770-AD89-65571A2405F0}">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Integration Testing</a:t>
          </a:r>
          <a:endParaRPr lang="en-US" sz="1600" b="1" dirty="0"/>
        </a:p>
      </dgm:t>
    </dgm:pt>
    <dgm:pt modelId="{ACB8B4A1-0CF8-4638-A9F0-8541219BC678}" type="parTrans" cxnId="{C8EBC0CB-3760-4A6A-8A29-40144DE0AED6}">
      <dgm:prSet/>
      <dgm:spPr/>
      <dgm:t>
        <a:bodyPr/>
        <a:lstStyle/>
        <a:p>
          <a:pPr algn="l"/>
          <a:endParaRPr lang="en-US" sz="2400" b="1"/>
        </a:p>
      </dgm:t>
    </dgm:pt>
    <dgm:pt modelId="{F8006279-2F77-4269-ADA2-6517B3D0CDC6}" type="sibTrans" cxnId="{C8EBC0CB-3760-4A6A-8A29-40144DE0AED6}">
      <dgm:prSet/>
      <dgm:spPr/>
      <dgm:t>
        <a:bodyPr/>
        <a:lstStyle/>
        <a:p>
          <a:pPr algn="l"/>
          <a:endParaRPr lang="en-US" sz="2400" b="1"/>
        </a:p>
      </dgm:t>
    </dgm:pt>
    <dgm:pt modelId="{0079B997-B2EF-48B4-8589-CE17D4B80DF2}">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Functional Testing</a:t>
          </a:r>
          <a:endParaRPr lang="en-US" sz="1600" b="1" dirty="0"/>
        </a:p>
      </dgm:t>
    </dgm:pt>
    <dgm:pt modelId="{3020A185-AC2C-4C34-A657-93253C0E3AF7}" type="parTrans" cxnId="{79165E1F-8248-400E-B793-433C9B6C2767}">
      <dgm:prSet/>
      <dgm:spPr/>
      <dgm:t>
        <a:bodyPr/>
        <a:lstStyle/>
        <a:p>
          <a:pPr algn="l"/>
          <a:endParaRPr lang="en-US" sz="2400" b="1"/>
        </a:p>
      </dgm:t>
    </dgm:pt>
    <dgm:pt modelId="{41041572-F82A-48F6-B5AC-00F2978DCAE2}" type="sibTrans" cxnId="{79165E1F-8248-400E-B793-433C9B6C2767}">
      <dgm:prSet/>
      <dgm:spPr/>
      <dgm:t>
        <a:bodyPr/>
        <a:lstStyle/>
        <a:p>
          <a:pPr algn="l"/>
          <a:endParaRPr lang="en-US" sz="2400" b="1"/>
        </a:p>
      </dgm:t>
    </dgm:pt>
    <dgm:pt modelId="{7FE0244D-E888-4EE4-B03B-23608AF6C7C2}">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Security Testing</a:t>
          </a:r>
          <a:endParaRPr lang="en-US" sz="1600" b="1" dirty="0"/>
        </a:p>
      </dgm:t>
    </dgm:pt>
    <dgm:pt modelId="{70671528-7952-4022-8B0D-69A91A99622E}" type="parTrans" cxnId="{EE0E20B6-4B8A-4B0D-890A-88A8403D92D8}">
      <dgm:prSet/>
      <dgm:spPr/>
      <dgm:t>
        <a:bodyPr/>
        <a:lstStyle/>
        <a:p>
          <a:pPr algn="l"/>
          <a:endParaRPr lang="en-US" sz="2400" b="1"/>
        </a:p>
      </dgm:t>
    </dgm:pt>
    <dgm:pt modelId="{3F88B515-F027-441E-A1CA-91D6E09900EA}" type="sibTrans" cxnId="{EE0E20B6-4B8A-4B0D-890A-88A8403D92D8}">
      <dgm:prSet/>
      <dgm:spPr/>
      <dgm:t>
        <a:bodyPr/>
        <a:lstStyle/>
        <a:p>
          <a:pPr algn="l"/>
          <a:endParaRPr lang="en-US" sz="2400" b="1"/>
        </a:p>
      </dgm:t>
    </dgm:pt>
    <dgm:pt modelId="{67C865B4-1B47-4D4E-82B1-59E437909F2C}">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Usability Testing</a:t>
          </a:r>
          <a:endParaRPr lang="en-US" sz="1600" b="1" dirty="0"/>
        </a:p>
      </dgm:t>
    </dgm:pt>
    <dgm:pt modelId="{A7EE0C58-3381-4793-B99A-01AFB330B83A}" type="parTrans" cxnId="{AB73BA7D-C7BD-48DA-90EC-836111DF0F71}">
      <dgm:prSet/>
      <dgm:spPr/>
      <dgm:t>
        <a:bodyPr/>
        <a:lstStyle/>
        <a:p>
          <a:pPr algn="l"/>
          <a:endParaRPr lang="en-US" sz="2400" b="1"/>
        </a:p>
      </dgm:t>
    </dgm:pt>
    <dgm:pt modelId="{7A11D6A4-9836-4353-9CBC-81400FACAB9D}" type="sibTrans" cxnId="{AB73BA7D-C7BD-48DA-90EC-836111DF0F71}">
      <dgm:prSet/>
      <dgm:spPr/>
      <dgm:t>
        <a:bodyPr/>
        <a:lstStyle/>
        <a:p>
          <a:pPr algn="l"/>
          <a:endParaRPr lang="en-US" sz="2400" b="1"/>
        </a:p>
      </dgm:t>
    </dgm:pt>
    <dgm:pt modelId="{1B7F4A17-2FB4-481B-9CE0-30B23817EB45}">
      <dgm:prSet custT="1"/>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rtl="0"/>
          <a:r>
            <a:rPr lang="en-US" sz="1600" b="1" dirty="0" smtClean="0"/>
            <a:t>User  Acceptance Testing</a:t>
          </a:r>
          <a:endParaRPr lang="en-US" sz="1600" b="1" dirty="0"/>
        </a:p>
      </dgm:t>
    </dgm:pt>
    <dgm:pt modelId="{25F6537A-2CF0-4AB9-8DE2-09E02568302F}" type="parTrans" cxnId="{0F2449EB-CB62-492C-9648-0E95D083F4D6}">
      <dgm:prSet/>
      <dgm:spPr/>
      <dgm:t>
        <a:bodyPr/>
        <a:lstStyle/>
        <a:p>
          <a:pPr algn="l"/>
          <a:endParaRPr lang="en-US" sz="2400" b="1"/>
        </a:p>
      </dgm:t>
    </dgm:pt>
    <dgm:pt modelId="{4D106714-8B67-4BD7-B886-2FC230C08C8D}" type="sibTrans" cxnId="{0F2449EB-CB62-492C-9648-0E95D083F4D6}">
      <dgm:prSet/>
      <dgm:spPr/>
      <dgm:t>
        <a:bodyPr/>
        <a:lstStyle/>
        <a:p>
          <a:pPr algn="l"/>
          <a:endParaRPr lang="en-US" sz="2400" b="1"/>
        </a:p>
      </dgm:t>
    </dgm:pt>
    <dgm:pt modelId="{5F84EA19-3BE0-434D-88CD-DA46DC591D76}" type="pres">
      <dgm:prSet presAssocID="{4F541A0B-7B31-4990-977E-B01E88BA5D66}" presName="Name0" presStyleCnt="0">
        <dgm:presLayoutVars>
          <dgm:dir/>
          <dgm:animLvl val="lvl"/>
          <dgm:resizeHandles val="exact"/>
        </dgm:presLayoutVars>
      </dgm:prSet>
      <dgm:spPr/>
      <dgm:t>
        <a:bodyPr/>
        <a:lstStyle/>
        <a:p>
          <a:endParaRPr lang="en-US"/>
        </a:p>
      </dgm:t>
    </dgm:pt>
    <dgm:pt modelId="{6FB91956-8AB7-47CB-8894-22883C7CF2AC}" type="pres">
      <dgm:prSet presAssocID="{1B7F4A17-2FB4-481B-9CE0-30B23817EB45}" presName="boxAndChildren" presStyleCnt="0"/>
      <dgm:spPr/>
    </dgm:pt>
    <dgm:pt modelId="{6E8C4076-3F85-4068-B5F6-A8A211D628CA}" type="pres">
      <dgm:prSet presAssocID="{1B7F4A17-2FB4-481B-9CE0-30B23817EB45}" presName="parentTextBox" presStyleLbl="node1" presStyleIdx="0" presStyleCnt="9"/>
      <dgm:spPr/>
      <dgm:t>
        <a:bodyPr/>
        <a:lstStyle/>
        <a:p>
          <a:endParaRPr lang="en-US"/>
        </a:p>
      </dgm:t>
    </dgm:pt>
    <dgm:pt modelId="{30B6A1BA-1F3A-44CC-A72A-CDBEA096F669}" type="pres">
      <dgm:prSet presAssocID="{7A11D6A4-9836-4353-9CBC-81400FACAB9D}" presName="sp" presStyleCnt="0"/>
      <dgm:spPr/>
    </dgm:pt>
    <dgm:pt modelId="{F1FE21DF-BCD2-4EF5-8159-AA07829AE9FE}" type="pres">
      <dgm:prSet presAssocID="{67C865B4-1B47-4D4E-82B1-59E437909F2C}" presName="arrowAndChildren" presStyleCnt="0"/>
      <dgm:spPr/>
    </dgm:pt>
    <dgm:pt modelId="{DA71AC6B-C2DB-4C4B-A4C3-FD839248A62E}" type="pres">
      <dgm:prSet presAssocID="{67C865B4-1B47-4D4E-82B1-59E437909F2C}" presName="parentTextArrow" presStyleLbl="node1" presStyleIdx="1" presStyleCnt="9"/>
      <dgm:spPr/>
      <dgm:t>
        <a:bodyPr/>
        <a:lstStyle/>
        <a:p>
          <a:endParaRPr lang="en-US"/>
        </a:p>
      </dgm:t>
    </dgm:pt>
    <dgm:pt modelId="{C34641B7-CEEC-43B7-92B8-06A906596928}" type="pres">
      <dgm:prSet presAssocID="{3F88B515-F027-441E-A1CA-91D6E09900EA}" presName="sp" presStyleCnt="0"/>
      <dgm:spPr/>
    </dgm:pt>
    <dgm:pt modelId="{2F98362C-98B2-451C-9481-2B76813E9923}" type="pres">
      <dgm:prSet presAssocID="{7FE0244D-E888-4EE4-B03B-23608AF6C7C2}" presName="arrowAndChildren" presStyleCnt="0"/>
      <dgm:spPr/>
    </dgm:pt>
    <dgm:pt modelId="{AC1E2A63-B4D5-471F-AB45-D2B6B05BBE15}" type="pres">
      <dgm:prSet presAssocID="{7FE0244D-E888-4EE4-B03B-23608AF6C7C2}" presName="parentTextArrow" presStyleLbl="node1" presStyleIdx="2" presStyleCnt="9"/>
      <dgm:spPr/>
      <dgm:t>
        <a:bodyPr/>
        <a:lstStyle/>
        <a:p>
          <a:endParaRPr lang="en-US"/>
        </a:p>
      </dgm:t>
    </dgm:pt>
    <dgm:pt modelId="{4B9E7AC5-BEA2-41C8-AB54-E18B31D04946}" type="pres">
      <dgm:prSet presAssocID="{41041572-F82A-48F6-B5AC-00F2978DCAE2}" presName="sp" presStyleCnt="0"/>
      <dgm:spPr/>
    </dgm:pt>
    <dgm:pt modelId="{47149000-0A2E-4D2C-9C09-98C554F83616}" type="pres">
      <dgm:prSet presAssocID="{0079B997-B2EF-48B4-8589-CE17D4B80DF2}" presName="arrowAndChildren" presStyleCnt="0"/>
      <dgm:spPr/>
    </dgm:pt>
    <dgm:pt modelId="{281C2CBF-C754-4F1B-8AF5-80D1E696BD5F}" type="pres">
      <dgm:prSet presAssocID="{0079B997-B2EF-48B4-8589-CE17D4B80DF2}" presName="parentTextArrow" presStyleLbl="node1" presStyleIdx="3" presStyleCnt="9"/>
      <dgm:spPr/>
      <dgm:t>
        <a:bodyPr/>
        <a:lstStyle/>
        <a:p>
          <a:endParaRPr lang="en-US"/>
        </a:p>
      </dgm:t>
    </dgm:pt>
    <dgm:pt modelId="{BB86DE04-9EB6-4C53-AE8D-22EA7DDA87F1}" type="pres">
      <dgm:prSet presAssocID="{F8006279-2F77-4269-ADA2-6517B3D0CDC6}" presName="sp" presStyleCnt="0"/>
      <dgm:spPr/>
    </dgm:pt>
    <dgm:pt modelId="{980DF51E-7029-4097-B98A-BAD9BBED8802}" type="pres">
      <dgm:prSet presAssocID="{FF98B49E-7B6C-4770-AD89-65571A2405F0}" presName="arrowAndChildren" presStyleCnt="0"/>
      <dgm:spPr/>
    </dgm:pt>
    <dgm:pt modelId="{6652AB8D-F4A8-43B9-A55C-B0186163ADC6}" type="pres">
      <dgm:prSet presAssocID="{FF98B49E-7B6C-4770-AD89-65571A2405F0}" presName="parentTextArrow" presStyleLbl="node1" presStyleIdx="4" presStyleCnt="9"/>
      <dgm:spPr/>
      <dgm:t>
        <a:bodyPr/>
        <a:lstStyle/>
        <a:p>
          <a:endParaRPr lang="en-US"/>
        </a:p>
      </dgm:t>
    </dgm:pt>
    <dgm:pt modelId="{26DFCCAE-8FC0-4397-8FD7-DF2BB4E1615E}" type="pres">
      <dgm:prSet presAssocID="{37EC3D48-22B5-423C-8002-FB0E9583CEDE}" presName="sp" presStyleCnt="0"/>
      <dgm:spPr/>
    </dgm:pt>
    <dgm:pt modelId="{DEBC4B90-95FF-4F40-9FB6-4233789396B8}" type="pres">
      <dgm:prSet presAssocID="{1749E10C-C932-4FB6-BFBD-652A16386C8E}" presName="arrowAndChildren" presStyleCnt="0"/>
      <dgm:spPr/>
    </dgm:pt>
    <dgm:pt modelId="{98DE502A-C3C2-4382-8138-18FE45755979}" type="pres">
      <dgm:prSet presAssocID="{1749E10C-C932-4FB6-BFBD-652A16386C8E}" presName="parentTextArrow" presStyleLbl="node1" presStyleIdx="5" presStyleCnt="9"/>
      <dgm:spPr/>
      <dgm:t>
        <a:bodyPr/>
        <a:lstStyle/>
        <a:p>
          <a:endParaRPr lang="en-US"/>
        </a:p>
      </dgm:t>
    </dgm:pt>
    <dgm:pt modelId="{C20C5BFF-FEE8-4ADD-AA89-9DF7DD6839F2}" type="pres">
      <dgm:prSet presAssocID="{231BD6F9-9506-4D06-8D95-52AF19F2165F}" presName="sp" presStyleCnt="0"/>
      <dgm:spPr/>
    </dgm:pt>
    <dgm:pt modelId="{D72187C1-EBEC-4067-95A3-6294DBE8205E}" type="pres">
      <dgm:prSet presAssocID="{1ACA8B71-5D60-4791-835F-C62B4B19F82B}" presName="arrowAndChildren" presStyleCnt="0"/>
      <dgm:spPr/>
    </dgm:pt>
    <dgm:pt modelId="{0D565658-FA16-4447-9C91-D05B5C6A4954}" type="pres">
      <dgm:prSet presAssocID="{1ACA8B71-5D60-4791-835F-C62B4B19F82B}" presName="parentTextArrow" presStyleLbl="node1" presStyleIdx="6" presStyleCnt="9"/>
      <dgm:spPr/>
      <dgm:t>
        <a:bodyPr/>
        <a:lstStyle/>
        <a:p>
          <a:endParaRPr lang="en-US"/>
        </a:p>
      </dgm:t>
    </dgm:pt>
    <dgm:pt modelId="{27BA5AAC-4F85-4736-9944-5F5FA3E59D06}" type="pres">
      <dgm:prSet presAssocID="{D473B0E2-D27A-4D12-AEB8-E0BCE6B0AD9E}" presName="sp" presStyleCnt="0"/>
      <dgm:spPr/>
    </dgm:pt>
    <dgm:pt modelId="{84BAC13B-9C69-4320-9EA2-96CF52CE60D4}" type="pres">
      <dgm:prSet presAssocID="{B25BBE27-E811-4295-8D23-E48704D1A024}" presName="arrowAndChildren" presStyleCnt="0"/>
      <dgm:spPr/>
    </dgm:pt>
    <dgm:pt modelId="{38815780-51EA-4FED-8A87-A4106125C388}" type="pres">
      <dgm:prSet presAssocID="{B25BBE27-E811-4295-8D23-E48704D1A024}" presName="parentTextArrow" presStyleLbl="node1" presStyleIdx="7" presStyleCnt="9"/>
      <dgm:spPr/>
      <dgm:t>
        <a:bodyPr/>
        <a:lstStyle/>
        <a:p>
          <a:endParaRPr lang="en-US"/>
        </a:p>
      </dgm:t>
    </dgm:pt>
    <dgm:pt modelId="{02F949C7-0BB6-47A0-B4E2-E1304E448CAE}" type="pres">
      <dgm:prSet presAssocID="{D8657687-649A-4000-9DBA-1CA48978A8D7}" presName="sp" presStyleCnt="0"/>
      <dgm:spPr/>
    </dgm:pt>
    <dgm:pt modelId="{E764DF84-31D5-440D-A0D6-B06CCE8D2A9D}" type="pres">
      <dgm:prSet presAssocID="{361FA023-BACF-4366-AAE8-4519360B6F97}" presName="arrowAndChildren" presStyleCnt="0"/>
      <dgm:spPr/>
    </dgm:pt>
    <dgm:pt modelId="{3CBE97CE-9DB8-4755-AD43-D43FF8F9A8DB}" type="pres">
      <dgm:prSet presAssocID="{361FA023-BACF-4366-AAE8-4519360B6F97}" presName="parentTextArrow" presStyleLbl="node1" presStyleIdx="8" presStyleCnt="9"/>
      <dgm:spPr/>
      <dgm:t>
        <a:bodyPr/>
        <a:lstStyle/>
        <a:p>
          <a:endParaRPr lang="en-US"/>
        </a:p>
      </dgm:t>
    </dgm:pt>
  </dgm:ptLst>
  <dgm:cxnLst>
    <dgm:cxn modelId="{C8EBC0CB-3760-4A6A-8A29-40144DE0AED6}" srcId="{4F541A0B-7B31-4990-977E-B01E88BA5D66}" destId="{FF98B49E-7B6C-4770-AD89-65571A2405F0}" srcOrd="4" destOrd="0" parTransId="{ACB8B4A1-0CF8-4638-A9F0-8541219BC678}" sibTransId="{F8006279-2F77-4269-ADA2-6517B3D0CDC6}"/>
    <dgm:cxn modelId="{2D660447-4745-4963-9127-A668AECDADA5}" type="presOf" srcId="{1ACA8B71-5D60-4791-835F-C62B4B19F82B}" destId="{0D565658-FA16-4447-9C91-D05B5C6A4954}" srcOrd="0" destOrd="0" presId="urn:microsoft.com/office/officeart/2005/8/layout/process4"/>
    <dgm:cxn modelId="{C211B28E-5EC6-4998-BA6F-26B7C0FE8915}" type="presOf" srcId="{1B7F4A17-2FB4-481B-9CE0-30B23817EB45}" destId="{6E8C4076-3F85-4068-B5F6-A8A211D628CA}" srcOrd="0" destOrd="0" presId="urn:microsoft.com/office/officeart/2005/8/layout/process4"/>
    <dgm:cxn modelId="{40551025-D754-4A94-B660-CA1B5B47708B}" srcId="{4F541A0B-7B31-4990-977E-B01E88BA5D66}" destId="{B25BBE27-E811-4295-8D23-E48704D1A024}" srcOrd="1" destOrd="0" parTransId="{E8AA6134-BE78-4976-A8BA-D46644982769}" sibTransId="{D473B0E2-D27A-4D12-AEB8-E0BCE6B0AD9E}"/>
    <dgm:cxn modelId="{FB81EB32-7991-4C7C-A7F4-0464EDD6E1D3}" type="presOf" srcId="{0079B997-B2EF-48B4-8589-CE17D4B80DF2}" destId="{281C2CBF-C754-4F1B-8AF5-80D1E696BD5F}" srcOrd="0" destOrd="0" presId="urn:microsoft.com/office/officeart/2005/8/layout/process4"/>
    <dgm:cxn modelId="{0F2449EB-CB62-492C-9648-0E95D083F4D6}" srcId="{4F541A0B-7B31-4990-977E-B01E88BA5D66}" destId="{1B7F4A17-2FB4-481B-9CE0-30B23817EB45}" srcOrd="8" destOrd="0" parTransId="{25F6537A-2CF0-4AB9-8DE2-09E02568302F}" sibTransId="{4D106714-8B67-4BD7-B886-2FC230C08C8D}"/>
    <dgm:cxn modelId="{80FE5EC8-050A-49E4-9515-E69FB91EAD53}" srcId="{4F541A0B-7B31-4990-977E-B01E88BA5D66}" destId="{1749E10C-C932-4FB6-BFBD-652A16386C8E}" srcOrd="3" destOrd="0" parTransId="{D3C3E5DE-8140-4080-9DA8-9C1035091C96}" sibTransId="{37EC3D48-22B5-423C-8002-FB0E9583CEDE}"/>
    <dgm:cxn modelId="{EE0E20B6-4B8A-4B0D-890A-88A8403D92D8}" srcId="{4F541A0B-7B31-4990-977E-B01E88BA5D66}" destId="{7FE0244D-E888-4EE4-B03B-23608AF6C7C2}" srcOrd="6" destOrd="0" parTransId="{70671528-7952-4022-8B0D-69A91A99622E}" sibTransId="{3F88B515-F027-441E-A1CA-91D6E09900EA}"/>
    <dgm:cxn modelId="{2FCFAAE8-9631-408C-B59E-6B6D36321A1D}" type="presOf" srcId="{1749E10C-C932-4FB6-BFBD-652A16386C8E}" destId="{98DE502A-C3C2-4382-8138-18FE45755979}" srcOrd="0" destOrd="0" presId="urn:microsoft.com/office/officeart/2005/8/layout/process4"/>
    <dgm:cxn modelId="{EBFDE616-F1F4-4198-9327-D36E044859C3}" type="presOf" srcId="{B25BBE27-E811-4295-8D23-E48704D1A024}" destId="{38815780-51EA-4FED-8A87-A4106125C388}" srcOrd="0" destOrd="0" presId="urn:microsoft.com/office/officeart/2005/8/layout/process4"/>
    <dgm:cxn modelId="{F4110CC8-E8CB-4C6D-9558-4C7F6AF29D8B}" type="presOf" srcId="{FF98B49E-7B6C-4770-AD89-65571A2405F0}" destId="{6652AB8D-F4A8-43B9-A55C-B0186163ADC6}" srcOrd="0" destOrd="0" presId="urn:microsoft.com/office/officeart/2005/8/layout/process4"/>
    <dgm:cxn modelId="{5DC8D208-9B2E-4719-836D-66CA16415230}" srcId="{4F541A0B-7B31-4990-977E-B01E88BA5D66}" destId="{361FA023-BACF-4366-AAE8-4519360B6F97}" srcOrd="0" destOrd="0" parTransId="{864096FB-B741-48E7-AEC5-6B890B8FBB00}" sibTransId="{D8657687-649A-4000-9DBA-1CA48978A8D7}"/>
    <dgm:cxn modelId="{79165E1F-8248-400E-B793-433C9B6C2767}" srcId="{4F541A0B-7B31-4990-977E-B01E88BA5D66}" destId="{0079B997-B2EF-48B4-8589-CE17D4B80DF2}" srcOrd="5" destOrd="0" parTransId="{3020A185-AC2C-4C34-A657-93253C0E3AF7}" sibTransId="{41041572-F82A-48F6-B5AC-00F2978DCAE2}"/>
    <dgm:cxn modelId="{7B35DAFB-20A9-46F3-BE78-836946F7F41E}" type="presOf" srcId="{7FE0244D-E888-4EE4-B03B-23608AF6C7C2}" destId="{AC1E2A63-B4D5-471F-AB45-D2B6B05BBE15}" srcOrd="0" destOrd="0" presId="urn:microsoft.com/office/officeart/2005/8/layout/process4"/>
    <dgm:cxn modelId="{AB73BA7D-C7BD-48DA-90EC-836111DF0F71}" srcId="{4F541A0B-7B31-4990-977E-B01E88BA5D66}" destId="{67C865B4-1B47-4D4E-82B1-59E437909F2C}" srcOrd="7" destOrd="0" parTransId="{A7EE0C58-3381-4793-B99A-01AFB330B83A}" sibTransId="{7A11D6A4-9836-4353-9CBC-81400FACAB9D}"/>
    <dgm:cxn modelId="{50CCB4CD-E078-47FE-BD67-5F52AC14C6B7}" srcId="{4F541A0B-7B31-4990-977E-B01E88BA5D66}" destId="{1ACA8B71-5D60-4791-835F-C62B4B19F82B}" srcOrd="2" destOrd="0" parTransId="{084F1654-6F07-4DA3-9D2E-DCCA27EC8EF6}" sibTransId="{231BD6F9-9506-4D06-8D95-52AF19F2165F}"/>
    <dgm:cxn modelId="{0A0E24A6-BB27-4BCB-9DA6-023883D68AB3}" type="presOf" srcId="{4F541A0B-7B31-4990-977E-B01E88BA5D66}" destId="{5F84EA19-3BE0-434D-88CD-DA46DC591D76}" srcOrd="0" destOrd="0" presId="urn:microsoft.com/office/officeart/2005/8/layout/process4"/>
    <dgm:cxn modelId="{B8F78EF8-A05E-4E4A-B165-AF3BB2D14E86}" type="presOf" srcId="{361FA023-BACF-4366-AAE8-4519360B6F97}" destId="{3CBE97CE-9DB8-4755-AD43-D43FF8F9A8DB}" srcOrd="0" destOrd="0" presId="urn:microsoft.com/office/officeart/2005/8/layout/process4"/>
    <dgm:cxn modelId="{9F87494B-E13B-4B70-AC9B-ACECCAC90C84}" type="presOf" srcId="{67C865B4-1B47-4D4E-82B1-59E437909F2C}" destId="{DA71AC6B-C2DB-4C4B-A4C3-FD839248A62E}" srcOrd="0" destOrd="0" presId="urn:microsoft.com/office/officeart/2005/8/layout/process4"/>
    <dgm:cxn modelId="{196E7325-552A-467F-BDE3-5E7E66D3F1CD}" type="presParOf" srcId="{5F84EA19-3BE0-434D-88CD-DA46DC591D76}" destId="{6FB91956-8AB7-47CB-8894-22883C7CF2AC}" srcOrd="0" destOrd="0" presId="urn:microsoft.com/office/officeart/2005/8/layout/process4"/>
    <dgm:cxn modelId="{17E66AA2-CA23-40EE-994C-F08B90B81426}" type="presParOf" srcId="{6FB91956-8AB7-47CB-8894-22883C7CF2AC}" destId="{6E8C4076-3F85-4068-B5F6-A8A211D628CA}" srcOrd="0" destOrd="0" presId="urn:microsoft.com/office/officeart/2005/8/layout/process4"/>
    <dgm:cxn modelId="{46E81EC3-8CB8-464D-A9EB-9A7C2E84CD83}" type="presParOf" srcId="{5F84EA19-3BE0-434D-88CD-DA46DC591D76}" destId="{30B6A1BA-1F3A-44CC-A72A-CDBEA096F669}" srcOrd="1" destOrd="0" presId="urn:microsoft.com/office/officeart/2005/8/layout/process4"/>
    <dgm:cxn modelId="{1EA3A0E3-2A6B-402B-8C5A-47B9733CBE04}" type="presParOf" srcId="{5F84EA19-3BE0-434D-88CD-DA46DC591D76}" destId="{F1FE21DF-BCD2-4EF5-8159-AA07829AE9FE}" srcOrd="2" destOrd="0" presId="urn:microsoft.com/office/officeart/2005/8/layout/process4"/>
    <dgm:cxn modelId="{8F4E3A4A-6D97-4D3A-B69B-EB06CFFB1272}" type="presParOf" srcId="{F1FE21DF-BCD2-4EF5-8159-AA07829AE9FE}" destId="{DA71AC6B-C2DB-4C4B-A4C3-FD839248A62E}" srcOrd="0" destOrd="0" presId="urn:microsoft.com/office/officeart/2005/8/layout/process4"/>
    <dgm:cxn modelId="{E210385C-12A1-4184-836D-B63B1A80430C}" type="presParOf" srcId="{5F84EA19-3BE0-434D-88CD-DA46DC591D76}" destId="{C34641B7-CEEC-43B7-92B8-06A906596928}" srcOrd="3" destOrd="0" presId="urn:microsoft.com/office/officeart/2005/8/layout/process4"/>
    <dgm:cxn modelId="{63260185-B6C1-4B88-86E0-EF8794DD11EF}" type="presParOf" srcId="{5F84EA19-3BE0-434D-88CD-DA46DC591D76}" destId="{2F98362C-98B2-451C-9481-2B76813E9923}" srcOrd="4" destOrd="0" presId="urn:microsoft.com/office/officeart/2005/8/layout/process4"/>
    <dgm:cxn modelId="{173923B6-47D2-4923-9213-1EF252A40E63}" type="presParOf" srcId="{2F98362C-98B2-451C-9481-2B76813E9923}" destId="{AC1E2A63-B4D5-471F-AB45-D2B6B05BBE15}" srcOrd="0" destOrd="0" presId="urn:microsoft.com/office/officeart/2005/8/layout/process4"/>
    <dgm:cxn modelId="{E1592717-BD2D-4393-A567-387DDF401CEF}" type="presParOf" srcId="{5F84EA19-3BE0-434D-88CD-DA46DC591D76}" destId="{4B9E7AC5-BEA2-41C8-AB54-E18B31D04946}" srcOrd="5" destOrd="0" presId="urn:microsoft.com/office/officeart/2005/8/layout/process4"/>
    <dgm:cxn modelId="{B05576A8-CABD-41BA-B2A6-0883FD50ED1C}" type="presParOf" srcId="{5F84EA19-3BE0-434D-88CD-DA46DC591D76}" destId="{47149000-0A2E-4D2C-9C09-98C554F83616}" srcOrd="6" destOrd="0" presId="urn:microsoft.com/office/officeart/2005/8/layout/process4"/>
    <dgm:cxn modelId="{231037C2-9700-4E0D-B1B2-19F672A7378B}" type="presParOf" srcId="{47149000-0A2E-4D2C-9C09-98C554F83616}" destId="{281C2CBF-C754-4F1B-8AF5-80D1E696BD5F}" srcOrd="0" destOrd="0" presId="urn:microsoft.com/office/officeart/2005/8/layout/process4"/>
    <dgm:cxn modelId="{98FF0FE3-091B-4125-A8A9-5DE0BECE185A}" type="presParOf" srcId="{5F84EA19-3BE0-434D-88CD-DA46DC591D76}" destId="{BB86DE04-9EB6-4C53-AE8D-22EA7DDA87F1}" srcOrd="7" destOrd="0" presId="urn:microsoft.com/office/officeart/2005/8/layout/process4"/>
    <dgm:cxn modelId="{9989ECFF-48BA-4F5C-98BE-97E40CEFDE12}" type="presParOf" srcId="{5F84EA19-3BE0-434D-88CD-DA46DC591D76}" destId="{980DF51E-7029-4097-B98A-BAD9BBED8802}" srcOrd="8" destOrd="0" presId="urn:microsoft.com/office/officeart/2005/8/layout/process4"/>
    <dgm:cxn modelId="{CEDD905B-3ADC-44D3-B171-72FB68F7F250}" type="presParOf" srcId="{980DF51E-7029-4097-B98A-BAD9BBED8802}" destId="{6652AB8D-F4A8-43B9-A55C-B0186163ADC6}" srcOrd="0" destOrd="0" presId="urn:microsoft.com/office/officeart/2005/8/layout/process4"/>
    <dgm:cxn modelId="{545A8C98-C65D-4F3A-A428-F48EA26557D8}" type="presParOf" srcId="{5F84EA19-3BE0-434D-88CD-DA46DC591D76}" destId="{26DFCCAE-8FC0-4397-8FD7-DF2BB4E1615E}" srcOrd="9" destOrd="0" presId="urn:microsoft.com/office/officeart/2005/8/layout/process4"/>
    <dgm:cxn modelId="{92F268C5-EAD9-482B-99AD-2A3665F4AD33}" type="presParOf" srcId="{5F84EA19-3BE0-434D-88CD-DA46DC591D76}" destId="{DEBC4B90-95FF-4F40-9FB6-4233789396B8}" srcOrd="10" destOrd="0" presId="urn:microsoft.com/office/officeart/2005/8/layout/process4"/>
    <dgm:cxn modelId="{BBD300B1-FC71-4392-B812-620B9DF92D70}" type="presParOf" srcId="{DEBC4B90-95FF-4F40-9FB6-4233789396B8}" destId="{98DE502A-C3C2-4382-8138-18FE45755979}" srcOrd="0" destOrd="0" presId="urn:microsoft.com/office/officeart/2005/8/layout/process4"/>
    <dgm:cxn modelId="{A1A6721D-5C82-42BA-A65D-014D2D69935E}" type="presParOf" srcId="{5F84EA19-3BE0-434D-88CD-DA46DC591D76}" destId="{C20C5BFF-FEE8-4ADD-AA89-9DF7DD6839F2}" srcOrd="11" destOrd="0" presId="urn:microsoft.com/office/officeart/2005/8/layout/process4"/>
    <dgm:cxn modelId="{17E3FDE4-EB05-4DA5-B62B-7874798A7C96}" type="presParOf" srcId="{5F84EA19-3BE0-434D-88CD-DA46DC591D76}" destId="{D72187C1-EBEC-4067-95A3-6294DBE8205E}" srcOrd="12" destOrd="0" presId="urn:microsoft.com/office/officeart/2005/8/layout/process4"/>
    <dgm:cxn modelId="{C8708417-0619-462F-9F36-0EC002B4EFFD}" type="presParOf" srcId="{D72187C1-EBEC-4067-95A3-6294DBE8205E}" destId="{0D565658-FA16-4447-9C91-D05B5C6A4954}" srcOrd="0" destOrd="0" presId="urn:microsoft.com/office/officeart/2005/8/layout/process4"/>
    <dgm:cxn modelId="{57222AA7-A31E-4565-B639-EBCCC1A769A3}" type="presParOf" srcId="{5F84EA19-3BE0-434D-88CD-DA46DC591D76}" destId="{27BA5AAC-4F85-4736-9944-5F5FA3E59D06}" srcOrd="13" destOrd="0" presId="urn:microsoft.com/office/officeart/2005/8/layout/process4"/>
    <dgm:cxn modelId="{DC932F23-3A9C-456B-A615-12A7F3177DEB}" type="presParOf" srcId="{5F84EA19-3BE0-434D-88CD-DA46DC591D76}" destId="{84BAC13B-9C69-4320-9EA2-96CF52CE60D4}" srcOrd="14" destOrd="0" presId="urn:microsoft.com/office/officeart/2005/8/layout/process4"/>
    <dgm:cxn modelId="{08F31594-F3F6-4BCF-A275-0E8413BFA875}" type="presParOf" srcId="{84BAC13B-9C69-4320-9EA2-96CF52CE60D4}" destId="{38815780-51EA-4FED-8A87-A4106125C388}" srcOrd="0" destOrd="0" presId="urn:microsoft.com/office/officeart/2005/8/layout/process4"/>
    <dgm:cxn modelId="{C254FB18-FB9C-45E4-A3DC-44A23DC78205}" type="presParOf" srcId="{5F84EA19-3BE0-434D-88CD-DA46DC591D76}" destId="{02F949C7-0BB6-47A0-B4E2-E1304E448CAE}" srcOrd="15" destOrd="0" presId="urn:microsoft.com/office/officeart/2005/8/layout/process4"/>
    <dgm:cxn modelId="{09698C05-9FB4-4F3E-A959-1DFC59B7090D}" type="presParOf" srcId="{5F84EA19-3BE0-434D-88CD-DA46DC591D76}" destId="{E764DF84-31D5-440D-A0D6-B06CCE8D2A9D}" srcOrd="16" destOrd="0" presId="urn:microsoft.com/office/officeart/2005/8/layout/process4"/>
    <dgm:cxn modelId="{6D6AB1B7-4711-47A6-B9BE-5D357CB8AADC}" type="presParOf" srcId="{E764DF84-31D5-440D-A0D6-B06CCE8D2A9D}" destId="{3CBE97CE-9DB8-4755-AD43-D43FF8F9A8DB}" srcOrd="0" destOrd="0" presId="urn:microsoft.com/office/officeart/2005/8/layout/process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C9EE2-5FDF-44FC-B3F7-3B9ECAB5C48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F9635A0-5244-4B0E-99BC-BB60A31E9658}">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Many banks failed when it came to proper SSL encryption, authentication and secure feature implementation.</a:t>
          </a:r>
          <a:endParaRPr lang="en-US" sz="1800" b="1" dirty="0">
            <a:solidFill>
              <a:schemeClr val="tx1"/>
            </a:solidFill>
          </a:endParaRPr>
        </a:p>
      </dgm:t>
    </dgm:pt>
    <dgm:pt modelId="{824D6FBF-8DEE-4730-947C-CFECB85E3154}" type="parTrans" cxnId="{5ADE49B1-8D04-400F-BBB7-A10E913E9AF4}">
      <dgm:prSet/>
      <dgm:spPr/>
      <dgm:t>
        <a:bodyPr/>
        <a:lstStyle/>
        <a:p>
          <a:endParaRPr lang="en-US"/>
        </a:p>
      </dgm:t>
    </dgm:pt>
    <dgm:pt modelId="{AE22CA61-5C81-4BFE-948C-6BF0EFE1CF5D}" type="sibTrans" cxnId="{5ADE49B1-8D04-400F-BBB7-A10E913E9AF4}">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1FEA80C-01BC-4E65-ADA1-899C45DA4385}">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90% of tested apps initiated connections without proper SSL encryption</a:t>
          </a:r>
          <a:endParaRPr lang="en-US" sz="1800" b="1" dirty="0">
            <a:solidFill>
              <a:schemeClr val="tx1"/>
            </a:solidFill>
          </a:endParaRPr>
        </a:p>
      </dgm:t>
    </dgm:pt>
    <dgm:pt modelId="{69871D2E-12C7-471A-902E-105D84522801}" type="parTrans" cxnId="{5F5F247B-8F4C-4DB7-B34B-E9AF54EFD24E}">
      <dgm:prSet/>
      <dgm:spPr/>
      <dgm:t>
        <a:bodyPr/>
        <a:lstStyle/>
        <a:p>
          <a:endParaRPr lang="en-US"/>
        </a:p>
      </dgm:t>
    </dgm:pt>
    <dgm:pt modelId="{52D09BDB-1E7D-4D39-8ED4-3B0785D754BB}" type="sibTrans" cxnId="{5F5F247B-8F4C-4DB7-B34B-E9AF54EFD24E}">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442B48A-D929-40F8-9BDC-B8A4B9D79FF7}">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70% didn’t have alternative authentication solutions</a:t>
          </a:r>
          <a:endParaRPr lang="en-US" sz="1800" b="1" dirty="0">
            <a:solidFill>
              <a:schemeClr val="tx1"/>
            </a:solidFill>
          </a:endParaRPr>
        </a:p>
      </dgm:t>
    </dgm:pt>
    <dgm:pt modelId="{5C8F21B2-BC5F-427F-A817-A512D7F11952}" type="parTrans" cxnId="{55363974-BC49-43D4-B8EE-66BD69573A7A}">
      <dgm:prSet/>
      <dgm:spPr/>
      <dgm:t>
        <a:bodyPr/>
        <a:lstStyle/>
        <a:p>
          <a:endParaRPr lang="en-US"/>
        </a:p>
      </dgm:t>
    </dgm:pt>
    <dgm:pt modelId="{D5603CE6-1E5D-4A09-8487-DE26CE8F63B2}" type="sibTrans" cxnId="{55363974-BC49-43D4-B8EE-66BD69573A7A}">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F3723F7-D33C-408B-A529-064898882475}">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50% used an </a:t>
          </a:r>
          <a:r>
            <a:rPr lang="en-US" sz="1800" b="1" dirty="0" err="1" smtClean="0">
              <a:solidFill>
                <a:schemeClr val="tx1"/>
              </a:solidFill>
            </a:rPr>
            <a:t>iOS</a:t>
          </a:r>
          <a:r>
            <a:rPr lang="en-US" sz="1800" b="1" dirty="0" smtClean="0">
              <a:solidFill>
                <a:schemeClr val="tx1"/>
              </a:solidFill>
            </a:rPr>
            <a:t> featured called </a:t>
          </a:r>
          <a:r>
            <a:rPr lang="en-US" sz="1800" b="1" dirty="0" err="1" smtClean="0">
              <a:solidFill>
                <a:schemeClr val="tx1"/>
              </a:solidFill>
            </a:rPr>
            <a:t>UIWebView</a:t>
          </a:r>
          <a:r>
            <a:rPr lang="en-US" sz="1800" b="1" dirty="0" smtClean="0">
              <a:solidFill>
                <a:schemeClr val="tx1"/>
              </a:solidFill>
            </a:rPr>
            <a:t> (designed to display web content in native apps) insecurely</a:t>
          </a:r>
          <a:endParaRPr lang="en-US" sz="1800" b="1" dirty="0">
            <a:solidFill>
              <a:schemeClr val="tx1"/>
            </a:solidFill>
          </a:endParaRPr>
        </a:p>
      </dgm:t>
    </dgm:pt>
    <dgm:pt modelId="{87848D9D-EBAD-4C20-BE58-B2908125572F}" type="parTrans" cxnId="{6AF48E34-AE5E-41E4-B377-8A6F233D056C}">
      <dgm:prSet/>
      <dgm:spPr/>
      <dgm:t>
        <a:bodyPr/>
        <a:lstStyle/>
        <a:p>
          <a:endParaRPr lang="en-US"/>
        </a:p>
      </dgm:t>
    </dgm:pt>
    <dgm:pt modelId="{CF7B8724-8FB0-4ADB-8FF8-8BC1139F6DB2}" type="sibTrans" cxnId="{6AF48E34-AE5E-41E4-B377-8A6F233D056C}">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78E031D-E50D-49DE-B812-B3192210D880}">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40% didn’t validated the authenticity of digital certifications received from a server</a:t>
          </a:r>
          <a:endParaRPr lang="en-US" sz="1800" b="1" dirty="0">
            <a:solidFill>
              <a:schemeClr val="tx1"/>
            </a:solidFill>
          </a:endParaRPr>
        </a:p>
      </dgm:t>
    </dgm:pt>
    <dgm:pt modelId="{D9969C13-330D-4C77-9973-CF895B223167}" type="parTrans" cxnId="{89C12FE3-C05D-4B54-864A-594460173B43}">
      <dgm:prSet/>
      <dgm:spPr/>
      <dgm:t>
        <a:bodyPr/>
        <a:lstStyle/>
        <a:p>
          <a:endParaRPr lang="en-US"/>
        </a:p>
      </dgm:t>
    </dgm:pt>
    <dgm:pt modelId="{D0BA40C8-E4D5-4BF9-B415-C8FD97582362}" type="sibTrans" cxnId="{89C12FE3-C05D-4B54-864A-594460173B43}">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AEEA0CDE-D2CE-4993-AF60-5E049D2FE3AA}">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20% were complied without using features designed to limit the risk of memory corruption attacks</a:t>
          </a:r>
          <a:endParaRPr lang="en-US" sz="1800" b="1" dirty="0">
            <a:solidFill>
              <a:schemeClr val="tx1"/>
            </a:solidFill>
          </a:endParaRPr>
        </a:p>
      </dgm:t>
    </dgm:pt>
    <dgm:pt modelId="{B037DCC9-0C10-4048-AE36-D0738634CEEF}" type="parTrans" cxnId="{4B35B60C-50A8-4FC4-85C3-371A99D2F96B}">
      <dgm:prSet/>
      <dgm:spPr/>
      <dgm:t>
        <a:bodyPr/>
        <a:lstStyle/>
        <a:p>
          <a:endParaRPr lang="en-US"/>
        </a:p>
      </dgm:t>
    </dgm:pt>
    <dgm:pt modelId="{DE29CCF1-935C-41E6-808D-EBCA5DD8902A}" type="sibTrans" cxnId="{4B35B60C-50A8-4FC4-85C3-371A99D2F96B}">
      <dgm:prSet/>
      <dgm:spPr>
        <a:solidFill>
          <a:schemeClr val="accent1">
            <a:lumMod val="75000"/>
          </a:schemeClr>
        </a:solidFill>
        <a:ln>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2129E0B-F53B-4C37-AE3C-9DCF05C31583}">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n-US" sz="1800" b="1" dirty="0" smtClean="0">
              <a:solidFill>
                <a:schemeClr val="tx1"/>
              </a:solidFill>
            </a:rPr>
            <a:t>Many apps exposed sensitive information through </a:t>
          </a:r>
          <a:r>
            <a:rPr lang="en-US" sz="1800" b="1" dirty="0" err="1" smtClean="0">
              <a:solidFill>
                <a:schemeClr val="tx1"/>
              </a:solidFill>
            </a:rPr>
            <a:t>iOS</a:t>
          </a:r>
          <a:r>
            <a:rPr lang="en-US" sz="1800" b="1" dirty="0" smtClean="0">
              <a:solidFill>
                <a:schemeClr val="tx1"/>
              </a:solidFill>
            </a:rPr>
            <a:t> system logs and crash logs</a:t>
          </a:r>
          <a:endParaRPr lang="en-US" sz="1800" b="1" dirty="0">
            <a:solidFill>
              <a:schemeClr val="tx1"/>
            </a:solidFill>
          </a:endParaRPr>
        </a:p>
      </dgm:t>
    </dgm:pt>
    <dgm:pt modelId="{D2E82EC6-5C63-41D3-A111-D8248EFA5D42}" type="parTrans" cxnId="{C1741A68-6D93-4605-A4B9-65D25D938F45}">
      <dgm:prSet/>
      <dgm:spPr/>
      <dgm:t>
        <a:bodyPr/>
        <a:lstStyle/>
        <a:p>
          <a:endParaRPr lang="en-US"/>
        </a:p>
      </dgm:t>
    </dgm:pt>
    <dgm:pt modelId="{E446DB5A-AD93-4E31-A528-31F0D0DEA735}" type="sibTrans" cxnId="{C1741A68-6D93-4605-A4B9-65D25D938F45}">
      <dgm:prSet/>
      <dgm:spPr/>
      <dgm:t>
        <a:bodyPr/>
        <a:lstStyle/>
        <a:p>
          <a:endParaRPr lang="en-US"/>
        </a:p>
      </dgm:t>
    </dgm:pt>
    <dgm:pt modelId="{AAC6793B-8AF6-4F5A-8326-1AE171E578A9}" type="pres">
      <dgm:prSet presAssocID="{D82C9EE2-5FDF-44FC-B3F7-3B9ECAB5C485}" presName="linearFlow" presStyleCnt="0">
        <dgm:presLayoutVars>
          <dgm:resizeHandles val="exact"/>
        </dgm:presLayoutVars>
      </dgm:prSet>
      <dgm:spPr/>
      <dgm:t>
        <a:bodyPr/>
        <a:lstStyle/>
        <a:p>
          <a:endParaRPr lang="en-US"/>
        </a:p>
      </dgm:t>
    </dgm:pt>
    <dgm:pt modelId="{3A2E9148-AA0C-482A-9E23-A6F1DE903992}" type="pres">
      <dgm:prSet presAssocID="{5F9635A0-5244-4B0E-99BC-BB60A31E9658}" presName="node" presStyleLbl="node1" presStyleIdx="0" presStyleCnt="7" custScaleX="539444">
        <dgm:presLayoutVars>
          <dgm:bulletEnabled val="1"/>
        </dgm:presLayoutVars>
      </dgm:prSet>
      <dgm:spPr/>
      <dgm:t>
        <a:bodyPr/>
        <a:lstStyle/>
        <a:p>
          <a:endParaRPr lang="en-US"/>
        </a:p>
      </dgm:t>
    </dgm:pt>
    <dgm:pt modelId="{B2676A88-20DB-45EA-8EEC-760D6A0574D5}" type="pres">
      <dgm:prSet presAssocID="{AE22CA61-5C81-4BFE-948C-6BF0EFE1CF5D}" presName="sibTrans" presStyleLbl="sibTrans2D1" presStyleIdx="0" presStyleCnt="6"/>
      <dgm:spPr/>
      <dgm:t>
        <a:bodyPr/>
        <a:lstStyle/>
        <a:p>
          <a:endParaRPr lang="en-US"/>
        </a:p>
      </dgm:t>
    </dgm:pt>
    <dgm:pt modelId="{892C59AE-CAAF-4F56-BB3B-130E0B6C610E}" type="pres">
      <dgm:prSet presAssocID="{AE22CA61-5C81-4BFE-948C-6BF0EFE1CF5D}" presName="connectorText" presStyleLbl="sibTrans2D1" presStyleIdx="0" presStyleCnt="6"/>
      <dgm:spPr/>
      <dgm:t>
        <a:bodyPr/>
        <a:lstStyle/>
        <a:p>
          <a:endParaRPr lang="en-US"/>
        </a:p>
      </dgm:t>
    </dgm:pt>
    <dgm:pt modelId="{90B165DF-8E66-442F-A5E2-7B1947E9E85F}" type="pres">
      <dgm:prSet presAssocID="{81FEA80C-01BC-4E65-ADA1-899C45DA4385}" presName="node" presStyleLbl="node1" presStyleIdx="1" presStyleCnt="7" custScaleX="539444">
        <dgm:presLayoutVars>
          <dgm:bulletEnabled val="1"/>
        </dgm:presLayoutVars>
      </dgm:prSet>
      <dgm:spPr/>
      <dgm:t>
        <a:bodyPr/>
        <a:lstStyle/>
        <a:p>
          <a:endParaRPr lang="en-US"/>
        </a:p>
      </dgm:t>
    </dgm:pt>
    <dgm:pt modelId="{88AF125D-9C94-4A3E-A7E1-4B226D1E801A}" type="pres">
      <dgm:prSet presAssocID="{52D09BDB-1E7D-4D39-8ED4-3B0785D754BB}" presName="sibTrans" presStyleLbl="sibTrans2D1" presStyleIdx="1" presStyleCnt="6"/>
      <dgm:spPr/>
      <dgm:t>
        <a:bodyPr/>
        <a:lstStyle/>
        <a:p>
          <a:endParaRPr lang="en-US"/>
        </a:p>
      </dgm:t>
    </dgm:pt>
    <dgm:pt modelId="{688A382F-379B-4048-9639-CFD1498D71D2}" type="pres">
      <dgm:prSet presAssocID="{52D09BDB-1E7D-4D39-8ED4-3B0785D754BB}" presName="connectorText" presStyleLbl="sibTrans2D1" presStyleIdx="1" presStyleCnt="6"/>
      <dgm:spPr/>
      <dgm:t>
        <a:bodyPr/>
        <a:lstStyle/>
        <a:p>
          <a:endParaRPr lang="en-US"/>
        </a:p>
      </dgm:t>
    </dgm:pt>
    <dgm:pt modelId="{A795181E-AB16-48DD-A141-1BBB73B5252B}" type="pres">
      <dgm:prSet presAssocID="{0442B48A-D929-40F8-9BDC-B8A4B9D79FF7}" presName="node" presStyleLbl="node1" presStyleIdx="2" presStyleCnt="7" custScaleX="539444">
        <dgm:presLayoutVars>
          <dgm:bulletEnabled val="1"/>
        </dgm:presLayoutVars>
      </dgm:prSet>
      <dgm:spPr/>
      <dgm:t>
        <a:bodyPr/>
        <a:lstStyle/>
        <a:p>
          <a:endParaRPr lang="en-US"/>
        </a:p>
      </dgm:t>
    </dgm:pt>
    <dgm:pt modelId="{93458AA1-F4CE-4E15-8305-EC539E06D174}" type="pres">
      <dgm:prSet presAssocID="{D5603CE6-1E5D-4A09-8487-DE26CE8F63B2}" presName="sibTrans" presStyleLbl="sibTrans2D1" presStyleIdx="2" presStyleCnt="6"/>
      <dgm:spPr/>
      <dgm:t>
        <a:bodyPr/>
        <a:lstStyle/>
        <a:p>
          <a:endParaRPr lang="en-US"/>
        </a:p>
      </dgm:t>
    </dgm:pt>
    <dgm:pt modelId="{EDCD8374-6B78-424D-BAC8-AC2FA242574D}" type="pres">
      <dgm:prSet presAssocID="{D5603CE6-1E5D-4A09-8487-DE26CE8F63B2}" presName="connectorText" presStyleLbl="sibTrans2D1" presStyleIdx="2" presStyleCnt="6"/>
      <dgm:spPr/>
      <dgm:t>
        <a:bodyPr/>
        <a:lstStyle/>
        <a:p>
          <a:endParaRPr lang="en-US"/>
        </a:p>
      </dgm:t>
    </dgm:pt>
    <dgm:pt modelId="{BB5557F5-AAD5-4ACA-8401-E295E8D48CAC}" type="pres">
      <dgm:prSet presAssocID="{BF3723F7-D33C-408B-A529-064898882475}" presName="node" presStyleLbl="node1" presStyleIdx="3" presStyleCnt="7" custScaleX="539444">
        <dgm:presLayoutVars>
          <dgm:bulletEnabled val="1"/>
        </dgm:presLayoutVars>
      </dgm:prSet>
      <dgm:spPr/>
      <dgm:t>
        <a:bodyPr/>
        <a:lstStyle/>
        <a:p>
          <a:endParaRPr lang="en-US"/>
        </a:p>
      </dgm:t>
    </dgm:pt>
    <dgm:pt modelId="{04A5FA18-A90C-4A78-8C53-BDF4618FAAA6}" type="pres">
      <dgm:prSet presAssocID="{CF7B8724-8FB0-4ADB-8FF8-8BC1139F6DB2}" presName="sibTrans" presStyleLbl="sibTrans2D1" presStyleIdx="3" presStyleCnt="6"/>
      <dgm:spPr/>
      <dgm:t>
        <a:bodyPr/>
        <a:lstStyle/>
        <a:p>
          <a:endParaRPr lang="en-US"/>
        </a:p>
      </dgm:t>
    </dgm:pt>
    <dgm:pt modelId="{9D873AD8-EBF0-4F51-8D74-83B4BC12845C}" type="pres">
      <dgm:prSet presAssocID="{CF7B8724-8FB0-4ADB-8FF8-8BC1139F6DB2}" presName="connectorText" presStyleLbl="sibTrans2D1" presStyleIdx="3" presStyleCnt="6"/>
      <dgm:spPr/>
      <dgm:t>
        <a:bodyPr/>
        <a:lstStyle/>
        <a:p>
          <a:endParaRPr lang="en-US"/>
        </a:p>
      </dgm:t>
    </dgm:pt>
    <dgm:pt modelId="{BCA81AB6-6FBE-4198-9C46-A01F38A8FDD4}" type="pres">
      <dgm:prSet presAssocID="{B78E031D-E50D-49DE-B812-B3192210D880}" presName="node" presStyleLbl="node1" presStyleIdx="4" presStyleCnt="7" custScaleX="539444">
        <dgm:presLayoutVars>
          <dgm:bulletEnabled val="1"/>
        </dgm:presLayoutVars>
      </dgm:prSet>
      <dgm:spPr/>
      <dgm:t>
        <a:bodyPr/>
        <a:lstStyle/>
        <a:p>
          <a:endParaRPr lang="en-US"/>
        </a:p>
      </dgm:t>
    </dgm:pt>
    <dgm:pt modelId="{873E6A8A-C182-4872-A9C5-86C993F485DB}" type="pres">
      <dgm:prSet presAssocID="{D0BA40C8-E4D5-4BF9-B415-C8FD97582362}" presName="sibTrans" presStyleLbl="sibTrans2D1" presStyleIdx="4" presStyleCnt="6"/>
      <dgm:spPr/>
      <dgm:t>
        <a:bodyPr/>
        <a:lstStyle/>
        <a:p>
          <a:endParaRPr lang="en-US"/>
        </a:p>
      </dgm:t>
    </dgm:pt>
    <dgm:pt modelId="{45043D63-37CB-4A2C-B2F0-9417755C0352}" type="pres">
      <dgm:prSet presAssocID="{D0BA40C8-E4D5-4BF9-B415-C8FD97582362}" presName="connectorText" presStyleLbl="sibTrans2D1" presStyleIdx="4" presStyleCnt="6"/>
      <dgm:spPr/>
      <dgm:t>
        <a:bodyPr/>
        <a:lstStyle/>
        <a:p>
          <a:endParaRPr lang="en-US"/>
        </a:p>
      </dgm:t>
    </dgm:pt>
    <dgm:pt modelId="{1F373FCA-0FEB-41AA-8863-FBBBB7BF01A7}" type="pres">
      <dgm:prSet presAssocID="{AEEA0CDE-D2CE-4993-AF60-5E049D2FE3AA}" presName="node" presStyleLbl="node1" presStyleIdx="5" presStyleCnt="7" custScaleX="539444">
        <dgm:presLayoutVars>
          <dgm:bulletEnabled val="1"/>
        </dgm:presLayoutVars>
      </dgm:prSet>
      <dgm:spPr/>
      <dgm:t>
        <a:bodyPr/>
        <a:lstStyle/>
        <a:p>
          <a:endParaRPr lang="en-US"/>
        </a:p>
      </dgm:t>
    </dgm:pt>
    <dgm:pt modelId="{A4C444C5-8C15-4CAA-971A-21A25C5DCF76}" type="pres">
      <dgm:prSet presAssocID="{DE29CCF1-935C-41E6-808D-EBCA5DD8902A}" presName="sibTrans" presStyleLbl="sibTrans2D1" presStyleIdx="5" presStyleCnt="6"/>
      <dgm:spPr/>
      <dgm:t>
        <a:bodyPr/>
        <a:lstStyle/>
        <a:p>
          <a:endParaRPr lang="en-US"/>
        </a:p>
      </dgm:t>
    </dgm:pt>
    <dgm:pt modelId="{2839F060-9C16-4209-ACBA-F2F81F63E960}" type="pres">
      <dgm:prSet presAssocID="{DE29CCF1-935C-41E6-808D-EBCA5DD8902A}" presName="connectorText" presStyleLbl="sibTrans2D1" presStyleIdx="5" presStyleCnt="6"/>
      <dgm:spPr/>
      <dgm:t>
        <a:bodyPr/>
        <a:lstStyle/>
        <a:p>
          <a:endParaRPr lang="en-US"/>
        </a:p>
      </dgm:t>
    </dgm:pt>
    <dgm:pt modelId="{72D8EAE3-5D8F-48E3-8633-226CE5392180}" type="pres">
      <dgm:prSet presAssocID="{72129E0B-F53B-4C37-AE3C-9DCF05C31583}" presName="node" presStyleLbl="node1" presStyleIdx="6" presStyleCnt="7" custScaleX="539444">
        <dgm:presLayoutVars>
          <dgm:bulletEnabled val="1"/>
        </dgm:presLayoutVars>
      </dgm:prSet>
      <dgm:spPr/>
      <dgm:t>
        <a:bodyPr/>
        <a:lstStyle/>
        <a:p>
          <a:endParaRPr lang="en-US"/>
        </a:p>
      </dgm:t>
    </dgm:pt>
  </dgm:ptLst>
  <dgm:cxnLst>
    <dgm:cxn modelId="{6AF48E34-AE5E-41E4-B377-8A6F233D056C}" srcId="{D82C9EE2-5FDF-44FC-B3F7-3B9ECAB5C485}" destId="{BF3723F7-D33C-408B-A529-064898882475}" srcOrd="3" destOrd="0" parTransId="{87848D9D-EBAD-4C20-BE58-B2908125572F}" sibTransId="{CF7B8724-8FB0-4ADB-8FF8-8BC1139F6DB2}"/>
    <dgm:cxn modelId="{04148F64-1653-44E1-9405-487815746550}" type="presOf" srcId="{DE29CCF1-935C-41E6-808D-EBCA5DD8902A}" destId="{A4C444C5-8C15-4CAA-971A-21A25C5DCF76}" srcOrd="0" destOrd="0" presId="urn:microsoft.com/office/officeart/2005/8/layout/process2"/>
    <dgm:cxn modelId="{1C8FF9DA-5275-4E83-9A21-F1B7AA1ECE8D}" type="presOf" srcId="{D82C9EE2-5FDF-44FC-B3F7-3B9ECAB5C485}" destId="{AAC6793B-8AF6-4F5A-8326-1AE171E578A9}" srcOrd="0" destOrd="0" presId="urn:microsoft.com/office/officeart/2005/8/layout/process2"/>
    <dgm:cxn modelId="{5ADE49B1-8D04-400F-BBB7-A10E913E9AF4}" srcId="{D82C9EE2-5FDF-44FC-B3F7-3B9ECAB5C485}" destId="{5F9635A0-5244-4B0E-99BC-BB60A31E9658}" srcOrd="0" destOrd="0" parTransId="{824D6FBF-8DEE-4730-947C-CFECB85E3154}" sibTransId="{AE22CA61-5C81-4BFE-948C-6BF0EFE1CF5D}"/>
    <dgm:cxn modelId="{BCAA3B0A-B710-40BF-BB66-59FBD14B0AA9}" type="presOf" srcId="{52D09BDB-1E7D-4D39-8ED4-3B0785D754BB}" destId="{88AF125D-9C94-4A3E-A7E1-4B226D1E801A}" srcOrd="0" destOrd="0" presId="urn:microsoft.com/office/officeart/2005/8/layout/process2"/>
    <dgm:cxn modelId="{32AFAEF6-B483-407B-A945-3C3856C20F43}" type="presOf" srcId="{BF3723F7-D33C-408B-A529-064898882475}" destId="{BB5557F5-AAD5-4ACA-8401-E295E8D48CAC}" srcOrd="0" destOrd="0" presId="urn:microsoft.com/office/officeart/2005/8/layout/process2"/>
    <dgm:cxn modelId="{29C0B0D5-10F5-4155-96E5-4E62E8BDE3F0}" type="presOf" srcId="{72129E0B-F53B-4C37-AE3C-9DCF05C31583}" destId="{72D8EAE3-5D8F-48E3-8633-226CE5392180}" srcOrd="0" destOrd="0" presId="urn:microsoft.com/office/officeart/2005/8/layout/process2"/>
    <dgm:cxn modelId="{24F95961-1CF8-4E1C-A9CA-FA028DE29D8A}" type="presOf" srcId="{CF7B8724-8FB0-4ADB-8FF8-8BC1139F6DB2}" destId="{9D873AD8-EBF0-4F51-8D74-83B4BC12845C}" srcOrd="1" destOrd="0" presId="urn:microsoft.com/office/officeart/2005/8/layout/process2"/>
    <dgm:cxn modelId="{B06238D5-C6B6-4F27-BB6B-BB6664038014}" type="presOf" srcId="{81FEA80C-01BC-4E65-ADA1-899C45DA4385}" destId="{90B165DF-8E66-442F-A5E2-7B1947E9E85F}" srcOrd="0" destOrd="0" presId="urn:microsoft.com/office/officeart/2005/8/layout/process2"/>
    <dgm:cxn modelId="{0A9F90DD-2587-402D-83E8-13CCB1E43634}" type="presOf" srcId="{CF7B8724-8FB0-4ADB-8FF8-8BC1139F6DB2}" destId="{04A5FA18-A90C-4A78-8C53-BDF4618FAAA6}" srcOrd="0" destOrd="0" presId="urn:microsoft.com/office/officeart/2005/8/layout/process2"/>
    <dgm:cxn modelId="{A597D4EC-5AAA-401A-B859-3807CAEE81CF}" type="presOf" srcId="{B78E031D-E50D-49DE-B812-B3192210D880}" destId="{BCA81AB6-6FBE-4198-9C46-A01F38A8FDD4}" srcOrd="0" destOrd="0" presId="urn:microsoft.com/office/officeart/2005/8/layout/process2"/>
    <dgm:cxn modelId="{C6FCDE87-6F21-4D99-AEFA-A22AF57E3FEC}" type="presOf" srcId="{5F9635A0-5244-4B0E-99BC-BB60A31E9658}" destId="{3A2E9148-AA0C-482A-9E23-A6F1DE903992}" srcOrd="0" destOrd="0" presId="urn:microsoft.com/office/officeart/2005/8/layout/process2"/>
    <dgm:cxn modelId="{C1741A68-6D93-4605-A4B9-65D25D938F45}" srcId="{D82C9EE2-5FDF-44FC-B3F7-3B9ECAB5C485}" destId="{72129E0B-F53B-4C37-AE3C-9DCF05C31583}" srcOrd="6" destOrd="0" parTransId="{D2E82EC6-5C63-41D3-A111-D8248EFA5D42}" sibTransId="{E446DB5A-AD93-4E31-A528-31F0D0DEA735}"/>
    <dgm:cxn modelId="{89C12FE3-C05D-4B54-864A-594460173B43}" srcId="{D82C9EE2-5FDF-44FC-B3F7-3B9ECAB5C485}" destId="{B78E031D-E50D-49DE-B812-B3192210D880}" srcOrd="4" destOrd="0" parTransId="{D9969C13-330D-4C77-9973-CF895B223167}" sibTransId="{D0BA40C8-E4D5-4BF9-B415-C8FD97582362}"/>
    <dgm:cxn modelId="{F1BF69B4-8FF7-4312-970B-4BAD1F991B76}" type="presOf" srcId="{52D09BDB-1E7D-4D39-8ED4-3B0785D754BB}" destId="{688A382F-379B-4048-9639-CFD1498D71D2}" srcOrd="1" destOrd="0" presId="urn:microsoft.com/office/officeart/2005/8/layout/process2"/>
    <dgm:cxn modelId="{8D981A97-A1B7-4407-AEB5-FF6248B94C54}" type="presOf" srcId="{DE29CCF1-935C-41E6-808D-EBCA5DD8902A}" destId="{2839F060-9C16-4209-ACBA-F2F81F63E960}" srcOrd="1" destOrd="0" presId="urn:microsoft.com/office/officeart/2005/8/layout/process2"/>
    <dgm:cxn modelId="{0ED4B4AE-FD89-466C-B317-35A73B39EBCF}" type="presOf" srcId="{D5603CE6-1E5D-4A09-8487-DE26CE8F63B2}" destId="{EDCD8374-6B78-424D-BAC8-AC2FA242574D}" srcOrd="1" destOrd="0" presId="urn:microsoft.com/office/officeart/2005/8/layout/process2"/>
    <dgm:cxn modelId="{BF89897D-B31F-4D4F-BE67-34366D09F895}" type="presOf" srcId="{D0BA40C8-E4D5-4BF9-B415-C8FD97582362}" destId="{873E6A8A-C182-4872-A9C5-86C993F485DB}" srcOrd="0" destOrd="0" presId="urn:microsoft.com/office/officeart/2005/8/layout/process2"/>
    <dgm:cxn modelId="{4B35B60C-50A8-4FC4-85C3-371A99D2F96B}" srcId="{D82C9EE2-5FDF-44FC-B3F7-3B9ECAB5C485}" destId="{AEEA0CDE-D2CE-4993-AF60-5E049D2FE3AA}" srcOrd="5" destOrd="0" parTransId="{B037DCC9-0C10-4048-AE36-D0738634CEEF}" sibTransId="{DE29CCF1-935C-41E6-808D-EBCA5DD8902A}"/>
    <dgm:cxn modelId="{5F5F247B-8F4C-4DB7-B34B-E9AF54EFD24E}" srcId="{D82C9EE2-5FDF-44FC-B3F7-3B9ECAB5C485}" destId="{81FEA80C-01BC-4E65-ADA1-899C45DA4385}" srcOrd="1" destOrd="0" parTransId="{69871D2E-12C7-471A-902E-105D84522801}" sibTransId="{52D09BDB-1E7D-4D39-8ED4-3B0785D754BB}"/>
    <dgm:cxn modelId="{937AD283-A4B8-4BB3-8BD4-D6A38921C5F3}" type="presOf" srcId="{D5603CE6-1E5D-4A09-8487-DE26CE8F63B2}" destId="{93458AA1-F4CE-4E15-8305-EC539E06D174}" srcOrd="0" destOrd="0" presId="urn:microsoft.com/office/officeart/2005/8/layout/process2"/>
    <dgm:cxn modelId="{55363974-BC49-43D4-B8EE-66BD69573A7A}" srcId="{D82C9EE2-5FDF-44FC-B3F7-3B9ECAB5C485}" destId="{0442B48A-D929-40F8-9BDC-B8A4B9D79FF7}" srcOrd="2" destOrd="0" parTransId="{5C8F21B2-BC5F-427F-A817-A512D7F11952}" sibTransId="{D5603CE6-1E5D-4A09-8487-DE26CE8F63B2}"/>
    <dgm:cxn modelId="{D92DFEE8-38FE-4A9F-A67C-FDB809863148}" type="presOf" srcId="{AEEA0CDE-D2CE-4993-AF60-5E049D2FE3AA}" destId="{1F373FCA-0FEB-41AA-8863-FBBBB7BF01A7}" srcOrd="0" destOrd="0" presId="urn:microsoft.com/office/officeart/2005/8/layout/process2"/>
    <dgm:cxn modelId="{380E3BA0-783C-4B75-A55A-171E368FFD64}" type="presOf" srcId="{AE22CA61-5C81-4BFE-948C-6BF0EFE1CF5D}" destId="{B2676A88-20DB-45EA-8EEC-760D6A0574D5}" srcOrd="0" destOrd="0" presId="urn:microsoft.com/office/officeart/2005/8/layout/process2"/>
    <dgm:cxn modelId="{18C1EAE4-0B66-4612-833F-E8414A17BC91}" type="presOf" srcId="{AE22CA61-5C81-4BFE-948C-6BF0EFE1CF5D}" destId="{892C59AE-CAAF-4F56-BB3B-130E0B6C610E}" srcOrd="1" destOrd="0" presId="urn:microsoft.com/office/officeart/2005/8/layout/process2"/>
    <dgm:cxn modelId="{95F9F589-2340-4939-94F4-427B27F20D5C}" type="presOf" srcId="{0442B48A-D929-40F8-9BDC-B8A4B9D79FF7}" destId="{A795181E-AB16-48DD-A141-1BBB73B5252B}" srcOrd="0" destOrd="0" presId="urn:microsoft.com/office/officeart/2005/8/layout/process2"/>
    <dgm:cxn modelId="{D3F3409D-515B-456F-965E-D15EBF235312}" type="presOf" srcId="{D0BA40C8-E4D5-4BF9-B415-C8FD97582362}" destId="{45043D63-37CB-4A2C-B2F0-9417755C0352}" srcOrd="1" destOrd="0" presId="urn:microsoft.com/office/officeart/2005/8/layout/process2"/>
    <dgm:cxn modelId="{31EEE380-E38C-44A2-9E0C-362D85318513}" type="presParOf" srcId="{AAC6793B-8AF6-4F5A-8326-1AE171E578A9}" destId="{3A2E9148-AA0C-482A-9E23-A6F1DE903992}" srcOrd="0" destOrd="0" presId="urn:microsoft.com/office/officeart/2005/8/layout/process2"/>
    <dgm:cxn modelId="{AA9D7F23-B5DA-4313-ADE0-7C1FECA8DFEE}" type="presParOf" srcId="{AAC6793B-8AF6-4F5A-8326-1AE171E578A9}" destId="{B2676A88-20DB-45EA-8EEC-760D6A0574D5}" srcOrd="1" destOrd="0" presId="urn:microsoft.com/office/officeart/2005/8/layout/process2"/>
    <dgm:cxn modelId="{F981D827-4390-4AD8-9D56-C8DE51E305FF}" type="presParOf" srcId="{B2676A88-20DB-45EA-8EEC-760D6A0574D5}" destId="{892C59AE-CAAF-4F56-BB3B-130E0B6C610E}" srcOrd="0" destOrd="0" presId="urn:microsoft.com/office/officeart/2005/8/layout/process2"/>
    <dgm:cxn modelId="{839AD472-8A62-4D0C-84CA-4975A9E2D1D1}" type="presParOf" srcId="{AAC6793B-8AF6-4F5A-8326-1AE171E578A9}" destId="{90B165DF-8E66-442F-A5E2-7B1947E9E85F}" srcOrd="2" destOrd="0" presId="urn:microsoft.com/office/officeart/2005/8/layout/process2"/>
    <dgm:cxn modelId="{81935850-E480-4AAD-AF22-7A78AE0C3C4A}" type="presParOf" srcId="{AAC6793B-8AF6-4F5A-8326-1AE171E578A9}" destId="{88AF125D-9C94-4A3E-A7E1-4B226D1E801A}" srcOrd="3" destOrd="0" presId="urn:microsoft.com/office/officeart/2005/8/layout/process2"/>
    <dgm:cxn modelId="{DB415F6B-C08C-4C49-A1F4-05A2067FF57B}" type="presParOf" srcId="{88AF125D-9C94-4A3E-A7E1-4B226D1E801A}" destId="{688A382F-379B-4048-9639-CFD1498D71D2}" srcOrd="0" destOrd="0" presId="urn:microsoft.com/office/officeart/2005/8/layout/process2"/>
    <dgm:cxn modelId="{CD1DBEB4-3574-4AB7-9659-0D4610A125A5}" type="presParOf" srcId="{AAC6793B-8AF6-4F5A-8326-1AE171E578A9}" destId="{A795181E-AB16-48DD-A141-1BBB73B5252B}" srcOrd="4" destOrd="0" presId="urn:microsoft.com/office/officeart/2005/8/layout/process2"/>
    <dgm:cxn modelId="{E25F6BA6-D777-461A-93DC-7A35524BD812}" type="presParOf" srcId="{AAC6793B-8AF6-4F5A-8326-1AE171E578A9}" destId="{93458AA1-F4CE-4E15-8305-EC539E06D174}" srcOrd="5" destOrd="0" presId="urn:microsoft.com/office/officeart/2005/8/layout/process2"/>
    <dgm:cxn modelId="{69267CE9-3B26-4F51-80C6-170724F0208E}" type="presParOf" srcId="{93458AA1-F4CE-4E15-8305-EC539E06D174}" destId="{EDCD8374-6B78-424D-BAC8-AC2FA242574D}" srcOrd="0" destOrd="0" presId="urn:microsoft.com/office/officeart/2005/8/layout/process2"/>
    <dgm:cxn modelId="{F1558112-457C-443E-AC6D-2C5B4531052E}" type="presParOf" srcId="{AAC6793B-8AF6-4F5A-8326-1AE171E578A9}" destId="{BB5557F5-AAD5-4ACA-8401-E295E8D48CAC}" srcOrd="6" destOrd="0" presId="urn:microsoft.com/office/officeart/2005/8/layout/process2"/>
    <dgm:cxn modelId="{2D69FC54-12D0-4ADB-A5ED-F70617E50BC0}" type="presParOf" srcId="{AAC6793B-8AF6-4F5A-8326-1AE171E578A9}" destId="{04A5FA18-A90C-4A78-8C53-BDF4618FAAA6}" srcOrd="7" destOrd="0" presId="urn:microsoft.com/office/officeart/2005/8/layout/process2"/>
    <dgm:cxn modelId="{3ED85E08-72FC-4449-B646-6E7BC8963FDA}" type="presParOf" srcId="{04A5FA18-A90C-4A78-8C53-BDF4618FAAA6}" destId="{9D873AD8-EBF0-4F51-8D74-83B4BC12845C}" srcOrd="0" destOrd="0" presId="urn:microsoft.com/office/officeart/2005/8/layout/process2"/>
    <dgm:cxn modelId="{95ECC253-67D4-44C0-994C-BD06E5894763}" type="presParOf" srcId="{AAC6793B-8AF6-4F5A-8326-1AE171E578A9}" destId="{BCA81AB6-6FBE-4198-9C46-A01F38A8FDD4}" srcOrd="8" destOrd="0" presId="urn:microsoft.com/office/officeart/2005/8/layout/process2"/>
    <dgm:cxn modelId="{19C1C23B-B296-4275-B822-AA4CFF2DA7D0}" type="presParOf" srcId="{AAC6793B-8AF6-4F5A-8326-1AE171E578A9}" destId="{873E6A8A-C182-4872-A9C5-86C993F485DB}" srcOrd="9" destOrd="0" presId="urn:microsoft.com/office/officeart/2005/8/layout/process2"/>
    <dgm:cxn modelId="{9866C448-19AD-436C-99E3-38E2E504C68A}" type="presParOf" srcId="{873E6A8A-C182-4872-A9C5-86C993F485DB}" destId="{45043D63-37CB-4A2C-B2F0-9417755C0352}" srcOrd="0" destOrd="0" presId="urn:microsoft.com/office/officeart/2005/8/layout/process2"/>
    <dgm:cxn modelId="{7500051C-9EDE-4001-A195-2798597F8C9C}" type="presParOf" srcId="{AAC6793B-8AF6-4F5A-8326-1AE171E578A9}" destId="{1F373FCA-0FEB-41AA-8863-FBBBB7BF01A7}" srcOrd="10" destOrd="0" presId="urn:microsoft.com/office/officeart/2005/8/layout/process2"/>
    <dgm:cxn modelId="{5FF2694C-C63E-4BA0-8B06-72A81CFBC9CF}" type="presParOf" srcId="{AAC6793B-8AF6-4F5A-8326-1AE171E578A9}" destId="{A4C444C5-8C15-4CAA-971A-21A25C5DCF76}" srcOrd="11" destOrd="0" presId="urn:microsoft.com/office/officeart/2005/8/layout/process2"/>
    <dgm:cxn modelId="{6C0D0B35-2F36-4532-854D-2E10CF382815}" type="presParOf" srcId="{A4C444C5-8C15-4CAA-971A-21A25C5DCF76}" destId="{2839F060-9C16-4209-ACBA-F2F81F63E960}" srcOrd="0" destOrd="0" presId="urn:microsoft.com/office/officeart/2005/8/layout/process2"/>
    <dgm:cxn modelId="{5FB100BB-AA42-4A1F-81C6-736028B66FDB}" type="presParOf" srcId="{AAC6793B-8AF6-4F5A-8326-1AE171E578A9}" destId="{72D8EAE3-5D8F-48E3-8633-226CE5392180}" srcOrd="12"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601AC9-0888-4AED-9470-A41E6D5E2E95}" type="doc">
      <dgm:prSet loTypeId="urn:microsoft.com/office/officeart/2005/8/layout/cycle3" loCatId="cycle" qsTypeId="urn:microsoft.com/office/officeart/2005/8/quickstyle/3d3" qsCatId="3D" csTypeId="urn:microsoft.com/office/officeart/2005/8/colors/colorful3" csCatId="colorful" phldr="1"/>
      <dgm:spPr/>
      <dgm:t>
        <a:bodyPr/>
        <a:lstStyle/>
        <a:p>
          <a:endParaRPr lang="en-US"/>
        </a:p>
      </dgm:t>
    </dgm:pt>
    <dgm:pt modelId="{F6B43D2D-3CB5-4C49-9BDB-7976EF72BA30}">
      <dgm:prSet/>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smtClean="0">
              <a:solidFill>
                <a:schemeClr val="bg1"/>
              </a:solidFill>
            </a:rPr>
            <a:t>For Admin</a:t>
          </a:r>
          <a:endParaRPr lang="en-US" b="1" dirty="0">
            <a:solidFill>
              <a:schemeClr val="bg1"/>
            </a:solidFill>
          </a:endParaRPr>
        </a:p>
      </dgm:t>
    </dgm:pt>
    <dgm:pt modelId="{6C2D0915-4281-49B6-8638-8BF3DF64605D}" type="parTrans" cxnId="{988CFB54-5B62-4599-BFAC-178B9C5A4010}">
      <dgm:prSet/>
      <dgm:spPr/>
      <dgm:t>
        <a:bodyPr/>
        <a:lstStyle/>
        <a:p>
          <a:endParaRPr lang="en-US"/>
        </a:p>
      </dgm:t>
    </dgm:pt>
    <dgm:pt modelId="{B58D45C1-5037-4F31-8619-DB9D31FFBF66}" type="sibTrans" cxnId="{988CFB54-5B62-4599-BFAC-178B9C5A4010}">
      <dgm:prSet/>
      <dgm:spPr/>
      <dgm:t>
        <a:bodyPr/>
        <a:lstStyle/>
        <a:p>
          <a:endParaRPr lang="en-US"/>
        </a:p>
      </dgm:t>
    </dgm:pt>
    <dgm:pt modelId="{E4EFD26E-4022-4C2E-93BA-82FD0CF77ABE}">
      <dgm:prSet/>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smtClean="0">
              <a:solidFill>
                <a:schemeClr val="bg1"/>
              </a:solidFill>
            </a:rPr>
            <a:t>For a New Branch</a:t>
          </a:r>
          <a:endParaRPr lang="en-US" b="1" dirty="0">
            <a:solidFill>
              <a:schemeClr val="bg1"/>
            </a:solidFill>
          </a:endParaRPr>
        </a:p>
      </dgm:t>
    </dgm:pt>
    <dgm:pt modelId="{4DA7E55F-6204-4B16-8963-ED9C630DF8E8}" type="parTrans" cxnId="{F7BC6353-0071-402E-BC5F-240FE1CE7729}">
      <dgm:prSet/>
      <dgm:spPr/>
      <dgm:t>
        <a:bodyPr/>
        <a:lstStyle/>
        <a:p>
          <a:endParaRPr lang="en-US"/>
        </a:p>
      </dgm:t>
    </dgm:pt>
    <dgm:pt modelId="{CB45F229-BFC5-452C-8333-D8E806805F0B}" type="sibTrans" cxnId="{F7BC6353-0071-402E-BC5F-240FE1CE7729}">
      <dgm:prSet/>
      <dgm:spPr/>
      <dgm:t>
        <a:bodyPr/>
        <a:lstStyle/>
        <a:p>
          <a:endParaRPr lang="en-US"/>
        </a:p>
      </dgm:t>
    </dgm:pt>
    <dgm:pt modelId="{6B85B3C6-8777-47FA-88DD-7354D0F1DFF7}">
      <dgm:prSet/>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smtClean="0">
              <a:solidFill>
                <a:schemeClr val="bg1"/>
              </a:solidFill>
            </a:rPr>
            <a:t>For a New Role</a:t>
          </a:r>
          <a:endParaRPr lang="en-US" b="1" dirty="0">
            <a:solidFill>
              <a:schemeClr val="bg1"/>
            </a:solidFill>
          </a:endParaRPr>
        </a:p>
      </dgm:t>
    </dgm:pt>
    <dgm:pt modelId="{67F75A78-0C5A-4FE9-A696-3FCEAD9D9F5B}" type="parTrans" cxnId="{F118D2F2-9B09-4ACA-8FC4-384C227B56BA}">
      <dgm:prSet/>
      <dgm:spPr/>
      <dgm:t>
        <a:bodyPr/>
        <a:lstStyle/>
        <a:p>
          <a:endParaRPr lang="en-US"/>
        </a:p>
      </dgm:t>
    </dgm:pt>
    <dgm:pt modelId="{09971BF9-AB28-46B0-9DF0-60C86CA8F1F7}" type="sibTrans" cxnId="{F118D2F2-9B09-4ACA-8FC4-384C227B56BA}">
      <dgm:prSet/>
      <dgm:spPr/>
      <dgm:t>
        <a:bodyPr/>
        <a:lstStyle/>
        <a:p>
          <a:endParaRPr lang="en-US"/>
        </a:p>
      </dgm:t>
    </dgm:pt>
    <dgm:pt modelId="{7C69C586-7DF4-43B9-9470-98EDC1B935F1}">
      <dgm:prSet/>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smtClean="0">
              <a:solidFill>
                <a:schemeClr val="bg1"/>
              </a:solidFill>
            </a:rPr>
            <a:t>For Customer and Visitor</a:t>
          </a:r>
          <a:endParaRPr lang="en-US" b="1" dirty="0">
            <a:solidFill>
              <a:schemeClr val="bg1"/>
            </a:solidFill>
          </a:endParaRPr>
        </a:p>
      </dgm:t>
    </dgm:pt>
    <dgm:pt modelId="{B904FD3F-AE0B-464E-AF9B-4DE95B17069C}" type="parTrans" cxnId="{7F9E05F0-52CE-4041-840F-90D480D7170C}">
      <dgm:prSet/>
      <dgm:spPr/>
      <dgm:t>
        <a:bodyPr/>
        <a:lstStyle/>
        <a:p>
          <a:endParaRPr lang="en-US"/>
        </a:p>
      </dgm:t>
    </dgm:pt>
    <dgm:pt modelId="{D579D212-AAD3-4FEF-B5A6-D1FBF8114B7B}" type="sibTrans" cxnId="{7F9E05F0-52CE-4041-840F-90D480D7170C}">
      <dgm:prSet/>
      <dgm:spPr/>
      <dgm:t>
        <a:bodyPr/>
        <a:lstStyle/>
        <a:p>
          <a:endParaRPr lang="en-US"/>
        </a:p>
      </dgm:t>
    </dgm:pt>
    <dgm:pt modelId="{ED142C94-8E6E-48A9-BE85-CE1F4866135C}">
      <dgm:prSet/>
      <dgm:spPr>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smtClean="0">
              <a:solidFill>
                <a:schemeClr val="bg1"/>
              </a:solidFill>
            </a:rPr>
            <a:t>For New Users</a:t>
          </a:r>
          <a:endParaRPr lang="en-US" b="1" dirty="0">
            <a:solidFill>
              <a:schemeClr val="bg1"/>
            </a:solidFill>
          </a:endParaRPr>
        </a:p>
      </dgm:t>
    </dgm:pt>
    <dgm:pt modelId="{2B8D1CBF-E979-4BBB-A9D7-8AEE769A6148}" type="parTrans" cxnId="{DCB34944-1211-494D-8815-C8A29E4FD2C0}">
      <dgm:prSet/>
      <dgm:spPr/>
      <dgm:t>
        <a:bodyPr/>
        <a:lstStyle/>
        <a:p>
          <a:endParaRPr lang="en-US"/>
        </a:p>
      </dgm:t>
    </dgm:pt>
    <dgm:pt modelId="{8E4C1782-DD70-4E4D-B5F9-D9C2AE31FB2C}" type="sibTrans" cxnId="{DCB34944-1211-494D-8815-C8A29E4FD2C0}">
      <dgm:prSet/>
      <dgm:spPr/>
      <dgm:t>
        <a:bodyPr/>
        <a:lstStyle/>
        <a:p>
          <a:endParaRPr lang="en-US"/>
        </a:p>
      </dgm:t>
    </dgm:pt>
    <dgm:pt modelId="{1381023E-DF16-4840-A861-E72CFACE3D88}" type="pres">
      <dgm:prSet presAssocID="{23601AC9-0888-4AED-9470-A41E6D5E2E95}" presName="Name0" presStyleCnt="0">
        <dgm:presLayoutVars>
          <dgm:dir/>
          <dgm:resizeHandles val="exact"/>
        </dgm:presLayoutVars>
      </dgm:prSet>
      <dgm:spPr/>
      <dgm:t>
        <a:bodyPr/>
        <a:lstStyle/>
        <a:p>
          <a:endParaRPr lang="en-US"/>
        </a:p>
      </dgm:t>
    </dgm:pt>
    <dgm:pt modelId="{5A79C167-E08E-4FE6-BF88-79A08A387FB7}" type="pres">
      <dgm:prSet presAssocID="{23601AC9-0888-4AED-9470-A41E6D5E2E95}" presName="cycle" presStyleCnt="0"/>
      <dgm:spPr/>
    </dgm:pt>
    <dgm:pt modelId="{204A6B6E-968D-4AD6-8530-7AB5007FBE89}" type="pres">
      <dgm:prSet presAssocID="{F6B43D2D-3CB5-4C49-9BDB-7976EF72BA30}" presName="nodeFirstNode" presStyleLbl="node1" presStyleIdx="0" presStyleCnt="5">
        <dgm:presLayoutVars>
          <dgm:bulletEnabled val="1"/>
        </dgm:presLayoutVars>
      </dgm:prSet>
      <dgm:spPr/>
      <dgm:t>
        <a:bodyPr/>
        <a:lstStyle/>
        <a:p>
          <a:endParaRPr lang="en-US"/>
        </a:p>
      </dgm:t>
    </dgm:pt>
    <dgm:pt modelId="{65183408-A0E2-440A-9C96-7AF9A533EFBD}" type="pres">
      <dgm:prSet presAssocID="{B58D45C1-5037-4F31-8619-DB9D31FFBF66}" presName="sibTransFirstNode" presStyleLbl="bgShp" presStyleIdx="0" presStyleCnt="1"/>
      <dgm:spPr/>
      <dgm:t>
        <a:bodyPr/>
        <a:lstStyle/>
        <a:p>
          <a:endParaRPr lang="en-US"/>
        </a:p>
      </dgm:t>
    </dgm:pt>
    <dgm:pt modelId="{D01F5F3C-4E83-44FF-8629-29EFF11DFFEC}" type="pres">
      <dgm:prSet presAssocID="{E4EFD26E-4022-4C2E-93BA-82FD0CF77ABE}" presName="nodeFollowingNodes" presStyleLbl="node1" presStyleIdx="1" presStyleCnt="5">
        <dgm:presLayoutVars>
          <dgm:bulletEnabled val="1"/>
        </dgm:presLayoutVars>
      </dgm:prSet>
      <dgm:spPr/>
      <dgm:t>
        <a:bodyPr/>
        <a:lstStyle/>
        <a:p>
          <a:endParaRPr lang="en-US"/>
        </a:p>
      </dgm:t>
    </dgm:pt>
    <dgm:pt modelId="{0B7B3BC9-31E3-44EB-B246-8DB6807D3524}" type="pres">
      <dgm:prSet presAssocID="{6B85B3C6-8777-47FA-88DD-7354D0F1DFF7}" presName="nodeFollowingNodes" presStyleLbl="node1" presStyleIdx="2" presStyleCnt="5">
        <dgm:presLayoutVars>
          <dgm:bulletEnabled val="1"/>
        </dgm:presLayoutVars>
      </dgm:prSet>
      <dgm:spPr/>
      <dgm:t>
        <a:bodyPr/>
        <a:lstStyle/>
        <a:p>
          <a:endParaRPr lang="en-US"/>
        </a:p>
      </dgm:t>
    </dgm:pt>
    <dgm:pt modelId="{7F70592D-BC97-4425-96B4-F9E4741DA5D5}" type="pres">
      <dgm:prSet presAssocID="{7C69C586-7DF4-43B9-9470-98EDC1B935F1}" presName="nodeFollowingNodes" presStyleLbl="node1" presStyleIdx="3" presStyleCnt="5">
        <dgm:presLayoutVars>
          <dgm:bulletEnabled val="1"/>
        </dgm:presLayoutVars>
      </dgm:prSet>
      <dgm:spPr/>
      <dgm:t>
        <a:bodyPr/>
        <a:lstStyle/>
        <a:p>
          <a:endParaRPr lang="en-US"/>
        </a:p>
      </dgm:t>
    </dgm:pt>
    <dgm:pt modelId="{7DF8AFE6-311C-43AB-BBE9-456F825D4FDC}" type="pres">
      <dgm:prSet presAssocID="{ED142C94-8E6E-48A9-BE85-CE1F4866135C}" presName="nodeFollowingNodes" presStyleLbl="node1" presStyleIdx="4" presStyleCnt="5">
        <dgm:presLayoutVars>
          <dgm:bulletEnabled val="1"/>
        </dgm:presLayoutVars>
      </dgm:prSet>
      <dgm:spPr/>
      <dgm:t>
        <a:bodyPr/>
        <a:lstStyle/>
        <a:p>
          <a:endParaRPr lang="en-US"/>
        </a:p>
      </dgm:t>
    </dgm:pt>
  </dgm:ptLst>
  <dgm:cxnLst>
    <dgm:cxn modelId="{7F9E05F0-52CE-4041-840F-90D480D7170C}" srcId="{23601AC9-0888-4AED-9470-A41E6D5E2E95}" destId="{7C69C586-7DF4-43B9-9470-98EDC1B935F1}" srcOrd="3" destOrd="0" parTransId="{B904FD3F-AE0B-464E-AF9B-4DE95B17069C}" sibTransId="{D579D212-AAD3-4FEF-B5A6-D1FBF8114B7B}"/>
    <dgm:cxn modelId="{839FD61A-88C6-4B25-9D42-6AE4FCF4F7DF}" type="presOf" srcId="{F6B43D2D-3CB5-4C49-9BDB-7976EF72BA30}" destId="{204A6B6E-968D-4AD6-8530-7AB5007FBE89}" srcOrd="0" destOrd="0" presId="urn:microsoft.com/office/officeart/2005/8/layout/cycle3"/>
    <dgm:cxn modelId="{F7BC6353-0071-402E-BC5F-240FE1CE7729}" srcId="{23601AC9-0888-4AED-9470-A41E6D5E2E95}" destId="{E4EFD26E-4022-4C2E-93BA-82FD0CF77ABE}" srcOrd="1" destOrd="0" parTransId="{4DA7E55F-6204-4B16-8963-ED9C630DF8E8}" sibTransId="{CB45F229-BFC5-452C-8333-D8E806805F0B}"/>
    <dgm:cxn modelId="{F3C8E4FC-E7A7-41E0-B3B3-37999ACCF002}" type="presOf" srcId="{B58D45C1-5037-4F31-8619-DB9D31FFBF66}" destId="{65183408-A0E2-440A-9C96-7AF9A533EFBD}" srcOrd="0" destOrd="0" presId="urn:microsoft.com/office/officeart/2005/8/layout/cycle3"/>
    <dgm:cxn modelId="{F118D2F2-9B09-4ACA-8FC4-384C227B56BA}" srcId="{23601AC9-0888-4AED-9470-A41E6D5E2E95}" destId="{6B85B3C6-8777-47FA-88DD-7354D0F1DFF7}" srcOrd="2" destOrd="0" parTransId="{67F75A78-0C5A-4FE9-A696-3FCEAD9D9F5B}" sibTransId="{09971BF9-AB28-46B0-9DF0-60C86CA8F1F7}"/>
    <dgm:cxn modelId="{A9063666-8514-4345-8F03-F12562B9880C}" type="presOf" srcId="{E4EFD26E-4022-4C2E-93BA-82FD0CF77ABE}" destId="{D01F5F3C-4E83-44FF-8629-29EFF11DFFEC}" srcOrd="0" destOrd="0" presId="urn:microsoft.com/office/officeart/2005/8/layout/cycle3"/>
    <dgm:cxn modelId="{C7B47236-7014-44CA-995C-6D5676FB2D87}" type="presOf" srcId="{23601AC9-0888-4AED-9470-A41E6D5E2E95}" destId="{1381023E-DF16-4840-A861-E72CFACE3D88}" srcOrd="0" destOrd="0" presId="urn:microsoft.com/office/officeart/2005/8/layout/cycle3"/>
    <dgm:cxn modelId="{E62DA113-494D-41A0-8B43-775FF2F08B61}" type="presOf" srcId="{7C69C586-7DF4-43B9-9470-98EDC1B935F1}" destId="{7F70592D-BC97-4425-96B4-F9E4741DA5D5}" srcOrd="0" destOrd="0" presId="urn:microsoft.com/office/officeart/2005/8/layout/cycle3"/>
    <dgm:cxn modelId="{3FEDB9B2-CC68-4ABB-9BCC-40210DEADF96}" type="presOf" srcId="{ED142C94-8E6E-48A9-BE85-CE1F4866135C}" destId="{7DF8AFE6-311C-43AB-BBE9-456F825D4FDC}" srcOrd="0" destOrd="0" presId="urn:microsoft.com/office/officeart/2005/8/layout/cycle3"/>
    <dgm:cxn modelId="{988CFB54-5B62-4599-BFAC-178B9C5A4010}" srcId="{23601AC9-0888-4AED-9470-A41E6D5E2E95}" destId="{F6B43D2D-3CB5-4C49-9BDB-7976EF72BA30}" srcOrd="0" destOrd="0" parTransId="{6C2D0915-4281-49B6-8638-8BF3DF64605D}" sibTransId="{B58D45C1-5037-4F31-8619-DB9D31FFBF66}"/>
    <dgm:cxn modelId="{DCB34944-1211-494D-8815-C8A29E4FD2C0}" srcId="{23601AC9-0888-4AED-9470-A41E6D5E2E95}" destId="{ED142C94-8E6E-48A9-BE85-CE1F4866135C}" srcOrd="4" destOrd="0" parTransId="{2B8D1CBF-E979-4BBB-A9D7-8AEE769A6148}" sibTransId="{8E4C1782-DD70-4E4D-B5F9-D9C2AE31FB2C}"/>
    <dgm:cxn modelId="{9A9F974B-701F-466B-ADCA-1C95C2AF8F1F}" type="presOf" srcId="{6B85B3C6-8777-47FA-88DD-7354D0F1DFF7}" destId="{0B7B3BC9-31E3-44EB-B246-8DB6807D3524}" srcOrd="0" destOrd="0" presId="urn:microsoft.com/office/officeart/2005/8/layout/cycle3"/>
    <dgm:cxn modelId="{349D2742-2841-4ECD-AA48-61985A6368B0}" type="presParOf" srcId="{1381023E-DF16-4840-A861-E72CFACE3D88}" destId="{5A79C167-E08E-4FE6-BF88-79A08A387FB7}" srcOrd="0" destOrd="0" presId="urn:microsoft.com/office/officeart/2005/8/layout/cycle3"/>
    <dgm:cxn modelId="{C193A619-9BF0-4B2D-9430-A1A80E5CDEEA}" type="presParOf" srcId="{5A79C167-E08E-4FE6-BF88-79A08A387FB7}" destId="{204A6B6E-968D-4AD6-8530-7AB5007FBE89}" srcOrd="0" destOrd="0" presId="urn:microsoft.com/office/officeart/2005/8/layout/cycle3"/>
    <dgm:cxn modelId="{8E00EAEB-C624-49CF-9107-A8920E2106D6}" type="presParOf" srcId="{5A79C167-E08E-4FE6-BF88-79A08A387FB7}" destId="{65183408-A0E2-440A-9C96-7AF9A533EFBD}" srcOrd="1" destOrd="0" presId="urn:microsoft.com/office/officeart/2005/8/layout/cycle3"/>
    <dgm:cxn modelId="{95858B06-3DA5-435B-9018-0BC44AA368ED}" type="presParOf" srcId="{5A79C167-E08E-4FE6-BF88-79A08A387FB7}" destId="{D01F5F3C-4E83-44FF-8629-29EFF11DFFEC}" srcOrd="2" destOrd="0" presId="urn:microsoft.com/office/officeart/2005/8/layout/cycle3"/>
    <dgm:cxn modelId="{D8AD7B73-A4E6-40EF-9957-01E532B4841F}" type="presParOf" srcId="{5A79C167-E08E-4FE6-BF88-79A08A387FB7}" destId="{0B7B3BC9-31E3-44EB-B246-8DB6807D3524}" srcOrd="3" destOrd="0" presId="urn:microsoft.com/office/officeart/2005/8/layout/cycle3"/>
    <dgm:cxn modelId="{0CBE3A1F-85CF-48E0-8020-78A05DD35ACB}" type="presParOf" srcId="{5A79C167-E08E-4FE6-BF88-79A08A387FB7}" destId="{7F70592D-BC97-4425-96B4-F9E4741DA5D5}" srcOrd="4" destOrd="0" presId="urn:microsoft.com/office/officeart/2005/8/layout/cycle3"/>
    <dgm:cxn modelId="{3672DB97-79A7-470C-B34C-B15151E72117}" type="presParOf" srcId="{5A79C167-E08E-4FE6-BF88-79A08A387FB7}" destId="{7DF8AFE6-311C-43AB-BBE9-456F825D4FDC}" srcOrd="5"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BFC93C-89C3-4FF1-B809-3C1E05771C8D}">
      <dsp:nvSpPr>
        <dsp:cNvPr id="0" name=""/>
        <dsp:cNvSpPr/>
      </dsp:nvSpPr>
      <dsp:spPr>
        <a:xfrm>
          <a:off x="0" y="169925"/>
          <a:ext cx="4038600" cy="5298949"/>
        </a:xfrm>
        <a:prstGeom prst="roundRect">
          <a:avLst>
            <a:gd name="adj" fmla="val 85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4376335" numCol="1" spcCol="1270" anchor="t" anchorCtr="0">
          <a:noAutofit/>
        </a:bodyPr>
        <a:lstStyle/>
        <a:p>
          <a:pPr lvl="0" algn="l" defTabSz="800100" rtl="0">
            <a:lnSpc>
              <a:spcPct val="90000"/>
            </a:lnSpc>
            <a:spcBef>
              <a:spcPct val="0"/>
            </a:spcBef>
            <a:spcAft>
              <a:spcPct val="35000"/>
            </a:spcAft>
          </a:pPr>
          <a:r>
            <a:rPr lang="en-US" sz="1800" b="1" i="0" kern="1200" dirty="0" smtClean="0"/>
            <a:t>Banking applications are considered to be one of the most complex applications in  development and testing </a:t>
          </a:r>
          <a:r>
            <a:rPr lang="en-US" sz="2000" b="1" i="0" kern="1200" dirty="0" smtClean="0"/>
            <a:t>industry. </a:t>
          </a:r>
          <a:endParaRPr lang="en-US" sz="2000" b="1" kern="1200" dirty="0"/>
        </a:p>
      </dsp:txBody>
      <dsp:txXfrm>
        <a:off x="0" y="169925"/>
        <a:ext cx="4038600" cy="5298949"/>
      </dsp:txXfrm>
    </dsp:sp>
    <dsp:sp modelId="{46D5C839-CF5C-4CA3-9810-B641DD8EDB97}">
      <dsp:nvSpPr>
        <dsp:cNvPr id="0" name=""/>
        <dsp:cNvSpPr/>
      </dsp:nvSpPr>
      <dsp:spPr>
        <a:xfrm>
          <a:off x="100965" y="1868340"/>
          <a:ext cx="3836670" cy="3029879"/>
        </a:xfrm>
        <a:prstGeom prst="roundRect">
          <a:avLst>
            <a:gd name="adj" fmla="val 105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2506447" numCol="1" spcCol="1270" anchor="t" anchorCtr="0">
          <a:noAutofit/>
        </a:bodyPr>
        <a:lstStyle/>
        <a:p>
          <a:pPr lvl="0" algn="l" defTabSz="800100" rtl="0">
            <a:lnSpc>
              <a:spcPct val="90000"/>
            </a:lnSpc>
            <a:spcBef>
              <a:spcPct val="0"/>
            </a:spcBef>
            <a:spcAft>
              <a:spcPct val="35000"/>
            </a:spcAft>
          </a:pPr>
          <a:r>
            <a:rPr lang="en-US" sz="1800" b="1" i="0" kern="1200" dirty="0" smtClean="0"/>
            <a:t>What makes Banking application so complex? </a:t>
          </a:r>
          <a:endParaRPr lang="en-US" sz="1800" b="1" kern="1200" dirty="0"/>
        </a:p>
      </dsp:txBody>
      <dsp:txXfrm>
        <a:off x="100965" y="1868340"/>
        <a:ext cx="3836670" cy="3029879"/>
      </dsp:txXfrm>
    </dsp:sp>
    <dsp:sp modelId="{5B32A2C9-9D10-4717-AA72-BF3DF129885A}">
      <dsp:nvSpPr>
        <dsp:cNvPr id="0" name=""/>
        <dsp:cNvSpPr/>
      </dsp:nvSpPr>
      <dsp:spPr>
        <a:xfrm>
          <a:off x="201930" y="3312050"/>
          <a:ext cx="3634740" cy="1270218"/>
        </a:xfrm>
        <a:prstGeom prst="roundRect">
          <a:avLst>
            <a:gd name="adj" fmla="val 105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128016" numCol="1" spcCol="1270" anchor="t" anchorCtr="0">
          <a:noAutofit/>
        </a:bodyPr>
        <a:lstStyle/>
        <a:p>
          <a:pPr lvl="0" algn="l" defTabSz="800100" rtl="0">
            <a:lnSpc>
              <a:spcPct val="90000"/>
            </a:lnSpc>
            <a:spcBef>
              <a:spcPct val="0"/>
            </a:spcBef>
            <a:spcAft>
              <a:spcPct val="35000"/>
            </a:spcAft>
          </a:pPr>
          <a:r>
            <a:rPr lang="en-US" sz="1800" b="1" i="0" kern="1200" dirty="0" smtClean="0"/>
            <a:t>What approach should be followed in order to test the complex workflows involved?</a:t>
          </a:r>
          <a:endParaRPr lang="en-US" sz="1800" b="1" kern="1200" dirty="0"/>
        </a:p>
      </dsp:txBody>
      <dsp:txXfrm>
        <a:off x="201930" y="3312050"/>
        <a:ext cx="3634740" cy="127021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30846"/>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just" defTabSz="1600200" rtl="0">
            <a:lnSpc>
              <a:spcPct val="90000"/>
            </a:lnSpc>
            <a:spcBef>
              <a:spcPct val="0"/>
            </a:spcBef>
            <a:spcAft>
              <a:spcPct val="35000"/>
            </a:spcAft>
          </a:pPr>
          <a:r>
            <a:rPr lang="en-US" sz="3600" b="0" kern="1200" baseline="0" dirty="0" smtClean="0">
              <a:solidFill>
                <a:schemeClr val="accent1">
                  <a:lumMod val="50000"/>
                </a:schemeClr>
              </a:solidFill>
            </a:rPr>
            <a:t>Categories </a:t>
          </a:r>
          <a:endParaRPr lang="en-US" sz="3600" b="0" kern="1200" baseline="0" dirty="0">
            <a:solidFill>
              <a:schemeClr val="accent1">
                <a:lumMod val="50000"/>
              </a:schemeClr>
            </a:solidFill>
          </a:endParaRPr>
        </a:p>
      </dsp:txBody>
      <dsp:txXfrm>
        <a:off x="0" y="330846"/>
        <a:ext cx="8229599" cy="431571"/>
      </dsp:txXfrm>
    </dsp:sp>
    <dsp:sp modelId="{D8FB0E70-CD85-4DE7-99BF-6E3E9453E4F9}">
      <dsp:nvSpPr>
        <dsp:cNvPr id="0" name=""/>
        <dsp:cNvSpPr/>
      </dsp:nvSpPr>
      <dsp:spPr>
        <a:xfrm>
          <a:off x="0" y="83820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1">
                  <a:lumMod val="50000"/>
                </a:schemeClr>
              </a:solidFill>
            </a:rPr>
            <a:t>Types </a:t>
          </a:r>
          <a:endParaRPr lang="en-US" sz="3600" b="0" kern="1200" baseline="0" dirty="0">
            <a:solidFill>
              <a:schemeClr val="accent1">
                <a:lumMod val="50000"/>
              </a:schemeClr>
            </a:solidFill>
          </a:endParaRPr>
        </a:p>
      </dsp:txBody>
      <dsp:txXfrm>
        <a:off x="0" y="838202"/>
        <a:ext cx="8229599" cy="431571"/>
      </dsp:txXfrm>
    </dsp:sp>
    <dsp:sp modelId="{3D2822C3-EC46-4092-AF3B-D3B6ACE7E688}">
      <dsp:nvSpPr>
        <dsp:cNvPr id="0" name=""/>
        <dsp:cNvSpPr/>
      </dsp:nvSpPr>
      <dsp:spPr>
        <a:xfrm>
          <a:off x="0" y="1314830"/>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Distribution/Installation/Logs</a:t>
          </a:r>
          <a:endParaRPr lang="en-US" sz="3600" kern="1200" dirty="0">
            <a:solidFill>
              <a:schemeClr val="accent1">
                <a:lumMod val="50000"/>
              </a:schemeClr>
            </a:solidFill>
          </a:endParaRPr>
        </a:p>
      </dsp:txBody>
      <dsp:txXfrm>
        <a:off x="0" y="1314830"/>
        <a:ext cx="8229599" cy="431571"/>
      </dsp:txXfrm>
    </dsp:sp>
    <dsp:sp modelId="{2F26AEE6-3117-4C1A-AC1A-F6397C6C4984}">
      <dsp:nvSpPr>
        <dsp:cNvPr id="0" name=""/>
        <dsp:cNvSpPr/>
      </dsp:nvSpPr>
      <dsp:spPr>
        <a:xfrm>
          <a:off x="0" y="180682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Mobile Test Industry Standards</a:t>
          </a:r>
          <a:endParaRPr lang="en-US" sz="3600" kern="1200" dirty="0">
            <a:solidFill>
              <a:schemeClr val="accent1">
                <a:lumMod val="50000"/>
              </a:schemeClr>
            </a:solidFill>
          </a:endParaRPr>
        </a:p>
      </dsp:txBody>
      <dsp:txXfrm>
        <a:off x="0" y="1806822"/>
        <a:ext cx="8229599" cy="431571"/>
      </dsp:txXfrm>
    </dsp:sp>
    <dsp:sp modelId="{D730A910-0E17-4A87-8D52-69A95553E101}">
      <dsp:nvSpPr>
        <dsp:cNvPr id="0" name=""/>
        <dsp:cNvSpPr/>
      </dsp:nvSpPr>
      <dsp:spPr>
        <a:xfrm>
          <a:off x="0" y="2298814"/>
          <a:ext cx="8229599" cy="431571"/>
        </a:xfrm>
        <a:prstGeom prst="chevron">
          <a:avLst/>
        </a:prstGeom>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rgbClr val="7030A0"/>
              </a:solidFill>
            </a:rPr>
            <a:t>Remote Device Access (RDA)</a:t>
          </a:r>
          <a:endParaRPr lang="en-US" sz="3600" b="0" kern="1200" dirty="0">
            <a:solidFill>
              <a:srgbClr val="7030A0"/>
            </a:solidFill>
          </a:endParaRPr>
        </a:p>
      </dsp:txBody>
      <dsp:txXfrm>
        <a:off x="0" y="2298814"/>
        <a:ext cx="8229599" cy="431571"/>
      </dsp:txXfrm>
    </dsp:sp>
    <dsp:sp modelId="{B000E91A-BA77-4CB9-A05D-1DC41E0F2DA9}">
      <dsp:nvSpPr>
        <dsp:cNvPr id="0" name=""/>
        <dsp:cNvSpPr/>
      </dsp:nvSpPr>
      <dsp:spPr>
        <a:xfrm>
          <a:off x="0" y="2790805"/>
          <a:ext cx="8229599" cy="431571"/>
        </a:xfrm>
        <a:prstGeom prst="chevron">
          <a:avLst/>
        </a:prstGeom>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tx2">
                  <a:lumMod val="50000"/>
                </a:schemeClr>
              </a:solidFill>
            </a:rPr>
            <a:t>Emulators</a:t>
          </a:r>
          <a:endParaRPr lang="en-US" sz="3600" kern="1200" dirty="0">
            <a:solidFill>
              <a:schemeClr val="tx2">
                <a:lumMod val="50000"/>
              </a:schemeClr>
            </a:solidFill>
          </a:endParaRPr>
        </a:p>
      </dsp:txBody>
      <dsp:txXfrm>
        <a:off x="0" y="2790805"/>
        <a:ext cx="8229599" cy="431571"/>
      </dsp:txXfrm>
    </dsp:sp>
    <dsp:sp modelId="{609AEEF3-B635-4B0E-A533-D37204F98B6A}">
      <dsp:nvSpPr>
        <dsp:cNvPr id="0" name=""/>
        <dsp:cNvSpPr/>
      </dsp:nvSpPr>
      <dsp:spPr>
        <a:xfrm>
          <a:off x="0" y="3282797"/>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Simulators</a:t>
          </a:r>
          <a:endParaRPr lang="en-US" sz="3600" kern="1200" dirty="0">
            <a:solidFill>
              <a:schemeClr val="accent1">
                <a:lumMod val="50000"/>
              </a:schemeClr>
            </a:solidFill>
          </a:endParaRPr>
        </a:p>
      </dsp:txBody>
      <dsp:txXfrm>
        <a:off x="0" y="3282797"/>
        <a:ext cx="8229599" cy="431571"/>
      </dsp:txXfrm>
    </dsp:sp>
    <dsp:sp modelId="{F538668E-342E-4C87-B69D-3DBDB4540036}">
      <dsp:nvSpPr>
        <dsp:cNvPr id="0" name=""/>
        <dsp:cNvSpPr/>
      </dsp:nvSpPr>
      <dsp:spPr>
        <a:xfrm>
          <a:off x="0" y="3774789"/>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Troubleshooting Guide </a:t>
          </a:r>
          <a:endParaRPr lang="en-US" sz="3600" kern="1200" dirty="0">
            <a:solidFill>
              <a:schemeClr val="accent1">
                <a:lumMod val="50000"/>
              </a:schemeClr>
            </a:solidFill>
          </a:endParaRPr>
        </a:p>
      </dsp:txBody>
      <dsp:txXfrm>
        <a:off x="0" y="3774789"/>
        <a:ext cx="8229599" cy="431571"/>
      </dsp:txXfrm>
    </dsp:sp>
    <dsp:sp modelId="{08C723C1-EAC5-463F-8898-45E3313CE1E1}">
      <dsp:nvSpPr>
        <dsp:cNvPr id="0" name=""/>
        <dsp:cNvSpPr/>
      </dsp:nvSpPr>
      <dsp:spPr>
        <a:xfrm>
          <a:off x="0" y="4266781"/>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App Risk Analysis </a:t>
          </a:r>
          <a:endParaRPr lang="en-US" sz="3600" kern="1200" dirty="0">
            <a:solidFill>
              <a:schemeClr val="accent1">
                <a:lumMod val="50000"/>
              </a:schemeClr>
            </a:solidFill>
          </a:endParaRPr>
        </a:p>
      </dsp:txBody>
      <dsp:txXfrm>
        <a:off x="0" y="4266781"/>
        <a:ext cx="8229599" cy="43157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EF70F-6F7D-4992-8AE8-1E85383EB8BD}">
      <dsp:nvSpPr>
        <dsp:cNvPr id="0" name=""/>
        <dsp:cNvSpPr/>
      </dsp:nvSpPr>
      <dsp:spPr>
        <a:xfrm>
          <a:off x="0" y="629688"/>
          <a:ext cx="2176611" cy="1305966"/>
        </a:xfrm>
        <a:prstGeom prst="rect">
          <a:avLst/>
        </a:prstGeom>
        <a:solidFill>
          <a:schemeClr val="accent1"/>
        </a:solidFill>
        <a:ln w="317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Manual application and website testing run on the company`s devices</a:t>
          </a:r>
          <a:endParaRPr lang="en-US" sz="1600" b="0" i="0" kern="1200" dirty="0"/>
        </a:p>
      </dsp:txBody>
      <dsp:txXfrm>
        <a:off x="0" y="629688"/>
        <a:ext cx="2176611" cy="1305966"/>
      </dsp:txXfrm>
    </dsp:sp>
    <dsp:sp modelId="{228A12B2-4C7E-4F3F-84A2-ED5287D379FF}">
      <dsp:nvSpPr>
        <dsp:cNvPr id="0" name=""/>
        <dsp:cNvSpPr/>
      </dsp:nvSpPr>
      <dsp:spPr>
        <a:xfrm>
          <a:off x="2389693" y="629688"/>
          <a:ext cx="2176611" cy="1305966"/>
        </a:xfrm>
        <a:prstGeom prst="rect">
          <a:avLst/>
        </a:prstGeom>
        <a:solidFill>
          <a:schemeClr val="accent1"/>
        </a:solidFill>
        <a:ln w="317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1"/>
        </a:fillRef>
        <a:effectRef idx="1">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en-US" b="0" i="0" kern="1200" dirty="0" smtClean="0"/>
            <a:t>Website testing on multiple devices with URL input</a:t>
          </a:r>
          <a:endParaRPr lang="en-US" sz="1600" b="0" i="0" kern="1200" dirty="0"/>
        </a:p>
      </dsp:txBody>
      <dsp:txXfrm>
        <a:off x="2389693" y="629688"/>
        <a:ext cx="2176611" cy="1305966"/>
      </dsp:txXfrm>
    </dsp:sp>
    <dsp:sp modelId="{0AA83B9A-B902-4F02-A3AC-817B8EFB3F43}">
      <dsp:nvSpPr>
        <dsp:cNvPr id="0" name=""/>
        <dsp:cNvSpPr/>
      </dsp:nvSpPr>
      <dsp:spPr>
        <a:xfrm>
          <a:off x="558" y="2062682"/>
          <a:ext cx="2176611" cy="1305966"/>
        </a:xfrm>
        <a:prstGeom prst="rect">
          <a:avLst/>
        </a:prstGeom>
        <a:solidFill>
          <a:schemeClr val="accent1">
            <a:hueOff val="0"/>
            <a:satOff val="0"/>
            <a:lumOff val="0"/>
            <a:alphaOff val="0"/>
          </a:schemeClr>
        </a:solidFill>
        <a:ln w="317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Application testing supported with outgoing and incoming text messages</a:t>
          </a:r>
          <a:endParaRPr lang="en-US" sz="1600" b="0" i="0" kern="1200" dirty="0"/>
        </a:p>
      </dsp:txBody>
      <dsp:txXfrm>
        <a:off x="558" y="2062682"/>
        <a:ext cx="2176611" cy="1305966"/>
      </dsp:txXfrm>
    </dsp:sp>
    <dsp:sp modelId="{B10A5F4E-A888-4B4C-92AA-EE42A80AA221}">
      <dsp:nvSpPr>
        <dsp:cNvPr id="0" name=""/>
        <dsp:cNvSpPr/>
      </dsp:nvSpPr>
      <dsp:spPr>
        <a:xfrm>
          <a:off x="2394830" y="2062682"/>
          <a:ext cx="2176611" cy="1305966"/>
        </a:xfrm>
        <a:prstGeom prst="rect">
          <a:avLst/>
        </a:prstGeom>
        <a:solidFill>
          <a:schemeClr val="accent1">
            <a:hueOff val="0"/>
            <a:satOff val="0"/>
            <a:lumOff val="0"/>
            <a:alphaOff val="0"/>
          </a:schemeClr>
        </a:solidFill>
        <a:ln w="317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Calls and messages exchange among several virtual devices</a:t>
          </a:r>
          <a:endParaRPr lang="en-US" sz="1600" b="0" i="0" kern="1200" dirty="0"/>
        </a:p>
      </dsp:txBody>
      <dsp:txXfrm>
        <a:off x="2394830" y="2062682"/>
        <a:ext cx="2176611" cy="1305966"/>
      </dsp:txXfrm>
    </dsp:sp>
    <dsp:sp modelId="{791D3E97-813C-4022-95ED-46B2966D0D5A}">
      <dsp:nvSpPr>
        <dsp:cNvPr id="0" name=""/>
        <dsp:cNvSpPr/>
      </dsp:nvSpPr>
      <dsp:spPr>
        <a:xfrm>
          <a:off x="0" y="3449092"/>
          <a:ext cx="2176611" cy="1589635"/>
        </a:xfrm>
        <a:prstGeom prst="rect">
          <a:avLst/>
        </a:prstGeom>
        <a:solidFill>
          <a:schemeClr val="accent1">
            <a:hueOff val="0"/>
            <a:satOff val="0"/>
            <a:lumOff val="0"/>
            <a:alphaOff val="0"/>
          </a:schemeClr>
        </a:solidFill>
        <a:ln w="317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t> </a:t>
          </a:r>
          <a:r>
            <a:rPr lang="en-US" sz="1600" b="0" i="0" kern="1200" dirty="0" smtClean="0"/>
            <a:t>Full control over the device operation process </a:t>
          </a:r>
          <a:r>
            <a:rPr lang="en-US" sz="1300" b="0" i="0" kern="1200" dirty="0" smtClean="0"/>
            <a:t>(physical and virtual keypad, touch and slide functions, g-sensor, device restart, battery disconnection)</a:t>
          </a:r>
          <a:endParaRPr lang="en-US" sz="1300" b="0" i="0" kern="1200" dirty="0"/>
        </a:p>
      </dsp:txBody>
      <dsp:txXfrm>
        <a:off x="0" y="3449092"/>
        <a:ext cx="2176611" cy="1589635"/>
      </dsp:txXfrm>
    </dsp:sp>
    <dsp:sp modelId="{DC415E4A-9DF2-4495-A951-DB62C17EBBE4}">
      <dsp:nvSpPr>
        <dsp:cNvPr id="0" name=""/>
        <dsp:cNvSpPr/>
      </dsp:nvSpPr>
      <dsp:spPr>
        <a:xfrm>
          <a:off x="2367992" y="3581406"/>
          <a:ext cx="2176611" cy="1458373"/>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t>Operation of an unlimited number of devices simultaneously (with an hourly fee)</a:t>
          </a:r>
          <a:endParaRPr lang="en-US" sz="1600" b="0" i="0" kern="1200" dirty="0"/>
        </a:p>
      </dsp:txBody>
      <dsp:txXfrm>
        <a:off x="2367992" y="3581406"/>
        <a:ext cx="2176611" cy="145837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369B66-B2BD-416F-8AA8-DE4A796C3515}">
      <dsp:nvSpPr>
        <dsp:cNvPr id="0" name=""/>
        <dsp:cNvSpPr/>
      </dsp:nvSpPr>
      <dsp:spPr>
        <a:xfrm>
          <a:off x="0" y="1240664"/>
          <a:ext cx="2067780" cy="1393072"/>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Fast screenshot export</a:t>
          </a:r>
          <a:endParaRPr lang="en-US" sz="2000" b="0" i="0" kern="1200" dirty="0"/>
        </a:p>
      </dsp:txBody>
      <dsp:txXfrm>
        <a:off x="0" y="1240664"/>
        <a:ext cx="2067780" cy="1393072"/>
      </dsp:txXfrm>
    </dsp:sp>
    <dsp:sp modelId="{980D4BB2-5C82-4542-96C9-195C623C0311}">
      <dsp:nvSpPr>
        <dsp:cNvPr id="0" name=""/>
        <dsp:cNvSpPr/>
      </dsp:nvSpPr>
      <dsp:spPr>
        <a:xfrm>
          <a:off x="2133590" y="1240664"/>
          <a:ext cx="2067780" cy="1393072"/>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PC keyboard text input</a:t>
          </a:r>
          <a:endParaRPr lang="en-US" sz="1700" b="0" i="0" kern="1200" dirty="0"/>
        </a:p>
      </dsp:txBody>
      <dsp:txXfrm>
        <a:off x="2133590" y="1240664"/>
        <a:ext cx="2067780" cy="1393072"/>
      </dsp:txXfrm>
    </dsp:sp>
    <dsp:sp modelId="{36F078AE-05FC-49D9-80BA-C203E98A98CF}">
      <dsp:nvSpPr>
        <dsp:cNvPr id="0" name=""/>
        <dsp:cNvSpPr/>
      </dsp:nvSpPr>
      <dsp:spPr>
        <a:xfrm>
          <a:off x="76210" y="2764672"/>
          <a:ext cx="2067780" cy="1240668"/>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Scalable picture from device to PC</a:t>
          </a:r>
          <a:endParaRPr lang="en-US" sz="1700" b="0" i="0" kern="1200" dirty="0"/>
        </a:p>
      </dsp:txBody>
      <dsp:txXfrm>
        <a:off x="76210" y="2764672"/>
        <a:ext cx="2067780" cy="1240668"/>
      </dsp:txXfrm>
    </dsp:sp>
    <dsp:sp modelId="{9C6CFEDC-0AB0-4386-816A-9C33CB3F79FF}">
      <dsp:nvSpPr>
        <dsp:cNvPr id="0" name=""/>
        <dsp:cNvSpPr/>
      </dsp:nvSpPr>
      <dsp:spPr>
        <a:xfrm>
          <a:off x="2209809" y="2764672"/>
          <a:ext cx="2067780" cy="1240668"/>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Control over audio/video quality (important for slow Internet connection)</a:t>
          </a:r>
          <a:endParaRPr lang="en-US" sz="1700" b="0" i="0" kern="1200" dirty="0"/>
        </a:p>
      </dsp:txBody>
      <dsp:txXfrm>
        <a:off x="2209809" y="2764672"/>
        <a:ext cx="2067780" cy="1240668"/>
      </dsp:txXfrm>
    </dsp:sp>
    <dsp:sp modelId="{DC3896E7-DC40-4881-B0C7-D4E89813F666}">
      <dsp:nvSpPr>
        <dsp:cNvPr id="0" name=""/>
        <dsp:cNvSpPr/>
      </dsp:nvSpPr>
      <dsp:spPr>
        <a:xfrm>
          <a:off x="0" y="4191003"/>
          <a:ext cx="2067780" cy="1502536"/>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Test case manager, business paper organizer</a:t>
          </a:r>
          <a:endParaRPr lang="en-US" sz="1700" b="0" i="0" kern="1200" dirty="0"/>
        </a:p>
      </dsp:txBody>
      <dsp:txXfrm>
        <a:off x="0" y="4191003"/>
        <a:ext cx="2067780" cy="1502536"/>
      </dsp:txXfrm>
    </dsp:sp>
    <dsp:sp modelId="{663A6E28-1522-432E-A22E-49BB8CB223BC}">
      <dsp:nvSpPr>
        <dsp:cNvPr id="0" name=""/>
        <dsp:cNvSpPr/>
      </dsp:nvSpPr>
      <dsp:spPr>
        <a:xfrm>
          <a:off x="2193163" y="4191003"/>
          <a:ext cx="2067780" cy="1502536"/>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Automation script creation and processing upon several devices (enterprise package)</a:t>
          </a:r>
          <a:endParaRPr lang="en-US" sz="1700" b="0" i="0" kern="1200" dirty="0"/>
        </a:p>
      </dsp:txBody>
      <dsp:txXfrm>
        <a:off x="2193163" y="4191003"/>
        <a:ext cx="2067780" cy="150253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5CEBA4-EAF9-40CA-950A-C4C25C146A66}">
      <dsp:nvSpPr>
        <dsp:cNvPr id="0" name=""/>
        <dsp:cNvSpPr/>
      </dsp:nvSpPr>
      <dsp:spPr>
        <a:xfrm>
          <a:off x="0" y="228601"/>
          <a:ext cx="4572000" cy="988579"/>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Provides testing access to a huge variety of mobile devices. </a:t>
          </a:r>
          <a:endParaRPr lang="en-US" sz="1600" b="0" i="0" kern="1200" dirty="0"/>
        </a:p>
      </dsp:txBody>
      <dsp:txXfrm>
        <a:off x="0" y="228601"/>
        <a:ext cx="4572000" cy="988579"/>
      </dsp:txXfrm>
    </dsp:sp>
    <dsp:sp modelId="{8A5D0172-5745-4E6A-BCBD-3B7EEF4D0BE2}">
      <dsp:nvSpPr>
        <dsp:cNvPr id="0" name=""/>
        <dsp:cNvSpPr/>
      </dsp:nvSpPr>
      <dsp:spPr>
        <a:xfrm>
          <a:off x="0" y="1195511"/>
          <a:ext cx="4572000" cy="1052405"/>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The specialty of the service is that they actually make use of remote connection to real devices</a:t>
          </a:r>
          <a:endParaRPr lang="en-US" sz="1600" b="0" i="0" kern="1200" dirty="0"/>
        </a:p>
      </dsp:txBody>
      <dsp:txXfrm>
        <a:off x="0" y="1195511"/>
        <a:ext cx="4572000" cy="1052405"/>
      </dsp:txXfrm>
    </dsp:sp>
    <dsp:sp modelId="{24DB354D-3CFE-46AF-A1C0-EEC9058098B3}">
      <dsp:nvSpPr>
        <dsp:cNvPr id="0" name=""/>
        <dsp:cNvSpPr/>
      </dsp:nvSpPr>
      <dsp:spPr>
        <a:xfrm>
          <a:off x="0" y="2242957"/>
          <a:ext cx="4572000" cy="793194"/>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0" i="0" kern="1200" dirty="0" smtClean="0"/>
            <a:t> </a:t>
          </a:r>
          <a:r>
            <a:rPr lang="en-US" sz="1600" b="0" i="0" kern="1200" dirty="0" smtClean="0"/>
            <a:t>it's the real thing you are testing against, and not just an emulator.</a:t>
          </a:r>
          <a:endParaRPr lang="en-US" sz="1600" b="0" i="0" kern="1200" dirty="0"/>
        </a:p>
      </dsp:txBody>
      <dsp:txXfrm>
        <a:off x="0" y="2242957"/>
        <a:ext cx="4572000" cy="793194"/>
      </dsp:txXfrm>
    </dsp:sp>
    <dsp:sp modelId="{C95DF015-D18E-448A-A0A2-F415D776F01A}">
      <dsp:nvSpPr>
        <dsp:cNvPr id="0" name=""/>
        <dsp:cNvSpPr/>
      </dsp:nvSpPr>
      <dsp:spPr>
        <a:xfrm>
          <a:off x="0" y="3136951"/>
          <a:ext cx="4572000" cy="1130251"/>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DA Service can be used for testing of mobile websites as well as HTML5 hybrid apps and native apps.  </a:t>
          </a:r>
          <a:endParaRPr lang="en-US" sz="1600" b="0" i="0" kern="1200" dirty="0"/>
        </a:p>
      </dsp:txBody>
      <dsp:txXfrm>
        <a:off x="0" y="3136951"/>
        <a:ext cx="4572000" cy="1130251"/>
      </dsp:txXfrm>
    </dsp:sp>
    <dsp:sp modelId="{DB15413C-FE7F-4876-9298-5B73BB0CB52C}">
      <dsp:nvSpPr>
        <dsp:cNvPr id="0" name=""/>
        <dsp:cNvSpPr/>
      </dsp:nvSpPr>
      <dsp:spPr>
        <a:xfrm>
          <a:off x="0" y="4368002"/>
          <a:ext cx="4572000" cy="917898"/>
        </a:xfrm>
        <a:prstGeom prst="round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smtClean="0"/>
            <a:t>Works on: Windows, Linux, Mac OS X</a:t>
          </a:r>
          <a:br>
            <a:rPr lang="en-US" sz="2000" b="0" i="0" kern="1200" dirty="0" smtClean="0"/>
          </a:br>
          <a:endParaRPr lang="en-US" sz="2000" b="0" i="0" kern="1200" dirty="0"/>
        </a:p>
      </dsp:txBody>
      <dsp:txXfrm>
        <a:off x="0" y="4368002"/>
        <a:ext cx="4572000" cy="91789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42137F-6217-471D-98AA-AA063779B136}">
      <dsp:nvSpPr>
        <dsp:cNvPr id="0" name=""/>
        <dsp:cNvSpPr/>
      </dsp:nvSpPr>
      <dsp:spPr>
        <a:xfrm>
          <a:off x="0" y="292416"/>
          <a:ext cx="4343400" cy="734530"/>
        </a:xfrm>
        <a:prstGeom prst="roundRect">
          <a:avLst/>
        </a:prstGeom>
        <a:solidFill>
          <a:schemeClr val="bg2">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1" kern="1200" dirty="0" smtClean="0"/>
            <a:t>DA - has wider scope of devices covering multiple countries- covering US/UK/France/Europe etc.. and supports corresponding carriers  when compared to PM.</a:t>
          </a:r>
          <a:endParaRPr lang="en-US" sz="1200" b="1" i="1" kern="1200" dirty="0"/>
        </a:p>
      </dsp:txBody>
      <dsp:txXfrm>
        <a:off x="0" y="292416"/>
        <a:ext cx="4343400" cy="734530"/>
      </dsp:txXfrm>
    </dsp:sp>
    <dsp:sp modelId="{16AEF670-7E7E-41FE-A196-3A20D9371CE6}">
      <dsp:nvSpPr>
        <dsp:cNvPr id="0" name=""/>
        <dsp:cNvSpPr/>
      </dsp:nvSpPr>
      <dsp:spPr>
        <a:xfrm>
          <a:off x="0" y="1061506"/>
          <a:ext cx="4343400" cy="783607"/>
        </a:xfrm>
        <a:prstGeom prst="roundRect">
          <a:avLst/>
        </a:prstGeom>
        <a:solidFill>
          <a:schemeClr val="bg2">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1" kern="1200" dirty="0" smtClean="0"/>
            <a:t>DA has wide range of handsets when compared to PM.</a:t>
          </a:r>
          <a:endParaRPr lang="en-US" sz="1400" b="1" i="1" kern="1200" dirty="0"/>
        </a:p>
      </dsp:txBody>
      <dsp:txXfrm>
        <a:off x="0" y="1061506"/>
        <a:ext cx="4343400" cy="783607"/>
      </dsp:txXfrm>
    </dsp:sp>
    <dsp:sp modelId="{14199EA1-6084-4B83-933B-1D726D35709D}">
      <dsp:nvSpPr>
        <dsp:cNvPr id="0" name=""/>
        <dsp:cNvSpPr/>
      </dsp:nvSpPr>
      <dsp:spPr>
        <a:xfrm>
          <a:off x="0" y="1879673"/>
          <a:ext cx="4343400" cy="783607"/>
        </a:xfrm>
        <a:prstGeom prst="roundRect">
          <a:avLst/>
        </a:prstGeom>
        <a:solidFill>
          <a:schemeClr val="bg2">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1" kern="1200" dirty="0" smtClean="0"/>
            <a:t>Camera quality is really good in DA when compared to PM(for taking screenshots, capturing videos)</a:t>
          </a:r>
          <a:endParaRPr lang="en-US" sz="1400" b="1" i="1" kern="1200" dirty="0"/>
        </a:p>
      </dsp:txBody>
      <dsp:txXfrm>
        <a:off x="0" y="1879673"/>
        <a:ext cx="4343400" cy="783607"/>
      </dsp:txXfrm>
    </dsp:sp>
    <dsp:sp modelId="{A906BA87-4384-4B7F-B931-970F01F241E7}">
      <dsp:nvSpPr>
        <dsp:cNvPr id="0" name=""/>
        <dsp:cNvSpPr/>
      </dsp:nvSpPr>
      <dsp:spPr>
        <a:xfrm>
          <a:off x="0" y="2697841"/>
          <a:ext cx="4343400" cy="783607"/>
        </a:xfrm>
        <a:prstGeom prst="roundRect">
          <a:avLst/>
        </a:prstGeom>
        <a:solidFill>
          <a:schemeClr val="accent4">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1" kern="1200" dirty="0" smtClean="0"/>
            <a:t>PM has advantage with regards to automation over DA.</a:t>
          </a:r>
          <a:endParaRPr lang="en-US" sz="1400" b="1" i="1" kern="1200" dirty="0"/>
        </a:p>
      </dsp:txBody>
      <dsp:txXfrm>
        <a:off x="0" y="2697841"/>
        <a:ext cx="4343400" cy="783607"/>
      </dsp:txXfrm>
    </dsp:sp>
    <dsp:sp modelId="{E25E3D78-D89B-40AE-9338-B25916CF6B6E}">
      <dsp:nvSpPr>
        <dsp:cNvPr id="0" name=""/>
        <dsp:cNvSpPr/>
      </dsp:nvSpPr>
      <dsp:spPr>
        <a:xfrm>
          <a:off x="0" y="3516008"/>
          <a:ext cx="4343400" cy="783607"/>
        </a:xfrm>
        <a:prstGeom prst="roundRect">
          <a:avLst/>
        </a:prstGeom>
        <a:solidFill>
          <a:schemeClr val="accent4">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1" kern="1200" dirty="0" smtClean="0"/>
            <a:t>PM is cheaper when compared to DA</a:t>
          </a:r>
          <a:endParaRPr lang="en-US" sz="1400" b="1" i="1" kern="1200" dirty="0"/>
        </a:p>
      </dsp:txBody>
      <dsp:txXfrm>
        <a:off x="0" y="3516008"/>
        <a:ext cx="4343400" cy="783607"/>
      </dsp:txXfrm>
    </dsp:sp>
    <dsp:sp modelId="{3D4F904D-1758-4016-B774-B41559F19E35}">
      <dsp:nvSpPr>
        <dsp:cNvPr id="0" name=""/>
        <dsp:cNvSpPr/>
      </dsp:nvSpPr>
      <dsp:spPr>
        <a:xfrm>
          <a:off x="0" y="4334176"/>
          <a:ext cx="4343400" cy="783607"/>
        </a:xfrm>
        <a:prstGeom prst="roundRect">
          <a:avLst/>
        </a:prstGeom>
        <a:solidFill>
          <a:schemeClr val="accent4">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1" kern="1200" dirty="0" smtClean="0"/>
            <a:t>PM supports Indian carriers where as DA does not</a:t>
          </a:r>
          <a:r>
            <a:rPr lang="en-US" sz="1100" b="1" i="1" kern="1200" dirty="0" smtClean="0"/>
            <a:t>.</a:t>
          </a:r>
          <a:endParaRPr lang="en-US" sz="1100" b="1" i="1" kern="1200" dirty="0"/>
        </a:p>
      </dsp:txBody>
      <dsp:txXfrm>
        <a:off x="0" y="4334176"/>
        <a:ext cx="4343400" cy="78360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30846"/>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just" defTabSz="1600200" rtl="0">
            <a:lnSpc>
              <a:spcPct val="90000"/>
            </a:lnSpc>
            <a:spcBef>
              <a:spcPct val="0"/>
            </a:spcBef>
            <a:spcAft>
              <a:spcPct val="35000"/>
            </a:spcAft>
          </a:pPr>
          <a:r>
            <a:rPr lang="en-US" sz="3600" b="0" kern="1200" baseline="0" dirty="0" smtClean="0">
              <a:solidFill>
                <a:schemeClr val="accent1">
                  <a:lumMod val="50000"/>
                </a:schemeClr>
              </a:solidFill>
            </a:rPr>
            <a:t>Categories </a:t>
          </a:r>
          <a:endParaRPr lang="en-US" sz="3600" b="0" kern="1200" baseline="0" dirty="0">
            <a:solidFill>
              <a:schemeClr val="accent1">
                <a:lumMod val="50000"/>
              </a:schemeClr>
            </a:solidFill>
          </a:endParaRPr>
        </a:p>
      </dsp:txBody>
      <dsp:txXfrm>
        <a:off x="0" y="330846"/>
        <a:ext cx="8229599" cy="431571"/>
      </dsp:txXfrm>
    </dsp:sp>
    <dsp:sp modelId="{D8FB0E70-CD85-4DE7-99BF-6E3E9453E4F9}">
      <dsp:nvSpPr>
        <dsp:cNvPr id="0" name=""/>
        <dsp:cNvSpPr/>
      </dsp:nvSpPr>
      <dsp:spPr>
        <a:xfrm>
          <a:off x="0" y="83820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1">
                  <a:lumMod val="50000"/>
                </a:schemeClr>
              </a:solidFill>
            </a:rPr>
            <a:t>Types </a:t>
          </a:r>
          <a:endParaRPr lang="en-US" sz="3600" b="0" kern="1200" baseline="0" dirty="0">
            <a:solidFill>
              <a:schemeClr val="accent1">
                <a:lumMod val="50000"/>
              </a:schemeClr>
            </a:solidFill>
          </a:endParaRPr>
        </a:p>
      </dsp:txBody>
      <dsp:txXfrm>
        <a:off x="0" y="838202"/>
        <a:ext cx="8229599" cy="431571"/>
      </dsp:txXfrm>
    </dsp:sp>
    <dsp:sp modelId="{3D2822C3-EC46-4092-AF3B-D3B6ACE7E688}">
      <dsp:nvSpPr>
        <dsp:cNvPr id="0" name=""/>
        <dsp:cNvSpPr/>
      </dsp:nvSpPr>
      <dsp:spPr>
        <a:xfrm>
          <a:off x="0" y="1314830"/>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Distribution/Installation/Logs</a:t>
          </a:r>
          <a:endParaRPr lang="en-US" sz="3600" kern="1200" dirty="0">
            <a:solidFill>
              <a:schemeClr val="accent1">
                <a:lumMod val="50000"/>
              </a:schemeClr>
            </a:solidFill>
          </a:endParaRPr>
        </a:p>
      </dsp:txBody>
      <dsp:txXfrm>
        <a:off x="0" y="1314830"/>
        <a:ext cx="8229599" cy="431571"/>
      </dsp:txXfrm>
    </dsp:sp>
    <dsp:sp modelId="{2F26AEE6-3117-4C1A-AC1A-F6397C6C4984}">
      <dsp:nvSpPr>
        <dsp:cNvPr id="0" name=""/>
        <dsp:cNvSpPr/>
      </dsp:nvSpPr>
      <dsp:spPr>
        <a:xfrm>
          <a:off x="0" y="180682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Mobile Test Industry Standards</a:t>
          </a:r>
          <a:endParaRPr lang="en-US" sz="3600" kern="1200" dirty="0">
            <a:solidFill>
              <a:schemeClr val="accent1">
                <a:lumMod val="50000"/>
              </a:schemeClr>
            </a:solidFill>
          </a:endParaRPr>
        </a:p>
      </dsp:txBody>
      <dsp:txXfrm>
        <a:off x="0" y="1806822"/>
        <a:ext cx="8229599" cy="431571"/>
      </dsp:txXfrm>
    </dsp:sp>
    <dsp:sp modelId="{D730A910-0E17-4A87-8D52-69A95553E101}">
      <dsp:nvSpPr>
        <dsp:cNvPr id="0" name=""/>
        <dsp:cNvSpPr/>
      </dsp:nvSpPr>
      <dsp:spPr>
        <a:xfrm>
          <a:off x="0" y="2298814"/>
          <a:ext cx="8229599" cy="431571"/>
        </a:xfrm>
        <a:prstGeom prst="chevron">
          <a:avLst/>
        </a:prstGeom>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tx2">
                  <a:lumMod val="50000"/>
                </a:schemeClr>
              </a:solidFill>
            </a:rPr>
            <a:t>Remote Device Access (RDA)</a:t>
          </a:r>
          <a:endParaRPr lang="en-US" sz="3600" b="0" kern="1200" dirty="0">
            <a:solidFill>
              <a:schemeClr val="tx2">
                <a:lumMod val="50000"/>
              </a:schemeClr>
            </a:solidFill>
          </a:endParaRPr>
        </a:p>
      </dsp:txBody>
      <dsp:txXfrm>
        <a:off x="0" y="2298814"/>
        <a:ext cx="8229599" cy="431571"/>
      </dsp:txXfrm>
    </dsp:sp>
    <dsp:sp modelId="{B000E91A-BA77-4CB9-A05D-1DC41E0F2DA9}">
      <dsp:nvSpPr>
        <dsp:cNvPr id="0" name=""/>
        <dsp:cNvSpPr/>
      </dsp:nvSpPr>
      <dsp:spPr>
        <a:xfrm>
          <a:off x="0" y="2790805"/>
          <a:ext cx="8229599" cy="431571"/>
        </a:xfrm>
        <a:prstGeom prst="chevron">
          <a:avLst/>
        </a:prstGeom>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rgbClr val="7030A0"/>
              </a:solidFill>
            </a:rPr>
            <a:t>Emulators</a:t>
          </a:r>
          <a:endParaRPr lang="en-US" sz="3600" kern="1200" dirty="0">
            <a:solidFill>
              <a:srgbClr val="7030A0"/>
            </a:solidFill>
          </a:endParaRPr>
        </a:p>
      </dsp:txBody>
      <dsp:txXfrm>
        <a:off x="0" y="2790805"/>
        <a:ext cx="8229599" cy="431571"/>
      </dsp:txXfrm>
    </dsp:sp>
    <dsp:sp modelId="{609AEEF3-B635-4B0E-A533-D37204F98B6A}">
      <dsp:nvSpPr>
        <dsp:cNvPr id="0" name=""/>
        <dsp:cNvSpPr/>
      </dsp:nvSpPr>
      <dsp:spPr>
        <a:xfrm>
          <a:off x="0" y="3282797"/>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Simulators</a:t>
          </a:r>
          <a:endParaRPr lang="en-US" sz="3600" kern="1200" dirty="0">
            <a:solidFill>
              <a:schemeClr val="accent1">
                <a:lumMod val="50000"/>
              </a:schemeClr>
            </a:solidFill>
          </a:endParaRPr>
        </a:p>
      </dsp:txBody>
      <dsp:txXfrm>
        <a:off x="0" y="3282797"/>
        <a:ext cx="8229599" cy="431571"/>
      </dsp:txXfrm>
    </dsp:sp>
    <dsp:sp modelId="{F538668E-342E-4C87-B69D-3DBDB4540036}">
      <dsp:nvSpPr>
        <dsp:cNvPr id="0" name=""/>
        <dsp:cNvSpPr/>
      </dsp:nvSpPr>
      <dsp:spPr>
        <a:xfrm>
          <a:off x="0" y="3774789"/>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Troubleshooting Guide </a:t>
          </a:r>
          <a:endParaRPr lang="en-US" sz="3600" kern="1200" dirty="0">
            <a:solidFill>
              <a:schemeClr val="accent1">
                <a:lumMod val="50000"/>
              </a:schemeClr>
            </a:solidFill>
          </a:endParaRPr>
        </a:p>
      </dsp:txBody>
      <dsp:txXfrm>
        <a:off x="0" y="3774789"/>
        <a:ext cx="8229599" cy="431571"/>
      </dsp:txXfrm>
    </dsp:sp>
    <dsp:sp modelId="{08C723C1-EAC5-463F-8898-45E3313CE1E1}">
      <dsp:nvSpPr>
        <dsp:cNvPr id="0" name=""/>
        <dsp:cNvSpPr/>
      </dsp:nvSpPr>
      <dsp:spPr>
        <a:xfrm>
          <a:off x="0" y="4266781"/>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App Risk Analysis </a:t>
          </a:r>
          <a:endParaRPr lang="en-US" sz="3600" kern="1200" dirty="0">
            <a:solidFill>
              <a:schemeClr val="accent1">
                <a:lumMod val="50000"/>
              </a:schemeClr>
            </a:solidFill>
          </a:endParaRPr>
        </a:p>
      </dsp:txBody>
      <dsp:txXfrm>
        <a:off x="0" y="4266781"/>
        <a:ext cx="8229599" cy="43157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FC8289-B6D8-4FCA-83ED-9AA2C6A9D618}">
      <dsp:nvSpPr>
        <dsp:cNvPr id="0" name=""/>
        <dsp:cNvSpPr/>
      </dsp:nvSpPr>
      <dsp:spPr>
        <a:xfrm>
          <a:off x="-6462247" y="-950279"/>
          <a:ext cx="7691760" cy="7691760"/>
        </a:xfrm>
        <a:prstGeom prst="blockArc">
          <a:avLst>
            <a:gd name="adj1" fmla="val 18900000"/>
            <a:gd name="adj2" fmla="val 2700000"/>
            <a:gd name="adj3" fmla="val 281"/>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AAF95F-0E4F-4599-B98B-F92C8482226B}">
      <dsp:nvSpPr>
        <dsp:cNvPr id="0" name=""/>
        <dsp:cNvSpPr/>
      </dsp:nvSpPr>
      <dsp:spPr>
        <a:xfrm>
          <a:off x="643399" y="477469"/>
          <a:ext cx="3847338" cy="879195"/>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69786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Generally provided by Device Manufacturers and simulate the actual device. </a:t>
          </a:r>
          <a:endParaRPr lang="en-US" sz="1400" kern="1200" dirty="0"/>
        </a:p>
      </dsp:txBody>
      <dsp:txXfrm>
        <a:off x="643399" y="477469"/>
        <a:ext cx="3847338" cy="879195"/>
      </dsp:txXfrm>
    </dsp:sp>
    <dsp:sp modelId="{1DD9E6C6-40E5-4BC4-81CE-5BE5E087E32A}">
      <dsp:nvSpPr>
        <dsp:cNvPr id="0" name=""/>
        <dsp:cNvSpPr/>
      </dsp:nvSpPr>
      <dsp:spPr>
        <a:xfrm>
          <a:off x="105540" y="409957"/>
          <a:ext cx="1098994" cy="1098994"/>
        </a:xfrm>
        <a:prstGeom prst="ellipse">
          <a:avLst/>
        </a:prstGeom>
        <a:solidFill>
          <a:schemeClr val="bg2"/>
        </a:solidFill>
        <a:ln>
          <a:solidFill>
            <a:schemeClr val="accent1">
              <a:lumMod val="60000"/>
              <a:lumOff val="4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35C93EB8-AF96-4BD1-AB38-80E997CDA559}">
      <dsp:nvSpPr>
        <dsp:cNvPr id="0" name=""/>
        <dsp:cNvSpPr/>
      </dsp:nvSpPr>
      <dsp:spPr>
        <a:xfrm>
          <a:off x="1147462" y="1796491"/>
          <a:ext cx="3343275" cy="879195"/>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69786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An Emulator has the goal of taking the place of the real (in our case) mobile device.</a:t>
          </a:r>
          <a:endParaRPr lang="en-US" sz="1400" kern="1200" dirty="0"/>
        </a:p>
      </dsp:txBody>
      <dsp:txXfrm>
        <a:off x="1147462" y="1796491"/>
        <a:ext cx="3343275" cy="879195"/>
      </dsp:txXfrm>
    </dsp:sp>
    <dsp:sp modelId="{F068115E-51C9-4095-B2D2-F782026C5D43}">
      <dsp:nvSpPr>
        <dsp:cNvPr id="0" name=""/>
        <dsp:cNvSpPr/>
      </dsp:nvSpPr>
      <dsp:spPr>
        <a:xfrm>
          <a:off x="609603" y="1728979"/>
          <a:ext cx="1098994" cy="1098994"/>
        </a:xfrm>
        <a:prstGeom prst="ellipse">
          <a:avLst/>
        </a:prstGeom>
        <a:solidFill>
          <a:srgbClr val="FFCCCC"/>
        </a:solidFill>
        <a:ln>
          <a:solidFill>
            <a:schemeClr val="accent1">
              <a:lumMod val="60000"/>
              <a:lumOff val="4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CCB70A29-E8E7-427F-ABEC-41BA460DAFC9}">
      <dsp:nvSpPr>
        <dsp:cNvPr id="0" name=""/>
        <dsp:cNvSpPr/>
      </dsp:nvSpPr>
      <dsp:spPr>
        <a:xfrm>
          <a:off x="1147462" y="3115513"/>
          <a:ext cx="3343275" cy="879195"/>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69786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 Emulator duplicates every aspect of the original device’s behaviour, both hardware and software. </a:t>
          </a:r>
          <a:endParaRPr lang="en-US" sz="1400" kern="1200" dirty="0"/>
        </a:p>
      </dsp:txBody>
      <dsp:txXfrm>
        <a:off x="1147462" y="3115513"/>
        <a:ext cx="3343275" cy="879195"/>
      </dsp:txXfrm>
    </dsp:sp>
    <dsp:sp modelId="{41CC8450-C9C4-49D0-B7DA-2D12F0A23A3E}">
      <dsp:nvSpPr>
        <dsp:cNvPr id="0" name=""/>
        <dsp:cNvSpPr/>
      </dsp:nvSpPr>
      <dsp:spPr>
        <a:xfrm>
          <a:off x="609603" y="3048001"/>
          <a:ext cx="1098994" cy="1098994"/>
        </a:xfrm>
        <a:prstGeom prst="ellipse">
          <a:avLst/>
        </a:prstGeom>
        <a:solidFill>
          <a:schemeClr val="accent2">
            <a:lumMod val="20000"/>
            <a:lumOff val="80000"/>
          </a:schemeClr>
        </a:solidFill>
        <a:ln>
          <a:solidFill>
            <a:schemeClr val="accent1">
              <a:lumMod val="60000"/>
              <a:lumOff val="4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B611FF06-82B6-4907-9992-C9A95C453265}">
      <dsp:nvSpPr>
        <dsp:cNvPr id="0" name=""/>
        <dsp:cNvSpPr/>
      </dsp:nvSpPr>
      <dsp:spPr>
        <a:xfrm>
          <a:off x="643399" y="4434535"/>
          <a:ext cx="3847338" cy="879195"/>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69786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Basically simulates all of the hardware the real device uses, allowing the exact same app to run on it unmodified, and all of the software.</a:t>
          </a:r>
          <a:endParaRPr lang="en-US" sz="1400" kern="1200" dirty="0"/>
        </a:p>
      </dsp:txBody>
      <dsp:txXfrm>
        <a:off x="643399" y="4434535"/>
        <a:ext cx="3847338" cy="879195"/>
      </dsp:txXfrm>
    </dsp:sp>
    <dsp:sp modelId="{65DE6521-BC7E-44B7-9648-E9D61D020DF5}">
      <dsp:nvSpPr>
        <dsp:cNvPr id="0" name=""/>
        <dsp:cNvSpPr/>
      </dsp:nvSpPr>
      <dsp:spPr>
        <a:xfrm>
          <a:off x="93902" y="4324635"/>
          <a:ext cx="1098994" cy="1098994"/>
        </a:xfrm>
        <a:prstGeom prst="ellipse">
          <a:avLst/>
        </a:prstGeom>
        <a:solidFill>
          <a:srgbClr val="FFCCCC"/>
        </a:solidFill>
        <a:ln>
          <a:solidFill>
            <a:schemeClr val="accent1">
              <a:lumMod val="60000"/>
              <a:lumOff val="4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B7E9A-F2EF-447F-8153-6856B4581C65}">
      <dsp:nvSpPr>
        <dsp:cNvPr id="0" name=""/>
        <dsp:cNvSpPr/>
      </dsp:nvSpPr>
      <dsp:spPr>
        <a:xfrm>
          <a:off x="267390" y="560570"/>
          <a:ext cx="3974211" cy="1241940"/>
        </a:xfrm>
        <a:prstGeom prst="rect">
          <a:avLst/>
        </a:prstGeom>
        <a:solidFill>
          <a:srgbClr val="FFCCCC">
            <a:alpha val="40000"/>
          </a:srgb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841208" tIns="60960" rIns="60960" bIns="60960" numCol="1" spcCol="1270" anchor="ctr" anchorCtr="0">
          <a:noAutofit/>
        </a:bodyPr>
        <a:lstStyle/>
        <a:p>
          <a:pPr lvl="0" algn="l" defTabSz="711200">
            <a:lnSpc>
              <a:spcPct val="90000"/>
            </a:lnSpc>
            <a:spcBef>
              <a:spcPct val="0"/>
            </a:spcBef>
            <a:spcAft>
              <a:spcPct val="35000"/>
            </a:spcAft>
          </a:pPr>
          <a:r>
            <a:rPr lang="en-US" sz="1600" b="1" i="0" kern="1200" dirty="0" smtClean="0"/>
            <a:t>DEVICE EMULATORS  </a:t>
          </a:r>
        </a:p>
        <a:p>
          <a:pPr lvl="0" algn="l" defTabSz="711200">
            <a:lnSpc>
              <a:spcPct val="90000"/>
            </a:lnSpc>
            <a:spcBef>
              <a:spcPct val="0"/>
            </a:spcBef>
            <a:spcAft>
              <a:spcPct val="35000"/>
            </a:spcAft>
          </a:pPr>
          <a:r>
            <a:rPr lang="en-US" sz="1200" b="0" i="0" kern="1200" dirty="0" smtClean="0"/>
            <a:t>Excellent for testing your site or application on a particular device or set of devices.</a:t>
          </a:r>
          <a:endParaRPr lang="en-US" sz="1200" b="1" i="1" kern="1200" dirty="0"/>
        </a:p>
      </dsp:txBody>
      <dsp:txXfrm>
        <a:off x="267390" y="560570"/>
        <a:ext cx="3974211" cy="1241940"/>
      </dsp:txXfrm>
    </dsp:sp>
    <dsp:sp modelId="{AFB28075-0DC5-41CB-BF60-616E658B349F}">
      <dsp:nvSpPr>
        <dsp:cNvPr id="0" name=""/>
        <dsp:cNvSpPr/>
      </dsp:nvSpPr>
      <dsp:spPr>
        <a:xfrm>
          <a:off x="101798" y="381179"/>
          <a:ext cx="869358" cy="1304037"/>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63000" r="-63000"/>
          </a:stretch>
        </a:blipFill>
        <a:ln w="25400" cap="flat" cmpd="sng" algn="ctr">
          <a:solidFill>
            <a:schemeClr val="bg1">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66E6C178-AE47-46E5-B693-3CC2706E03BD}">
      <dsp:nvSpPr>
        <dsp:cNvPr id="0" name=""/>
        <dsp:cNvSpPr/>
      </dsp:nvSpPr>
      <dsp:spPr>
        <a:xfrm>
          <a:off x="267390" y="2124036"/>
          <a:ext cx="3974211" cy="1241940"/>
        </a:xfrm>
        <a:prstGeom prst="rect">
          <a:avLst/>
        </a:prstGeom>
        <a:solidFill>
          <a:schemeClr val="bg2">
            <a:alpha val="4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841208" tIns="60960" rIns="60960" bIns="60960" numCol="1" spcCol="1270" anchor="ctr" anchorCtr="0">
          <a:noAutofit/>
        </a:bodyPr>
        <a:lstStyle/>
        <a:p>
          <a:pPr lvl="0" algn="l" defTabSz="711200">
            <a:lnSpc>
              <a:spcPct val="90000"/>
            </a:lnSpc>
            <a:spcBef>
              <a:spcPct val="0"/>
            </a:spcBef>
            <a:spcAft>
              <a:spcPct val="35000"/>
            </a:spcAft>
          </a:pPr>
          <a:r>
            <a:rPr lang="en-US" sz="1600" b="1" i="0" kern="1200" dirty="0" smtClean="0"/>
            <a:t>BROWSER EMULATORS </a:t>
          </a:r>
        </a:p>
        <a:p>
          <a:pPr lvl="0" algn="l" defTabSz="711200">
            <a:lnSpc>
              <a:spcPct val="90000"/>
            </a:lnSpc>
            <a:spcBef>
              <a:spcPct val="0"/>
            </a:spcBef>
            <a:spcAft>
              <a:spcPct val="35000"/>
            </a:spcAft>
          </a:pPr>
          <a:r>
            <a:rPr lang="en-US" sz="1200" b="0" i="0" kern="1200" dirty="0" smtClean="0"/>
            <a:t>These simulate mobile browser environments. Whilst useful for determining the functionality available in a particular mobile browser, they are useless for device-specific testing.</a:t>
          </a:r>
          <a:endParaRPr lang="en-US" sz="1200" b="0" i="0" kern="1200" dirty="0"/>
        </a:p>
      </dsp:txBody>
      <dsp:txXfrm>
        <a:off x="267390" y="2124036"/>
        <a:ext cx="3974211" cy="1241940"/>
      </dsp:txXfrm>
    </dsp:sp>
    <dsp:sp modelId="{DD122ACF-86A2-4312-AEEF-06D664DA3F55}">
      <dsp:nvSpPr>
        <dsp:cNvPr id="0" name=""/>
        <dsp:cNvSpPr/>
      </dsp:nvSpPr>
      <dsp:spPr>
        <a:xfrm>
          <a:off x="101798" y="1944644"/>
          <a:ext cx="869358" cy="1304037"/>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48000" r="-48000"/>
          </a:stretch>
        </a:blipFill>
        <a:ln w="25400" cap="flat" cmpd="sng" algn="ctr">
          <a:solidFill>
            <a:schemeClr val="bg1">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0FB9ABF-0323-4DFB-96F3-5BE6991253FC}">
      <dsp:nvSpPr>
        <dsp:cNvPr id="0" name=""/>
        <dsp:cNvSpPr/>
      </dsp:nvSpPr>
      <dsp:spPr>
        <a:xfrm>
          <a:off x="267390" y="3511723"/>
          <a:ext cx="3974211" cy="1593497"/>
        </a:xfrm>
        <a:prstGeom prst="rect">
          <a:avLst/>
        </a:prstGeom>
        <a:solidFill>
          <a:srgbClr val="FFCCCC">
            <a:alpha val="40000"/>
          </a:srgb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841208" tIns="60960" rIns="60960" bIns="60960" numCol="1" spcCol="1270" anchor="ctr" anchorCtr="0">
          <a:noAutofit/>
        </a:bodyPr>
        <a:lstStyle/>
        <a:p>
          <a:pPr lvl="0" algn="l" defTabSz="711200">
            <a:lnSpc>
              <a:spcPct val="90000"/>
            </a:lnSpc>
            <a:spcBef>
              <a:spcPct val="0"/>
            </a:spcBef>
            <a:spcAft>
              <a:spcPct val="35000"/>
            </a:spcAft>
          </a:pPr>
          <a:r>
            <a:rPr lang="en-US" sz="1600" b="1" i="0" kern="1200" dirty="0" smtClean="0"/>
            <a:t>Operating System Emulators</a:t>
          </a:r>
        </a:p>
        <a:p>
          <a:pPr lvl="0" algn="l" defTabSz="711200">
            <a:lnSpc>
              <a:spcPct val="90000"/>
            </a:lnSpc>
            <a:spcBef>
              <a:spcPct val="0"/>
            </a:spcBef>
            <a:spcAft>
              <a:spcPct val="35000"/>
            </a:spcAft>
          </a:pPr>
          <a:r>
            <a:rPr lang="en-US" sz="1200" b="0" i="0" kern="1200" dirty="0" smtClean="0"/>
            <a:t> Microsoft provides emulators for Windows Mobile, and Google provides an emulator for Android. These run within a simulated mobile device environment and provide access to applications running within the operating system, e.g. a Web browser.</a:t>
          </a:r>
          <a:endParaRPr lang="en-US" sz="1200" b="0" i="0" kern="1200" dirty="0"/>
        </a:p>
      </dsp:txBody>
      <dsp:txXfrm>
        <a:off x="267390" y="3511723"/>
        <a:ext cx="3974211" cy="1593497"/>
      </dsp:txXfrm>
    </dsp:sp>
    <dsp:sp modelId="{6274A0E3-CEE1-4838-A9B9-C49A17CE1ED9}">
      <dsp:nvSpPr>
        <dsp:cNvPr id="0" name=""/>
        <dsp:cNvSpPr/>
      </dsp:nvSpPr>
      <dsp:spPr>
        <a:xfrm>
          <a:off x="101798" y="3508110"/>
          <a:ext cx="869358" cy="1304037"/>
        </a:xfrm>
        <a:prstGeom prst="rect">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l="-24000" r="-24000"/>
          </a:stretch>
        </a:blipFill>
        <a:ln w="25400" cap="flat" cmpd="sng" algn="ctr">
          <a:solidFill>
            <a:schemeClr val="bg1">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7B6128-6BEC-498F-BFDE-0570A3E01925}">
      <dsp:nvSpPr>
        <dsp:cNvPr id="0" name=""/>
        <dsp:cNvSpPr/>
      </dsp:nvSpPr>
      <dsp:spPr>
        <a:xfrm>
          <a:off x="0" y="277500"/>
          <a:ext cx="4041775" cy="403200"/>
        </a:xfrm>
        <a:prstGeom prst="rect">
          <a:avLst/>
        </a:prstGeom>
        <a:solidFill>
          <a:schemeClr val="accent2">
            <a:lumMod val="60000"/>
            <a:lumOff val="40000"/>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7180F191-0EA9-4509-AB87-F336DF26061F}">
      <dsp:nvSpPr>
        <dsp:cNvPr id="0" name=""/>
        <dsp:cNvSpPr/>
      </dsp:nvSpPr>
      <dsp:spPr>
        <a:xfrm>
          <a:off x="202088" y="41340"/>
          <a:ext cx="2829242" cy="47232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6939" tIns="0" rIns="106939" bIns="0" numCol="1" spcCol="1270" anchor="ctr" anchorCtr="0">
          <a:noAutofit/>
        </a:bodyPr>
        <a:lstStyle/>
        <a:p>
          <a:pPr lvl="0" algn="l" defTabSz="711200" rtl="0">
            <a:lnSpc>
              <a:spcPct val="90000"/>
            </a:lnSpc>
            <a:spcBef>
              <a:spcPct val="0"/>
            </a:spcBef>
            <a:spcAft>
              <a:spcPct val="35000"/>
            </a:spcAft>
          </a:pPr>
          <a:r>
            <a:rPr lang="en-US" sz="1600" b="0" kern="1200" baseline="0" dirty="0" smtClean="0"/>
            <a:t>Opera Mini</a:t>
          </a:r>
          <a:endParaRPr lang="en-US" sz="1600" kern="1200" dirty="0"/>
        </a:p>
      </dsp:txBody>
      <dsp:txXfrm>
        <a:off x="202088" y="41340"/>
        <a:ext cx="2829242" cy="472320"/>
      </dsp:txXfrm>
    </dsp:sp>
    <dsp:sp modelId="{208F80FA-8B56-44B3-B883-D1F5831BBC4F}">
      <dsp:nvSpPr>
        <dsp:cNvPr id="0" name=""/>
        <dsp:cNvSpPr/>
      </dsp:nvSpPr>
      <dsp:spPr>
        <a:xfrm>
          <a:off x="0" y="1003260"/>
          <a:ext cx="4041775" cy="403200"/>
        </a:xfrm>
        <a:prstGeom prst="rect">
          <a:avLst/>
        </a:prstGeom>
        <a:solidFill>
          <a:schemeClr val="accent2">
            <a:lumMod val="60000"/>
            <a:lumOff val="40000"/>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0AC84A8F-F9AA-49F2-AC21-AADAFC7DAC0C}">
      <dsp:nvSpPr>
        <dsp:cNvPr id="0" name=""/>
        <dsp:cNvSpPr/>
      </dsp:nvSpPr>
      <dsp:spPr>
        <a:xfrm>
          <a:off x="202088" y="767100"/>
          <a:ext cx="2829242" cy="47232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6939" tIns="0" rIns="106939" bIns="0" numCol="1" spcCol="1270" anchor="ctr" anchorCtr="0">
          <a:noAutofit/>
        </a:bodyPr>
        <a:lstStyle/>
        <a:p>
          <a:pPr lvl="0" algn="l" defTabSz="711200" rtl="0">
            <a:lnSpc>
              <a:spcPct val="90000"/>
            </a:lnSpc>
            <a:spcBef>
              <a:spcPct val="0"/>
            </a:spcBef>
            <a:spcAft>
              <a:spcPct val="35000"/>
            </a:spcAft>
          </a:pPr>
          <a:r>
            <a:rPr lang="en-US" sz="1600" b="0" kern="1200" baseline="0" dirty="0" err="1" smtClean="0"/>
            <a:t>Openwave</a:t>
          </a:r>
          <a:endParaRPr lang="en-US" sz="1600" kern="1200" dirty="0"/>
        </a:p>
      </dsp:txBody>
      <dsp:txXfrm>
        <a:off x="202088" y="767100"/>
        <a:ext cx="2829242" cy="4723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941BD3-F51A-4AFF-B28C-6EDE95293DC1}">
      <dsp:nvSpPr>
        <dsp:cNvPr id="0" name=""/>
        <dsp:cNvSpPr/>
      </dsp:nvSpPr>
      <dsp:spPr>
        <a:xfrm>
          <a:off x="0" y="31668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4771C7AD-CA63-4CD2-84D5-36557D3516EA}">
      <dsp:nvSpPr>
        <dsp:cNvPr id="0" name=""/>
        <dsp:cNvSpPr/>
      </dsp:nvSpPr>
      <dsp:spPr>
        <a:xfrm>
          <a:off x="202009" y="6576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Research in Motion </a:t>
          </a:r>
          <a:r>
            <a:rPr lang="en-US" sz="1600" kern="1200" dirty="0" smtClean="0"/>
            <a:t>(BlackBerry)</a:t>
          </a:r>
          <a:endParaRPr lang="en-US" sz="1600" kern="1200" dirty="0"/>
        </a:p>
      </dsp:txBody>
      <dsp:txXfrm>
        <a:off x="202009" y="65768"/>
        <a:ext cx="2828131" cy="501840"/>
      </dsp:txXfrm>
    </dsp:sp>
    <dsp:sp modelId="{628F6376-AB7A-4BF9-83AB-AA028BEE56B4}">
      <dsp:nvSpPr>
        <dsp:cNvPr id="0" name=""/>
        <dsp:cNvSpPr/>
      </dsp:nvSpPr>
      <dsp:spPr>
        <a:xfrm>
          <a:off x="0" y="108780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01CBDC5E-5DFE-466B-938E-9DC5B20D054B}">
      <dsp:nvSpPr>
        <dsp:cNvPr id="0" name=""/>
        <dsp:cNvSpPr/>
      </dsp:nvSpPr>
      <dsp:spPr>
        <a:xfrm>
          <a:off x="202009" y="83688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Apple </a:t>
          </a:r>
          <a:r>
            <a:rPr lang="en-US" sz="1600" kern="1200" dirty="0" smtClean="0"/>
            <a:t>(iPhone)</a:t>
          </a:r>
          <a:endParaRPr lang="en-US" sz="1600" kern="1200" dirty="0"/>
        </a:p>
      </dsp:txBody>
      <dsp:txXfrm>
        <a:off x="202009" y="836888"/>
        <a:ext cx="2828131" cy="501840"/>
      </dsp:txXfrm>
    </dsp:sp>
    <dsp:sp modelId="{5E03A51F-0378-4F3D-9B12-CE87F38611FA}">
      <dsp:nvSpPr>
        <dsp:cNvPr id="0" name=""/>
        <dsp:cNvSpPr/>
      </dsp:nvSpPr>
      <dsp:spPr>
        <a:xfrm>
          <a:off x="0" y="185892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C8AFA07-2E0A-40F8-A394-CB5FAFD6A42A}">
      <dsp:nvSpPr>
        <dsp:cNvPr id="0" name=""/>
        <dsp:cNvSpPr/>
      </dsp:nvSpPr>
      <dsp:spPr>
        <a:xfrm>
          <a:off x="202009" y="160800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Samsung</a:t>
          </a:r>
          <a:endParaRPr lang="en-US" sz="2000" kern="1200" dirty="0"/>
        </a:p>
      </dsp:txBody>
      <dsp:txXfrm>
        <a:off x="202009" y="1608008"/>
        <a:ext cx="2828131" cy="501840"/>
      </dsp:txXfrm>
    </dsp:sp>
    <dsp:sp modelId="{18453AC0-B05E-43D1-80AA-4DD765ADF5DA}">
      <dsp:nvSpPr>
        <dsp:cNvPr id="0" name=""/>
        <dsp:cNvSpPr/>
      </dsp:nvSpPr>
      <dsp:spPr>
        <a:xfrm>
          <a:off x="0" y="263004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7CC68802-4B9E-4AC6-806C-FEC9F4FEA9D3}">
      <dsp:nvSpPr>
        <dsp:cNvPr id="0" name=""/>
        <dsp:cNvSpPr/>
      </dsp:nvSpPr>
      <dsp:spPr>
        <a:xfrm>
          <a:off x="202009" y="237912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Palm</a:t>
          </a:r>
          <a:endParaRPr lang="en-US" sz="2000" kern="1200" dirty="0"/>
        </a:p>
      </dsp:txBody>
      <dsp:txXfrm>
        <a:off x="202009" y="2379128"/>
        <a:ext cx="2828131" cy="501840"/>
      </dsp:txXfrm>
    </dsp:sp>
    <dsp:sp modelId="{444BBDD5-7065-458E-8C14-4ECC1449CB7C}">
      <dsp:nvSpPr>
        <dsp:cNvPr id="0" name=""/>
        <dsp:cNvSpPr/>
      </dsp:nvSpPr>
      <dsp:spPr>
        <a:xfrm>
          <a:off x="0" y="340116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BCAC97DF-4ACA-4E2F-93DA-D2F95CEAE2BF}">
      <dsp:nvSpPr>
        <dsp:cNvPr id="0" name=""/>
        <dsp:cNvSpPr/>
      </dsp:nvSpPr>
      <dsp:spPr>
        <a:xfrm>
          <a:off x="202009" y="315024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LG</a:t>
          </a:r>
          <a:endParaRPr lang="en-US" sz="2000" kern="1200" dirty="0"/>
        </a:p>
      </dsp:txBody>
      <dsp:txXfrm>
        <a:off x="202009" y="3150248"/>
        <a:ext cx="2828131" cy="501840"/>
      </dsp:txXfrm>
    </dsp:sp>
    <dsp:sp modelId="{31E763D8-64A7-4029-9DB6-FBC582480A1B}">
      <dsp:nvSpPr>
        <dsp:cNvPr id="0" name=""/>
        <dsp:cNvSpPr/>
      </dsp:nvSpPr>
      <dsp:spPr>
        <a:xfrm>
          <a:off x="0" y="4172288"/>
          <a:ext cx="4040188" cy="428400"/>
        </a:xfrm>
        <a:prstGeom prst="rect">
          <a:avLst/>
        </a:prstGeom>
        <a:solidFill>
          <a:schemeClr val="accent6">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5C0B3A33-99D3-476A-A254-EC9E6E35B029}">
      <dsp:nvSpPr>
        <dsp:cNvPr id="0" name=""/>
        <dsp:cNvSpPr/>
      </dsp:nvSpPr>
      <dsp:spPr>
        <a:xfrm>
          <a:off x="202009" y="3921368"/>
          <a:ext cx="2828131" cy="50184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6"/>
        </a:lnRef>
        <a:fillRef idx="2">
          <a:schemeClr val="accent6"/>
        </a:fillRef>
        <a:effectRef idx="1">
          <a:schemeClr val="accent6"/>
        </a:effectRef>
        <a:fontRef idx="minor">
          <a:schemeClr val="dk1"/>
        </a:fontRef>
      </dsp:style>
      <dsp:txBody>
        <a:bodyPr spcFirstLastPara="0" vert="horz" wrap="square" lIns="106897" tIns="0" rIns="106897" bIns="0" numCol="1" spcCol="1270" anchor="ctr" anchorCtr="0">
          <a:noAutofit/>
        </a:bodyPr>
        <a:lstStyle/>
        <a:p>
          <a:pPr lvl="0" algn="l" defTabSz="889000" rtl="0">
            <a:lnSpc>
              <a:spcPct val="90000"/>
            </a:lnSpc>
            <a:spcBef>
              <a:spcPct val="0"/>
            </a:spcBef>
            <a:spcAft>
              <a:spcPct val="35000"/>
            </a:spcAft>
          </a:pPr>
          <a:r>
            <a:rPr lang="en-US" sz="2000" kern="1200" dirty="0" smtClean="0"/>
            <a:t>Motorola</a:t>
          </a:r>
          <a:endParaRPr lang="en-US" sz="2000" kern="1200" dirty="0"/>
        </a:p>
      </dsp:txBody>
      <dsp:txXfrm>
        <a:off x="202009" y="3921368"/>
        <a:ext cx="2828131"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72527E-DC7F-49DF-B341-318AC43549D7}">
      <dsp:nvSpPr>
        <dsp:cNvPr id="0" name=""/>
        <dsp:cNvSpPr/>
      </dsp:nvSpPr>
      <dsp:spPr>
        <a:xfrm>
          <a:off x="0" y="1164556"/>
          <a:ext cx="4194175" cy="378000"/>
        </a:xfrm>
        <a:prstGeom prst="rect">
          <a:avLst/>
        </a:prstGeom>
        <a:solidFill>
          <a:schemeClr val="accent1">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F8362D7-9490-4834-A8E9-1C76BCAAD533}">
      <dsp:nvSpPr>
        <dsp:cNvPr id="0" name=""/>
        <dsp:cNvSpPr/>
      </dsp:nvSpPr>
      <dsp:spPr>
        <a:xfrm>
          <a:off x="209708" y="943156"/>
          <a:ext cx="2935922" cy="442800"/>
        </a:xfrm>
        <a:prstGeom prst="roundRect">
          <a:avLst/>
        </a:prstGeom>
        <a:solidFill>
          <a:schemeClr val="tx2">
            <a:lumMod val="60000"/>
            <a:lumOff val="4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0971" tIns="0" rIns="110971" bIns="0" numCol="1" spcCol="1270" anchor="ctr" anchorCtr="0">
          <a:noAutofit/>
        </a:bodyPr>
        <a:lstStyle/>
        <a:p>
          <a:pPr lvl="0" algn="l" defTabSz="666750" rtl="0">
            <a:lnSpc>
              <a:spcPct val="90000"/>
            </a:lnSpc>
            <a:spcBef>
              <a:spcPct val="0"/>
            </a:spcBef>
            <a:spcAft>
              <a:spcPct val="35000"/>
            </a:spcAft>
          </a:pPr>
          <a:r>
            <a:rPr lang="en-US" sz="1500" kern="1200" dirty="0" smtClean="0"/>
            <a:t>Microsoft (Windows Mobile)</a:t>
          </a:r>
          <a:endParaRPr lang="en-US" sz="1500" kern="1200" dirty="0"/>
        </a:p>
      </dsp:txBody>
      <dsp:txXfrm>
        <a:off x="209708" y="943156"/>
        <a:ext cx="2935922" cy="442800"/>
      </dsp:txXfrm>
    </dsp:sp>
    <dsp:sp modelId="{87C6F68F-76A9-40C3-BB35-5AB2455F206E}">
      <dsp:nvSpPr>
        <dsp:cNvPr id="0" name=""/>
        <dsp:cNvSpPr/>
      </dsp:nvSpPr>
      <dsp:spPr>
        <a:xfrm>
          <a:off x="0" y="1844956"/>
          <a:ext cx="4194175" cy="378000"/>
        </a:xfrm>
        <a:prstGeom prst="rect">
          <a:avLst/>
        </a:prstGeom>
        <a:solidFill>
          <a:schemeClr val="accent1">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9507141-E129-47D1-8B5E-6DFF60793F66}">
      <dsp:nvSpPr>
        <dsp:cNvPr id="0" name=""/>
        <dsp:cNvSpPr/>
      </dsp:nvSpPr>
      <dsp:spPr>
        <a:xfrm>
          <a:off x="209708" y="1623556"/>
          <a:ext cx="2935922" cy="442800"/>
        </a:xfrm>
        <a:prstGeom prst="roundRect">
          <a:avLst/>
        </a:prstGeom>
        <a:solidFill>
          <a:schemeClr val="tx2">
            <a:lumMod val="60000"/>
            <a:lumOff val="4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0971" tIns="0" rIns="110971" bIns="0" numCol="1" spcCol="1270" anchor="ctr" anchorCtr="0">
          <a:noAutofit/>
        </a:bodyPr>
        <a:lstStyle/>
        <a:p>
          <a:pPr lvl="0" algn="l" defTabSz="666750" rtl="0">
            <a:lnSpc>
              <a:spcPct val="90000"/>
            </a:lnSpc>
            <a:spcBef>
              <a:spcPct val="0"/>
            </a:spcBef>
            <a:spcAft>
              <a:spcPct val="35000"/>
            </a:spcAft>
          </a:pPr>
          <a:r>
            <a:rPr lang="en-US" sz="1500" kern="1200" dirty="0" smtClean="0"/>
            <a:t>Google (Android)</a:t>
          </a:r>
          <a:endParaRPr lang="en-US" sz="1500" kern="1200" dirty="0"/>
        </a:p>
      </dsp:txBody>
      <dsp:txXfrm>
        <a:off x="209708" y="1623556"/>
        <a:ext cx="2935922" cy="442800"/>
      </dsp:txXfrm>
    </dsp:sp>
    <dsp:sp modelId="{C6552CAE-33E0-4E60-9CE1-18EE12F4434E}">
      <dsp:nvSpPr>
        <dsp:cNvPr id="0" name=""/>
        <dsp:cNvSpPr/>
      </dsp:nvSpPr>
      <dsp:spPr>
        <a:xfrm>
          <a:off x="0" y="2525356"/>
          <a:ext cx="4194175" cy="378000"/>
        </a:xfrm>
        <a:prstGeom prst="rect">
          <a:avLst/>
        </a:prstGeom>
        <a:solidFill>
          <a:schemeClr val="accent1">
            <a:alpha val="9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2FC26F8D-F84F-4A1E-A35E-2F01F25CAB39}">
      <dsp:nvSpPr>
        <dsp:cNvPr id="0" name=""/>
        <dsp:cNvSpPr/>
      </dsp:nvSpPr>
      <dsp:spPr>
        <a:xfrm>
          <a:off x="209708" y="2303956"/>
          <a:ext cx="2935922" cy="442800"/>
        </a:xfrm>
        <a:prstGeom prst="roundRect">
          <a:avLst/>
        </a:prstGeom>
        <a:solidFill>
          <a:schemeClr val="tx2">
            <a:lumMod val="60000"/>
            <a:lumOff val="4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0971" tIns="0" rIns="110971" bIns="0" numCol="1" spcCol="1270" anchor="ctr" anchorCtr="0">
          <a:noAutofit/>
        </a:bodyPr>
        <a:lstStyle/>
        <a:p>
          <a:pPr lvl="0" algn="l" defTabSz="666750" rtl="0">
            <a:lnSpc>
              <a:spcPct val="90000"/>
            </a:lnSpc>
            <a:spcBef>
              <a:spcPct val="0"/>
            </a:spcBef>
            <a:spcAft>
              <a:spcPct val="35000"/>
            </a:spcAft>
          </a:pPr>
          <a:r>
            <a:rPr lang="en-US" sz="1500" kern="1200" dirty="0" smtClean="0"/>
            <a:t>Nokia (Series 40 and Series 60)</a:t>
          </a:r>
          <a:endParaRPr lang="en-US" sz="1500" kern="1200" dirty="0"/>
        </a:p>
      </dsp:txBody>
      <dsp:txXfrm>
        <a:off x="209708" y="2303956"/>
        <a:ext cx="2935922" cy="4428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A73277-D1DB-4E23-A11A-B8FA65B75154}">
      <dsp:nvSpPr>
        <dsp:cNvPr id="0" name=""/>
        <dsp:cNvSpPr/>
      </dsp:nvSpPr>
      <dsp:spPr>
        <a:xfrm>
          <a:off x="3173728" y="0"/>
          <a:ext cx="864063" cy="1201787"/>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CB79FFE3-7FFE-4777-B481-D4240A7334AA}">
      <dsp:nvSpPr>
        <dsp:cNvPr id="0" name=""/>
        <dsp:cNvSpPr/>
      </dsp:nvSpPr>
      <dsp:spPr>
        <a:xfrm>
          <a:off x="2395" y="0"/>
          <a:ext cx="3171332" cy="1201787"/>
        </a:xfrm>
        <a:prstGeom prst="roundRect">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1. Freeware and easily downloadable for use</a:t>
          </a:r>
          <a:endParaRPr lang="en-US" sz="1600" kern="1200" dirty="0"/>
        </a:p>
      </dsp:txBody>
      <dsp:txXfrm>
        <a:off x="2395" y="0"/>
        <a:ext cx="3171332" cy="1201787"/>
      </dsp:txXfrm>
    </dsp:sp>
    <dsp:sp modelId="{8C8EC484-DE34-49B3-800C-8574A8F67A68}">
      <dsp:nvSpPr>
        <dsp:cNvPr id="0" name=""/>
        <dsp:cNvSpPr/>
      </dsp:nvSpPr>
      <dsp:spPr>
        <a:xfrm>
          <a:off x="3173728" y="1321966"/>
          <a:ext cx="864063" cy="1201787"/>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65FC3D96-516E-4EA2-AE4F-CD4615D8713A}">
      <dsp:nvSpPr>
        <dsp:cNvPr id="0" name=""/>
        <dsp:cNvSpPr/>
      </dsp:nvSpPr>
      <dsp:spPr>
        <a:xfrm>
          <a:off x="2395" y="1321966"/>
          <a:ext cx="3171332" cy="1201787"/>
        </a:xfrm>
        <a:prstGeom prst="roundRect">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2. It is possible real time scenarios like out of network, Emergency calls </a:t>
          </a:r>
          <a:r>
            <a:rPr lang="en-US" sz="1600" kern="1200" dirty="0" err="1" smtClean="0"/>
            <a:t>etc</a:t>
          </a:r>
          <a:endParaRPr lang="en-US" sz="1600" kern="1200" dirty="0"/>
        </a:p>
      </dsp:txBody>
      <dsp:txXfrm>
        <a:off x="2395" y="1321966"/>
        <a:ext cx="3171332" cy="1201787"/>
      </dsp:txXfrm>
    </dsp:sp>
    <dsp:sp modelId="{C6A7D7BA-9F04-4AA3-A486-73D4A146AC1A}">
      <dsp:nvSpPr>
        <dsp:cNvPr id="0" name=""/>
        <dsp:cNvSpPr/>
      </dsp:nvSpPr>
      <dsp:spPr>
        <a:xfrm>
          <a:off x="3173728" y="2643932"/>
          <a:ext cx="864063" cy="1201787"/>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1B6E4F4C-2D89-4B2C-94ED-A4663A6DA876}">
      <dsp:nvSpPr>
        <dsp:cNvPr id="0" name=""/>
        <dsp:cNvSpPr/>
      </dsp:nvSpPr>
      <dsp:spPr>
        <a:xfrm>
          <a:off x="2395" y="2643932"/>
          <a:ext cx="3171332" cy="1201787"/>
        </a:xfrm>
        <a:prstGeom prst="roundRect">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3. Since emulator integrates with the development IDE, it would be easy to debug the application for a developer. </a:t>
          </a:r>
          <a:endParaRPr lang="en-US" sz="1600" kern="1200" dirty="0"/>
        </a:p>
      </dsp:txBody>
      <dsp:txXfrm>
        <a:off x="2395" y="2643932"/>
        <a:ext cx="3171332" cy="120178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F629B-B2D0-493B-B1C9-4637B40CA168}">
      <dsp:nvSpPr>
        <dsp:cNvPr id="0" name=""/>
        <dsp:cNvSpPr/>
      </dsp:nvSpPr>
      <dsp:spPr>
        <a:xfrm>
          <a:off x="1971" y="1396"/>
          <a:ext cx="4037831" cy="995817"/>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1. </a:t>
          </a:r>
          <a:r>
            <a:rPr lang="en-US" sz="1400" kern="1200" dirty="0" smtClean="0"/>
            <a:t>The Real live interactions cannot be performed( Ex. scanning , capturing </a:t>
          </a:r>
          <a:r>
            <a:rPr lang="en-US" sz="1400" kern="1200" dirty="0" err="1" smtClean="0"/>
            <a:t>etc</a:t>
          </a:r>
          <a:r>
            <a:rPr lang="en-US" sz="1400" kern="1200" dirty="0" smtClean="0"/>
            <a:t>) </a:t>
          </a:r>
        </a:p>
        <a:p>
          <a:pPr lvl="0" algn="ctr" defTabSz="533400" rtl="0">
            <a:lnSpc>
              <a:spcPct val="90000"/>
            </a:lnSpc>
            <a:spcBef>
              <a:spcPct val="0"/>
            </a:spcBef>
            <a:spcAft>
              <a:spcPct val="35000"/>
            </a:spcAft>
          </a:pPr>
          <a:r>
            <a:rPr lang="en-US" sz="1400" kern="1200" dirty="0" smtClean="0"/>
            <a:t>- It is not possible to test the applications on a live network connectivity.</a:t>
          </a:r>
          <a:endParaRPr lang="en-US" sz="1400" kern="1200" dirty="0"/>
        </a:p>
      </dsp:txBody>
      <dsp:txXfrm>
        <a:off x="1971" y="1396"/>
        <a:ext cx="4037831" cy="995817"/>
      </dsp:txXfrm>
    </dsp:sp>
    <dsp:sp modelId="{BB73C5ED-A81A-4824-A169-D0FD23453F95}">
      <dsp:nvSpPr>
        <dsp:cNvPr id="0" name=""/>
        <dsp:cNvSpPr/>
      </dsp:nvSpPr>
      <dsp:spPr>
        <a:xfrm>
          <a:off x="1971" y="1031107"/>
          <a:ext cx="4037831" cy="677883"/>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n-US" sz="1300" kern="1200" dirty="0" smtClean="0"/>
            <a:t>2. It just mimics the mobile device from various platforms and hence testing on the emulator cannot guarantee the stability of the application.</a:t>
          </a:r>
          <a:endParaRPr lang="en-US" sz="1300" kern="1200" dirty="0"/>
        </a:p>
      </dsp:txBody>
      <dsp:txXfrm>
        <a:off x="1971" y="1031107"/>
        <a:ext cx="4037831" cy="677883"/>
      </dsp:txXfrm>
    </dsp:sp>
    <dsp:sp modelId="{2B492195-F556-4812-AC44-D7F933FB767C}">
      <dsp:nvSpPr>
        <dsp:cNvPr id="0" name=""/>
        <dsp:cNvSpPr/>
      </dsp:nvSpPr>
      <dsp:spPr>
        <a:xfrm>
          <a:off x="1971" y="1742885"/>
          <a:ext cx="4037831" cy="677883"/>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n-US" sz="1300" kern="1200" dirty="0" smtClean="0"/>
            <a:t>3. Some of the interruption test scenarios may also not work properly as like in real handset to predict the actual behavior of the application.</a:t>
          </a:r>
          <a:endParaRPr lang="en-US" sz="1300" kern="1200" dirty="0"/>
        </a:p>
      </dsp:txBody>
      <dsp:txXfrm>
        <a:off x="1971" y="1742885"/>
        <a:ext cx="4037831" cy="677883"/>
      </dsp:txXfrm>
    </dsp:sp>
    <dsp:sp modelId="{63B46A3C-FE87-4A94-BB5D-FDEF65C3B721}">
      <dsp:nvSpPr>
        <dsp:cNvPr id="0" name=""/>
        <dsp:cNvSpPr/>
      </dsp:nvSpPr>
      <dsp:spPr>
        <a:xfrm>
          <a:off x="1971" y="2454662"/>
          <a:ext cx="4037831" cy="677883"/>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n-US" sz="1300" kern="1200" dirty="0" smtClean="0"/>
            <a:t>4. Memory Leak issues and Performance issues cannot be detected. </a:t>
          </a:r>
          <a:endParaRPr lang="en-US" sz="1300" kern="1200" dirty="0"/>
        </a:p>
      </dsp:txBody>
      <dsp:txXfrm>
        <a:off x="1971" y="2454662"/>
        <a:ext cx="4037831" cy="677883"/>
      </dsp:txXfrm>
    </dsp:sp>
    <dsp:sp modelId="{51DEC4C6-DC24-43C4-9CBE-00D7237FDC53}">
      <dsp:nvSpPr>
        <dsp:cNvPr id="0" name=""/>
        <dsp:cNvSpPr/>
      </dsp:nvSpPr>
      <dsp:spPr>
        <a:xfrm>
          <a:off x="1971" y="3166440"/>
          <a:ext cx="4037831" cy="677883"/>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n-US" sz="1300" kern="1200" dirty="0" smtClean="0"/>
            <a:t>5. Dependency on platform to launch the simulator (Ex. MAC Desktop)</a:t>
          </a:r>
          <a:endParaRPr lang="en-US" sz="1300" kern="1200" dirty="0"/>
        </a:p>
      </dsp:txBody>
      <dsp:txXfrm>
        <a:off x="1971" y="3166440"/>
        <a:ext cx="4037831" cy="6778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183408-A0E2-440A-9C96-7AF9A533EFBD}">
      <dsp:nvSpPr>
        <dsp:cNvPr id="0" name=""/>
        <dsp:cNvSpPr/>
      </dsp:nvSpPr>
      <dsp:spPr>
        <a:xfrm>
          <a:off x="916164" y="-14195"/>
          <a:ext cx="2815871" cy="2815871"/>
        </a:xfrm>
        <a:prstGeom prst="circularArrow">
          <a:avLst>
            <a:gd name="adj1" fmla="val 5544"/>
            <a:gd name="adj2" fmla="val 330680"/>
            <a:gd name="adj3" fmla="val 13874801"/>
            <a:gd name="adj4" fmla="val 17326078"/>
            <a:gd name="adj5" fmla="val 5757"/>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04A6B6E-968D-4AD6-8530-7AB5007FBE89}">
      <dsp:nvSpPr>
        <dsp:cNvPr id="0" name=""/>
        <dsp:cNvSpPr/>
      </dsp:nvSpPr>
      <dsp:spPr>
        <a:xfrm>
          <a:off x="1693143" y="547"/>
          <a:ext cx="1261913" cy="630956"/>
        </a:xfrm>
        <a:prstGeom prst="roundRect">
          <a:avLst/>
        </a:prstGeom>
        <a:solidFill>
          <a:srgbClr val="7030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rPr>
            <a:t>For Admin</a:t>
          </a:r>
          <a:endParaRPr lang="en-US" sz="1300" b="1" kern="1200" dirty="0">
            <a:solidFill>
              <a:schemeClr val="bg1"/>
            </a:solidFill>
          </a:endParaRPr>
        </a:p>
      </dsp:txBody>
      <dsp:txXfrm>
        <a:off x="1693143" y="547"/>
        <a:ext cx="1261913" cy="630956"/>
      </dsp:txXfrm>
    </dsp:sp>
    <dsp:sp modelId="{D01F5F3C-4E83-44FF-8629-29EFF11DFFEC}">
      <dsp:nvSpPr>
        <dsp:cNvPr id="0" name=""/>
        <dsp:cNvSpPr/>
      </dsp:nvSpPr>
      <dsp:spPr>
        <a:xfrm>
          <a:off x="2835169" y="830278"/>
          <a:ext cx="1261913" cy="630956"/>
        </a:xfrm>
        <a:prstGeom prst="roundRect">
          <a:avLst/>
        </a:prstGeom>
        <a:solidFill>
          <a:srgbClr val="7030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rPr>
            <a:t>For a New Branch</a:t>
          </a:r>
          <a:endParaRPr lang="en-US" sz="1300" b="1" kern="1200" dirty="0">
            <a:solidFill>
              <a:schemeClr val="bg1"/>
            </a:solidFill>
          </a:endParaRPr>
        </a:p>
      </dsp:txBody>
      <dsp:txXfrm>
        <a:off x="2835169" y="830278"/>
        <a:ext cx="1261913" cy="630956"/>
      </dsp:txXfrm>
    </dsp:sp>
    <dsp:sp modelId="{0B7B3BC9-31E3-44EB-B246-8DB6807D3524}">
      <dsp:nvSpPr>
        <dsp:cNvPr id="0" name=""/>
        <dsp:cNvSpPr/>
      </dsp:nvSpPr>
      <dsp:spPr>
        <a:xfrm>
          <a:off x="2398954" y="2172811"/>
          <a:ext cx="1261913" cy="630956"/>
        </a:xfrm>
        <a:prstGeom prst="roundRect">
          <a:avLst/>
        </a:prstGeom>
        <a:solidFill>
          <a:srgbClr val="7030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rPr>
            <a:t>For a New Role</a:t>
          </a:r>
          <a:endParaRPr lang="en-US" sz="1300" b="1" kern="1200" dirty="0">
            <a:solidFill>
              <a:schemeClr val="bg1"/>
            </a:solidFill>
          </a:endParaRPr>
        </a:p>
      </dsp:txBody>
      <dsp:txXfrm>
        <a:off x="2398954" y="2172811"/>
        <a:ext cx="1261913" cy="630956"/>
      </dsp:txXfrm>
    </dsp:sp>
    <dsp:sp modelId="{7F70592D-BC97-4425-96B4-F9E4741DA5D5}">
      <dsp:nvSpPr>
        <dsp:cNvPr id="0" name=""/>
        <dsp:cNvSpPr/>
      </dsp:nvSpPr>
      <dsp:spPr>
        <a:xfrm>
          <a:off x="987331" y="2172811"/>
          <a:ext cx="1261913" cy="630956"/>
        </a:xfrm>
        <a:prstGeom prst="roundRect">
          <a:avLst/>
        </a:prstGeom>
        <a:solidFill>
          <a:srgbClr val="7030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rPr>
            <a:t>For Customer and Visitor</a:t>
          </a:r>
          <a:endParaRPr lang="en-US" sz="1300" b="1" kern="1200" dirty="0">
            <a:solidFill>
              <a:schemeClr val="bg1"/>
            </a:solidFill>
          </a:endParaRPr>
        </a:p>
      </dsp:txBody>
      <dsp:txXfrm>
        <a:off x="987331" y="2172811"/>
        <a:ext cx="1261913" cy="630956"/>
      </dsp:txXfrm>
    </dsp:sp>
    <dsp:sp modelId="{7DF8AFE6-311C-43AB-BBE9-456F825D4FDC}">
      <dsp:nvSpPr>
        <dsp:cNvPr id="0" name=""/>
        <dsp:cNvSpPr/>
      </dsp:nvSpPr>
      <dsp:spPr>
        <a:xfrm>
          <a:off x="551116" y="830278"/>
          <a:ext cx="1261913" cy="630956"/>
        </a:xfrm>
        <a:prstGeom prst="roundRect">
          <a:avLst/>
        </a:prstGeom>
        <a:solidFill>
          <a:srgbClr val="7030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rPr>
            <a:t>For New Users</a:t>
          </a:r>
          <a:endParaRPr lang="en-US" sz="1300" b="1" kern="1200" dirty="0">
            <a:solidFill>
              <a:schemeClr val="bg1"/>
            </a:solidFill>
          </a:endParaRPr>
        </a:p>
      </dsp:txBody>
      <dsp:txXfrm>
        <a:off x="551116" y="830278"/>
        <a:ext cx="1261913" cy="63095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3" name="Rectangle 3"/>
          <p:cNvSpPr>
            <a:spLocks noGrp="1" noChangeArrowheads="1"/>
          </p:cNvSpPr>
          <p:nvPr>
            <p:ph type="dt" sz="quarter" idx="1"/>
          </p:nvPr>
        </p:nvSpPr>
        <p:spPr bwMode="auto">
          <a:xfrm>
            <a:off x="3852017"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5364" name="Rectangle 4"/>
          <p:cNvSpPr>
            <a:spLocks noGrp="1" noChangeArrowheads="1"/>
          </p:cNvSpPr>
          <p:nvPr>
            <p:ph type="ftr" sz="quarter" idx="2"/>
          </p:nvPr>
        </p:nvSpPr>
        <p:spPr bwMode="auto">
          <a:xfrm>
            <a:off x="1"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5" name="Rectangle 5"/>
          <p:cNvSpPr>
            <a:spLocks noGrp="1" noChangeArrowheads="1"/>
          </p:cNvSpPr>
          <p:nvPr>
            <p:ph type="sldNum" sz="quarter" idx="3"/>
          </p:nvPr>
        </p:nvSpPr>
        <p:spPr bwMode="auto">
          <a:xfrm>
            <a:off x="3852017"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08C0882F-C627-49A7-9522-A96FF0ED1A1A}" type="slidenum">
              <a:rPr lang="en-US" altLang="en-US"/>
              <a:pPr/>
              <a:t>‹#›</a:t>
            </a:fld>
            <a:endParaRPr lang="en-US" altLang="en-US"/>
          </a:p>
        </p:txBody>
      </p:sp>
    </p:spTree>
    <p:extLst>
      <p:ext uri="{BB962C8B-B14F-4D97-AF65-F5344CB8AC3E}">
        <p14:creationId xmlns:p14="http://schemas.microsoft.com/office/powerpoint/2010/main" xmlns="" val="308925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1" name="Rectangle 3"/>
          <p:cNvSpPr>
            <a:spLocks noGrp="1" noChangeArrowheads="1"/>
          </p:cNvSpPr>
          <p:nvPr>
            <p:ph type="dt" idx="1"/>
          </p:nvPr>
        </p:nvSpPr>
        <p:spPr bwMode="auto">
          <a:xfrm>
            <a:off x="3852017"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5"/>
          <p:cNvSpPr>
            <a:spLocks noGrp="1" noChangeArrowheads="1"/>
          </p:cNvSpPr>
          <p:nvPr>
            <p:ph type="body" sz="quarter" idx="3"/>
          </p:nvPr>
        </p:nvSpPr>
        <p:spPr bwMode="auto">
          <a:xfrm>
            <a:off x="906357" y="4715908"/>
            <a:ext cx="4984962"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1"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5" name="Rectangle 7"/>
          <p:cNvSpPr>
            <a:spLocks noGrp="1" noChangeArrowheads="1"/>
          </p:cNvSpPr>
          <p:nvPr>
            <p:ph type="sldNum" sz="quarter" idx="5"/>
          </p:nvPr>
        </p:nvSpPr>
        <p:spPr bwMode="auto">
          <a:xfrm>
            <a:off x="3852017"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32AE3E7E-E053-458A-8D7A-B7FC43EDC890}" type="slidenum">
              <a:rPr lang="en-US" altLang="en-US"/>
              <a:pPr/>
              <a:t>‹#›</a:t>
            </a:fld>
            <a:endParaRPr lang="en-US" altLang="en-US"/>
          </a:p>
        </p:txBody>
      </p:sp>
    </p:spTree>
    <p:extLst>
      <p:ext uri="{BB962C8B-B14F-4D97-AF65-F5344CB8AC3E}">
        <p14:creationId xmlns:p14="http://schemas.microsoft.com/office/powerpoint/2010/main" xmlns="" val="472726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a:t>
            </a:fld>
            <a:endParaRPr lang="en-US"/>
          </a:p>
        </p:txBody>
      </p:sp>
    </p:spTree>
    <p:extLst>
      <p:ext uri="{BB962C8B-B14F-4D97-AF65-F5344CB8AC3E}">
        <p14:creationId xmlns:p14="http://schemas.microsoft.com/office/powerpoint/2010/main" xmlns="" val="315041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10</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11</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12</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13</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14</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15</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16</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17</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18</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19</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a:t>
            </a:fld>
            <a:endParaRPr lang="en-US" altLang="en-US"/>
          </a:p>
        </p:txBody>
      </p:sp>
    </p:spTree>
    <p:extLst>
      <p:ext uri="{BB962C8B-B14F-4D97-AF65-F5344CB8AC3E}">
        <p14:creationId xmlns:p14="http://schemas.microsoft.com/office/powerpoint/2010/main" xmlns="" val="4175979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20</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21</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22</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23</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24</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25</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26</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27</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28</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a:t>
            </a:fld>
            <a:endParaRPr lang="en-US" altLang="en-US"/>
          </a:p>
        </p:txBody>
      </p:sp>
    </p:spTree>
    <p:extLst>
      <p:ext uri="{BB962C8B-B14F-4D97-AF65-F5344CB8AC3E}">
        <p14:creationId xmlns:p14="http://schemas.microsoft.com/office/powerpoint/2010/main" xmlns="" val="70219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4</a:t>
            </a:fld>
            <a:endParaRPr lang="en-US" altLang="en-US"/>
          </a:p>
        </p:txBody>
      </p:sp>
    </p:spTree>
    <p:extLst>
      <p:ext uri="{BB962C8B-B14F-4D97-AF65-F5344CB8AC3E}">
        <p14:creationId xmlns:p14="http://schemas.microsoft.com/office/powerpoint/2010/main" xmlns="" val="361154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5</a:t>
            </a:fld>
            <a:endParaRPr lang="en-US" altLang="en-US"/>
          </a:p>
        </p:txBody>
      </p:sp>
    </p:spTree>
    <p:extLst>
      <p:ext uri="{BB962C8B-B14F-4D97-AF65-F5344CB8AC3E}">
        <p14:creationId xmlns:p14="http://schemas.microsoft.com/office/powerpoint/2010/main" xmlns="" val="476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6</a:t>
            </a:fld>
            <a:endParaRPr lang="en-US" altLang="en-US"/>
          </a:p>
        </p:txBody>
      </p:sp>
    </p:spTree>
    <p:extLst>
      <p:ext uri="{BB962C8B-B14F-4D97-AF65-F5344CB8AC3E}">
        <p14:creationId xmlns:p14="http://schemas.microsoft.com/office/powerpoint/2010/main" xmlns="" val="261928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8</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9</a:t>
            </a:fld>
            <a:endParaRPr lang="en-US" altLang="en-US"/>
          </a:p>
        </p:txBody>
      </p:sp>
    </p:spTree>
    <p:extLst>
      <p:ext uri="{BB962C8B-B14F-4D97-AF65-F5344CB8AC3E}">
        <p14:creationId xmlns:p14="http://schemas.microsoft.com/office/powerpoint/2010/main" xmlns="" val="322190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r>
              <a:rPr lang="en-US" altLang="en-US" smtClean="0"/>
              <a:t>Copyright NataliaS@portnov.com</a:t>
            </a:r>
            <a:endParaRPr lang="en-US" altLang="en-US"/>
          </a:p>
        </p:txBody>
      </p:sp>
      <p:sp>
        <p:nvSpPr>
          <p:cNvPr id="27" name="Slide Number Placeholder 26"/>
          <p:cNvSpPr>
            <a:spLocks noGrp="1"/>
          </p:cNvSpPr>
          <p:nvPr>
            <p:ph type="sldNum" sz="quarter" idx="12"/>
          </p:nvPr>
        </p:nvSpPr>
        <p:spPr/>
        <p:txBody>
          <a:bodyPr/>
          <a:lstStyle/>
          <a:p>
            <a:fld id="{CB647D52-51EA-4BCB-89E4-5B3C93CE105F}"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AC415D67-3FC8-40FE-8E25-8C2FC7065E72}"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73951AE8-85E4-43B5-B1D7-E47A194067BC}"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18753DA3-EE6A-4384-9A43-0473C55E89A8}"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BE09AD1F-F569-4D25-BC2C-13095D1D2CE1}"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F85569E7-1644-4B64-9542-9C2B5D8E6A61}"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Copyright NataliaS@portnov.com</a:t>
            </a:r>
            <a:endParaRPr lang="en-US" altLang="en-US"/>
          </a:p>
        </p:txBody>
      </p:sp>
      <p:sp>
        <p:nvSpPr>
          <p:cNvPr id="9" name="Slide Number Placeholder 8"/>
          <p:cNvSpPr>
            <a:spLocks noGrp="1"/>
          </p:cNvSpPr>
          <p:nvPr>
            <p:ph type="sldNum" sz="quarter" idx="12"/>
          </p:nvPr>
        </p:nvSpPr>
        <p:spPr/>
        <p:txBody>
          <a:bodyPr/>
          <a:lstStyle/>
          <a:p>
            <a:fld id="{736A649A-902C-49A8-82BC-8644691CAB9F}"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F71983A8-1FFE-45B0-8ED6-CD9B9AD274B0}"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Copyright NataliaS@portnov.com</a:t>
            </a:r>
            <a:endParaRPr lang="en-US" altLang="en-US"/>
          </a:p>
        </p:txBody>
      </p:sp>
      <p:sp>
        <p:nvSpPr>
          <p:cNvPr id="4" name="Slide Number Placeholder 3"/>
          <p:cNvSpPr>
            <a:spLocks noGrp="1"/>
          </p:cNvSpPr>
          <p:nvPr>
            <p:ph type="sldNum" sz="quarter" idx="12"/>
          </p:nvPr>
        </p:nvSpPr>
        <p:spPr/>
        <p:txBody>
          <a:bodyPr/>
          <a:lstStyle/>
          <a:p>
            <a:fld id="{084C3FA8-72F4-4F18-A28C-C6BF6303B9D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451B80E1-4EEB-4FD1-9660-214733F4EA87}"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C678EA5B-EEA0-4E2F-9885-EAD03490A1CC}"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en-US" smtClean="0"/>
              <a:t>Copyright NataliaS@portnov.com</a:t>
            </a: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B4036F-5753-4218-9A21-9DEFD87B9465}"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0.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9.xml"/><Relationship Id="rId16"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12.jpe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17.jpe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23.xml"/><Relationship Id="rId16" Type="http://schemas.openxmlformats.org/officeDocument/2006/relationships/diagramColors" Target="../diagrams/colors20.xml"/><Relationship Id="rId1" Type="http://schemas.openxmlformats.org/officeDocument/2006/relationships/slideLayout" Target="../slideLayouts/slideLayout5.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19.jpeg"/><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cdn.guru99.com/images/6-2015/052515_0721_BankingAppl2.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371600"/>
          </a:xfr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b="1" spc="300" dirty="0" smtClean="0">
                <a:solidFill>
                  <a:srgbClr val="C00000"/>
                </a:solidFill>
                <a:effectLst>
                  <a:outerShdw blurRad="38100" dist="38100" dir="2700000" algn="tl">
                    <a:srgbClr val="000000">
                      <a:alpha val="43137"/>
                    </a:srgbClr>
                  </a:outerShdw>
                </a:effectLst>
              </a:rPr>
              <a:t/>
            </a:r>
            <a:br>
              <a:rPr lang="en-US" b="1" spc="300" dirty="0" smtClean="0">
                <a:solidFill>
                  <a:srgbClr val="C00000"/>
                </a:solidFill>
                <a:effectLst>
                  <a:outerShdw blurRad="38100" dist="38100" dir="2700000" algn="tl">
                    <a:srgbClr val="000000">
                      <a:alpha val="43137"/>
                    </a:srgbClr>
                  </a:outerShdw>
                </a:effectLst>
              </a:rPr>
            </a:br>
            <a:r>
              <a:rPr lang="en-US" sz="6000" b="1" spc="300" dirty="0" smtClean="0">
                <a:ln w="6350">
                  <a:solidFill>
                    <a:schemeClr val="tx1"/>
                  </a:solidFill>
                </a:ln>
                <a:solidFill>
                  <a:schemeClr val="tx1"/>
                </a:solidFill>
                <a:effectLst>
                  <a:outerShdw blurRad="38100" dist="38100" dir="2700000" algn="tl">
                    <a:srgbClr val="000000">
                      <a:alpha val="43137"/>
                    </a:srgbClr>
                  </a:outerShdw>
                </a:effectLst>
              </a:rPr>
              <a:t>Becoming a Pro</a:t>
            </a:r>
            <a:r>
              <a:rPr lang="en-US" sz="3200" b="1" dirty="0" smtClean="0">
                <a:solidFill>
                  <a:schemeClr val="tx2">
                    <a:lumMod val="75000"/>
                  </a:schemeClr>
                </a:solidFill>
              </a:rPr>
              <a:t/>
            </a:r>
            <a:br>
              <a:rPr lang="en-US" sz="3200" b="1" dirty="0" smtClean="0">
                <a:solidFill>
                  <a:schemeClr val="tx2">
                    <a:lumMod val="75000"/>
                  </a:schemeClr>
                </a:solidFill>
              </a:rPr>
            </a:br>
            <a:r>
              <a:rPr lang="en-US" sz="2400" b="1" dirty="0" smtClean="0">
                <a:solidFill>
                  <a:schemeClr val="tx2">
                    <a:lumMod val="75000"/>
                  </a:schemeClr>
                </a:solidFill>
              </a:rPr>
              <a:t> </a:t>
            </a:r>
            <a:r>
              <a:rPr lang="en-US" sz="2400" dirty="0" smtClean="0">
                <a:solidFill>
                  <a:srgbClr val="FFFF00"/>
                </a:solidFill>
              </a:rPr>
              <a:t>IN </a:t>
            </a:r>
            <a:r>
              <a:rPr lang="en-US" sz="3200" b="1" dirty="0" smtClean="0">
                <a:solidFill>
                  <a:srgbClr val="FFFF00"/>
                </a:solidFill>
                <a:effectLst>
                  <a:outerShdw blurRad="38100" dist="38100" dir="2700000" algn="tl">
                    <a:srgbClr val="000000">
                      <a:alpha val="43137"/>
                    </a:srgbClr>
                  </a:outerShdw>
                </a:effectLst>
              </a:rPr>
              <a:t>Mobile Applications Testing </a:t>
            </a:r>
            <a:endParaRPr lang="en-US" sz="36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pic>
        <p:nvPicPr>
          <p:cNvPr id="4" name="Picture 3" descr="Capture29.PNG"/>
          <p:cNvPicPr>
            <a:picLocks noChangeAspect="1"/>
          </p:cNvPicPr>
          <p:nvPr/>
        </p:nvPicPr>
        <p:blipFill>
          <a:blip r:embed="rId3" cstate="print"/>
          <a:stretch>
            <a:fillRect/>
          </a:stretch>
        </p:blipFill>
        <p:spPr>
          <a:xfrm>
            <a:off x="1676400" y="1905000"/>
            <a:ext cx="6096000" cy="441960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Slide Number Placeholder 4"/>
          <p:cNvSpPr>
            <a:spLocks noGrp="1"/>
          </p:cNvSpPr>
          <p:nvPr>
            <p:ph type="sldNum" sz="quarter" idx="12"/>
          </p:nvPr>
        </p:nvSpPr>
        <p:spPr/>
        <p:txBody>
          <a:bodyPr/>
          <a:lstStyle/>
          <a:p>
            <a:fld id="{CB647D52-51EA-4BCB-89E4-5B3C93CE105F}" type="slidenum">
              <a:rPr lang="en-US" altLang="en-US" smtClean="0"/>
              <a:pPr/>
              <a:t>1</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p14="http://schemas.microsoft.com/office/powerpoint/2010/main" xmlns="" val="3864814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Testing Strategies for Mobile Apps : </a:t>
            </a:r>
            <a:r>
              <a:rPr lang="en-US" sz="3100" b="1" dirty="0" smtClean="0">
                <a:solidFill>
                  <a:srgbClr val="FF0000"/>
                </a:solidFill>
                <a:effectLst>
                  <a:outerShdw blurRad="38100" dist="38100" dir="2700000" algn="tl">
                    <a:srgbClr val="000000">
                      <a:alpha val="43137"/>
                    </a:srgbClr>
                  </a:outerShdw>
                </a:effectLst>
              </a:rPr>
              <a:t>Banking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10</a:t>
            </a:fld>
            <a:endParaRPr lang="en-US" altLang="en-US"/>
          </a:p>
        </p:txBody>
      </p:sp>
      <p:graphicFrame>
        <p:nvGraphicFramePr>
          <p:cNvPr id="13" name="Content Placeholder 12"/>
          <p:cNvGraphicFramePr>
            <a:graphicFrameLocks noGrp="1"/>
          </p:cNvGraphicFramePr>
          <p:nvPr>
            <p:ph sz="half" idx="1"/>
          </p:nvPr>
        </p:nvGraphicFramePr>
        <p:xfrm>
          <a:off x="152400" y="1905000"/>
          <a:ext cx="3810000" cy="4449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152400" y="1219200"/>
            <a:ext cx="3810000" cy="6096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BANKING DOMAIN in TESTING</a:t>
            </a:r>
          </a:p>
        </p:txBody>
      </p:sp>
      <p:graphicFrame>
        <p:nvGraphicFramePr>
          <p:cNvPr id="15" name="Content Placeholder 12"/>
          <p:cNvGraphicFramePr>
            <a:graphicFrameLocks noGrp="1"/>
          </p:cNvGraphicFramePr>
          <p:nvPr>
            <p:ph sz="half" idx="2"/>
          </p:nvPr>
        </p:nvGraphicFramePr>
        <p:xfrm>
          <a:off x="4724400" y="1371600"/>
          <a:ext cx="4038600" cy="5257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Right Arrow 15"/>
          <p:cNvSpPr/>
          <p:nvPr/>
        </p:nvSpPr>
        <p:spPr>
          <a:xfrm>
            <a:off x="3962400" y="1905000"/>
            <a:ext cx="762000" cy="457200"/>
          </a:xfrm>
          <a:prstGeom prst="rightArrow">
            <a:avLst/>
          </a:prstGeom>
          <a:solidFill>
            <a:srgbClr val="FF0000"/>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7" name="Right Arrow 16"/>
          <p:cNvSpPr/>
          <p:nvPr/>
        </p:nvSpPr>
        <p:spPr>
          <a:xfrm>
            <a:off x="3962400" y="4800600"/>
            <a:ext cx="762000" cy="457200"/>
          </a:xfrm>
          <a:prstGeom prst="rightArrow">
            <a:avLst/>
          </a:prstGeom>
          <a:solidFill>
            <a:srgbClr val="FF0000"/>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Testing Strategies for Mobile Apps : </a:t>
            </a:r>
            <a:r>
              <a:rPr lang="en-US" sz="3100" b="1" dirty="0" smtClean="0">
                <a:solidFill>
                  <a:srgbClr val="FF0000"/>
                </a:solidFill>
                <a:effectLst>
                  <a:outerShdw blurRad="38100" dist="38100" dir="2700000" algn="tl">
                    <a:srgbClr val="000000">
                      <a:alpha val="43137"/>
                    </a:srgbClr>
                  </a:outerShdw>
                </a:effectLst>
              </a:rPr>
              <a:t>Banking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11</a:t>
            </a:fld>
            <a:endParaRPr lang="en-US" altLang="en-US"/>
          </a:p>
        </p:txBody>
      </p:sp>
      <p:graphicFrame>
        <p:nvGraphicFramePr>
          <p:cNvPr id="11" name="Content Placeholder 10"/>
          <p:cNvGraphicFramePr>
            <a:graphicFrameLocks noGrp="1"/>
          </p:cNvGraphicFramePr>
          <p:nvPr>
            <p:ph sz="half" idx="1"/>
          </p:nvPr>
        </p:nvGraphicFramePr>
        <p:xfrm>
          <a:off x="228600" y="1920085"/>
          <a:ext cx="4267200" cy="4434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Content Placeholder 12"/>
          <p:cNvGraphicFramePr>
            <a:graphicFrameLocks noGrp="1"/>
          </p:cNvGraphicFramePr>
          <p:nvPr>
            <p:ph sz="half" idx="2"/>
          </p:nvPr>
        </p:nvGraphicFramePr>
        <p:xfrm>
          <a:off x="4648200" y="1920085"/>
          <a:ext cx="4267200" cy="44348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Horizontal Scroll 9"/>
          <p:cNvSpPr/>
          <p:nvPr/>
        </p:nvSpPr>
        <p:spPr>
          <a:xfrm>
            <a:off x="381000" y="1066800"/>
            <a:ext cx="8305800" cy="762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12 most important characteristics of a Banking application</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Testing Strategies for Mobile Apps : </a:t>
            </a:r>
            <a:r>
              <a:rPr lang="en-US" sz="3100" b="1" dirty="0" smtClean="0">
                <a:solidFill>
                  <a:srgbClr val="FF0000"/>
                </a:solidFill>
                <a:effectLst>
                  <a:outerShdw blurRad="38100" dist="38100" dir="2700000" algn="tl">
                    <a:srgbClr val="000000">
                      <a:alpha val="43137"/>
                    </a:srgbClr>
                  </a:outerShdw>
                </a:effectLst>
              </a:rPr>
              <a:t>Banking </a:t>
            </a:r>
            <a:r>
              <a:rPr lang="en-US" dirty="0" smtClean="0">
                <a:solidFill>
                  <a:srgbClr val="FF0000"/>
                </a:solidFill>
              </a:rPr>
              <a:t/>
            </a:r>
            <a:br>
              <a:rPr lang="en-US" dirty="0" smtClean="0">
                <a:solidFill>
                  <a:srgbClr val="FF0000"/>
                </a:solidFill>
              </a:rPr>
            </a:br>
            <a:endParaRPr lang="en-US" dirty="0">
              <a:solidFill>
                <a:srgbClr val="FF0000"/>
              </a:solidFill>
            </a:endParaRPr>
          </a:p>
        </p:txBody>
      </p:sp>
      <p:graphicFrame>
        <p:nvGraphicFramePr>
          <p:cNvPr id="25" name="Content Placeholder 24"/>
          <p:cNvGraphicFramePr>
            <a:graphicFrameLocks noGrp="1"/>
          </p:cNvGraphicFramePr>
          <p:nvPr>
            <p:ph sz="half" idx="1"/>
          </p:nvPr>
        </p:nvGraphicFramePr>
        <p:xfrm>
          <a:off x="457200" y="1143000"/>
          <a:ext cx="4038600" cy="521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12</a:t>
            </a:fld>
            <a:endParaRPr lang="en-US" altLang="en-US"/>
          </a:p>
        </p:txBody>
      </p:sp>
      <p:graphicFrame>
        <p:nvGraphicFramePr>
          <p:cNvPr id="28" name="Content Placeholder 27"/>
          <p:cNvGraphicFramePr>
            <a:graphicFrameLocks noGrp="1"/>
          </p:cNvGraphicFramePr>
          <p:nvPr>
            <p:ph sz="half" idx="2"/>
          </p:nvPr>
        </p:nvGraphicFramePr>
        <p:xfrm>
          <a:off x="4724400" y="1295400"/>
          <a:ext cx="4038600" cy="5105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2700" b="1" dirty="0" smtClean="0">
                <a:solidFill>
                  <a:schemeClr val="tx1"/>
                </a:solidFill>
                <a:effectLst>
                  <a:outerShdw blurRad="38100" dist="38100" dir="2700000" algn="tl">
                    <a:srgbClr val="000000">
                      <a:alpha val="43137"/>
                    </a:srgbClr>
                  </a:outerShdw>
                </a:effectLst>
              </a:rPr>
              <a:t>Testing Strategies for Mobile Apps </a:t>
            </a:r>
            <a:r>
              <a:rPr lang="en-US" sz="3100" b="1" dirty="0" smtClean="0">
                <a:solidFill>
                  <a:schemeClr val="tx1"/>
                </a:solidFill>
                <a:effectLst>
                  <a:outerShdw blurRad="38100" dist="38100" dir="2700000" algn="tl">
                    <a:srgbClr val="000000">
                      <a:alpha val="43137"/>
                    </a:srgbClr>
                  </a:outerShdw>
                </a:effectLst>
              </a:rPr>
              <a:t>: </a:t>
            </a:r>
            <a:r>
              <a:rPr lang="en-US" sz="3100" b="1" dirty="0" smtClean="0">
                <a:solidFill>
                  <a:srgbClr val="FF0000"/>
                </a:solidFill>
                <a:effectLst>
                  <a:outerShdw blurRad="38100" dist="38100" dir="2700000" algn="tl">
                    <a:srgbClr val="000000">
                      <a:alpha val="43137"/>
                    </a:srgbClr>
                  </a:outerShdw>
                </a:effectLst>
              </a:rPr>
              <a:t>Banking Security </a:t>
            </a:r>
            <a:r>
              <a:rPr lang="en-US" dirty="0" smtClean="0">
                <a:solidFill>
                  <a:srgbClr val="FF0000"/>
                </a:solidFill>
              </a:rPr>
              <a:t/>
            </a:r>
            <a:br>
              <a:rPr lang="en-US" dirty="0" smtClean="0">
                <a:solidFill>
                  <a:srgbClr val="FF0000"/>
                </a:solidFill>
              </a:rPr>
            </a:br>
            <a:endParaRPr lang="en-US" dirty="0">
              <a:solidFill>
                <a:srgbClr val="FF0000"/>
              </a:solidFill>
            </a:endParaRPr>
          </a:p>
        </p:txBody>
      </p:sp>
      <p:graphicFrame>
        <p:nvGraphicFramePr>
          <p:cNvPr id="40" name="Content Placeholder 39"/>
          <p:cNvGraphicFramePr>
            <a:graphicFrameLocks noGrp="1"/>
          </p:cNvGraphicFramePr>
          <p:nvPr>
            <p:ph sz="half" idx="1"/>
          </p:nvPr>
        </p:nvGraphicFramePr>
        <p:xfrm>
          <a:off x="457200" y="1371600"/>
          <a:ext cx="8382000" cy="4983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13</a:t>
            </a:fld>
            <a:endParaRPr lang="en-US" altLang="en-US"/>
          </a:p>
        </p:txBody>
      </p:sp>
      <p:sp>
        <p:nvSpPr>
          <p:cNvPr id="27" name="Rectangle 26"/>
          <p:cNvSpPr/>
          <p:nvPr/>
        </p:nvSpPr>
        <p:spPr>
          <a:xfrm>
            <a:off x="304800" y="1219198"/>
            <a:ext cx="8382000" cy="369332"/>
          </a:xfrm>
          <a:prstGeom prst="rect">
            <a:avLst/>
          </a:prstGeom>
        </p:spPr>
        <p:txBody>
          <a:bodyPr wrap="square">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2700" b="1" dirty="0" smtClean="0">
                <a:solidFill>
                  <a:schemeClr val="tx1"/>
                </a:solidFill>
                <a:effectLst>
                  <a:outerShdw blurRad="38100" dist="38100" dir="2700000" algn="tl">
                    <a:srgbClr val="000000">
                      <a:alpha val="43137"/>
                    </a:srgbClr>
                  </a:outerShdw>
                </a:effectLst>
              </a:rPr>
              <a:t>Testing Strategies for Mobile Apps </a:t>
            </a:r>
            <a:r>
              <a:rPr lang="en-US" sz="3100" b="1" dirty="0" smtClean="0">
                <a:solidFill>
                  <a:schemeClr val="tx1"/>
                </a:solidFill>
                <a:effectLst>
                  <a:outerShdw blurRad="38100" dist="38100" dir="2700000" algn="tl">
                    <a:srgbClr val="000000">
                      <a:alpha val="43137"/>
                    </a:srgbClr>
                  </a:outerShdw>
                </a:effectLst>
              </a:rPr>
              <a:t>: </a:t>
            </a:r>
            <a:r>
              <a:rPr lang="en-US" sz="3100" b="1" dirty="0" smtClean="0">
                <a:solidFill>
                  <a:srgbClr val="FF0000"/>
                </a:solidFill>
                <a:effectLst>
                  <a:outerShdw blurRad="38100" dist="38100" dir="2700000" algn="tl">
                    <a:srgbClr val="000000">
                      <a:alpha val="43137"/>
                    </a:srgbClr>
                  </a:outerShdw>
                </a:effectLst>
              </a:rPr>
              <a:t>Banking Security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14</a:t>
            </a:fld>
            <a:endParaRPr lang="en-US" altLang="en-US"/>
          </a:p>
        </p:txBody>
      </p:sp>
      <p:sp>
        <p:nvSpPr>
          <p:cNvPr id="27" name="Rectangle 26"/>
          <p:cNvSpPr/>
          <p:nvPr/>
        </p:nvSpPr>
        <p:spPr>
          <a:xfrm>
            <a:off x="304800" y="1219198"/>
            <a:ext cx="8382000" cy="369332"/>
          </a:xfrm>
          <a:prstGeom prst="rect">
            <a:avLst/>
          </a:prstGeom>
        </p:spPr>
        <p:txBody>
          <a:bodyPr wrap="square">
            <a:spAutoFit/>
          </a:bodyPr>
          <a:lstStyle/>
          <a:p>
            <a:endParaRPr lang="en-US" dirty="0"/>
          </a:p>
        </p:txBody>
      </p:sp>
      <p:graphicFrame>
        <p:nvGraphicFramePr>
          <p:cNvPr id="8" name="Table 7"/>
          <p:cNvGraphicFramePr>
            <a:graphicFrameLocks noGrp="1"/>
          </p:cNvGraphicFramePr>
          <p:nvPr/>
        </p:nvGraphicFramePr>
        <p:xfrm>
          <a:off x="152400" y="1447801"/>
          <a:ext cx="8839200" cy="5325784"/>
        </p:xfrm>
        <a:graphic>
          <a:graphicData uri="http://schemas.openxmlformats.org/drawingml/2006/table">
            <a:tbl>
              <a:tblPr firstRow="1" bandRow="1">
                <a:tableStyleId>{5C22544A-7EE6-4342-B048-85BDC9FD1C3A}</a:tableStyleId>
              </a:tblPr>
              <a:tblGrid>
                <a:gridCol w="662940"/>
                <a:gridCol w="8176260"/>
              </a:tblGrid>
              <a:tr h="526372">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kern="1200" dirty="0" smtClean="0">
                          <a:solidFill>
                            <a:schemeClr val="lt1"/>
                          </a:solidFill>
                          <a:latin typeface="+mn-lt"/>
                          <a:ea typeface="+mn-ea"/>
                          <a:cs typeface="+mn-cs"/>
                        </a:rPr>
                        <a:t>Sample Test Cases For</a:t>
                      </a:r>
                      <a:r>
                        <a:rPr kumimoji="0" lang="en-US" sz="2400" b="1" i="0" kern="1200" baseline="0" dirty="0" smtClean="0">
                          <a:solidFill>
                            <a:schemeClr val="lt1"/>
                          </a:solidFill>
                          <a:latin typeface="+mn-lt"/>
                          <a:ea typeface="+mn-ea"/>
                          <a:cs typeface="+mn-cs"/>
                        </a:rPr>
                        <a:t> </a:t>
                      </a:r>
                      <a:r>
                        <a:rPr kumimoji="0" lang="en-US" sz="2400" b="1" i="0" kern="1200" dirty="0" smtClean="0">
                          <a:solidFill>
                            <a:schemeClr val="lt1"/>
                          </a:solidFill>
                          <a:latin typeface="+mn-lt"/>
                          <a:ea typeface="+mn-ea"/>
                          <a:cs typeface="+mn-cs"/>
                        </a:rPr>
                        <a:t>Banking Application  </a:t>
                      </a:r>
                      <a:r>
                        <a:rPr kumimoji="0" lang="en-US" sz="2400" b="1" i="0" kern="1200" dirty="0" smtClean="0">
                          <a:solidFill>
                            <a:srgbClr val="FFFF00"/>
                          </a:solidFill>
                          <a:latin typeface="+mn-lt"/>
                          <a:ea typeface="+mn-ea"/>
                          <a:cs typeface="+mn-cs"/>
                        </a:rPr>
                        <a:t>(OVERVIEW)</a:t>
                      </a:r>
                      <a:endParaRPr lang="en-US" dirty="0">
                        <a:solidFill>
                          <a:srgbClr val="FFFF00"/>
                        </a:solidFill>
                      </a:endParaRPr>
                    </a:p>
                  </a:txBody>
                  <a:tcPr anchor="ctr"/>
                </a:tc>
              </a:tr>
              <a:tr h="469044">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able to login with valid username and password</a:t>
                      </a:r>
                      <a:endParaRPr lang="en-US" dirty="0"/>
                    </a:p>
                  </a:txBody>
                  <a:tcPr/>
                </a:tc>
              </a:tr>
              <a:tr h="469044">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able to perform basic financial transactions</a:t>
                      </a:r>
                      <a:endParaRPr lang="en-US" dirty="0"/>
                    </a:p>
                  </a:txBody>
                  <a:tcPr/>
                </a:tc>
              </a:tr>
              <a:tr h="656662">
                <a:tc>
                  <a:txBody>
                    <a:bodyPr/>
                    <a:lstStyle/>
                    <a:p>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able to add a beneficiary with valid name and account details</a:t>
                      </a:r>
                      <a:endParaRPr lang="en-US" dirty="0"/>
                    </a:p>
                  </a:txBody>
                  <a:tcPr/>
                </a:tc>
              </a:tr>
              <a:tr h="469044">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able to make financial transactions to added beneficiary</a:t>
                      </a:r>
                      <a:endParaRPr lang="en-US" dirty="0"/>
                    </a:p>
                  </a:txBody>
                  <a:tcPr/>
                </a:tc>
              </a:tr>
              <a:tr h="656662">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able to add decimal number into amount ( limited by 2 numbers)</a:t>
                      </a:r>
                      <a:endParaRPr lang="en-US" dirty="0"/>
                    </a:p>
                  </a:txBody>
                  <a:tcPr/>
                </a:tc>
              </a:tr>
              <a:tr h="469044">
                <a:tc>
                  <a:txBody>
                    <a:bodyPr/>
                    <a:lstStyle/>
                    <a:p>
                      <a:r>
                        <a:rPr lang="en-US" dirty="0" smtClean="0"/>
                        <a:t>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not able to add negative number into amount field</a:t>
                      </a:r>
                      <a:endParaRPr lang="en-US" dirty="0"/>
                    </a:p>
                  </a:txBody>
                  <a:tcPr/>
                </a:tc>
              </a:tr>
              <a:tr h="656662">
                <a:tc>
                  <a:txBody>
                    <a:bodyPr/>
                    <a:lstStyle/>
                    <a:p>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allowed to transfer money only if there is proper account balance.</a:t>
                      </a:r>
                      <a:endParaRPr lang="en-US" dirty="0"/>
                    </a:p>
                  </a:txBody>
                  <a:tcPr/>
                </a:tc>
              </a:tr>
              <a:tr h="656662">
                <a:tc>
                  <a:txBody>
                    <a:bodyPr/>
                    <a:lstStyle/>
                    <a:p>
                      <a:r>
                        <a:rPr lang="en-US" dirty="0" smtClean="0"/>
                        <a:t>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there is a confirmation check for financial transactions</a:t>
                      </a:r>
                    </a:p>
                    <a:p>
                      <a:endParaRPr lang="en-US"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2700" b="1" dirty="0" smtClean="0">
                <a:solidFill>
                  <a:schemeClr val="tx1"/>
                </a:solidFill>
                <a:effectLst>
                  <a:outerShdw blurRad="38100" dist="38100" dir="2700000" algn="tl">
                    <a:srgbClr val="000000">
                      <a:alpha val="43137"/>
                    </a:srgbClr>
                  </a:outerShdw>
                </a:effectLst>
              </a:rPr>
              <a:t>Testing Strategies for Mobile Apps </a:t>
            </a:r>
            <a:r>
              <a:rPr lang="en-US" sz="3100" b="1" dirty="0" smtClean="0">
                <a:solidFill>
                  <a:schemeClr val="tx1"/>
                </a:solidFill>
                <a:effectLst>
                  <a:outerShdw blurRad="38100" dist="38100" dir="2700000" algn="tl">
                    <a:srgbClr val="000000">
                      <a:alpha val="43137"/>
                    </a:srgbClr>
                  </a:outerShdw>
                </a:effectLst>
              </a:rPr>
              <a:t>: </a:t>
            </a:r>
            <a:r>
              <a:rPr lang="en-US" sz="3100" b="1" dirty="0" smtClean="0">
                <a:solidFill>
                  <a:srgbClr val="FF0000"/>
                </a:solidFill>
                <a:effectLst>
                  <a:outerShdw blurRad="38100" dist="38100" dir="2700000" algn="tl">
                    <a:srgbClr val="000000">
                      <a:alpha val="43137"/>
                    </a:srgbClr>
                  </a:outerShdw>
                </a:effectLst>
              </a:rPr>
              <a:t>Banking Security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15</a:t>
            </a:fld>
            <a:endParaRPr lang="en-US" altLang="en-US"/>
          </a:p>
        </p:txBody>
      </p:sp>
      <p:sp>
        <p:nvSpPr>
          <p:cNvPr id="27" name="Rectangle 26"/>
          <p:cNvSpPr/>
          <p:nvPr/>
        </p:nvSpPr>
        <p:spPr>
          <a:xfrm>
            <a:off x="304800" y="1219198"/>
            <a:ext cx="8382000" cy="369332"/>
          </a:xfrm>
          <a:prstGeom prst="rect">
            <a:avLst/>
          </a:prstGeom>
        </p:spPr>
        <p:txBody>
          <a:bodyPr wrap="square">
            <a:spAutoFit/>
          </a:bodyPr>
          <a:lstStyle/>
          <a:p>
            <a:endParaRPr lang="en-US" dirty="0"/>
          </a:p>
        </p:txBody>
      </p:sp>
      <p:graphicFrame>
        <p:nvGraphicFramePr>
          <p:cNvPr id="8" name="Table 7"/>
          <p:cNvGraphicFramePr>
            <a:graphicFrameLocks noGrp="1"/>
          </p:cNvGraphicFramePr>
          <p:nvPr/>
        </p:nvGraphicFramePr>
        <p:xfrm>
          <a:off x="304800" y="1295398"/>
          <a:ext cx="8534400" cy="4948193"/>
        </p:xfrm>
        <a:graphic>
          <a:graphicData uri="http://schemas.openxmlformats.org/drawingml/2006/table">
            <a:tbl>
              <a:tblPr firstRow="1" bandRow="1">
                <a:tableStyleId>{5C22544A-7EE6-4342-B048-85BDC9FD1C3A}</a:tableStyleId>
              </a:tblPr>
              <a:tblGrid>
                <a:gridCol w="640080"/>
                <a:gridCol w="7894320"/>
              </a:tblGrid>
              <a:tr h="457202">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kern="1200" dirty="0" smtClean="0">
                          <a:solidFill>
                            <a:schemeClr val="lt1"/>
                          </a:solidFill>
                          <a:latin typeface="+mn-lt"/>
                          <a:ea typeface="+mn-ea"/>
                          <a:cs typeface="+mn-cs"/>
                        </a:rPr>
                        <a:t>Sample Test Cases For Banking Application</a:t>
                      </a:r>
                      <a:endParaRPr lang="en-US" dirty="0"/>
                    </a:p>
                  </a:txBody>
                  <a:tcPr/>
                </a:tc>
              </a:tr>
              <a:tr h="668871">
                <a:tc>
                  <a:txBody>
                    <a:bodyPr/>
                    <a:lstStyle/>
                    <a:p>
                      <a:r>
                        <a:rPr lang="en-US" dirty="0" smtClean="0"/>
                        <a:t>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given an acknowledgment receipt upon successful financial transaction.</a:t>
                      </a:r>
                      <a:endParaRPr lang="en-US" dirty="0"/>
                    </a:p>
                  </a:txBody>
                  <a:tcPr/>
                </a:tc>
              </a:tr>
              <a:tr h="382212">
                <a:tc>
                  <a:txBody>
                    <a:bodyPr/>
                    <a:lstStyle/>
                    <a:p>
                      <a:r>
                        <a:rPr lang="en-US" dirty="0" smtClean="0"/>
                        <a:t>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customer is able to send money to multiple people </a:t>
                      </a:r>
                      <a:endParaRPr lang="en-US" dirty="0"/>
                    </a:p>
                  </a:txBody>
                  <a:tcPr/>
                </a:tc>
              </a:tr>
              <a:tr h="382212">
                <a:tc>
                  <a:txBody>
                    <a:bodyPr/>
                    <a:lstStyle/>
                    <a:p>
                      <a:r>
                        <a:rPr lang="en-US" dirty="0" smtClean="0"/>
                        <a:t>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is allowed to change password</a:t>
                      </a:r>
                      <a:endParaRPr lang="en-US" dirty="0"/>
                    </a:p>
                  </a:txBody>
                  <a:tcPr/>
                </a:tc>
              </a:tr>
              <a:tr h="668871">
                <a:tc>
                  <a:txBody>
                    <a:bodyPr/>
                    <a:lstStyle/>
                    <a:p>
                      <a:r>
                        <a:rPr lang="en-US" dirty="0" smtClean="0"/>
                        <a:t>12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account details reflect financial transactions also.</a:t>
                      </a:r>
                    </a:p>
                    <a:p>
                      <a:endParaRPr lang="en-US" dirty="0"/>
                    </a:p>
                  </a:txBody>
                  <a:tcPr/>
                </a:tc>
              </a:tr>
              <a:tr h="668871">
                <a:tc>
                  <a:txBody>
                    <a:bodyPr/>
                    <a:lstStyle/>
                    <a:p>
                      <a:r>
                        <a:rPr lang="en-US" dirty="0" smtClean="0"/>
                        <a:t>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user with invalid password is not allowed to login.</a:t>
                      </a:r>
                    </a:p>
                    <a:p>
                      <a:endParaRPr lang="en-US" dirty="0"/>
                    </a:p>
                  </a:txBody>
                  <a:tcPr/>
                </a:tc>
              </a:tr>
              <a:tr h="668871">
                <a:tc>
                  <a:txBody>
                    <a:bodyPr/>
                    <a:lstStyle/>
                    <a:p>
                      <a:r>
                        <a:rPr lang="en-US" dirty="0" smtClean="0"/>
                        <a:t>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after repeated attempts to login with incorrect password( as per the limits), user should be blocked.</a:t>
                      </a:r>
                      <a:endParaRPr lang="en-US" dirty="0"/>
                    </a:p>
                  </a:txBody>
                  <a:tcPr/>
                </a:tc>
              </a:tr>
              <a:tr h="382212">
                <a:tc>
                  <a:txBody>
                    <a:bodyPr/>
                    <a:lstStyle/>
                    <a:p>
                      <a:r>
                        <a:rPr lang="en-US" dirty="0" smtClean="0"/>
                        <a:t>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time-out feature is implemented</a:t>
                      </a:r>
                      <a:endParaRPr lang="en-US" dirty="0"/>
                    </a:p>
                  </a:txBody>
                  <a:tcPr/>
                </a:tc>
              </a:tr>
              <a:tr h="668871">
                <a:tc>
                  <a:txBody>
                    <a:bodyPr/>
                    <a:lstStyle/>
                    <a:p>
                      <a:r>
                        <a:rPr lang="en-US" dirty="0" smtClean="0"/>
                        <a:t>16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Verify that if either of the username or password is blank, user is not allowed to login. User should be given an alert also.</a:t>
                      </a: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2700" b="1" dirty="0" smtClean="0">
                <a:solidFill>
                  <a:schemeClr val="tx1"/>
                </a:solidFill>
                <a:effectLst>
                  <a:outerShdw blurRad="38100" dist="38100" dir="2700000" algn="tl">
                    <a:srgbClr val="000000">
                      <a:alpha val="43137"/>
                    </a:srgbClr>
                  </a:outerShdw>
                </a:effectLst>
              </a:rPr>
              <a:t>Testing Strategies for Mobile Apps </a:t>
            </a:r>
            <a:r>
              <a:rPr lang="en-US" sz="3100" b="1" dirty="0" smtClean="0">
                <a:solidFill>
                  <a:schemeClr val="tx1"/>
                </a:solidFill>
                <a:effectLst>
                  <a:outerShdw blurRad="38100" dist="38100" dir="2700000" algn="tl">
                    <a:srgbClr val="000000">
                      <a:alpha val="43137"/>
                    </a:srgbClr>
                  </a:outerShdw>
                </a:effectLst>
              </a:rPr>
              <a:t>: </a:t>
            </a:r>
            <a:r>
              <a:rPr lang="en-US" sz="3100" b="1" dirty="0" smtClean="0">
                <a:solidFill>
                  <a:srgbClr val="FF0000"/>
                </a:solidFill>
                <a:effectLst>
                  <a:outerShdw blurRad="38100" dist="38100" dir="2700000" algn="tl">
                    <a:srgbClr val="000000">
                      <a:alpha val="43137"/>
                    </a:srgbClr>
                  </a:outerShdw>
                </a:effectLst>
              </a:rPr>
              <a:t>Banking Security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16</a:t>
            </a:fld>
            <a:endParaRPr lang="en-US" altLang="en-US"/>
          </a:p>
        </p:txBody>
      </p:sp>
      <p:sp>
        <p:nvSpPr>
          <p:cNvPr id="27" name="Rectangle 26"/>
          <p:cNvSpPr/>
          <p:nvPr/>
        </p:nvSpPr>
        <p:spPr>
          <a:xfrm>
            <a:off x="304800" y="1219198"/>
            <a:ext cx="8382000" cy="369332"/>
          </a:xfrm>
          <a:prstGeom prst="rect">
            <a:avLst/>
          </a:prstGeom>
        </p:spPr>
        <p:txBody>
          <a:bodyPr wrap="square">
            <a:spAutoFit/>
          </a:bodyPr>
          <a:lstStyle/>
          <a:p>
            <a:endParaRPr lang="en-US" dirty="0"/>
          </a:p>
        </p:txBody>
      </p:sp>
      <p:graphicFrame>
        <p:nvGraphicFramePr>
          <p:cNvPr id="8" name="Table 7"/>
          <p:cNvGraphicFramePr>
            <a:graphicFrameLocks noGrp="1"/>
          </p:cNvGraphicFramePr>
          <p:nvPr/>
        </p:nvGraphicFramePr>
        <p:xfrm>
          <a:off x="304800" y="1295398"/>
          <a:ext cx="8534400" cy="5181604"/>
        </p:xfrm>
        <a:graphic>
          <a:graphicData uri="http://schemas.openxmlformats.org/drawingml/2006/table">
            <a:tbl>
              <a:tblPr firstRow="1" bandRow="1">
                <a:tableStyleId>{5C22544A-7EE6-4342-B048-85BDC9FD1C3A}</a:tableStyleId>
              </a:tblPr>
              <a:tblGrid>
                <a:gridCol w="640080"/>
                <a:gridCol w="7894320"/>
              </a:tblGrid>
              <a:tr h="489344">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kern="1200" dirty="0" smtClean="0">
                          <a:solidFill>
                            <a:schemeClr val="lt1"/>
                          </a:solidFill>
                          <a:latin typeface="+mn-lt"/>
                          <a:ea typeface="+mn-ea"/>
                          <a:cs typeface="+mn-cs"/>
                        </a:rPr>
                        <a:t>Challenges faced by QA </a:t>
                      </a:r>
                      <a:endParaRPr lang="en-US" dirty="0"/>
                    </a:p>
                  </a:txBody>
                  <a:tcPr/>
                </a:tc>
              </a:tr>
              <a:tr h="715894">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Getting access to production data and replicating it as test data, for testing is challenging</a:t>
                      </a:r>
                      <a:endParaRPr lang="en-US" dirty="0"/>
                    </a:p>
                  </a:txBody>
                  <a:tcPr/>
                </a:tc>
              </a:tr>
              <a:tr h="1272289">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biggest challenge in testing banking system is during the migration of the system from the old system to the new system like testing of all the routines, procedures and plans. Also how the data will be fetched, uploaded and transferred to the new system after migration</a:t>
                      </a:r>
                      <a:endParaRPr lang="en-US" dirty="0"/>
                    </a:p>
                  </a:txBody>
                  <a:tcPr/>
                </a:tc>
              </a:tr>
              <a:tr h="1272289">
                <a:tc>
                  <a:txBody>
                    <a:bodyPr/>
                    <a:lstStyle/>
                    <a:p>
                      <a:r>
                        <a:rPr lang="en-US" dirty="0" smtClean="0"/>
                        <a:t>3</a:t>
                      </a:r>
                      <a:endParaRPr lang="en-US" dirty="0"/>
                    </a:p>
                  </a:txBody>
                  <a:tcPr/>
                </a:tc>
                <a:tc>
                  <a:txBody>
                    <a:bodyPr/>
                    <a:lstStyle/>
                    <a:p>
                      <a:pPr lvl="0"/>
                      <a:r>
                        <a:rPr kumimoji="0" lang="en-US" sz="1800" kern="1200" dirty="0" smtClean="0">
                          <a:solidFill>
                            <a:schemeClr val="dk1"/>
                          </a:solidFill>
                          <a:latin typeface="+mn-lt"/>
                          <a:ea typeface="+mn-ea"/>
                          <a:cs typeface="+mn-cs"/>
                        </a:rPr>
                        <a:t>There may be the cases where requirements are not documented well and may lead to functional gaps in test plan</a:t>
                      </a:r>
                    </a:p>
                    <a:p>
                      <a:r>
                        <a:rPr kumimoji="0" lang="en-US" sz="1800" kern="1200" dirty="0" smtClean="0">
                          <a:solidFill>
                            <a:schemeClr val="dk1"/>
                          </a:solidFill>
                          <a:latin typeface="+mn-lt"/>
                          <a:ea typeface="+mn-ea"/>
                          <a:cs typeface="+mn-cs"/>
                        </a:rPr>
                        <a:t>Many non-functional requirements are not fully documented, and testers do not know whether to test it or not</a:t>
                      </a:r>
                      <a:endParaRPr lang="en-US" dirty="0"/>
                    </a:p>
                  </a:txBody>
                  <a:tcPr/>
                </a:tc>
              </a:tr>
              <a:tr h="715894">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most important point is to check whether the said system follows the desired policies and procedures</a:t>
                      </a:r>
                      <a:endParaRPr lang="en-US" dirty="0"/>
                    </a:p>
                  </a:txBody>
                  <a:tcPr/>
                </a:tc>
              </a:tr>
              <a:tr h="715894">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scope and the timelines increases as banking application are integrated with other application like internet or mobile banking</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2700" b="1" dirty="0" smtClean="0">
                <a:solidFill>
                  <a:schemeClr val="tx1"/>
                </a:solidFill>
                <a:effectLst>
                  <a:outerShdw blurRad="38100" dist="38100" dir="2700000" algn="tl">
                    <a:srgbClr val="000000">
                      <a:alpha val="43137"/>
                    </a:srgbClr>
                  </a:outerShdw>
                </a:effectLst>
              </a:rPr>
              <a:t>Testing Strategies for Mobile Apps </a:t>
            </a:r>
            <a:r>
              <a:rPr lang="en-US" sz="3100" b="1" dirty="0" smtClean="0">
                <a:solidFill>
                  <a:schemeClr val="tx1"/>
                </a:solidFill>
                <a:effectLst>
                  <a:outerShdw blurRad="38100" dist="38100" dir="2700000" algn="tl">
                    <a:srgbClr val="000000">
                      <a:alpha val="43137"/>
                    </a:srgbClr>
                  </a:outerShdw>
                </a:effectLst>
              </a:rPr>
              <a:t>: </a:t>
            </a:r>
            <a:r>
              <a:rPr lang="en-US" sz="3100" b="1" dirty="0" smtClean="0">
                <a:solidFill>
                  <a:srgbClr val="FF0000"/>
                </a:solidFill>
                <a:effectLst>
                  <a:outerShdw blurRad="38100" dist="38100" dir="2700000" algn="tl">
                    <a:srgbClr val="000000">
                      <a:alpha val="43137"/>
                    </a:srgbClr>
                  </a:outerShdw>
                </a:effectLst>
              </a:rPr>
              <a:t>Banking Security </a:t>
            </a:r>
            <a:r>
              <a:rPr lang="en-US" dirty="0" smtClean="0">
                <a:solidFill>
                  <a:srgbClr val="FF0000"/>
                </a:solidFill>
              </a:rPr>
              <a:t/>
            </a:r>
            <a:br>
              <a:rPr lang="en-US" dirty="0" smtClean="0">
                <a:solidFill>
                  <a:srgbClr val="FF0000"/>
                </a:solidFill>
              </a:rPr>
            </a:br>
            <a:endParaRPr lang="en-US" dirty="0">
              <a:solidFill>
                <a:srgbClr val="FF0000"/>
              </a:solidFill>
            </a:endParaRPr>
          </a:p>
        </p:txBody>
      </p:sp>
      <p:graphicFrame>
        <p:nvGraphicFramePr>
          <p:cNvPr id="13" name="Content Placeholder 12"/>
          <p:cNvGraphicFramePr>
            <a:graphicFrameLocks noGrp="1"/>
          </p:cNvGraphicFramePr>
          <p:nvPr>
            <p:ph sz="half" idx="1"/>
          </p:nvPr>
        </p:nvGraphicFramePr>
        <p:xfrm>
          <a:off x="-152400" y="1920085"/>
          <a:ext cx="4648200" cy="2804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9"/>
          <p:cNvSpPr>
            <a:spLocks noGrp="1"/>
          </p:cNvSpPr>
          <p:nvPr>
            <p:ph sz="half" idx="2"/>
          </p:nvPr>
        </p:nvSpPr>
        <p:spPr>
          <a:xfrm>
            <a:off x="4495800" y="2514599"/>
            <a:ext cx="4419600" cy="4038601"/>
          </a:xfrm>
          <a:solidFill>
            <a:srgbClr val="FFFF99"/>
          </a:solidFill>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lvl="0"/>
            <a:r>
              <a:rPr lang="en-US" sz="2900" dirty="0" smtClean="0"/>
              <a:t> </a:t>
            </a:r>
            <a:r>
              <a:rPr lang="en-US" sz="3200" dirty="0" smtClean="0"/>
              <a:t>Majority of banking software are developed on Mainframe and Unix</a:t>
            </a:r>
          </a:p>
          <a:p>
            <a:pPr lvl="0"/>
            <a:r>
              <a:rPr lang="en-US" sz="3200" dirty="0" smtClean="0"/>
              <a:t>Testing helps to lessen possible glitches encounter during software development</a:t>
            </a:r>
          </a:p>
          <a:p>
            <a:pPr lvl="0"/>
            <a:r>
              <a:rPr lang="en-US" sz="3200" dirty="0" smtClean="0"/>
              <a:t>Proper testing and compliance to industry standards, save companies from penalties</a:t>
            </a:r>
          </a:p>
          <a:p>
            <a:pPr lvl="0"/>
            <a:r>
              <a:rPr lang="en-US" sz="3200" dirty="0" smtClean="0"/>
              <a:t>Good practices help develop good results, reputation and more business for companies</a:t>
            </a:r>
          </a:p>
          <a:p>
            <a:pPr lvl="0"/>
            <a:r>
              <a:rPr lang="en-US" sz="3200" dirty="0" smtClean="0"/>
              <a:t>Both manual and automated testing have respective merits and usability</a:t>
            </a:r>
          </a:p>
          <a:p>
            <a:endParaRPr lang="en-US"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17</a:t>
            </a:fld>
            <a:endParaRPr lang="en-US" altLang="en-US"/>
          </a:p>
        </p:txBody>
      </p:sp>
      <p:sp>
        <p:nvSpPr>
          <p:cNvPr id="27" name="Rectangle 26"/>
          <p:cNvSpPr/>
          <p:nvPr/>
        </p:nvSpPr>
        <p:spPr>
          <a:xfrm>
            <a:off x="304800" y="1219198"/>
            <a:ext cx="8382000" cy="369332"/>
          </a:xfrm>
          <a:prstGeom prst="rect">
            <a:avLst/>
          </a:prstGeom>
        </p:spPr>
        <p:txBody>
          <a:bodyPr wrap="square">
            <a:spAutoFit/>
          </a:bodyPr>
          <a:lstStyle/>
          <a:p>
            <a:endParaRPr lang="en-US" dirty="0"/>
          </a:p>
        </p:txBody>
      </p:sp>
      <p:sp>
        <p:nvSpPr>
          <p:cNvPr id="7" name="Rounded Rectangle 6"/>
          <p:cNvSpPr/>
          <p:nvPr/>
        </p:nvSpPr>
        <p:spPr>
          <a:xfrm>
            <a:off x="152400" y="1219200"/>
            <a:ext cx="8839200" cy="5334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b="1" dirty="0" smtClean="0"/>
              <a:t>Guidance For Banking Application: </a:t>
            </a:r>
            <a:r>
              <a:rPr lang="en-US" sz="2800" b="1" dirty="0" smtClean="0">
                <a:solidFill>
                  <a:srgbClr val="FFFF00"/>
                </a:solidFill>
              </a:rPr>
              <a:t>Scope  </a:t>
            </a:r>
            <a:endParaRPr lang="en-US" sz="2000" dirty="0">
              <a:solidFill>
                <a:srgbClr val="FFFF00"/>
              </a:solidFill>
            </a:endParaRPr>
          </a:p>
        </p:txBody>
      </p:sp>
      <p:sp>
        <p:nvSpPr>
          <p:cNvPr id="11" name="Horizontal Scroll 10"/>
          <p:cNvSpPr/>
          <p:nvPr/>
        </p:nvSpPr>
        <p:spPr>
          <a:xfrm>
            <a:off x="4495800" y="1828800"/>
            <a:ext cx="4419600" cy="5334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t>SUMMARY </a:t>
            </a:r>
            <a:endParaRPr lang="en-US" sz="2400" b="1" dirty="0"/>
          </a:p>
        </p:txBody>
      </p:sp>
      <p:pic>
        <p:nvPicPr>
          <p:cNvPr id="12" name="Picture 11" descr="Capture70.PNG"/>
          <p:cNvPicPr>
            <a:picLocks noChangeAspect="1"/>
          </p:cNvPicPr>
          <p:nvPr/>
        </p:nvPicPr>
        <p:blipFill>
          <a:blip r:embed="rId9" cstate="print"/>
          <a:stretch>
            <a:fillRect/>
          </a:stretch>
        </p:blipFill>
        <p:spPr>
          <a:xfrm>
            <a:off x="304800" y="4876800"/>
            <a:ext cx="4114800" cy="16289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a:solidFill>
            <a:schemeClr val="accent3">
              <a:lumMod val="40000"/>
              <a:lumOff val="60000"/>
            </a:schemeClr>
          </a:solidFill>
          <a:ln>
            <a:solidFill>
              <a:schemeClr val="bg1"/>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900" b="1" dirty="0" smtClean="0">
                <a:solidFill>
                  <a:schemeClr val="accent5">
                    <a:lumMod val="50000"/>
                  </a:schemeClr>
                </a:solidFill>
                <a:effectLst>
                  <a:outerShdw blurRad="38100" dist="38100" dir="2700000" algn="tl">
                    <a:srgbClr val="000000">
                      <a:alpha val="43137"/>
                    </a:srgbClr>
                  </a:outerShdw>
                </a:effectLst>
              </a:rPr>
              <a:t> </a:t>
            </a:r>
            <a:r>
              <a:rPr lang="en-US" sz="5400" dirty="0" smtClean="0">
                <a:solidFill>
                  <a:srgbClr val="002060"/>
                </a:solidFill>
                <a:effectLst>
                  <a:outerShdw blurRad="38100" dist="38100" dir="2700000" algn="tl">
                    <a:srgbClr val="000000">
                      <a:alpha val="43137"/>
                    </a:srgbClr>
                  </a:outerShdw>
                </a:effectLst>
              </a:rPr>
              <a:t>Overview</a:t>
            </a:r>
            <a:r>
              <a:rPr lang="en-US" sz="4900" dirty="0" smtClean="0">
                <a:solidFill>
                  <a:schemeClr val="accent5">
                    <a:lumMod val="50000"/>
                  </a:schemeClr>
                </a:solidFill>
                <a:effectLst>
                  <a:outerShdw blurRad="38100" dist="38100" dir="2700000" algn="tl">
                    <a:srgbClr val="000000">
                      <a:alpha val="43137"/>
                    </a:srgbClr>
                  </a:outerShdw>
                </a:effectLst>
              </a:rPr>
              <a:t>: </a:t>
            </a:r>
            <a:r>
              <a:rPr lang="en-US" sz="4900" i="1" u="sng" dirty="0" smtClean="0">
                <a:solidFill>
                  <a:srgbClr val="C00000"/>
                </a:solidFill>
                <a:effectLst>
                  <a:outerShdw blurRad="38100" dist="38100" dir="2700000" algn="tl">
                    <a:srgbClr val="000000">
                      <a:alpha val="43137"/>
                    </a:srgbClr>
                  </a:outerShdw>
                </a:effectLst>
              </a:rPr>
              <a:t>Mobile APPS</a:t>
            </a:r>
            <a:endParaRPr lang="en-US" b="1" i="1" u="sng"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60356085"/>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8753DA3-EE6A-4384-9A43-0473C55E89A8}" type="slidenum">
              <a:rPr lang="en-US" altLang="en-US" smtClean="0"/>
              <a:pPr/>
              <a:t>18</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0"/>
            <a:ext cx="8915399" cy="762000"/>
          </a:xfr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REMOTE DEVICE ACCESS (RDA)</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19</a:t>
            </a:fld>
            <a:endParaRPr lang="en-US" altLang="en-US"/>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graphicFrame>
        <p:nvGraphicFramePr>
          <p:cNvPr id="10" name="Content Placeholder 9"/>
          <p:cNvGraphicFramePr>
            <a:graphicFrameLocks noGrp="1"/>
          </p:cNvGraphicFramePr>
          <p:nvPr>
            <p:ph sz="half" idx="1"/>
            <p:extLst>
              <p:ext uri="{D42A27DB-BD31-4B8C-83A1-F6EECF244321}">
                <p14:modId xmlns="" xmlns:p14="http://schemas.microsoft.com/office/powerpoint/2010/main" val="3364596240"/>
              </p:ext>
            </p:extLst>
          </p:nvPr>
        </p:nvGraphicFramePr>
        <p:xfrm>
          <a:off x="152400" y="838200"/>
          <a:ext cx="4572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9"/>
          <p:cNvGraphicFramePr>
            <a:graphicFrameLocks noGrp="1"/>
          </p:cNvGraphicFramePr>
          <p:nvPr>
            <p:ph sz="half" idx="1"/>
            <p:extLst>
              <p:ext uri="{D42A27DB-BD31-4B8C-83A1-F6EECF244321}">
                <p14:modId xmlns="" xmlns:p14="http://schemas.microsoft.com/office/powerpoint/2010/main" val="588327019"/>
              </p:ext>
            </p:extLst>
          </p:nvPr>
        </p:nvGraphicFramePr>
        <p:xfrm>
          <a:off x="4800600" y="152400"/>
          <a:ext cx="4343400" cy="624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0502" y="609600"/>
            <a:ext cx="2466975" cy="83891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010400" y="609600"/>
            <a:ext cx="1971675" cy="79725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2503293" y="609600"/>
            <a:ext cx="2221108" cy="83891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4648200" y="609600"/>
            <a:ext cx="2514600" cy="797254"/>
          </a:xfrm>
          <a:prstGeom prst="rect">
            <a:avLst/>
          </a:prstGeom>
          <a:ln>
            <a:solidFill>
              <a:schemeClr val="bg1">
                <a:lumMod val="50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4182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6" name="Rectangle 5"/>
          <p:cNvSpPr/>
          <p:nvPr/>
        </p:nvSpPr>
        <p:spPr>
          <a:xfrm>
            <a:off x="228600" y="1143000"/>
            <a:ext cx="4800600" cy="561743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03200" indent="-190500" algn="ctr">
              <a:lnSpc>
                <a:spcPts val="2035"/>
              </a:lnSpc>
              <a:tabLst>
                <a:tab pos="351790" algn="l"/>
              </a:tabLst>
            </a:pPr>
            <a:r>
              <a:rPr lang="en-US" sz="2800" b="1" spc="-10" dirty="0" smtClean="0">
                <a:latin typeface="Arial"/>
                <a:cs typeface="Arial"/>
              </a:rPr>
              <a:t> </a:t>
            </a:r>
          </a:p>
          <a:p>
            <a:pPr marL="203200" indent="-190500">
              <a:lnSpc>
                <a:spcPts val="2035"/>
              </a:lnSpc>
              <a:tabLst>
                <a:tab pos="351790" algn="l"/>
              </a:tabLst>
            </a:pPr>
            <a:endParaRPr lang="en-US" b="1" spc="-10" dirty="0" smtClean="0">
              <a:latin typeface="Arial"/>
              <a:cs typeface="Arial"/>
            </a:endParaRPr>
          </a:p>
          <a:p>
            <a:pPr marL="203200" indent="-190500">
              <a:lnSpc>
                <a:spcPts val="2035"/>
              </a:lnSpc>
              <a:tabLst>
                <a:tab pos="351790" algn="l"/>
              </a:tabLst>
            </a:pPr>
            <a:r>
              <a:rPr lang="en-US" spc="-10" dirty="0" smtClean="0">
                <a:latin typeface="Arial"/>
                <a:cs typeface="Arial"/>
              </a:rPr>
              <a:t>   </a:t>
            </a:r>
          </a:p>
          <a:p>
            <a:pPr marL="203200" indent="-190500">
              <a:lnSpc>
                <a:spcPts val="2035"/>
              </a:lnSpc>
              <a:tabLst>
                <a:tab pos="351790" algn="l"/>
              </a:tabLst>
            </a:pPr>
            <a:r>
              <a:rPr lang="en-US" i="1" spc="-10" dirty="0" smtClean="0">
                <a:latin typeface="Arial"/>
                <a:cs typeface="Arial"/>
              </a:rPr>
              <a:t>Write </a:t>
            </a:r>
            <a:r>
              <a:rPr lang="en-US" i="1" dirty="0" smtClean="0">
                <a:latin typeface="Arial"/>
                <a:cs typeface="Arial"/>
              </a:rPr>
              <a:t>as many </a:t>
            </a:r>
            <a:r>
              <a:rPr lang="en-US" i="1" spc="-70" dirty="0" smtClean="0">
                <a:latin typeface="Arial"/>
                <a:cs typeface="Arial"/>
              </a:rPr>
              <a:t>Test </a:t>
            </a:r>
            <a:r>
              <a:rPr lang="en-US" i="1" dirty="0" smtClean="0">
                <a:latin typeface="Arial"/>
                <a:cs typeface="Arial"/>
              </a:rPr>
              <a:t>Cases you can for this </a:t>
            </a:r>
          </a:p>
          <a:p>
            <a:pPr marL="203200" indent="-190500">
              <a:lnSpc>
                <a:spcPts val="2035"/>
              </a:lnSpc>
              <a:tabLst>
                <a:tab pos="351790" algn="l"/>
              </a:tabLst>
            </a:pPr>
            <a:r>
              <a:rPr lang="en-US" i="1" dirty="0" smtClean="0">
                <a:latin typeface="Arial"/>
                <a:cs typeface="Arial"/>
              </a:rPr>
              <a:t>simple app on Mobile device with three </a:t>
            </a:r>
          </a:p>
          <a:p>
            <a:pPr marL="203200" indent="-190500">
              <a:lnSpc>
                <a:spcPts val="2035"/>
              </a:lnSpc>
              <a:tabLst>
                <a:tab pos="351790" algn="l"/>
              </a:tabLst>
            </a:pPr>
            <a:r>
              <a:rPr lang="en-US" i="1" dirty="0" smtClean="0">
                <a:latin typeface="Arial"/>
                <a:cs typeface="Arial"/>
              </a:rPr>
              <a:t>buttons</a:t>
            </a:r>
            <a:r>
              <a:rPr lang="en-US" i="1" spc="-105" dirty="0" smtClean="0">
                <a:latin typeface="Arial"/>
                <a:cs typeface="Arial"/>
              </a:rPr>
              <a:t> </a:t>
            </a:r>
            <a:r>
              <a:rPr lang="en-US" i="1" dirty="0" smtClean="0">
                <a:latin typeface="Arial"/>
                <a:cs typeface="Arial"/>
              </a:rPr>
              <a:t>(A, B and C) that making different </a:t>
            </a:r>
          </a:p>
          <a:p>
            <a:pPr marL="203200" indent="-190500">
              <a:lnSpc>
                <a:spcPts val="2035"/>
              </a:lnSpc>
              <a:tabLst>
                <a:tab pos="351790" algn="l"/>
              </a:tabLst>
            </a:pPr>
            <a:r>
              <a:rPr lang="en-US" i="1" dirty="0" smtClean="0">
                <a:latin typeface="Arial"/>
                <a:cs typeface="Arial"/>
              </a:rPr>
              <a:t>sounds upon tapping on it. </a:t>
            </a:r>
          </a:p>
          <a:p>
            <a:pPr marL="203200" indent="-190500">
              <a:lnSpc>
                <a:spcPts val="2035"/>
              </a:lnSpc>
              <a:tabLst>
                <a:tab pos="351790" algn="l"/>
              </a:tabLst>
            </a:pPr>
            <a:endParaRPr lang="en-US" dirty="0" smtClean="0">
              <a:latin typeface="Arial"/>
              <a:cs typeface="Arial"/>
            </a:endParaRPr>
          </a:p>
          <a:p>
            <a:pPr marL="203200" marR="175260" algn="ctr">
              <a:lnSpc>
                <a:spcPct val="79900"/>
              </a:lnSpc>
              <a:spcBef>
                <a:spcPts val="300"/>
              </a:spcBef>
            </a:pPr>
            <a:r>
              <a:rPr lang="en-US" sz="3200" b="1" i="1" dirty="0" smtClean="0">
                <a:latin typeface="Arial"/>
                <a:cs typeface="Arial"/>
              </a:rPr>
              <a:t>A - for Audio 1</a:t>
            </a:r>
          </a:p>
          <a:p>
            <a:pPr marL="203200" marR="175260" algn="ctr">
              <a:lnSpc>
                <a:spcPct val="79900"/>
              </a:lnSpc>
              <a:spcBef>
                <a:spcPts val="300"/>
              </a:spcBef>
            </a:pPr>
            <a:r>
              <a:rPr lang="en-US" sz="3200" b="1" i="1" dirty="0" smtClean="0">
                <a:latin typeface="Arial"/>
                <a:cs typeface="Arial"/>
              </a:rPr>
              <a:t>B - for Audio 2</a:t>
            </a:r>
          </a:p>
          <a:p>
            <a:pPr marL="203200" marR="175260" algn="ctr">
              <a:lnSpc>
                <a:spcPct val="79900"/>
              </a:lnSpc>
              <a:spcBef>
                <a:spcPts val="300"/>
              </a:spcBef>
            </a:pPr>
            <a:r>
              <a:rPr lang="en-US" sz="3200" b="1" i="1" dirty="0" smtClean="0">
                <a:latin typeface="Arial"/>
                <a:cs typeface="Arial"/>
              </a:rPr>
              <a:t>C - for Audio 3</a:t>
            </a:r>
            <a:endParaRPr lang="en-US" b="1" i="1" dirty="0" smtClean="0">
              <a:latin typeface="Arial"/>
              <a:cs typeface="Arial"/>
            </a:endParaRPr>
          </a:p>
          <a:p>
            <a:pPr marL="203200" marR="175260" algn="ctr">
              <a:lnSpc>
                <a:spcPct val="79900"/>
              </a:lnSpc>
              <a:spcBef>
                <a:spcPts val="300"/>
              </a:spcBef>
            </a:pPr>
            <a:r>
              <a:rPr lang="en-US" i="1" dirty="0" smtClean="0">
                <a:latin typeface="Arial"/>
                <a:cs typeface="Arial"/>
              </a:rPr>
              <a:t>You are free to create conditions and Rules for each button , but be consistent.</a:t>
            </a:r>
          </a:p>
          <a:p>
            <a:pPr marL="203200" marR="175260">
              <a:lnSpc>
                <a:spcPct val="79900"/>
              </a:lnSpc>
              <a:spcBef>
                <a:spcPts val="300"/>
              </a:spcBef>
            </a:pPr>
            <a:endParaRPr lang="en-US" i="1" dirty="0" smtClean="0">
              <a:latin typeface="Arial"/>
              <a:cs typeface="Arial"/>
            </a:endParaRPr>
          </a:p>
          <a:p>
            <a:pPr marL="203200" marR="175260">
              <a:lnSpc>
                <a:spcPct val="79900"/>
              </a:lnSpc>
              <a:spcBef>
                <a:spcPts val="300"/>
              </a:spcBef>
            </a:pPr>
            <a:r>
              <a:rPr lang="en-US" i="1" dirty="0" smtClean="0">
                <a:latin typeface="Arial"/>
                <a:cs typeface="Arial"/>
              </a:rPr>
              <a:t>Write Test Cases ( use previous slides for hints). </a:t>
            </a:r>
          </a:p>
          <a:p>
            <a:pPr marL="203200" marR="175260">
              <a:lnSpc>
                <a:spcPct val="79900"/>
              </a:lnSpc>
              <a:spcBef>
                <a:spcPts val="300"/>
              </a:spcBef>
            </a:pPr>
            <a:endParaRPr lang="en-US" dirty="0" smtClean="0"/>
          </a:p>
          <a:p>
            <a:pPr marL="203200" marR="175260" algn="ctr">
              <a:lnSpc>
                <a:spcPct val="79900"/>
              </a:lnSpc>
              <a:spcBef>
                <a:spcPts val="300"/>
              </a:spcBef>
            </a:pPr>
            <a:r>
              <a:rPr lang="en-US" sz="3200" b="1" dirty="0" smtClean="0">
                <a:solidFill>
                  <a:srgbClr val="C00000"/>
                </a:solidFill>
                <a:effectLst>
                  <a:outerShdw blurRad="38100" dist="38100" dir="2700000" algn="tl">
                    <a:srgbClr val="000000">
                      <a:alpha val="43137"/>
                    </a:srgbClr>
                  </a:outerShdw>
                </a:effectLst>
                <a:latin typeface="Arial"/>
                <a:cs typeface="Arial"/>
              </a:rPr>
              <a:t>HAVE FUN !</a:t>
            </a:r>
          </a:p>
          <a:p>
            <a:pPr marL="203200" marR="175260" algn="ctr">
              <a:lnSpc>
                <a:spcPct val="79900"/>
              </a:lnSpc>
              <a:spcBef>
                <a:spcPts val="300"/>
              </a:spcBef>
            </a:pPr>
            <a:endParaRPr lang="en-US" b="1" dirty="0" smtClean="0">
              <a:effectLst>
                <a:outerShdw blurRad="38100" dist="38100" dir="2700000" algn="tl">
                  <a:srgbClr val="000000">
                    <a:alpha val="43137"/>
                  </a:srgbClr>
                </a:outerShdw>
              </a:effectLst>
              <a:latin typeface="Arial"/>
              <a:cs typeface="Arial"/>
            </a:endParaRPr>
          </a:p>
        </p:txBody>
      </p:sp>
      <p:sp>
        <p:nvSpPr>
          <p:cNvPr id="8" name="object 2"/>
          <p:cNvSpPr/>
          <p:nvPr/>
        </p:nvSpPr>
        <p:spPr>
          <a:xfrm>
            <a:off x="5181600" y="1143000"/>
            <a:ext cx="3733800" cy="5562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228601" y="1066800"/>
            <a:ext cx="4876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HOMEWORK</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2</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5368"/>
            <a:ext cx="8915400" cy="6096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REMOTE DEVICE ACCESS (RDA) Summary</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20</a:t>
            </a:fld>
            <a:endParaRPr lang="en-US" altLang="en-US"/>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graphicFrame>
        <p:nvGraphicFramePr>
          <p:cNvPr id="10" name="Content Placeholder 9"/>
          <p:cNvGraphicFramePr>
            <a:graphicFrameLocks noGrp="1"/>
          </p:cNvGraphicFramePr>
          <p:nvPr>
            <p:ph sz="half" idx="1"/>
            <p:extLst>
              <p:ext uri="{D42A27DB-BD31-4B8C-83A1-F6EECF244321}">
                <p14:modId xmlns="" xmlns:p14="http://schemas.microsoft.com/office/powerpoint/2010/main" val="428044963"/>
              </p:ext>
            </p:extLst>
          </p:nvPr>
        </p:nvGraphicFramePr>
        <p:xfrm>
          <a:off x="152400" y="990600"/>
          <a:ext cx="457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9"/>
          <p:cNvGraphicFramePr>
            <a:graphicFrameLocks noGrp="1"/>
          </p:cNvGraphicFramePr>
          <p:nvPr>
            <p:ph sz="half" idx="1"/>
            <p:extLst>
              <p:ext uri="{D42A27DB-BD31-4B8C-83A1-F6EECF244321}">
                <p14:modId xmlns="" xmlns:p14="http://schemas.microsoft.com/office/powerpoint/2010/main" val="913333131"/>
              </p:ext>
            </p:extLst>
          </p:nvPr>
        </p:nvGraphicFramePr>
        <p:xfrm>
          <a:off x="4800600" y="1143000"/>
          <a:ext cx="43434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lowchart: Alternate Process 2"/>
          <p:cNvSpPr/>
          <p:nvPr/>
        </p:nvSpPr>
        <p:spPr>
          <a:xfrm>
            <a:off x="4724400" y="762000"/>
            <a:ext cx="4343400" cy="609600"/>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Brief Comparison between </a:t>
            </a:r>
          </a:p>
          <a:p>
            <a:pPr algn="ctr"/>
            <a:r>
              <a:rPr lang="en-US" sz="1400" b="1" dirty="0" err="1" smtClean="0"/>
              <a:t>DeviceAnywhere</a:t>
            </a:r>
            <a:r>
              <a:rPr lang="en-US" sz="1400" b="1" dirty="0" smtClean="0"/>
              <a:t> (DA) and </a:t>
            </a:r>
            <a:r>
              <a:rPr lang="en-US" sz="1400" b="1" dirty="0" err="1" smtClean="0"/>
              <a:t>PerfectoMobile</a:t>
            </a:r>
            <a:r>
              <a:rPr lang="en-US" sz="1400" b="1" dirty="0" smtClean="0"/>
              <a:t>(PM)</a:t>
            </a:r>
            <a:endParaRPr lang="en-US" sz="1400" b="1" dirty="0"/>
          </a:p>
        </p:txBody>
      </p:sp>
    </p:spTree>
    <p:extLst>
      <p:ext uri="{BB962C8B-B14F-4D97-AF65-F5344CB8AC3E}">
        <p14:creationId xmlns="" xmlns:p14="http://schemas.microsoft.com/office/powerpoint/2010/main" val="375392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a:solidFill>
            <a:schemeClr val="accent3">
              <a:lumMod val="40000"/>
              <a:lumOff val="60000"/>
            </a:schemeClr>
          </a:solidFill>
          <a:ln>
            <a:solidFill>
              <a:schemeClr val="bg1"/>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900" b="1" dirty="0" smtClean="0">
                <a:solidFill>
                  <a:schemeClr val="accent5">
                    <a:lumMod val="50000"/>
                  </a:schemeClr>
                </a:solidFill>
                <a:effectLst>
                  <a:outerShdw blurRad="38100" dist="38100" dir="2700000" algn="tl">
                    <a:srgbClr val="000000">
                      <a:alpha val="43137"/>
                    </a:srgbClr>
                  </a:outerShdw>
                </a:effectLst>
              </a:rPr>
              <a:t> </a:t>
            </a:r>
            <a:r>
              <a:rPr lang="en-US" sz="5400" dirty="0" smtClean="0">
                <a:solidFill>
                  <a:srgbClr val="002060"/>
                </a:solidFill>
                <a:effectLst>
                  <a:outerShdw blurRad="38100" dist="38100" dir="2700000" algn="tl">
                    <a:srgbClr val="000000">
                      <a:alpha val="43137"/>
                    </a:srgbClr>
                  </a:outerShdw>
                </a:effectLst>
              </a:rPr>
              <a:t>Overview</a:t>
            </a:r>
            <a:r>
              <a:rPr lang="en-US" sz="4900" dirty="0" smtClean="0">
                <a:solidFill>
                  <a:schemeClr val="accent5">
                    <a:lumMod val="50000"/>
                  </a:schemeClr>
                </a:solidFill>
                <a:effectLst>
                  <a:outerShdw blurRad="38100" dist="38100" dir="2700000" algn="tl">
                    <a:srgbClr val="000000">
                      <a:alpha val="43137"/>
                    </a:srgbClr>
                  </a:outerShdw>
                </a:effectLst>
              </a:rPr>
              <a:t>: </a:t>
            </a:r>
            <a:r>
              <a:rPr lang="en-US" sz="4900" i="1" u="sng" dirty="0" smtClean="0">
                <a:solidFill>
                  <a:srgbClr val="C00000"/>
                </a:solidFill>
                <a:effectLst>
                  <a:outerShdw blurRad="38100" dist="38100" dir="2700000" algn="tl">
                    <a:srgbClr val="000000">
                      <a:alpha val="43137"/>
                    </a:srgbClr>
                  </a:outerShdw>
                </a:effectLst>
              </a:rPr>
              <a:t>Mobile APPS</a:t>
            </a:r>
            <a:endParaRPr lang="en-US" b="1" i="1" u="sng"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60356085"/>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8753DA3-EE6A-4384-9A43-0473C55E89A8}" type="slidenum">
              <a:rPr lang="en-US" altLang="en-US" smtClean="0"/>
              <a:pPr/>
              <a:t>21</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609600"/>
          </a:xfr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 MOBILE</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22</a:t>
            </a:fld>
            <a:endParaRPr lang="en-US" altLang="en-US"/>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graphicFrame>
        <p:nvGraphicFramePr>
          <p:cNvPr id="10" name="Content Placeholder 9"/>
          <p:cNvGraphicFramePr>
            <a:graphicFrameLocks noGrp="1"/>
          </p:cNvGraphicFramePr>
          <p:nvPr>
            <p:ph sz="half" idx="1"/>
            <p:extLst>
              <p:ext uri="{D42A27DB-BD31-4B8C-83A1-F6EECF244321}">
                <p14:modId xmlns="" xmlns:p14="http://schemas.microsoft.com/office/powerpoint/2010/main" val="3236208705"/>
              </p:ext>
            </p:extLst>
          </p:nvPr>
        </p:nvGraphicFramePr>
        <p:xfrm>
          <a:off x="152400" y="685800"/>
          <a:ext cx="457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9"/>
          <p:cNvGraphicFramePr>
            <a:graphicFrameLocks noGrp="1"/>
          </p:cNvGraphicFramePr>
          <p:nvPr>
            <p:ph sz="half" idx="1"/>
            <p:extLst>
              <p:ext uri="{D42A27DB-BD31-4B8C-83A1-F6EECF244321}">
                <p14:modId xmlns="" xmlns:p14="http://schemas.microsoft.com/office/powerpoint/2010/main" val="3160134011"/>
              </p:ext>
            </p:extLst>
          </p:nvPr>
        </p:nvGraphicFramePr>
        <p:xfrm>
          <a:off x="4572000" y="762000"/>
          <a:ext cx="4343400" cy="548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16719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88822" cy="575417"/>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 MOST POPULAR</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37" name="Diagram 36"/>
          <p:cNvGraphicFramePr/>
          <p:nvPr>
            <p:extLst>
              <p:ext uri="{D42A27DB-BD31-4B8C-83A1-F6EECF244321}">
                <p14:modId xmlns="" xmlns:p14="http://schemas.microsoft.com/office/powerpoint/2010/main" val="3580679969"/>
              </p:ext>
            </p:extLst>
          </p:nvPr>
        </p:nvGraphicFramePr>
        <p:xfrm>
          <a:off x="4800600" y="2286000"/>
          <a:ext cx="4041775"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Content Placeholder 32"/>
          <p:cNvGraphicFramePr>
            <a:graphicFrameLocks noGrp="1"/>
          </p:cNvGraphicFramePr>
          <p:nvPr>
            <p:ph sz="quarter" idx="2"/>
            <p:extLst>
              <p:ext uri="{D42A27DB-BD31-4B8C-83A1-F6EECF244321}">
                <p14:modId xmlns="" xmlns:p14="http://schemas.microsoft.com/office/powerpoint/2010/main" val="1972100139"/>
              </p:ext>
            </p:extLst>
          </p:nvPr>
        </p:nvGraphicFramePr>
        <p:xfrm>
          <a:off x="494506" y="1752600"/>
          <a:ext cx="4040188" cy="46664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13"/>
          <p:cNvGraphicFramePr>
            <a:graphicFrameLocks noGrp="1"/>
          </p:cNvGraphicFramePr>
          <p:nvPr>
            <p:ph sz="quarter" idx="4"/>
            <p:extLst>
              <p:ext uri="{D42A27DB-BD31-4B8C-83A1-F6EECF244321}">
                <p14:modId xmlns="" xmlns:p14="http://schemas.microsoft.com/office/powerpoint/2010/main" val="1238581526"/>
              </p:ext>
            </p:extLst>
          </p:nvPr>
        </p:nvGraphicFramePr>
        <p:xfrm>
          <a:off x="4724400" y="3505200"/>
          <a:ext cx="4194175" cy="38465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23</a:t>
            </a:fld>
            <a:endParaRPr lang="en-US" altLang="en-US"/>
          </a:p>
        </p:txBody>
      </p:sp>
      <p:sp>
        <p:nvSpPr>
          <p:cNvPr id="13" name="Rectangle 12"/>
          <p:cNvSpPr/>
          <p:nvPr/>
        </p:nvSpPr>
        <p:spPr>
          <a:xfrm>
            <a:off x="4648200" y="3810000"/>
            <a:ext cx="4199546" cy="533400"/>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600" dirty="0"/>
              <a:t>Operating system emulators are available from:</a:t>
            </a:r>
          </a:p>
        </p:txBody>
      </p:sp>
      <p:sp>
        <p:nvSpPr>
          <p:cNvPr id="28" name="Rectangle 27"/>
          <p:cNvSpPr/>
          <p:nvPr/>
        </p:nvSpPr>
        <p:spPr>
          <a:xfrm>
            <a:off x="381000" y="685800"/>
            <a:ext cx="4267200" cy="990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There are a large number of emulators available. </a:t>
            </a:r>
            <a:endParaRPr lang="en-US" sz="1600" dirty="0" smtClean="0"/>
          </a:p>
          <a:p>
            <a:r>
              <a:rPr lang="en-US" sz="1600" dirty="0" smtClean="0"/>
              <a:t>The </a:t>
            </a:r>
            <a:r>
              <a:rPr lang="en-US" sz="1600" dirty="0"/>
              <a:t>following companies offer emulators for some or all of their mobile </a:t>
            </a:r>
            <a:r>
              <a:rPr lang="en-US" sz="1600" dirty="0" smtClean="0"/>
              <a:t>devices :</a:t>
            </a:r>
            <a:endParaRPr lang="en-US" sz="1600" dirty="0"/>
          </a:p>
        </p:txBody>
      </p:sp>
      <p:sp>
        <p:nvSpPr>
          <p:cNvPr id="36" name="Rectangle 35"/>
          <p:cNvSpPr/>
          <p:nvPr/>
        </p:nvSpPr>
        <p:spPr>
          <a:xfrm>
            <a:off x="4728673" y="1828800"/>
            <a:ext cx="4038600" cy="381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Browser Emulators </a:t>
            </a:r>
            <a:endParaRPr lang="en-US" dirty="0"/>
          </a:p>
        </p:txBody>
      </p:sp>
      <p:pic>
        <p:nvPicPr>
          <p:cNvPr id="38" name="Picture 37"/>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4722264" y="713218"/>
            <a:ext cx="4119073" cy="990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336791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:Android</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1143000"/>
            <a:ext cx="8229600" cy="51816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62500" lnSpcReduction="20000"/>
          </a:bodyPr>
          <a:lstStyle/>
          <a:p>
            <a:endParaRPr lang="en-US" dirty="0" smtClean="0"/>
          </a:p>
          <a:p>
            <a:endParaRPr lang="en-US" dirty="0"/>
          </a:p>
          <a:p>
            <a:endParaRPr lang="en-US" dirty="0" smtClean="0"/>
          </a:p>
          <a:p>
            <a:endParaRPr lang="en-US" dirty="0" smtClean="0"/>
          </a:p>
          <a:p>
            <a:pPr marL="0" indent="0">
              <a:buNone/>
            </a:pPr>
            <a:r>
              <a:rPr lang="en-US" sz="2900" b="1" i="1" dirty="0" smtClean="0">
                <a:solidFill>
                  <a:srgbClr val="C00000"/>
                </a:solidFill>
              </a:rPr>
              <a:t>Android </a:t>
            </a:r>
            <a:r>
              <a:rPr lang="en-US" sz="2900" b="1" i="1" dirty="0">
                <a:solidFill>
                  <a:srgbClr val="C00000"/>
                </a:solidFill>
              </a:rPr>
              <a:t>Emulators </a:t>
            </a:r>
            <a:endParaRPr lang="en-US" sz="2900" b="1" i="1" dirty="0" smtClean="0">
              <a:solidFill>
                <a:srgbClr val="C00000"/>
              </a:solidFill>
            </a:endParaRPr>
          </a:p>
          <a:p>
            <a:pPr marL="0" indent="0">
              <a:buNone/>
            </a:pPr>
            <a:r>
              <a:rPr lang="en-US" dirty="0" smtClean="0"/>
              <a:t>The </a:t>
            </a:r>
            <a:r>
              <a:rPr lang="en-US" dirty="0"/>
              <a:t>AVD’s are OS version specific and provides the user the flexibility to customize OS version, </a:t>
            </a:r>
            <a:r>
              <a:rPr lang="en-US" dirty="0" err="1"/>
              <a:t>resolution,skin</a:t>
            </a:r>
            <a:r>
              <a:rPr lang="en-US" dirty="0"/>
              <a:t>, </a:t>
            </a:r>
            <a:r>
              <a:rPr lang="en-US" dirty="0" err="1"/>
              <a:t>sd</a:t>
            </a:r>
            <a:r>
              <a:rPr lang="en-US" dirty="0"/>
              <a:t> card size and various other hardware properties to be emulated. </a:t>
            </a:r>
            <a:endParaRPr lang="en-US" dirty="0" smtClean="0"/>
          </a:p>
          <a:p>
            <a:endParaRPr lang="en-US" dirty="0" smtClean="0"/>
          </a:p>
          <a:p>
            <a:pPr marL="0" indent="0">
              <a:buNone/>
            </a:pPr>
            <a:r>
              <a:rPr lang="en-US" dirty="0" smtClean="0"/>
              <a:t>There </a:t>
            </a:r>
            <a:r>
              <a:rPr lang="en-US" dirty="0"/>
              <a:t>are many command line utilities and tools which comes as part of the </a:t>
            </a:r>
            <a:r>
              <a:rPr lang="en-US" dirty="0" err="1"/>
              <a:t>sdk</a:t>
            </a:r>
            <a:r>
              <a:rPr lang="en-US" dirty="0"/>
              <a:t> which makes it easy to debug and interact with emulator </a:t>
            </a:r>
            <a:endParaRPr lang="en-US" dirty="0" smtClean="0"/>
          </a:p>
          <a:p>
            <a:endParaRPr lang="en-US" dirty="0" smtClean="0"/>
          </a:p>
          <a:p>
            <a:pPr marL="0" indent="0">
              <a:buNone/>
            </a:pPr>
            <a:r>
              <a:rPr lang="en-US" sz="2900" b="1" i="1" dirty="0" smtClean="0">
                <a:solidFill>
                  <a:srgbClr val="C00000"/>
                </a:solidFill>
              </a:rPr>
              <a:t>Prerequisites </a:t>
            </a:r>
            <a:r>
              <a:rPr lang="en-US" sz="2900" b="1" i="1" dirty="0">
                <a:solidFill>
                  <a:srgbClr val="C00000"/>
                </a:solidFill>
              </a:rPr>
              <a:t>for Android Emulator </a:t>
            </a:r>
            <a:endParaRPr lang="en-US" sz="2900" b="1" i="1" dirty="0" smtClean="0">
              <a:solidFill>
                <a:srgbClr val="C00000"/>
              </a:solidFill>
            </a:endParaRPr>
          </a:p>
          <a:p>
            <a:pPr marL="0" indent="0">
              <a:buNone/>
            </a:pPr>
            <a:r>
              <a:rPr lang="en-US" dirty="0" smtClean="0"/>
              <a:t>• </a:t>
            </a:r>
            <a:r>
              <a:rPr lang="en-US" dirty="0"/>
              <a:t>JRE – Java Runtime Environment </a:t>
            </a:r>
            <a:endParaRPr lang="en-US" dirty="0" smtClean="0"/>
          </a:p>
          <a:p>
            <a:pPr marL="0" indent="0">
              <a:buNone/>
            </a:pPr>
            <a:r>
              <a:rPr lang="en-US" dirty="0" smtClean="0"/>
              <a:t>• </a:t>
            </a:r>
            <a:r>
              <a:rPr lang="en-US" dirty="0"/>
              <a:t>Android SDK </a:t>
            </a:r>
            <a:endParaRPr lang="en-US" dirty="0" smtClean="0"/>
          </a:p>
          <a:p>
            <a:pPr marL="0" indent="0">
              <a:buNone/>
            </a:pPr>
            <a:endParaRPr lang="en-US" dirty="0"/>
          </a:p>
          <a:p>
            <a:pPr marL="0" indent="0">
              <a:buNone/>
            </a:pPr>
            <a:r>
              <a:rPr lang="en-US" sz="2900" b="1" i="1" dirty="0" smtClean="0">
                <a:solidFill>
                  <a:srgbClr val="C00000"/>
                </a:solidFill>
              </a:rPr>
              <a:t>Installing </a:t>
            </a:r>
            <a:r>
              <a:rPr lang="en-US" sz="2900" b="1" i="1" dirty="0">
                <a:solidFill>
                  <a:srgbClr val="C00000"/>
                </a:solidFill>
              </a:rPr>
              <a:t>an </a:t>
            </a:r>
            <a:r>
              <a:rPr lang="en-US" sz="2900" b="1" i="1" dirty="0" smtClean="0">
                <a:solidFill>
                  <a:srgbClr val="C00000"/>
                </a:solidFill>
              </a:rPr>
              <a:t>application on Android Emulator</a:t>
            </a:r>
          </a:p>
          <a:p>
            <a:pPr marL="0" indent="0">
              <a:buNone/>
            </a:pPr>
            <a:r>
              <a:rPr lang="en-US" dirty="0" smtClean="0"/>
              <a:t> </a:t>
            </a:r>
            <a:r>
              <a:rPr lang="en-US" dirty="0"/>
              <a:t>• If the application is available in Google </a:t>
            </a:r>
            <a:r>
              <a:rPr lang="en-US" dirty="0" err="1"/>
              <a:t>Playstore</a:t>
            </a:r>
            <a:r>
              <a:rPr lang="en-US" dirty="0"/>
              <a:t> it can be directly downloaded and installed on to the device. </a:t>
            </a:r>
            <a:endParaRPr lang="en-US" dirty="0" smtClean="0"/>
          </a:p>
          <a:p>
            <a:pPr marL="0" indent="0">
              <a:buNone/>
            </a:pPr>
            <a:r>
              <a:rPr lang="en-US" dirty="0" smtClean="0"/>
              <a:t>• </a:t>
            </a:r>
            <a:r>
              <a:rPr lang="en-US" dirty="0"/>
              <a:t>If the application is available in ‘.</a:t>
            </a:r>
            <a:r>
              <a:rPr lang="en-US" dirty="0" err="1"/>
              <a:t>apk</a:t>
            </a:r>
            <a:r>
              <a:rPr lang="en-US" dirty="0"/>
              <a:t>’ format ,it can be installed using the command, ‘</a:t>
            </a:r>
            <a:r>
              <a:rPr lang="en-US" dirty="0" err="1"/>
              <a:t>adb</a:t>
            </a:r>
            <a:r>
              <a:rPr lang="en-US" dirty="0"/>
              <a:t> install ’ . </a:t>
            </a:r>
            <a:endParaRPr lang="en-US" dirty="0" smtClean="0"/>
          </a:p>
          <a:p>
            <a:pPr marL="0" indent="0">
              <a:buNone/>
            </a:pPr>
            <a:r>
              <a:rPr lang="en-US" dirty="0" err="1" smtClean="0"/>
              <a:t>Adb</a:t>
            </a:r>
            <a:r>
              <a:rPr lang="en-US" dirty="0" smtClean="0"/>
              <a:t> </a:t>
            </a:r>
            <a:r>
              <a:rPr lang="en-US" dirty="0"/>
              <a:t>is a command line utility which comes as part of the SDK.</a:t>
            </a: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24</a:t>
            </a:fld>
            <a:endParaRPr lang="en-US" altLang="en-US"/>
          </a:p>
        </p:txBody>
      </p:sp>
      <p:sp>
        <p:nvSpPr>
          <p:cNvPr id="9" name="Rectangle 8"/>
          <p:cNvSpPr/>
          <p:nvPr/>
        </p:nvSpPr>
        <p:spPr>
          <a:xfrm>
            <a:off x="457200" y="914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r>
              <a:rPr lang="en-US" sz="1600" dirty="0" smtClean="0"/>
              <a:t>Android Emulator </a:t>
            </a:r>
            <a:r>
              <a:rPr lang="en-US" sz="1600" dirty="0"/>
              <a:t>comes as part of the android SDK commonly known as AVD – Android Virtual Device. </a:t>
            </a:r>
            <a:r>
              <a:rPr lang="en-US" sz="1600" dirty="0" smtClean="0"/>
              <a:t> </a:t>
            </a:r>
            <a:r>
              <a:rPr lang="en-US" sz="1600" dirty="0"/>
              <a:t>It lets the user to prototype, develop, and test Android applications without using a physical device. </a:t>
            </a:r>
          </a:p>
          <a:p>
            <a:endParaRPr lang="en-US" dirty="0"/>
          </a:p>
        </p:txBody>
      </p:sp>
    </p:spTree>
    <p:extLst>
      <p:ext uri="{BB962C8B-B14F-4D97-AF65-F5344CB8AC3E}">
        <p14:creationId xmlns="" xmlns:p14="http://schemas.microsoft.com/office/powerpoint/2010/main" val="155057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6512"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 iPhone</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914400"/>
            <a:ext cx="4114800" cy="55626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7500" lnSpcReduction="20000"/>
          </a:bodyPr>
          <a:lstStyle/>
          <a:p>
            <a:pPr marL="0" indent="0">
              <a:buNone/>
            </a:pPr>
            <a:r>
              <a:rPr lang="en-US" b="1" i="1" dirty="0">
                <a:solidFill>
                  <a:srgbClr val="C00000"/>
                </a:solidFill>
              </a:rPr>
              <a:t>A note about terminology</a:t>
            </a:r>
            <a:r>
              <a:rPr lang="en-US" b="1" i="1" dirty="0" smtClean="0">
                <a:solidFill>
                  <a:srgbClr val="C00000"/>
                </a:solidFill>
              </a:rPr>
              <a:t>:</a:t>
            </a:r>
          </a:p>
          <a:p>
            <a:pPr marL="0" indent="0">
              <a:buNone/>
            </a:pPr>
            <a:r>
              <a:rPr lang="en-US" sz="2200" dirty="0"/>
              <a:t>The terms ‘</a:t>
            </a:r>
            <a:r>
              <a:rPr lang="en-US" sz="2200" b="1" i="1" u="sng" dirty="0"/>
              <a:t>Mobile Emulator</a:t>
            </a:r>
            <a:r>
              <a:rPr lang="en-US" sz="2200" dirty="0"/>
              <a:t>’ and ‘</a:t>
            </a:r>
            <a:r>
              <a:rPr lang="en-US" sz="2200" b="1" i="1" dirty="0"/>
              <a:t>Simulator</a:t>
            </a:r>
            <a:r>
              <a:rPr lang="en-US" sz="2200" dirty="0"/>
              <a:t>’ are sometimes used interchangeably. </a:t>
            </a:r>
            <a:endParaRPr lang="en-US" sz="2200" dirty="0" smtClean="0"/>
          </a:p>
          <a:p>
            <a:pPr marL="0" indent="0">
              <a:buNone/>
            </a:pPr>
            <a:r>
              <a:rPr lang="en-US" sz="2200" dirty="0" smtClean="0"/>
              <a:t>It </a:t>
            </a:r>
            <a:r>
              <a:rPr lang="en-US" sz="2200" dirty="0"/>
              <a:t>doesn’t </a:t>
            </a:r>
            <a:r>
              <a:rPr lang="en-US" sz="2200" dirty="0" smtClean="0"/>
              <a:t>help that</a:t>
            </a:r>
            <a:r>
              <a:rPr lang="en-US" sz="2200" dirty="0"/>
              <a:t> </a:t>
            </a:r>
            <a:r>
              <a:rPr lang="en-US" sz="2200" i="1" dirty="0"/>
              <a:t>Apple</a:t>
            </a:r>
            <a:r>
              <a:rPr lang="en-US" sz="2200" dirty="0"/>
              <a:t> considers its native emulator a ‘simulator’ whereas </a:t>
            </a:r>
            <a:r>
              <a:rPr lang="en-US" sz="2200" i="1" dirty="0"/>
              <a:t>Android</a:t>
            </a:r>
            <a:r>
              <a:rPr lang="en-US" sz="2200" dirty="0"/>
              <a:t> tools are called emulators. </a:t>
            </a:r>
            <a:endParaRPr lang="en-US" sz="2200" dirty="0" smtClean="0"/>
          </a:p>
          <a:p>
            <a:pPr marL="0" indent="0">
              <a:buNone/>
            </a:pPr>
            <a:r>
              <a:rPr lang="en-US" sz="2200" dirty="0" smtClean="0"/>
              <a:t>In </a:t>
            </a:r>
            <a:r>
              <a:rPr lang="en-US" sz="2200" dirty="0"/>
              <a:t>the case of </a:t>
            </a:r>
            <a:r>
              <a:rPr lang="en-US" sz="2200" i="1" dirty="0"/>
              <a:t>Apple</a:t>
            </a:r>
            <a:r>
              <a:rPr lang="en-US" sz="2200" dirty="0"/>
              <a:t>, you need </a:t>
            </a:r>
            <a:r>
              <a:rPr lang="en-US" sz="2200" b="1" i="1" dirty="0" err="1" smtClean="0"/>
              <a:t>Xcode</a:t>
            </a:r>
            <a:endParaRPr lang="en-US" sz="2200" b="1" i="1" dirty="0" smtClean="0"/>
          </a:p>
          <a:p>
            <a:r>
              <a:rPr lang="en-US" sz="2000" i="1" dirty="0"/>
              <a:t>Apple always harps on the importance of device testing because iPhone Simulator does not emulate an iPhone processor, disk drive, memory constraints and whatnot. </a:t>
            </a:r>
            <a:endParaRPr lang="en-US" sz="2000" i="1" dirty="0" smtClean="0"/>
          </a:p>
          <a:p>
            <a:r>
              <a:rPr lang="en-US" sz="2000" i="1" dirty="0" smtClean="0"/>
              <a:t>You </a:t>
            </a:r>
            <a:r>
              <a:rPr lang="en-US" sz="2000" i="1" dirty="0"/>
              <a:t>hardly ever get memory warnings unless your Mac is struggling to manage resources itself, unless you simulate (again) memory warnings from the Simulator's menu item.</a:t>
            </a:r>
          </a:p>
          <a:p>
            <a:pPr marL="0" indent="0">
              <a:buNone/>
            </a:pPr>
            <a:r>
              <a:rPr lang="en-US" sz="2200" i="1" dirty="0" smtClean="0"/>
              <a:t> </a:t>
            </a:r>
          </a:p>
          <a:p>
            <a:pPr marL="0" indent="0">
              <a:buNone/>
            </a:pPr>
            <a:r>
              <a:rPr lang="en-US" sz="2200" dirty="0" smtClean="0"/>
              <a:t> </a:t>
            </a:r>
            <a:endParaRPr lang="en-US" sz="2200" b="1" i="1" dirty="0" smtClean="0">
              <a:solidFill>
                <a:srgbClr val="C00000"/>
              </a:solidFill>
            </a:endParaRPr>
          </a:p>
          <a:p>
            <a:pPr marL="0" indent="0">
              <a:buNone/>
            </a:pPr>
            <a:r>
              <a:rPr lang="en-US" dirty="0"/>
              <a:t/>
            </a:r>
            <a:br>
              <a:rPr lang="en-US" dirty="0"/>
            </a:br>
            <a:r>
              <a:rPr lang="en-US" dirty="0" smtClean="0"/>
              <a:t> </a:t>
            </a:r>
          </a:p>
          <a:p>
            <a:pPr marL="0" indent="0">
              <a:buNone/>
            </a:pPr>
            <a:endParaRPr lang="en-US" dirty="0" smtClean="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25</a:t>
            </a:fld>
            <a:endParaRPr lang="en-US" altLang="en-US"/>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0458" y="935052"/>
            <a:ext cx="4093254" cy="5562600"/>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 xmlns:p14="http://schemas.microsoft.com/office/powerpoint/2010/main" val="9064639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 Blackberry</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1143000"/>
            <a:ext cx="8229600" cy="51816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55000" lnSpcReduction="20000"/>
          </a:bodyPr>
          <a:lstStyle/>
          <a:p>
            <a:endParaRPr lang="en-US" dirty="0" smtClean="0"/>
          </a:p>
          <a:p>
            <a:endParaRPr lang="en-US" dirty="0"/>
          </a:p>
          <a:p>
            <a:endParaRPr lang="en-US" dirty="0" smtClean="0"/>
          </a:p>
          <a:p>
            <a:endParaRPr lang="en-US" dirty="0" smtClean="0"/>
          </a:p>
          <a:p>
            <a:pPr marL="0" indent="0">
              <a:buNone/>
            </a:pPr>
            <a:r>
              <a:rPr lang="en-US" sz="2900" b="1" i="1" dirty="0" smtClean="0">
                <a:solidFill>
                  <a:srgbClr val="C00000"/>
                </a:solidFill>
              </a:rPr>
              <a:t>Blackberry </a:t>
            </a:r>
            <a:r>
              <a:rPr lang="en-US" sz="2900" b="1" i="1" dirty="0">
                <a:solidFill>
                  <a:srgbClr val="C00000"/>
                </a:solidFill>
              </a:rPr>
              <a:t>Emulators </a:t>
            </a:r>
            <a:endParaRPr lang="en-US" sz="2900" b="1" i="1" dirty="0" smtClean="0">
              <a:solidFill>
                <a:srgbClr val="C00000"/>
              </a:solidFill>
            </a:endParaRPr>
          </a:p>
          <a:p>
            <a:pPr marL="0" indent="0">
              <a:buNone/>
            </a:pPr>
            <a:r>
              <a:rPr lang="en-US" sz="2900" dirty="0" smtClean="0"/>
              <a:t>• </a:t>
            </a:r>
            <a:r>
              <a:rPr lang="en-US" sz="2900" dirty="0"/>
              <a:t>Model specific blackberry emulators are available from RIM as standalone window applications and also along with BB JDK. </a:t>
            </a:r>
            <a:endParaRPr lang="en-US" sz="2900" dirty="0" smtClean="0"/>
          </a:p>
          <a:p>
            <a:pPr marL="0" indent="0">
              <a:buNone/>
            </a:pPr>
            <a:r>
              <a:rPr lang="en-US" sz="2900" dirty="0" smtClean="0"/>
              <a:t>• </a:t>
            </a:r>
            <a:r>
              <a:rPr lang="en-US" sz="2900" dirty="0"/>
              <a:t>The BlackBerry MDS Simulator and the BlackBerry Email Simulator simulates internet and email services respectively. </a:t>
            </a:r>
            <a:endParaRPr lang="en-US" sz="2900" dirty="0" smtClean="0"/>
          </a:p>
          <a:p>
            <a:pPr marL="0" indent="0">
              <a:buNone/>
            </a:pPr>
            <a:endParaRPr lang="en-US" dirty="0"/>
          </a:p>
          <a:p>
            <a:pPr marL="0" indent="0">
              <a:buNone/>
            </a:pPr>
            <a:r>
              <a:rPr lang="en-US" sz="3300" b="1" i="1" dirty="0" smtClean="0">
                <a:solidFill>
                  <a:srgbClr val="C00000"/>
                </a:solidFill>
              </a:rPr>
              <a:t>Prerequisites </a:t>
            </a:r>
            <a:r>
              <a:rPr lang="en-US" sz="3300" b="1" i="1" dirty="0">
                <a:solidFill>
                  <a:srgbClr val="C00000"/>
                </a:solidFill>
              </a:rPr>
              <a:t>for Blackberry </a:t>
            </a:r>
            <a:r>
              <a:rPr lang="en-US" sz="3300" b="1" i="1" dirty="0" smtClean="0">
                <a:solidFill>
                  <a:srgbClr val="C00000"/>
                </a:solidFill>
              </a:rPr>
              <a:t>Simulator</a:t>
            </a:r>
          </a:p>
          <a:p>
            <a:pPr marL="0" indent="0">
              <a:buNone/>
            </a:pPr>
            <a:r>
              <a:rPr lang="en-US" dirty="0" smtClean="0"/>
              <a:t> </a:t>
            </a:r>
            <a:r>
              <a:rPr lang="en-US" sz="2900" dirty="0"/>
              <a:t>• JRE – Java Runtime Environment </a:t>
            </a:r>
            <a:endParaRPr lang="en-US" sz="2900" dirty="0" smtClean="0"/>
          </a:p>
          <a:p>
            <a:pPr marL="0" indent="0">
              <a:buNone/>
            </a:pPr>
            <a:r>
              <a:rPr lang="en-US" sz="2900" dirty="0" smtClean="0"/>
              <a:t>• </a:t>
            </a:r>
            <a:r>
              <a:rPr lang="en-US" sz="2900" dirty="0"/>
              <a:t>Blackberry simulator package • Blackberry email and MDS </a:t>
            </a:r>
            <a:r>
              <a:rPr lang="en-US" sz="2900" dirty="0" smtClean="0"/>
              <a:t>Simulator</a:t>
            </a:r>
          </a:p>
          <a:p>
            <a:pPr marL="0" indent="0">
              <a:buNone/>
            </a:pPr>
            <a:endParaRPr lang="en-US" sz="2900" dirty="0"/>
          </a:p>
          <a:p>
            <a:pPr marL="0" indent="0">
              <a:buNone/>
            </a:pPr>
            <a:r>
              <a:rPr lang="en-US" dirty="0" smtClean="0"/>
              <a:t> </a:t>
            </a:r>
          </a:p>
          <a:p>
            <a:pPr marL="0" indent="0">
              <a:buNone/>
            </a:pPr>
            <a:r>
              <a:rPr lang="en-US" sz="2900" b="1" i="1" dirty="0" smtClean="0">
                <a:solidFill>
                  <a:srgbClr val="C00000"/>
                </a:solidFill>
              </a:rPr>
              <a:t>Installing </a:t>
            </a:r>
            <a:r>
              <a:rPr lang="en-US" sz="2900" b="1" i="1" dirty="0">
                <a:solidFill>
                  <a:srgbClr val="C00000"/>
                </a:solidFill>
              </a:rPr>
              <a:t>an application on Blackberry </a:t>
            </a:r>
            <a:r>
              <a:rPr lang="en-US" sz="2900" b="1" i="1" dirty="0" smtClean="0">
                <a:solidFill>
                  <a:srgbClr val="C00000"/>
                </a:solidFill>
              </a:rPr>
              <a:t>emulator</a:t>
            </a:r>
          </a:p>
          <a:p>
            <a:pPr marL="0" indent="0">
              <a:buNone/>
            </a:pPr>
            <a:r>
              <a:rPr lang="en-US" dirty="0" smtClean="0"/>
              <a:t>• </a:t>
            </a:r>
            <a:r>
              <a:rPr lang="en-US" sz="2900" dirty="0"/>
              <a:t>If the application is in .cod format, it can be directly loaded in to the emulator from the menu options in emulator. </a:t>
            </a:r>
            <a:endParaRPr lang="en-US" sz="2900" dirty="0" smtClean="0"/>
          </a:p>
          <a:p>
            <a:pPr marL="0" indent="0">
              <a:buNone/>
            </a:pPr>
            <a:r>
              <a:rPr lang="en-US" sz="2900" dirty="0" smtClean="0"/>
              <a:t>• </a:t>
            </a:r>
            <a:r>
              <a:rPr lang="en-US" sz="2900" dirty="0"/>
              <a:t>If the simulator is being used with an IDE or Blackberry JDE it directly loads the application into the simulator and runs it</a:t>
            </a:r>
            <a:r>
              <a:rPr lang="en-US" sz="2900" dirty="0" smtClean="0"/>
              <a:t>.</a:t>
            </a:r>
          </a:p>
          <a:p>
            <a:pPr marL="0" indent="0">
              <a:buNone/>
            </a:pPr>
            <a:r>
              <a:rPr lang="en-US" sz="2900" dirty="0" smtClean="0"/>
              <a:t> </a:t>
            </a:r>
            <a:r>
              <a:rPr lang="en-US" sz="2900" dirty="0"/>
              <a:t>• The blackberry device manager can also be used to for installing the applications on emulator and device </a:t>
            </a: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26</a:t>
            </a:fld>
            <a:endParaRPr lang="en-US" altLang="en-US"/>
          </a:p>
        </p:txBody>
      </p:sp>
      <p:sp>
        <p:nvSpPr>
          <p:cNvPr id="9" name="Rectangle 8"/>
          <p:cNvSpPr/>
          <p:nvPr/>
        </p:nvSpPr>
        <p:spPr>
          <a:xfrm>
            <a:off x="457200" y="914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r>
              <a:rPr lang="en-US" sz="1600" dirty="0"/>
              <a:t>BlackBerry Simulators is different from the other emulators as this is Device model specific (rather than OS version) • Easy to use interface for installing and testing apps </a:t>
            </a:r>
            <a:endParaRPr lang="en-US" sz="1600" dirty="0" smtClean="0"/>
          </a:p>
          <a:p>
            <a:endParaRPr lang="en-US" dirty="0"/>
          </a:p>
        </p:txBody>
      </p:sp>
    </p:spTree>
    <p:extLst>
      <p:ext uri="{BB962C8B-B14F-4D97-AF65-F5344CB8AC3E}">
        <p14:creationId xmlns="" xmlns:p14="http://schemas.microsoft.com/office/powerpoint/2010/main" val="117254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 Windows Phone</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914400"/>
            <a:ext cx="8229600" cy="54102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endParaRPr lang="en-US" dirty="0" smtClean="0"/>
          </a:p>
          <a:p>
            <a:endParaRPr lang="en-US" dirty="0"/>
          </a:p>
          <a:p>
            <a:endParaRPr lang="en-US" dirty="0" smtClean="0"/>
          </a:p>
          <a:p>
            <a:endParaRPr lang="en-US" dirty="0" smtClean="0"/>
          </a:p>
          <a:p>
            <a:pPr marL="0" indent="0">
              <a:buNone/>
            </a:pPr>
            <a:r>
              <a:rPr lang="en-US" sz="1900" b="1" i="1" dirty="0">
                <a:solidFill>
                  <a:srgbClr val="C00000"/>
                </a:solidFill>
              </a:rPr>
              <a:t>The </a:t>
            </a:r>
            <a:r>
              <a:rPr lang="en-US" sz="1900" b="1" i="1" dirty="0" smtClean="0">
                <a:solidFill>
                  <a:srgbClr val="C00000"/>
                </a:solidFill>
              </a:rPr>
              <a:t>Windows Phone </a:t>
            </a:r>
            <a:r>
              <a:rPr lang="en-US" sz="1900" b="1" i="1" dirty="0">
                <a:solidFill>
                  <a:srgbClr val="C00000"/>
                </a:solidFill>
              </a:rPr>
              <a:t>7 emulator </a:t>
            </a:r>
            <a:r>
              <a:rPr lang="en-US" sz="1900" dirty="0"/>
              <a:t>comes with SDK and Windows Developer Tool Kit. </a:t>
            </a:r>
            <a:endParaRPr lang="en-US" sz="1900" dirty="0" smtClean="0"/>
          </a:p>
          <a:p>
            <a:pPr marL="0" indent="0">
              <a:buNone/>
            </a:pPr>
            <a:endParaRPr lang="en-US" sz="1900" dirty="0"/>
          </a:p>
          <a:p>
            <a:pPr marL="0" indent="0">
              <a:buNone/>
            </a:pPr>
            <a:r>
              <a:rPr lang="en-US" sz="1900" b="1" i="1" u="sng" dirty="0" smtClean="0">
                <a:solidFill>
                  <a:srgbClr val="C00000"/>
                </a:solidFill>
              </a:rPr>
              <a:t>Pre-requisites </a:t>
            </a:r>
            <a:r>
              <a:rPr lang="en-US" sz="1900" b="1" i="1" u="sng" dirty="0">
                <a:solidFill>
                  <a:srgbClr val="C00000"/>
                </a:solidFill>
              </a:rPr>
              <a:t>for the emulator </a:t>
            </a:r>
            <a:endParaRPr lang="en-US" sz="1900" b="1" i="1" u="sng" dirty="0" smtClean="0">
              <a:solidFill>
                <a:srgbClr val="C00000"/>
              </a:solidFill>
            </a:endParaRPr>
          </a:p>
          <a:p>
            <a:pPr marL="0" indent="0">
              <a:buNone/>
            </a:pPr>
            <a:r>
              <a:rPr lang="en-US" sz="1900" dirty="0" smtClean="0"/>
              <a:t>•Windows </a:t>
            </a:r>
            <a:r>
              <a:rPr lang="en-US" sz="1900" dirty="0"/>
              <a:t>Vista and higher Desktop OS </a:t>
            </a:r>
            <a:endParaRPr lang="en-US" sz="1900" dirty="0" smtClean="0"/>
          </a:p>
          <a:p>
            <a:pPr marL="0" indent="0">
              <a:buNone/>
            </a:pPr>
            <a:r>
              <a:rPr lang="en-US" sz="1900" dirty="0" smtClean="0"/>
              <a:t>• </a:t>
            </a:r>
            <a:r>
              <a:rPr lang="en-US" sz="1900" dirty="0"/>
              <a:t>Microsoft Silverlight along with silver light toolkit for windows phone </a:t>
            </a:r>
            <a:endParaRPr lang="en-US" sz="1900" dirty="0" smtClean="0"/>
          </a:p>
          <a:p>
            <a:pPr marL="0" indent="0">
              <a:buNone/>
            </a:pPr>
            <a:r>
              <a:rPr lang="en-US" sz="1900" dirty="0" smtClean="0"/>
              <a:t>• </a:t>
            </a:r>
            <a:r>
              <a:rPr lang="en-US" sz="1900" dirty="0"/>
              <a:t>Visual Studio 2010 </a:t>
            </a:r>
            <a:endParaRPr lang="en-US" sz="1900" dirty="0" smtClean="0"/>
          </a:p>
          <a:p>
            <a:pPr marL="0" indent="0">
              <a:buNone/>
            </a:pPr>
            <a:r>
              <a:rPr lang="en-US" sz="1900" dirty="0" smtClean="0"/>
              <a:t>• </a:t>
            </a:r>
            <a:r>
              <a:rPr lang="en-US" sz="1900" dirty="0"/>
              <a:t>Windows mobile 7 </a:t>
            </a:r>
            <a:r>
              <a:rPr lang="en-US" sz="1900" dirty="0" err="1" smtClean="0"/>
              <a:t>sdk</a:t>
            </a:r>
            <a:endParaRPr lang="en-US" sz="1900" dirty="0" smtClean="0"/>
          </a:p>
          <a:p>
            <a:pPr marL="0" indent="0">
              <a:buNone/>
            </a:pPr>
            <a:endParaRPr lang="en-US" sz="1900" dirty="0" smtClean="0"/>
          </a:p>
          <a:p>
            <a:pPr marL="0" indent="0">
              <a:buNone/>
            </a:pPr>
            <a:r>
              <a:rPr lang="en-US" sz="1900" b="1" i="1" dirty="0" smtClean="0">
                <a:solidFill>
                  <a:srgbClr val="C00000"/>
                </a:solidFill>
              </a:rPr>
              <a:t>Installing </a:t>
            </a:r>
            <a:r>
              <a:rPr lang="en-US" sz="1900" b="1" i="1" dirty="0">
                <a:solidFill>
                  <a:srgbClr val="C00000"/>
                </a:solidFill>
              </a:rPr>
              <a:t>applications in </a:t>
            </a:r>
            <a:r>
              <a:rPr lang="en-US" sz="1900" b="1" i="1" dirty="0" smtClean="0">
                <a:solidFill>
                  <a:srgbClr val="C00000"/>
                </a:solidFill>
              </a:rPr>
              <a:t>emulator</a:t>
            </a:r>
          </a:p>
          <a:p>
            <a:pPr marL="0" indent="0">
              <a:buNone/>
            </a:pPr>
            <a:r>
              <a:rPr lang="en-US" sz="1900" dirty="0" smtClean="0"/>
              <a:t> </a:t>
            </a:r>
            <a:r>
              <a:rPr lang="en-US" sz="1900" dirty="0"/>
              <a:t>• Open the “Application Deployment” tool which is the part of “Windows Phone Developers Tool” </a:t>
            </a:r>
            <a:endParaRPr lang="en-US" sz="1900" dirty="0" smtClean="0"/>
          </a:p>
          <a:p>
            <a:pPr marL="0" indent="0">
              <a:buNone/>
            </a:pPr>
            <a:r>
              <a:rPr lang="en-US" sz="1900" dirty="0" smtClean="0"/>
              <a:t>• </a:t>
            </a:r>
            <a:r>
              <a:rPr lang="en-US" sz="1900" dirty="0"/>
              <a:t>Provide the path to the .</a:t>
            </a:r>
            <a:r>
              <a:rPr lang="en-US" sz="1900" dirty="0" err="1"/>
              <a:t>xap</a:t>
            </a:r>
            <a:r>
              <a:rPr lang="en-US" sz="1900" dirty="0"/>
              <a:t> file of the application in the tool </a:t>
            </a:r>
            <a:endParaRPr lang="en-US" sz="1900" dirty="0" smtClean="0"/>
          </a:p>
          <a:p>
            <a:pPr marL="0" indent="0">
              <a:buNone/>
            </a:pPr>
            <a:r>
              <a:rPr lang="en-US" sz="1900" dirty="0" smtClean="0"/>
              <a:t>• </a:t>
            </a:r>
            <a:r>
              <a:rPr lang="en-US" sz="1900" dirty="0"/>
              <a:t>The emulator opens showing the application that has been installed </a:t>
            </a:r>
            <a:endParaRPr lang="en-US" sz="3000"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27</a:t>
            </a:fld>
            <a:endParaRPr lang="en-US" altLang="en-US"/>
          </a:p>
        </p:txBody>
      </p:sp>
      <p:sp>
        <p:nvSpPr>
          <p:cNvPr id="9" name="Rectangle 8"/>
          <p:cNvSpPr/>
          <p:nvPr/>
        </p:nvSpPr>
        <p:spPr>
          <a:xfrm>
            <a:off x="457200" y="914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r>
              <a:rPr lang="en-US" sz="1600" dirty="0"/>
              <a:t>Windows Phone 7 is a mobile operating system developed by Microsoft, and is the successor to its Windows Mobile platform</a:t>
            </a:r>
            <a:r>
              <a:rPr lang="en-US" sz="1600" dirty="0" smtClean="0"/>
              <a:t>.</a:t>
            </a:r>
          </a:p>
          <a:p>
            <a:r>
              <a:rPr lang="en-US" sz="1600" dirty="0" smtClean="0"/>
              <a:t> </a:t>
            </a:r>
            <a:endParaRPr lang="en-US" dirty="0"/>
          </a:p>
        </p:txBody>
      </p:sp>
    </p:spTree>
    <p:extLst>
      <p:ext uri="{BB962C8B-B14F-4D97-AF65-F5344CB8AC3E}">
        <p14:creationId xmlns="" xmlns:p14="http://schemas.microsoft.com/office/powerpoint/2010/main" val="289209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Pros and Cons</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quarter" idx="2"/>
            <p:extLst>
              <p:ext uri="{D42A27DB-BD31-4B8C-83A1-F6EECF244321}">
                <p14:modId xmlns="" xmlns:p14="http://schemas.microsoft.com/office/powerpoint/2010/main" val="3092005615"/>
              </p:ext>
            </p:extLst>
          </p:nvPr>
        </p:nvGraphicFramePr>
        <p:xfrm>
          <a:off x="457200" y="2514600"/>
          <a:ext cx="4040188" cy="384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15"/>
          <p:cNvGraphicFramePr>
            <a:graphicFrameLocks noGrp="1"/>
          </p:cNvGraphicFramePr>
          <p:nvPr>
            <p:ph sz="quarter" idx="4"/>
            <p:extLst>
              <p:ext uri="{D42A27DB-BD31-4B8C-83A1-F6EECF244321}">
                <p14:modId xmlns="" xmlns:p14="http://schemas.microsoft.com/office/powerpoint/2010/main" val="667903420"/>
              </p:ext>
            </p:extLst>
          </p:nvPr>
        </p:nvGraphicFramePr>
        <p:xfrm>
          <a:off x="4645025" y="2514600"/>
          <a:ext cx="4041775" cy="3845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28</a:t>
            </a:fld>
            <a:endParaRPr lang="en-US" altLang="en-US"/>
          </a:p>
        </p:txBody>
      </p:sp>
      <p:pic>
        <p:nvPicPr>
          <p:cNvPr id="11" name="Picture 10"/>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656460" y="990600"/>
            <a:ext cx="1438275" cy="1397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5734183" y="990600"/>
            <a:ext cx="1495425" cy="1397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 xmlns:p14="http://schemas.microsoft.com/office/powerpoint/2010/main" val="333055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8" name="object 2"/>
          <p:cNvSpPr/>
          <p:nvPr/>
        </p:nvSpPr>
        <p:spPr>
          <a:xfrm>
            <a:off x="152400" y="1600200"/>
            <a:ext cx="3733800" cy="4419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152401" y="1066800"/>
            <a:ext cx="3733800"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a:cs typeface="Arial"/>
              </a:rPr>
              <a:t>HOMEWORK REVIEW</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3</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
        <p:nvSpPr>
          <p:cNvPr id="9" name="object 8"/>
          <p:cNvSpPr/>
          <p:nvPr/>
        </p:nvSpPr>
        <p:spPr>
          <a:xfrm>
            <a:off x="152400" y="6096000"/>
            <a:ext cx="3810000" cy="381000"/>
          </a:xfrm>
          <a:custGeom>
            <a:avLst/>
            <a:gdLst/>
            <a:ahLst/>
            <a:cxnLst/>
            <a:rect l="l" t="t" r="r" b="b"/>
            <a:pathLst>
              <a:path w="2971800" h="533400">
                <a:moveTo>
                  <a:pt x="2882900" y="0"/>
                </a:moveTo>
                <a:lnTo>
                  <a:pt x="88902" y="0"/>
                </a:lnTo>
                <a:lnTo>
                  <a:pt x="54297" y="6986"/>
                </a:lnTo>
                <a:lnTo>
                  <a:pt x="26038" y="26038"/>
                </a:lnTo>
                <a:lnTo>
                  <a:pt x="6986" y="54297"/>
                </a:lnTo>
                <a:lnTo>
                  <a:pt x="0" y="88901"/>
                </a:lnTo>
                <a:lnTo>
                  <a:pt x="0" y="444497"/>
                </a:lnTo>
                <a:lnTo>
                  <a:pt x="6986" y="479102"/>
                </a:lnTo>
                <a:lnTo>
                  <a:pt x="26038" y="507361"/>
                </a:lnTo>
                <a:lnTo>
                  <a:pt x="54297" y="526413"/>
                </a:lnTo>
                <a:lnTo>
                  <a:pt x="88902" y="533400"/>
                </a:lnTo>
                <a:lnTo>
                  <a:pt x="2882900" y="533400"/>
                </a:lnTo>
                <a:lnTo>
                  <a:pt x="2917503" y="526413"/>
                </a:lnTo>
                <a:lnTo>
                  <a:pt x="2945761" y="507361"/>
                </a:lnTo>
                <a:lnTo>
                  <a:pt x="2964813" y="479102"/>
                </a:lnTo>
                <a:lnTo>
                  <a:pt x="2971800" y="444497"/>
                </a:lnTo>
                <a:lnTo>
                  <a:pt x="2971800" y="88901"/>
                </a:lnTo>
                <a:lnTo>
                  <a:pt x="2964813" y="54297"/>
                </a:lnTo>
                <a:lnTo>
                  <a:pt x="2945761" y="26038"/>
                </a:lnTo>
                <a:lnTo>
                  <a:pt x="2917503" y="6986"/>
                </a:lnTo>
                <a:lnTo>
                  <a:pt x="2882900" y="0"/>
                </a:lnTo>
                <a:close/>
              </a:path>
            </a:pathLst>
          </a:custGeom>
          <a:solidFill>
            <a:srgbClr val="607E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r>
              <a:rPr lang="en-US" b="1" dirty="0" smtClean="0">
                <a:solidFill>
                  <a:schemeClr val="bg1"/>
                </a:solidFill>
              </a:rPr>
              <a:t>Functional Test </a:t>
            </a:r>
            <a:endParaRPr b="1" dirty="0">
              <a:solidFill>
                <a:schemeClr val="bg1"/>
              </a:solidFill>
            </a:endParaRPr>
          </a:p>
        </p:txBody>
      </p:sp>
      <p:graphicFrame>
        <p:nvGraphicFramePr>
          <p:cNvPr id="11" name="object 7"/>
          <p:cNvGraphicFramePr>
            <a:graphicFrameLocks noGrp="1"/>
          </p:cNvGraphicFramePr>
          <p:nvPr/>
        </p:nvGraphicFramePr>
        <p:xfrm>
          <a:off x="3962400" y="1143001"/>
          <a:ext cx="5029200" cy="5374362"/>
        </p:xfrm>
        <a:graphic>
          <a:graphicData uri="http://schemas.openxmlformats.org/drawingml/2006/table">
            <a:tbl>
              <a:tblPr firstRow="1" bandRow="1">
                <a:tableStyleId>{2D5ABB26-0587-4C30-8999-92F81FD0307C}</a:tableStyleId>
              </a:tblPr>
              <a:tblGrid>
                <a:gridCol w="1297858"/>
                <a:gridCol w="1468202"/>
                <a:gridCol w="2263140"/>
              </a:tblGrid>
              <a:tr h="421447">
                <a:tc>
                  <a:txBody>
                    <a:bodyPr/>
                    <a:lstStyle/>
                    <a:p>
                      <a:pPr marL="84455">
                        <a:lnSpc>
                          <a:spcPct val="100000"/>
                        </a:lnSpc>
                        <a:spcBef>
                          <a:spcPts val="310"/>
                        </a:spcBef>
                      </a:pPr>
                      <a:r>
                        <a:rPr sz="1800" b="1" dirty="0">
                          <a:solidFill>
                            <a:srgbClr val="FFFFFF"/>
                          </a:solidFill>
                          <a:latin typeface="Trebuchet MS"/>
                          <a:cs typeface="Trebuchet MS"/>
                        </a:rPr>
                        <a:t>Case</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CE6D8"/>
                    </a:solidFill>
                  </a:tcPr>
                </a:tc>
                <a:tc>
                  <a:txBody>
                    <a:bodyPr/>
                    <a:lstStyle/>
                    <a:p>
                      <a:pPr marL="84455">
                        <a:lnSpc>
                          <a:spcPct val="100000"/>
                        </a:lnSpc>
                        <a:spcBef>
                          <a:spcPts val="310"/>
                        </a:spcBef>
                      </a:pPr>
                      <a:r>
                        <a:rPr sz="1800" b="1" spc="-5" dirty="0">
                          <a:solidFill>
                            <a:srgbClr val="FFFFFF"/>
                          </a:solidFill>
                          <a:latin typeface="Trebuchet MS"/>
                          <a:cs typeface="Trebuchet MS"/>
                        </a:rPr>
                        <a:t>Description</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dirty="0">
                          <a:solidFill>
                            <a:srgbClr val="FFFFFF"/>
                          </a:solidFill>
                          <a:latin typeface="Trebuchet MS"/>
                          <a:cs typeface="Trebuchet MS"/>
                        </a:rPr>
                        <a:t>Result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r>
              <a:tr h="1073828">
                <a:tc>
                  <a:txBody>
                    <a:bodyPr/>
                    <a:lstStyle/>
                    <a:p>
                      <a:pPr marL="84455">
                        <a:lnSpc>
                          <a:spcPct val="100000"/>
                        </a:lnSpc>
                        <a:spcBef>
                          <a:spcPts val="210"/>
                        </a:spcBef>
                      </a:pPr>
                      <a:r>
                        <a:rPr sz="1600" dirty="0">
                          <a:latin typeface="Arial"/>
                          <a:cs typeface="Arial"/>
                        </a:rPr>
                        <a:t>Button</a:t>
                      </a:r>
                      <a:r>
                        <a:rPr sz="1600" spc="-190" dirty="0">
                          <a:latin typeface="Arial"/>
                          <a:cs typeface="Arial"/>
                        </a:rPr>
                        <a:t> </a:t>
                      </a:r>
                      <a:r>
                        <a:rPr sz="1600" dirty="0">
                          <a:latin typeface="Arial"/>
                          <a:cs typeface="Arial"/>
                        </a:rPr>
                        <a:t>A</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DCEF"/>
                    </a:solidFill>
                  </a:tcPr>
                </a:tc>
                <a:tc>
                  <a:txBody>
                    <a:bodyPr/>
                    <a:lstStyle/>
                    <a:p>
                      <a:pPr marL="84455" marR="163195">
                        <a:lnSpc>
                          <a:spcPct val="99200"/>
                        </a:lnSpc>
                        <a:spcBef>
                          <a:spcPts val="220"/>
                        </a:spcBef>
                      </a:pPr>
                      <a:r>
                        <a:rPr sz="1400" spc="-15" dirty="0">
                          <a:solidFill>
                            <a:srgbClr val="FFFFFF"/>
                          </a:solidFill>
                          <a:latin typeface="Arial"/>
                          <a:cs typeface="Arial"/>
                        </a:rPr>
                        <a:t>Verify </a:t>
                      </a:r>
                      <a:r>
                        <a:rPr sz="1400" dirty="0">
                          <a:solidFill>
                            <a:srgbClr val="FFFFFF"/>
                          </a:solidFill>
                          <a:latin typeface="Arial"/>
                          <a:cs typeface="Arial"/>
                        </a:rPr>
                        <a:t>that when  Button A is</a:t>
                      </a:r>
                      <a:r>
                        <a:rPr sz="1400" spc="-260" dirty="0">
                          <a:solidFill>
                            <a:srgbClr val="FFFFFF"/>
                          </a:solidFill>
                          <a:latin typeface="Arial"/>
                          <a:cs typeface="Arial"/>
                        </a:rPr>
                        <a:t> </a:t>
                      </a:r>
                      <a:r>
                        <a:rPr sz="1400" dirty="0">
                          <a:solidFill>
                            <a:srgbClr val="FFFFFF"/>
                          </a:solidFill>
                          <a:latin typeface="Arial"/>
                          <a:cs typeface="Arial"/>
                        </a:rPr>
                        <a:t>pressed,  sound tone A  appeared</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60A15"/>
                    </a:solidFill>
                  </a:tcPr>
                </a:tc>
                <a:tc>
                  <a:txBody>
                    <a:bodyPr/>
                    <a:lstStyle/>
                    <a:p>
                      <a:pPr marL="84455" marR="84455">
                        <a:lnSpc>
                          <a:spcPct val="98200"/>
                        </a:lnSpc>
                        <a:spcBef>
                          <a:spcPts val="240"/>
                        </a:spcBef>
                      </a:pPr>
                      <a:r>
                        <a:rPr sz="1400" dirty="0">
                          <a:solidFill>
                            <a:schemeClr val="tx1"/>
                          </a:solidFill>
                          <a:latin typeface="Arial"/>
                          <a:cs typeface="Arial"/>
                        </a:rPr>
                        <a:t>When button A is pressed</a:t>
                      </a:r>
                      <a:r>
                        <a:rPr sz="1400" spc="-260" dirty="0">
                          <a:solidFill>
                            <a:schemeClr val="tx1"/>
                          </a:solidFill>
                          <a:latin typeface="Arial"/>
                          <a:cs typeface="Arial"/>
                        </a:rPr>
                        <a:t> </a:t>
                      </a:r>
                      <a:r>
                        <a:rPr sz="1400" dirty="0" smtClean="0">
                          <a:solidFill>
                            <a:schemeClr val="tx1"/>
                          </a:solidFill>
                          <a:latin typeface="Arial"/>
                          <a:cs typeface="Arial"/>
                        </a:rPr>
                        <a:t>the </a:t>
                      </a:r>
                      <a:r>
                        <a:rPr sz="1400" dirty="0">
                          <a:solidFill>
                            <a:schemeClr val="tx1"/>
                          </a:solidFill>
                          <a:latin typeface="Arial"/>
                          <a:cs typeface="Arial"/>
                        </a:rPr>
                        <a:t>sound tone A should </a:t>
                      </a:r>
                      <a:r>
                        <a:rPr sz="1400" dirty="0" smtClean="0">
                          <a:solidFill>
                            <a:schemeClr val="tx1"/>
                          </a:solidFill>
                          <a:latin typeface="Arial"/>
                          <a:cs typeface="Arial"/>
                        </a:rPr>
                        <a:t>be </a:t>
                      </a:r>
                      <a:r>
                        <a:rPr sz="1400" spc="-5" dirty="0">
                          <a:solidFill>
                            <a:schemeClr val="tx1"/>
                          </a:solidFill>
                          <a:latin typeface="Arial"/>
                          <a:cs typeface="Arial"/>
                        </a:rPr>
                        <a:t>audible</a:t>
                      </a:r>
                      <a:endParaRPr sz="14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6">
                        <a:lumMod val="60000"/>
                        <a:lumOff val="40000"/>
                      </a:schemeClr>
                    </a:solidFill>
                  </a:tcPr>
                </a:tc>
              </a:tr>
              <a:tr h="1073829">
                <a:tc>
                  <a:txBody>
                    <a:bodyPr/>
                    <a:lstStyle/>
                    <a:p>
                      <a:pPr marL="84455">
                        <a:lnSpc>
                          <a:spcPct val="100000"/>
                        </a:lnSpc>
                        <a:spcBef>
                          <a:spcPts val="309"/>
                        </a:spcBef>
                      </a:pPr>
                      <a:r>
                        <a:rPr sz="1600" dirty="0">
                          <a:latin typeface="Arial"/>
                          <a:cs typeface="Arial"/>
                        </a:rPr>
                        <a:t>Button</a:t>
                      </a:r>
                      <a:r>
                        <a:rPr sz="1600" spc="-100" dirty="0">
                          <a:latin typeface="Arial"/>
                          <a:cs typeface="Arial"/>
                        </a:rPr>
                        <a:t> </a:t>
                      </a:r>
                      <a:r>
                        <a:rPr sz="1600" dirty="0">
                          <a:latin typeface="Arial"/>
                          <a:cs typeface="Arial"/>
                        </a:rPr>
                        <a:t>B</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FF7"/>
                    </a:solidFill>
                  </a:tcPr>
                </a:tc>
                <a:tc>
                  <a:txBody>
                    <a:bodyPr/>
                    <a:lstStyle/>
                    <a:p>
                      <a:pPr marL="84455" marR="143510">
                        <a:lnSpc>
                          <a:spcPct val="99200"/>
                        </a:lnSpc>
                        <a:spcBef>
                          <a:spcPts val="320"/>
                        </a:spcBef>
                      </a:pPr>
                      <a:r>
                        <a:rPr sz="1400" spc="-15" dirty="0">
                          <a:solidFill>
                            <a:srgbClr val="FFFFFF"/>
                          </a:solidFill>
                          <a:latin typeface="Arial"/>
                          <a:cs typeface="Arial"/>
                        </a:rPr>
                        <a:t>Verify </a:t>
                      </a:r>
                      <a:r>
                        <a:rPr sz="1400" dirty="0">
                          <a:solidFill>
                            <a:srgbClr val="FFFFFF"/>
                          </a:solidFill>
                          <a:latin typeface="Arial"/>
                          <a:cs typeface="Arial"/>
                        </a:rPr>
                        <a:t>that when  Button B is</a:t>
                      </a:r>
                      <a:r>
                        <a:rPr sz="1400" spc="-100" dirty="0">
                          <a:solidFill>
                            <a:srgbClr val="FFFFFF"/>
                          </a:solidFill>
                          <a:latin typeface="Arial"/>
                          <a:cs typeface="Arial"/>
                        </a:rPr>
                        <a:t> </a:t>
                      </a:r>
                      <a:r>
                        <a:rPr sz="1400" dirty="0">
                          <a:solidFill>
                            <a:srgbClr val="FFFFFF"/>
                          </a:solidFill>
                          <a:latin typeface="Arial"/>
                          <a:cs typeface="Arial"/>
                        </a:rPr>
                        <a:t>pressed,  sound tone B  appeared</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60A15"/>
                    </a:solidFill>
                  </a:tcPr>
                </a:tc>
                <a:tc>
                  <a:txBody>
                    <a:bodyPr/>
                    <a:lstStyle/>
                    <a:p>
                      <a:pPr marL="84455" marR="232410">
                        <a:lnSpc>
                          <a:spcPct val="98200"/>
                        </a:lnSpc>
                        <a:spcBef>
                          <a:spcPts val="340"/>
                        </a:spcBef>
                      </a:pPr>
                      <a:r>
                        <a:rPr sz="1400" dirty="0">
                          <a:solidFill>
                            <a:schemeClr val="tx1"/>
                          </a:solidFill>
                          <a:latin typeface="Arial"/>
                          <a:cs typeface="Arial"/>
                        </a:rPr>
                        <a:t>When button B is pressed  the sound tone B should</a:t>
                      </a:r>
                      <a:r>
                        <a:rPr sz="1400" spc="-100" dirty="0">
                          <a:solidFill>
                            <a:schemeClr val="tx1"/>
                          </a:solidFill>
                          <a:latin typeface="Arial"/>
                          <a:cs typeface="Arial"/>
                        </a:rPr>
                        <a:t> </a:t>
                      </a:r>
                      <a:r>
                        <a:rPr sz="1400" dirty="0">
                          <a:solidFill>
                            <a:schemeClr val="tx1"/>
                          </a:solidFill>
                          <a:latin typeface="Arial"/>
                          <a:cs typeface="Arial"/>
                        </a:rPr>
                        <a:t>be  </a:t>
                      </a:r>
                      <a:r>
                        <a:rPr sz="1400" spc="-5" dirty="0">
                          <a:solidFill>
                            <a:schemeClr val="tx1"/>
                          </a:solidFill>
                          <a:latin typeface="Arial"/>
                          <a:cs typeface="Arial"/>
                        </a:rPr>
                        <a:t>audible</a:t>
                      </a:r>
                      <a:endParaRPr sz="14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60000"/>
                        <a:lumOff val="40000"/>
                      </a:schemeClr>
                    </a:solidFill>
                  </a:tcPr>
                </a:tc>
              </a:tr>
              <a:tr h="1073829">
                <a:tc>
                  <a:txBody>
                    <a:bodyPr/>
                    <a:lstStyle/>
                    <a:p>
                      <a:pPr marL="84455">
                        <a:lnSpc>
                          <a:spcPct val="100000"/>
                        </a:lnSpc>
                        <a:spcBef>
                          <a:spcPts val="310"/>
                        </a:spcBef>
                      </a:pPr>
                      <a:r>
                        <a:rPr sz="1600" dirty="0">
                          <a:latin typeface="Arial"/>
                          <a:cs typeface="Arial"/>
                        </a:rPr>
                        <a:t>Button</a:t>
                      </a:r>
                      <a:r>
                        <a:rPr sz="1600" spc="-100" dirty="0">
                          <a:latin typeface="Arial"/>
                          <a:cs typeface="Arial"/>
                        </a:rPr>
                        <a:t> </a:t>
                      </a:r>
                      <a:r>
                        <a:rPr sz="1600" dirty="0">
                          <a:latin typeface="Arial"/>
                          <a:cs typeface="Arial"/>
                        </a:rPr>
                        <a:t>C</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CEF"/>
                    </a:solidFill>
                  </a:tcPr>
                </a:tc>
                <a:tc>
                  <a:txBody>
                    <a:bodyPr/>
                    <a:lstStyle/>
                    <a:p>
                      <a:pPr marL="84455" marR="133350">
                        <a:lnSpc>
                          <a:spcPct val="99200"/>
                        </a:lnSpc>
                        <a:spcBef>
                          <a:spcPts val="320"/>
                        </a:spcBef>
                      </a:pPr>
                      <a:r>
                        <a:rPr sz="1400" spc="-15" dirty="0">
                          <a:solidFill>
                            <a:srgbClr val="FFFFFF"/>
                          </a:solidFill>
                          <a:latin typeface="Arial"/>
                          <a:cs typeface="Arial"/>
                        </a:rPr>
                        <a:t>Verify </a:t>
                      </a:r>
                      <a:r>
                        <a:rPr sz="1400" dirty="0">
                          <a:solidFill>
                            <a:srgbClr val="FFFFFF"/>
                          </a:solidFill>
                          <a:latin typeface="Arial"/>
                          <a:cs typeface="Arial"/>
                        </a:rPr>
                        <a:t>that when  Button C is</a:t>
                      </a:r>
                      <a:r>
                        <a:rPr sz="1400" spc="-100" dirty="0">
                          <a:solidFill>
                            <a:srgbClr val="FFFFFF"/>
                          </a:solidFill>
                          <a:latin typeface="Arial"/>
                          <a:cs typeface="Arial"/>
                        </a:rPr>
                        <a:t> </a:t>
                      </a:r>
                      <a:r>
                        <a:rPr sz="1400" dirty="0">
                          <a:solidFill>
                            <a:srgbClr val="FFFFFF"/>
                          </a:solidFill>
                          <a:latin typeface="Arial"/>
                          <a:cs typeface="Arial"/>
                        </a:rPr>
                        <a:t>pressed,  sound tone C  appeared</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60A15"/>
                    </a:solidFill>
                  </a:tcPr>
                </a:tc>
                <a:tc>
                  <a:txBody>
                    <a:bodyPr/>
                    <a:lstStyle/>
                    <a:p>
                      <a:pPr marL="84455" marR="222885">
                        <a:lnSpc>
                          <a:spcPct val="98200"/>
                        </a:lnSpc>
                        <a:spcBef>
                          <a:spcPts val="340"/>
                        </a:spcBef>
                      </a:pPr>
                      <a:r>
                        <a:rPr sz="1400" dirty="0">
                          <a:solidFill>
                            <a:schemeClr val="tx1"/>
                          </a:solidFill>
                          <a:latin typeface="Arial"/>
                          <a:cs typeface="Arial"/>
                        </a:rPr>
                        <a:t>When button C is pressed  the sound tone C should</a:t>
                      </a:r>
                      <a:r>
                        <a:rPr sz="1400" spc="-100" dirty="0">
                          <a:solidFill>
                            <a:schemeClr val="tx1"/>
                          </a:solidFill>
                          <a:latin typeface="Arial"/>
                          <a:cs typeface="Arial"/>
                        </a:rPr>
                        <a:t> </a:t>
                      </a:r>
                      <a:r>
                        <a:rPr sz="1400" dirty="0">
                          <a:solidFill>
                            <a:schemeClr val="tx1"/>
                          </a:solidFill>
                          <a:latin typeface="Arial"/>
                          <a:cs typeface="Arial"/>
                        </a:rPr>
                        <a:t>be  </a:t>
                      </a:r>
                      <a:r>
                        <a:rPr sz="1400" spc="-5" dirty="0">
                          <a:solidFill>
                            <a:schemeClr val="tx1"/>
                          </a:solidFill>
                          <a:latin typeface="Arial"/>
                          <a:cs typeface="Arial"/>
                        </a:rPr>
                        <a:t>audible</a:t>
                      </a:r>
                      <a:endParaRPr sz="14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60000"/>
                        <a:lumOff val="40000"/>
                      </a:schemeClr>
                    </a:solidFill>
                  </a:tcPr>
                </a:tc>
              </a:tr>
              <a:tr h="1731429">
                <a:tc>
                  <a:txBody>
                    <a:bodyPr/>
                    <a:lstStyle/>
                    <a:p>
                      <a:pPr marL="84455" marR="114935">
                        <a:lnSpc>
                          <a:spcPct val="98200"/>
                        </a:lnSpc>
                        <a:spcBef>
                          <a:spcPts val="340"/>
                        </a:spcBef>
                      </a:pPr>
                      <a:r>
                        <a:rPr sz="1400" dirty="0">
                          <a:latin typeface="Arial"/>
                          <a:cs typeface="Arial"/>
                        </a:rPr>
                        <a:t>Combination  of buttons  and</a:t>
                      </a:r>
                      <a:r>
                        <a:rPr sz="1400" spc="-100" dirty="0">
                          <a:latin typeface="Arial"/>
                          <a:cs typeface="Arial"/>
                        </a:rPr>
                        <a:t> </a:t>
                      </a:r>
                      <a:r>
                        <a:rPr sz="1400" dirty="0">
                          <a:latin typeface="Arial"/>
                          <a:cs typeface="Arial"/>
                        </a:rPr>
                        <a:t>sounds</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FF7"/>
                    </a:solidFill>
                  </a:tcPr>
                </a:tc>
                <a:tc>
                  <a:txBody>
                    <a:bodyPr/>
                    <a:lstStyle/>
                    <a:p>
                      <a:pPr marL="84455" marR="241935">
                        <a:lnSpc>
                          <a:spcPct val="100000"/>
                        </a:lnSpc>
                        <a:spcBef>
                          <a:spcPts val="309"/>
                        </a:spcBef>
                      </a:pPr>
                      <a:r>
                        <a:rPr sz="1400" spc="-15" dirty="0">
                          <a:solidFill>
                            <a:srgbClr val="FFFFFF"/>
                          </a:solidFill>
                          <a:latin typeface="Arial"/>
                          <a:cs typeface="Arial"/>
                        </a:rPr>
                        <a:t>Verify </a:t>
                      </a:r>
                      <a:r>
                        <a:rPr sz="1400" dirty="0">
                          <a:solidFill>
                            <a:srgbClr val="FFFFFF"/>
                          </a:solidFill>
                          <a:latin typeface="Arial"/>
                          <a:cs typeface="Arial"/>
                        </a:rPr>
                        <a:t>that when  A,B,C buttons are  pressed  </a:t>
                      </a:r>
                      <a:r>
                        <a:rPr sz="1400" spc="-10" dirty="0">
                          <a:solidFill>
                            <a:srgbClr val="FFFFFF"/>
                          </a:solidFill>
                          <a:latin typeface="Arial"/>
                          <a:cs typeface="Arial"/>
                        </a:rPr>
                        <a:t>consecutively, </a:t>
                      </a:r>
                      <a:r>
                        <a:rPr sz="1400" dirty="0">
                          <a:solidFill>
                            <a:srgbClr val="FFFFFF"/>
                          </a:solidFill>
                          <a:latin typeface="Arial"/>
                          <a:cs typeface="Arial"/>
                        </a:rPr>
                        <a:t>the  specific sound  A,B,C  is</a:t>
                      </a:r>
                      <a:r>
                        <a:rPr sz="1400" spc="-100" dirty="0">
                          <a:solidFill>
                            <a:srgbClr val="FFFFFF"/>
                          </a:solidFill>
                          <a:latin typeface="Arial"/>
                          <a:cs typeface="Arial"/>
                        </a:rPr>
                        <a:t> </a:t>
                      </a:r>
                      <a:r>
                        <a:rPr sz="1400" dirty="0">
                          <a:solidFill>
                            <a:srgbClr val="FFFFFF"/>
                          </a:solidFill>
                          <a:latin typeface="Arial"/>
                          <a:cs typeface="Arial"/>
                        </a:rPr>
                        <a:t>appeared</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60A15"/>
                    </a:solidFill>
                  </a:tcPr>
                </a:tc>
                <a:tc>
                  <a:txBody>
                    <a:bodyPr/>
                    <a:lstStyle/>
                    <a:p>
                      <a:pPr marL="84455" marR="163195">
                        <a:lnSpc>
                          <a:spcPct val="99200"/>
                        </a:lnSpc>
                        <a:spcBef>
                          <a:spcPts val="320"/>
                        </a:spcBef>
                      </a:pPr>
                      <a:r>
                        <a:rPr sz="1400" dirty="0">
                          <a:solidFill>
                            <a:schemeClr val="tx1"/>
                          </a:solidFill>
                          <a:latin typeface="Arial"/>
                          <a:cs typeface="Arial"/>
                        </a:rPr>
                        <a:t>When buttons A,B, C are  pressed </a:t>
                      </a:r>
                      <a:r>
                        <a:rPr sz="1400" spc="-10" dirty="0">
                          <a:solidFill>
                            <a:schemeClr val="tx1"/>
                          </a:solidFill>
                          <a:latin typeface="Arial"/>
                          <a:cs typeface="Arial"/>
                        </a:rPr>
                        <a:t>consecutively, </a:t>
                      </a:r>
                      <a:r>
                        <a:rPr sz="1400" dirty="0">
                          <a:solidFill>
                            <a:schemeClr val="tx1"/>
                          </a:solidFill>
                          <a:latin typeface="Arial"/>
                          <a:cs typeface="Arial"/>
                        </a:rPr>
                        <a:t>the  audible tones A, B, C</a:t>
                      </a:r>
                      <a:r>
                        <a:rPr sz="1400" spc="-180" dirty="0">
                          <a:solidFill>
                            <a:schemeClr val="tx1"/>
                          </a:solidFill>
                          <a:latin typeface="Arial"/>
                          <a:cs typeface="Arial"/>
                        </a:rPr>
                        <a:t> </a:t>
                      </a:r>
                      <a:r>
                        <a:rPr sz="1400" dirty="0">
                          <a:solidFill>
                            <a:schemeClr val="tx1"/>
                          </a:solidFill>
                          <a:latin typeface="Arial"/>
                          <a:cs typeface="Arial"/>
                        </a:rPr>
                        <a:t>should  be</a:t>
                      </a:r>
                      <a:r>
                        <a:rPr sz="1400" spc="-100" dirty="0">
                          <a:solidFill>
                            <a:schemeClr val="tx1"/>
                          </a:solidFill>
                          <a:latin typeface="Arial"/>
                          <a:cs typeface="Arial"/>
                        </a:rPr>
                        <a:t> </a:t>
                      </a:r>
                      <a:r>
                        <a:rPr sz="1400" dirty="0">
                          <a:solidFill>
                            <a:schemeClr val="tx1"/>
                          </a:solidFill>
                          <a:latin typeface="Arial"/>
                          <a:cs typeface="Arial"/>
                        </a:rPr>
                        <a:t>observed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60000"/>
                        <a:lumOff val="40000"/>
                      </a:schemeClr>
                    </a:solidFill>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8" name="object 2"/>
          <p:cNvSpPr/>
          <p:nvPr/>
        </p:nvSpPr>
        <p:spPr>
          <a:xfrm>
            <a:off x="152400" y="1600200"/>
            <a:ext cx="3733800" cy="4419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152401" y="1066800"/>
            <a:ext cx="3733800"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a:cs typeface="Arial"/>
              </a:rPr>
              <a:t>HOMEWORK REVIEW</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4</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
        <p:nvSpPr>
          <p:cNvPr id="9" name="object 8"/>
          <p:cNvSpPr/>
          <p:nvPr/>
        </p:nvSpPr>
        <p:spPr>
          <a:xfrm>
            <a:off x="152400" y="6096000"/>
            <a:ext cx="3810000" cy="381000"/>
          </a:xfrm>
          <a:custGeom>
            <a:avLst/>
            <a:gdLst/>
            <a:ahLst/>
            <a:cxnLst/>
            <a:rect l="l" t="t" r="r" b="b"/>
            <a:pathLst>
              <a:path w="2971800" h="533400">
                <a:moveTo>
                  <a:pt x="2882900" y="0"/>
                </a:moveTo>
                <a:lnTo>
                  <a:pt x="88902" y="0"/>
                </a:lnTo>
                <a:lnTo>
                  <a:pt x="54297" y="6986"/>
                </a:lnTo>
                <a:lnTo>
                  <a:pt x="26038" y="26038"/>
                </a:lnTo>
                <a:lnTo>
                  <a:pt x="6986" y="54297"/>
                </a:lnTo>
                <a:lnTo>
                  <a:pt x="0" y="88901"/>
                </a:lnTo>
                <a:lnTo>
                  <a:pt x="0" y="444497"/>
                </a:lnTo>
                <a:lnTo>
                  <a:pt x="6986" y="479102"/>
                </a:lnTo>
                <a:lnTo>
                  <a:pt x="26038" y="507361"/>
                </a:lnTo>
                <a:lnTo>
                  <a:pt x="54297" y="526413"/>
                </a:lnTo>
                <a:lnTo>
                  <a:pt x="88902" y="533400"/>
                </a:lnTo>
                <a:lnTo>
                  <a:pt x="2882900" y="533400"/>
                </a:lnTo>
                <a:lnTo>
                  <a:pt x="2917503" y="526413"/>
                </a:lnTo>
                <a:lnTo>
                  <a:pt x="2945761" y="507361"/>
                </a:lnTo>
                <a:lnTo>
                  <a:pt x="2964813" y="479102"/>
                </a:lnTo>
                <a:lnTo>
                  <a:pt x="2971800" y="444497"/>
                </a:lnTo>
                <a:lnTo>
                  <a:pt x="2971800" y="88901"/>
                </a:lnTo>
                <a:lnTo>
                  <a:pt x="2964813" y="54297"/>
                </a:lnTo>
                <a:lnTo>
                  <a:pt x="2945761" y="26038"/>
                </a:lnTo>
                <a:lnTo>
                  <a:pt x="2917503" y="6986"/>
                </a:lnTo>
                <a:lnTo>
                  <a:pt x="2882900" y="0"/>
                </a:lnTo>
                <a:close/>
              </a:path>
            </a:pathLst>
          </a:custGeom>
          <a:solidFill>
            <a:srgbClr val="607E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r>
              <a:rPr lang="en-US" b="1" dirty="0" smtClean="0">
                <a:solidFill>
                  <a:schemeClr val="bg1"/>
                </a:solidFill>
              </a:rPr>
              <a:t>UI Test </a:t>
            </a:r>
            <a:endParaRPr b="1" dirty="0">
              <a:solidFill>
                <a:schemeClr val="bg1"/>
              </a:solidFill>
            </a:endParaRPr>
          </a:p>
        </p:txBody>
      </p:sp>
      <p:graphicFrame>
        <p:nvGraphicFramePr>
          <p:cNvPr id="14" name="object 5"/>
          <p:cNvGraphicFramePr>
            <a:graphicFrameLocks noGrp="1"/>
          </p:cNvGraphicFramePr>
          <p:nvPr/>
        </p:nvGraphicFramePr>
        <p:xfrm>
          <a:off x="4038600" y="1143001"/>
          <a:ext cx="4876800" cy="5355931"/>
        </p:xfrm>
        <a:graphic>
          <a:graphicData uri="http://schemas.openxmlformats.org/drawingml/2006/table">
            <a:tbl>
              <a:tblPr firstRow="1" bandRow="1">
                <a:tableStyleId>{2D5ABB26-0587-4C30-8999-92F81FD0307C}</a:tableStyleId>
              </a:tblPr>
              <a:tblGrid>
                <a:gridCol w="1625600"/>
                <a:gridCol w="1625600"/>
                <a:gridCol w="1625600"/>
              </a:tblGrid>
              <a:tr h="333908">
                <a:tc>
                  <a:txBody>
                    <a:bodyPr/>
                    <a:lstStyle/>
                    <a:p>
                      <a:pPr marL="85090">
                        <a:lnSpc>
                          <a:spcPct val="100000"/>
                        </a:lnSpc>
                        <a:spcBef>
                          <a:spcPts val="310"/>
                        </a:spcBef>
                      </a:pPr>
                      <a:r>
                        <a:rPr sz="1800" b="1" dirty="0">
                          <a:solidFill>
                            <a:srgbClr val="FFFFFF"/>
                          </a:solidFill>
                          <a:latin typeface="Trebuchet MS"/>
                          <a:cs typeface="Trebuchet MS"/>
                        </a:rPr>
                        <a:t>Case</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spc="-5" dirty="0">
                          <a:solidFill>
                            <a:srgbClr val="FFFFFF"/>
                          </a:solidFill>
                          <a:latin typeface="Trebuchet MS"/>
                          <a:cs typeface="Trebuchet MS"/>
                        </a:rPr>
                        <a:t>Description</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dirty="0">
                          <a:solidFill>
                            <a:srgbClr val="FFFFFF"/>
                          </a:solidFill>
                          <a:latin typeface="Trebuchet MS"/>
                          <a:cs typeface="Trebuchet MS"/>
                        </a:rPr>
                        <a:t>Result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r>
              <a:tr h="504291">
                <a:tc>
                  <a:txBody>
                    <a:bodyPr/>
                    <a:lstStyle/>
                    <a:p>
                      <a:pPr marL="85090">
                        <a:lnSpc>
                          <a:spcPts val="1910"/>
                        </a:lnSpc>
                        <a:spcBef>
                          <a:spcPts val="209"/>
                        </a:spcBef>
                      </a:pPr>
                      <a:r>
                        <a:rPr sz="1400" b="1" dirty="0">
                          <a:latin typeface="Arial"/>
                          <a:cs typeface="Arial"/>
                        </a:rPr>
                        <a:t>Panning</a:t>
                      </a:r>
                      <a:endParaRPr sz="1400" dirty="0">
                        <a:latin typeface="Arial"/>
                        <a:cs typeface="Arial"/>
                      </a:endParaRPr>
                    </a:p>
                    <a:p>
                      <a:pPr marL="85090">
                        <a:lnSpc>
                          <a:spcPts val="1670"/>
                        </a:lnSpc>
                      </a:pPr>
                      <a:r>
                        <a:rPr sz="1200" dirty="0">
                          <a:latin typeface="Arial"/>
                          <a:cs typeface="Arial"/>
                        </a:rPr>
                        <a:t>(sliding</a:t>
                      </a:r>
                      <a:r>
                        <a:rPr sz="1200" spc="-100" dirty="0">
                          <a:latin typeface="Arial"/>
                          <a:cs typeface="Arial"/>
                        </a:rPr>
                        <a:t> </a:t>
                      </a:r>
                      <a:r>
                        <a:rPr sz="1200" dirty="0">
                          <a:latin typeface="Arial"/>
                          <a:cs typeface="Arial"/>
                        </a:rPr>
                        <a:t>horizontally</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9DCEF"/>
                    </a:solidFill>
                  </a:tcPr>
                </a:tc>
                <a:tc>
                  <a:txBody>
                    <a:bodyPr/>
                    <a:lstStyle/>
                    <a:p>
                      <a:pPr marL="84455" marR="432434">
                        <a:lnSpc>
                          <a:spcPts val="1600"/>
                        </a:lnSpc>
                        <a:spcBef>
                          <a:spcPts val="330"/>
                        </a:spcBef>
                      </a:pPr>
                      <a:r>
                        <a:rPr sz="1200" spc="-15" dirty="0">
                          <a:solidFill>
                            <a:srgbClr val="FFFFFF"/>
                          </a:solidFill>
                          <a:latin typeface="Arial"/>
                          <a:cs typeface="Arial"/>
                        </a:rPr>
                        <a:t>Verify </a:t>
                      </a:r>
                      <a:r>
                        <a:rPr sz="1200" dirty="0">
                          <a:solidFill>
                            <a:srgbClr val="FFFFFF"/>
                          </a:solidFill>
                          <a:latin typeface="Arial"/>
                          <a:cs typeface="Arial"/>
                        </a:rPr>
                        <a:t>that</a:t>
                      </a:r>
                      <a:r>
                        <a:rPr sz="1200" spc="-75" dirty="0">
                          <a:solidFill>
                            <a:srgbClr val="FFFFFF"/>
                          </a:solidFill>
                          <a:latin typeface="Arial"/>
                          <a:cs typeface="Arial"/>
                        </a:rPr>
                        <a:t> </a:t>
                      </a:r>
                      <a:r>
                        <a:rPr sz="1200" dirty="0">
                          <a:solidFill>
                            <a:srgbClr val="FFFFFF"/>
                          </a:solidFill>
                          <a:latin typeface="Arial"/>
                          <a:cs typeface="Arial"/>
                        </a:rPr>
                        <a:t>when  main Page</a:t>
                      </a:r>
                      <a:r>
                        <a:rPr sz="1200" spc="-100" dirty="0">
                          <a:solidFill>
                            <a:srgbClr val="FFFFFF"/>
                          </a:solidFill>
                          <a:latin typeface="Arial"/>
                          <a:cs typeface="Arial"/>
                        </a:rPr>
                        <a:t> </a:t>
                      </a:r>
                      <a:r>
                        <a:rPr sz="1200" dirty="0">
                          <a:solidFill>
                            <a:srgbClr val="FFFFFF"/>
                          </a:solidFill>
                          <a:latin typeface="Arial"/>
                          <a:cs typeface="Arial"/>
                        </a:rPr>
                        <a:t>is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060A15"/>
                    </a:solidFill>
                  </a:tcPr>
                </a:tc>
                <a:tc>
                  <a:txBody>
                    <a:bodyPr/>
                    <a:lstStyle/>
                    <a:p>
                      <a:pPr marL="84455" marR="106045">
                        <a:lnSpc>
                          <a:spcPts val="1600"/>
                        </a:lnSpc>
                        <a:spcBef>
                          <a:spcPts val="330"/>
                        </a:spcBef>
                      </a:pPr>
                      <a:r>
                        <a:rPr sz="1200" b="1" dirty="0">
                          <a:solidFill>
                            <a:schemeClr val="tx1"/>
                          </a:solidFill>
                          <a:latin typeface="Arial"/>
                          <a:cs typeface="Arial"/>
                        </a:rPr>
                        <a:t>The buttons A,B,C,  should not loose</a:t>
                      </a:r>
                      <a:r>
                        <a:rPr sz="1200" b="1" spc="-100" dirty="0">
                          <a:solidFill>
                            <a:schemeClr val="tx1"/>
                          </a:solidFill>
                          <a:latin typeface="Arial"/>
                          <a:cs typeface="Arial"/>
                        </a:rPr>
                        <a:t> </a:t>
                      </a:r>
                      <a:r>
                        <a:rPr sz="1200" b="1" dirty="0">
                          <a:solidFill>
                            <a:schemeClr val="tx1"/>
                          </a:solidFill>
                          <a:latin typeface="Arial"/>
                          <a:cs typeface="Arial"/>
                        </a:rPr>
                        <a:t>the</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chemeClr val="accent6">
                        <a:lumMod val="60000"/>
                        <a:lumOff val="40000"/>
                      </a:schemeClr>
                    </a:solidFill>
                  </a:tcPr>
                </a:tc>
              </a:tr>
              <a:tr h="282446">
                <a:tc>
                  <a:txBody>
                    <a:bodyPr/>
                    <a:lstStyle/>
                    <a:p>
                      <a:pPr marL="85090">
                        <a:lnSpc>
                          <a:spcPct val="100000"/>
                        </a:lnSpc>
                        <a:spcBef>
                          <a:spcPts val="35"/>
                        </a:spcBef>
                      </a:pPr>
                      <a:r>
                        <a:rPr sz="1200" dirty="0">
                          <a:latin typeface="Arial"/>
                          <a:cs typeface="Arial"/>
                        </a:rPr>
                        <a:t>left-right)</a:t>
                      </a: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415"/>
                        </a:lnSpc>
                      </a:pPr>
                      <a:r>
                        <a:rPr sz="1200" dirty="0">
                          <a:solidFill>
                            <a:srgbClr val="FFFFFF"/>
                          </a:solidFill>
                          <a:latin typeface="Arial"/>
                          <a:cs typeface="Arial"/>
                        </a:rPr>
                        <a:t>panned/swiped,</a:t>
                      </a:r>
                      <a:r>
                        <a:rPr sz="1200" spc="-100" dirty="0">
                          <a:solidFill>
                            <a:srgbClr val="FFFFFF"/>
                          </a:solidFill>
                          <a:latin typeface="Arial"/>
                          <a:cs typeface="Arial"/>
                        </a:rPr>
                        <a:t> </a:t>
                      </a:r>
                      <a:r>
                        <a:rPr sz="1200" dirty="0">
                          <a:solidFill>
                            <a:srgbClr val="FFFFFF"/>
                          </a:solidFill>
                          <a:latin typeface="Arial"/>
                          <a:cs typeface="Arial"/>
                        </a:rPr>
                        <a:t>the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415"/>
                        </a:lnSpc>
                      </a:pPr>
                      <a:r>
                        <a:rPr sz="1200" b="1" dirty="0">
                          <a:solidFill>
                            <a:schemeClr val="tx1"/>
                          </a:solidFill>
                          <a:latin typeface="Arial"/>
                          <a:cs typeface="Arial"/>
                        </a:rPr>
                        <a:t>order or make</a:t>
                      </a:r>
                      <a:r>
                        <a:rPr sz="1200" b="1" spc="-100" dirty="0">
                          <a:solidFill>
                            <a:schemeClr val="tx1"/>
                          </a:solidFill>
                          <a:latin typeface="Arial"/>
                          <a:cs typeface="Arial"/>
                        </a:rPr>
                        <a:t> </a:t>
                      </a:r>
                      <a:r>
                        <a:rPr sz="1200" b="1" dirty="0">
                          <a:solidFill>
                            <a:schemeClr val="tx1"/>
                          </a:solidFill>
                          <a:latin typeface="Arial"/>
                          <a:cs typeface="Arial"/>
                        </a:rPr>
                        <a:t>any</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374245">
                <a:tc rowSpan="5">
                  <a:txBody>
                    <a:bodyPr/>
                    <a:lstStyle/>
                    <a:p>
                      <a:pPr marL="85090">
                        <a:lnSpc>
                          <a:spcPts val="1855"/>
                        </a:lnSpc>
                      </a:pPr>
                      <a:r>
                        <a:rPr sz="1400" b="1" dirty="0">
                          <a:latin typeface="Arial"/>
                          <a:cs typeface="Arial"/>
                        </a:rPr>
                        <a:t>Swiping</a:t>
                      </a:r>
                      <a:endParaRPr sz="1400" dirty="0">
                        <a:latin typeface="Arial"/>
                        <a:cs typeface="Arial"/>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9DCEF"/>
                    </a:solidFill>
                  </a:tcPr>
                </a:tc>
                <a:tc>
                  <a:txBody>
                    <a:bodyPr/>
                    <a:lstStyle/>
                    <a:p>
                      <a:pPr marL="84455">
                        <a:lnSpc>
                          <a:spcPts val="1415"/>
                        </a:lnSpc>
                      </a:pPr>
                      <a:r>
                        <a:rPr sz="1200" dirty="0">
                          <a:solidFill>
                            <a:srgbClr val="FFFFFF"/>
                          </a:solidFill>
                          <a:latin typeface="Arial"/>
                          <a:cs typeface="Arial"/>
                        </a:rPr>
                        <a:t>sound buttons</a:t>
                      </a:r>
                      <a:r>
                        <a:rPr sz="1200" spc="-180" dirty="0">
                          <a:solidFill>
                            <a:srgbClr val="FFFFFF"/>
                          </a:solidFill>
                          <a:latin typeface="Arial"/>
                          <a:cs typeface="Arial"/>
                        </a:rPr>
                        <a:t> </a:t>
                      </a:r>
                      <a:r>
                        <a:rPr sz="1200" dirty="0">
                          <a:solidFill>
                            <a:srgbClr val="FFFFFF"/>
                          </a:solidFill>
                          <a:latin typeface="Arial"/>
                          <a:cs typeface="Arial"/>
                        </a:rPr>
                        <a:t>A,B,C</a:t>
                      </a:r>
                      <a:endParaRPr sz="1200" dirty="0">
                        <a:latin typeface="Arial"/>
                        <a:cs typeface="Arial"/>
                      </a:endParaRPr>
                    </a:p>
                    <a:p>
                      <a:pPr marL="84455">
                        <a:lnSpc>
                          <a:spcPct val="100000"/>
                        </a:lnSpc>
                        <a:spcBef>
                          <a:spcPts val="20"/>
                        </a:spcBef>
                      </a:pPr>
                      <a:r>
                        <a:rPr sz="1200" dirty="0">
                          <a:solidFill>
                            <a:srgbClr val="FFFFFF"/>
                          </a:solidFill>
                          <a:latin typeface="Arial"/>
                          <a:cs typeface="Arial"/>
                        </a:rPr>
                        <a:t>remains in the</a:t>
                      </a:r>
                      <a:r>
                        <a:rPr sz="1200" spc="-100" dirty="0">
                          <a:solidFill>
                            <a:srgbClr val="FFFFFF"/>
                          </a:solidFill>
                          <a:latin typeface="Arial"/>
                          <a:cs typeface="Arial"/>
                        </a:rPr>
                        <a:t> </a:t>
                      </a:r>
                      <a:r>
                        <a:rPr sz="1200" dirty="0">
                          <a:solidFill>
                            <a:srgbClr val="FFFFFF"/>
                          </a:solidFill>
                          <a:latin typeface="Arial"/>
                          <a:cs typeface="Arial"/>
                        </a:rPr>
                        <a:t>same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415"/>
                        </a:lnSpc>
                      </a:pPr>
                      <a:r>
                        <a:rPr sz="1200" b="1" dirty="0">
                          <a:solidFill>
                            <a:schemeClr val="tx1"/>
                          </a:solidFill>
                          <a:latin typeface="Arial"/>
                          <a:cs typeface="Arial"/>
                        </a:rPr>
                        <a:t>sound</a:t>
                      </a:r>
                      <a:r>
                        <a:rPr sz="1200" b="1" spc="-100" dirty="0">
                          <a:solidFill>
                            <a:schemeClr val="tx1"/>
                          </a:solidFill>
                          <a:latin typeface="Arial"/>
                          <a:cs typeface="Arial"/>
                        </a:rPr>
                        <a:t> </a:t>
                      </a:r>
                      <a:r>
                        <a:rPr sz="1200" b="1" dirty="0">
                          <a:solidFill>
                            <a:schemeClr val="tx1"/>
                          </a:solidFill>
                          <a:latin typeface="Arial"/>
                          <a:cs typeface="Arial"/>
                        </a:rPr>
                        <a:t>during</a:t>
                      </a:r>
                    </a:p>
                    <a:p>
                      <a:pPr marL="84455">
                        <a:lnSpc>
                          <a:spcPct val="100000"/>
                        </a:lnSpc>
                        <a:spcBef>
                          <a:spcPts val="20"/>
                        </a:spcBef>
                      </a:pPr>
                      <a:r>
                        <a:rPr sz="1200" b="1" dirty="0">
                          <a:solidFill>
                            <a:schemeClr val="tx1"/>
                          </a:solidFill>
                          <a:latin typeface="Arial"/>
                          <a:cs typeface="Arial"/>
                        </a:rPr>
                        <a:t>panning/swiping</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69468">
                <a:tc vMerge="1">
                  <a:txBody>
                    <a:bodyPr/>
                    <a:lstStyle/>
                    <a:p>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200" spc="-15" dirty="0">
                          <a:solidFill>
                            <a:srgbClr val="FFFFFF"/>
                          </a:solidFill>
                          <a:latin typeface="Arial"/>
                          <a:cs typeface="Arial"/>
                        </a:rPr>
                        <a:t>order, </a:t>
                      </a:r>
                      <a:r>
                        <a:rPr sz="1200" dirty="0">
                          <a:solidFill>
                            <a:srgbClr val="FFFFFF"/>
                          </a:solidFill>
                          <a:latin typeface="Arial"/>
                          <a:cs typeface="Arial"/>
                        </a:rPr>
                        <a:t>the</a:t>
                      </a:r>
                      <a:r>
                        <a:rPr sz="1200" spc="-75" dirty="0">
                          <a:solidFill>
                            <a:srgbClr val="FFFFFF"/>
                          </a:solidFill>
                          <a:latin typeface="Arial"/>
                          <a:cs typeface="Arial"/>
                        </a:rPr>
                        <a:t> </a:t>
                      </a:r>
                      <a:r>
                        <a:rPr sz="1200" dirty="0">
                          <a:solidFill>
                            <a:srgbClr val="FFFFFF"/>
                          </a:solidFill>
                          <a:latin typeface="Arial"/>
                          <a:cs typeface="Arial"/>
                        </a:rPr>
                        <a:t>same</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65"/>
                        </a:lnSpc>
                      </a:pPr>
                      <a:r>
                        <a:rPr sz="1200" b="1" dirty="0">
                          <a:solidFill>
                            <a:schemeClr val="tx1"/>
                          </a:solidFill>
                          <a:latin typeface="Arial"/>
                          <a:cs typeface="Arial"/>
                        </a:rPr>
                        <a:t>gestural</a:t>
                      </a:r>
                      <a:r>
                        <a:rPr sz="1200" b="1" spc="-100" dirty="0">
                          <a:solidFill>
                            <a:schemeClr val="tx1"/>
                          </a:solidFill>
                          <a:latin typeface="Arial"/>
                          <a:cs typeface="Arial"/>
                        </a:rPr>
                        <a:t> </a:t>
                      </a:r>
                      <a:r>
                        <a:rPr sz="1200" b="1" dirty="0">
                          <a:solidFill>
                            <a:schemeClr val="tx1"/>
                          </a:solidFill>
                          <a:latin typeface="Arial"/>
                          <a:cs typeface="Arial"/>
                        </a:rPr>
                        <a:t>input</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302621">
                <a:tc vMerge="1">
                  <a:txBody>
                    <a:bodyPr/>
                    <a:lstStyle/>
                    <a:p>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15"/>
                        </a:lnSpc>
                      </a:pPr>
                      <a:r>
                        <a:rPr sz="1200" dirty="0">
                          <a:solidFill>
                            <a:srgbClr val="FFFFFF"/>
                          </a:solidFill>
                          <a:latin typeface="Arial"/>
                          <a:cs typeface="Arial"/>
                        </a:rPr>
                        <a:t>position on the</a:t>
                      </a:r>
                      <a:r>
                        <a:rPr sz="1200" spc="-100" dirty="0">
                          <a:solidFill>
                            <a:srgbClr val="FFFFFF"/>
                          </a:solidFill>
                          <a:latin typeface="Arial"/>
                          <a:cs typeface="Arial"/>
                        </a:rPr>
                        <a:t> </a:t>
                      </a:r>
                      <a:r>
                        <a:rPr sz="1200" dirty="0">
                          <a:solidFill>
                            <a:srgbClr val="FFFFFF"/>
                          </a:solidFill>
                          <a:latin typeface="Arial"/>
                          <a:cs typeface="Arial"/>
                        </a:rPr>
                        <a:t>page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15"/>
                        </a:lnSpc>
                      </a:pPr>
                      <a:r>
                        <a:rPr sz="1200" b="1" dirty="0">
                          <a:solidFill>
                            <a:schemeClr val="tx1"/>
                          </a:solidFill>
                          <a:latin typeface="Arial"/>
                          <a:cs typeface="Arial"/>
                        </a:rPr>
                        <a:t>procedures</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69468">
                <a:tc vMerge="1">
                  <a:txBody>
                    <a:bodyPr/>
                    <a:lstStyle/>
                    <a:p>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200" dirty="0">
                          <a:solidFill>
                            <a:srgbClr val="FFFFFF"/>
                          </a:solidFill>
                          <a:latin typeface="Arial"/>
                          <a:cs typeface="Arial"/>
                        </a:rPr>
                        <a:t>screen, and do</a:t>
                      </a:r>
                      <a:r>
                        <a:rPr sz="1200" spc="-100" dirty="0">
                          <a:solidFill>
                            <a:srgbClr val="FFFFFF"/>
                          </a:solidFill>
                          <a:latin typeface="Arial"/>
                          <a:cs typeface="Arial"/>
                        </a:rPr>
                        <a:t> </a:t>
                      </a:r>
                      <a:r>
                        <a:rPr sz="1200" dirty="0">
                          <a:solidFill>
                            <a:srgbClr val="FFFFFF"/>
                          </a:solidFill>
                          <a:latin typeface="Arial"/>
                          <a:cs typeface="Arial"/>
                        </a:rPr>
                        <a:t>not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endParaRPr sz="12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379847">
                <a:tc vMerge="1">
                  <a:txBody>
                    <a:bodyPr/>
                    <a:lstStyle/>
                    <a:p>
                      <a:endParaRPr sz="120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pPr marL="84455">
                        <a:lnSpc>
                          <a:spcPts val="1565"/>
                        </a:lnSpc>
                      </a:pPr>
                      <a:r>
                        <a:rPr sz="1200" dirty="0">
                          <a:solidFill>
                            <a:srgbClr val="FFFFFF"/>
                          </a:solidFill>
                          <a:latin typeface="Arial"/>
                          <a:cs typeface="Arial"/>
                        </a:rPr>
                        <a:t>make</a:t>
                      </a:r>
                      <a:r>
                        <a:rPr sz="1200" spc="-100" dirty="0">
                          <a:solidFill>
                            <a:srgbClr val="FFFFFF"/>
                          </a:solidFill>
                          <a:latin typeface="Arial"/>
                          <a:cs typeface="Arial"/>
                        </a:rPr>
                        <a:t> </a:t>
                      </a:r>
                      <a:r>
                        <a:rPr sz="1200" dirty="0">
                          <a:solidFill>
                            <a:srgbClr val="FFFFFF"/>
                          </a:solidFill>
                          <a:latin typeface="Arial"/>
                          <a:cs typeface="Arial"/>
                        </a:rPr>
                        <a:t>sound</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endParaRPr sz="12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1141653">
                <a:tc>
                  <a:txBody>
                    <a:bodyPr/>
                    <a:lstStyle/>
                    <a:p>
                      <a:pPr marL="85090">
                        <a:lnSpc>
                          <a:spcPct val="100000"/>
                        </a:lnSpc>
                        <a:spcBef>
                          <a:spcPts val="310"/>
                        </a:spcBef>
                      </a:pPr>
                      <a:r>
                        <a:rPr sz="1400" b="1" dirty="0">
                          <a:latin typeface="Arial"/>
                          <a:cs typeface="Arial"/>
                        </a:rPr>
                        <a:t>Rotation</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FF7"/>
                    </a:solidFill>
                  </a:tcPr>
                </a:tc>
                <a:tc>
                  <a:txBody>
                    <a:bodyPr/>
                    <a:lstStyle/>
                    <a:p>
                      <a:pPr marL="84455" marR="80645">
                        <a:lnSpc>
                          <a:spcPct val="99700"/>
                        </a:lnSpc>
                        <a:spcBef>
                          <a:spcPts val="315"/>
                        </a:spcBef>
                      </a:pPr>
                      <a:r>
                        <a:rPr sz="1200" spc="-20" dirty="0">
                          <a:solidFill>
                            <a:srgbClr val="FFFFFF"/>
                          </a:solidFill>
                          <a:latin typeface="Trebuchet MS"/>
                          <a:cs typeface="Trebuchet MS"/>
                        </a:rPr>
                        <a:t>Verify </a:t>
                      </a:r>
                      <a:r>
                        <a:rPr sz="1200" dirty="0">
                          <a:solidFill>
                            <a:srgbClr val="FFFFFF"/>
                          </a:solidFill>
                          <a:latin typeface="Trebuchet MS"/>
                          <a:cs typeface="Trebuchet MS"/>
                        </a:rPr>
                        <a:t>that </a:t>
                      </a:r>
                      <a:r>
                        <a:rPr sz="1200" spc="-5" dirty="0">
                          <a:solidFill>
                            <a:srgbClr val="FFFFFF"/>
                          </a:solidFill>
                          <a:latin typeface="Trebuchet MS"/>
                          <a:cs typeface="Trebuchet MS"/>
                        </a:rPr>
                        <a:t>when  device is rotated,  </a:t>
                      </a:r>
                      <a:r>
                        <a:rPr sz="1200" dirty="0">
                          <a:solidFill>
                            <a:srgbClr val="FFFFFF"/>
                          </a:solidFill>
                          <a:latin typeface="Trebuchet MS"/>
                          <a:cs typeface="Trebuchet MS"/>
                        </a:rPr>
                        <a:t>Buttons ABC should  </a:t>
                      </a:r>
                      <a:r>
                        <a:rPr sz="1200" spc="-5" dirty="0">
                          <a:solidFill>
                            <a:srgbClr val="FFFFFF"/>
                          </a:solidFill>
                          <a:latin typeface="Trebuchet MS"/>
                          <a:cs typeface="Trebuchet MS"/>
                        </a:rPr>
                        <a:t>not loose </a:t>
                      </a:r>
                      <a:r>
                        <a:rPr sz="1200" spc="-25" dirty="0">
                          <a:solidFill>
                            <a:srgbClr val="FFFFFF"/>
                          </a:solidFill>
                          <a:latin typeface="Trebuchet MS"/>
                          <a:cs typeface="Trebuchet MS"/>
                        </a:rPr>
                        <a:t>it’s </a:t>
                      </a:r>
                      <a:r>
                        <a:rPr sz="1200" spc="-5" dirty="0">
                          <a:solidFill>
                            <a:srgbClr val="FFFFFF"/>
                          </a:solidFill>
                          <a:latin typeface="Trebuchet MS"/>
                          <a:cs typeface="Trebuchet MS"/>
                        </a:rPr>
                        <a:t>order  and </a:t>
                      </a:r>
                      <a:r>
                        <a:rPr sz="1200" dirty="0">
                          <a:solidFill>
                            <a:srgbClr val="FFFFFF"/>
                          </a:solidFill>
                          <a:latin typeface="Trebuchet MS"/>
                          <a:cs typeface="Trebuchet MS"/>
                        </a:rPr>
                        <a:t>make </a:t>
                      </a:r>
                      <a:r>
                        <a:rPr sz="1200" spc="-5" dirty="0">
                          <a:solidFill>
                            <a:srgbClr val="FFFFFF"/>
                          </a:solidFill>
                          <a:latin typeface="Trebuchet MS"/>
                          <a:cs typeface="Trebuchet MS"/>
                        </a:rPr>
                        <a:t>any</a:t>
                      </a:r>
                      <a:r>
                        <a:rPr sz="1200" spc="-90" dirty="0">
                          <a:solidFill>
                            <a:srgbClr val="FFFFFF"/>
                          </a:solidFill>
                          <a:latin typeface="Trebuchet MS"/>
                          <a:cs typeface="Trebuchet MS"/>
                        </a:rPr>
                        <a:t> </a:t>
                      </a:r>
                      <a:r>
                        <a:rPr sz="1200" spc="-5" dirty="0">
                          <a:solidFill>
                            <a:srgbClr val="FFFFFF"/>
                          </a:solidFill>
                          <a:latin typeface="Trebuchet MS"/>
                          <a:cs typeface="Trebuchet MS"/>
                        </a:rPr>
                        <a:t>sound</a:t>
                      </a:r>
                      <a:endParaRPr sz="12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60A15"/>
                    </a:solidFill>
                  </a:tcPr>
                </a:tc>
                <a:tc>
                  <a:txBody>
                    <a:bodyPr/>
                    <a:lstStyle/>
                    <a:p>
                      <a:pPr marL="84455" marR="158750">
                        <a:lnSpc>
                          <a:spcPct val="99700"/>
                        </a:lnSpc>
                        <a:spcBef>
                          <a:spcPts val="315"/>
                        </a:spcBef>
                      </a:pPr>
                      <a:r>
                        <a:rPr sz="1200" b="1" dirty="0">
                          <a:solidFill>
                            <a:schemeClr val="tx1"/>
                          </a:solidFill>
                          <a:latin typeface="Trebuchet MS"/>
                          <a:cs typeface="Trebuchet MS"/>
                        </a:rPr>
                        <a:t>During </a:t>
                      </a:r>
                      <a:r>
                        <a:rPr sz="1200" b="1" spc="-15" dirty="0">
                          <a:solidFill>
                            <a:schemeClr val="tx1"/>
                          </a:solidFill>
                          <a:latin typeface="Trebuchet MS"/>
                          <a:cs typeface="Trebuchet MS"/>
                        </a:rPr>
                        <a:t>device’s  </a:t>
                      </a:r>
                      <a:r>
                        <a:rPr sz="1200" b="1" dirty="0">
                          <a:solidFill>
                            <a:schemeClr val="tx1"/>
                          </a:solidFill>
                          <a:latin typeface="Trebuchet MS"/>
                          <a:cs typeface="Trebuchet MS"/>
                        </a:rPr>
                        <a:t>rotation </a:t>
                      </a:r>
                      <a:r>
                        <a:rPr sz="1200" b="1" spc="-5" dirty="0">
                          <a:solidFill>
                            <a:schemeClr val="tx1"/>
                          </a:solidFill>
                          <a:latin typeface="Trebuchet MS"/>
                          <a:cs typeface="Trebuchet MS"/>
                        </a:rPr>
                        <a:t>Buttons  </a:t>
                      </a:r>
                      <a:r>
                        <a:rPr sz="1200" b="1" dirty="0">
                          <a:solidFill>
                            <a:schemeClr val="tx1"/>
                          </a:solidFill>
                          <a:latin typeface="Trebuchet MS"/>
                          <a:cs typeface="Trebuchet MS"/>
                        </a:rPr>
                        <a:t>ABC should not  loose </a:t>
                      </a:r>
                      <a:r>
                        <a:rPr sz="1200" b="1" spc="-30" dirty="0">
                          <a:solidFill>
                            <a:schemeClr val="tx1"/>
                          </a:solidFill>
                          <a:latin typeface="Trebuchet MS"/>
                          <a:cs typeface="Trebuchet MS"/>
                        </a:rPr>
                        <a:t>it’s </a:t>
                      </a:r>
                      <a:r>
                        <a:rPr sz="1200" b="1" dirty="0">
                          <a:solidFill>
                            <a:schemeClr val="tx1"/>
                          </a:solidFill>
                          <a:latin typeface="Trebuchet MS"/>
                          <a:cs typeface="Trebuchet MS"/>
                        </a:rPr>
                        <a:t>order</a:t>
                      </a:r>
                      <a:r>
                        <a:rPr sz="1200" b="1" spc="-65" dirty="0">
                          <a:solidFill>
                            <a:schemeClr val="tx1"/>
                          </a:solidFill>
                          <a:latin typeface="Trebuchet MS"/>
                          <a:cs typeface="Trebuchet MS"/>
                        </a:rPr>
                        <a:t> </a:t>
                      </a:r>
                      <a:r>
                        <a:rPr sz="1200" b="1" dirty="0">
                          <a:solidFill>
                            <a:schemeClr val="tx1"/>
                          </a:solidFill>
                          <a:latin typeface="Trebuchet MS"/>
                          <a:cs typeface="Trebuchet MS"/>
                        </a:rPr>
                        <a:t>and  make </a:t>
                      </a:r>
                      <a:r>
                        <a:rPr sz="1200" b="1" spc="-5" dirty="0">
                          <a:solidFill>
                            <a:schemeClr val="tx1"/>
                          </a:solidFill>
                          <a:latin typeface="Trebuchet MS"/>
                          <a:cs typeface="Trebuchet MS"/>
                        </a:rPr>
                        <a:t>any</a:t>
                      </a:r>
                      <a:r>
                        <a:rPr sz="1200" b="1" spc="-95" dirty="0">
                          <a:solidFill>
                            <a:schemeClr val="tx1"/>
                          </a:solidFill>
                          <a:latin typeface="Trebuchet MS"/>
                          <a:cs typeface="Trebuchet MS"/>
                        </a:rPr>
                        <a:t> </a:t>
                      </a:r>
                      <a:r>
                        <a:rPr sz="1200" b="1" spc="-5" dirty="0">
                          <a:solidFill>
                            <a:schemeClr val="tx1"/>
                          </a:solidFill>
                          <a:latin typeface="Trebuchet MS"/>
                          <a:cs typeface="Trebuchet MS"/>
                        </a:rPr>
                        <a:t>sound</a:t>
                      </a:r>
                      <a:endParaRPr sz="1200" b="1" dirty="0">
                        <a:solidFill>
                          <a:schemeClr val="tx1"/>
                        </a:solidFill>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60000"/>
                        <a:lumOff val="40000"/>
                      </a:schemeClr>
                    </a:solidFill>
                  </a:tcPr>
                </a:tc>
              </a:tr>
              <a:tr h="1525211">
                <a:tc>
                  <a:txBody>
                    <a:bodyPr/>
                    <a:lstStyle/>
                    <a:p>
                      <a:pPr marL="85090">
                        <a:lnSpc>
                          <a:spcPct val="100000"/>
                        </a:lnSpc>
                        <a:spcBef>
                          <a:spcPts val="309"/>
                        </a:spcBef>
                      </a:pPr>
                      <a:r>
                        <a:rPr sz="1400" b="1" dirty="0">
                          <a:latin typeface="Arial"/>
                          <a:cs typeface="Arial"/>
                        </a:rPr>
                        <a:t>Zooming</a:t>
                      </a:r>
                      <a:endParaRPr sz="14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CEF"/>
                    </a:solidFill>
                  </a:tcPr>
                </a:tc>
                <a:tc>
                  <a:txBody>
                    <a:bodyPr/>
                    <a:lstStyle/>
                    <a:p>
                      <a:pPr marL="84455" marR="165735">
                        <a:lnSpc>
                          <a:spcPct val="100000"/>
                        </a:lnSpc>
                        <a:spcBef>
                          <a:spcPts val="309"/>
                        </a:spcBef>
                      </a:pPr>
                      <a:r>
                        <a:rPr sz="1200" spc="-15" dirty="0">
                          <a:solidFill>
                            <a:srgbClr val="FFFFFF"/>
                          </a:solidFill>
                          <a:latin typeface="Arial"/>
                          <a:cs typeface="Arial"/>
                        </a:rPr>
                        <a:t>Verify </a:t>
                      </a:r>
                      <a:r>
                        <a:rPr sz="1200" dirty="0">
                          <a:solidFill>
                            <a:srgbClr val="FFFFFF"/>
                          </a:solidFill>
                          <a:latin typeface="Arial"/>
                          <a:cs typeface="Arial"/>
                        </a:rPr>
                        <a:t>that buttons  A,B, C should not  loose the order or  make any sound  during the</a:t>
                      </a:r>
                      <a:r>
                        <a:rPr sz="1200" spc="-100" dirty="0">
                          <a:solidFill>
                            <a:srgbClr val="FFFFFF"/>
                          </a:solidFill>
                          <a:latin typeface="Arial"/>
                          <a:cs typeface="Arial"/>
                        </a:rPr>
                        <a:t> </a:t>
                      </a:r>
                      <a:r>
                        <a:rPr sz="1200" dirty="0">
                          <a:solidFill>
                            <a:srgbClr val="FFFFFF"/>
                          </a:solidFill>
                          <a:latin typeface="Arial"/>
                          <a:cs typeface="Arial"/>
                        </a:rPr>
                        <a:t>Zooming  gestural</a:t>
                      </a:r>
                      <a:r>
                        <a:rPr sz="1200" spc="-100" dirty="0">
                          <a:solidFill>
                            <a:srgbClr val="FFFFFF"/>
                          </a:solidFill>
                          <a:latin typeface="Arial"/>
                          <a:cs typeface="Arial"/>
                        </a:rPr>
                        <a:t> </a:t>
                      </a:r>
                      <a:r>
                        <a:rPr sz="1200" dirty="0">
                          <a:solidFill>
                            <a:srgbClr val="FFFFFF"/>
                          </a:solidFill>
                          <a:latin typeface="Arial"/>
                          <a:cs typeface="Arial"/>
                        </a:rPr>
                        <a:t>procedure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60A15"/>
                    </a:solidFill>
                  </a:tcPr>
                </a:tc>
                <a:tc>
                  <a:txBody>
                    <a:bodyPr/>
                    <a:lstStyle/>
                    <a:p>
                      <a:pPr marL="84455" marR="106045">
                        <a:lnSpc>
                          <a:spcPct val="99700"/>
                        </a:lnSpc>
                        <a:spcBef>
                          <a:spcPts val="315"/>
                        </a:spcBef>
                      </a:pPr>
                      <a:r>
                        <a:rPr sz="1200" b="1" dirty="0">
                          <a:solidFill>
                            <a:schemeClr val="tx1"/>
                          </a:solidFill>
                          <a:latin typeface="Arial"/>
                          <a:cs typeface="Arial"/>
                        </a:rPr>
                        <a:t>Buttons A,B,C  should not loose</a:t>
                      </a:r>
                      <a:r>
                        <a:rPr sz="1200" b="1" spc="-100" dirty="0">
                          <a:solidFill>
                            <a:schemeClr val="tx1"/>
                          </a:solidFill>
                          <a:latin typeface="Arial"/>
                          <a:cs typeface="Arial"/>
                        </a:rPr>
                        <a:t> </a:t>
                      </a:r>
                      <a:r>
                        <a:rPr sz="1200" b="1" dirty="0">
                          <a:solidFill>
                            <a:schemeClr val="tx1"/>
                          </a:solidFill>
                          <a:latin typeface="Arial"/>
                          <a:cs typeface="Arial"/>
                        </a:rPr>
                        <a:t>the  order or make and  sound during the  Zooming</a:t>
                      </a:r>
                      <a:r>
                        <a:rPr sz="1200" b="1" spc="-100" dirty="0">
                          <a:solidFill>
                            <a:schemeClr val="tx1"/>
                          </a:solidFill>
                          <a:latin typeface="Arial"/>
                          <a:cs typeface="Arial"/>
                        </a:rPr>
                        <a:t> </a:t>
                      </a:r>
                      <a:r>
                        <a:rPr sz="1200" b="1" dirty="0">
                          <a:solidFill>
                            <a:schemeClr val="tx1"/>
                          </a:solidFill>
                          <a:latin typeface="Arial"/>
                          <a:cs typeface="Arial"/>
                        </a:rPr>
                        <a:t>procedure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60000"/>
                        <a:lumOff val="40000"/>
                      </a:schemeClr>
                    </a:solidFill>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8" name="object 2"/>
          <p:cNvSpPr/>
          <p:nvPr/>
        </p:nvSpPr>
        <p:spPr>
          <a:xfrm>
            <a:off x="152400" y="1600200"/>
            <a:ext cx="3733800" cy="4419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152401" y="1066800"/>
            <a:ext cx="3733800"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a:cs typeface="Arial"/>
              </a:rPr>
              <a:t>HOMEWORK REVIEW</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5</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
        <p:nvSpPr>
          <p:cNvPr id="9" name="object 8"/>
          <p:cNvSpPr/>
          <p:nvPr/>
        </p:nvSpPr>
        <p:spPr>
          <a:xfrm>
            <a:off x="152400" y="6096000"/>
            <a:ext cx="3810000" cy="381000"/>
          </a:xfrm>
          <a:custGeom>
            <a:avLst/>
            <a:gdLst/>
            <a:ahLst/>
            <a:cxnLst/>
            <a:rect l="l" t="t" r="r" b="b"/>
            <a:pathLst>
              <a:path w="2971800" h="533400">
                <a:moveTo>
                  <a:pt x="2882900" y="0"/>
                </a:moveTo>
                <a:lnTo>
                  <a:pt x="88902" y="0"/>
                </a:lnTo>
                <a:lnTo>
                  <a:pt x="54297" y="6986"/>
                </a:lnTo>
                <a:lnTo>
                  <a:pt x="26038" y="26038"/>
                </a:lnTo>
                <a:lnTo>
                  <a:pt x="6986" y="54297"/>
                </a:lnTo>
                <a:lnTo>
                  <a:pt x="0" y="88901"/>
                </a:lnTo>
                <a:lnTo>
                  <a:pt x="0" y="444497"/>
                </a:lnTo>
                <a:lnTo>
                  <a:pt x="6986" y="479102"/>
                </a:lnTo>
                <a:lnTo>
                  <a:pt x="26038" y="507361"/>
                </a:lnTo>
                <a:lnTo>
                  <a:pt x="54297" y="526413"/>
                </a:lnTo>
                <a:lnTo>
                  <a:pt x="88902" y="533400"/>
                </a:lnTo>
                <a:lnTo>
                  <a:pt x="2882900" y="533400"/>
                </a:lnTo>
                <a:lnTo>
                  <a:pt x="2917503" y="526413"/>
                </a:lnTo>
                <a:lnTo>
                  <a:pt x="2945761" y="507361"/>
                </a:lnTo>
                <a:lnTo>
                  <a:pt x="2964813" y="479102"/>
                </a:lnTo>
                <a:lnTo>
                  <a:pt x="2971800" y="444497"/>
                </a:lnTo>
                <a:lnTo>
                  <a:pt x="2971800" y="88901"/>
                </a:lnTo>
                <a:lnTo>
                  <a:pt x="2964813" y="54297"/>
                </a:lnTo>
                <a:lnTo>
                  <a:pt x="2945761" y="26038"/>
                </a:lnTo>
                <a:lnTo>
                  <a:pt x="2917503" y="6986"/>
                </a:lnTo>
                <a:lnTo>
                  <a:pt x="2882900" y="0"/>
                </a:lnTo>
                <a:close/>
              </a:path>
            </a:pathLst>
          </a:custGeom>
          <a:solidFill>
            <a:srgbClr val="607E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r>
              <a:rPr lang="en-US" b="1" dirty="0" smtClean="0">
                <a:solidFill>
                  <a:schemeClr val="bg1"/>
                </a:solidFill>
              </a:rPr>
              <a:t>Interruption Test </a:t>
            </a:r>
            <a:endParaRPr b="1" dirty="0">
              <a:solidFill>
                <a:schemeClr val="bg1"/>
              </a:solidFill>
            </a:endParaRPr>
          </a:p>
        </p:txBody>
      </p:sp>
      <p:graphicFrame>
        <p:nvGraphicFramePr>
          <p:cNvPr id="11" name="object 6"/>
          <p:cNvGraphicFramePr>
            <a:graphicFrameLocks noGrp="1"/>
          </p:cNvGraphicFramePr>
          <p:nvPr/>
        </p:nvGraphicFramePr>
        <p:xfrm>
          <a:off x="3962400" y="1066801"/>
          <a:ext cx="4953001" cy="5455760"/>
        </p:xfrm>
        <a:graphic>
          <a:graphicData uri="http://schemas.openxmlformats.org/drawingml/2006/table">
            <a:tbl>
              <a:tblPr firstRow="1" bandRow="1">
                <a:tableStyleId>{2D5ABB26-0587-4C30-8999-92F81FD0307C}</a:tableStyleId>
              </a:tblPr>
              <a:tblGrid>
                <a:gridCol w="1122680"/>
                <a:gridCol w="1601471"/>
                <a:gridCol w="2228850"/>
              </a:tblGrid>
              <a:tr h="367384">
                <a:tc>
                  <a:txBody>
                    <a:bodyPr/>
                    <a:lstStyle/>
                    <a:p>
                      <a:pPr marL="85090">
                        <a:lnSpc>
                          <a:spcPct val="100000"/>
                        </a:lnSpc>
                        <a:spcBef>
                          <a:spcPts val="310"/>
                        </a:spcBef>
                      </a:pPr>
                      <a:r>
                        <a:rPr sz="1800" b="1" dirty="0">
                          <a:solidFill>
                            <a:srgbClr val="FFFFFF"/>
                          </a:solidFill>
                          <a:latin typeface="Trebuchet MS"/>
                          <a:cs typeface="Trebuchet MS"/>
                        </a:rPr>
                        <a:t>Case</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spc="-5" dirty="0">
                          <a:solidFill>
                            <a:srgbClr val="FFFFFF"/>
                          </a:solidFill>
                          <a:latin typeface="Trebuchet MS"/>
                          <a:cs typeface="Trebuchet MS"/>
                        </a:rPr>
                        <a:t>Description</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dirty="0">
                          <a:solidFill>
                            <a:srgbClr val="FFFFFF"/>
                          </a:solidFill>
                          <a:latin typeface="Trebuchet MS"/>
                          <a:cs typeface="Trebuchet MS"/>
                        </a:rPr>
                        <a:t>Result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r>
              <a:tr h="839121">
                <a:tc>
                  <a:txBody>
                    <a:bodyPr/>
                    <a:lstStyle/>
                    <a:p>
                      <a:pPr marL="85090" marR="161925">
                        <a:lnSpc>
                          <a:spcPts val="1900"/>
                        </a:lnSpc>
                        <a:spcBef>
                          <a:spcPts val="290"/>
                        </a:spcBef>
                      </a:pPr>
                      <a:r>
                        <a:rPr sz="1100" b="1" dirty="0">
                          <a:latin typeface="Arial"/>
                          <a:cs typeface="Arial"/>
                        </a:rPr>
                        <a:t>Phone Call  Interruption</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9DCEF"/>
                    </a:solidFill>
                  </a:tcPr>
                </a:tc>
                <a:tc>
                  <a:txBody>
                    <a:bodyPr/>
                    <a:lstStyle/>
                    <a:p>
                      <a:pPr marL="84455" marR="81915">
                        <a:lnSpc>
                          <a:spcPct val="98200"/>
                        </a:lnSpc>
                        <a:spcBef>
                          <a:spcPts val="240"/>
                        </a:spcBef>
                      </a:pPr>
                      <a:r>
                        <a:rPr sz="1100" spc="-15" dirty="0">
                          <a:solidFill>
                            <a:srgbClr val="FFFFFF"/>
                          </a:solidFill>
                          <a:latin typeface="Arial"/>
                          <a:cs typeface="Arial"/>
                        </a:rPr>
                        <a:t>Verify </a:t>
                      </a:r>
                      <a:r>
                        <a:rPr sz="1100" dirty="0">
                          <a:solidFill>
                            <a:srgbClr val="FFFFFF"/>
                          </a:solidFill>
                          <a:latin typeface="Arial"/>
                          <a:cs typeface="Arial"/>
                        </a:rPr>
                        <a:t>that when  Phone Call is</a:t>
                      </a:r>
                      <a:r>
                        <a:rPr sz="1100" spc="-100" dirty="0">
                          <a:solidFill>
                            <a:srgbClr val="FFFFFF"/>
                          </a:solidFill>
                          <a:latin typeface="Arial"/>
                          <a:cs typeface="Arial"/>
                        </a:rPr>
                        <a:t> </a:t>
                      </a:r>
                      <a:r>
                        <a:rPr sz="1100" dirty="0">
                          <a:solidFill>
                            <a:srgbClr val="FFFFFF"/>
                          </a:solidFill>
                          <a:latin typeface="Arial"/>
                          <a:cs typeface="Arial"/>
                        </a:rPr>
                        <a:t>initiate,  buttons ABC are</a:t>
                      </a:r>
                      <a:r>
                        <a:rPr sz="1100" spc="-180" dirty="0">
                          <a:solidFill>
                            <a:srgbClr val="FFFFFF"/>
                          </a:solidFill>
                          <a:latin typeface="Arial"/>
                          <a:cs typeface="Arial"/>
                        </a:rPr>
                        <a:t> </a:t>
                      </a:r>
                      <a:r>
                        <a:rPr sz="1100" dirty="0">
                          <a:solidFill>
                            <a:srgbClr val="FFFFFF"/>
                          </a:solidFill>
                          <a:latin typeface="Arial"/>
                          <a:cs typeface="Arial"/>
                        </a:rPr>
                        <a:t>in</a:t>
                      </a:r>
                      <a:endParaRPr sz="11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060A15"/>
                    </a:solidFill>
                  </a:tcPr>
                </a:tc>
                <a:tc>
                  <a:txBody>
                    <a:bodyPr/>
                    <a:lstStyle/>
                    <a:p>
                      <a:pPr marL="84455" marR="83820">
                        <a:lnSpc>
                          <a:spcPct val="98200"/>
                        </a:lnSpc>
                        <a:spcBef>
                          <a:spcPts val="240"/>
                        </a:spcBef>
                      </a:pPr>
                      <a:r>
                        <a:rPr sz="1100" b="1" dirty="0">
                          <a:solidFill>
                            <a:schemeClr val="tx1"/>
                          </a:solidFill>
                          <a:latin typeface="Arial"/>
                          <a:cs typeface="Arial"/>
                        </a:rPr>
                        <a:t>When Phone Call is occurred,  the Buttons ABC should be  saved in ‘pause” mode and</a:t>
                      </a:r>
                      <a:r>
                        <a:rPr sz="1100" b="1" spc="-100" dirty="0">
                          <a:solidFill>
                            <a:schemeClr val="tx1"/>
                          </a:solidFill>
                          <a:latin typeface="Arial"/>
                          <a:cs typeface="Arial"/>
                        </a:rPr>
                        <a:t> </a:t>
                      </a:r>
                      <a:r>
                        <a:rPr sz="1100" b="1" dirty="0">
                          <a:solidFill>
                            <a:schemeClr val="tx1"/>
                          </a:solidFill>
                          <a:latin typeface="Arial"/>
                          <a:cs typeface="Arial"/>
                        </a:rPr>
                        <a:t>do</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chemeClr val="accent6">
                        <a:lumMod val="60000"/>
                        <a:lumOff val="40000"/>
                      </a:schemeClr>
                    </a:solidFill>
                  </a:tcPr>
                </a:tc>
              </a:tr>
              <a:tr h="212909">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“pause” mode</a:t>
                      </a:r>
                      <a:r>
                        <a:rPr sz="1100" spc="-100" dirty="0">
                          <a:solidFill>
                            <a:srgbClr val="FFFFFF"/>
                          </a:solidFill>
                          <a:latin typeface="Arial"/>
                          <a:cs typeface="Arial"/>
                        </a:rPr>
                        <a:t> </a:t>
                      </a:r>
                      <a:r>
                        <a:rPr sz="1100" dirty="0">
                          <a:solidFill>
                            <a:srgbClr val="FFFFFF"/>
                          </a:solidFill>
                          <a:latin typeface="Arial"/>
                          <a:cs typeface="Arial"/>
                        </a:rPr>
                        <a:t>and</a:t>
                      </a:r>
                      <a:endParaRPr sz="11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65"/>
                        </a:lnSpc>
                      </a:pPr>
                      <a:r>
                        <a:rPr sz="1100" b="1" dirty="0">
                          <a:solidFill>
                            <a:schemeClr val="tx1"/>
                          </a:solidFill>
                          <a:latin typeface="Arial"/>
                          <a:cs typeface="Arial"/>
                        </a:rPr>
                        <a:t>not perform assigned</a:t>
                      </a:r>
                      <a:r>
                        <a:rPr sz="1100" b="1" spc="-100" dirty="0">
                          <a:solidFill>
                            <a:schemeClr val="tx1"/>
                          </a:solidFill>
                          <a:latin typeface="Arial"/>
                          <a:cs typeface="Arial"/>
                        </a:rPr>
                        <a:t> </a:t>
                      </a:r>
                      <a:r>
                        <a:rPr sz="1100" b="1" dirty="0">
                          <a:solidFill>
                            <a:schemeClr val="tx1"/>
                          </a:solidFill>
                          <a:latin typeface="Arial"/>
                          <a:cs typeface="Arial"/>
                        </a:rPr>
                        <a:t>sound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95938">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do not</a:t>
                      </a:r>
                      <a:r>
                        <a:rPr sz="1100" spc="-100" dirty="0">
                          <a:solidFill>
                            <a:srgbClr val="FFFFFF"/>
                          </a:solidFill>
                          <a:latin typeface="Arial"/>
                          <a:cs typeface="Arial"/>
                        </a:rPr>
                        <a:t> </a:t>
                      </a:r>
                      <a:r>
                        <a:rPr sz="1100" dirty="0">
                          <a:solidFill>
                            <a:srgbClr val="FFFFFF"/>
                          </a:solidFill>
                          <a:latin typeface="Arial"/>
                          <a:cs typeface="Arial"/>
                        </a:rPr>
                        <a:t>perform</a:t>
                      </a:r>
                      <a:endParaRPr sz="11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65"/>
                        </a:lnSpc>
                      </a:pPr>
                      <a:r>
                        <a:rPr sz="1100" b="1" dirty="0">
                          <a:solidFill>
                            <a:schemeClr val="tx1"/>
                          </a:solidFill>
                          <a:latin typeface="Arial"/>
                          <a:cs typeface="Arial"/>
                        </a:rPr>
                        <a:t>tone.</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95938">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assigned</a:t>
                      </a:r>
                      <a:r>
                        <a:rPr sz="1100" spc="-100" dirty="0">
                          <a:solidFill>
                            <a:srgbClr val="FFFFFF"/>
                          </a:solidFill>
                          <a:latin typeface="Arial"/>
                          <a:cs typeface="Arial"/>
                        </a:rPr>
                        <a:t> </a:t>
                      </a:r>
                      <a:r>
                        <a:rPr sz="1100" dirty="0">
                          <a:solidFill>
                            <a:srgbClr val="FFFFFF"/>
                          </a:solidFill>
                          <a:latin typeface="Arial"/>
                          <a:cs typeface="Arial"/>
                        </a:rPr>
                        <a:t>sound</a:t>
                      </a:r>
                      <a:endParaRPr sz="1100" dirty="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endParaRPr sz="11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41816">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pPr marL="84455">
                        <a:lnSpc>
                          <a:spcPts val="1515"/>
                        </a:lnSpc>
                      </a:pPr>
                      <a:r>
                        <a:rPr sz="1100" dirty="0">
                          <a:solidFill>
                            <a:srgbClr val="FFFFFF"/>
                          </a:solidFill>
                          <a:latin typeface="Arial"/>
                          <a:cs typeface="Arial"/>
                        </a:rPr>
                        <a:t>tones.</a:t>
                      </a:r>
                      <a:endParaRPr sz="110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endParaRPr sz="11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839121">
                <a:tc>
                  <a:txBody>
                    <a:bodyPr/>
                    <a:lstStyle/>
                    <a:p>
                      <a:pPr marL="85090" marR="173990">
                        <a:lnSpc>
                          <a:spcPts val="1900"/>
                        </a:lnSpc>
                        <a:spcBef>
                          <a:spcPts val="390"/>
                        </a:spcBef>
                      </a:pPr>
                      <a:r>
                        <a:rPr sz="1100" b="1" spc="-45" dirty="0">
                          <a:latin typeface="Arial"/>
                          <a:cs typeface="Arial"/>
                        </a:rPr>
                        <a:t>Text  </a:t>
                      </a:r>
                      <a:r>
                        <a:rPr sz="1100" b="1" dirty="0">
                          <a:latin typeface="Arial"/>
                          <a:cs typeface="Arial"/>
                        </a:rPr>
                        <a:t>message  interruption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DEFF7"/>
                    </a:solidFill>
                  </a:tcPr>
                </a:tc>
                <a:tc>
                  <a:txBody>
                    <a:bodyPr/>
                    <a:lstStyle/>
                    <a:p>
                      <a:pPr marL="84455" marR="269240">
                        <a:lnSpc>
                          <a:spcPct val="99200"/>
                        </a:lnSpc>
                        <a:spcBef>
                          <a:spcPts val="320"/>
                        </a:spcBef>
                      </a:pPr>
                      <a:r>
                        <a:rPr sz="1100" spc="-15" dirty="0">
                          <a:solidFill>
                            <a:srgbClr val="FFFFFF"/>
                          </a:solidFill>
                          <a:latin typeface="Arial"/>
                          <a:cs typeface="Arial"/>
                        </a:rPr>
                        <a:t>Verify </a:t>
                      </a:r>
                      <a:r>
                        <a:rPr sz="1100" dirty="0">
                          <a:solidFill>
                            <a:srgbClr val="FFFFFF"/>
                          </a:solidFill>
                          <a:latin typeface="Arial"/>
                          <a:cs typeface="Arial"/>
                        </a:rPr>
                        <a:t>that when  SMS notifications/  message</a:t>
                      </a:r>
                      <a:r>
                        <a:rPr sz="1100" spc="-80" dirty="0">
                          <a:solidFill>
                            <a:srgbClr val="FFFFFF"/>
                          </a:solidFill>
                          <a:latin typeface="Arial"/>
                          <a:cs typeface="Arial"/>
                        </a:rPr>
                        <a:t> </a:t>
                      </a:r>
                      <a:r>
                        <a:rPr sz="1100" dirty="0">
                          <a:solidFill>
                            <a:srgbClr val="FFFFFF"/>
                          </a:solidFill>
                          <a:latin typeface="Arial"/>
                          <a:cs typeface="Arial"/>
                        </a:rPr>
                        <a:t>appears,  the main app</a:t>
                      </a:r>
                      <a:r>
                        <a:rPr sz="1100" spc="-100" dirty="0">
                          <a:solidFill>
                            <a:srgbClr val="FFFFFF"/>
                          </a:solidFill>
                          <a:latin typeface="Arial"/>
                          <a:cs typeface="Arial"/>
                        </a:rPr>
                        <a:t> </a:t>
                      </a:r>
                      <a:r>
                        <a:rPr sz="1100" dirty="0">
                          <a:solidFill>
                            <a:srgbClr val="FFFFFF"/>
                          </a:solidFill>
                          <a:latin typeface="Arial"/>
                          <a:cs typeface="Arial"/>
                        </a:rPr>
                        <a:t>page</a:t>
                      </a:r>
                      <a:endParaRPr sz="11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060A15"/>
                    </a:solidFill>
                  </a:tcPr>
                </a:tc>
                <a:tc>
                  <a:txBody>
                    <a:bodyPr/>
                    <a:lstStyle/>
                    <a:p>
                      <a:pPr marL="84455" marR="182880">
                        <a:lnSpc>
                          <a:spcPct val="99200"/>
                        </a:lnSpc>
                        <a:spcBef>
                          <a:spcPts val="320"/>
                        </a:spcBef>
                      </a:pPr>
                      <a:r>
                        <a:rPr sz="1100" b="1" dirty="0">
                          <a:solidFill>
                            <a:schemeClr val="tx1"/>
                          </a:solidFill>
                          <a:latin typeface="Arial"/>
                          <a:cs typeface="Arial"/>
                        </a:rPr>
                        <a:t>When SMS action occurs,  proper error message</a:t>
                      </a:r>
                      <a:r>
                        <a:rPr sz="1100" b="1" spc="-100" dirty="0">
                          <a:solidFill>
                            <a:schemeClr val="tx1"/>
                          </a:solidFill>
                          <a:latin typeface="Arial"/>
                          <a:cs typeface="Arial"/>
                        </a:rPr>
                        <a:t> </a:t>
                      </a:r>
                      <a:r>
                        <a:rPr sz="1100" b="1" dirty="0">
                          <a:solidFill>
                            <a:schemeClr val="tx1"/>
                          </a:solidFill>
                          <a:latin typeface="Arial"/>
                          <a:cs typeface="Arial"/>
                        </a:rPr>
                        <a:t>should  be displayed and app will be  closed gracefully with</a:t>
                      </a:r>
                      <a:r>
                        <a:rPr sz="1100" b="1" spc="-100" dirty="0">
                          <a:solidFill>
                            <a:schemeClr val="tx1"/>
                          </a:solidFill>
                          <a:latin typeface="Arial"/>
                          <a:cs typeface="Arial"/>
                        </a:rPr>
                        <a:t> </a:t>
                      </a:r>
                      <a:r>
                        <a:rPr sz="1100" b="1" dirty="0">
                          <a:solidFill>
                            <a:schemeClr val="tx1"/>
                          </a:solidFill>
                          <a:latin typeface="Arial"/>
                          <a:cs typeface="Arial"/>
                        </a:rPr>
                        <a:t>saved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195938">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65"/>
                        </a:lnSpc>
                      </a:pPr>
                      <a:r>
                        <a:rPr sz="1100" dirty="0">
                          <a:solidFill>
                            <a:srgbClr val="FFFFFF"/>
                          </a:solidFill>
                          <a:latin typeface="Arial"/>
                          <a:cs typeface="Arial"/>
                        </a:rPr>
                        <a:t>will response</a:t>
                      </a:r>
                      <a:r>
                        <a:rPr sz="1100" spc="-100" dirty="0">
                          <a:solidFill>
                            <a:srgbClr val="FFFFFF"/>
                          </a:solidFill>
                          <a:latin typeface="Arial"/>
                          <a:cs typeface="Arial"/>
                        </a:rPr>
                        <a:t> </a:t>
                      </a:r>
                      <a:r>
                        <a:rPr sz="1100" dirty="0">
                          <a:solidFill>
                            <a:srgbClr val="FFFFFF"/>
                          </a:solidFill>
                          <a:latin typeface="Arial"/>
                          <a:cs typeface="Arial"/>
                        </a:rPr>
                        <a:t>with</a:t>
                      </a:r>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65"/>
                        </a:lnSpc>
                      </a:pPr>
                      <a:r>
                        <a:rPr sz="1100" b="1" dirty="0">
                          <a:solidFill>
                            <a:schemeClr val="tx1"/>
                          </a:solidFill>
                          <a:latin typeface="Arial"/>
                          <a:cs typeface="Arial"/>
                        </a:rPr>
                        <a:t>information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72945">
                <a:tc>
                  <a:txBody>
                    <a:bodyPr/>
                    <a:lstStyle/>
                    <a:p>
                      <a:endParaRPr sz="1050" b="1"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DEFF7"/>
                    </a:solidFill>
                  </a:tcPr>
                </a:tc>
                <a:tc>
                  <a:txBody>
                    <a:bodyPr/>
                    <a:lstStyle/>
                    <a:p>
                      <a:pPr marL="84455">
                        <a:lnSpc>
                          <a:spcPts val="1565"/>
                        </a:lnSpc>
                      </a:pPr>
                      <a:r>
                        <a:rPr sz="1100" dirty="0">
                          <a:solidFill>
                            <a:srgbClr val="FFFFFF"/>
                          </a:solidFill>
                          <a:latin typeface="Arial"/>
                          <a:cs typeface="Arial"/>
                        </a:rPr>
                        <a:t>safe, end</a:t>
                      </a:r>
                      <a:r>
                        <a:rPr sz="1100" spc="-100" dirty="0">
                          <a:solidFill>
                            <a:srgbClr val="FFFFFF"/>
                          </a:solidFill>
                          <a:latin typeface="Arial"/>
                          <a:cs typeface="Arial"/>
                        </a:rPr>
                        <a:t> </a:t>
                      </a:r>
                      <a:r>
                        <a:rPr sz="1100" dirty="0">
                          <a:solidFill>
                            <a:srgbClr val="FFFFFF"/>
                          </a:solidFill>
                          <a:latin typeface="Arial"/>
                          <a:cs typeface="Arial"/>
                        </a:rPr>
                        <a:t>session</a:t>
                      </a:r>
                      <a:endParaRPr sz="11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endParaRPr sz="11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1006064">
                <a:tc>
                  <a:txBody>
                    <a:bodyPr/>
                    <a:lstStyle/>
                    <a:p>
                      <a:pPr marL="85090" marR="184150">
                        <a:lnSpc>
                          <a:spcPts val="1900"/>
                        </a:lnSpc>
                        <a:spcBef>
                          <a:spcPts val="390"/>
                        </a:spcBef>
                      </a:pPr>
                      <a:r>
                        <a:rPr sz="1100" b="1" spc="-20" dirty="0">
                          <a:latin typeface="Arial"/>
                          <a:cs typeface="Arial"/>
                        </a:rPr>
                        <a:t>Verge </a:t>
                      </a:r>
                      <a:r>
                        <a:rPr sz="1100" b="1" dirty="0">
                          <a:latin typeface="Arial"/>
                          <a:cs typeface="Arial"/>
                        </a:rPr>
                        <a:t>App  Notification  (w/  </a:t>
                      </a:r>
                      <a:r>
                        <a:rPr sz="1100" b="1" spc="-30" dirty="0">
                          <a:latin typeface="Arial"/>
                          <a:cs typeface="Arial"/>
                        </a:rPr>
                        <a:t>TuneTone)</a:t>
                      </a:r>
                      <a:endParaRPr sz="11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D9DCEF"/>
                    </a:solidFill>
                  </a:tcPr>
                </a:tc>
                <a:tc>
                  <a:txBody>
                    <a:bodyPr/>
                    <a:lstStyle/>
                    <a:p>
                      <a:pPr marL="84455" marR="200660">
                        <a:lnSpc>
                          <a:spcPct val="99700"/>
                        </a:lnSpc>
                        <a:spcBef>
                          <a:spcPts val="315"/>
                        </a:spcBef>
                      </a:pPr>
                      <a:r>
                        <a:rPr sz="1100" spc="-15" dirty="0">
                          <a:solidFill>
                            <a:srgbClr val="FFFFFF"/>
                          </a:solidFill>
                          <a:latin typeface="Arial"/>
                          <a:cs typeface="Arial"/>
                        </a:rPr>
                        <a:t>Verify </a:t>
                      </a:r>
                      <a:r>
                        <a:rPr sz="1100" dirty="0">
                          <a:solidFill>
                            <a:srgbClr val="FFFFFF"/>
                          </a:solidFill>
                          <a:latin typeface="Arial"/>
                          <a:cs typeface="Arial"/>
                        </a:rPr>
                        <a:t>that when  </a:t>
                      </a:r>
                      <a:r>
                        <a:rPr sz="1100" spc="-20" dirty="0">
                          <a:solidFill>
                            <a:srgbClr val="FFFFFF"/>
                          </a:solidFill>
                          <a:latin typeface="Arial"/>
                          <a:cs typeface="Arial"/>
                        </a:rPr>
                        <a:t>TechNews  </a:t>
                      </a:r>
                      <a:r>
                        <a:rPr sz="1100" dirty="0">
                          <a:solidFill>
                            <a:srgbClr val="FFFFFF"/>
                          </a:solidFill>
                          <a:latin typeface="Arial"/>
                          <a:cs typeface="Arial"/>
                        </a:rPr>
                        <a:t>Notification with</a:t>
                      </a:r>
                      <a:r>
                        <a:rPr sz="1100" spc="-100" dirty="0">
                          <a:solidFill>
                            <a:srgbClr val="FFFFFF"/>
                          </a:solidFill>
                          <a:latin typeface="Arial"/>
                          <a:cs typeface="Arial"/>
                        </a:rPr>
                        <a:t> </a:t>
                      </a:r>
                      <a:r>
                        <a:rPr sz="1100" dirty="0">
                          <a:solidFill>
                            <a:srgbClr val="FFFFFF"/>
                          </a:solidFill>
                          <a:latin typeface="Arial"/>
                          <a:cs typeface="Arial"/>
                        </a:rPr>
                        <a:t>the  Ringtone occurs,  buttons ABC</a:t>
                      </a:r>
                      <a:r>
                        <a:rPr sz="1100" spc="-180" dirty="0">
                          <a:solidFill>
                            <a:srgbClr val="FFFFFF"/>
                          </a:solidFill>
                          <a:latin typeface="Arial"/>
                          <a:cs typeface="Arial"/>
                        </a:rPr>
                        <a:t> </a:t>
                      </a:r>
                      <a:r>
                        <a:rPr sz="1100" dirty="0">
                          <a:solidFill>
                            <a:srgbClr val="FFFFFF"/>
                          </a:solidFill>
                          <a:latin typeface="Arial"/>
                          <a:cs typeface="Arial"/>
                        </a:rPr>
                        <a:t>will</a:t>
                      </a:r>
                      <a:endParaRPr sz="11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060A15"/>
                    </a:solidFill>
                  </a:tcPr>
                </a:tc>
                <a:tc>
                  <a:txBody>
                    <a:bodyPr/>
                    <a:lstStyle/>
                    <a:p>
                      <a:pPr marL="84455" marR="103505">
                        <a:lnSpc>
                          <a:spcPct val="99700"/>
                        </a:lnSpc>
                        <a:spcBef>
                          <a:spcPts val="315"/>
                        </a:spcBef>
                      </a:pPr>
                      <a:r>
                        <a:rPr sz="1100" b="1" dirty="0">
                          <a:solidFill>
                            <a:schemeClr val="tx1"/>
                          </a:solidFill>
                          <a:latin typeface="Arial"/>
                          <a:cs typeface="Arial"/>
                        </a:rPr>
                        <a:t>When </a:t>
                      </a:r>
                      <a:r>
                        <a:rPr sz="1100" b="1" spc="-20" dirty="0">
                          <a:solidFill>
                            <a:schemeClr val="tx1"/>
                          </a:solidFill>
                          <a:latin typeface="Arial"/>
                          <a:cs typeface="Arial"/>
                        </a:rPr>
                        <a:t>TechNews </a:t>
                      </a:r>
                      <a:r>
                        <a:rPr sz="1100" b="1" dirty="0">
                          <a:solidFill>
                            <a:schemeClr val="tx1"/>
                          </a:solidFill>
                          <a:latin typeface="Arial"/>
                          <a:cs typeface="Arial"/>
                        </a:rPr>
                        <a:t>Notification  (w/Ringtone) occurs the  Buttons ABC should be</a:t>
                      </a:r>
                      <a:r>
                        <a:rPr sz="1100" b="1" spc="-180" dirty="0">
                          <a:solidFill>
                            <a:schemeClr val="tx1"/>
                          </a:solidFill>
                          <a:latin typeface="Arial"/>
                          <a:cs typeface="Arial"/>
                        </a:rPr>
                        <a:t> </a:t>
                      </a:r>
                      <a:r>
                        <a:rPr sz="1100" b="1" dirty="0">
                          <a:solidFill>
                            <a:schemeClr val="tx1"/>
                          </a:solidFill>
                          <a:latin typeface="Arial"/>
                          <a:cs typeface="Arial"/>
                        </a:rPr>
                        <a:t>pause  until Ringtone tune are done,  and continue to perform</a:t>
                      </a:r>
                      <a:r>
                        <a:rPr sz="1100" b="1" spc="-180" dirty="0">
                          <a:solidFill>
                            <a:schemeClr val="tx1"/>
                          </a:solidFill>
                          <a:latin typeface="Arial"/>
                          <a:cs typeface="Arial"/>
                        </a:rPr>
                        <a:t> </a:t>
                      </a:r>
                      <a:r>
                        <a:rPr sz="1100" b="1" dirty="0">
                          <a:solidFill>
                            <a:schemeClr val="tx1"/>
                          </a:solidFill>
                          <a:latin typeface="Arial"/>
                          <a:cs typeface="Arial"/>
                        </a:rPr>
                        <a:t>ABC</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212909">
                <a:tc>
                  <a:txBody>
                    <a:bodyPr/>
                    <a:lstStyle/>
                    <a:p>
                      <a:endParaRPr sz="14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pause and</a:t>
                      </a:r>
                      <a:r>
                        <a:rPr sz="1100" spc="-100" dirty="0">
                          <a:solidFill>
                            <a:srgbClr val="FFFFFF"/>
                          </a:solidFill>
                          <a:latin typeface="Arial"/>
                          <a:cs typeface="Arial"/>
                        </a:rPr>
                        <a:t> </a:t>
                      </a:r>
                      <a:r>
                        <a:rPr sz="1100" dirty="0">
                          <a:solidFill>
                            <a:srgbClr val="FFFFFF"/>
                          </a:solidFill>
                          <a:latin typeface="Arial"/>
                          <a:cs typeface="Arial"/>
                        </a:rPr>
                        <a:t>perform</a:t>
                      </a:r>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65"/>
                        </a:lnSpc>
                      </a:pPr>
                      <a:r>
                        <a:rPr sz="1100" b="1" dirty="0">
                          <a:solidFill>
                            <a:schemeClr val="tx1"/>
                          </a:solidFill>
                          <a:latin typeface="Arial"/>
                          <a:cs typeface="Arial"/>
                        </a:rPr>
                        <a:t>assigned sound after no</a:t>
                      </a:r>
                      <a:r>
                        <a:rPr sz="1100" b="1" spc="-100" dirty="0">
                          <a:solidFill>
                            <a:schemeClr val="tx1"/>
                          </a:solidFill>
                          <a:latin typeface="Arial"/>
                          <a:cs typeface="Arial"/>
                        </a:rPr>
                        <a:t> </a:t>
                      </a:r>
                      <a:r>
                        <a:rPr sz="1100" b="1" dirty="0">
                          <a:solidFill>
                            <a:schemeClr val="tx1"/>
                          </a:solidFill>
                          <a:latin typeface="Arial"/>
                          <a:cs typeface="Arial"/>
                        </a:rPr>
                        <a:t>more</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05735">
                <a:tc>
                  <a:txBody>
                    <a:bodyPr/>
                    <a:lstStyle/>
                    <a:p>
                      <a:endParaRPr sz="14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15"/>
                        </a:lnSpc>
                      </a:pPr>
                      <a:r>
                        <a:rPr sz="1100" dirty="0">
                          <a:solidFill>
                            <a:srgbClr val="FFFFFF"/>
                          </a:solidFill>
                          <a:latin typeface="Arial"/>
                          <a:cs typeface="Arial"/>
                        </a:rPr>
                        <a:t>assigned</a:t>
                      </a:r>
                      <a:r>
                        <a:rPr sz="1100" spc="-100" dirty="0">
                          <a:solidFill>
                            <a:srgbClr val="FFFFFF"/>
                          </a:solidFill>
                          <a:latin typeface="Arial"/>
                          <a:cs typeface="Arial"/>
                        </a:rPr>
                        <a:t> </a:t>
                      </a:r>
                      <a:r>
                        <a:rPr sz="1100" dirty="0">
                          <a:solidFill>
                            <a:srgbClr val="FFFFFF"/>
                          </a:solidFill>
                          <a:latin typeface="Arial"/>
                          <a:cs typeface="Arial"/>
                        </a:rPr>
                        <a:t>sound</a:t>
                      </a:r>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4455">
                        <a:lnSpc>
                          <a:spcPts val="1515"/>
                        </a:lnSpc>
                      </a:pPr>
                      <a:r>
                        <a:rPr sz="1100" b="1" dirty="0">
                          <a:solidFill>
                            <a:schemeClr val="tx1"/>
                          </a:solidFill>
                          <a:latin typeface="Arial"/>
                          <a:cs typeface="Arial"/>
                        </a:rPr>
                        <a:t>than 3 sec</a:t>
                      </a:r>
                      <a:r>
                        <a:rPr sz="1100" b="1" spc="-85" dirty="0">
                          <a:solidFill>
                            <a:schemeClr val="tx1"/>
                          </a:solidFill>
                          <a:latin typeface="Arial"/>
                          <a:cs typeface="Arial"/>
                        </a:rPr>
                        <a:t> </a:t>
                      </a:r>
                      <a:r>
                        <a:rPr sz="1100" b="1" spc="-20" dirty="0">
                          <a:solidFill>
                            <a:schemeClr val="tx1"/>
                          </a:solidFill>
                          <a:latin typeface="Arial"/>
                          <a:cs typeface="Arial"/>
                        </a:rPr>
                        <a:t>delay.</a:t>
                      </a:r>
                      <a:endParaRPr sz="1100" b="1"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05735">
                <a:tc>
                  <a:txBody>
                    <a:bodyPr/>
                    <a:lstStyle/>
                    <a:p>
                      <a:endParaRPr sz="14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tones</a:t>
                      </a:r>
                      <a:r>
                        <a:rPr sz="1100" spc="-100" dirty="0">
                          <a:solidFill>
                            <a:srgbClr val="FFFFFF"/>
                          </a:solidFill>
                          <a:latin typeface="Arial"/>
                          <a:cs typeface="Arial"/>
                        </a:rPr>
                        <a:t> </a:t>
                      </a:r>
                      <a:r>
                        <a:rPr sz="1100" dirty="0">
                          <a:solidFill>
                            <a:srgbClr val="FFFFFF"/>
                          </a:solidFill>
                          <a:latin typeface="Arial"/>
                          <a:cs typeface="Arial"/>
                        </a:rPr>
                        <a:t>after</a:t>
                      </a:r>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endParaRPr sz="11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12909">
                <a:tc>
                  <a:txBody>
                    <a:bodyPr/>
                    <a:lstStyle/>
                    <a:p>
                      <a:endParaRPr sz="14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rgbClr val="FFFFFF"/>
                          </a:solidFill>
                          <a:latin typeface="Arial"/>
                          <a:cs typeface="Arial"/>
                        </a:rPr>
                        <a:t>Notification</a:t>
                      </a:r>
                      <a:r>
                        <a:rPr sz="1100" spc="-100" dirty="0">
                          <a:solidFill>
                            <a:srgbClr val="FFFFFF"/>
                          </a:solidFill>
                          <a:latin typeface="Arial"/>
                          <a:cs typeface="Arial"/>
                        </a:rPr>
                        <a:t> </a:t>
                      </a:r>
                      <a:r>
                        <a:rPr sz="1100" dirty="0">
                          <a:solidFill>
                            <a:srgbClr val="FFFFFF"/>
                          </a:solidFill>
                          <a:latin typeface="Arial"/>
                          <a:cs typeface="Arial"/>
                        </a:rPr>
                        <a:t>Ringtone</a:t>
                      </a:r>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endParaRPr sz="11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05735">
                <a:tc>
                  <a:txBody>
                    <a:bodyPr/>
                    <a:lstStyle/>
                    <a:p>
                      <a:endParaRPr sz="14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pPr marL="84455">
                        <a:lnSpc>
                          <a:spcPts val="1565"/>
                        </a:lnSpc>
                      </a:pPr>
                      <a:r>
                        <a:rPr sz="1100" dirty="0">
                          <a:solidFill>
                            <a:srgbClr val="FFFFFF"/>
                          </a:solidFill>
                          <a:latin typeface="Arial"/>
                          <a:cs typeface="Arial"/>
                        </a:rPr>
                        <a:t>is</a:t>
                      </a:r>
                      <a:r>
                        <a:rPr sz="1100" spc="-100" dirty="0">
                          <a:solidFill>
                            <a:srgbClr val="FFFFFF"/>
                          </a:solidFill>
                          <a:latin typeface="Arial"/>
                          <a:cs typeface="Arial"/>
                        </a:rPr>
                        <a:t> </a:t>
                      </a:r>
                      <a:r>
                        <a:rPr sz="1100" dirty="0">
                          <a:solidFill>
                            <a:srgbClr val="FFFFFF"/>
                          </a:solidFill>
                          <a:latin typeface="Arial"/>
                          <a:cs typeface="Arial"/>
                        </a:rPr>
                        <a:t>done.</a:t>
                      </a:r>
                      <a:endParaRPr sz="11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endParaRPr sz="1100" dirty="0">
                        <a:solidFill>
                          <a:schemeClr val="tx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8" name="object 2"/>
          <p:cNvSpPr/>
          <p:nvPr/>
        </p:nvSpPr>
        <p:spPr>
          <a:xfrm>
            <a:off x="152400" y="1600200"/>
            <a:ext cx="3733800" cy="4419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152401" y="1066800"/>
            <a:ext cx="3733800"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a:cs typeface="Arial"/>
              </a:rPr>
              <a:t>HOMEWORK REVIEW</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6</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
        <p:nvSpPr>
          <p:cNvPr id="9" name="object 8"/>
          <p:cNvSpPr/>
          <p:nvPr/>
        </p:nvSpPr>
        <p:spPr>
          <a:xfrm>
            <a:off x="152400" y="6096000"/>
            <a:ext cx="3810000" cy="381000"/>
          </a:xfrm>
          <a:custGeom>
            <a:avLst/>
            <a:gdLst/>
            <a:ahLst/>
            <a:cxnLst/>
            <a:rect l="l" t="t" r="r" b="b"/>
            <a:pathLst>
              <a:path w="2971800" h="533400">
                <a:moveTo>
                  <a:pt x="2882900" y="0"/>
                </a:moveTo>
                <a:lnTo>
                  <a:pt x="88902" y="0"/>
                </a:lnTo>
                <a:lnTo>
                  <a:pt x="54297" y="6986"/>
                </a:lnTo>
                <a:lnTo>
                  <a:pt x="26038" y="26038"/>
                </a:lnTo>
                <a:lnTo>
                  <a:pt x="6986" y="54297"/>
                </a:lnTo>
                <a:lnTo>
                  <a:pt x="0" y="88901"/>
                </a:lnTo>
                <a:lnTo>
                  <a:pt x="0" y="444497"/>
                </a:lnTo>
                <a:lnTo>
                  <a:pt x="6986" y="479102"/>
                </a:lnTo>
                <a:lnTo>
                  <a:pt x="26038" y="507361"/>
                </a:lnTo>
                <a:lnTo>
                  <a:pt x="54297" y="526413"/>
                </a:lnTo>
                <a:lnTo>
                  <a:pt x="88902" y="533400"/>
                </a:lnTo>
                <a:lnTo>
                  <a:pt x="2882900" y="533400"/>
                </a:lnTo>
                <a:lnTo>
                  <a:pt x="2917503" y="526413"/>
                </a:lnTo>
                <a:lnTo>
                  <a:pt x="2945761" y="507361"/>
                </a:lnTo>
                <a:lnTo>
                  <a:pt x="2964813" y="479102"/>
                </a:lnTo>
                <a:lnTo>
                  <a:pt x="2971800" y="444497"/>
                </a:lnTo>
                <a:lnTo>
                  <a:pt x="2971800" y="88901"/>
                </a:lnTo>
                <a:lnTo>
                  <a:pt x="2964813" y="54297"/>
                </a:lnTo>
                <a:lnTo>
                  <a:pt x="2945761" y="26038"/>
                </a:lnTo>
                <a:lnTo>
                  <a:pt x="2917503" y="6986"/>
                </a:lnTo>
                <a:lnTo>
                  <a:pt x="2882900" y="0"/>
                </a:lnTo>
                <a:close/>
              </a:path>
            </a:pathLst>
          </a:custGeom>
          <a:solidFill>
            <a:srgbClr val="607E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r>
              <a:rPr lang="en-US" b="1" dirty="0" smtClean="0">
                <a:solidFill>
                  <a:schemeClr val="bg1"/>
                </a:solidFill>
              </a:rPr>
              <a:t>Connectivity Test </a:t>
            </a:r>
            <a:endParaRPr b="1" dirty="0">
              <a:solidFill>
                <a:schemeClr val="bg1"/>
              </a:solidFill>
            </a:endParaRPr>
          </a:p>
        </p:txBody>
      </p:sp>
      <p:graphicFrame>
        <p:nvGraphicFramePr>
          <p:cNvPr id="14" name="object 2"/>
          <p:cNvGraphicFramePr>
            <a:graphicFrameLocks noGrp="1"/>
          </p:cNvGraphicFramePr>
          <p:nvPr/>
        </p:nvGraphicFramePr>
        <p:xfrm>
          <a:off x="4038600" y="1142999"/>
          <a:ext cx="4876800" cy="5493971"/>
        </p:xfrm>
        <a:graphic>
          <a:graphicData uri="http://schemas.openxmlformats.org/drawingml/2006/table">
            <a:tbl>
              <a:tblPr firstRow="1" bandRow="1">
                <a:tableStyleId>{2D5ABB26-0587-4C30-8999-92F81FD0307C}</a:tableStyleId>
              </a:tblPr>
              <a:tblGrid>
                <a:gridCol w="1454482"/>
                <a:gridCol w="1796718"/>
                <a:gridCol w="1625600"/>
              </a:tblGrid>
              <a:tr h="225135">
                <a:tc>
                  <a:txBody>
                    <a:bodyPr/>
                    <a:lstStyle/>
                    <a:p>
                      <a:pPr marL="84455">
                        <a:lnSpc>
                          <a:spcPct val="100000"/>
                        </a:lnSpc>
                        <a:spcBef>
                          <a:spcPts val="310"/>
                        </a:spcBef>
                      </a:pPr>
                      <a:r>
                        <a:rPr sz="1800" b="1" dirty="0">
                          <a:solidFill>
                            <a:srgbClr val="FFFFFF"/>
                          </a:solidFill>
                          <a:latin typeface="Trebuchet MS"/>
                          <a:cs typeface="Trebuchet MS"/>
                        </a:rPr>
                        <a:t>Case</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spc="-5" dirty="0">
                          <a:solidFill>
                            <a:srgbClr val="FFFFFF"/>
                          </a:solidFill>
                          <a:latin typeface="Trebuchet MS"/>
                          <a:cs typeface="Trebuchet MS"/>
                        </a:rPr>
                        <a:t>Description</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4455">
                        <a:lnSpc>
                          <a:spcPct val="100000"/>
                        </a:lnSpc>
                        <a:spcBef>
                          <a:spcPts val="310"/>
                        </a:spcBef>
                      </a:pPr>
                      <a:r>
                        <a:rPr sz="1800" b="1" dirty="0">
                          <a:solidFill>
                            <a:srgbClr val="FFFFFF"/>
                          </a:solidFill>
                          <a:latin typeface="Trebuchet MS"/>
                          <a:cs typeface="Trebuchet MS"/>
                        </a:rPr>
                        <a:t>Result</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r>
              <a:tr h="311618">
                <a:tc>
                  <a:txBody>
                    <a:bodyPr/>
                    <a:lstStyle/>
                    <a:p>
                      <a:pPr marL="84455">
                        <a:lnSpc>
                          <a:spcPct val="100000"/>
                        </a:lnSpc>
                        <a:spcBef>
                          <a:spcPts val="209"/>
                        </a:spcBef>
                      </a:pPr>
                      <a:r>
                        <a:rPr sz="1100" b="1" dirty="0">
                          <a:latin typeface="Arial"/>
                          <a:cs typeface="Arial"/>
                        </a:rPr>
                        <a:t>Flight Mode</a:t>
                      </a:r>
                      <a:r>
                        <a:rPr sz="1100" b="1" spc="-100" dirty="0">
                          <a:latin typeface="Arial"/>
                          <a:cs typeface="Arial"/>
                        </a:rPr>
                        <a:t> </a:t>
                      </a:r>
                      <a:r>
                        <a:rPr sz="1100" b="1" dirty="0">
                          <a:latin typeface="Arial"/>
                          <a:cs typeface="Arial"/>
                        </a:rPr>
                        <a:t>of</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9DCEF"/>
                    </a:solidFill>
                  </a:tcPr>
                </a:tc>
                <a:tc>
                  <a:txBody>
                    <a:bodyPr/>
                    <a:lstStyle/>
                    <a:p>
                      <a:pPr marL="84455">
                        <a:lnSpc>
                          <a:spcPct val="100000"/>
                        </a:lnSpc>
                        <a:spcBef>
                          <a:spcPts val="209"/>
                        </a:spcBef>
                      </a:pPr>
                      <a:r>
                        <a:rPr sz="1100" spc="-15" dirty="0">
                          <a:solidFill>
                            <a:schemeClr val="bg1"/>
                          </a:solidFill>
                          <a:latin typeface="Arial"/>
                          <a:cs typeface="Arial"/>
                        </a:rPr>
                        <a:t>Verify </a:t>
                      </a:r>
                      <a:r>
                        <a:rPr sz="1100" dirty="0">
                          <a:solidFill>
                            <a:schemeClr val="bg1"/>
                          </a:solidFill>
                          <a:latin typeface="Arial"/>
                          <a:cs typeface="Arial"/>
                        </a:rPr>
                        <a:t>that</a:t>
                      </a:r>
                      <a:r>
                        <a:rPr sz="1100" spc="-75" dirty="0">
                          <a:solidFill>
                            <a:schemeClr val="bg1"/>
                          </a:solidFill>
                          <a:latin typeface="Arial"/>
                          <a:cs typeface="Arial"/>
                        </a:rPr>
                        <a:t> </a:t>
                      </a:r>
                      <a:r>
                        <a:rPr sz="1100" dirty="0">
                          <a:solidFill>
                            <a:schemeClr val="bg1"/>
                          </a:solidFill>
                          <a:latin typeface="Arial"/>
                          <a:cs typeface="Arial"/>
                        </a:rPr>
                        <a:t>when</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chemeClr val="tx1">
                        <a:lumMod val="95000"/>
                        <a:lumOff val="5000"/>
                      </a:schemeClr>
                    </a:solidFill>
                  </a:tcPr>
                </a:tc>
                <a:tc>
                  <a:txBody>
                    <a:bodyPr/>
                    <a:lstStyle/>
                    <a:p>
                      <a:pPr marL="84455">
                        <a:lnSpc>
                          <a:spcPct val="100000"/>
                        </a:lnSpc>
                        <a:spcBef>
                          <a:spcPts val="209"/>
                        </a:spcBef>
                      </a:pPr>
                      <a:r>
                        <a:rPr sz="1100" b="1" dirty="0">
                          <a:latin typeface="Arial"/>
                          <a:cs typeface="Arial"/>
                        </a:rPr>
                        <a:t>Buttons ABC</a:t>
                      </a:r>
                      <a:r>
                        <a:rPr sz="1100" b="1" spc="-180" dirty="0">
                          <a:latin typeface="Arial"/>
                          <a:cs typeface="Arial"/>
                        </a:rPr>
                        <a:t> </a:t>
                      </a:r>
                      <a:r>
                        <a:rPr sz="1100" b="1" dirty="0">
                          <a:latin typeface="Arial"/>
                          <a:cs typeface="Arial"/>
                        </a:rPr>
                        <a:t>should</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chemeClr val="accent6">
                        <a:lumMod val="60000"/>
                        <a:lumOff val="40000"/>
                      </a:schemeClr>
                    </a:solidFill>
                  </a:tcPr>
                </a:tc>
              </a:tr>
              <a:tr h="161289">
                <a:tc>
                  <a:txBody>
                    <a:bodyPr/>
                    <a:lstStyle/>
                    <a:p>
                      <a:pPr marL="84455">
                        <a:lnSpc>
                          <a:spcPts val="1515"/>
                        </a:lnSpc>
                      </a:pPr>
                      <a:r>
                        <a:rPr sz="1100" b="1" dirty="0">
                          <a:latin typeface="Arial"/>
                          <a:cs typeface="Arial"/>
                        </a:rPr>
                        <a:t>Mobile</a:t>
                      </a:r>
                      <a:r>
                        <a:rPr sz="1100" b="1" spc="-100" dirty="0">
                          <a:latin typeface="Arial"/>
                          <a:cs typeface="Arial"/>
                        </a:rPr>
                        <a:t> </a:t>
                      </a:r>
                      <a:r>
                        <a:rPr sz="1100" b="1" dirty="0">
                          <a:latin typeface="Arial"/>
                          <a:cs typeface="Arial"/>
                        </a:rPr>
                        <a:t>Device</a:t>
                      </a: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15"/>
                        </a:lnSpc>
                      </a:pPr>
                      <a:r>
                        <a:rPr sz="1100" dirty="0">
                          <a:solidFill>
                            <a:schemeClr val="bg1"/>
                          </a:solidFill>
                          <a:latin typeface="Arial"/>
                          <a:cs typeface="Arial"/>
                        </a:rPr>
                        <a:t>Device has</a:t>
                      </a:r>
                      <a:r>
                        <a:rPr sz="1100" spc="-100" dirty="0">
                          <a:solidFill>
                            <a:schemeClr val="bg1"/>
                          </a:solidFill>
                          <a:latin typeface="Arial"/>
                          <a:cs typeface="Arial"/>
                        </a:rPr>
                        <a:t> </a:t>
                      </a:r>
                      <a:r>
                        <a:rPr sz="1100" dirty="0">
                          <a:solidFill>
                            <a:schemeClr val="bg1"/>
                          </a:solidFill>
                          <a:latin typeface="Arial"/>
                          <a:cs typeface="Arial"/>
                        </a:rPr>
                        <a:t>Flight</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15"/>
                        </a:lnSpc>
                      </a:pPr>
                      <a:r>
                        <a:rPr sz="1100" b="1" dirty="0">
                          <a:latin typeface="Arial"/>
                          <a:cs typeface="Arial"/>
                        </a:rPr>
                        <a:t>be active</a:t>
                      </a:r>
                      <a:r>
                        <a:rPr sz="1100" b="1" spc="-100" dirty="0">
                          <a:latin typeface="Arial"/>
                          <a:cs typeface="Arial"/>
                        </a:rPr>
                        <a:t> </a:t>
                      </a:r>
                      <a:r>
                        <a:rPr sz="1100" b="1" dirty="0">
                          <a:latin typeface="Arial"/>
                          <a:cs typeface="Arial"/>
                        </a:rPr>
                        <a:t>and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Mode ON, the</a:t>
                      </a:r>
                      <a:r>
                        <a:rPr sz="1100" spc="-100" dirty="0">
                          <a:solidFill>
                            <a:schemeClr val="bg1"/>
                          </a:solidFill>
                          <a:latin typeface="Arial"/>
                          <a:cs typeface="Arial"/>
                        </a:rPr>
                        <a:t> </a:t>
                      </a:r>
                      <a:r>
                        <a:rPr sz="1100" dirty="0">
                          <a:solidFill>
                            <a:schemeClr val="bg1"/>
                          </a:solidFill>
                          <a:latin typeface="Arial"/>
                          <a:cs typeface="Arial"/>
                        </a:rPr>
                        <a:t>Buttons</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perform</a:t>
                      </a:r>
                      <a:r>
                        <a:rPr sz="1100" b="1" spc="-100" dirty="0">
                          <a:latin typeface="Arial"/>
                          <a:cs typeface="Arial"/>
                        </a:rPr>
                        <a:t> </a:t>
                      </a:r>
                      <a:r>
                        <a:rPr sz="1100" b="1" dirty="0">
                          <a:latin typeface="Arial"/>
                          <a:cs typeface="Arial"/>
                        </a:rPr>
                        <a:t>assigned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70083">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ABC are still</a:t>
                      </a:r>
                      <a:r>
                        <a:rPr sz="1100" spc="-100" dirty="0">
                          <a:solidFill>
                            <a:schemeClr val="bg1"/>
                          </a:solidFill>
                          <a:latin typeface="Arial"/>
                          <a:cs typeface="Arial"/>
                        </a:rPr>
                        <a:t> </a:t>
                      </a:r>
                      <a:r>
                        <a:rPr sz="1100" dirty="0">
                          <a:solidFill>
                            <a:schemeClr val="bg1"/>
                          </a:solidFill>
                          <a:latin typeface="Arial"/>
                          <a:cs typeface="Arial"/>
                        </a:rPr>
                        <a:t>active</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sounds</a:t>
                      </a:r>
                      <a:r>
                        <a:rPr sz="1100" b="1" spc="-100" dirty="0">
                          <a:latin typeface="Arial"/>
                          <a:cs typeface="Arial"/>
                        </a:rPr>
                        <a:t> </a:t>
                      </a:r>
                      <a:r>
                        <a:rPr sz="1100" b="1" dirty="0">
                          <a:latin typeface="Arial"/>
                          <a:cs typeface="Arial"/>
                        </a:rPr>
                        <a:t>when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and performing</a:t>
                      </a:r>
                      <a:r>
                        <a:rPr sz="1100" spc="-100" dirty="0">
                          <a:solidFill>
                            <a:schemeClr val="bg1"/>
                          </a:solidFill>
                          <a:latin typeface="Arial"/>
                          <a:cs typeface="Arial"/>
                        </a:rPr>
                        <a:t> </a:t>
                      </a:r>
                      <a:r>
                        <a:rPr sz="1100" dirty="0">
                          <a:solidFill>
                            <a:schemeClr val="bg1"/>
                          </a:solidFill>
                          <a:latin typeface="Arial"/>
                          <a:cs typeface="Arial"/>
                        </a:rPr>
                        <a:t>sound</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Mobile Device is</a:t>
                      </a:r>
                      <a:r>
                        <a:rPr sz="1100" b="1" spc="-100" dirty="0">
                          <a:latin typeface="Arial"/>
                          <a:cs typeface="Arial"/>
                        </a:rPr>
                        <a:t> </a:t>
                      </a:r>
                      <a:r>
                        <a:rPr sz="1100" b="1" dirty="0">
                          <a:latin typeface="Arial"/>
                          <a:cs typeface="Arial"/>
                        </a:rPr>
                        <a:t>in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24677">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endParaRPr sz="1100" dirty="0">
                        <a:solidFill>
                          <a:schemeClr val="bg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tx1">
                        <a:lumMod val="95000"/>
                        <a:lumOff val="5000"/>
                      </a:schemeClr>
                    </a:solidFill>
                  </a:tcPr>
                </a:tc>
                <a:tc>
                  <a:txBody>
                    <a:bodyPr/>
                    <a:lstStyle/>
                    <a:p>
                      <a:pPr marL="84455">
                        <a:lnSpc>
                          <a:spcPts val="1565"/>
                        </a:lnSpc>
                      </a:pPr>
                      <a:r>
                        <a:rPr sz="1100" b="1" spc="-5" dirty="0">
                          <a:latin typeface="Arial"/>
                          <a:cs typeface="Arial"/>
                        </a:rPr>
                        <a:t>Offline</a:t>
                      </a:r>
                      <a:r>
                        <a:rPr sz="1100" b="1" spc="-95" dirty="0">
                          <a:latin typeface="Arial"/>
                          <a:cs typeface="Arial"/>
                        </a:rPr>
                        <a:t> </a:t>
                      </a:r>
                      <a:r>
                        <a:rPr sz="1100" b="1" dirty="0">
                          <a:latin typeface="Arial"/>
                          <a:cs typeface="Arial"/>
                        </a:rPr>
                        <a:t>Mode.</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311618">
                <a:tc>
                  <a:txBody>
                    <a:bodyPr/>
                    <a:lstStyle/>
                    <a:p>
                      <a:pPr marL="84455">
                        <a:lnSpc>
                          <a:spcPct val="100000"/>
                        </a:lnSpc>
                        <a:spcBef>
                          <a:spcPts val="309"/>
                        </a:spcBef>
                      </a:pPr>
                      <a:r>
                        <a:rPr sz="1100" b="1" dirty="0">
                          <a:latin typeface="Arial"/>
                          <a:cs typeface="Arial"/>
                        </a:rPr>
                        <a:t>Bluetooth</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DEFF7"/>
                    </a:solidFill>
                  </a:tcPr>
                </a:tc>
                <a:tc>
                  <a:txBody>
                    <a:bodyPr/>
                    <a:lstStyle/>
                    <a:p>
                      <a:pPr marL="84455">
                        <a:lnSpc>
                          <a:spcPct val="100000"/>
                        </a:lnSpc>
                        <a:spcBef>
                          <a:spcPts val="309"/>
                        </a:spcBef>
                      </a:pPr>
                      <a:r>
                        <a:rPr sz="1100" spc="-15" dirty="0">
                          <a:solidFill>
                            <a:schemeClr val="bg1"/>
                          </a:solidFill>
                          <a:latin typeface="Arial"/>
                          <a:cs typeface="Arial"/>
                        </a:rPr>
                        <a:t>Verify </a:t>
                      </a:r>
                      <a:r>
                        <a:rPr sz="1100" dirty="0">
                          <a:solidFill>
                            <a:schemeClr val="bg1"/>
                          </a:solidFill>
                          <a:latin typeface="Arial"/>
                          <a:cs typeface="Arial"/>
                        </a:rPr>
                        <a:t>that</a:t>
                      </a:r>
                      <a:r>
                        <a:rPr sz="1100" spc="-75" dirty="0">
                          <a:solidFill>
                            <a:schemeClr val="bg1"/>
                          </a:solidFill>
                          <a:latin typeface="Arial"/>
                          <a:cs typeface="Arial"/>
                        </a:rPr>
                        <a:t> </a:t>
                      </a:r>
                      <a:r>
                        <a:rPr sz="1100" dirty="0">
                          <a:solidFill>
                            <a:schemeClr val="bg1"/>
                          </a:solidFill>
                          <a:latin typeface="Arial"/>
                          <a:cs typeface="Arial"/>
                        </a:rPr>
                        <a:t>when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tx1">
                        <a:lumMod val="95000"/>
                        <a:lumOff val="5000"/>
                      </a:schemeClr>
                    </a:solidFill>
                  </a:tcPr>
                </a:tc>
                <a:tc>
                  <a:txBody>
                    <a:bodyPr/>
                    <a:lstStyle/>
                    <a:p>
                      <a:pPr marL="84455">
                        <a:lnSpc>
                          <a:spcPct val="100000"/>
                        </a:lnSpc>
                        <a:spcBef>
                          <a:spcPts val="309"/>
                        </a:spcBef>
                      </a:pPr>
                      <a:r>
                        <a:rPr sz="1100" b="1" dirty="0">
                          <a:latin typeface="Arial"/>
                          <a:cs typeface="Arial"/>
                        </a:rPr>
                        <a:t>Buttons ABC</a:t>
                      </a:r>
                      <a:r>
                        <a:rPr sz="1100" b="1" spc="-180" dirty="0">
                          <a:latin typeface="Arial"/>
                          <a:cs typeface="Arial"/>
                        </a:rPr>
                        <a:t> </a:t>
                      </a:r>
                      <a:r>
                        <a:rPr sz="1100" b="1" dirty="0">
                          <a:latin typeface="Arial"/>
                          <a:cs typeface="Arial"/>
                        </a:rPr>
                        <a:t>should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278231">
                <a:tc>
                  <a:txBody>
                    <a:bodyPr/>
                    <a:lstStyle/>
                    <a:p>
                      <a:pPr marL="84455">
                        <a:lnSpc>
                          <a:spcPts val="1515"/>
                        </a:lnSpc>
                      </a:pPr>
                      <a:r>
                        <a:rPr sz="1100" b="1" dirty="0">
                          <a:latin typeface="Arial"/>
                          <a:cs typeface="Arial"/>
                        </a:rPr>
                        <a:t>Connection</a:t>
                      </a: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15"/>
                        </a:lnSpc>
                      </a:pPr>
                      <a:r>
                        <a:rPr sz="1100" spc="-5" dirty="0">
                          <a:solidFill>
                            <a:schemeClr val="bg1"/>
                          </a:solidFill>
                          <a:latin typeface="Arial"/>
                          <a:cs typeface="Arial"/>
                        </a:rPr>
                        <a:t>Wearable </a:t>
                      </a:r>
                      <a:r>
                        <a:rPr sz="1100" dirty="0">
                          <a:solidFill>
                            <a:schemeClr val="bg1"/>
                          </a:solidFill>
                          <a:latin typeface="Arial"/>
                          <a:cs typeface="Arial"/>
                        </a:rPr>
                        <a:t>Device</a:t>
                      </a:r>
                      <a:r>
                        <a:rPr sz="1100" spc="-85" dirty="0">
                          <a:solidFill>
                            <a:schemeClr val="bg1"/>
                          </a:solidFill>
                          <a:latin typeface="Arial"/>
                          <a:cs typeface="Arial"/>
                        </a:rPr>
                        <a:t> </a:t>
                      </a:r>
                      <a:r>
                        <a:rPr sz="1100" dirty="0">
                          <a:solidFill>
                            <a:schemeClr val="bg1"/>
                          </a:solidFill>
                          <a:latin typeface="Arial"/>
                          <a:cs typeface="Arial"/>
                        </a:rPr>
                        <a:t>BT</a:t>
                      </a:r>
                      <a:endParaRPr sz="1100">
                        <a:solidFill>
                          <a:schemeClr val="bg1"/>
                        </a:solidFill>
                        <a:latin typeface="Arial"/>
                        <a:cs typeface="Arial"/>
                      </a:endParaRP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15"/>
                        </a:lnSpc>
                      </a:pPr>
                      <a:r>
                        <a:rPr sz="1100" b="1" dirty="0">
                          <a:latin typeface="Arial"/>
                          <a:cs typeface="Arial"/>
                        </a:rPr>
                        <a:t>be active</a:t>
                      </a:r>
                      <a:r>
                        <a:rPr sz="1100" b="1" spc="-100" dirty="0">
                          <a:latin typeface="Arial"/>
                          <a:cs typeface="Arial"/>
                        </a:rPr>
                        <a:t> </a:t>
                      </a:r>
                      <a:r>
                        <a:rPr sz="1100" b="1" dirty="0">
                          <a:latin typeface="Arial"/>
                          <a:cs typeface="Arial"/>
                        </a:rPr>
                        <a:t>and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70083">
                <a:tc>
                  <a:txBody>
                    <a:bodyPr/>
                    <a:lstStyle/>
                    <a:p>
                      <a:pPr marL="84455">
                        <a:lnSpc>
                          <a:spcPts val="1565"/>
                        </a:lnSpc>
                      </a:pPr>
                      <a:r>
                        <a:rPr sz="1100" b="1" dirty="0">
                          <a:latin typeface="Arial"/>
                          <a:cs typeface="Arial"/>
                        </a:rPr>
                        <a:t>active</a:t>
                      </a:r>
                      <a:r>
                        <a:rPr sz="1100" b="1" spc="-100" dirty="0">
                          <a:latin typeface="Arial"/>
                          <a:cs typeface="Arial"/>
                        </a:rPr>
                        <a:t> </a:t>
                      </a:r>
                      <a:r>
                        <a:rPr sz="1100" b="1" dirty="0">
                          <a:latin typeface="Arial"/>
                          <a:cs typeface="Arial"/>
                        </a:rPr>
                        <a:t>with</a:t>
                      </a: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65"/>
                        </a:lnSpc>
                      </a:pPr>
                      <a:r>
                        <a:rPr sz="1100" dirty="0">
                          <a:solidFill>
                            <a:schemeClr val="bg1"/>
                          </a:solidFill>
                          <a:latin typeface="Arial"/>
                          <a:cs typeface="Arial"/>
                        </a:rPr>
                        <a:t>connected and</a:t>
                      </a:r>
                      <a:r>
                        <a:rPr sz="1100" spc="-100" dirty="0">
                          <a:solidFill>
                            <a:schemeClr val="bg1"/>
                          </a:solidFill>
                          <a:latin typeface="Arial"/>
                          <a:cs typeface="Arial"/>
                        </a:rPr>
                        <a:t> </a:t>
                      </a:r>
                      <a:r>
                        <a:rPr sz="1100" dirty="0">
                          <a:solidFill>
                            <a:schemeClr val="bg1"/>
                          </a:solidFill>
                          <a:latin typeface="Arial"/>
                          <a:cs typeface="Arial"/>
                        </a:rPr>
                        <a:t>play</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perform</a:t>
                      </a:r>
                      <a:r>
                        <a:rPr sz="1100" b="1" spc="-100" dirty="0">
                          <a:latin typeface="Arial"/>
                          <a:cs typeface="Arial"/>
                        </a:rPr>
                        <a:t> </a:t>
                      </a:r>
                      <a:r>
                        <a:rPr sz="1100" b="1" dirty="0">
                          <a:latin typeface="Arial"/>
                          <a:cs typeface="Arial"/>
                        </a:rPr>
                        <a:t>assigned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pPr marL="84455">
                        <a:lnSpc>
                          <a:spcPts val="1565"/>
                        </a:lnSpc>
                      </a:pPr>
                      <a:r>
                        <a:rPr sz="1100" b="1" spc="-5" dirty="0">
                          <a:latin typeface="Arial"/>
                          <a:cs typeface="Arial"/>
                        </a:rPr>
                        <a:t>Wearable</a:t>
                      </a:r>
                      <a:r>
                        <a:rPr sz="1100" b="1" spc="-90" dirty="0">
                          <a:latin typeface="Arial"/>
                          <a:cs typeface="Arial"/>
                        </a:rPr>
                        <a:t> </a:t>
                      </a:r>
                      <a:r>
                        <a:rPr sz="1100" b="1" dirty="0">
                          <a:latin typeface="Arial"/>
                          <a:cs typeface="Arial"/>
                        </a:rPr>
                        <a:t>Device</a:t>
                      </a: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65"/>
                        </a:lnSpc>
                      </a:pPr>
                      <a:r>
                        <a:rPr sz="1100" dirty="0">
                          <a:solidFill>
                            <a:schemeClr val="bg1"/>
                          </a:solidFill>
                          <a:latin typeface="Arial"/>
                          <a:cs typeface="Arial"/>
                        </a:rPr>
                        <a:t>Music, the</a:t>
                      </a:r>
                      <a:r>
                        <a:rPr sz="1100" spc="-100" dirty="0">
                          <a:solidFill>
                            <a:schemeClr val="bg1"/>
                          </a:solidFill>
                          <a:latin typeface="Arial"/>
                          <a:cs typeface="Arial"/>
                        </a:rPr>
                        <a:t> </a:t>
                      </a:r>
                      <a:r>
                        <a:rPr sz="1100" dirty="0">
                          <a:solidFill>
                            <a:schemeClr val="bg1"/>
                          </a:solidFill>
                          <a:latin typeface="Arial"/>
                          <a:cs typeface="Arial"/>
                        </a:rPr>
                        <a:t>Buttons</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sounds</a:t>
                      </a:r>
                      <a:r>
                        <a:rPr sz="1100" b="1" spc="-100" dirty="0">
                          <a:latin typeface="Arial"/>
                          <a:cs typeface="Arial"/>
                        </a:rPr>
                        <a:t> </a:t>
                      </a:r>
                      <a:r>
                        <a:rPr sz="1100" b="1" dirty="0">
                          <a:latin typeface="Arial"/>
                          <a:cs typeface="Arial"/>
                        </a:rPr>
                        <a:t>when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65"/>
                        </a:lnSpc>
                      </a:pPr>
                      <a:r>
                        <a:rPr sz="1100" dirty="0">
                          <a:solidFill>
                            <a:schemeClr val="bg1"/>
                          </a:solidFill>
                          <a:latin typeface="Arial"/>
                          <a:cs typeface="Arial"/>
                        </a:rPr>
                        <a:t>ABC are still</a:t>
                      </a:r>
                      <a:r>
                        <a:rPr sz="1100" spc="-100" dirty="0">
                          <a:solidFill>
                            <a:schemeClr val="bg1"/>
                          </a:solidFill>
                          <a:latin typeface="Arial"/>
                          <a:cs typeface="Arial"/>
                        </a:rPr>
                        <a:t> </a:t>
                      </a:r>
                      <a:r>
                        <a:rPr sz="1100" dirty="0">
                          <a:solidFill>
                            <a:schemeClr val="bg1"/>
                          </a:solidFill>
                          <a:latin typeface="Arial"/>
                          <a:cs typeface="Arial"/>
                        </a:rPr>
                        <a:t>active</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Mobile Device is</a:t>
                      </a:r>
                      <a:r>
                        <a:rPr sz="1100" b="1" spc="-100" dirty="0">
                          <a:latin typeface="Arial"/>
                          <a:cs typeface="Arial"/>
                        </a:rPr>
                        <a:t> </a:t>
                      </a:r>
                      <a:r>
                        <a:rPr sz="1100" b="1" dirty="0">
                          <a:latin typeface="Arial"/>
                          <a:cs typeface="Arial"/>
                        </a:rPr>
                        <a:t>in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solidFill>
                      <a:srgbClr val="EDEFF7"/>
                    </a:solidFill>
                  </a:tcPr>
                </a:tc>
                <a:tc>
                  <a:txBody>
                    <a:bodyPr/>
                    <a:lstStyle/>
                    <a:p>
                      <a:pPr marL="84455">
                        <a:lnSpc>
                          <a:spcPts val="1565"/>
                        </a:lnSpc>
                      </a:pPr>
                      <a:r>
                        <a:rPr sz="1100" dirty="0">
                          <a:solidFill>
                            <a:schemeClr val="bg1"/>
                          </a:solidFill>
                          <a:latin typeface="Arial"/>
                          <a:cs typeface="Arial"/>
                        </a:rPr>
                        <a:t>and performing</a:t>
                      </a:r>
                      <a:r>
                        <a:rPr sz="1100" spc="-100" dirty="0">
                          <a:solidFill>
                            <a:schemeClr val="bg1"/>
                          </a:solidFill>
                          <a:latin typeface="Arial"/>
                          <a:cs typeface="Arial"/>
                        </a:rPr>
                        <a:t> </a:t>
                      </a:r>
                      <a:r>
                        <a:rPr sz="1100" dirty="0">
                          <a:solidFill>
                            <a:schemeClr val="bg1"/>
                          </a:solidFill>
                          <a:latin typeface="Arial"/>
                          <a:cs typeface="Arial"/>
                        </a:rPr>
                        <a:t>sound</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active</a:t>
                      </a:r>
                      <a:r>
                        <a:rPr sz="1100" b="1" spc="-100" dirty="0">
                          <a:latin typeface="Arial"/>
                          <a:cs typeface="Arial"/>
                        </a:rPr>
                        <a:t> </a:t>
                      </a:r>
                      <a:r>
                        <a:rPr sz="1100" b="1" dirty="0">
                          <a:latin typeface="Arial"/>
                          <a:cs typeface="Arial"/>
                        </a:rPr>
                        <a:t>Bluetooth</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26549">
                <a:tc>
                  <a:txBody>
                    <a:bodyPr/>
                    <a:lstStyle/>
                    <a:p>
                      <a:endParaRPr sz="1100" b="1"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DEFF7"/>
                    </a:solidFill>
                  </a:tcPr>
                </a:tc>
                <a:tc>
                  <a:txBody>
                    <a:bodyPr/>
                    <a:lstStyle/>
                    <a:p>
                      <a:endParaRPr sz="1100" dirty="0">
                        <a:solidFill>
                          <a:schemeClr val="bg1"/>
                        </a:solidFill>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tx1">
                        <a:lumMod val="95000"/>
                        <a:lumOff val="5000"/>
                      </a:schemeClr>
                    </a:solidFill>
                  </a:tcPr>
                </a:tc>
                <a:tc>
                  <a:txBody>
                    <a:bodyPr/>
                    <a:lstStyle/>
                    <a:p>
                      <a:pPr marL="84455">
                        <a:lnSpc>
                          <a:spcPts val="1515"/>
                        </a:lnSpc>
                      </a:pPr>
                      <a:r>
                        <a:rPr sz="1100" b="1" dirty="0">
                          <a:latin typeface="Arial"/>
                          <a:cs typeface="Arial"/>
                        </a:rPr>
                        <a:t>Mode.</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311618">
                <a:tc>
                  <a:txBody>
                    <a:bodyPr/>
                    <a:lstStyle/>
                    <a:p>
                      <a:pPr marL="84455">
                        <a:lnSpc>
                          <a:spcPct val="100000"/>
                        </a:lnSpc>
                        <a:spcBef>
                          <a:spcPts val="309"/>
                        </a:spcBef>
                      </a:pPr>
                      <a:r>
                        <a:rPr sz="1100" b="1" spc="-5" dirty="0">
                          <a:latin typeface="Arial"/>
                          <a:cs typeface="Arial"/>
                        </a:rPr>
                        <a:t>Low</a:t>
                      </a:r>
                      <a:r>
                        <a:rPr sz="1100" b="1" spc="-95" dirty="0">
                          <a:latin typeface="Arial"/>
                          <a:cs typeface="Arial"/>
                        </a:rPr>
                        <a:t> </a:t>
                      </a:r>
                      <a:r>
                        <a:rPr sz="1100" b="1" spc="-5" dirty="0">
                          <a:latin typeface="Arial"/>
                          <a:cs typeface="Arial"/>
                        </a:rPr>
                        <a:t>bandwidth</a:t>
                      </a:r>
                      <a:endParaRPr sz="11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D9DCEF"/>
                    </a:solidFill>
                  </a:tcPr>
                </a:tc>
                <a:tc>
                  <a:txBody>
                    <a:bodyPr/>
                    <a:lstStyle/>
                    <a:p>
                      <a:pPr marL="84455">
                        <a:lnSpc>
                          <a:spcPct val="100000"/>
                        </a:lnSpc>
                        <a:spcBef>
                          <a:spcPts val="309"/>
                        </a:spcBef>
                      </a:pPr>
                      <a:r>
                        <a:rPr sz="1100" spc="-15" dirty="0">
                          <a:solidFill>
                            <a:schemeClr val="bg1"/>
                          </a:solidFill>
                          <a:latin typeface="Arial"/>
                          <a:cs typeface="Arial"/>
                        </a:rPr>
                        <a:t>Verify </a:t>
                      </a:r>
                      <a:r>
                        <a:rPr sz="1100" dirty="0">
                          <a:solidFill>
                            <a:schemeClr val="bg1"/>
                          </a:solidFill>
                          <a:latin typeface="Arial"/>
                          <a:cs typeface="Arial"/>
                        </a:rPr>
                        <a:t>that</a:t>
                      </a:r>
                      <a:r>
                        <a:rPr sz="1100" spc="-75" dirty="0">
                          <a:solidFill>
                            <a:schemeClr val="bg1"/>
                          </a:solidFill>
                          <a:latin typeface="Arial"/>
                          <a:cs typeface="Arial"/>
                        </a:rPr>
                        <a:t> </a:t>
                      </a:r>
                      <a:r>
                        <a:rPr sz="1100" dirty="0">
                          <a:solidFill>
                            <a:schemeClr val="bg1"/>
                          </a:solidFill>
                          <a:latin typeface="Arial"/>
                          <a:cs typeface="Arial"/>
                        </a:rPr>
                        <a:t>when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tx1">
                        <a:lumMod val="95000"/>
                        <a:lumOff val="5000"/>
                      </a:schemeClr>
                    </a:solidFill>
                  </a:tcPr>
                </a:tc>
                <a:tc>
                  <a:txBody>
                    <a:bodyPr/>
                    <a:lstStyle/>
                    <a:p>
                      <a:pPr marL="84455">
                        <a:lnSpc>
                          <a:spcPct val="100000"/>
                        </a:lnSpc>
                        <a:spcBef>
                          <a:spcPts val="309"/>
                        </a:spcBef>
                      </a:pPr>
                      <a:r>
                        <a:rPr sz="1100" b="1" dirty="0">
                          <a:latin typeface="Arial"/>
                          <a:cs typeface="Arial"/>
                        </a:rPr>
                        <a:t>Buttons ABC</a:t>
                      </a:r>
                      <a:r>
                        <a:rPr sz="1100" b="1" spc="-180" dirty="0">
                          <a:latin typeface="Arial"/>
                          <a:cs typeface="Arial"/>
                        </a:rPr>
                        <a:t> </a:t>
                      </a:r>
                      <a:r>
                        <a:rPr sz="1100" b="1" dirty="0">
                          <a:latin typeface="Arial"/>
                          <a:cs typeface="Arial"/>
                        </a:rPr>
                        <a:t>should</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161289">
                <a:tc>
                  <a:txBody>
                    <a:bodyPr/>
                    <a:lstStyle/>
                    <a:p>
                      <a:pPr marL="84455">
                        <a:lnSpc>
                          <a:spcPts val="1515"/>
                        </a:lnSpc>
                      </a:pPr>
                      <a:r>
                        <a:rPr sz="1100" b="1" dirty="0">
                          <a:latin typeface="Arial"/>
                          <a:cs typeface="Arial"/>
                        </a:rPr>
                        <a:t>Network</a:t>
                      </a: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15"/>
                        </a:lnSpc>
                      </a:pPr>
                      <a:r>
                        <a:rPr sz="1100" dirty="0">
                          <a:solidFill>
                            <a:schemeClr val="bg1"/>
                          </a:solidFill>
                          <a:latin typeface="Arial"/>
                          <a:cs typeface="Arial"/>
                        </a:rPr>
                        <a:t>Device is</a:t>
                      </a:r>
                      <a:r>
                        <a:rPr sz="1100" spc="-100" dirty="0">
                          <a:solidFill>
                            <a:schemeClr val="bg1"/>
                          </a:solidFill>
                          <a:latin typeface="Arial"/>
                          <a:cs typeface="Arial"/>
                        </a:rPr>
                        <a:t> </a:t>
                      </a:r>
                      <a:r>
                        <a:rPr sz="1100" dirty="0">
                          <a:solidFill>
                            <a:schemeClr val="bg1"/>
                          </a:solidFill>
                          <a:latin typeface="Arial"/>
                          <a:cs typeface="Arial"/>
                        </a:rPr>
                        <a:t>in</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15"/>
                        </a:lnSpc>
                      </a:pPr>
                      <a:r>
                        <a:rPr sz="1100" b="1" dirty="0">
                          <a:latin typeface="Arial"/>
                          <a:cs typeface="Arial"/>
                        </a:rPr>
                        <a:t>be active</a:t>
                      </a:r>
                      <a:r>
                        <a:rPr sz="1100" b="1" spc="-100" dirty="0">
                          <a:latin typeface="Arial"/>
                          <a:cs typeface="Arial"/>
                        </a:rPr>
                        <a:t> </a:t>
                      </a:r>
                      <a:r>
                        <a:rPr sz="1100" b="1" dirty="0">
                          <a:latin typeface="Arial"/>
                          <a:cs typeface="Arial"/>
                        </a:rPr>
                        <a:t>and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Frequently</a:t>
                      </a:r>
                      <a:r>
                        <a:rPr sz="1100" spc="-100" dirty="0">
                          <a:solidFill>
                            <a:schemeClr val="bg1"/>
                          </a:solidFill>
                          <a:latin typeface="Arial"/>
                          <a:cs typeface="Arial"/>
                        </a:rPr>
                        <a:t> </a:t>
                      </a:r>
                      <a:r>
                        <a:rPr sz="1100" dirty="0">
                          <a:solidFill>
                            <a:schemeClr val="bg1"/>
                          </a:solidFill>
                          <a:latin typeface="Arial"/>
                          <a:cs typeface="Arial"/>
                        </a:rPr>
                        <a:t>changed</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perform</a:t>
                      </a:r>
                      <a:r>
                        <a:rPr sz="1100" b="1" spc="-100" dirty="0">
                          <a:latin typeface="Arial"/>
                          <a:cs typeface="Arial"/>
                        </a:rPr>
                        <a:t> </a:t>
                      </a:r>
                      <a:r>
                        <a:rPr sz="1100" b="1" dirty="0">
                          <a:latin typeface="Arial"/>
                          <a:cs typeface="Arial"/>
                        </a:rPr>
                        <a:t>assigned</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70083">
                <a:tc>
                  <a:txBody>
                    <a:bodyPr/>
                    <a:lstStyle/>
                    <a:p>
                      <a:endParaRPr sz="1100" dirty="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“hopping” area</a:t>
                      </a:r>
                      <a:r>
                        <a:rPr sz="1100" spc="-100" dirty="0">
                          <a:solidFill>
                            <a:schemeClr val="bg1"/>
                          </a:solidFill>
                          <a:latin typeface="Arial"/>
                          <a:cs typeface="Arial"/>
                        </a:rPr>
                        <a:t> </a:t>
                      </a:r>
                      <a:r>
                        <a:rPr sz="1100" dirty="0">
                          <a:solidFill>
                            <a:schemeClr val="bg1"/>
                          </a:solidFill>
                          <a:latin typeface="Arial"/>
                          <a:cs typeface="Arial"/>
                        </a:rPr>
                        <a:t>the</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sounds</a:t>
                      </a:r>
                      <a:r>
                        <a:rPr sz="1100" b="1" spc="-100" dirty="0">
                          <a:latin typeface="Arial"/>
                          <a:cs typeface="Arial"/>
                        </a:rPr>
                        <a:t> </a:t>
                      </a:r>
                      <a:r>
                        <a:rPr sz="1100" b="1" dirty="0">
                          <a:latin typeface="Arial"/>
                          <a:cs typeface="Arial"/>
                        </a:rPr>
                        <a:t>when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Buttons ABC are</a:t>
                      </a:r>
                      <a:r>
                        <a:rPr sz="1100" spc="-180" dirty="0">
                          <a:solidFill>
                            <a:schemeClr val="bg1"/>
                          </a:solidFill>
                          <a:latin typeface="Arial"/>
                          <a:cs typeface="Arial"/>
                        </a:rPr>
                        <a:t> </a:t>
                      </a:r>
                      <a:r>
                        <a:rPr sz="1100" dirty="0">
                          <a:solidFill>
                            <a:schemeClr val="bg1"/>
                          </a:solidFill>
                          <a:latin typeface="Arial"/>
                          <a:cs typeface="Arial"/>
                        </a:rPr>
                        <a:t>still</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Mobile Device is</a:t>
                      </a:r>
                      <a:r>
                        <a:rPr sz="1100" b="1" spc="-100" dirty="0">
                          <a:latin typeface="Arial"/>
                          <a:cs typeface="Arial"/>
                        </a:rPr>
                        <a:t> </a:t>
                      </a:r>
                      <a:r>
                        <a:rPr sz="1100" b="1" dirty="0">
                          <a:latin typeface="Arial"/>
                          <a:cs typeface="Arial"/>
                        </a:rPr>
                        <a:t>in</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296780">
                <a:tc>
                  <a:txBody>
                    <a:bodyPr/>
                    <a:lstStyle/>
                    <a:p>
                      <a:endParaRPr sz="110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4455">
                        <a:lnSpc>
                          <a:spcPts val="1565"/>
                        </a:lnSpc>
                      </a:pPr>
                      <a:r>
                        <a:rPr sz="1100" dirty="0">
                          <a:solidFill>
                            <a:schemeClr val="bg1"/>
                          </a:solidFill>
                          <a:latin typeface="Arial"/>
                          <a:cs typeface="Arial"/>
                        </a:rPr>
                        <a:t>active and</a:t>
                      </a:r>
                      <a:r>
                        <a:rPr sz="1100" spc="-100" dirty="0">
                          <a:solidFill>
                            <a:schemeClr val="bg1"/>
                          </a:solidFill>
                          <a:latin typeface="Arial"/>
                          <a:cs typeface="Arial"/>
                        </a:rPr>
                        <a:t> </a:t>
                      </a:r>
                      <a:r>
                        <a:rPr sz="1100" dirty="0">
                          <a:solidFill>
                            <a:schemeClr val="bg1"/>
                          </a:solidFill>
                          <a:latin typeface="Arial"/>
                          <a:cs typeface="Arial"/>
                        </a:rPr>
                        <a:t>performing</a:t>
                      </a:r>
                    </a:p>
                  </a:txBody>
                  <a:tcPr marL="0" marR="0" marT="0" marB="0">
                    <a:lnL w="12700">
                      <a:solidFill>
                        <a:srgbClr val="FFFFFF"/>
                      </a:solidFill>
                      <a:prstDash val="solid"/>
                    </a:lnL>
                    <a:lnR w="12700">
                      <a:solidFill>
                        <a:srgbClr val="FFFFFF"/>
                      </a:solidFill>
                      <a:prstDash val="solid"/>
                    </a:lnR>
                    <a:solidFill>
                      <a:schemeClr val="tx1">
                        <a:lumMod val="95000"/>
                        <a:lumOff val="5000"/>
                      </a:schemeClr>
                    </a:solidFill>
                  </a:tcPr>
                </a:tc>
                <a:tc>
                  <a:txBody>
                    <a:bodyPr/>
                    <a:lstStyle/>
                    <a:p>
                      <a:pPr marL="84455">
                        <a:lnSpc>
                          <a:spcPts val="1565"/>
                        </a:lnSpc>
                      </a:pPr>
                      <a:r>
                        <a:rPr sz="1100" b="1" dirty="0">
                          <a:latin typeface="Arial"/>
                          <a:cs typeface="Arial"/>
                        </a:rPr>
                        <a:t>the “hopping</a:t>
                      </a:r>
                      <a:r>
                        <a:rPr sz="1100" b="1" spc="-100" dirty="0">
                          <a:latin typeface="Arial"/>
                          <a:cs typeface="Arial"/>
                        </a:rPr>
                        <a:t> </a:t>
                      </a:r>
                      <a:r>
                        <a:rPr sz="1100" b="1" dirty="0">
                          <a:latin typeface="Arial"/>
                          <a:cs typeface="Arial"/>
                        </a:rPr>
                        <a:t>mode”</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61289">
                <a:tc>
                  <a:txBody>
                    <a:bodyPr/>
                    <a:lstStyle/>
                    <a:p>
                      <a:endParaRPr sz="110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pPr marL="84455">
                        <a:lnSpc>
                          <a:spcPts val="1515"/>
                        </a:lnSpc>
                      </a:pPr>
                      <a:r>
                        <a:rPr sz="1100" dirty="0">
                          <a:solidFill>
                            <a:schemeClr val="bg1"/>
                          </a:solidFill>
                          <a:latin typeface="Arial"/>
                          <a:cs typeface="Arial"/>
                        </a:rPr>
                        <a:t>sound</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tx1">
                        <a:lumMod val="95000"/>
                        <a:lumOff val="5000"/>
                      </a:schemeClr>
                    </a:solidFill>
                  </a:tcPr>
                </a:tc>
                <a:tc>
                  <a:txBody>
                    <a:bodyPr/>
                    <a:lstStyle/>
                    <a:p>
                      <a:endParaRPr sz="110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solidFill>
            <a:srgbClr val="FFFF00"/>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1" dirty="0" smtClean="0">
                <a:solidFill>
                  <a:srgbClr val="C00000"/>
                </a:solidFill>
                <a:effectLst>
                  <a:outerShdw blurRad="38100" dist="38100" dir="2700000" algn="tl">
                    <a:srgbClr val="000000">
                      <a:alpha val="43137"/>
                    </a:srgbClr>
                  </a:outerShdw>
                </a:effectLst>
              </a:rPr>
              <a:t>Mobile Test Industry Standards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Testing Strategies for Mobile Apps : </a:t>
            </a:r>
            <a:r>
              <a:rPr lang="en-US" sz="2800" b="1" dirty="0" smtClean="0">
                <a:solidFill>
                  <a:srgbClr val="C00000"/>
                </a:solidFill>
                <a:effectLst>
                  <a:outerShdw blurRad="38100" dist="38100" dir="2700000" algn="tl">
                    <a:srgbClr val="000000">
                      <a:alpha val="43137"/>
                    </a:srgbClr>
                  </a:outerShdw>
                </a:effectLst>
              </a:rPr>
              <a:t>LETS PRACTICE</a:t>
            </a:r>
            <a:endParaRPr lang="en-US" sz="2400" dirty="0">
              <a:solidFill>
                <a:srgbClr val="C00000"/>
              </a:solidFill>
            </a:endParaRPr>
          </a:p>
        </p:txBody>
      </p:sp>
      <p:sp>
        <p:nvSpPr>
          <p:cNvPr id="8" name="object 2"/>
          <p:cNvSpPr/>
          <p:nvPr/>
        </p:nvSpPr>
        <p:spPr>
          <a:xfrm>
            <a:off x="152400" y="1600200"/>
            <a:ext cx="3733800" cy="4419600"/>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0" name="Rectangle 9"/>
          <p:cNvSpPr/>
          <p:nvPr/>
        </p:nvSpPr>
        <p:spPr>
          <a:xfrm>
            <a:off x="152401" y="1066800"/>
            <a:ext cx="3733800" cy="46166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a:cs typeface="Arial"/>
              </a:rPr>
              <a:t>HOMEWORK REVIEW</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2" name="Slide Number Placeholder 11"/>
          <p:cNvSpPr>
            <a:spLocks noGrp="1"/>
          </p:cNvSpPr>
          <p:nvPr>
            <p:ph type="sldNum" sz="quarter" idx="12"/>
          </p:nvPr>
        </p:nvSpPr>
        <p:spPr/>
        <p:txBody>
          <a:bodyPr/>
          <a:lstStyle/>
          <a:p>
            <a:fld id="{F85569E7-1644-4B64-9542-9C2B5D8E6A61}" type="slidenum">
              <a:rPr lang="en-US" altLang="en-US" smtClean="0"/>
              <a:pPr/>
              <a:t>7</a:t>
            </a:fld>
            <a:endParaRPr lang="en-US" altLang="en-US"/>
          </a:p>
        </p:txBody>
      </p:sp>
      <p:sp>
        <p:nvSpPr>
          <p:cNvPr id="13" name="Footer Placeholder 12"/>
          <p:cNvSpPr>
            <a:spLocks noGrp="1"/>
          </p:cNvSpPr>
          <p:nvPr>
            <p:ph type="ftr" sz="quarter" idx="11"/>
          </p:nvPr>
        </p:nvSpPr>
        <p:spPr/>
        <p:txBody>
          <a:bodyPr/>
          <a:lstStyle/>
          <a:p>
            <a:r>
              <a:rPr lang="en-US" altLang="en-US" smtClean="0"/>
              <a:t>Copyright NataliaS@portnov.com</a:t>
            </a:r>
            <a:endParaRPr lang="en-US" altLang="en-US"/>
          </a:p>
        </p:txBody>
      </p:sp>
      <p:sp>
        <p:nvSpPr>
          <p:cNvPr id="9" name="object 8"/>
          <p:cNvSpPr/>
          <p:nvPr/>
        </p:nvSpPr>
        <p:spPr>
          <a:xfrm>
            <a:off x="152400" y="6096000"/>
            <a:ext cx="3810000" cy="381000"/>
          </a:xfrm>
          <a:custGeom>
            <a:avLst/>
            <a:gdLst/>
            <a:ahLst/>
            <a:cxnLst/>
            <a:rect l="l" t="t" r="r" b="b"/>
            <a:pathLst>
              <a:path w="2971800" h="533400">
                <a:moveTo>
                  <a:pt x="2882900" y="0"/>
                </a:moveTo>
                <a:lnTo>
                  <a:pt x="88902" y="0"/>
                </a:lnTo>
                <a:lnTo>
                  <a:pt x="54297" y="6986"/>
                </a:lnTo>
                <a:lnTo>
                  <a:pt x="26038" y="26038"/>
                </a:lnTo>
                <a:lnTo>
                  <a:pt x="6986" y="54297"/>
                </a:lnTo>
                <a:lnTo>
                  <a:pt x="0" y="88901"/>
                </a:lnTo>
                <a:lnTo>
                  <a:pt x="0" y="444497"/>
                </a:lnTo>
                <a:lnTo>
                  <a:pt x="6986" y="479102"/>
                </a:lnTo>
                <a:lnTo>
                  <a:pt x="26038" y="507361"/>
                </a:lnTo>
                <a:lnTo>
                  <a:pt x="54297" y="526413"/>
                </a:lnTo>
                <a:lnTo>
                  <a:pt x="88902" y="533400"/>
                </a:lnTo>
                <a:lnTo>
                  <a:pt x="2882900" y="533400"/>
                </a:lnTo>
                <a:lnTo>
                  <a:pt x="2917503" y="526413"/>
                </a:lnTo>
                <a:lnTo>
                  <a:pt x="2945761" y="507361"/>
                </a:lnTo>
                <a:lnTo>
                  <a:pt x="2964813" y="479102"/>
                </a:lnTo>
                <a:lnTo>
                  <a:pt x="2971800" y="444497"/>
                </a:lnTo>
                <a:lnTo>
                  <a:pt x="2971800" y="88901"/>
                </a:lnTo>
                <a:lnTo>
                  <a:pt x="2964813" y="54297"/>
                </a:lnTo>
                <a:lnTo>
                  <a:pt x="2945761" y="26038"/>
                </a:lnTo>
                <a:lnTo>
                  <a:pt x="2917503" y="6986"/>
                </a:lnTo>
                <a:lnTo>
                  <a:pt x="2882900" y="0"/>
                </a:lnTo>
                <a:close/>
              </a:path>
            </a:pathLst>
          </a:custGeom>
          <a:solidFill>
            <a:srgbClr val="607E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ctr"/>
            <a:r>
              <a:rPr lang="en-US" b="1" dirty="0" smtClean="0">
                <a:solidFill>
                  <a:schemeClr val="bg1"/>
                </a:solidFill>
              </a:rPr>
              <a:t>Performance Test </a:t>
            </a:r>
            <a:endParaRPr b="1" dirty="0">
              <a:solidFill>
                <a:schemeClr val="bg1"/>
              </a:solidFill>
            </a:endParaRPr>
          </a:p>
        </p:txBody>
      </p:sp>
      <p:graphicFrame>
        <p:nvGraphicFramePr>
          <p:cNvPr id="15" name="object 5"/>
          <p:cNvGraphicFramePr>
            <a:graphicFrameLocks noGrp="1"/>
          </p:cNvGraphicFramePr>
          <p:nvPr/>
        </p:nvGraphicFramePr>
        <p:xfrm>
          <a:off x="4038600" y="1143001"/>
          <a:ext cx="4953000" cy="5371491"/>
        </p:xfrm>
        <a:graphic>
          <a:graphicData uri="http://schemas.openxmlformats.org/drawingml/2006/table">
            <a:tbl>
              <a:tblPr firstRow="1" bandRow="1">
                <a:tableStyleId>{2D5ABB26-0587-4C30-8999-92F81FD0307C}</a:tableStyleId>
              </a:tblPr>
              <a:tblGrid>
                <a:gridCol w="1651000"/>
                <a:gridCol w="1651000"/>
                <a:gridCol w="1651000"/>
              </a:tblGrid>
              <a:tr h="350048">
                <a:tc>
                  <a:txBody>
                    <a:bodyPr/>
                    <a:lstStyle/>
                    <a:p>
                      <a:pPr marL="84455">
                        <a:lnSpc>
                          <a:spcPct val="100000"/>
                        </a:lnSpc>
                        <a:spcBef>
                          <a:spcPts val="310"/>
                        </a:spcBef>
                      </a:pPr>
                      <a:r>
                        <a:rPr sz="1800" b="1" spc="-5" dirty="0">
                          <a:solidFill>
                            <a:srgbClr val="FFFFFF"/>
                          </a:solidFill>
                          <a:latin typeface="Trebuchet MS"/>
                          <a:cs typeface="Trebuchet MS"/>
                        </a:rPr>
                        <a:t>Module</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5090">
                        <a:lnSpc>
                          <a:spcPct val="100000"/>
                        </a:lnSpc>
                        <a:spcBef>
                          <a:spcPts val="310"/>
                        </a:spcBef>
                      </a:pPr>
                      <a:r>
                        <a:rPr sz="1800" b="1" spc="-5" dirty="0">
                          <a:solidFill>
                            <a:srgbClr val="FFFFFF"/>
                          </a:solidFill>
                          <a:latin typeface="Trebuchet MS"/>
                          <a:cs typeface="Trebuchet MS"/>
                        </a:rPr>
                        <a:t>Description</a:t>
                      </a:r>
                      <a:endParaRPr sz="1800" dirty="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c>
                  <a:txBody>
                    <a:bodyPr/>
                    <a:lstStyle/>
                    <a:p>
                      <a:pPr marL="85090">
                        <a:lnSpc>
                          <a:spcPct val="100000"/>
                        </a:lnSpc>
                        <a:spcBef>
                          <a:spcPts val="310"/>
                        </a:spcBef>
                      </a:pPr>
                      <a:r>
                        <a:rPr sz="1800" b="1" dirty="0">
                          <a:solidFill>
                            <a:srgbClr val="FFFFFF"/>
                          </a:solidFill>
                          <a:latin typeface="Trebuchet MS"/>
                          <a:cs typeface="Trebuchet MS"/>
                        </a:rPr>
                        <a:t>Result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07ED2"/>
                    </a:solidFill>
                  </a:tcPr>
                </a:tc>
              </a:tr>
              <a:tr h="765730">
                <a:tc>
                  <a:txBody>
                    <a:bodyPr/>
                    <a:lstStyle/>
                    <a:p>
                      <a:pPr marL="84455" marR="116839">
                        <a:lnSpc>
                          <a:spcPts val="1900"/>
                        </a:lnSpc>
                        <a:spcBef>
                          <a:spcPts val="290"/>
                        </a:spcBef>
                      </a:pPr>
                      <a:r>
                        <a:rPr sz="1200" b="1" spc="-5" dirty="0">
                          <a:latin typeface="Trebuchet MS"/>
                          <a:cs typeface="Trebuchet MS"/>
                        </a:rPr>
                        <a:t>Define the  </a:t>
                      </a:r>
                      <a:r>
                        <a:rPr sz="1200" b="1" dirty="0">
                          <a:latin typeface="Trebuchet MS"/>
                          <a:cs typeface="Trebuchet MS"/>
                        </a:rPr>
                        <a:t>maximum</a:t>
                      </a:r>
                      <a:r>
                        <a:rPr sz="1200" b="1" spc="-100" dirty="0">
                          <a:latin typeface="Trebuchet MS"/>
                          <a:cs typeface="Trebuchet MS"/>
                        </a:rPr>
                        <a:t> </a:t>
                      </a:r>
                      <a:r>
                        <a:rPr sz="1200" b="1" dirty="0">
                          <a:latin typeface="Trebuchet MS"/>
                          <a:cs typeface="Trebuchet MS"/>
                        </a:rPr>
                        <a:t>amount  of </a:t>
                      </a:r>
                      <a:r>
                        <a:rPr sz="1200" b="1" spc="-5" dirty="0">
                          <a:latin typeface="Trebuchet MS"/>
                          <a:cs typeface="Trebuchet MS"/>
                        </a:rPr>
                        <a:t>load  </a:t>
                      </a:r>
                      <a:r>
                        <a:rPr sz="1200" b="1" dirty="0">
                          <a:latin typeface="Trebuchet MS"/>
                          <a:cs typeface="Trebuchet MS"/>
                        </a:rPr>
                        <a:t>that</a:t>
                      </a:r>
                      <a:r>
                        <a:rPr sz="1200" b="1" spc="-85" dirty="0">
                          <a:latin typeface="Trebuchet MS"/>
                          <a:cs typeface="Trebuchet MS"/>
                        </a:rPr>
                        <a:t> </a:t>
                      </a:r>
                      <a:r>
                        <a:rPr sz="1200" b="1" dirty="0">
                          <a:latin typeface="Trebuchet MS"/>
                          <a:cs typeface="Trebuchet MS"/>
                        </a:rPr>
                        <a:t>a</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9DCEF"/>
                    </a:solidFill>
                  </a:tcPr>
                </a:tc>
                <a:tc>
                  <a:txBody>
                    <a:bodyPr/>
                    <a:lstStyle/>
                    <a:p>
                      <a:pPr marL="85090" marR="155575">
                        <a:lnSpc>
                          <a:spcPct val="99500"/>
                        </a:lnSpc>
                        <a:spcBef>
                          <a:spcPts val="215"/>
                        </a:spcBef>
                      </a:pPr>
                      <a:r>
                        <a:rPr sz="1050" spc="-15" dirty="0">
                          <a:solidFill>
                            <a:srgbClr val="FFFFFF"/>
                          </a:solidFill>
                          <a:latin typeface="Arial"/>
                          <a:cs typeface="Arial"/>
                        </a:rPr>
                        <a:t>Verify </a:t>
                      </a:r>
                      <a:r>
                        <a:rPr sz="1050" dirty="0">
                          <a:solidFill>
                            <a:srgbClr val="FFFFFF"/>
                          </a:solidFill>
                          <a:latin typeface="Arial"/>
                          <a:cs typeface="Arial"/>
                        </a:rPr>
                        <a:t>that when</a:t>
                      </a:r>
                      <a:r>
                        <a:rPr sz="1050" spc="-65" dirty="0">
                          <a:solidFill>
                            <a:srgbClr val="FFFFFF"/>
                          </a:solidFill>
                          <a:latin typeface="Arial"/>
                          <a:cs typeface="Arial"/>
                        </a:rPr>
                        <a:t> </a:t>
                      </a:r>
                      <a:r>
                        <a:rPr sz="1050" dirty="0">
                          <a:solidFill>
                            <a:srgbClr val="FFFFFF"/>
                          </a:solidFill>
                          <a:latin typeface="Arial"/>
                          <a:cs typeface="Arial"/>
                        </a:rPr>
                        <a:t>10,000  Users press A,B,C  buttons pressed  </a:t>
                      </a:r>
                      <a:r>
                        <a:rPr sz="1050" spc="-10" dirty="0">
                          <a:solidFill>
                            <a:srgbClr val="FFFFFF"/>
                          </a:solidFill>
                          <a:latin typeface="Arial"/>
                          <a:cs typeface="Arial"/>
                        </a:rPr>
                        <a:t>simultaneously,</a:t>
                      </a:r>
                      <a:r>
                        <a:rPr sz="1050" spc="285" dirty="0">
                          <a:solidFill>
                            <a:srgbClr val="FFFFFF"/>
                          </a:solidFill>
                          <a:latin typeface="Arial"/>
                          <a:cs typeface="Arial"/>
                        </a:rPr>
                        <a:t> </a:t>
                      </a:r>
                      <a:r>
                        <a:rPr sz="1050" dirty="0">
                          <a:solidFill>
                            <a:srgbClr val="FFFFFF"/>
                          </a:solidFill>
                          <a:latin typeface="Arial"/>
                          <a:cs typeface="Arial"/>
                        </a:rPr>
                        <a:t>the</a:t>
                      </a:r>
                      <a:endParaRPr sz="105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060A15"/>
                    </a:solidFill>
                  </a:tcPr>
                </a:tc>
                <a:tc>
                  <a:txBody>
                    <a:bodyPr/>
                    <a:lstStyle/>
                    <a:p>
                      <a:pPr marL="85090" marR="155575">
                        <a:lnSpc>
                          <a:spcPct val="99500"/>
                        </a:lnSpc>
                        <a:spcBef>
                          <a:spcPts val="215"/>
                        </a:spcBef>
                      </a:pPr>
                      <a:r>
                        <a:rPr sz="1050" b="1" dirty="0">
                          <a:solidFill>
                            <a:schemeClr val="tx1"/>
                          </a:solidFill>
                          <a:latin typeface="Arial"/>
                          <a:cs typeface="Arial"/>
                        </a:rPr>
                        <a:t>When buttons ABC are  pressed</a:t>
                      </a:r>
                      <a:r>
                        <a:rPr sz="1050" b="1" spc="-100" dirty="0">
                          <a:solidFill>
                            <a:schemeClr val="tx1"/>
                          </a:solidFill>
                          <a:latin typeface="Arial"/>
                          <a:cs typeface="Arial"/>
                        </a:rPr>
                        <a:t> </a:t>
                      </a:r>
                      <a:r>
                        <a:rPr sz="1050" b="1" dirty="0">
                          <a:solidFill>
                            <a:schemeClr val="tx1"/>
                          </a:solidFill>
                          <a:latin typeface="Arial"/>
                          <a:cs typeface="Arial"/>
                        </a:rPr>
                        <a:t>simultaneously  the tune combined of  three sounds</a:t>
                      </a:r>
                      <a:r>
                        <a:rPr sz="1050" b="1" spc="-100" dirty="0">
                          <a:solidFill>
                            <a:schemeClr val="tx1"/>
                          </a:solidFill>
                          <a:latin typeface="Arial"/>
                          <a:cs typeface="Arial"/>
                        </a:rPr>
                        <a:t> </a:t>
                      </a:r>
                      <a:r>
                        <a:rPr sz="1050" b="1" dirty="0">
                          <a:solidFill>
                            <a:schemeClr val="tx1"/>
                          </a:solidFill>
                          <a:latin typeface="Arial"/>
                          <a:cs typeface="Arial"/>
                        </a:rPr>
                        <a:t>should</a:t>
                      </a: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chemeClr val="accent6">
                        <a:lumMod val="60000"/>
                        <a:lumOff val="40000"/>
                      </a:schemeClr>
                    </a:solidFill>
                  </a:tcPr>
                </a:tc>
              </a:tr>
              <a:tr h="735633">
                <a:tc>
                  <a:txBody>
                    <a:bodyPr/>
                    <a:lstStyle/>
                    <a:p>
                      <a:pPr marL="84455">
                        <a:lnSpc>
                          <a:spcPts val="1780"/>
                        </a:lnSpc>
                      </a:pPr>
                      <a:r>
                        <a:rPr sz="1200" b="1" spc="-5" dirty="0">
                          <a:latin typeface="Trebuchet MS"/>
                          <a:cs typeface="Trebuchet MS"/>
                        </a:rPr>
                        <a:t>system</a:t>
                      </a:r>
                      <a:r>
                        <a:rPr sz="1200" b="1" spc="-65" dirty="0">
                          <a:latin typeface="Trebuchet MS"/>
                          <a:cs typeface="Trebuchet MS"/>
                        </a:rPr>
                        <a:t> </a:t>
                      </a:r>
                      <a:r>
                        <a:rPr sz="1200" b="1" spc="-5" dirty="0">
                          <a:latin typeface="Trebuchet MS"/>
                          <a:cs typeface="Trebuchet MS"/>
                        </a:rPr>
                        <a:t>can</a:t>
                      </a:r>
                      <a:endParaRPr sz="1200" b="1" dirty="0">
                        <a:latin typeface="Trebuchet MS"/>
                        <a:cs typeface="Trebuchet MS"/>
                      </a:endParaRPr>
                    </a:p>
                    <a:p>
                      <a:pPr marL="84455">
                        <a:lnSpc>
                          <a:spcPts val="1910"/>
                        </a:lnSpc>
                      </a:pPr>
                      <a:r>
                        <a:rPr sz="1200" b="1" spc="-5" dirty="0">
                          <a:latin typeface="Trebuchet MS"/>
                          <a:cs typeface="Trebuchet MS"/>
                        </a:rPr>
                        <a:t>handle</a:t>
                      </a:r>
                      <a:endParaRPr sz="1200" b="1" dirty="0">
                        <a:latin typeface="Trebuchet MS"/>
                        <a:cs typeface="Trebuchet MS"/>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pPr marL="85090">
                        <a:lnSpc>
                          <a:spcPts val="1310"/>
                        </a:lnSpc>
                      </a:pPr>
                      <a:r>
                        <a:rPr sz="1050" dirty="0">
                          <a:solidFill>
                            <a:srgbClr val="FFFFFF"/>
                          </a:solidFill>
                          <a:latin typeface="Arial"/>
                          <a:cs typeface="Arial"/>
                        </a:rPr>
                        <a:t>designed combination</a:t>
                      </a:r>
                      <a:r>
                        <a:rPr sz="1050" spc="-100" dirty="0">
                          <a:solidFill>
                            <a:srgbClr val="FFFFFF"/>
                          </a:solidFill>
                          <a:latin typeface="Arial"/>
                          <a:cs typeface="Arial"/>
                        </a:rPr>
                        <a:t> </a:t>
                      </a:r>
                      <a:r>
                        <a:rPr sz="1050" dirty="0">
                          <a:solidFill>
                            <a:srgbClr val="FFFFFF"/>
                          </a:solidFill>
                          <a:latin typeface="Arial"/>
                          <a:cs typeface="Arial"/>
                        </a:rPr>
                        <a:t>of</a:t>
                      </a:r>
                      <a:endParaRPr sz="1050" dirty="0">
                        <a:latin typeface="Arial"/>
                        <a:cs typeface="Arial"/>
                      </a:endParaRPr>
                    </a:p>
                    <a:p>
                      <a:pPr marL="85090" marR="452120">
                        <a:lnSpc>
                          <a:spcPts val="1400"/>
                        </a:lnSpc>
                        <a:spcBef>
                          <a:spcPts val="140"/>
                        </a:spcBef>
                      </a:pPr>
                      <a:r>
                        <a:rPr sz="1050" dirty="0">
                          <a:solidFill>
                            <a:srgbClr val="FFFFFF"/>
                          </a:solidFill>
                          <a:latin typeface="Arial"/>
                          <a:cs typeface="Arial"/>
                        </a:rPr>
                        <a:t>three sound tone</a:t>
                      </a:r>
                      <a:r>
                        <a:rPr sz="1050" spc="-100" dirty="0">
                          <a:solidFill>
                            <a:srgbClr val="FFFFFF"/>
                          </a:solidFill>
                          <a:latin typeface="Arial"/>
                          <a:cs typeface="Arial"/>
                        </a:rPr>
                        <a:t> </a:t>
                      </a:r>
                      <a:r>
                        <a:rPr sz="1050" dirty="0">
                          <a:solidFill>
                            <a:srgbClr val="FFFFFF"/>
                          </a:solidFill>
                          <a:latin typeface="Arial"/>
                          <a:cs typeface="Arial"/>
                        </a:rPr>
                        <a:t>is  appeared</a:t>
                      </a:r>
                      <a:endParaRPr sz="105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pPr marL="85090">
                        <a:lnSpc>
                          <a:spcPts val="1310"/>
                        </a:lnSpc>
                      </a:pPr>
                      <a:r>
                        <a:rPr sz="1050" b="1" dirty="0">
                          <a:solidFill>
                            <a:schemeClr val="tx1"/>
                          </a:solidFill>
                          <a:latin typeface="Arial"/>
                          <a:cs typeface="Arial"/>
                        </a:rPr>
                        <a:t>appeared</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918876">
                <a:tc>
                  <a:txBody>
                    <a:bodyPr/>
                    <a:lstStyle/>
                    <a:p>
                      <a:pPr marL="84455" marR="280035">
                        <a:lnSpc>
                          <a:spcPts val="1900"/>
                        </a:lnSpc>
                        <a:spcBef>
                          <a:spcPts val="390"/>
                        </a:spcBef>
                      </a:pPr>
                      <a:r>
                        <a:rPr sz="1200" b="1" dirty="0">
                          <a:latin typeface="Arial"/>
                          <a:cs typeface="Arial"/>
                        </a:rPr>
                        <a:t>The number of  concurrent user  that</a:t>
                      </a:r>
                      <a:r>
                        <a:rPr sz="1200" b="1" spc="-105" dirty="0">
                          <a:latin typeface="Arial"/>
                          <a:cs typeface="Arial"/>
                        </a:rPr>
                        <a:t> </a:t>
                      </a:r>
                      <a:r>
                        <a:rPr sz="1200" b="1" dirty="0">
                          <a:latin typeface="Arial"/>
                          <a:cs typeface="Arial"/>
                        </a:rPr>
                        <a:t>application</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DEFF7"/>
                    </a:solidFill>
                  </a:tcPr>
                </a:tc>
                <a:tc>
                  <a:txBody>
                    <a:bodyPr/>
                    <a:lstStyle/>
                    <a:p>
                      <a:pPr marL="85090" marR="97155">
                        <a:lnSpc>
                          <a:spcPct val="99500"/>
                        </a:lnSpc>
                        <a:spcBef>
                          <a:spcPts val="315"/>
                        </a:spcBef>
                      </a:pPr>
                      <a:r>
                        <a:rPr sz="1050" spc="-15" dirty="0">
                          <a:solidFill>
                            <a:srgbClr val="FFFFFF"/>
                          </a:solidFill>
                          <a:latin typeface="Arial"/>
                          <a:cs typeface="Arial"/>
                        </a:rPr>
                        <a:t>Verify </a:t>
                      </a:r>
                      <a:r>
                        <a:rPr sz="1050" dirty="0">
                          <a:solidFill>
                            <a:srgbClr val="FFFFFF"/>
                          </a:solidFill>
                          <a:latin typeface="Arial"/>
                          <a:cs typeface="Arial"/>
                        </a:rPr>
                        <a:t>that when 10,000  User</a:t>
                      </a:r>
                      <a:r>
                        <a:rPr sz="1050" spc="-35" dirty="0">
                          <a:solidFill>
                            <a:srgbClr val="FFFFFF"/>
                          </a:solidFill>
                          <a:latin typeface="Arial"/>
                          <a:cs typeface="Arial"/>
                        </a:rPr>
                        <a:t> </a:t>
                      </a:r>
                      <a:r>
                        <a:rPr sz="1050" dirty="0">
                          <a:solidFill>
                            <a:srgbClr val="FFFFFF"/>
                          </a:solidFill>
                          <a:latin typeface="Arial"/>
                          <a:cs typeface="Arial"/>
                        </a:rPr>
                        <a:t>concurrently</a:t>
                      </a:r>
                      <a:r>
                        <a:rPr sz="1050" spc="265" dirty="0">
                          <a:solidFill>
                            <a:srgbClr val="FFFFFF"/>
                          </a:solidFill>
                          <a:latin typeface="Arial"/>
                          <a:cs typeface="Arial"/>
                        </a:rPr>
                        <a:t> </a:t>
                      </a:r>
                      <a:r>
                        <a:rPr sz="1050" dirty="0">
                          <a:solidFill>
                            <a:srgbClr val="FFFFFF"/>
                          </a:solidFill>
                          <a:latin typeface="Arial"/>
                          <a:cs typeface="Arial"/>
                        </a:rPr>
                        <a:t>press  Buttons A, there is not  drop in functionality</a:t>
                      </a:r>
                      <a:r>
                        <a:rPr sz="1050" spc="-100" dirty="0">
                          <a:solidFill>
                            <a:srgbClr val="FFFFFF"/>
                          </a:solidFill>
                          <a:latin typeface="Arial"/>
                          <a:cs typeface="Arial"/>
                        </a:rPr>
                        <a:t> </a:t>
                      </a:r>
                      <a:r>
                        <a:rPr sz="1050" dirty="0">
                          <a:solidFill>
                            <a:srgbClr val="FFFFFF"/>
                          </a:solidFill>
                          <a:latin typeface="Arial"/>
                          <a:cs typeface="Arial"/>
                        </a:rPr>
                        <a:t>and</a:t>
                      </a:r>
                      <a:endParaRPr sz="105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060A15"/>
                    </a:solidFill>
                  </a:tcPr>
                </a:tc>
                <a:tc>
                  <a:txBody>
                    <a:bodyPr/>
                    <a:lstStyle/>
                    <a:p>
                      <a:pPr marL="85090" marR="99060">
                        <a:lnSpc>
                          <a:spcPct val="99500"/>
                        </a:lnSpc>
                        <a:spcBef>
                          <a:spcPts val="315"/>
                        </a:spcBef>
                      </a:pPr>
                      <a:r>
                        <a:rPr sz="1050" b="1" dirty="0">
                          <a:solidFill>
                            <a:schemeClr val="tx1"/>
                          </a:solidFill>
                          <a:latin typeface="Arial"/>
                          <a:cs typeface="Arial"/>
                        </a:rPr>
                        <a:t>When 10,000 User  concurrently press  Button A</a:t>
                      </a:r>
                      <a:r>
                        <a:rPr sz="1050" b="1" spc="-240" dirty="0">
                          <a:solidFill>
                            <a:schemeClr val="tx1"/>
                          </a:solidFill>
                          <a:latin typeface="Arial"/>
                          <a:cs typeface="Arial"/>
                        </a:rPr>
                        <a:t> </a:t>
                      </a:r>
                      <a:r>
                        <a:rPr sz="1050" b="1" dirty="0">
                          <a:solidFill>
                            <a:schemeClr val="tx1"/>
                          </a:solidFill>
                          <a:latin typeface="Arial"/>
                          <a:cs typeface="Arial"/>
                        </a:rPr>
                        <a:t>it should be not  </a:t>
                      </a:r>
                      <a:r>
                        <a:rPr sz="1050" b="1" spc="-5" dirty="0">
                          <a:solidFill>
                            <a:schemeClr val="tx1"/>
                          </a:solidFill>
                          <a:latin typeface="Arial"/>
                          <a:cs typeface="Arial"/>
                        </a:rPr>
                        <a:t>affect </a:t>
                      </a:r>
                      <a:r>
                        <a:rPr sz="1050" b="1" dirty="0">
                          <a:solidFill>
                            <a:schemeClr val="tx1"/>
                          </a:solidFill>
                          <a:latin typeface="Arial"/>
                          <a:cs typeface="Arial"/>
                        </a:rPr>
                        <a:t>the functionality</a:t>
                      </a:r>
                      <a:r>
                        <a:rPr sz="1050" b="1" spc="-90" dirty="0">
                          <a:solidFill>
                            <a:schemeClr val="tx1"/>
                          </a:solidFill>
                          <a:latin typeface="Arial"/>
                          <a:cs typeface="Arial"/>
                        </a:rPr>
                        <a:t> </a:t>
                      </a:r>
                      <a:r>
                        <a:rPr sz="1050" b="1" dirty="0">
                          <a:solidFill>
                            <a:schemeClr val="tx1"/>
                          </a:solidFill>
                          <a:latin typeface="Arial"/>
                          <a:cs typeface="Arial"/>
                        </a:rPr>
                        <a:t>or</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483998">
                <a:tc>
                  <a:txBody>
                    <a:bodyPr/>
                    <a:lstStyle/>
                    <a:p>
                      <a:pPr marL="84455">
                        <a:lnSpc>
                          <a:spcPts val="1789"/>
                        </a:lnSpc>
                      </a:pPr>
                      <a:r>
                        <a:rPr sz="1200" b="1" dirty="0">
                          <a:latin typeface="Arial"/>
                          <a:cs typeface="Arial"/>
                        </a:rPr>
                        <a:t>can</a:t>
                      </a:r>
                      <a:r>
                        <a:rPr sz="1200" b="1" spc="-100" dirty="0">
                          <a:latin typeface="Arial"/>
                          <a:cs typeface="Arial"/>
                        </a:rPr>
                        <a:t> </a:t>
                      </a:r>
                      <a:r>
                        <a:rPr sz="1200" b="1" dirty="0">
                          <a:latin typeface="Arial"/>
                          <a:cs typeface="Arial"/>
                        </a:rPr>
                        <a:t>handle</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DEFF7"/>
                    </a:solidFill>
                  </a:tcPr>
                </a:tc>
                <a:tc>
                  <a:txBody>
                    <a:bodyPr/>
                    <a:lstStyle/>
                    <a:p>
                      <a:pPr marL="85090">
                        <a:lnSpc>
                          <a:spcPts val="1310"/>
                        </a:lnSpc>
                      </a:pPr>
                      <a:r>
                        <a:rPr sz="1050" dirty="0">
                          <a:solidFill>
                            <a:srgbClr val="FFFFFF"/>
                          </a:solidFill>
                          <a:latin typeface="Arial"/>
                          <a:cs typeface="Arial"/>
                        </a:rPr>
                        <a:t>sound</a:t>
                      </a:r>
                      <a:r>
                        <a:rPr sz="1050" spc="-70" dirty="0">
                          <a:solidFill>
                            <a:srgbClr val="FFFFFF"/>
                          </a:solidFill>
                          <a:latin typeface="Arial"/>
                          <a:cs typeface="Arial"/>
                        </a:rPr>
                        <a:t> </a:t>
                      </a:r>
                      <a:r>
                        <a:rPr sz="1050" spc="-15" dirty="0">
                          <a:solidFill>
                            <a:srgbClr val="FFFFFF"/>
                          </a:solidFill>
                          <a:latin typeface="Arial"/>
                          <a:cs typeface="Arial"/>
                        </a:rPr>
                        <a:t>quality.</a:t>
                      </a:r>
                      <a:endParaRPr sz="1050" dirty="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pPr marL="85090">
                        <a:lnSpc>
                          <a:spcPts val="1310"/>
                        </a:lnSpc>
                      </a:pPr>
                      <a:r>
                        <a:rPr sz="1050" b="1" dirty="0">
                          <a:solidFill>
                            <a:schemeClr val="tx1"/>
                          </a:solidFill>
                          <a:latin typeface="Arial"/>
                          <a:cs typeface="Arial"/>
                        </a:rPr>
                        <a:t>sound</a:t>
                      </a:r>
                      <a:r>
                        <a:rPr sz="1050" b="1" spc="-100" dirty="0">
                          <a:solidFill>
                            <a:schemeClr val="tx1"/>
                          </a:solidFill>
                          <a:latin typeface="Arial"/>
                          <a:cs typeface="Arial"/>
                        </a:rPr>
                        <a:t> </a:t>
                      </a:r>
                      <a:r>
                        <a:rPr sz="1050" b="1" dirty="0">
                          <a:solidFill>
                            <a:schemeClr val="tx1"/>
                          </a:solidFill>
                          <a:latin typeface="Arial"/>
                          <a:cs typeface="Arial"/>
                        </a:rPr>
                        <a:t>quality</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r h="837319">
                <a:tc>
                  <a:txBody>
                    <a:bodyPr/>
                    <a:lstStyle/>
                    <a:p>
                      <a:pPr marL="84455" marR="144145">
                        <a:lnSpc>
                          <a:spcPts val="1900"/>
                        </a:lnSpc>
                        <a:spcBef>
                          <a:spcPts val="390"/>
                        </a:spcBef>
                      </a:pPr>
                      <a:r>
                        <a:rPr sz="1200" b="1" dirty="0">
                          <a:latin typeface="Arial"/>
                          <a:cs typeface="Arial"/>
                        </a:rPr>
                        <a:t>Check</a:t>
                      </a:r>
                      <a:r>
                        <a:rPr sz="1200" b="1" spc="-100" dirty="0">
                          <a:latin typeface="Arial"/>
                          <a:cs typeface="Arial"/>
                        </a:rPr>
                        <a:t> </a:t>
                      </a:r>
                      <a:r>
                        <a:rPr sz="1200" b="1" dirty="0">
                          <a:latin typeface="Arial"/>
                          <a:cs typeface="Arial"/>
                        </a:rPr>
                        <a:t>application  scalability</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D9DCEF"/>
                    </a:solidFill>
                  </a:tcPr>
                </a:tc>
                <a:tc>
                  <a:txBody>
                    <a:bodyPr/>
                    <a:lstStyle/>
                    <a:p>
                      <a:pPr marL="85090" marR="300355">
                        <a:lnSpc>
                          <a:spcPts val="1400"/>
                        </a:lnSpc>
                        <a:spcBef>
                          <a:spcPts val="390"/>
                        </a:spcBef>
                      </a:pPr>
                      <a:r>
                        <a:rPr sz="1050" spc="-15" dirty="0">
                          <a:solidFill>
                            <a:srgbClr val="FFFFFF"/>
                          </a:solidFill>
                          <a:latin typeface="Arial"/>
                          <a:cs typeface="Arial"/>
                        </a:rPr>
                        <a:t>Verify </a:t>
                      </a:r>
                      <a:r>
                        <a:rPr sz="1050" dirty="0">
                          <a:solidFill>
                            <a:srgbClr val="FFFFFF"/>
                          </a:solidFill>
                          <a:latin typeface="Arial"/>
                          <a:cs typeface="Arial"/>
                        </a:rPr>
                        <a:t>that during the  Device</a:t>
                      </a:r>
                      <a:r>
                        <a:rPr sz="1050" spc="-100" dirty="0">
                          <a:solidFill>
                            <a:srgbClr val="FFFFFF"/>
                          </a:solidFill>
                          <a:latin typeface="Arial"/>
                          <a:cs typeface="Arial"/>
                        </a:rPr>
                        <a:t> </a:t>
                      </a:r>
                      <a:r>
                        <a:rPr sz="1050" dirty="0">
                          <a:solidFill>
                            <a:srgbClr val="FFFFFF"/>
                          </a:solidFill>
                          <a:latin typeface="Arial"/>
                          <a:cs typeface="Arial"/>
                        </a:rPr>
                        <a:t>OS/Firmware/  Native App</a:t>
                      </a:r>
                      <a:r>
                        <a:rPr sz="1050" spc="-170" dirty="0">
                          <a:solidFill>
                            <a:srgbClr val="FFFFFF"/>
                          </a:solidFill>
                          <a:latin typeface="Arial"/>
                          <a:cs typeface="Arial"/>
                        </a:rPr>
                        <a:t> </a:t>
                      </a:r>
                      <a:r>
                        <a:rPr sz="1050" dirty="0">
                          <a:solidFill>
                            <a:srgbClr val="FFFFFF"/>
                          </a:solidFill>
                          <a:latin typeface="Arial"/>
                          <a:cs typeface="Arial"/>
                        </a:rPr>
                        <a:t>upgrades</a:t>
                      </a:r>
                      <a:endParaRPr sz="105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060A15"/>
                    </a:solidFill>
                  </a:tcPr>
                </a:tc>
                <a:tc>
                  <a:txBody>
                    <a:bodyPr/>
                    <a:lstStyle/>
                    <a:p>
                      <a:pPr marL="85090" marR="401955">
                        <a:lnSpc>
                          <a:spcPts val="1400"/>
                        </a:lnSpc>
                        <a:spcBef>
                          <a:spcPts val="390"/>
                        </a:spcBef>
                      </a:pPr>
                      <a:r>
                        <a:rPr sz="1050" b="1" dirty="0">
                          <a:solidFill>
                            <a:schemeClr val="tx1"/>
                          </a:solidFill>
                          <a:latin typeface="Arial"/>
                          <a:cs typeface="Arial"/>
                        </a:rPr>
                        <a:t>When</a:t>
                      </a:r>
                      <a:r>
                        <a:rPr sz="1050" b="1" spc="-50" dirty="0">
                          <a:solidFill>
                            <a:schemeClr val="tx1"/>
                          </a:solidFill>
                          <a:latin typeface="Arial"/>
                          <a:cs typeface="Arial"/>
                        </a:rPr>
                        <a:t> </a:t>
                      </a:r>
                      <a:r>
                        <a:rPr sz="1050" b="1" dirty="0">
                          <a:solidFill>
                            <a:schemeClr val="tx1"/>
                          </a:solidFill>
                          <a:latin typeface="Arial"/>
                          <a:cs typeface="Arial"/>
                        </a:rPr>
                        <a:t>Device</a:t>
                      </a:r>
                      <a:r>
                        <a:rPr sz="1050" b="1" spc="-50" dirty="0">
                          <a:solidFill>
                            <a:schemeClr val="tx1"/>
                          </a:solidFill>
                          <a:latin typeface="Arial"/>
                          <a:cs typeface="Arial"/>
                        </a:rPr>
                        <a:t> </a:t>
                      </a:r>
                      <a:r>
                        <a:rPr sz="1050" b="1" dirty="0">
                          <a:solidFill>
                            <a:schemeClr val="tx1"/>
                          </a:solidFill>
                          <a:latin typeface="Arial"/>
                          <a:cs typeface="Arial"/>
                        </a:rPr>
                        <a:t>OS/or  Phone Firmware/or  Phone Native</a:t>
                      </a:r>
                      <a:r>
                        <a:rPr sz="1050" b="1" spc="-170" dirty="0">
                          <a:solidFill>
                            <a:schemeClr val="tx1"/>
                          </a:solidFill>
                          <a:latin typeface="Arial"/>
                          <a:cs typeface="Arial"/>
                        </a:rPr>
                        <a:t> </a:t>
                      </a:r>
                      <a:r>
                        <a:rPr sz="1050" b="1" dirty="0">
                          <a:solidFill>
                            <a:schemeClr val="tx1"/>
                          </a:solidFill>
                          <a:latin typeface="Arial"/>
                          <a:cs typeface="Arial"/>
                        </a:rPr>
                        <a:t>App</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accent6">
                        <a:lumMod val="60000"/>
                        <a:lumOff val="40000"/>
                      </a:schemeClr>
                    </a:solidFill>
                  </a:tcPr>
                </a:tc>
              </a:tr>
              <a:tr h="176239">
                <a:tc>
                  <a:txBody>
                    <a:bodyPr/>
                    <a:lstStyle/>
                    <a:p>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5090">
                        <a:lnSpc>
                          <a:spcPts val="1360"/>
                        </a:lnSpc>
                      </a:pPr>
                      <a:r>
                        <a:rPr sz="1050" dirty="0">
                          <a:solidFill>
                            <a:srgbClr val="FFFFFF"/>
                          </a:solidFill>
                          <a:latin typeface="Arial"/>
                          <a:cs typeface="Arial"/>
                        </a:rPr>
                        <a:t>application can</a:t>
                      </a:r>
                      <a:r>
                        <a:rPr sz="1050" spc="-100" dirty="0">
                          <a:solidFill>
                            <a:srgbClr val="FFFFFF"/>
                          </a:solidFill>
                          <a:latin typeface="Arial"/>
                          <a:cs typeface="Arial"/>
                        </a:rPr>
                        <a:t> </a:t>
                      </a:r>
                      <a:r>
                        <a:rPr sz="1050" dirty="0">
                          <a:solidFill>
                            <a:srgbClr val="FFFFFF"/>
                          </a:solidFill>
                          <a:latin typeface="Arial"/>
                          <a:cs typeface="Arial"/>
                        </a:rPr>
                        <a:t>run</a:t>
                      </a:r>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5090">
                        <a:lnSpc>
                          <a:spcPts val="1360"/>
                        </a:lnSpc>
                      </a:pPr>
                      <a:r>
                        <a:rPr sz="1050" b="1" dirty="0">
                          <a:solidFill>
                            <a:schemeClr val="tx1"/>
                          </a:solidFill>
                          <a:latin typeface="Arial"/>
                          <a:cs typeface="Arial"/>
                        </a:rPr>
                        <a:t>upgrades occurs</a:t>
                      </a:r>
                      <a:r>
                        <a:rPr sz="1050" b="1" spc="-100" dirty="0">
                          <a:solidFill>
                            <a:schemeClr val="tx1"/>
                          </a:solidFill>
                          <a:latin typeface="Arial"/>
                          <a:cs typeface="Arial"/>
                        </a:rPr>
                        <a:t> </a:t>
                      </a:r>
                      <a:r>
                        <a:rPr sz="1050" b="1" dirty="0">
                          <a:solidFill>
                            <a:schemeClr val="tx1"/>
                          </a:solidFill>
                          <a:latin typeface="Arial"/>
                          <a:cs typeface="Arial"/>
                        </a:rPr>
                        <a:t>the</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76239">
                <a:tc>
                  <a:txBody>
                    <a:bodyPr/>
                    <a:lstStyle/>
                    <a:p>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5090">
                        <a:lnSpc>
                          <a:spcPts val="1310"/>
                        </a:lnSpc>
                      </a:pPr>
                      <a:r>
                        <a:rPr sz="1050" dirty="0">
                          <a:solidFill>
                            <a:srgbClr val="FFFFFF"/>
                          </a:solidFill>
                          <a:latin typeface="Arial"/>
                          <a:cs typeface="Arial"/>
                        </a:rPr>
                        <a:t>without drop</a:t>
                      </a:r>
                      <a:r>
                        <a:rPr sz="1050" spc="-100" dirty="0">
                          <a:solidFill>
                            <a:srgbClr val="FFFFFF"/>
                          </a:solidFill>
                          <a:latin typeface="Arial"/>
                          <a:cs typeface="Arial"/>
                        </a:rPr>
                        <a:t> </a:t>
                      </a:r>
                      <a:r>
                        <a:rPr sz="1050" dirty="0">
                          <a:solidFill>
                            <a:srgbClr val="FFFFFF"/>
                          </a:solidFill>
                          <a:latin typeface="Arial"/>
                          <a:cs typeface="Arial"/>
                        </a:rPr>
                        <a:t>in</a:t>
                      </a:r>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5090">
                        <a:lnSpc>
                          <a:spcPts val="1310"/>
                        </a:lnSpc>
                      </a:pPr>
                      <a:r>
                        <a:rPr sz="1050" b="1" dirty="0">
                          <a:solidFill>
                            <a:schemeClr val="tx1"/>
                          </a:solidFill>
                          <a:latin typeface="Arial"/>
                          <a:cs typeface="Arial"/>
                        </a:rPr>
                        <a:t>application runs</a:t>
                      </a:r>
                      <a:r>
                        <a:rPr sz="1050" b="1" spc="-100" dirty="0">
                          <a:solidFill>
                            <a:schemeClr val="tx1"/>
                          </a:solidFill>
                          <a:latin typeface="Arial"/>
                          <a:cs typeface="Arial"/>
                        </a:rPr>
                        <a:t> </a:t>
                      </a:r>
                      <a:r>
                        <a:rPr sz="1050" b="1" dirty="0">
                          <a:solidFill>
                            <a:schemeClr val="tx1"/>
                          </a:solidFill>
                          <a:latin typeface="Arial"/>
                          <a:cs typeface="Arial"/>
                        </a:rPr>
                        <a:t>without</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176239">
                <a:tc>
                  <a:txBody>
                    <a:bodyPr/>
                    <a:lstStyle/>
                    <a:p>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D9DCEF"/>
                    </a:solidFill>
                  </a:tcPr>
                </a:tc>
                <a:tc>
                  <a:txBody>
                    <a:bodyPr/>
                    <a:lstStyle/>
                    <a:p>
                      <a:pPr marL="85090">
                        <a:lnSpc>
                          <a:spcPts val="1360"/>
                        </a:lnSpc>
                      </a:pPr>
                      <a:r>
                        <a:rPr sz="1050" dirty="0">
                          <a:solidFill>
                            <a:srgbClr val="FFFFFF"/>
                          </a:solidFill>
                          <a:latin typeface="Arial"/>
                          <a:cs typeface="Arial"/>
                        </a:rPr>
                        <a:t>performance</a:t>
                      </a:r>
                      <a:endParaRPr sz="1050">
                        <a:latin typeface="Arial"/>
                        <a:cs typeface="Arial"/>
                      </a:endParaRPr>
                    </a:p>
                  </a:txBody>
                  <a:tcPr marL="0" marR="0" marT="0" marB="0">
                    <a:lnL w="12700">
                      <a:solidFill>
                        <a:srgbClr val="FFFFFF"/>
                      </a:solidFill>
                      <a:prstDash val="solid"/>
                    </a:lnL>
                    <a:lnR w="12700">
                      <a:solidFill>
                        <a:srgbClr val="FFFFFF"/>
                      </a:solidFill>
                      <a:prstDash val="solid"/>
                    </a:lnR>
                    <a:solidFill>
                      <a:srgbClr val="060A15"/>
                    </a:solidFill>
                  </a:tcPr>
                </a:tc>
                <a:tc>
                  <a:txBody>
                    <a:bodyPr/>
                    <a:lstStyle/>
                    <a:p>
                      <a:pPr marL="85090">
                        <a:lnSpc>
                          <a:spcPts val="1360"/>
                        </a:lnSpc>
                      </a:pPr>
                      <a:r>
                        <a:rPr sz="1050" b="1" dirty="0">
                          <a:solidFill>
                            <a:schemeClr val="tx1"/>
                          </a:solidFill>
                          <a:latin typeface="Arial"/>
                          <a:cs typeface="Arial"/>
                        </a:rPr>
                        <a:t>significant</a:t>
                      </a:r>
                      <a:r>
                        <a:rPr sz="1050" b="1" spc="-100" dirty="0">
                          <a:solidFill>
                            <a:schemeClr val="tx1"/>
                          </a:solidFill>
                          <a:latin typeface="Arial"/>
                          <a:cs typeface="Arial"/>
                        </a:rPr>
                        <a:t> </a:t>
                      </a:r>
                      <a:r>
                        <a:rPr sz="1050" b="1" dirty="0">
                          <a:solidFill>
                            <a:schemeClr val="tx1"/>
                          </a:solidFill>
                          <a:latin typeface="Arial"/>
                          <a:cs typeface="Arial"/>
                        </a:rPr>
                        <a:t>performance</a:t>
                      </a:r>
                    </a:p>
                  </a:txBody>
                  <a:tcPr marL="0" marR="0" marT="0" marB="0">
                    <a:lnL w="12700">
                      <a:solidFill>
                        <a:srgbClr val="FFFFFF"/>
                      </a:solidFill>
                      <a:prstDash val="solid"/>
                    </a:lnL>
                    <a:lnR w="12700">
                      <a:solidFill>
                        <a:srgbClr val="FFFFFF"/>
                      </a:solidFill>
                      <a:prstDash val="solid"/>
                    </a:lnR>
                    <a:solidFill>
                      <a:schemeClr val="accent6">
                        <a:lumMod val="60000"/>
                        <a:lumOff val="40000"/>
                      </a:schemeClr>
                    </a:solidFill>
                  </a:tcPr>
                </a:tc>
              </a:tr>
              <a:tr h="713678">
                <a:tc>
                  <a:txBody>
                    <a:bodyPr/>
                    <a:lstStyle/>
                    <a:p>
                      <a:endParaRPr sz="105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9DCEF"/>
                    </a:solidFill>
                  </a:tcPr>
                </a:tc>
                <a:tc>
                  <a:txBody>
                    <a:bodyPr/>
                    <a:lstStyle/>
                    <a:p>
                      <a:endParaRPr sz="105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60A15"/>
                    </a:solidFill>
                  </a:tcPr>
                </a:tc>
                <a:tc>
                  <a:txBody>
                    <a:bodyPr/>
                    <a:lstStyle/>
                    <a:p>
                      <a:pPr marL="85090">
                        <a:lnSpc>
                          <a:spcPts val="1310"/>
                        </a:lnSpc>
                      </a:pPr>
                      <a:r>
                        <a:rPr sz="1050" b="1" dirty="0">
                          <a:solidFill>
                            <a:schemeClr val="tx1"/>
                          </a:solidFill>
                          <a:latin typeface="Arial"/>
                          <a:cs typeface="Arial"/>
                        </a:rPr>
                        <a:t>degradation</a:t>
                      </a: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chemeClr val="accent6">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Testing Strategies for Mobile Apps : </a:t>
            </a:r>
            <a:r>
              <a:rPr lang="en-US" sz="3100" b="1" dirty="0" smtClean="0">
                <a:solidFill>
                  <a:srgbClr val="FF0000"/>
                </a:solidFill>
                <a:effectLst>
                  <a:outerShdw blurRad="38100" dist="38100" dir="2700000" algn="tl">
                    <a:srgbClr val="000000">
                      <a:alpha val="43137"/>
                    </a:srgbClr>
                  </a:outerShdw>
                </a:effectLst>
              </a:rPr>
              <a:t>Banking </a:t>
            </a:r>
            <a:r>
              <a:rPr lang="en-US" dirty="0" smtClean="0">
                <a:solidFill>
                  <a:srgbClr val="FF0000"/>
                </a:solidFill>
              </a:rPr>
              <a:t/>
            </a:r>
            <a:br>
              <a:rPr lang="en-US" dirty="0" smtClean="0">
                <a:solidFill>
                  <a:srgbClr val="FF0000"/>
                </a:solidFill>
              </a:rPr>
            </a:br>
            <a:endParaRPr lang="en-US" dirty="0">
              <a:solidFill>
                <a:srgbClr val="FF0000"/>
              </a:solidFill>
            </a:endParaRPr>
          </a:p>
        </p:txBody>
      </p:sp>
      <p:graphicFrame>
        <p:nvGraphicFramePr>
          <p:cNvPr id="12" name="Content Placeholder 11"/>
          <p:cNvGraphicFramePr>
            <a:graphicFrameLocks noGrp="1"/>
          </p:cNvGraphicFramePr>
          <p:nvPr>
            <p:ph sz="half" idx="1"/>
          </p:nvPr>
        </p:nvGraphicFramePr>
        <p:xfrm>
          <a:off x="457200" y="1066800"/>
          <a:ext cx="40386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8</a:t>
            </a:fld>
            <a:endParaRPr lang="en-US" altLang="en-US"/>
          </a:p>
        </p:txBody>
      </p:sp>
      <p:pic>
        <p:nvPicPr>
          <p:cNvPr id="8" name="Content Placeholder 7" descr="Capture68.PNG"/>
          <p:cNvPicPr>
            <a:picLocks noGrp="1" noChangeAspect="1"/>
          </p:cNvPicPr>
          <p:nvPr>
            <p:ph sz="half" idx="2"/>
          </p:nvPr>
        </p:nvPicPr>
        <p:blipFill>
          <a:blip r:embed="rId9" cstate="print"/>
          <a:stretch>
            <a:fillRect/>
          </a:stretch>
        </p:blipFill>
        <p:spPr>
          <a:xfrm>
            <a:off x="4572000" y="1219200"/>
            <a:ext cx="4191000" cy="5257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chemeClr val="bg1"/>
                </a:solidFill>
              </a:rPr>
              <a:t> </a:t>
            </a:r>
            <a:r>
              <a:rPr lang="en-US" sz="3600" b="1" dirty="0" smtClean="0">
                <a:solidFill>
                  <a:srgbClr val="C00000"/>
                </a:solidFill>
                <a:effectLst>
                  <a:outerShdw blurRad="38100" dist="38100" dir="2700000" algn="tl">
                    <a:srgbClr val="000000">
                      <a:alpha val="43137"/>
                    </a:srgbClr>
                  </a:outerShdw>
                </a:effectLst>
              </a:rPr>
              <a:t>Mobile Test Industry Standards : </a:t>
            </a:r>
            <a:r>
              <a:rPr lang="en-US" sz="2700" b="1" dirty="0" smtClean="0">
                <a:solidFill>
                  <a:schemeClr val="bg1"/>
                </a:solidFill>
                <a:effectLst>
                  <a:outerShdw blurRad="38100" dist="38100" dir="2700000" algn="tl">
                    <a:srgbClr val="000000">
                      <a:alpha val="43137"/>
                    </a:srgbClr>
                  </a:outerShdw>
                </a:effectLst>
              </a:rPr>
              <a:t/>
            </a:r>
            <a:br>
              <a:rPr lang="en-US" sz="2700" b="1" dirty="0" smtClean="0">
                <a:solidFill>
                  <a:schemeClr val="bg1"/>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Testing Strategies for Mobile Apps : </a:t>
            </a:r>
            <a:r>
              <a:rPr lang="en-US" sz="3100" b="1" dirty="0" smtClean="0">
                <a:solidFill>
                  <a:srgbClr val="FF0000"/>
                </a:solidFill>
                <a:effectLst>
                  <a:outerShdw blurRad="38100" dist="38100" dir="2700000" algn="tl">
                    <a:srgbClr val="000000">
                      <a:alpha val="43137"/>
                    </a:srgbClr>
                  </a:outerShdw>
                </a:effectLst>
              </a:rPr>
              <a:t>Banking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9</a:t>
            </a:fld>
            <a:endParaRPr lang="en-US" altLang="en-US"/>
          </a:p>
        </p:txBody>
      </p:sp>
      <p:sp>
        <p:nvSpPr>
          <p:cNvPr id="11" name="Rounded Rectangle 10"/>
          <p:cNvSpPr/>
          <p:nvPr/>
        </p:nvSpPr>
        <p:spPr>
          <a:xfrm>
            <a:off x="762000" y="1219200"/>
            <a:ext cx="7315200" cy="6096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Why Domain Knowledge Matters?</a:t>
            </a:r>
          </a:p>
        </p:txBody>
      </p:sp>
      <p:pic>
        <p:nvPicPr>
          <p:cNvPr id="14" name="Picture 13" descr="Banking Application Testing">
            <a:hlinkClick r:id="rId4"/>
          </p:cNvPr>
          <p:cNvPicPr/>
          <p:nvPr/>
        </p:nvPicPr>
        <p:blipFill>
          <a:blip r:embed="rId5" cstate="print"/>
          <a:srcRect/>
          <a:stretch>
            <a:fillRect/>
          </a:stretch>
        </p:blipFill>
        <p:spPr bwMode="auto">
          <a:xfrm>
            <a:off x="152400" y="1900237"/>
            <a:ext cx="8686800" cy="457676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6699</TotalTime>
  <Words>2891</Words>
  <Application>Microsoft Office PowerPoint</Application>
  <PresentationFormat>On-screen Show (4:3)</PresentationFormat>
  <Paragraphs>538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 Becoming a Pro  IN Mobile Applications Testing </vt:lpstr>
      <vt:lpstr>Mobile Test Industry Standards  Testing Strategies for Mobile Apps : LETS PRACTICE</vt:lpstr>
      <vt:lpstr>Mobile Test Industry Standards  Testing Strategies for Mobile Apps : LETS PRACTICE</vt:lpstr>
      <vt:lpstr>Mobile Test Industry Standards  Testing Strategies for Mobile Apps : LETS PRACTICE</vt:lpstr>
      <vt:lpstr>Mobile Test Industry Standards  Testing Strategies for Mobile Apps : LETS PRACTICE</vt:lpstr>
      <vt:lpstr>Mobile Test Industry Standards  Testing Strategies for Mobile Apps : LETS PRACTICE</vt:lpstr>
      <vt:lpstr>Mobile Test Industry Standards  Testing Strategies for Mobile Apps : LETS PRACTICE</vt:lpstr>
      <vt:lpstr>   Mobile Test Industry Standards :  Testing Strategies for Mobile Apps : Banking  </vt:lpstr>
      <vt:lpstr>   Mobile Test Industry Standards :  Testing Strategies for Mobile Apps : Banking  </vt:lpstr>
      <vt:lpstr>   Mobile Test Industry Standards :  Testing Strategies for Mobile Apps : Banking  </vt:lpstr>
      <vt:lpstr>   Mobile Test Industry Standards :  Testing Strategies for Mobile Apps : Banking  </vt:lpstr>
      <vt:lpstr>   Mobile Test Industry Standards :  Testing Strategies for Mobile Apps : Banking  </vt:lpstr>
      <vt:lpstr>   Mobile Test Industry Standards :  Testing Strategies for Mobile Apps : Banking Security  </vt:lpstr>
      <vt:lpstr>   Mobile Test Industry Standards :  Testing Strategies for Mobile Apps : Banking Security  </vt:lpstr>
      <vt:lpstr>   Mobile Test Industry Standards :  Testing Strategies for Mobile Apps : Banking Security  </vt:lpstr>
      <vt:lpstr>   Mobile Test Industry Standards :  Testing Strategies for Mobile Apps : Banking Security  </vt:lpstr>
      <vt:lpstr>   Mobile Test Industry Standards :  Testing Strategies for Mobile Apps : Banking Security  </vt:lpstr>
      <vt:lpstr> Overview: Mobile APPS</vt:lpstr>
      <vt:lpstr>    REMOTE DEVICE ACCESS (RDA)  </vt:lpstr>
      <vt:lpstr>    REMOTE DEVICE ACCESS (RDA) Summary  </vt:lpstr>
      <vt:lpstr> Overview: Mobile APPS</vt:lpstr>
      <vt:lpstr>    EMULATORS : MOBILE  </vt:lpstr>
      <vt:lpstr>    EMULATORS : MOST POPULAR  </vt:lpstr>
      <vt:lpstr>    EMULATORS :Android  </vt:lpstr>
      <vt:lpstr>    EMULATORS : iPhone  </vt:lpstr>
      <vt:lpstr>    EMULATORS : Blackberry  </vt:lpstr>
      <vt:lpstr>    EMULATORS : Windows Phone  </vt:lpstr>
      <vt:lpstr>    EMULATORS Pros and Cons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Pro  Mobile Applications Testing</dc:title>
  <dc:creator>Gritasha68</dc:creator>
  <cp:lastModifiedBy>Natalia</cp:lastModifiedBy>
  <cp:revision>905</cp:revision>
  <cp:lastPrinted>1601-01-01T00:00:00Z</cp:lastPrinted>
  <dcterms:created xsi:type="dcterms:W3CDTF">2016-11-06T23:20:37Z</dcterms:created>
  <dcterms:modified xsi:type="dcterms:W3CDTF">2016-12-07T04:57:44Z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