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7"/>
  </p:notesMasterIdLst>
  <p:handoutMasterIdLst>
    <p:handoutMasterId r:id="rId18"/>
  </p:handoutMasterIdLst>
  <p:sldIdLst>
    <p:sldId id="265" r:id="rId2"/>
    <p:sldId id="435" r:id="rId3"/>
    <p:sldId id="437" r:id="rId4"/>
    <p:sldId id="438" r:id="rId5"/>
    <p:sldId id="439" r:id="rId6"/>
    <p:sldId id="445" r:id="rId7"/>
    <p:sldId id="446" r:id="rId8"/>
    <p:sldId id="447" r:id="rId9"/>
    <p:sldId id="449" r:id="rId10"/>
    <p:sldId id="440" r:id="rId11"/>
    <p:sldId id="441" r:id="rId12"/>
    <p:sldId id="442" r:id="rId13"/>
    <p:sldId id="443" r:id="rId14"/>
    <p:sldId id="444" r:id="rId15"/>
    <p:sldId id="450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FF99"/>
    <a:srgbClr val="FFFF66"/>
    <a:srgbClr val="FFCC00"/>
    <a:srgbClr val="99FF33"/>
    <a:srgbClr val="FFFF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95737" autoAdjust="0"/>
  </p:normalViewPr>
  <p:slideViewPr>
    <p:cSldViewPr>
      <p:cViewPr varScale="1">
        <p:scale>
          <a:sx n="87" d="100"/>
          <a:sy n="87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E51B0-19EA-4E6B-A242-E7009BC645FA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C0E6EE-10C2-4879-B6C2-D59C664A8270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dirty="0" smtClean="0"/>
            <a:t>Performed after software build to ascertain that the critical functionalities of the program is working fine.</a:t>
          </a:r>
          <a:endParaRPr lang="en-US" sz="2000" b="1" dirty="0"/>
        </a:p>
      </dgm:t>
    </dgm:pt>
    <dgm:pt modelId="{3EF37A58-3C1F-4DE0-BA5E-B70D6B0AEB20}" type="parTrans" cxnId="{AE7FF982-A18B-4DA0-85F6-63CC0AFDFA48}">
      <dgm:prSet/>
      <dgm:spPr/>
      <dgm:t>
        <a:bodyPr/>
        <a:lstStyle/>
        <a:p>
          <a:endParaRPr lang="en-US"/>
        </a:p>
      </dgm:t>
    </dgm:pt>
    <dgm:pt modelId="{EC30F092-9AFF-4CAB-99F4-4F96BE89F40F}" type="sibTrans" cxnId="{AE7FF982-A18B-4DA0-85F6-63CC0AFDFA48}">
      <dgm:prSet/>
      <dgm:spPr/>
      <dgm:t>
        <a:bodyPr/>
        <a:lstStyle/>
        <a:p>
          <a:endParaRPr lang="en-US"/>
        </a:p>
      </dgm:t>
    </dgm:pt>
    <dgm:pt modelId="{A0F5915C-2B8A-451D-8E91-5001F8258D49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dirty="0" smtClean="0"/>
            <a:t>Executed "before" any detailed functional or regression  tests</a:t>
          </a:r>
          <a:endParaRPr lang="en-US" sz="2000" b="1" dirty="0"/>
        </a:p>
      </dgm:t>
    </dgm:pt>
    <dgm:pt modelId="{DED03607-1CAD-402E-8E53-CD6C4B280CC8}" type="parTrans" cxnId="{E385314F-E3B9-4446-AEBD-4BA2BF4338E3}">
      <dgm:prSet/>
      <dgm:spPr/>
      <dgm:t>
        <a:bodyPr/>
        <a:lstStyle/>
        <a:p>
          <a:endParaRPr lang="en-US"/>
        </a:p>
      </dgm:t>
    </dgm:pt>
    <dgm:pt modelId="{00F055B4-95B1-475F-AB77-BD9916C8C76C}" type="sibTrans" cxnId="{E385314F-E3B9-4446-AEBD-4BA2BF4338E3}">
      <dgm:prSet/>
      <dgm:spPr/>
      <dgm:t>
        <a:bodyPr/>
        <a:lstStyle/>
        <a:p>
          <a:endParaRPr lang="en-US"/>
        </a:p>
      </dgm:t>
    </dgm:pt>
    <dgm:pt modelId="{2366D3EE-A7AF-4D19-A499-593A719BD309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dirty="0" smtClean="0"/>
            <a:t>The purpose is to reject a badly broken application, so that the QA team does not waste time installing and testing the software application.</a:t>
          </a:r>
          <a:endParaRPr lang="en-US" sz="2000" b="1" dirty="0"/>
        </a:p>
      </dgm:t>
    </dgm:pt>
    <dgm:pt modelId="{7C49567F-5F52-4F4E-85DE-A394A26EEE31}" type="parTrans" cxnId="{0576716B-8A24-43A7-BBDB-DE3F5FDC55E4}">
      <dgm:prSet/>
      <dgm:spPr/>
      <dgm:t>
        <a:bodyPr/>
        <a:lstStyle/>
        <a:p>
          <a:endParaRPr lang="en-US"/>
        </a:p>
      </dgm:t>
    </dgm:pt>
    <dgm:pt modelId="{FF473CBA-8017-401B-9D62-EE2493A18EEB}" type="sibTrans" cxnId="{0576716B-8A24-43A7-BBDB-DE3F5FDC55E4}">
      <dgm:prSet/>
      <dgm:spPr/>
      <dgm:t>
        <a:bodyPr/>
        <a:lstStyle/>
        <a:p>
          <a:endParaRPr lang="en-US"/>
        </a:p>
      </dgm:t>
    </dgm:pt>
    <dgm:pt modelId="{92C3F6A2-C4FC-441C-ADDD-A3359E43DFF9}" type="pres">
      <dgm:prSet presAssocID="{267E51B0-19EA-4E6B-A242-E7009BC645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A79A6-5698-4EC1-8E73-0C1CF77A0CF7}" type="pres">
      <dgm:prSet presAssocID="{F4C0E6EE-10C2-4879-B6C2-D59C664A8270}" presName="linNode" presStyleCnt="0"/>
      <dgm:spPr/>
    </dgm:pt>
    <dgm:pt modelId="{74C72454-4BF1-4F86-B168-3E56EB392B7F}" type="pres">
      <dgm:prSet presAssocID="{F4C0E6EE-10C2-4879-B6C2-D59C664A8270}" presName="parentText" presStyleLbl="node1" presStyleIdx="0" presStyleCnt="3" custScaleX="239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A9B88-986D-45C2-B185-9D980C5A64B6}" type="pres">
      <dgm:prSet presAssocID="{EC30F092-9AFF-4CAB-99F4-4F96BE89F40F}" presName="sp" presStyleCnt="0"/>
      <dgm:spPr/>
    </dgm:pt>
    <dgm:pt modelId="{EBB7334B-3C59-4DB3-B5D8-A7B6FA8A2B32}" type="pres">
      <dgm:prSet presAssocID="{A0F5915C-2B8A-451D-8E91-5001F8258D49}" presName="linNode" presStyleCnt="0"/>
      <dgm:spPr/>
    </dgm:pt>
    <dgm:pt modelId="{C04A541A-E464-4802-80FA-637347CBB045}" type="pres">
      <dgm:prSet presAssocID="{A0F5915C-2B8A-451D-8E91-5001F8258D49}" presName="parentText" presStyleLbl="node1" presStyleIdx="1" presStyleCnt="3" custScaleX="239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F72B3-5348-4FC5-B410-07D0CD4701A4}" type="pres">
      <dgm:prSet presAssocID="{00F055B4-95B1-475F-AB77-BD9916C8C76C}" presName="sp" presStyleCnt="0"/>
      <dgm:spPr/>
    </dgm:pt>
    <dgm:pt modelId="{20979275-93E8-41AD-99D7-A79933B91757}" type="pres">
      <dgm:prSet presAssocID="{2366D3EE-A7AF-4D19-A499-593A719BD309}" presName="linNode" presStyleCnt="0"/>
      <dgm:spPr/>
    </dgm:pt>
    <dgm:pt modelId="{032636C4-D47B-49CC-B1DE-7F36B4029290}" type="pres">
      <dgm:prSet presAssocID="{2366D3EE-A7AF-4D19-A499-593A719BD309}" presName="parentText" presStyleLbl="node1" presStyleIdx="2" presStyleCnt="3" custScaleX="239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FF982-A18B-4DA0-85F6-63CC0AFDFA48}" srcId="{267E51B0-19EA-4E6B-A242-E7009BC645FA}" destId="{F4C0E6EE-10C2-4879-B6C2-D59C664A8270}" srcOrd="0" destOrd="0" parTransId="{3EF37A58-3C1F-4DE0-BA5E-B70D6B0AEB20}" sibTransId="{EC30F092-9AFF-4CAB-99F4-4F96BE89F40F}"/>
    <dgm:cxn modelId="{48E46BAB-ABC0-4BC1-B6A3-C003B5DD8CAA}" type="presOf" srcId="{267E51B0-19EA-4E6B-A242-E7009BC645FA}" destId="{92C3F6A2-C4FC-441C-ADDD-A3359E43DFF9}" srcOrd="0" destOrd="0" presId="urn:microsoft.com/office/officeart/2005/8/layout/vList5"/>
    <dgm:cxn modelId="{E385314F-E3B9-4446-AEBD-4BA2BF4338E3}" srcId="{267E51B0-19EA-4E6B-A242-E7009BC645FA}" destId="{A0F5915C-2B8A-451D-8E91-5001F8258D49}" srcOrd="1" destOrd="0" parTransId="{DED03607-1CAD-402E-8E53-CD6C4B280CC8}" sibTransId="{00F055B4-95B1-475F-AB77-BD9916C8C76C}"/>
    <dgm:cxn modelId="{E9D7E73C-D537-4536-82ED-AD1E8927EA60}" type="presOf" srcId="{F4C0E6EE-10C2-4879-B6C2-D59C664A8270}" destId="{74C72454-4BF1-4F86-B168-3E56EB392B7F}" srcOrd="0" destOrd="0" presId="urn:microsoft.com/office/officeart/2005/8/layout/vList5"/>
    <dgm:cxn modelId="{0576716B-8A24-43A7-BBDB-DE3F5FDC55E4}" srcId="{267E51B0-19EA-4E6B-A242-E7009BC645FA}" destId="{2366D3EE-A7AF-4D19-A499-593A719BD309}" srcOrd="2" destOrd="0" parTransId="{7C49567F-5F52-4F4E-85DE-A394A26EEE31}" sibTransId="{FF473CBA-8017-401B-9D62-EE2493A18EEB}"/>
    <dgm:cxn modelId="{9483B024-7807-499C-BBA8-1816D4862EA8}" type="presOf" srcId="{2366D3EE-A7AF-4D19-A499-593A719BD309}" destId="{032636C4-D47B-49CC-B1DE-7F36B4029290}" srcOrd="0" destOrd="0" presId="urn:microsoft.com/office/officeart/2005/8/layout/vList5"/>
    <dgm:cxn modelId="{8D776A3F-7D15-4531-9B31-3D4DD1C1C73B}" type="presOf" srcId="{A0F5915C-2B8A-451D-8E91-5001F8258D49}" destId="{C04A541A-E464-4802-80FA-637347CBB045}" srcOrd="0" destOrd="0" presId="urn:microsoft.com/office/officeart/2005/8/layout/vList5"/>
    <dgm:cxn modelId="{8810C005-2B3E-45DB-AB0F-511E478806DE}" type="presParOf" srcId="{92C3F6A2-C4FC-441C-ADDD-A3359E43DFF9}" destId="{1DBA79A6-5698-4EC1-8E73-0C1CF77A0CF7}" srcOrd="0" destOrd="0" presId="urn:microsoft.com/office/officeart/2005/8/layout/vList5"/>
    <dgm:cxn modelId="{B00CD632-9F30-4D78-84AA-8B91B8272D7F}" type="presParOf" srcId="{1DBA79A6-5698-4EC1-8E73-0C1CF77A0CF7}" destId="{74C72454-4BF1-4F86-B168-3E56EB392B7F}" srcOrd="0" destOrd="0" presId="urn:microsoft.com/office/officeart/2005/8/layout/vList5"/>
    <dgm:cxn modelId="{CB678A70-FCD7-4148-81C0-24B5626C8049}" type="presParOf" srcId="{92C3F6A2-C4FC-441C-ADDD-A3359E43DFF9}" destId="{C88A9B88-986D-45C2-B185-9D980C5A64B6}" srcOrd="1" destOrd="0" presId="urn:microsoft.com/office/officeart/2005/8/layout/vList5"/>
    <dgm:cxn modelId="{8D9A1C48-ED5D-4E94-9F9D-5B66CC1C7889}" type="presParOf" srcId="{92C3F6A2-C4FC-441C-ADDD-A3359E43DFF9}" destId="{EBB7334B-3C59-4DB3-B5D8-A7B6FA8A2B32}" srcOrd="2" destOrd="0" presId="urn:microsoft.com/office/officeart/2005/8/layout/vList5"/>
    <dgm:cxn modelId="{5969EC98-7481-4700-90A4-8DF17184488D}" type="presParOf" srcId="{EBB7334B-3C59-4DB3-B5D8-A7B6FA8A2B32}" destId="{C04A541A-E464-4802-80FA-637347CBB045}" srcOrd="0" destOrd="0" presId="urn:microsoft.com/office/officeart/2005/8/layout/vList5"/>
    <dgm:cxn modelId="{1664E9E9-241C-4CDD-981A-DAC778F73291}" type="presParOf" srcId="{92C3F6A2-C4FC-441C-ADDD-A3359E43DFF9}" destId="{500F72B3-5348-4FC5-B410-07D0CD4701A4}" srcOrd="3" destOrd="0" presId="urn:microsoft.com/office/officeart/2005/8/layout/vList5"/>
    <dgm:cxn modelId="{5E635AD2-C333-45B8-A0E6-2D32FFF7D9D4}" type="presParOf" srcId="{92C3F6A2-C4FC-441C-ADDD-A3359E43DFF9}" destId="{20979275-93E8-41AD-99D7-A79933B91757}" srcOrd="4" destOrd="0" presId="urn:microsoft.com/office/officeart/2005/8/layout/vList5"/>
    <dgm:cxn modelId="{3CE73354-861D-40C5-94C8-53599532ABAB}" type="presParOf" srcId="{20979275-93E8-41AD-99D7-A79933B91757}" destId="{032636C4-D47B-49CC-B1DE-7F36B40292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4B21E8-75F2-418A-9CC8-764C1B51808B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0E0E9F-BBDD-45B9-A77A-F2D9D2634D99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3200" b="1" dirty="0" smtClean="0"/>
            <a:t>Architecture</a:t>
          </a:r>
          <a:endParaRPr lang="en-US" sz="3200" b="1" dirty="0"/>
        </a:p>
      </dgm:t>
    </dgm:pt>
    <dgm:pt modelId="{C4AADA88-186A-42D0-9B65-DD4C72D9582E}" type="parTrans" cxnId="{01B6206A-4FB1-4855-BD7E-13133792DE10}">
      <dgm:prSet/>
      <dgm:spPr/>
      <dgm:t>
        <a:bodyPr/>
        <a:lstStyle/>
        <a:p>
          <a:endParaRPr lang="en-US"/>
        </a:p>
      </dgm:t>
    </dgm:pt>
    <dgm:pt modelId="{7DF654FB-5365-48E4-AE80-729AEB4EBD9F}" type="sibTrans" cxnId="{01B6206A-4FB1-4855-BD7E-13133792DE10}">
      <dgm:prSet/>
      <dgm:spPr/>
      <dgm:t>
        <a:bodyPr/>
        <a:lstStyle/>
        <a:p>
          <a:endParaRPr lang="en-US"/>
        </a:p>
      </dgm:t>
    </dgm:pt>
    <dgm:pt modelId="{A813049A-9407-49B7-9308-AB2A4168283F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3200" b="1" dirty="0" smtClean="0"/>
            <a:t> Integration</a:t>
          </a:r>
          <a:endParaRPr lang="en-US" sz="3200" b="1" dirty="0"/>
        </a:p>
      </dgm:t>
    </dgm:pt>
    <dgm:pt modelId="{77D69BC2-7188-4F08-A986-BD3B2D3B22E6}" type="parTrans" cxnId="{6784A144-A6DA-4324-B799-539BC7EDBD3C}">
      <dgm:prSet/>
      <dgm:spPr/>
      <dgm:t>
        <a:bodyPr/>
        <a:lstStyle/>
        <a:p>
          <a:endParaRPr lang="en-US"/>
        </a:p>
      </dgm:t>
    </dgm:pt>
    <dgm:pt modelId="{236A32EE-2970-463F-9EDA-6DEA252BBCCF}" type="sibTrans" cxnId="{6784A144-A6DA-4324-B799-539BC7EDBD3C}">
      <dgm:prSet/>
      <dgm:spPr/>
      <dgm:t>
        <a:bodyPr/>
        <a:lstStyle/>
        <a:p>
          <a:endParaRPr lang="en-US"/>
        </a:p>
      </dgm:t>
    </dgm:pt>
    <dgm:pt modelId="{195D7C45-D14C-448B-A9FD-614ED09CB660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3200" b="1" dirty="0" smtClean="0"/>
            <a:t> Systemic Aspects of mobile game</a:t>
          </a:r>
          <a:endParaRPr lang="en-US" sz="3200" b="1" dirty="0"/>
        </a:p>
      </dgm:t>
    </dgm:pt>
    <dgm:pt modelId="{3BAD205D-5245-4F89-A8CC-7C04EF2F5369}" type="parTrans" cxnId="{1871C219-FE45-497D-861E-0E4A78E4F9D0}">
      <dgm:prSet/>
      <dgm:spPr/>
      <dgm:t>
        <a:bodyPr/>
        <a:lstStyle/>
        <a:p>
          <a:endParaRPr lang="en-US"/>
        </a:p>
      </dgm:t>
    </dgm:pt>
    <dgm:pt modelId="{88A1AB14-D67B-4169-8AB7-0EEFF63C4ADA}" type="sibTrans" cxnId="{1871C219-FE45-497D-861E-0E4A78E4F9D0}">
      <dgm:prSet/>
      <dgm:spPr/>
      <dgm:t>
        <a:bodyPr/>
        <a:lstStyle/>
        <a:p>
          <a:endParaRPr lang="en-US"/>
        </a:p>
      </dgm:t>
    </dgm:pt>
    <dgm:pt modelId="{B0EA49C5-4BBE-4E37-8539-CED584107001}" type="pres">
      <dgm:prSet presAssocID="{274B21E8-75F2-418A-9CC8-764C1B5180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5BC8B4-DC20-40CE-AA0F-482D06623AB3}" type="pres">
      <dgm:prSet presAssocID="{800E0E9F-BBDD-45B9-A77A-F2D9D2634D99}" presName="linNode" presStyleCnt="0"/>
      <dgm:spPr/>
    </dgm:pt>
    <dgm:pt modelId="{CC5A1BE7-597C-4FA9-9B03-6BC0FF160256}" type="pres">
      <dgm:prSet presAssocID="{800E0E9F-BBDD-45B9-A77A-F2D9D2634D99}" presName="parentShp" presStyleLbl="node1" presStyleIdx="0" presStyleCnt="3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DE0F-C4B2-4D88-BD09-A0210BD1C99D}" type="pres">
      <dgm:prSet presAssocID="{800E0E9F-BBDD-45B9-A77A-F2D9D2634D99}" presName="childShp" presStyleLbl="bgAccFollowNode1" presStyleIdx="0" presStyleCnt="3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DB600810-EEC9-4CE4-8E53-D3FD9EE0DFEB}" type="pres">
      <dgm:prSet presAssocID="{7DF654FB-5365-48E4-AE80-729AEB4EBD9F}" presName="spacing" presStyleCnt="0"/>
      <dgm:spPr/>
    </dgm:pt>
    <dgm:pt modelId="{66025DA8-87FC-4971-995E-968C8D90CBBB}" type="pres">
      <dgm:prSet presAssocID="{A813049A-9407-49B7-9308-AB2A4168283F}" presName="linNode" presStyleCnt="0"/>
      <dgm:spPr/>
    </dgm:pt>
    <dgm:pt modelId="{00D3AA3A-0935-4E93-AF49-C8C83954651B}" type="pres">
      <dgm:prSet presAssocID="{A813049A-9407-49B7-9308-AB2A4168283F}" presName="parentShp" presStyleLbl="node1" presStyleIdx="1" presStyleCnt="3" custScaleX="544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A7953-7852-453E-AD98-CA79627B6335}" type="pres">
      <dgm:prSet presAssocID="{A813049A-9407-49B7-9308-AB2A4168283F}" presName="childShp" presStyleLbl="bgAccFollowNode1" presStyleIdx="1" presStyleCnt="3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200DAE11-412E-48A8-9560-720B583FFA11}" type="pres">
      <dgm:prSet presAssocID="{236A32EE-2970-463F-9EDA-6DEA252BBCCF}" presName="spacing" presStyleCnt="0"/>
      <dgm:spPr/>
    </dgm:pt>
    <dgm:pt modelId="{1A62B168-AF0D-457E-BCC4-0438D67D6EE1}" type="pres">
      <dgm:prSet presAssocID="{195D7C45-D14C-448B-A9FD-614ED09CB660}" presName="linNode" presStyleCnt="0"/>
      <dgm:spPr/>
    </dgm:pt>
    <dgm:pt modelId="{839FB18A-7775-4158-A33E-7AEA58C5CFAB}" type="pres">
      <dgm:prSet presAssocID="{195D7C45-D14C-448B-A9FD-614ED09CB660}" presName="parentShp" presStyleLbl="node1" presStyleIdx="2" presStyleCnt="3" custScaleX="544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F5D9D-C0BF-49DF-BCE1-45CDED656525}" type="pres">
      <dgm:prSet presAssocID="{195D7C45-D14C-448B-A9FD-614ED09CB660}" presName="childShp" presStyleLbl="bgAccFollowNode1" presStyleIdx="2" presStyleCnt="3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01B6206A-4FB1-4855-BD7E-13133792DE10}" srcId="{274B21E8-75F2-418A-9CC8-764C1B51808B}" destId="{800E0E9F-BBDD-45B9-A77A-F2D9D2634D99}" srcOrd="0" destOrd="0" parTransId="{C4AADA88-186A-42D0-9B65-DD4C72D9582E}" sibTransId="{7DF654FB-5365-48E4-AE80-729AEB4EBD9F}"/>
    <dgm:cxn modelId="{24EBCD4B-D38C-4CBB-BAFA-252B9AED5B89}" type="presOf" srcId="{A813049A-9407-49B7-9308-AB2A4168283F}" destId="{00D3AA3A-0935-4E93-AF49-C8C83954651B}" srcOrd="0" destOrd="0" presId="urn:microsoft.com/office/officeart/2005/8/layout/vList6"/>
    <dgm:cxn modelId="{AE0B67AA-D4CB-487C-A128-480A65C81DB0}" type="presOf" srcId="{274B21E8-75F2-418A-9CC8-764C1B51808B}" destId="{B0EA49C5-4BBE-4E37-8539-CED584107001}" srcOrd="0" destOrd="0" presId="urn:microsoft.com/office/officeart/2005/8/layout/vList6"/>
    <dgm:cxn modelId="{1B8DCC17-6115-403A-99F4-B5CE5DDCDF24}" type="presOf" srcId="{195D7C45-D14C-448B-A9FD-614ED09CB660}" destId="{839FB18A-7775-4158-A33E-7AEA58C5CFAB}" srcOrd="0" destOrd="0" presId="urn:microsoft.com/office/officeart/2005/8/layout/vList6"/>
    <dgm:cxn modelId="{6784A144-A6DA-4324-B799-539BC7EDBD3C}" srcId="{274B21E8-75F2-418A-9CC8-764C1B51808B}" destId="{A813049A-9407-49B7-9308-AB2A4168283F}" srcOrd="1" destOrd="0" parTransId="{77D69BC2-7188-4F08-A986-BD3B2D3B22E6}" sibTransId="{236A32EE-2970-463F-9EDA-6DEA252BBCCF}"/>
    <dgm:cxn modelId="{1871C219-FE45-497D-861E-0E4A78E4F9D0}" srcId="{274B21E8-75F2-418A-9CC8-764C1B51808B}" destId="{195D7C45-D14C-448B-A9FD-614ED09CB660}" srcOrd="2" destOrd="0" parTransId="{3BAD205D-5245-4F89-A8CC-7C04EF2F5369}" sibTransId="{88A1AB14-D67B-4169-8AB7-0EEFF63C4ADA}"/>
    <dgm:cxn modelId="{6A71D2E0-5BE7-4320-92B5-2C3C761B5586}" type="presOf" srcId="{800E0E9F-BBDD-45B9-A77A-F2D9D2634D99}" destId="{CC5A1BE7-597C-4FA9-9B03-6BC0FF160256}" srcOrd="0" destOrd="0" presId="urn:microsoft.com/office/officeart/2005/8/layout/vList6"/>
    <dgm:cxn modelId="{011081E4-EB82-4CB7-A643-2899593FD46A}" type="presParOf" srcId="{B0EA49C5-4BBE-4E37-8539-CED584107001}" destId="{055BC8B4-DC20-40CE-AA0F-482D06623AB3}" srcOrd="0" destOrd="0" presId="urn:microsoft.com/office/officeart/2005/8/layout/vList6"/>
    <dgm:cxn modelId="{925EE41A-F24D-471B-A51F-C758B560126E}" type="presParOf" srcId="{055BC8B4-DC20-40CE-AA0F-482D06623AB3}" destId="{CC5A1BE7-597C-4FA9-9B03-6BC0FF160256}" srcOrd="0" destOrd="0" presId="urn:microsoft.com/office/officeart/2005/8/layout/vList6"/>
    <dgm:cxn modelId="{08B213D5-9670-4D37-964B-B5BFDEAFC978}" type="presParOf" srcId="{055BC8B4-DC20-40CE-AA0F-482D06623AB3}" destId="{66F6DE0F-C4B2-4D88-BD09-A0210BD1C99D}" srcOrd="1" destOrd="0" presId="urn:microsoft.com/office/officeart/2005/8/layout/vList6"/>
    <dgm:cxn modelId="{C38B1D4D-89F9-41D3-81B6-44A4B72E7492}" type="presParOf" srcId="{B0EA49C5-4BBE-4E37-8539-CED584107001}" destId="{DB600810-EEC9-4CE4-8E53-D3FD9EE0DFEB}" srcOrd="1" destOrd="0" presId="urn:microsoft.com/office/officeart/2005/8/layout/vList6"/>
    <dgm:cxn modelId="{B9F94A65-27B0-4E59-ACC9-04A96B0E5231}" type="presParOf" srcId="{B0EA49C5-4BBE-4E37-8539-CED584107001}" destId="{66025DA8-87FC-4971-995E-968C8D90CBBB}" srcOrd="2" destOrd="0" presId="urn:microsoft.com/office/officeart/2005/8/layout/vList6"/>
    <dgm:cxn modelId="{0DD6B27C-B1D6-48B4-AF4B-76283B900063}" type="presParOf" srcId="{66025DA8-87FC-4971-995E-968C8D90CBBB}" destId="{00D3AA3A-0935-4E93-AF49-C8C83954651B}" srcOrd="0" destOrd="0" presId="urn:microsoft.com/office/officeart/2005/8/layout/vList6"/>
    <dgm:cxn modelId="{757310CB-9C67-4B0B-8DC1-AE7AE7ACB9CB}" type="presParOf" srcId="{66025DA8-87FC-4971-995E-968C8D90CBBB}" destId="{235A7953-7852-453E-AD98-CA79627B6335}" srcOrd="1" destOrd="0" presId="urn:microsoft.com/office/officeart/2005/8/layout/vList6"/>
    <dgm:cxn modelId="{2D67F291-7CB1-4356-9D0A-88C507D4E1B9}" type="presParOf" srcId="{B0EA49C5-4BBE-4E37-8539-CED584107001}" destId="{200DAE11-412E-48A8-9560-720B583FFA11}" srcOrd="3" destOrd="0" presId="urn:microsoft.com/office/officeart/2005/8/layout/vList6"/>
    <dgm:cxn modelId="{DC83BF29-CC49-431B-AD23-33D12D2941DE}" type="presParOf" srcId="{B0EA49C5-4BBE-4E37-8539-CED584107001}" destId="{1A62B168-AF0D-457E-BCC4-0438D67D6EE1}" srcOrd="4" destOrd="0" presId="urn:microsoft.com/office/officeart/2005/8/layout/vList6"/>
    <dgm:cxn modelId="{88171C37-98F7-4A60-8747-CF706E6074AF}" type="presParOf" srcId="{1A62B168-AF0D-457E-BCC4-0438D67D6EE1}" destId="{839FB18A-7775-4158-A33E-7AEA58C5CFAB}" srcOrd="0" destOrd="0" presId="urn:microsoft.com/office/officeart/2005/8/layout/vList6"/>
    <dgm:cxn modelId="{9376F11F-0AF4-43CD-BE34-E0F7E3449E6B}" type="presParOf" srcId="{1A62B168-AF0D-457E-BCC4-0438D67D6EE1}" destId="{269F5D9D-C0BF-49DF-BCE1-45CDED6565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D82A27-FCA6-4375-A671-0D1BC785DE44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73CF4C03-665B-4082-9A5B-42620EB0777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800" dirty="0" smtClean="0"/>
            <a:t>Components</a:t>
          </a:r>
          <a:endParaRPr lang="en-US" sz="1800" dirty="0"/>
        </a:p>
      </dgm:t>
    </dgm:pt>
    <dgm:pt modelId="{D3670937-85FE-4FDD-BA1E-13AEC5FDB75B}" type="parTrans" cxnId="{59503B2E-100A-49F9-868E-49E28D66A42B}">
      <dgm:prSet/>
      <dgm:spPr/>
      <dgm:t>
        <a:bodyPr/>
        <a:lstStyle/>
        <a:p>
          <a:endParaRPr lang="en-US"/>
        </a:p>
      </dgm:t>
    </dgm:pt>
    <dgm:pt modelId="{F6FFE48F-2D15-423E-9622-F2994333948D}" type="sibTrans" cxnId="{59503B2E-100A-49F9-868E-49E28D66A42B}">
      <dgm:prSet/>
      <dgm:spPr/>
      <dgm:t>
        <a:bodyPr/>
        <a:lstStyle/>
        <a:p>
          <a:endParaRPr lang="en-US"/>
        </a:p>
      </dgm:t>
    </dgm:pt>
    <dgm:pt modelId="{79AF1B89-D3D1-42DC-85DE-AEC6641AA5B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800" dirty="0" smtClean="0"/>
            <a:t>Databases</a:t>
          </a:r>
          <a:endParaRPr lang="en-US" sz="1800" dirty="0"/>
        </a:p>
      </dgm:t>
    </dgm:pt>
    <dgm:pt modelId="{CE55F9C8-25FE-42BA-A239-9887E69505B0}" type="parTrans" cxnId="{090EF1D5-A602-478B-8645-52D8584EECD0}">
      <dgm:prSet/>
      <dgm:spPr/>
      <dgm:t>
        <a:bodyPr/>
        <a:lstStyle/>
        <a:p>
          <a:endParaRPr lang="en-US"/>
        </a:p>
      </dgm:t>
    </dgm:pt>
    <dgm:pt modelId="{89337D22-AA7F-44C9-B7F0-DF2B1FEB5D76}" type="sibTrans" cxnId="{090EF1D5-A602-478B-8645-52D8584EECD0}">
      <dgm:prSet/>
      <dgm:spPr/>
      <dgm:t>
        <a:bodyPr/>
        <a:lstStyle/>
        <a:p>
          <a:endParaRPr lang="en-US"/>
        </a:p>
      </dgm:t>
    </dgm:pt>
    <dgm:pt modelId="{BA1D1465-8A19-4FC7-9E2B-1C8DF6742CD3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800" dirty="0" smtClean="0"/>
            <a:t>Social Media</a:t>
          </a:r>
        </a:p>
        <a:p>
          <a:pPr rtl="0"/>
          <a:r>
            <a:rPr lang="en-US" sz="1800" dirty="0" smtClean="0"/>
            <a:t>/External Entities</a:t>
          </a:r>
          <a:endParaRPr lang="en-US" sz="1800" dirty="0"/>
        </a:p>
      </dgm:t>
    </dgm:pt>
    <dgm:pt modelId="{E011DA26-B5C8-4697-A17E-37FD2011CFDF}" type="parTrans" cxnId="{0D524199-CA8E-4477-B2BD-A6094CFF1569}">
      <dgm:prSet/>
      <dgm:spPr/>
      <dgm:t>
        <a:bodyPr/>
        <a:lstStyle/>
        <a:p>
          <a:endParaRPr lang="en-US"/>
        </a:p>
      </dgm:t>
    </dgm:pt>
    <dgm:pt modelId="{2D00152E-349C-4B5A-A0A0-954F80C38902}" type="sibTrans" cxnId="{0D524199-CA8E-4477-B2BD-A6094CFF1569}">
      <dgm:prSet/>
      <dgm:spPr/>
      <dgm:t>
        <a:bodyPr/>
        <a:lstStyle/>
        <a:p>
          <a:endParaRPr lang="en-US"/>
        </a:p>
      </dgm:t>
    </dgm:pt>
    <dgm:pt modelId="{FFE3D261-8854-46A8-8B93-50850951BCB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800" dirty="0" smtClean="0"/>
            <a:t>Graphics/</a:t>
          </a:r>
        </a:p>
        <a:p>
          <a:pPr rtl="0"/>
          <a:r>
            <a:rPr lang="en-US" sz="1800" dirty="0" smtClean="0"/>
            <a:t>Game Engines</a:t>
          </a:r>
          <a:endParaRPr lang="en-US" sz="1800" dirty="0"/>
        </a:p>
      </dgm:t>
    </dgm:pt>
    <dgm:pt modelId="{1C376BB7-7936-4CEF-93E2-95A857FA6450}" type="parTrans" cxnId="{D5BAB78C-CF72-40F1-9391-84585044C2B2}">
      <dgm:prSet/>
      <dgm:spPr/>
      <dgm:t>
        <a:bodyPr/>
        <a:lstStyle/>
        <a:p>
          <a:endParaRPr lang="en-US"/>
        </a:p>
      </dgm:t>
    </dgm:pt>
    <dgm:pt modelId="{7949C4A8-1A01-41B1-86B8-0CC701F707DA}" type="sibTrans" cxnId="{D5BAB78C-CF72-40F1-9391-84585044C2B2}">
      <dgm:prSet/>
      <dgm:spPr/>
      <dgm:t>
        <a:bodyPr/>
        <a:lstStyle/>
        <a:p>
          <a:endParaRPr lang="en-US"/>
        </a:p>
      </dgm:t>
    </dgm:pt>
    <dgm:pt modelId="{B8DF0C27-C30C-4A6E-AAE6-F00C0473317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800" dirty="0" smtClean="0"/>
            <a:t> Audio Play</a:t>
          </a:r>
          <a:endParaRPr lang="en-US" sz="1800" dirty="0"/>
        </a:p>
      </dgm:t>
    </dgm:pt>
    <dgm:pt modelId="{161CC324-332C-41DE-A761-30A7261AE626}" type="parTrans" cxnId="{7732B06D-CAF7-4EFD-996F-D2B97AC59DCD}">
      <dgm:prSet/>
      <dgm:spPr/>
      <dgm:t>
        <a:bodyPr/>
        <a:lstStyle/>
        <a:p>
          <a:endParaRPr lang="en-US"/>
        </a:p>
      </dgm:t>
    </dgm:pt>
    <dgm:pt modelId="{D1131731-EDC7-49F7-9E41-448EF47BC263}" type="sibTrans" cxnId="{7732B06D-CAF7-4EFD-996F-D2B97AC59DCD}">
      <dgm:prSet/>
      <dgm:spPr/>
      <dgm:t>
        <a:bodyPr/>
        <a:lstStyle/>
        <a:p>
          <a:endParaRPr lang="en-US"/>
        </a:p>
      </dgm:t>
    </dgm:pt>
    <dgm:pt modelId="{1C269D18-3826-4286-A16D-8B6DB4F8D2C3}" type="pres">
      <dgm:prSet presAssocID="{25D82A27-FCA6-4375-A671-0D1BC785DE4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E7DCA-1F26-4A3E-BF74-8D0E2E5C0366}" type="pres">
      <dgm:prSet presAssocID="{25D82A27-FCA6-4375-A671-0D1BC785DE44}" presName="wedge1" presStyleLbl="node1" presStyleIdx="0" presStyleCnt="5"/>
      <dgm:spPr/>
      <dgm:t>
        <a:bodyPr/>
        <a:lstStyle/>
        <a:p>
          <a:endParaRPr lang="en-US"/>
        </a:p>
      </dgm:t>
    </dgm:pt>
    <dgm:pt modelId="{760A24E9-7016-4213-9D11-C329D514FF10}" type="pres">
      <dgm:prSet presAssocID="{25D82A27-FCA6-4375-A671-0D1BC785DE44}" presName="dummy1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880BAAB-8471-419A-B7D2-1D94CC3D60A1}" type="pres">
      <dgm:prSet presAssocID="{25D82A27-FCA6-4375-A671-0D1BC785DE44}" presName="dummy1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8A06280-0BAA-43FE-AB99-DDEE92261E9A}" type="pres">
      <dgm:prSet presAssocID="{25D82A27-FCA6-4375-A671-0D1BC785DE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6F37F-08F1-451C-90BA-23A7F8FF6BC7}" type="pres">
      <dgm:prSet presAssocID="{25D82A27-FCA6-4375-A671-0D1BC785DE44}" presName="wedge2" presStyleLbl="node1" presStyleIdx="1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6039916-C410-40E1-A4A9-412607BB13BA}" type="pres">
      <dgm:prSet presAssocID="{25D82A27-FCA6-4375-A671-0D1BC785DE44}" presName="dummy2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1B23A44-01A3-4CA2-9733-0CE46238F94A}" type="pres">
      <dgm:prSet presAssocID="{25D82A27-FCA6-4375-A671-0D1BC785DE44}" presName="dummy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0C542B8-FB7C-4F38-8F8F-14060B4D915E}" type="pres">
      <dgm:prSet presAssocID="{25D82A27-FCA6-4375-A671-0D1BC785DE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BE47E-E449-4674-9AEE-9A30E39B00AA}" type="pres">
      <dgm:prSet presAssocID="{25D82A27-FCA6-4375-A671-0D1BC785DE44}" presName="wedge3" presStyleLbl="node1" presStyleIdx="2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A53836C-8894-42EF-9445-4FF1191793A9}" type="pres">
      <dgm:prSet presAssocID="{25D82A27-FCA6-4375-A671-0D1BC785DE44}" presName="dummy3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099039B-C8F2-4F25-9EA7-1EC1016311E0}" type="pres">
      <dgm:prSet presAssocID="{25D82A27-FCA6-4375-A671-0D1BC785DE44}" presName="dummy3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BECF31-241C-435A-8F65-1593F2D94729}" type="pres">
      <dgm:prSet presAssocID="{25D82A27-FCA6-4375-A671-0D1BC785DE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989B-C414-4449-BA06-6B452B2C0B0D}" type="pres">
      <dgm:prSet presAssocID="{25D82A27-FCA6-4375-A671-0D1BC785DE44}" presName="wedge4" presStyleLbl="node1" presStyleIdx="3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A8E7453-4375-499E-A9C9-0E70967B8129}" type="pres">
      <dgm:prSet presAssocID="{25D82A27-FCA6-4375-A671-0D1BC785DE44}" presName="dummy4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503347E-144E-4FBD-8D64-E192E5144A8B}" type="pres">
      <dgm:prSet presAssocID="{25D82A27-FCA6-4375-A671-0D1BC785DE44}" presName="dummy4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1E17641-B04F-41F3-92CE-DA09B20FD0D0}" type="pres">
      <dgm:prSet presAssocID="{25D82A27-FCA6-4375-A671-0D1BC785DE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8D0F2-9CD3-424D-BEF7-3E522E458DE1}" type="pres">
      <dgm:prSet presAssocID="{25D82A27-FCA6-4375-A671-0D1BC785DE44}" presName="wedge5" presStyleLbl="node1" presStyleIdx="4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1280967-A087-4F4D-A332-81B036BF19AA}" type="pres">
      <dgm:prSet presAssocID="{25D82A27-FCA6-4375-A671-0D1BC785DE44}" presName="dummy5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3CA89CD-8638-4E09-AE0A-716B7EAB31BE}" type="pres">
      <dgm:prSet presAssocID="{25D82A27-FCA6-4375-A671-0D1BC785DE44}" presName="dummy5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11CC22F-8CA4-4DB2-B060-BED940130B8F}" type="pres">
      <dgm:prSet presAssocID="{25D82A27-FCA6-4375-A671-0D1BC785DE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34518-40CF-48BF-A113-9C3A4B3AEA18}" type="pres">
      <dgm:prSet presAssocID="{F6FFE48F-2D15-423E-9622-F2994333948D}" presName="arrowWedge1" presStyleLbl="fgSibTrans2D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1BEC9D50-64E9-49BE-8F4F-D0D0D5858A9B}" type="pres">
      <dgm:prSet presAssocID="{89337D22-AA7F-44C9-B7F0-DF2B1FEB5D76}" presName="arrowWedge2" presStyleLbl="fgSibTrans2D1" presStyleIdx="1" presStyleCnt="5"/>
      <dgm:spPr/>
    </dgm:pt>
    <dgm:pt modelId="{15DE4147-AF77-400C-8566-7E515AF2B069}" type="pres">
      <dgm:prSet presAssocID="{2D00152E-349C-4B5A-A0A0-954F80C38902}" presName="arrowWedge3" presStyleLbl="fgSibTrans2D1" presStyleIdx="2" presStyleCnt="5"/>
      <dgm:spPr/>
    </dgm:pt>
    <dgm:pt modelId="{37A853E3-5B6F-4741-BB74-C417BD634A96}" type="pres">
      <dgm:prSet presAssocID="{7949C4A8-1A01-41B1-86B8-0CC701F707DA}" presName="arrowWedge4" presStyleLbl="fgSibTrans2D1" presStyleIdx="3" presStyleCnt="5"/>
      <dgm:spPr/>
    </dgm:pt>
    <dgm:pt modelId="{2AA1C749-B54B-4DBF-B50F-1C34355C81E6}" type="pres">
      <dgm:prSet presAssocID="{D1131731-EDC7-49F7-9E41-448EF47BC263}" presName="arrowWedge5" presStyleLbl="fgSibTrans2D1" presStyleIdx="4" presStyleCnt="5"/>
      <dgm:spPr/>
    </dgm:pt>
  </dgm:ptLst>
  <dgm:cxnLst>
    <dgm:cxn modelId="{F59259C1-F12A-42AC-839F-E120EF900F2E}" type="presOf" srcId="{79AF1B89-D3D1-42DC-85DE-AEC6641AA5B9}" destId="{4E86F37F-08F1-451C-90BA-23A7F8FF6BC7}" srcOrd="0" destOrd="0" presId="urn:microsoft.com/office/officeart/2005/8/layout/cycle8"/>
    <dgm:cxn modelId="{E9CCEF61-0C73-47CA-BFF7-C20013397C03}" type="presOf" srcId="{73CF4C03-665B-4082-9A5B-42620EB0777B}" destId="{94DE7DCA-1F26-4A3E-BF74-8D0E2E5C0366}" srcOrd="0" destOrd="0" presId="urn:microsoft.com/office/officeart/2005/8/layout/cycle8"/>
    <dgm:cxn modelId="{0FD952D2-A3DF-4925-B813-9AD5758EDD43}" type="presOf" srcId="{FFE3D261-8854-46A8-8B93-50850951BCB8}" destId="{D1E17641-B04F-41F3-92CE-DA09B20FD0D0}" srcOrd="1" destOrd="0" presId="urn:microsoft.com/office/officeart/2005/8/layout/cycle8"/>
    <dgm:cxn modelId="{3BDEE645-2874-41BC-B15C-404104BCF525}" type="presOf" srcId="{BA1D1465-8A19-4FC7-9E2B-1C8DF6742CD3}" destId="{AE9BE47E-E449-4674-9AEE-9A30E39B00AA}" srcOrd="0" destOrd="0" presId="urn:microsoft.com/office/officeart/2005/8/layout/cycle8"/>
    <dgm:cxn modelId="{9FB9D837-FA1B-4249-8D8B-7E4A2D8A0E16}" type="presOf" srcId="{B8DF0C27-C30C-4A6E-AAE6-F00C04733178}" destId="{4FE8D0F2-9CD3-424D-BEF7-3E522E458DE1}" srcOrd="0" destOrd="0" presId="urn:microsoft.com/office/officeart/2005/8/layout/cycle8"/>
    <dgm:cxn modelId="{882EA30D-12F5-48A2-A6D9-A0F5CB4877E8}" type="presOf" srcId="{25D82A27-FCA6-4375-A671-0D1BC785DE44}" destId="{1C269D18-3826-4286-A16D-8B6DB4F8D2C3}" srcOrd="0" destOrd="0" presId="urn:microsoft.com/office/officeart/2005/8/layout/cycle8"/>
    <dgm:cxn modelId="{59503B2E-100A-49F9-868E-49E28D66A42B}" srcId="{25D82A27-FCA6-4375-A671-0D1BC785DE44}" destId="{73CF4C03-665B-4082-9A5B-42620EB0777B}" srcOrd="0" destOrd="0" parTransId="{D3670937-85FE-4FDD-BA1E-13AEC5FDB75B}" sibTransId="{F6FFE48F-2D15-423E-9622-F2994333948D}"/>
    <dgm:cxn modelId="{C445E573-1CDD-4EF8-88A5-15DF5353F9BB}" type="presOf" srcId="{73CF4C03-665B-4082-9A5B-42620EB0777B}" destId="{28A06280-0BAA-43FE-AB99-DDEE92261E9A}" srcOrd="1" destOrd="0" presId="urn:microsoft.com/office/officeart/2005/8/layout/cycle8"/>
    <dgm:cxn modelId="{C31FA1BC-7E6D-4F7A-88E7-0E583DB83BDD}" type="presOf" srcId="{BA1D1465-8A19-4FC7-9E2B-1C8DF6742CD3}" destId="{D9BECF31-241C-435A-8F65-1593F2D94729}" srcOrd="1" destOrd="0" presId="urn:microsoft.com/office/officeart/2005/8/layout/cycle8"/>
    <dgm:cxn modelId="{7667696F-560E-454E-A7DD-8B4A557AEF96}" type="presOf" srcId="{B8DF0C27-C30C-4A6E-AAE6-F00C04733178}" destId="{C11CC22F-8CA4-4DB2-B060-BED940130B8F}" srcOrd="1" destOrd="0" presId="urn:microsoft.com/office/officeart/2005/8/layout/cycle8"/>
    <dgm:cxn modelId="{090EF1D5-A602-478B-8645-52D8584EECD0}" srcId="{25D82A27-FCA6-4375-A671-0D1BC785DE44}" destId="{79AF1B89-D3D1-42DC-85DE-AEC6641AA5B9}" srcOrd="1" destOrd="0" parTransId="{CE55F9C8-25FE-42BA-A239-9887E69505B0}" sibTransId="{89337D22-AA7F-44C9-B7F0-DF2B1FEB5D76}"/>
    <dgm:cxn modelId="{0D524199-CA8E-4477-B2BD-A6094CFF1569}" srcId="{25D82A27-FCA6-4375-A671-0D1BC785DE44}" destId="{BA1D1465-8A19-4FC7-9E2B-1C8DF6742CD3}" srcOrd="2" destOrd="0" parTransId="{E011DA26-B5C8-4697-A17E-37FD2011CFDF}" sibTransId="{2D00152E-349C-4B5A-A0A0-954F80C38902}"/>
    <dgm:cxn modelId="{A36990F2-73DF-4EF6-95E2-DA0DF071C523}" type="presOf" srcId="{FFE3D261-8854-46A8-8B93-50850951BCB8}" destId="{5F1E989B-C414-4449-BA06-6B452B2C0B0D}" srcOrd="0" destOrd="0" presId="urn:microsoft.com/office/officeart/2005/8/layout/cycle8"/>
    <dgm:cxn modelId="{F742B229-7B80-42EB-91E9-AFB2886D781F}" type="presOf" srcId="{79AF1B89-D3D1-42DC-85DE-AEC6641AA5B9}" destId="{10C542B8-FB7C-4F38-8F8F-14060B4D915E}" srcOrd="1" destOrd="0" presId="urn:microsoft.com/office/officeart/2005/8/layout/cycle8"/>
    <dgm:cxn modelId="{D5BAB78C-CF72-40F1-9391-84585044C2B2}" srcId="{25D82A27-FCA6-4375-A671-0D1BC785DE44}" destId="{FFE3D261-8854-46A8-8B93-50850951BCB8}" srcOrd="3" destOrd="0" parTransId="{1C376BB7-7936-4CEF-93E2-95A857FA6450}" sibTransId="{7949C4A8-1A01-41B1-86B8-0CC701F707DA}"/>
    <dgm:cxn modelId="{7732B06D-CAF7-4EFD-996F-D2B97AC59DCD}" srcId="{25D82A27-FCA6-4375-A671-0D1BC785DE44}" destId="{B8DF0C27-C30C-4A6E-AAE6-F00C04733178}" srcOrd="4" destOrd="0" parTransId="{161CC324-332C-41DE-A761-30A7261AE626}" sibTransId="{D1131731-EDC7-49F7-9E41-448EF47BC263}"/>
    <dgm:cxn modelId="{37B43351-0944-43F2-8F83-5D99E28EB2B3}" type="presParOf" srcId="{1C269D18-3826-4286-A16D-8B6DB4F8D2C3}" destId="{94DE7DCA-1F26-4A3E-BF74-8D0E2E5C0366}" srcOrd="0" destOrd="0" presId="urn:microsoft.com/office/officeart/2005/8/layout/cycle8"/>
    <dgm:cxn modelId="{8588FA49-7A94-43B5-B708-1426E431B734}" type="presParOf" srcId="{1C269D18-3826-4286-A16D-8B6DB4F8D2C3}" destId="{760A24E9-7016-4213-9D11-C329D514FF10}" srcOrd="1" destOrd="0" presId="urn:microsoft.com/office/officeart/2005/8/layout/cycle8"/>
    <dgm:cxn modelId="{927A8EC8-4026-402E-81A3-CC3058BC4C57}" type="presParOf" srcId="{1C269D18-3826-4286-A16D-8B6DB4F8D2C3}" destId="{1880BAAB-8471-419A-B7D2-1D94CC3D60A1}" srcOrd="2" destOrd="0" presId="urn:microsoft.com/office/officeart/2005/8/layout/cycle8"/>
    <dgm:cxn modelId="{76B21AF6-8FEC-4676-9D58-BFED0168F63E}" type="presParOf" srcId="{1C269D18-3826-4286-A16D-8B6DB4F8D2C3}" destId="{28A06280-0BAA-43FE-AB99-DDEE92261E9A}" srcOrd="3" destOrd="0" presId="urn:microsoft.com/office/officeart/2005/8/layout/cycle8"/>
    <dgm:cxn modelId="{F60C5E77-0231-4946-91DF-9C4AF37EA995}" type="presParOf" srcId="{1C269D18-3826-4286-A16D-8B6DB4F8D2C3}" destId="{4E86F37F-08F1-451C-90BA-23A7F8FF6BC7}" srcOrd="4" destOrd="0" presId="urn:microsoft.com/office/officeart/2005/8/layout/cycle8"/>
    <dgm:cxn modelId="{93E36848-A407-4AC4-A6B3-23AE775212A0}" type="presParOf" srcId="{1C269D18-3826-4286-A16D-8B6DB4F8D2C3}" destId="{56039916-C410-40E1-A4A9-412607BB13BA}" srcOrd="5" destOrd="0" presId="urn:microsoft.com/office/officeart/2005/8/layout/cycle8"/>
    <dgm:cxn modelId="{E2D6B8C1-332A-4C7B-9272-555037911DDD}" type="presParOf" srcId="{1C269D18-3826-4286-A16D-8B6DB4F8D2C3}" destId="{11B23A44-01A3-4CA2-9733-0CE46238F94A}" srcOrd="6" destOrd="0" presId="urn:microsoft.com/office/officeart/2005/8/layout/cycle8"/>
    <dgm:cxn modelId="{A096D4D9-9967-46F2-AC5F-E59B4D0E5C92}" type="presParOf" srcId="{1C269D18-3826-4286-A16D-8B6DB4F8D2C3}" destId="{10C542B8-FB7C-4F38-8F8F-14060B4D915E}" srcOrd="7" destOrd="0" presId="urn:microsoft.com/office/officeart/2005/8/layout/cycle8"/>
    <dgm:cxn modelId="{FB309A6A-6B02-4318-8543-5698FAAEEC3E}" type="presParOf" srcId="{1C269D18-3826-4286-A16D-8B6DB4F8D2C3}" destId="{AE9BE47E-E449-4674-9AEE-9A30E39B00AA}" srcOrd="8" destOrd="0" presId="urn:microsoft.com/office/officeart/2005/8/layout/cycle8"/>
    <dgm:cxn modelId="{016F48AB-2B25-4BEC-B73A-291303439920}" type="presParOf" srcId="{1C269D18-3826-4286-A16D-8B6DB4F8D2C3}" destId="{AA53836C-8894-42EF-9445-4FF1191793A9}" srcOrd="9" destOrd="0" presId="urn:microsoft.com/office/officeart/2005/8/layout/cycle8"/>
    <dgm:cxn modelId="{ECFA0A79-0448-4B20-AA1E-34E5C52B8B8F}" type="presParOf" srcId="{1C269D18-3826-4286-A16D-8B6DB4F8D2C3}" destId="{F099039B-C8F2-4F25-9EA7-1EC1016311E0}" srcOrd="10" destOrd="0" presId="urn:microsoft.com/office/officeart/2005/8/layout/cycle8"/>
    <dgm:cxn modelId="{C72685F4-8094-4E19-B1AE-1A2856805A9F}" type="presParOf" srcId="{1C269D18-3826-4286-A16D-8B6DB4F8D2C3}" destId="{D9BECF31-241C-435A-8F65-1593F2D94729}" srcOrd="11" destOrd="0" presId="urn:microsoft.com/office/officeart/2005/8/layout/cycle8"/>
    <dgm:cxn modelId="{7B42BDCE-07EF-4572-A1B7-9E710BFC40A4}" type="presParOf" srcId="{1C269D18-3826-4286-A16D-8B6DB4F8D2C3}" destId="{5F1E989B-C414-4449-BA06-6B452B2C0B0D}" srcOrd="12" destOrd="0" presId="urn:microsoft.com/office/officeart/2005/8/layout/cycle8"/>
    <dgm:cxn modelId="{BDFD5DC1-CF88-480E-8FFE-1E6BF16B514A}" type="presParOf" srcId="{1C269D18-3826-4286-A16D-8B6DB4F8D2C3}" destId="{3A8E7453-4375-499E-A9C9-0E70967B8129}" srcOrd="13" destOrd="0" presId="urn:microsoft.com/office/officeart/2005/8/layout/cycle8"/>
    <dgm:cxn modelId="{0FAD83AC-9733-4560-88B2-B038D56FF9DC}" type="presParOf" srcId="{1C269D18-3826-4286-A16D-8B6DB4F8D2C3}" destId="{0503347E-144E-4FBD-8D64-E192E5144A8B}" srcOrd="14" destOrd="0" presId="urn:microsoft.com/office/officeart/2005/8/layout/cycle8"/>
    <dgm:cxn modelId="{210DA282-6A7D-41E6-A90A-DDC914CB6AF3}" type="presParOf" srcId="{1C269D18-3826-4286-A16D-8B6DB4F8D2C3}" destId="{D1E17641-B04F-41F3-92CE-DA09B20FD0D0}" srcOrd="15" destOrd="0" presId="urn:microsoft.com/office/officeart/2005/8/layout/cycle8"/>
    <dgm:cxn modelId="{0D82D1D2-F305-423E-A5D3-3EB5FCD36A3A}" type="presParOf" srcId="{1C269D18-3826-4286-A16D-8B6DB4F8D2C3}" destId="{4FE8D0F2-9CD3-424D-BEF7-3E522E458DE1}" srcOrd="16" destOrd="0" presId="urn:microsoft.com/office/officeart/2005/8/layout/cycle8"/>
    <dgm:cxn modelId="{7AB8A92F-2BD0-4884-9F4B-B2C8ECEE9053}" type="presParOf" srcId="{1C269D18-3826-4286-A16D-8B6DB4F8D2C3}" destId="{41280967-A087-4F4D-A332-81B036BF19AA}" srcOrd="17" destOrd="0" presId="urn:microsoft.com/office/officeart/2005/8/layout/cycle8"/>
    <dgm:cxn modelId="{4E49CBDE-E62C-4E64-8C54-F7D1FE1E416E}" type="presParOf" srcId="{1C269D18-3826-4286-A16D-8B6DB4F8D2C3}" destId="{B3CA89CD-8638-4E09-AE0A-716B7EAB31BE}" srcOrd="18" destOrd="0" presId="urn:microsoft.com/office/officeart/2005/8/layout/cycle8"/>
    <dgm:cxn modelId="{CB8FD626-D3B2-4B26-B500-80C59486C84D}" type="presParOf" srcId="{1C269D18-3826-4286-A16D-8B6DB4F8D2C3}" destId="{C11CC22F-8CA4-4DB2-B060-BED940130B8F}" srcOrd="19" destOrd="0" presId="urn:microsoft.com/office/officeart/2005/8/layout/cycle8"/>
    <dgm:cxn modelId="{7D6109C9-D120-4E3D-9D70-63D7F6B77533}" type="presParOf" srcId="{1C269D18-3826-4286-A16D-8B6DB4F8D2C3}" destId="{A1434518-40CF-48BF-A113-9C3A4B3AEA18}" srcOrd="20" destOrd="0" presId="urn:microsoft.com/office/officeart/2005/8/layout/cycle8"/>
    <dgm:cxn modelId="{BD25BA3E-4F12-499F-93BD-D5B222847C51}" type="presParOf" srcId="{1C269D18-3826-4286-A16D-8B6DB4F8D2C3}" destId="{1BEC9D50-64E9-49BE-8F4F-D0D0D5858A9B}" srcOrd="21" destOrd="0" presId="urn:microsoft.com/office/officeart/2005/8/layout/cycle8"/>
    <dgm:cxn modelId="{50F7312A-15EF-4B3A-BF43-3D86561FA2FD}" type="presParOf" srcId="{1C269D18-3826-4286-A16D-8B6DB4F8D2C3}" destId="{15DE4147-AF77-400C-8566-7E515AF2B069}" srcOrd="22" destOrd="0" presId="urn:microsoft.com/office/officeart/2005/8/layout/cycle8"/>
    <dgm:cxn modelId="{3BB0AC9A-D980-43B1-BD8F-AB57839673F0}" type="presParOf" srcId="{1C269D18-3826-4286-A16D-8B6DB4F8D2C3}" destId="{37A853E3-5B6F-4741-BB74-C417BD634A96}" srcOrd="23" destOrd="0" presId="urn:microsoft.com/office/officeart/2005/8/layout/cycle8"/>
    <dgm:cxn modelId="{4529CCE6-A841-4BB4-8E35-0F6A2150ED06}" type="presParOf" srcId="{1C269D18-3826-4286-A16D-8B6DB4F8D2C3}" destId="{2AA1C749-B54B-4DBF-B50F-1C34355C81E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6DB78A-1D3B-4124-AAAD-405166A3B801}" type="doc">
      <dgm:prSet loTypeId="urn:microsoft.com/office/officeart/2005/8/layout/bProcess3" loCatId="process" qsTypeId="urn:microsoft.com/office/officeart/2005/8/quickstyle/3d2" qsCatId="3D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3E1C414C-424C-4F0E-9D04-7A1D9980A2C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User Interface </a:t>
          </a:r>
          <a:r>
            <a:rPr lang="en-US" b="1" smtClean="0">
              <a:solidFill>
                <a:schemeClr val="tx1"/>
              </a:solidFill>
            </a:rPr>
            <a:t>and Functionality</a:t>
          </a:r>
          <a:endParaRPr lang="en-US" dirty="0">
            <a:solidFill>
              <a:schemeClr val="tx1"/>
            </a:solidFill>
          </a:endParaRPr>
        </a:p>
      </dgm:t>
    </dgm:pt>
    <dgm:pt modelId="{6287CEFE-6C40-489A-B8F6-CC902012BFE1}" type="parTrans" cxnId="{B3752AFC-AFD5-4EA1-A1EF-77376CEA57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8FAC47-25F4-4DFE-8DAE-B2FE51E2CF42}" type="sibTrans" cxnId="{B3752AFC-AFD5-4EA1-A1EF-77376CEA578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7E4E19-8A3E-4F68-8ABC-E1E03D5E796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Graphics Performance</a:t>
          </a:r>
          <a:endParaRPr lang="en-US" dirty="0">
            <a:solidFill>
              <a:schemeClr val="tx1"/>
            </a:solidFill>
          </a:endParaRPr>
        </a:p>
      </dgm:t>
    </dgm:pt>
    <dgm:pt modelId="{160FA35C-38E3-46B3-888C-BEA277092BDF}" type="parTrans" cxnId="{CD2F1955-DB85-48B7-9AD2-539248EC09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78F8F3-D121-481A-9390-DD4A492242CC}" type="sibTrans" cxnId="{CD2F1955-DB85-48B7-9AD2-539248EC09E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A50DA6-D917-43E9-89E9-AC121ADB678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Usability and User Experience</a:t>
          </a:r>
          <a:endParaRPr lang="en-US" dirty="0">
            <a:solidFill>
              <a:schemeClr val="tx1"/>
            </a:solidFill>
          </a:endParaRPr>
        </a:p>
      </dgm:t>
    </dgm:pt>
    <dgm:pt modelId="{013C4864-3F55-4531-A6DC-2AF77BE5DE4F}" type="parTrans" cxnId="{2E61185B-5B86-4AD8-AA43-D3BA0F7702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7911FD-A34A-41FC-8EAA-59CFEEABEBC9}" type="sibTrans" cxnId="{2E61185B-5B86-4AD8-AA43-D3BA0F77025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92D11B-3BB9-4615-BD4B-C884DE012A9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Multi-player/User Features</a:t>
          </a:r>
          <a:endParaRPr lang="en-US" dirty="0">
            <a:solidFill>
              <a:schemeClr val="tx1"/>
            </a:solidFill>
          </a:endParaRPr>
        </a:p>
      </dgm:t>
    </dgm:pt>
    <dgm:pt modelId="{25C85B2B-9171-460A-A322-7348B7B537C8}" type="parTrans" cxnId="{399F9290-12D4-472B-B33E-44C74C06D8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03136E-217D-4FC8-A2E3-BA4B01D5E74B}" type="sibTrans" cxnId="{399F9290-12D4-472B-B33E-44C74C06D89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6C3776-CF00-450A-AB90-8F3761ECA46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Social Integrations </a:t>
          </a:r>
          <a:endParaRPr lang="en-US" dirty="0">
            <a:solidFill>
              <a:schemeClr val="tx1"/>
            </a:solidFill>
          </a:endParaRPr>
        </a:p>
      </dgm:t>
    </dgm:pt>
    <dgm:pt modelId="{074E376B-A3BC-4CC1-8616-A2C3E1EB02EB}" type="parTrans" cxnId="{9CC5C85C-5B3F-4CE4-9DF9-F4980A9AF6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1F190B-A0C9-4917-BAC4-C1CD78A5F245}" type="sibTrans" cxnId="{9CC5C85C-5B3F-4CE4-9DF9-F4980A9AF62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2D5C2B-5210-4EF3-BE48-5FDAED9B22C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Security and Liabilities</a:t>
          </a:r>
          <a:endParaRPr lang="en-US" dirty="0">
            <a:solidFill>
              <a:schemeClr val="tx1"/>
            </a:solidFill>
          </a:endParaRPr>
        </a:p>
      </dgm:t>
    </dgm:pt>
    <dgm:pt modelId="{A19CAB38-6346-43AA-9E94-A9E4CB0D1790}" type="parTrans" cxnId="{B4C6BF8D-B2DD-4E25-A65C-41DC7EF15E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F65052-48F2-4DF3-850D-FEEFAE67B4DE}" type="sibTrans" cxnId="{B4C6BF8D-B2DD-4E25-A65C-41DC7EF15E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68503A-464A-434C-8776-31791E8A5619}" type="pres">
      <dgm:prSet presAssocID="{9B6DB78A-1D3B-4124-AAAD-405166A3B8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201A7-6D95-4070-BDCC-329BB0CB919F}" type="pres">
      <dgm:prSet presAssocID="{3E1C414C-424C-4F0E-9D04-7A1D9980A2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696E7-13CA-4B69-9DE5-46BF78C2AA44}" type="pres">
      <dgm:prSet presAssocID="{108FAC47-25F4-4DFE-8DAE-B2FE51E2CF4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CA4C9F2-4B58-440D-93A2-AC7B5BAA660D}" type="pres">
      <dgm:prSet presAssocID="{108FAC47-25F4-4DFE-8DAE-B2FE51E2CF42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70182BBC-587B-4E4A-BFBC-BFF310431391}" type="pres">
      <dgm:prSet presAssocID="{DE7E4E19-8A3E-4F68-8ABC-E1E03D5E79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B7573-A41C-4330-983C-340A4060FE4E}" type="pres">
      <dgm:prSet presAssocID="{5678F8F3-D121-481A-9390-DD4A492242C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5B014EC-C6BE-47A5-9B99-3ABFC1AC20A1}" type="pres">
      <dgm:prSet presAssocID="{5678F8F3-D121-481A-9390-DD4A492242CC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2AB8E13-7D52-4C5B-93CD-B55A842501CB}" type="pres">
      <dgm:prSet presAssocID="{ADA50DA6-D917-43E9-89E9-AC121ADB678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51B5F-A4AC-4FF2-A0BF-52FB07C0F124}" type="pres">
      <dgm:prSet presAssocID="{B47911FD-A34A-41FC-8EAA-59CFEEABEBC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D402630-0DE5-410D-8034-A072356545F0}" type="pres">
      <dgm:prSet presAssocID="{B47911FD-A34A-41FC-8EAA-59CFEEABEBC9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E59E7949-34CD-4913-AD9A-43F02CD86776}" type="pres">
      <dgm:prSet presAssocID="{F492D11B-3BB9-4615-BD4B-C884DE012A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CA445-CA29-4216-9A6E-939BCE96D48F}" type="pres">
      <dgm:prSet presAssocID="{5F03136E-217D-4FC8-A2E3-BA4B01D5E74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5CEC878-6BFC-4A30-9318-2EC3803974F6}" type="pres">
      <dgm:prSet presAssocID="{5F03136E-217D-4FC8-A2E3-BA4B01D5E74B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68C4EC44-1F78-49E6-8DF9-2DD8BBBF9542}" type="pres">
      <dgm:prSet presAssocID="{AC6C3776-CF00-450A-AB90-8F3761ECA46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967B1-C692-491E-A956-D675A46B1002}" type="pres">
      <dgm:prSet presAssocID="{871F190B-A0C9-4917-BAC4-C1CD78A5F245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D20673A-B539-4BA5-8FFC-1297C4933791}" type="pres">
      <dgm:prSet presAssocID="{871F190B-A0C9-4917-BAC4-C1CD78A5F245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A56E650-0F98-4DAC-943F-3FB9F6832B62}" type="pres">
      <dgm:prSet presAssocID="{632D5C2B-5210-4EF3-BE48-5FDAED9B22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699A6-69A2-4E5E-A9F6-FB2B3AD199E8}" type="presOf" srcId="{108FAC47-25F4-4DFE-8DAE-B2FE51E2CF42}" destId="{33A696E7-13CA-4B69-9DE5-46BF78C2AA44}" srcOrd="0" destOrd="0" presId="urn:microsoft.com/office/officeart/2005/8/layout/bProcess3"/>
    <dgm:cxn modelId="{A6CB2D32-0898-44FC-8ED2-A3DF67AB86F3}" type="presOf" srcId="{632D5C2B-5210-4EF3-BE48-5FDAED9B22C1}" destId="{DA56E650-0F98-4DAC-943F-3FB9F6832B62}" srcOrd="0" destOrd="0" presId="urn:microsoft.com/office/officeart/2005/8/layout/bProcess3"/>
    <dgm:cxn modelId="{399F9290-12D4-472B-B33E-44C74C06D89B}" srcId="{9B6DB78A-1D3B-4124-AAAD-405166A3B801}" destId="{F492D11B-3BB9-4615-BD4B-C884DE012A9A}" srcOrd="3" destOrd="0" parTransId="{25C85B2B-9171-460A-A322-7348B7B537C8}" sibTransId="{5F03136E-217D-4FC8-A2E3-BA4B01D5E74B}"/>
    <dgm:cxn modelId="{DCF40E49-42BC-4309-810B-E838115CD09F}" type="presOf" srcId="{5F03136E-217D-4FC8-A2E3-BA4B01D5E74B}" destId="{B5CEC878-6BFC-4A30-9318-2EC3803974F6}" srcOrd="1" destOrd="0" presId="urn:microsoft.com/office/officeart/2005/8/layout/bProcess3"/>
    <dgm:cxn modelId="{91A2CDE1-5365-4FCB-8470-7645B8B48523}" type="presOf" srcId="{9B6DB78A-1D3B-4124-AAAD-405166A3B801}" destId="{EF68503A-464A-434C-8776-31791E8A5619}" srcOrd="0" destOrd="0" presId="urn:microsoft.com/office/officeart/2005/8/layout/bProcess3"/>
    <dgm:cxn modelId="{B4C6BF8D-B2DD-4E25-A65C-41DC7EF15E01}" srcId="{9B6DB78A-1D3B-4124-AAAD-405166A3B801}" destId="{632D5C2B-5210-4EF3-BE48-5FDAED9B22C1}" srcOrd="5" destOrd="0" parTransId="{A19CAB38-6346-43AA-9E94-A9E4CB0D1790}" sibTransId="{F4F65052-48F2-4DF3-850D-FEEFAE67B4DE}"/>
    <dgm:cxn modelId="{9CC5C85C-5B3F-4CE4-9DF9-F4980A9AF629}" srcId="{9B6DB78A-1D3B-4124-AAAD-405166A3B801}" destId="{AC6C3776-CF00-450A-AB90-8F3761ECA463}" srcOrd="4" destOrd="0" parTransId="{074E376B-A3BC-4CC1-8616-A2C3E1EB02EB}" sibTransId="{871F190B-A0C9-4917-BAC4-C1CD78A5F245}"/>
    <dgm:cxn modelId="{3280979F-590D-4B86-AA19-B01F4DD2C0DE}" type="presOf" srcId="{5678F8F3-D121-481A-9390-DD4A492242CC}" destId="{E2BB7573-A41C-4330-983C-340A4060FE4E}" srcOrd="0" destOrd="0" presId="urn:microsoft.com/office/officeart/2005/8/layout/bProcess3"/>
    <dgm:cxn modelId="{AD7377B5-586E-4C13-A97F-BFCE23CEFD08}" type="presOf" srcId="{108FAC47-25F4-4DFE-8DAE-B2FE51E2CF42}" destId="{6CA4C9F2-4B58-440D-93A2-AC7B5BAA660D}" srcOrd="1" destOrd="0" presId="urn:microsoft.com/office/officeart/2005/8/layout/bProcess3"/>
    <dgm:cxn modelId="{E070BE15-1B7B-4A75-9C11-4F72AB5D37CB}" type="presOf" srcId="{F492D11B-3BB9-4615-BD4B-C884DE012A9A}" destId="{E59E7949-34CD-4913-AD9A-43F02CD86776}" srcOrd="0" destOrd="0" presId="urn:microsoft.com/office/officeart/2005/8/layout/bProcess3"/>
    <dgm:cxn modelId="{6F52069B-25CA-4DAD-8C85-DB3BE2039EAD}" type="presOf" srcId="{5F03136E-217D-4FC8-A2E3-BA4B01D5E74B}" destId="{9BACA445-CA29-4216-9A6E-939BCE96D48F}" srcOrd="0" destOrd="0" presId="urn:microsoft.com/office/officeart/2005/8/layout/bProcess3"/>
    <dgm:cxn modelId="{C5736D6B-49B4-4EEE-8F8E-53DB4E743F16}" type="presOf" srcId="{871F190B-A0C9-4917-BAC4-C1CD78A5F245}" destId="{45F967B1-C692-491E-A956-D675A46B1002}" srcOrd="0" destOrd="0" presId="urn:microsoft.com/office/officeart/2005/8/layout/bProcess3"/>
    <dgm:cxn modelId="{2E61185B-5B86-4AD8-AA43-D3BA0F77025D}" srcId="{9B6DB78A-1D3B-4124-AAAD-405166A3B801}" destId="{ADA50DA6-D917-43E9-89E9-AC121ADB678E}" srcOrd="2" destOrd="0" parTransId="{013C4864-3F55-4531-A6DC-2AF77BE5DE4F}" sibTransId="{B47911FD-A34A-41FC-8EAA-59CFEEABEBC9}"/>
    <dgm:cxn modelId="{93271E9C-A4B5-4619-9B6A-8E766CFFF14F}" type="presOf" srcId="{B47911FD-A34A-41FC-8EAA-59CFEEABEBC9}" destId="{54E51B5F-A4AC-4FF2-A0BF-52FB07C0F124}" srcOrd="0" destOrd="0" presId="urn:microsoft.com/office/officeart/2005/8/layout/bProcess3"/>
    <dgm:cxn modelId="{B3752AFC-AFD5-4EA1-A1EF-77376CEA5788}" srcId="{9B6DB78A-1D3B-4124-AAAD-405166A3B801}" destId="{3E1C414C-424C-4F0E-9D04-7A1D9980A2CE}" srcOrd="0" destOrd="0" parTransId="{6287CEFE-6C40-489A-B8F6-CC902012BFE1}" sibTransId="{108FAC47-25F4-4DFE-8DAE-B2FE51E2CF42}"/>
    <dgm:cxn modelId="{7B442920-56A6-4289-BD30-F8D9E8702C00}" type="presOf" srcId="{871F190B-A0C9-4917-BAC4-C1CD78A5F245}" destId="{4D20673A-B539-4BA5-8FFC-1297C4933791}" srcOrd="1" destOrd="0" presId="urn:microsoft.com/office/officeart/2005/8/layout/bProcess3"/>
    <dgm:cxn modelId="{D47D39D6-2522-46DA-B7FC-05F946DCAF1E}" type="presOf" srcId="{ADA50DA6-D917-43E9-89E9-AC121ADB678E}" destId="{22AB8E13-7D52-4C5B-93CD-B55A842501CB}" srcOrd="0" destOrd="0" presId="urn:microsoft.com/office/officeart/2005/8/layout/bProcess3"/>
    <dgm:cxn modelId="{3CED3680-ACAA-4139-AF7E-D377E6CAFA2F}" type="presOf" srcId="{DE7E4E19-8A3E-4F68-8ABC-E1E03D5E7969}" destId="{70182BBC-587B-4E4A-BFBC-BFF310431391}" srcOrd="0" destOrd="0" presId="urn:microsoft.com/office/officeart/2005/8/layout/bProcess3"/>
    <dgm:cxn modelId="{37A06779-603F-4DA5-A08A-5EB882CFFFB5}" type="presOf" srcId="{B47911FD-A34A-41FC-8EAA-59CFEEABEBC9}" destId="{CD402630-0DE5-410D-8034-A072356545F0}" srcOrd="1" destOrd="0" presId="urn:microsoft.com/office/officeart/2005/8/layout/bProcess3"/>
    <dgm:cxn modelId="{CD2F1955-DB85-48B7-9AD2-539248EC09EE}" srcId="{9B6DB78A-1D3B-4124-AAAD-405166A3B801}" destId="{DE7E4E19-8A3E-4F68-8ABC-E1E03D5E7969}" srcOrd="1" destOrd="0" parTransId="{160FA35C-38E3-46B3-888C-BEA277092BDF}" sibTransId="{5678F8F3-D121-481A-9390-DD4A492242CC}"/>
    <dgm:cxn modelId="{6AE9BBBB-86CE-44F3-BB4E-1B7677B3807F}" type="presOf" srcId="{3E1C414C-424C-4F0E-9D04-7A1D9980A2CE}" destId="{989201A7-6D95-4070-BDCC-329BB0CB919F}" srcOrd="0" destOrd="0" presId="urn:microsoft.com/office/officeart/2005/8/layout/bProcess3"/>
    <dgm:cxn modelId="{1296EAF1-C2AB-4F47-B5E3-AA5A500D2341}" type="presOf" srcId="{AC6C3776-CF00-450A-AB90-8F3761ECA463}" destId="{68C4EC44-1F78-49E6-8DF9-2DD8BBBF9542}" srcOrd="0" destOrd="0" presId="urn:microsoft.com/office/officeart/2005/8/layout/bProcess3"/>
    <dgm:cxn modelId="{202267B5-1D62-4942-A9FB-974227F69F27}" type="presOf" srcId="{5678F8F3-D121-481A-9390-DD4A492242CC}" destId="{A5B014EC-C6BE-47A5-9B99-3ABFC1AC20A1}" srcOrd="1" destOrd="0" presId="urn:microsoft.com/office/officeart/2005/8/layout/bProcess3"/>
    <dgm:cxn modelId="{5580A0D2-983A-4944-8893-1EF214629378}" type="presParOf" srcId="{EF68503A-464A-434C-8776-31791E8A5619}" destId="{989201A7-6D95-4070-BDCC-329BB0CB919F}" srcOrd="0" destOrd="0" presId="urn:microsoft.com/office/officeart/2005/8/layout/bProcess3"/>
    <dgm:cxn modelId="{69362F3A-D2DF-4DF4-ACFD-8516E5D1EE8A}" type="presParOf" srcId="{EF68503A-464A-434C-8776-31791E8A5619}" destId="{33A696E7-13CA-4B69-9DE5-46BF78C2AA44}" srcOrd="1" destOrd="0" presId="urn:microsoft.com/office/officeart/2005/8/layout/bProcess3"/>
    <dgm:cxn modelId="{4CAF7B81-8F95-4170-B3BC-00ABF897D873}" type="presParOf" srcId="{33A696E7-13CA-4B69-9DE5-46BF78C2AA44}" destId="{6CA4C9F2-4B58-440D-93A2-AC7B5BAA660D}" srcOrd="0" destOrd="0" presId="urn:microsoft.com/office/officeart/2005/8/layout/bProcess3"/>
    <dgm:cxn modelId="{61E2EF9E-C288-403C-9127-D10890368791}" type="presParOf" srcId="{EF68503A-464A-434C-8776-31791E8A5619}" destId="{70182BBC-587B-4E4A-BFBC-BFF310431391}" srcOrd="2" destOrd="0" presId="urn:microsoft.com/office/officeart/2005/8/layout/bProcess3"/>
    <dgm:cxn modelId="{7D895A6B-D8E7-42F6-A042-AF8564E2E843}" type="presParOf" srcId="{EF68503A-464A-434C-8776-31791E8A5619}" destId="{E2BB7573-A41C-4330-983C-340A4060FE4E}" srcOrd="3" destOrd="0" presId="urn:microsoft.com/office/officeart/2005/8/layout/bProcess3"/>
    <dgm:cxn modelId="{55F1DC42-2416-404F-9BEB-08B2595B3151}" type="presParOf" srcId="{E2BB7573-A41C-4330-983C-340A4060FE4E}" destId="{A5B014EC-C6BE-47A5-9B99-3ABFC1AC20A1}" srcOrd="0" destOrd="0" presId="urn:microsoft.com/office/officeart/2005/8/layout/bProcess3"/>
    <dgm:cxn modelId="{B97935B7-1A2F-4096-9622-F31BFE008BA3}" type="presParOf" srcId="{EF68503A-464A-434C-8776-31791E8A5619}" destId="{22AB8E13-7D52-4C5B-93CD-B55A842501CB}" srcOrd="4" destOrd="0" presId="urn:microsoft.com/office/officeart/2005/8/layout/bProcess3"/>
    <dgm:cxn modelId="{FE8C01A0-D24B-4F7C-84A2-5F24DA73E58C}" type="presParOf" srcId="{EF68503A-464A-434C-8776-31791E8A5619}" destId="{54E51B5F-A4AC-4FF2-A0BF-52FB07C0F124}" srcOrd="5" destOrd="0" presId="urn:microsoft.com/office/officeart/2005/8/layout/bProcess3"/>
    <dgm:cxn modelId="{46C2DE91-AA46-4FCC-9E9E-70B70B3D27FE}" type="presParOf" srcId="{54E51B5F-A4AC-4FF2-A0BF-52FB07C0F124}" destId="{CD402630-0DE5-410D-8034-A072356545F0}" srcOrd="0" destOrd="0" presId="urn:microsoft.com/office/officeart/2005/8/layout/bProcess3"/>
    <dgm:cxn modelId="{5C1680C2-22CE-4E5A-89D1-DB72A68C71EE}" type="presParOf" srcId="{EF68503A-464A-434C-8776-31791E8A5619}" destId="{E59E7949-34CD-4913-AD9A-43F02CD86776}" srcOrd="6" destOrd="0" presId="urn:microsoft.com/office/officeart/2005/8/layout/bProcess3"/>
    <dgm:cxn modelId="{94C16EFE-E872-4C5F-B5AF-6BB3D84DCFA6}" type="presParOf" srcId="{EF68503A-464A-434C-8776-31791E8A5619}" destId="{9BACA445-CA29-4216-9A6E-939BCE96D48F}" srcOrd="7" destOrd="0" presId="urn:microsoft.com/office/officeart/2005/8/layout/bProcess3"/>
    <dgm:cxn modelId="{6CE6DB83-F143-46DF-A22C-874343984FB7}" type="presParOf" srcId="{9BACA445-CA29-4216-9A6E-939BCE96D48F}" destId="{B5CEC878-6BFC-4A30-9318-2EC3803974F6}" srcOrd="0" destOrd="0" presId="urn:microsoft.com/office/officeart/2005/8/layout/bProcess3"/>
    <dgm:cxn modelId="{EB773141-3D30-411F-AED7-E78ED0C8F70A}" type="presParOf" srcId="{EF68503A-464A-434C-8776-31791E8A5619}" destId="{68C4EC44-1F78-49E6-8DF9-2DD8BBBF9542}" srcOrd="8" destOrd="0" presId="urn:microsoft.com/office/officeart/2005/8/layout/bProcess3"/>
    <dgm:cxn modelId="{0A83A94B-BB66-41A6-A4AF-4DED58DCDB41}" type="presParOf" srcId="{EF68503A-464A-434C-8776-31791E8A5619}" destId="{45F967B1-C692-491E-A956-D675A46B1002}" srcOrd="9" destOrd="0" presId="urn:microsoft.com/office/officeart/2005/8/layout/bProcess3"/>
    <dgm:cxn modelId="{0E3CFFBE-1F56-4049-951B-959723202A0D}" type="presParOf" srcId="{45F967B1-C692-491E-A956-D675A46B1002}" destId="{4D20673A-B539-4BA5-8FFC-1297C4933791}" srcOrd="0" destOrd="0" presId="urn:microsoft.com/office/officeart/2005/8/layout/bProcess3"/>
    <dgm:cxn modelId="{0CADDE55-2DFF-439D-8AC4-C3BDA8EA7FA9}" type="presParOf" srcId="{EF68503A-464A-434C-8776-31791E8A5619}" destId="{DA56E650-0F98-4DAC-943F-3FB9F6832B62}" srcOrd="10" destOrd="0" presId="urn:microsoft.com/office/officeart/2005/8/layout/bProcess3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A77569-F10C-45FC-9F5E-9867B3C9E205}" type="doc">
      <dgm:prSet loTypeId="urn:microsoft.com/office/officeart/2005/8/layout/target2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C5D2E5-141C-45B1-B518-3662EA85C424}">
      <dgm:prSet custT="1"/>
      <dgm:spPr/>
      <dgm:t>
        <a:bodyPr/>
        <a:lstStyle/>
        <a:p>
          <a:pPr rtl="0"/>
          <a:r>
            <a:rPr lang="en-US" sz="1800" b="1" i="0" dirty="0" smtClean="0"/>
            <a:t>Banking applications are considered to be one of the most complex applications in  development and testing </a:t>
          </a:r>
          <a:r>
            <a:rPr lang="en-US" sz="2000" b="1" i="0" dirty="0" smtClean="0"/>
            <a:t>industry. </a:t>
          </a:r>
          <a:endParaRPr lang="en-US" sz="2000" b="1" dirty="0"/>
        </a:p>
      </dgm:t>
    </dgm:pt>
    <dgm:pt modelId="{D09163FD-761B-4195-8949-E1664CE4EAAE}" type="parTrans" cxnId="{26771E8C-FBA2-4BD4-9CE8-38E334295EB4}">
      <dgm:prSet/>
      <dgm:spPr/>
      <dgm:t>
        <a:bodyPr/>
        <a:lstStyle/>
        <a:p>
          <a:endParaRPr lang="en-US"/>
        </a:p>
      </dgm:t>
    </dgm:pt>
    <dgm:pt modelId="{95D3B692-2034-4E8C-BD8D-0DF93BC69C56}" type="sibTrans" cxnId="{26771E8C-FBA2-4BD4-9CE8-38E334295EB4}">
      <dgm:prSet/>
      <dgm:spPr/>
      <dgm:t>
        <a:bodyPr/>
        <a:lstStyle/>
        <a:p>
          <a:endParaRPr lang="en-US"/>
        </a:p>
      </dgm:t>
    </dgm:pt>
    <dgm:pt modelId="{525A6BD7-1F7E-44D5-8F33-6F8F8E1B8ABE}">
      <dgm:prSet custT="1"/>
      <dgm:spPr/>
      <dgm:t>
        <a:bodyPr/>
        <a:lstStyle/>
        <a:p>
          <a:pPr rtl="0"/>
          <a:r>
            <a:rPr lang="en-US" sz="1800" b="1" i="0" dirty="0" smtClean="0"/>
            <a:t>What makes Banking application so complex? </a:t>
          </a:r>
          <a:endParaRPr lang="en-US" sz="1800" b="1" dirty="0"/>
        </a:p>
      </dgm:t>
    </dgm:pt>
    <dgm:pt modelId="{BAA711C5-53BD-4D4B-9813-50F9AA48B229}" type="parTrans" cxnId="{3E554E69-D3BC-4662-9388-5923136BB550}">
      <dgm:prSet/>
      <dgm:spPr/>
      <dgm:t>
        <a:bodyPr/>
        <a:lstStyle/>
        <a:p>
          <a:endParaRPr lang="en-US"/>
        </a:p>
      </dgm:t>
    </dgm:pt>
    <dgm:pt modelId="{519E886A-26D7-4BBE-9F70-A26A2FE0CD3F}" type="sibTrans" cxnId="{3E554E69-D3BC-4662-9388-5923136BB550}">
      <dgm:prSet/>
      <dgm:spPr/>
      <dgm:t>
        <a:bodyPr/>
        <a:lstStyle/>
        <a:p>
          <a:endParaRPr lang="en-US"/>
        </a:p>
      </dgm:t>
    </dgm:pt>
    <dgm:pt modelId="{9902B3A2-7347-40DF-BAD6-60C5E94CD772}">
      <dgm:prSet custT="1"/>
      <dgm:spPr/>
      <dgm:t>
        <a:bodyPr/>
        <a:lstStyle/>
        <a:p>
          <a:pPr rtl="0"/>
          <a:r>
            <a:rPr lang="en-US" sz="1800" b="1" i="0" dirty="0" smtClean="0"/>
            <a:t>What approach should be followed in order to test the complex workflows involved?</a:t>
          </a:r>
          <a:endParaRPr lang="en-US" sz="1800" b="1" dirty="0"/>
        </a:p>
      </dgm:t>
    </dgm:pt>
    <dgm:pt modelId="{BBEA482C-38B8-4A67-94F6-3495C801836D}" type="parTrans" cxnId="{6E33AC6F-CCFD-4750-9BEF-ECCE4C077AFD}">
      <dgm:prSet/>
      <dgm:spPr/>
      <dgm:t>
        <a:bodyPr/>
        <a:lstStyle/>
        <a:p>
          <a:endParaRPr lang="en-US"/>
        </a:p>
      </dgm:t>
    </dgm:pt>
    <dgm:pt modelId="{3CE0FB48-838A-41C8-96DA-45335FE9A8C9}" type="sibTrans" cxnId="{6E33AC6F-CCFD-4750-9BEF-ECCE4C077AFD}">
      <dgm:prSet/>
      <dgm:spPr/>
      <dgm:t>
        <a:bodyPr/>
        <a:lstStyle/>
        <a:p>
          <a:endParaRPr lang="en-US"/>
        </a:p>
      </dgm:t>
    </dgm:pt>
    <dgm:pt modelId="{9CABAB8F-48DE-41F7-87D5-7AD7EC8F2F52}" type="pres">
      <dgm:prSet presAssocID="{13A77569-F10C-45FC-9F5E-9867B3C9E20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073EF8-7464-457B-B05E-0429CECF7A64}" type="pres">
      <dgm:prSet presAssocID="{13A77569-F10C-45FC-9F5E-9867B3C9E205}" presName="outerBox" presStyleCnt="0"/>
      <dgm:spPr/>
      <dgm:t>
        <a:bodyPr/>
        <a:lstStyle/>
        <a:p>
          <a:endParaRPr lang="en-US"/>
        </a:p>
      </dgm:t>
    </dgm:pt>
    <dgm:pt modelId="{94BFC93C-89C3-4FF1-B809-3C1E05771C8D}" type="pres">
      <dgm:prSet presAssocID="{13A77569-F10C-45FC-9F5E-9867B3C9E205}" presName="outerBoxParent" presStyleLbl="node1" presStyleIdx="0" presStyleCnt="3" custScaleY="93973"/>
      <dgm:spPr/>
      <dgm:t>
        <a:bodyPr/>
        <a:lstStyle/>
        <a:p>
          <a:endParaRPr lang="en-US"/>
        </a:p>
      </dgm:t>
    </dgm:pt>
    <dgm:pt modelId="{631BB067-C028-4D78-820E-FEC357E6B6B5}" type="pres">
      <dgm:prSet presAssocID="{13A77569-F10C-45FC-9F5E-9867B3C9E205}" presName="outerBoxChildren" presStyleCnt="0"/>
      <dgm:spPr/>
      <dgm:t>
        <a:bodyPr/>
        <a:lstStyle/>
        <a:p>
          <a:endParaRPr lang="en-US"/>
        </a:p>
      </dgm:t>
    </dgm:pt>
    <dgm:pt modelId="{93357746-9034-4440-898F-D4D645B764B8}" type="pres">
      <dgm:prSet presAssocID="{13A77569-F10C-45FC-9F5E-9867B3C9E205}" presName="middleBox" presStyleCnt="0"/>
      <dgm:spPr/>
      <dgm:t>
        <a:bodyPr/>
        <a:lstStyle/>
        <a:p>
          <a:endParaRPr lang="en-US"/>
        </a:p>
      </dgm:t>
    </dgm:pt>
    <dgm:pt modelId="{46D5C839-CF5C-4CA3-9810-B641DD8EDB97}" type="pres">
      <dgm:prSet presAssocID="{13A77569-F10C-45FC-9F5E-9867B3C9E205}" presName="middleBoxParent" presStyleLbl="node1" presStyleIdx="1" presStyleCnt="3" custScaleY="76761"/>
      <dgm:spPr/>
      <dgm:t>
        <a:bodyPr/>
        <a:lstStyle/>
        <a:p>
          <a:endParaRPr lang="en-US"/>
        </a:p>
      </dgm:t>
    </dgm:pt>
    <dgm:pt modelId="{602DE71D-CA4A-4162-BB1D-4F8503DD7E86}" type="pres">
      <dgm:prSet presAssocID="{13A77569-F10C-45FC-9F5E-9867B3C9E205}" presName="middleBoxChildren" presStyleCnt="0"/>
      <dgm:spPr/>
      <dgm:t>
        <a:bodyPr/>
        <a:lstStyle/>
        <a:p>
          <a:endParaRPr lang="en-US"/>
        </a:p>
      </dgm:t>
    </dgm:pt>
    <dgm:pt modelId="{65C3D76F-7FE2-4AB1-AA3D-C3F005A2D8A4}" type="pres">
      <dgm:prSet presAssocID="{13A77569-F10C-45FC-9F5E-9867B3C9E205}" presName="centerBox" presStyleCnt="0"/>
      <dgm:spPr/>
      <dgm:t>
        <a:bodyPr/>
        <a:lstStyle/>
        <a:p>
          <a:endParaRPr lang="en-US"/>
        </a:p>
      </dgm:t>
    </dgm:pt>
    <dgm:pt modelId="{5B32A2C9-9D10-4717-AA72-BF3DF129885A}" type="pres">
      <dgm:prSet presAssocID="{13A77569-F10C-45FC-9F5E-9867B3C9E205}" presName="centerBoxParent" presStyleLbl="node1" presStyleIdx="2" presStyleCnt="3" custScaleY="56316"/>
      <dgm:spPr/>
      <dgm:t>
        <a:bodyPr/>
        <a:lstStyle/>
        <a:p>
          <a:endParaRPr lang="en-US"/>
        </a:p>
      </dgm:t>
    </dgm:pt>
  </dgm:ptLst>
  <dgm:cxnLst>
    <dgm:cxn modelId="{DDA4A9C0-FE78-4C82-A908-03481365B458}" type="presOf" srcId="{A5C5D2E5-141C-45B1-B518-3662EA85C424}" destId="{94BFC93C-89C3-4FF1-B809-3C1E05771C8D}" srcOrd="0" destOrd="0" presId="urn:microsoft.com/office/officeart/2005/8/layout/target2"/>
    <dgm:cxn modelId="{D76C4240-7721-4ED3-8863-4AB529605443}" type="presOf" srcId="{525A6BD7-1F7E-44D5-8F33-6F8F8E1B8ABE}" destId="{46D5C839-CF5C-4CA3-9810-B641DD8EDB97}" srcOrd="0" destOrd="0" presId="urn:microsoft.com/office/officeart/2005/8/layout/target2"/>
    <dgm:cxn modelId="{9A1E96FE-EB44-4689-9701-01A1A9465626}" type="presOf" srcId="{9902B3A2-7347-40DF-BAD6-60C5E94CD772}" destId="{5B32A2C9-9D10-4717-AA72-BF3DF129885A}" srcOrd="0" destOrd="0" presId="urn:microsoft.com/office/officeart/2005/8/layout/target2"/>
    <dgm:cxn modelId="{26771E8C-FBA2-4BD4-9CE8-38E334295EB4}" srcId="{13A77569-F10C-45FC-9F5E-9867B3C9E205}" destId="{A5C5D2E5-141C-45B1-B518-3662EA85C424}" srcOrd="0" destOrd="0" parTransId="{D09163FD-761B-4195-8949-E1664CE4EAAE}" sibTransId="{95D3B692-2034-4E8C-BD8D-0DF93BC69C56}"/>
    <dgm:cxn modelId="{F8477151-A605-4CB1-8537-F02820C1C40F}" type="presOf" srcId="{13A77569-F10C-45FC-9F5E-9867B3C9E205}" destId="{9CABAB8F-48DE-41F7-87D5-7AD7EC8F2F52}" srcOrd="0" destOrd="0" presId="urn:microsoft.com/office/officeart/2005/8/layout/target2"/>
    <dgm:cxn modelId="{6E33AC6F-CCFD-4750-9BEF-ECCE4C077AFD}" srcId="{13A77569-F10C-45FC-9F5E-9867B3C9E205}" destId="{9902B3A2-7347-40DF-BAD6-60C5E94CD772}" srcOrd="2" destOrd="0" parTransId="{BBEA482C-38B8-4A67-94F6-3495C801836D}" sibTransId="{3CE0FB48-838A-41C8-96DA-45335FE9A8C9}"/>
    <dgm:cxn modelId="{3E554E69-D3BC-4662-9388-5923136BB550}" srcId="{13A77569-F10C-45FC-9F5E-9867B3C9E205}" destId="{525A6BD7-1F7E-44D5-8F33-6F8F8E1B8ABE}" srcOrd="1" destOrd="0" parTransId="{BAA711C5-53BD-4D4B-9813-50F9AA48B229}" sibTransId="{519E886A-26D7-4BBE-9F70-A26A2FE0CD3F}"/>
    <dgm:cxn modelId="{5B1C9B40-E57F-4B96-A5C2-B6E969FA0393}" type="presParOf" srcId="{9CABAB8F-48DE-41F7-87D5-7AD7EC8F2F52}" destId="{29073EF8-7464-457B-B05E-0429CECF7A64}" srcOrd="0" destOrd="0" presId="urn:microsoft.com/office/officeart/2005/8/layout/target2"/>
    <dgm:cxn modelId="{7D283B7A-C29E-440E-A9CB-C524E2D3F574}" type="presParOf" srcId="{29073EF8-7464-457B-B05E-0429CECF7A64}" destId="{94BFC93C-89C3-4FF1-B809-3C1E05771C8D}" srcOrd="0" destOrd="0" presId="urn:microsoft.com/office/officeart/2005/8/layout/target2"/>
    <dgm:cxn modelId="{7639CC06-306F-4EC4-B30A-E673E84B9A7D}" type="presParOf" srcId="{29073EF8-7464-457B-B05E-0429CECF7A64}" destId="{631BB067-C028-4D78-820E-FEC357E6B6B5}" srcOrd="1" destOrd="0" presId="urn:microsoft.com/office/officeart/2005/8/layout/target2"/>
    <dgm:cxn modelId="{8AD8FC84-D987-49A9-9724-824BAE84FA22}" type="presParOf" srcId="{9CABAB8F-48DE-41F7-87D5-7AD7EC8F2F52}" destId="{93357746-9034-4440-898F-D4D645B764B8}" srcOrd="1" destOrd="0" presId="urn:microsoft.com/office/officeart/2005/8/layout/target2"/>
    <dgm:cxn modelId="{8AD0F98B-EAB3-4EF5-A875-362FE2A298F6}" type="presParOf" srcId="{93357746-9034-4440-898F-D4D645B764B8}" destId="{46D5C839-CF5C-4CA3-9810-B641DD8EDB97}" srcOrd="0" destOrd="0" presId="urn:microsoft.com/office/officeart/2005/8/layout/target2"/>
    <dgm:cxn modelId="{ADBBFB40-1527-4D85-A00F-189F255DF65E}" type="presParOf" srcId="{93357746-9034-4440-898F-D4D645B764B8}" destId="{602DE71D-CA4A-4162-BB1D-4F8503DD7E86}" srcOrd="1" destOrd="0" presId="urn:microsoft.com/office/officeart/2005/8/layout/target2"/>
    <dgm:cxn modelId="{DBF036E1-961E-4AC2-B25F-BB5F5166AAED}" type="presParOf" srcId="{9CABAB8F-48DE-41F7-87D5-7AD7EC8F2F52}" destId="{65C3D76F-7FE2-4AB1-AA3D-C3F005A2D8A4}" srcOrd="2" destOrd="0" presId="urn:microsoft.com/office/officeart/2005/8/layout/target2"/>
    <dgm:cxn modelId="{6277EF75-1AD6-4569-8DE1-2310463DD742}" type="presParOf" srcId="{65C3D76F-7FE2-4AB1-AA3D-C3F005A2D8A4}" destId="{5B32A2C9-9D10-4717-AA72-BF3DF129885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E51B0-19EA-4E6B-A242-E7009BC645FA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C0E6EE-10C2-4879-B6C2-D59C664A827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dirty="0" smtClean="0"/>
            <a:t>After receiving a software build, with minor changes in code, or functionality, Sanity testing is performed   </a:t>
          </a:r>
          <a:endParaRPr lang="en-US" sz="2000" b="1" dirty="0"/>
        </a:p>
      </dgm:t>
    </dgm:pt>
    <dgm:pt modelId="{3EF37A58-3C1F-4DE0-BA5E-B70D6B0AEB20}" type="parTrans" cxnId="{AE7FF982-A18B-4DA0-85F6-63CC0AFDFA48}">
      <dgm:prSet/>
      <dgm:spPr/>
      <dgm:t>
        <a:bodyPr/>
        <a:lstStyle/>
        <a:p>
          <a:endParaRPr lang="en-US"/>
        </a:p>
      </dgm:t>
    </dgm:pt>
    <dgm:pt modelId="{EC30F092-9AFF-4CAB-99F4-4F96BE89F40F}" type="sibTrans" cxnId="{AE7FF982-A18B-4DA0-85F6-63CC0AFDFA48}">
      <dgm:prSet/>
      <dgm:spPr/>
      <dgm:t>
        <a:bodyPr/>
        <a:lstStyle/>
        <a:p>
          <a:endParaRPr lang="en-US"/>
        </a:p>
      </dgm:t>
    </dgm:pt>
    <dgm:pt modelId="{34A0835F-2410-4D0D-AE57-86B380F7C0CA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dirty="0" smtClean="0"/>
            <a:t>The goal is to determine that the proposed functionality works roughly as expected. </a:t>
          </a:r>
          <a:endParaRPr lang="en-US" sz="2000" b="1" dirty="0"/>
        </a:p>
      </dgm:t>
    </dgm:pt>
    <dgm:pt modelId="{B4651846-3192-49A7-97E5-C78F7234678E}" type="parTrans" cxnId="{2403ECFB-D070-473B-8A14-27AB2F748539}">
      <dgm:prSet/>
      <dgm:spPr/>
    </dgm:pt>
    <dgm:pt modelId="{A0BC0E26-01EF-41A6-A20D-98DDE0ABEAE4}" type="sibTrans" cxnId="{2403ECFB-D070-473B-8A14-27AB2F748539}">
      <dgm:prSet/>
      <dgm:spPr/>
    </dgm:pt>
    <dgm:pt modelId="{4693F93F-6E8B-45D6-87B2-69DDE5DD132E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dirty="0" smtClean="0"/>
            <a:t>If sanity test fails, the build is rejected to save the time and costs involved in a more rigorous testing.</a:t>
          </a:r>
          <a:endParaRPr lang="en-US" sz="2000" b="1" dirty="0"/>
        </a:p>
      </dgm:t>
    </dgm:pt>
    <dgm:pt modelId="{FF5573A7-4CE3-44C0-B401-AC893261AB89}" type="parTrans" cxnId="{0E44FDF5-78AD-4D91-B86C-49136A28CD61}">
      <dgm:prSet/>
      <dgm:spPr/>
    </dgm:pt>
    <dgm:pt modelId="{AB6985C8-5C8B-4252-819D-0E95A94BA570}" type="sibTrans" cxnId="{0E44FDF5-78AD-4D91-B86C-49136A28CD61}">
      <dgm:prSet/>
      <dgm:spPr/>
    </dgm:pt>
    <dgm:pt modelId="{92C3F6A2-C4FC-441C-ADDD-A3359E43DFF9}" type="pres">
      <dgm:prSet presAssocID="{267E51B0-19EA-4E6B-A242-E7009BC645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A79A6-5698-4EC1-8E73-0C1CF77A0CF7}" type="pres">
      <dgm:prSet presAssocID="{F4C0E6EE-10C2-4879-B6C2-D59C664A8270}" presName="linNode" presStyleCnt="0"/>
      <dgm:spPr/>
    </dgm:pt>
    <dgm:pt modelId="{74C72454-4BF1-4F86-B168-3E56EB392B7F}" type="pres">
      <dgm:prSet presAssocID="{F4C0E6EE-10C2-4879-B6C2-D59C664A8270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A9B88-986D-45C2-B185-9D980C5A64B6}" type="pres">
      <dgm:prSet presAssocID="{EC30F092-9AFF-4CAB-99F4-4F96BE89F40F}" presName="sp" presStyleCnt="0"/>
      <dgm:spPr/>
    </dgm:pt>
    <dgm:pt modelId="{21EA9B68-4B5D-4AD1-AB0D-0EE3C4ED92C0}" type="pres">
      <dgm:prSet presAssocID="{34A0835F-2410-4D0D-AE57-86B380F7C0CA}" presName="linNode" presStyleCnt="0"/>
      <dgm:spPr/>
    </dgm:pt>
    <dgm:pt modelId="{8591A435-F6DB-4A3D-BDE0-2F4F53A03F20}" type="pres">
      <dgm:prSet presAssocID="{34A0835F-2410-4D0D-AE57-86B380F7C0CA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39765-5D59-43B7-88FE-903CAACEDFED}" type="pres">
      <dgm:prSet presAssocID="{A0BC0E26-01EF-41A6-A20D-98DDE0ABEAE4}" presName="sp" presStyleCnt="0"/>
      <dgm:spPr/>
    </dgm:pt>
    <dgm:pt modelId="{BC64BE4F-DB94-4718-95F1-1D0CBA485642}" type="pres">
      <dgm:prSet presAssocID="{4693F93F-6E8B-45D6-87B2-69DDE5DD132E}" presName="linNode" presStyleCnt="0"/>
      <dgm:spPr/>
    </dgm:pt>
    <dgm:pt modelId="{F9CC794D-6379-4D18-9C81-9C15CAE5A680}" type="pres">
      <dgm:prSet presAssocID="{4693F93F-6E8B-45D6-87B2-69DDE5DD132E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FF982-A18B-4DA0-85F6-63CC0AFDFA48}" srcId="{267E51B0-19EA-4E6B-A242-E7009BC645FA}" destId="{F4C0E6EE-10C2-4879-B6C2-D59C664A8270}" srcOrd="0" destOrd="0" parTransId="{3EF37A58-3C1F-4DE0-BA5E-B70D6B0AEB20}" sibTransId="{EC30F092-9AFF-4CAB-99F4-4F96BE89F40F}"/>
    <dgm:cxn modelId="{2403ECFB-D070-473B-8A14-27AB2F748539}" srcId="{267E51B0-19EA-4E6B-A242-E7009BC645FA}" destId="{34A0835F-2410-4D0D-AE57-86B380F7C0CA}" srcOrd="1" destOrd="0" parTransId="{B4651846-3192-49A7-97E5-C78F7234678E}" sibTransId="{A0BC0E26-01EF-41A6-A20D-98DDE0ABEAE4}"/>
    <dgm:cxn modelId="{61C118C7-DE11-4970-99A0-CDE271E954B6}" type="presOf" srcId="{34A0835F-2410-4D0D-AE57-86B380F7C0CA}" destId="{8591A435-F6DB-4A3D-BDE0-2F4F53A03F20}" srcOrd="0" destOrd="0" presId="urn:microsoft.com/office/officeart/2005/8/layout/vList5"/>
    <dgm:cxn modelId="{CB0ED011-A767-427D-A55D-EDDE1450A0F6}" type="presOf" srcId="{4693F93F-6E8B-45D6-87B2-69DDE5DD132E}" destId="{F9CC794D-6379-4D18-9C81-9C15CAE5A680}" srcOrd="0" destOrd="0" presId="urn:microsoft.com/office/officeart/2005/8/layout/vList5"/>
    <dgm:cxn modelId="{8C6F9C0C-17BD-40C4-8F5E-A5C806B1A51C}" type="presOf" srcId="{F4C0E6EE-10C2-4879-B6C2-D59C664A8270}" destId="{74C72454-4BF1-4F86-B168-3E56EB392B7F}" srcOrd="0" destOrd="0" presId="urn:microsoft.com/office/officeart/2005/8/layout/vList5"/>
    <dgm:cxn modelId="{0E44FDF5-78AD-4D91-B86C-49136A28CD61}" srcId="{267E51B0-19EA-4E6B-A242-E7009BC645FA}" destId="{4693F93F-6E8B-45D6-87B2-69DDE5DD132E}" srcOrd="2" destOrd="0" parTransId="{FF5573A7-4CE3-44C0-B401-AC893261AB89}" sibTransId="{AB6985C8-5C8B-4252-819D-0E95A94BA570}"/>
    <dgm:cxn modelId="{CB4ED827-944A-42E8-9C53-C3F171988FB9}" type="presOf" srcId="{267E51B0-19EA-4E6B-A242-E7009BC645FA}" destId="{92C3F6A2-C4FC-441C-ADDD-A3359E43DFF9}" srcOrd="0" destOrd="0" presId="urn:microsoft.com/office/officeart/2005/8/layout/vList5"/>
    <dgm:cxn modelId="{525F1FC8-3E19-49F1-9302-041355182348}" type="presParOf" srcId="{92C3F6A2-C4FC-441C-ADDD-A3359E43DFF9}" destId="{1DBA79A6-5698-4EC1-8E73-0C1CF77A0CF7}" srcOrd="0" destOrd="0" presId="urn:microsoft.com/office/officeart/2005/8/layout/vList5"/>
    <dgm:cxn modelId="{5DC81E4C-B97E-42E2-A710-5E572DAE7ACE}" type="presParOf" srcId="{1DBA79A6-5698-4EC1-8E73-0C1CF77A0CF7}" destId="{74C72454-4BF1-4F86-B168-3E56EB392B7F}" srcOrd="0" destOrd="0" presId="urn:microsoft.com/office/officeart/2005/8/layout/vList5"/>
    <dgm:cxn modelId="{4554A44F-6191-4B8F-92A3-EC6C259FC348}" type="presParOf" srcId="{92C3F6A2-C4FC-441C-ADDD-A3359E43DFF9}" destId="{C88A9B88-986D-45C2-B185-9D980C5A64B6}" srcOrd="1" destOrd="0" presId="urn:microsoft.com/office/officeart/2005/8/layout/vList5"/>
    <dgm:cxn modelId="{874B6865-3834-4FD6-98FA-1EB66E15DF74}" type="presParOf" srcId="{92C3F6A2-C4FC-441C-ADDD-A3359E43DFF9}" destId="{21EA9B68-4B5D-4AD1-AB0D-0EE3C4ED92C0}" srcOrd="2" destOrd="0" presId="urn:microsoft.com/office/officeart/2005/8/layout/vList5"/>
    <dgm:cxn modelId="{3D3F10F5-B6CF-4E01-9582-03EF0853828F}" type="presParOf" srcId="{21EA9B68-4B5D-4AD1-AB0D-0EE3C4ED92C0}" destId="{8591A435-F6DB-4A3D-BDE0-2F4F53A03F20}" srcOrd="0" destOrd="0" presId="urn:microsoft.com/office/officeart/2005/8/layout/vList5"/>
    <dgm:cxn modelId="{CC5F011D-6377-4363-8B9C-5F8C7A0D650F}" type="presParOf" srcId="{92C3F6A2-C4FC-441C-ADDD-A3359E43DFF9}" destId="{67439765-5D59-43B7-88FE-903CAACEDFED}" srcOrd="3" destOrd="0" presId="urn:microsoft.com/office/officeart/2005/8/layout/vList5"/>
    <dgm:cxn modelId="{0FC0549E-9BAF-4077-B7C7-7D804A6A9BDB}" type="presParOf" srcId="{92C3F6A2-C4FC-441C-ADDD-A3359E43DFF9}" destId="{BC64BE4F-DB94-4718-95F1-1D0CBA485642}" srcOrd="4" destOrd="0" presId="urn:microsoft.com/office/officeart/2005/8/layout/vList5"/>
    <dgm:cxn modelId="{479902ED-1103-42F0-8EEF-6DD3AAFA8047}" type="presParOf" srcId="{BC64BE4F-DB94-4718-95F1-1D0CBA485642}" destId="{F9CC794D-6379-4D18-9C81-9C15CAE5A6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D3AF1-E9E4-4A01-8AB9-8D1088416C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1. APP/Webpage title as per the page’s functionality.</a:t>
          </a:r>
          <a:endParaRPr lang="en-US" sz="1800" b="0" dirty="0"/>
        </a:p>
      </dgm:t>
    </dgm:pt>
    <dgm:pt modelId="{B98B7BEB-0541-4160-A562-F0B495C3C525}" type="parTrans" cxnId="{484EEA9A-89E5-475A-B6D3-E25D70F139DE}">
      <dgm:prSet/>
      <dgm:spPr/>
      <dgm:t>
        <a:bodyPr/>
        <a:lstStyle/>
        <a:p>
          <a:endParaRPr lang="en-US"/>
        </a:p>
      </dgm:t>
    </dgm:pt>
    <dgm:pt modelId="{76294CB7-14B5-42D1-B734-81BE0D0282B9}" type="sibTrans" cxnId="{484EEA9A-89E5-475A-B6D3-E25D70F139DE}">
      <dgm:prSet/>
      <dgm:spPr/>
      <dgm:t>
        <a:bodyPr/>
        <a:lstStyle/>
        <a:p>
          <a:endParaRPr lang="en-US"/>
        </a:p>
      </dgm:t>
    </dgm:pt>
    <dgm:pt modelId="{2C135A6D-1AD6-4C34-935C-49C9E576D16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2. Spelling/</a:t>
          </a:r>
        </a:p>
        <a:p>
          <a:pPr algn="ctr"/>
          <a:r>
            <a:rPr lang="en-US" sz="1800" b="0" dirty="0" smtClean="0"/>
            <a:t>grammatical mistake (e.g. Text, Caption, Label).</a:t>
          </a:r>
          <a:endParaRPr lang="en-US" sz="1800" b="0" dirty="0"/>
        </a:p>
      </dgm:t>
    </dgm:pt>
    <dgm:pt modelId="{DDFDEE8E-13D9-4254-B9FB-AA217249165E}" type="parTrans" cxnId="{A86C2572-B29B-45C4-8A5E-50779D21C6C2}">
      <dgm:prSet/>
      <dgm:spPr/>
      <dgm:t>
        <a:bodyPr/>
        <a:lstStyle/>
        <a:p>
          <a:endParaRPr lang="en-US"/>
        </a:p>
      </dgm:t>
    </dgm:pt>
    <dgm:pt modelId="{A77FE47D-0D37-4913-9A11-D15CC9C7A974}" type="sibTrans" cxnId="{A86C2572-B29B-45C4-8A5E-50779D21C6C2}">
      <dgm:prSet/>
      <dgm:spPr/>
      <dgm:t>
        <a:bodyPr/>
        <a:lstStyle/>
        <a:p>
          <a:endParaRPr lang="en-US"/>
        </a:p>
      </dgm:t>
    </dgm:pt>
    <dgm:pt modelId="{48B65C74-F35E-47BF-BFEB-9DFEE0154DD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3. Proper field alignment (Left margin, right margin, bottom margin, top margin).</a:t>
          </a:r>
          <a:endParaRPr lang="en-US" sz="1800" b="0" dirty="0"/>
        </a:p>
      </dgm:t>
    </dgm:pt>
    <dgm:pt modelId="{526F41CD-913B-4D13-B39F-84B73770B309}" type="parTrans" cxnId="{78F81E4D-512F-4FE4-B818-524295CFC68D}">
      <dgm:prSet/>
      <dgm:spPr/>
      <dgm:t>
        <a:bodyPr/>
        <a:lstStyle/>
        <a:p>
          <a:endParaRPr lang="en-US"/>
        </a:p>
      </dgm:t>
    </dgm:pt>
    <dgm:pt modelId="{72788992-25AD-43E0-995B-D37A6757EF1D}" type="sibTrans" cxnId="{78F81E4D-512F-4FE4-B818-524295CFC68D}">
      <dgm:prSet/>
      <dgm:spPr/>
      <dgm:t>
        <a:bodyPr/>
        <a:lstStyle/>
        <a:p>
          <a:endParaRPr lang="en-US"/>
        </a:p>
      </dgm:t>
    </dgm:pt>
    <dgm:pt modelId="{E4FD6471-DAB6-4922-9209-B85E76815FF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4. Same font size/style or as per the requirement.</a:t>
          </a:r>
          <a:endParaRPr lang="en-US" sz="1800" b="0" dirty="0"/>
        </a:p>
      </dgm:t>
    </dgm:pt>
    <dgm:pt modelId="{90F565F1-DEF2-497D-8338-DC94053F388F}" type="parTrans" cxnId="{1219C7D1-2984-487C-A167-BB8857702535}">
      <dgm:prSet/>
      <dgm:spPr/>
      <dgm:t>
        <a:bodyPr/>
        <a:lstStyle/>
        <a:p>
          <a:endParaRPr lang="en-US"/>
        </a:p>
      </dgm:t>
    </dgm:pt>
    <dgm:pt modelId="{65BE9EFF-A335-4A70-95CA-A357701FA48A}" type="sibTrans" cxnId="{1219C7D1-2984-487C-A167-BB8857702535}">
      <dgm:prSet/>
      <dgm:spPr/>
      <dgm:t>
        <a:bodyPr/>
        <a:lstStyle/>
        <a:p>
          <a:endParaRPr lang="en-US"/>
        </a:p>
      </dgm:t>
    </dgm:pt>
    <dgm:pt modelId="{3E94E84A-AE45-426A-9851-457F7933777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6. Standard format and size of button.</a:t>
          </a:r>
          <a:endParaRPr lang="en-US" sz="1800" b="0" dirty="0"/>
        </a:p>
      </dgm:t>
    </dgm:pt>
    <dgm:pt modelId="{CC887F7D-4F2B-47E5-807D-000B71570C14}" type="parTrans" cxnId="{B86AD0C5-8156-4213-839E-DEF31493B19A}">
      <dgm:prSet/>
      <dgm:spPr/>
      <dgm:t>
        <a:bodyPr/>
        <a:lstStyle/>
        <a:p>
          <a:endParaRPr lang="en-US"/>
        </a:p>
      </dgm:t>
    </dgm:pt>
    <dgm:pt modelId="{1D6B33BD-6493-48A0-8FFD-5F273EF13B2A}" type="sibTrans" cxnId="{B86AD0C5-8156-4213-839E-DEF31493B19A}">
      <dgm:prSet/>
      <dgm:spPr/>
      <dgm:t>
        <a:bodyPr/>
        <a:lstStyle/>
        <a:p>
          <a:endParaRPr lang="en-US"/>
        </a:p>
      </dgm:t>
    </dgm:pt>
    <dgm:pt modelId="{51E0059D-9FA1-429A-AE55-666D2A04EB1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7. Textbox: Border, alignment, size, length, Data Type.</a:t>
          </a:r>
          <a:endParaRPr lang="en-US" sz="1800" b="0" dirty="0"/>
        </a:p>
      </dgm:t>
    </dgm:pt>
    <dgm:pt modelId="{E1BE99F4-A146-4C2F-A571-5F1628698614}" type="parTrans" cxnId="{051A4BF0-6570-4A4E-BD9F-A0EA0056CEFE}">
      <dgm:prSet/>
      <dgm:spPr/>
      <dgm:t>
        <a:bodyPr/>
        <a:lstStyle/>
        <a:p>
          <a:endParaRPr lang="en-US"/>
        </a:p>
      </dgm:t>
    </dgm:pt>
    <dgm:pt modelId="{8E0C3473-F394-48CF-A188-9B6FE4DF8B78}" type="sibTrans" cxnId="{051A4BF0-6570-4A4E-BD9F-A0EA0056CEFE}">
      <dgm:prSet/>
      <dgm:spPr/>
      <dgm:t>
        <a:bodyPr/>
        <a:lstStyle/>
        <a:p>
          <a:endParaRPr lang="en-US"/>
        </a:p>
      </dgm:t>
    </dgm:pt>
    <dgm:pt modelId="{6CC9EFCC-2377-433E-9A59-C708D72AC9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8. Combo box: Size, alignment, showing valid value.</a:t>
          </a:r>
          <a:endParaRPr lang="en-US" sz="1800" b="0" dirty="0"/>
        </a:p>
      </dgm:t>
    </dgm:pt>
    <dgm:pt modelId="{DEB60709-651F-4B81-A8A4-5D472DABCBEF}" type="parTrans" cxnId="{12CE23DA-E68B-4B3C-B208-17503AF3521E}">
      <dgm:prSet/>
      <dgm:spPr/>
      <dgm:t>
        <a:bodyPr/>
        <a:lstStyle/>
        <a:p>
          <a:endParaRPr lang="en-US"/>
        </a:p>
      </dgm:t>
    </dgm:pt>
    <dgm:pt modelId="{5C36B409-B7D8-418A-A88E-FB7E478E26E6}" type="sibTrans" cxnId="{12CE23DA-E68B-4B3C-B208-17503AF3521E}">
      <dgm:prSet/>
      <dgm:spPr/>
      <dgm:t>
        <a:bodyPr/>
        <a:lstStyle/>
        <a:p>
          <a:endParaRPr lang="en-US"/>
        </a:p>
      </dgm:t>
    </dgm:pt>
    <dgm:pt modelId="{D6C7353D-8D8D-4099-8A5B-33B80801C78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9. Date picker (Not by keyboard, from date to date range).</a:t>
          </a:r>
          <a:endParaRPr lang="en-US" sz="1800" b="0" dirty="0"/>
        </a:p>
      </dgm:t>
    </dgm:pt>
    <dgm:pt modelId="{78623EDC-1866-4FD6-BCBB-09994F41C821}" type="parTrans" cxnId="{BC0AF224-45B9-4123-A538-C8F0F23BB490}">
      <dgm:prSet/>
      <dgm:spPr/>
      <dgm:t>
        <a:bodyPr/>
        <a:lstStyle/>
        <a:p>
          <a:endParaRPr lang="en-US"/>
        </a:p>
      </dgm:t>
    </dgm:pt>
    <dgm:pt modelId="{ABE5B4A0-755E-4C38-ADD6-3A0803D73AD9}" type="sibTrans" cxnId="{BC0AF224-45B9-4123-A538-C8F0F23BB490}">
      <dgm:prSet/>
      <dgm:spPr/>
      <dgm:t>
        <a:bodyPr/>
        <a:lstStyle/>
        <a:p>
          <a:endParaRPr lang="en-US"/>
        </a:p>
      </dgm:t>
    </dgm:pt>
    <dgm:pt modelId="{98464FDB-D361-4713-A547-CD77FE8BD7D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10. Mandatory field identified with an identification like (*) sign.</a:t>
          </a:r>
          <a:endParaRPr lang="en-US" sz="1800" b="0" dirty="0"/>
        </a:p>
      </dgm:t>
    </dgm:pt>
    <dgm:pt modelId="{91024981-20BD-41DE-A323-1633D9FE3A69}" type="parTrans" cxnId="{3AC215F2-3AAC-45D2-963F-743A918786C3}">
      <dgm:prSet/>
      <dgm:spPr/>
      <dgm:t>
        <a:bodyPr/>
        <a:lstStyle/>
        <a:p>
          <a:endParaRPr lang="en-US"/>
        </a:p>
      </dgm:t>
    </dgm:pt>
    <dgm:pt modelId="{0F4A1BC5-CEF7-4CEA-935E-D0F24156B1DB}" type="sibTrans" cxnId="{3AC215F2-3AAC-45D2-963F-743A918786C3}">
      <dgm:prSet/>
      <dgm:spPr/>
      <dgm:t>
        <a:bodyPr/>
        <a:lstStyle/>
        <a:p>
          <a:endParaRPr lang="en-US"/>
        </a:p>
      </dgm:t>
    </dgm:pt>
    <dgm:pt modelId="{C56E881C-DB1D-4762-BF40-5A2F7360CD9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11. Image length, size, alignment</a:t>
          </a:r>
          <a:endParaRPr lang="en-US" sz="1800" b="0" dirty="0"/>
        </a:p>
      </dgm:t>
    </dgm:pt>
    <dgm:pt modelId="{76F8E20E-0EDE-4163-92DE-44ADD739DA6B}" type="parTrans" cxnId="{AE8B5EA2-0C73-41B0-8C76-418A755C9C94}">
      <dgm:prSet/>
      <dgm:spPr/>
      <dgm:t>
        <a:bodyPr/>
        <a:lstStyle/>
        <a:p>
          <a:endParaRPr lang="en-US"/>
        </a:p>
      </dgm:t>
    </dgm:pt>
    <dgm:pt modelId="{F4759ED7-B12B-47F3-8140-63355BB20AC6}" type="sibTrans" cxnId="{AE8B5EA2-0C73-41B0-8C76-418A755C9C94}">
      <dgm:prSet/>
      <dgm:spPr/>
      <dgm:t>
        <a:bodyPr/>
        <a:lstStyle/>
        <a:p>
          <a:endParaRPr lang="en-US"/>
        </a:p>
      </dgm:t>
    </dgm:pt>
    <dgm:pt modelId="{3F698206-531E-483E-A2E9-4912FE7B6BA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b="0" dirty="0" smtClean="0"/>
            <a:t>5. Proper space between texts, text lines, fields.</a:t>
          </a:r>
          <a:endParaRPr lang="en-US" sz="1800" b="0" dirty="0"/>
        </a:p>
      </dgm:t>
    </dgm:pt>
    <dgm:pt modelId="{6DC86CDF-8C0F-4FAE-91EB-86D38732374B}" type="parTrans" cxnId="{513D8612-5A8A-40FC-AD79-022A27F49417}">
      <dgm:prSet/>
      <dgm:spPr/>
      <dgm:t>
        <a:bodyPr/>
        <a:lstStyle/>
        <a:p>
          <a:endParaRPr lang="en-US"/>
        </a:p>
      </dgm:t>
    </dgm:pt>
    <dgm:pt modelId="{D5A2FC7E-0AC8-4C2E-BAAD-BF54ADCD6E83}" type="sibTrans" cxnId="{513D8612-5A8A-40FC-AD79-022A27F49417}">
      <dgm:prSet/>
      <dgm:spPr/>
      <dgm:t>
        <a:bodyPr/>
        <a:lstStyle/>
        <a:p>
          <a:endParaRPr lang="en-US"/>
        </a:p>
      </dgm:t>
    </dgm:pt>
    <dgm:pt modelId="{17B368C4-A1A4-4D47-AF2A-C2349268D5B3}" type="pres">
      <dgm:prSet presAssocID="{5ADD22DA-26B8-4B3B-A792-7DA4FA85F5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342EE-034D-4F1E-A93F-F238BB10E47E}" type="pres">
      <dgm:prSet presAssocID="{390D3AF1-E9E4-4A01-8AB9-8D1088416C39}" presName="node" presStyleLbl="node1" presStyleIdx="0" presStyleCnt="11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D7F08-67D9-45AD-A36F-3ED07BDA4E35}" type="pres">
      <dgm:prSet presAssocID="{76294CB7-14B5-42D1-B734-81BE0D0282B9}" presName="sibTrans" presStyleCnt="0"/>
      <dgm:spPr/>
    </dgm:pt>
    <dgm:pt modelId="{4506B753-FC14-484F-902B-E0B21F4C2E8B}" type="pres">
      <dgm:prSet presAssocID="{2C135A6D-1AD6-4C34-935C-49C9E576D163}" presName="node" presStyleLbl="node1" presStyleIdx="1" presStyleCnt="11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05303-B425-4CBF-B974-EE943F440C35}" type="pres">
      <dgm:prSet presAssocID="{A77FE47D-0D37-4913-9A11-D15CC9C7A974}" presName="sibTrans" presStyleCnt="0"/>
      <dgm:spPr/>
    </dgm:pt>
    <dgm:pt modelId="{6B284945-2010-4DA9-8D1E-A085DC1488A5}" type="pres">
      <dgm:prSet presAssocID="{48B65C74-F35E-47BF-BFEB-9DFEE0154DD4}" presName="node" presStyleLbl="node1" presStyleIdx="2" presStyleCnt="11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906A9-D03C-452C-ABE0-3771D41F0A94}" type="pres">
      <dgm:prSet presAssocID="{72788992-25AD-43E0-995B-D37A6757EF1D}" presName="sibTrans" presStyleCnt="0"/>
      <dgm:spPr/>
    </dgm:pt>
    <dgm:pt modelId="{6443C3F2-F3FF-41D2-A3F9-3B6F1FA63150}" type="pres">
      <dgm:prSet presAssocID="{E4FD6471-DAB6-4922-9209-B85E76815FF3}" presName="node" presStyleLbl="node1" presStyleIdx="3" presStyleCnt="11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0199E-1163-4348-A2EE-3EAE5A9C7674}" type="pres">
      <dgm:prSet presAssocID="{65BE9EFF-A335-4A70-95CA-A357701FA48A}" presName="sibTrans" presStyleCnt="0"/>
      <dgm:spPr/>
    </dgm:pt>
    <dgm:pt modelId="{64861D20-C8EA-44AD-ADC8-B78E859703D7}" type="pres">
      <dgm:prSet presAssocID="{3F698206-531E-483E-A2E9-4912FE7B6BA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E654E-C28E-4837-A0B4-60307B089BBC}" type="pres">
      <dgm:prSet presAssocID="{D5A2FC7E-0AC8-4C2E-BAAD-BF54ADCD6E83}" presName="sibTrans" presStyleCnt="0"/>
      <dgm:spPr/>
    </dgm:pt>
    <dgm:pt modelId="{553D7924-DA4C-45E2-91F5-3B530C5DB4A8}" type="pres">
      <dgm:prSet presAssocID="{3E94E84A-AE45-426A-9851-457F7933777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B2AD1-211C-4052-93D4-44AF49F30720}" type="pres">
      <dgm:prSet presAssocID="{1D6B33BD-6493-48A0-8FFD-5F273EF13B2A}" presName="sibTrans" presStyleCnt="0"/>
      <dgm:spPr/>
    </dgm:pt>
    <dgm:pt modelId="{4F273EED-4739-4FF4-A4B3-A2A9FBC88147}" type="pres">
      <dgm:prSet presAssocID="{51E0059D-9FA1-429A-AE55-666D2A04EB1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EFC53-7542-41B0-8B27-1A181A5AB92B}" type="pres">
      <dgm:prSet presAssocID="{8E0C3473-F394-48CF-A188-9B6FE4DF8B78}" presName="sibTrans" presStyleCnt="0"/>
      <dgm:spPr/>
    </dgm:pt>
    <dgm:pt modelId="{DA8E72E0-ED00-49CF-A5E2-C9B86D6C4C71}" type="pres">
      <dgm:prSet presAssocID="{6CC9EFCC-2377-433E-9A59-C708D72AC953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AC9A1-DA53-4247-A53C-689F673027B6}" type="pres">
      <dgm:prSet presAssocID="{5C36B409-B7D8-418A-A88E-FB7E478E26E6}" presName="sibTrans" presStyleCnt="0"/>
      <dgm:spPr/>
    </dgm:pt>
    <dgm:pt modelId="{2B2C97EC-7BD4-437C-ACB0-D15394455052}" type="pres">
      <dgm:prSet presAssocID="{D6C7353D-8D8D-4099-8A5B-33B80801C781}" presName="node" presStyleLbl="node1" presStyleIdx="8" presStyleCnt="11" custScaleY="138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E9C4D-F3C1-4DC4-B14B-90AE7721490B}" type="pres">
      <dgm:prSet presAssocID="{ABE5B4A0-755E-4C38-ADD6-3A0803D73AD9}" presName="sibTrans" presStyleCnt="0"/>
      <dgm:spPr/>
    </dgm:pt>
    <dgm:pt modelId="{F597ADE1-CC96-494E-9FE7-A70FA1ADC1BD}" type="pres">
      <dgm:prSet presAssocID="{98464FDB-D361-4713-A547-CD77FE8BD7D9}" presName="node" presStyleLbl="node1" presStyleIdx="9" presStyleCnt="11" custScaleY="138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F571-9607-4131-82F7-08F239942503}" type="pres">
      <dgm:prSet presAssocID="{0F4A1BC5-CEF7-4CEA-935E-D0F24156B1DB}" presName="sibTrans" presStyleCnt="0"/>
      <dgm:spPr/>
    </dgm:pt>
    <dgm:pt modelId="{C05CDCE8-28AA-4538-ABC8-9C0DD61775B0}" type="pres">
      <dgm:prSet presAssocID="{C56E881C-DB1D-4762-BF40-5A2F7360CD9D}" presName="node" presStyleLbl="node1" presStyleIdx="10" presStyleCnt="11" custScaleY="138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1515B-EC2E-4410-A44B-16343573AA3D}" type="presOf" srcId="{2C135A6D-1AD6-4C34-935C-49C9E576D163}" destId="{4506B753-FC14-484F-902B-E0B21F4C2E8B}" srcOrd="0" destOrd="0" presId="urn:microsoft.com/office/officeart/2005/8/layout/default"/>
    <dgm:cxn modelId="{457AA7F4-83C9-4292-8735-225E2DE149BC}" type="presOf" srcId="{5ADD22DA-26B8-4B3B-A792-7DA4FA85F5C0}" destId="{17B368C4-A1A4-4D47-AF2A-C2349268D5B3}" srcOrd="0" destOrd="0" presId="urn:microsoft.com/office/officeart/2005/8/layout/default"/>
    <dgm:cxn modelId="{484EEA9A-89E5-475A-B6D3-E25D70F139DE}" srcId="{5ADD22DA-26B8-4B3B-A792-7DA4FA85F5C0}" destId="{390D3AF1-E9E4-4A01-8AB9-8D1088416C39}" srcOrd="0" destOrd="0" parTransId="{B98B7BEB-0541-4160-A562-F0B495C3C525}" sibTransId="{76294CB7-14B5-42D1-B734-81BE0D0282B9}"/>
    <dgm:cxn modelId="{D9ECA599-7CB5-42A0-94CF-02BF5FD48B1E}" type="presOf" srcId="{6CC9EFCC-2377-433E-9A59-C708D72AC953}" destId="{DA8E72E0-ED00-49CF-A5E2-C9B86D6C4C71}" srcOrd="0" destOrd="0" presId="urn:microsoft.com/office/officeart/2005/8/layout/default"/>
    <dgm:cxn modelId="{12CE23DA-E68B-4B3C-B208-17503AF3521E}" srcId="{5ADD22DA-26B8-4B3B-A792-7DA4FA85F5C0}" destId="{6CC9EFCC-2377-433E-9A59-C708D72AC953}" srcOrd="7" destOrd="0" parTransId="{DEB60709-651F-4B81-A8A4-5D472DABCBEF}" sibTransId="{5C36B409-B7D8-418A-A88E-FB7E478E26E6}"/>
    <dgm:cxn modelId="{2434BFF4-D653-4B35-88ED-2CAD78C540AD}" type="presOf" srcId="{3F698206-531E-483E-A2E9-4912FE7B6BAB}" destId="{64861D20-C8EA-44AD-ADC8-B78E859703D7}" srcOrd="0" destOrd="0" presId="urn:microsoft.com/office/officeart/2005/8/layout/default"/>
    <dgm:cxn modelId="{A2E43E2A-416A-41E8-B548-0D1DD6107C02}" type="presOf" srcId="{51E0059D-9FA1-429A-AE55-666D2A04EB11}" destId="{4F273EED-4739-4FF4-A4B3-A2A9FBC88147}" srcOrd="0" destOrd="0" presId="urn:microsoft.com/office/officeart/2005/8/layout/default"/>
    <dgm:cxn modelId="{F33CBB1D-2072-491E-8498-84485772FB21}" type="presOf" srcId="{E4FD6471-DAB6-4922-9209-B85E76815FF3}" destId="{6443C3F2-F3FF-41D2-A3F9-3B6F1FA63150}" srcOrd="0" destOrd="0" presId="urn:microsoft.com/office/officeart/2005/8/layout/default"/>
    <dgm:cxn modelId="{513D8612-5A8A-40FC-AD79-022A27F49417}" srcId="{5ADD22DA-26B8-4B3B-A792-7DA4FA85F5C0}" destId="{3F698206-531E-483E-A2E9-4912FE7B6BAB}" srcOrd="4" destOrd="0" parTransId="{6DC86CDF-8C0F-4FAE-91EB-86D38732374B}" sibTransId="{D5A2FC7E-0AC8-4C2E-BAAD-BF54ADCD6E83}"/>
    <dgm:cxn modelId="{051A4BF0-6570-4A4E-BD9F-A0EA0056CEFE}" srcId="{5ADD22DA-26B8-4B3B-A792-7DA4FA85F5C0}" destId="{51E0059D-9FA1-429A-AE55-666D2A04EB11}" srcOrd="6" destOrd="0" parTransId="{E1BE99F4-A146-4C2F-A571-5F1628698614}" sibTransId="{8E0C3473-F394-48CF-A188-9B6FE4DF8B78}"/>
    <dgm:cxn modelId="{E76C007B-92D6-494F-81C7-B5BEC6C2D0E5}" type="presOf" srcId="{C56E881C-DB1D-4762-BF40-5A2F7360CD9D}" destId="{C05CDCE8-28AA-4538-ABC8-9C0DD61775B0}" srcOrd="0" destOrd="0" presId="urn:microsoft.com/office/officeart/2005/8/layout/default"/>
    <dgm:cxn modelId="{17A67BC4-AB4C-4049-B68C-FD46437A395C}" type="presOf" srcId="{98464FDB-D361-4713-A547-CD77FE8BD7D9}" destId="{F597ADE1-CC96-494E-9FE7-A70FA1ADC1BD}" srcOrd="0" destOrd="0" presId="urn:microsoft.com/office/officeart/2005/8/layout/default"/>
    <dgm:cxn modelId="{1219C7D1-2984-487C-A167-BB8857702535}" srcId="{5ADD22DA-26B8-4B3B-A792-7DA4FA85F5C0}" destId="{E4FD6471-DAB6-4922-9209-B85E76815FF3}" srcOrd="3" destOrd="0" parTransId="{90F565F1-DEF2-497D-8338-DC94053F388F}" sibTransId="{65BE9EFF-A335-4A70-95CA-A357701FA48A}"/>
    <dgm:cxn modelId="{BC0AF224-45B9-4123-A538-C8F0F23BB490}" srcId="{5ADD22DA-26B8-4B3B-A792-7DA4FA85F5C0}" destId="{D6C7353D-8D8D-4099-8A5B-33B80801C781}" srcOrd="8" destOrd="0" parTransId="{78623EDC-1866-4FD6-BCBB-09994F41C821}" sibTransId="{ABE5B4A0-755E-4C38-ADD6-3A0803D73AD9}"/>
    <dgm:cxn modelId="{A86C2572-B29B-45C4-8A5E-50779D21C6C2}" srcId="{5ADD22DA-26B8-4B3B-A792-7DA4FA85F5C0}" destId="{2C135A6D-1AD6-4C34-935C-49C9E576D163}" srcOrd="1" destOrd="0" parTransId="{DDFDEE8E-13D9-4254-B9FB-AA217249165E}" sibTransId="{A77FE47D-0D37-4913-9A11-D15CC9C7A974}"/>
    <dgm:cxn modelId="{6E8960DA-A76F-46FC-BA13-F0B5E518B9E2}" type="presOf" srcId="{48B65C74-F35E-47BF-BFEB-9DFEE0154DD4}" destId="{6B284945-2010-4DA9-8D1E-A085DC1488A5}" srcOrd="0" destOrd="0" presId="urn:microsoft.com/office/officeart/2005/8/layout/default"/>
    <dgm:cxn modelId="{AE8B5EA2-0C73-41B0-8C76-418A755C9C94}" srcId="{5ADD22DA-26B8-4B3B-A792-7DA4FA85F5C0}" destId="{C56E881C-DB1D-4762-BF40-5A2F7360CD9D}" srcOrd="10" destOrd="0" parTransId="{76F8E20E-0EDE-4163-92DE-44ADD739DA6B}" sibTransId="{F4759ED7-B12B-47F3-8140-63355BB20AC6}"/>
    <dgm:cxn modelId="{3AC215F2-3AAC-45D2-963F-743A918786C3}" srcId="{5ADD22DA-26B8-4B3B-A792-7DA4FA85F5C0}" destId="{98464FDB-D361-4713-A547-CD77FE8BD7D9}" srcOrd="9" destOrd="0" parTransId="{91024981-20BD-41DE-A323-1633D9FE3A69}" sibTransId="{0F4A1BC5-CEF7-4CEA-935E-D0F24156B1DB}"/>
    <dgm:cxn modelId="{0D2F2E4F-A4B3-417E-B7E9-2865E651B938}" type="presOf" srcId="{3E94E84A-AE45-426A-9851-457F79337770}" destId="{553D7924-DA4C-45E2-91F5-3B530C5DB4A8}" srcOrd="0" destOrd="0" presId="urn:microsoft.com/office/officeart/2005/8/layout/default"/>
    <dgm:cxn modelId="{B86AD0C5-8156-4213-839E-DEF31493B19A}" srcId="{5ADD22DA-26B8-4B3B-A792-7DA4FA85F5C0}" destId="{3E94E84A-AE45-426A-9851-457F79337770}" srcOrd="5" destOrd="0" parTransId="{CC887F7D-4F2B-47E5-807D-000B71570C14}" sibTransId="{1D6B33BD-6493-48A0-8FFD-5F273EF13B2A}"/>
    <dgm:cxn modelId="{78F81E4D-512F-4FE4-B818-524295CFC68D}" srcId="{5ADD22DA-26B8-4B3B-A792-7DA4FA85F5C0}" destId="{48B65C74-F35E-47BF-BFEB-9DFEE0154DD4}" srcOrd="2" destOrd="0" parTransId="{526F41CD-913B-4D13-B39F-84B73770B309}" sibTransId="{72788992-25AD-43E0-995B-D37A6757EF1D}"/>
    <dgm:cxn modelId="{6490A3F3-1780-4C3B-BB99-413CA8798D55}" type="presOf" srcId="{D6C7353D-8D8D-4099-8A5B-33B80801C781}" destId="{2B2C97EC-7BD4-437C-ACB0-D15394455052}" srcOrd="0" destOrd="0" presId="urn:microsoft.com/office/officeart/2005/8/layout/default"/>
    <dgm:cxn modelId="{6997E54B-CC4A-4245-83FA-BA24EAB1C624}" type="presOf" srcId="{390D3AF1-E9E4-4A01-8AB9-8D1088416C39}" destId="{799342EE-034D-4F1E-A93F-F238BB10E47E}" srcOrd="0" destOrd="0" presId="urn:microsoft.com/office/officeart/2005/8/layout/default"/>
    <dgm:cxn modelId="{22C0383D-C294-4A34-B942-D396D8A5BCD6}" type="presParOf" srcId="{17B368C4-A1A4-4D47-AF2A-C2349268D5B3}" destId="{799342EE-034D-4F1E-A93F-F238BB10E47E}" srcOrd="0" destOrd="0" presId="urn:microsoft.com/office/officeart/2005/8/layout/default"/>
    <dgm:cxn modelId="{9D7776B7-B7AC-4C5C-A18B-D29BB34C09BB}" type="presParOf" srcId="{17B368C4-A1A4-4D47-AF2A-C2349268D5B3}" destId="{A53D7F08-67D9-45AD-A36F-3ED07BDA4E35}" srcOrd="1" destOrd="0" presId="urn:microsoft.com/office/officeart/2005/8/layout/default"/>
    <dgm:cxn modelId="{60DFBB42-1518-4429-9942-92792A49D0C2}" type="presParOf" srcId="{17B368C4-A1A4-4D47-AF2A-C2349268D5B3}" destId="{4506B753-FC14-484F-902B-E0B21F4C2E8B}" srcOrd="2" destOrd="0" presId="urn:microsoft.com/office/officeart/2005/8/layout/default"/>
    <dgm:cxn modelId="{66712515-CFBD-4D5B-BBBB-2E291DEBBA8B}" type="presParOf" srcId="{17B368C4-A1A4-4D47-AF2A-C2349268D5B3}" destId="{CB405303-B425-4CBF-B974-EE943F440C35}" srcOrd="3" destOrd="0" presId="urn:microsoft.com/office/officeart/2005/8/layout/default"/>
    <dgm:cxn modelId="{20A98E87-583C-4408-A343-F3FCF7A6BA96}" type="presParOf" srcId="{17B368C4-A1A4-4D47-AF2A-C2349268D5B3}" destId="{6B284945-2010-4DA9-8D1E-A085DC1488A5}" srcOrd="4" destOrd="0" presId="urn:microsoft.com/office/officeart/2005/8/layout/default"/>
    <dgm:cxn modelId="{9C4DA04E-76B8-4850-B6F7-7FB5D2FD2ECF}" type="presParOf" srcId="{17B368C4-A1A4-4D47-AF2A-C2349268D5B3}" destId="{0FE906A9-D03C-452C-ABE0-3771D41F0A94}" srcOrd="5" destOrd="0" presId="urn:microsoft.com/office/officeart/2005/8/layout/default"/>
    <dgm:cxn modelId="{50A96F49-49B0-4694-B573-8395B83BEE9F}" type="presParOf" srcId="{17B368C4-A1A4-4D47-AF2A-C2349268D5B3}" destId="{6443C3F2-F3FF-41D2-A3F9-3B6F1FA63150}" srcOrd="6" destOrd="0" presId="urn:microsoft.com/office/officeart/2005/8/layout/default"/>
    <dgm:cxn modelId="{39C98373-53E0-4CD8-9051-59A05912A4A3}" type="presParOf" srcId="{17B368C4-A1A4-4D47-AF2A-C2349268D5B3}" destId="{E6B0199E-1163-4348-A2EE-3EAE5A9C7674}" srcOrd="7" destOrd="0" presId="urn:microsoft.com/office/officeart/2005/8/layout/default"/>
    <dgm:cxn modelId="{26843A98-AB8C-463B-896E-CAFD6748E206}" type="presParOf" srcId="{17B368C4-A1A4-4D47-AF2A-C2349268D5B3}" destId="{64861D20-C8EA-44AD-ADC8-B78E859703D7}" srcOrd="8" destOrd="0" presId="urn:microsoft.com/office/officeart/2005/8/layout/default"/>
    <dgm:cxn modelId="{21330228-C471-47A6-9536-66597AED7366}" type="presParOf" srcId="{17B368C4-A1A4-4D47-AF2A-C2349268D5B3}" destId="{803E654E-C28E-4837-A0B4-60307B089BBC}" srcOrd="9" destOrd="0" presId="urn:microsoft.com/office/officeart/2005/8/layout/default"/>
    <dgm:cxn modelId="{EE9471ED-9B18-4D94-9E6A-3235710170A0}" type="presParOf" srcId="{17B368C4-A1A4-4D47-AF2A-C2349268D5B3}" destId="{553D7924-DA4C-45E2-91F5-3B530C5DB4A8}" srcOrd="10" destOrd="0" presId="urn:microsoft.com/office/officeart/2005/8/layout/default"/>
    <dgm:cxn modelId="{3E2882F2-B006-4C5C-857C-75C52A2F958C}" type="presParOf" srcId="{17B368C4-A1A4-4D47-AF2A-C2349268D5B3}" destId="{853B2AD1-211C-4052-93D4-44AF49F30720}" srcOrd="11" destOrd="0" presId="urn:microsoft.com/office/officeart/2005/8/layout/default"/>
    <dgm:cxn modelId="{46DDDC70-72DC-4BD9-B3AB-1BD2E0335DB6}" type="presParOf" srcId="{17B368C4-A1A4-4D47-AF2A-C2349268D5B3}" destId="{4F273EED-4739-4FF4-A4B3-A2A9FBC88147}" srcOrd="12" destOrd="0" presId="urn:microsoft.com/office/officeart/2005/8/layout/default"/>
    <dgm:cxn modelId="{BAE82520-E1EF-4B8A-8B71-F32D232FA439}" type="presParOf" srcId="{17B368C4-A1A4-4D47-AF2A-C2349268D5B3}" destId="{4A4EFC53-7542-41B0-8B27-1A181A5AB92B}" srcOrd="13" destOrd="0" presId="urn:microsoft.com/office/officeart/2005/8/layout/default"/>
    <dgm:cxn modelId="{6F8544E0-7869-48D6-951A-2D2F2BDAC50E}" type="presParOf" srcId="{17B368C4-A1A4-4D47-AF2A-C2349268D5B3}" destId="{DA8E72E0-ED00-49CF-A5E2-C9B86D6C4C71}" srcOrd="14" destOrd="0" presId="urn:microsoft.com/office/officeart/2005/8/layout/default"/>
    <dgm:cxn modelId="{2AE77FB7-5D5A-4282-9628-717EC33C3997}" type="presParOf" srcId="{17B368C4-A1A4-4D47-AF2A-C2349268D5B3}" destId="{541AC9A1-DA53-4247-A53C-689F673027B6}" srcOrd="15" destOrd="0" presId="urn:microsoft.com/office/officeart/2005/8/layout/default"/>
    <dgm:cxn modelId="{73D0A0EA-A8DE-4C28-81C1-51F05491AAD7}" type="presParOf" srcId="{17B368C4-A1A4-4D47-AF2A-C2349268D5B3}" destId="{2B2C97EC-7BD4-437C-ACB0-D15394455052}" srcOrd="16" destOrd="0" presId="urn:microsoft.com/office/officeart/2005/8/layout/default"/>
    <dgm:cxn modelId="{C097959E-07CF-44F7-AAFD-6123501DBC4B}" type="presParOf" srcId="{17B368C4-A1A4-4D47-AF2A-C2349268D5B3}" destId="{657E9C4D-F3C1-4DC4-B14B-90AE7721490B}" srcOrd="17" destOrd="0" presId="urn:microsoft.com/office/officeart/2005/8/layout/default"/>
    <dgm:cxn modelId="{1CE3F441-44ED-4D12-910B-2BC13AF5246E}" type="presParOf" srcId="{17B368C4-A1A4-4D47-AF2A-C2349268D5B3}" destId="{F597ADE1-CC96-494E-9FE7-A70FA1ADC1BD}" srcOrd="18" destOrd="0" presId="urn:microsoft.com/office/officeart/2005/8/layout/default"/>
    <dgm:cxn modelId="{86CE3352-BEAB-45FF-9A45-AB337E8C1B9F}" type="presParOf" srcId="{17B368C4-A1A4-4D47-AF2A-C2349268D5B3}" destId="{9EB7F571-9607-4131-82F7-08F239942503}" srcOrd="19" destOrd="0" presId="urn:microsoft.com/office/officeart/2005/8/layout/default"/>
    <dgm:cxn modelId="{B1EC7185-F94A-4BDC-A709-DC7EBAE6F8A4}" type="presParOf" srcId="{17B368C4-A1A4-4D47-AF2A-C2349268D5B3}" destId="{C05CDCE8-28AA-4538-ABC8-9C0DD61775B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D3AF1-E9E4-4A01-8AB9-8D1088416C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1. Mandatory and composite field validation.</a:t>
          </a:r>
          <a:endParaRPr lang="en-US" sz="1800" b="0" dirty="0"/>
        </a:p>
      </dgm:t>
    </dgm:pt>
    <dgm:pt modelId="{B98B7BEB-0541-4160-A562-F0B495C3C525}" type="parTrans" cxnId="{484EEA9A-89E5-475A-B6D3-E25D70F139DE}">
      <dgm:prSet/>
      <dgm:spPr/>
      <dgm:t>
        <a:bodyPr/>
        <a:lstStyle/>
        <a:p>
          <a:endParaRPr lang="en-US"/>
        </a:p>
      </dgm:t>
    </dgm:pt>
    <dgm:pt modelId="{76294CB7-14B5-42D1-B734-81BE0D0282B9}" type="sibTrans" cxnId="{484EEA9A-89E5-475A-B6D3-E25D70F139DE}">
      <dgm:prSet/>
      <dgm:spPr/>
      <dgm:t>
        <a:bodyPr/>
        <a:lstStyle/>
        <a:p>
          <a:endParaRPr lang="en-US"/>
        </a:p>
      </dgm:t>
    </dgm:pt>
    <dgm:pt modelId="{1F253814-DD69-44E4-A9B2-E155BB1C11D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2. Error message not mandatory for optional field.</a:t>
          </a:r>
          <a:endParaRPr lang="en-US" sz="1800" b="0" dirty="0"/>
        </a:p>
      </dgm:t>
    </dgm:pt>
    <dgm:pt modelId="{77DA90D0-C262-4FE5-BAC5-87DD1EA467E9}" type="parTrans" cxnId="{4F2D16EB-5E47-4208-B2BF-FCD766A0FCD8}">
      <dgm:prSet/>
      <dgm:spPr/>
      <dgm:t>
        <a:bodyPr/>
        <a:lstStyle/>
        <a:p>
          <a:endParaRPr lang="en-US"/>
        </a:p>
      </dgm:t>
    </dgm:pt>
    <dgm:pt modelId="{AF77A9B4-B3C4-4D5A-ADF2-E63577BECE8C}" type="sibTrans" cxnId="{4F2D16EB-5E47-4208-B2BF-FCD766A0FCD8}">
      <dgm:prSet/>
      <dgm:spPr/>
      <dgm:t>
        <a:bodyPr/>
        <a:lstStyle/>
        <a:p>
          <a:endParaRPr lang="en-US"/>
        </a:p>
      </dgm:t>
    </dgm:pt>
    <dgm:pt modelId="{AF2737AB-1344-437D-B52E-E0CC2AE1856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3. Numeric field does not accept the alpha numeric and proper error message display.</a:t>
          </a:r>
          <a:endParaRPr lang="en-US" sz="1800" b="0" dirty="0"/>
        </a:p>
      </dgm:t>
    </dgm:pt>
    <dgm:pt modelId="{DCF97EFD-65A2-4271-99ED-088BB805E340}" type="parTrans" cxnId="{B5D5238D-70A7-4EC1-B40D-2404E1541E22}">
      <dgm:prSet/>
      <dgm:spPr/>
      <dgm:t>
        <a:bodyPr/>
        <a:lstStyle/>
        <a:p>
          <a:endParaRPr lang="en-US"/>
        </a:p>
      </dgm:t>
    </dgm:pt>
    <dgm:pt modelId="{46B5D84B-BE13-45B2-88FD-0F72A8D0E6B2}" type="sibTrans" cxnId="{B5D5238D-70A7-4EC1-B40D-2404E1541E22}">
      <dgm:prSet/>
      <dgm:spPr/>
      <dgm:t>
        <a:bodyPr/>
        <a:lstStyle/>
        <a:p>
          <a:endParaRPr lang="en-US"/>
        </a:p>
      </dgm:t>
    </dgm:pt>
    <dgm:pt modelId="{FE051826-469D-4BCC-B7A7-8A45ECBC716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4. Max length checking for specific input field </a:t>
          </a:r>
          <a:r>
            <a:rPr lang="en-US" sz="1600" dirty="0" smtClean="0"/>
            <a:t>(e.g. Credit card number, Account number).</a:t>
          </a:r>
          <a:endParaRPr lang="en-US" sz="1800" b="0" dirty="0"/>
        </a:p>
      </dgm:t>
    </dgm:pt>
    <dgm:pt modelId="{23B271BF-56D8-4401-9EB6-B987F97ABF6E}" type="parTrans" cxnId="{EB9C8E59-1660-43F3-B8D4-0AA819EE5F96}">
      <dgm:prSet/>
      <dgm:spPr/>
      <dgm:t>
        <a:bodyPr/>
        <a:lstStyle/>
        <a:p>
          <a:endParaRPr lang="en-US"/>
        </a:p>
      </dgm:t>
    </dgm:pt>
    <dgm:pt modelId="{09C8CE85-B56B-4950-98BD-C7F682162CBB}" type="sibTrans" cxnId="{EB9C8E59-1660-43F3-B8D4-0AA819EE5F96}">
      <dgm:prSet/>
      <dgm:spPr/>
      <dgm:t>
        <a:bodyPr/>
        <a:lstStyle/>
        <a:p>
          <a:endParaRPr lang="en-US"/>
        </a:p>
      </dgm:t>
    </dgm:pt>
    <dgm:pt modelId="{8E9A69E4-DA11-4090-BFEF-877E90446C8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5. Confirmation message for Insert/update/</a:t>
          </a:r>
        </a:p>
        <a:p>
          <a:pPr algn="ctr"/>
          <a:r>
            <a:rPr lang="en-US" sz="1800" dirty="0" smtClean="0"/>
            <a:t>delete operations.</a:t>
          </a:r>
          <a:endParaRPr lang="en-US" sz="1800" b="0" dirty="0"/>
        </a:p>
      </dgm:t>
    </dgm:pt>
    <dgm:pt modelId="{790E558D-024E-42E0-B5A9-160D66FDFE9A}" type="parTrans" cxnId="{7239FE0D-DFFC-4D46-9382-E7AF8E16D207}">
      <dgm:prSet/>
      <dgm:spPr/>
      <dgm:t>
        <a:bodyPr/>
        <a:lstStyle/>
        <a:p>
          <a:endParaRPr lang="en-US"/>
        </a:p>
      </dgm:t>
    </dgm:pt>
    <dgm:pt modelId="{50870145-3946-4280-AFE8-DD90EB92110A}" type="sibTrans" cxnId="{7239FE0D-DFFC-4D46-9382-E7AF8E16D207}">
      <dgm:prSet/>
      <dgm:spPr/>
      <dgm:t>
        <a:bodyPr/>
        <a:lstStyle/>
        <a:p>
          <a:endParaRPr lang="en-US"/>
        </a:p>
      </dgm:t>
    </dgm:pt>
    <dgm:pt modelId="{A23C81E2-70C6-4C93-A0F6-B0E5A09266B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6. Correct format of amount value.(Should be numeric)</a:t>
          </a:r>
          <a:endParaRPr lang="en-US" sz="1800" b="0" dirty="0"/>
        </a:p>
      </dgm:t>
    </dgm:pt>
    <dgm:pt modelId="{0093CC9F-F164-4F77-9C09-A650F2B32715}" type="parTrans" cxnId="{CCDC865C-95ED-4C66-9A45-792BAFD4E37A}">
      <dgm:prSet/>
      <dgm:spPr/>
      <dgm:t>
        <a:bodyPr/>
        <a:lstStyle/>
        <a:p>
          <a:endParaRPr lang="en-US"/>
        </a:p>
      </dgm:t>
    </dgm:pt>
    <dgm:pt modelId="{4ED6CF2F-08FE-4CF2-961A-A90FEAB7BBD6}" type="sibTrans" cxnId="{CCDC865C-95ED-4C66-9A45-792BAFD4E37A}">
      <dgm:prSet/>
      <dgm:spPr/>
      <dgm:t>
        <a:bodyPr/>
        <a:lstStyle/>
        <a:p>
          <a:endParaRPr lang="en-US"/>
        </a:p>
      </dgm:t>
    </dgm:pt>
    <dgm:pt modelId="{22F764B4-1EEF-460E-A970-52DA25B5749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7. Uploaded documents are opened and generated properly.</a:t>
          </a:r>
          <a:endParaRPr lang="en-US" sz="1800" b="0" dirty="0"/>
        </a:p>
      </dgm:t>
    </dgm:pt>
    <dgm:pt modelId="{9411031B-C8D0-458A-9315-4A6D2E8BD40E}" type="parTrans" cxnId="{651586B3-A962-4F38-A64A-284C00C3507B}">
      <dgm:prSet/>
      <dgm:spPr/>
      <dgm:t>
        <a:bodyPr/>
        <a:lstStyle/>
        <a:p>
          <a:endParaRPr lang="en-US"/>
        </a:p>
      </dgm:t>
    </dgm:pt>
    <dgm:pt modelId="{022536C7-134C-4954-873C-8B0AFDA72A99}" type="sibTrans" cxnId="{651586B3-A962-4F38-A64A-284C00C3507B}">
      <dgm:prSet/>
      <dgm:spPr/>
      <dgm:t>
        <a:bodyPr/>
        <a:lstStyle/>
        <a:p>
          <a:endParaRPr lang="en-US"/>
        </a:p>
      </dgm:t>
    </dgm:pt>
    <dgm:pt modelId="{967EA9AD-D38B-45D9-B7A5-5924D2EC646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8. Validation</a:t>
          </a:r>
          <a:r>
            <a:rPr lang="en-US" sz="1600" dirty="0" smtClean="0"/>
            <a:t> </a:t>
          </a:r>
          <a:r>
            <a:rPr lang="en-US" sz="1400" dirty="0" smtClean="0"/>
            <a:t>(Equivalence partitioning/Boundary value analysis/Positive testing/Negative/Page Refreshing  ).</a:t>
          </a:r>
          <a:endParaRPr lang="en-US" sz="1800" b="0" dirty="0"/>
        </a:p>
      </dgm:t>
    </dgm:pt>
    <dgm:pt modelId="{2438DE40-5A4D-4689-A2EB-0DC5F343043F}" type="parTrans" cxnId="{9FEDB9CD-FF69-4D50-ADCD-899E8C7F724D}">
      <dgm:prSet/>
      <dgm:spPr/>
      <dgm:t>
        <a:bodyPr/>
        <a:lstStyle/>
        <a:p>
          <a:endParaRPr lang="en-US"/>
        </a:p>
      </dgm:t>
    </dgm:pt>
    <dgm:pt modelId="{47C41B29-877E-4C23-8B91-2F0037D3D767}" type="sibTrans" cxnId="{9FEDB9CD-FF69-4D50-ADCD-899E8C7F724D}">
      <dgm:prSet/>
      <dgm:spPr/>
      <dgm:t>
        <a:bodyPr/>
        <a:lstStyle/>
        <a:p>
          <a:endParaRPr lang="en-US"/>
        </a:p>
      </dgm:t>
    </dgm:pt>
    <dgm:pt modelId="{74609E42-89D5-4A51-92CD-BFA34753DCD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9. System works properly with multiple browsers.</a:t>
          </a:r>
          <a:endParaRPr lang="en-US" sz="1800" b="0" dirty="0"/>
        </a:p>
      </dgm:t>
    </dgm:pt>
    <dgm:pt modelId="{B7A9367A-2C48-4287-8D36-A12B141648E9}" type="parTrans" cxnId="{7E07B1B3-317F-4367-B18F-3B432B74079A}">
      <dgm:prSet/>
      <dgm:spPr/>
      <dgm:t>
        <a:bodyPr/>
        <a:lstStyle/>
        <a:p>
          <a:endParaRPr lang="en-US"/>
        </a:p>
      </dgm:t>
    </dgm:pt>
    <dgm:pt modelId="{EA20E6FC-D60D-4B81-BCE0-DBEB3E4F82A8}" type="sibTrans" cxnId="{7E07B1B3-317F-4367-B18F-3B432B74079A}">
      <dgm:prSet/>
      <dgm:spPr/>
      <dgm:t>
        <a:bodyPr/>
        <a:lstStyle/>
        <a:p>
          <a:endParaRPr lang="en-US"/>
        </a:p>
      </dgm:t>
    </dgm:pt>
    <dgm:pt modelId="{A991C461-893A-49F3-A168-44DFDDA29A3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10. Pagination works and number shows properly.</a:t>
          </a:r>
          <a:endParaRPr lang="en-US" sz="1800" b="0" dirty="0"/>
        </a:p>
      </dgm:t>
    </dgm:pt>
    <dgm:pt modelId="{AB25860F-C5A7-43CD-AD34-40CFABB3F759}" type="parTrans" cxnId="{92EB5729-D474-4802-B361-23FDCA11CD8F}">
      <dgm:prSet/>
      <dgm:spPr/>
      <dgm:t>
        <a:bodyPr/>
        <a:lstStyle/>
        <a:p>
          <a:endParaRPr lang="en-US"/>
        </a:p>
      </dgm:t>
    </dgm:pt>
    <dgm:pt modelId="{5AD54869-690A-47CA-940D-22C84D023E34}" type="sibTrans" cxnId="{92EB5729-D474-4802-B361-23FDCA11CD8F}">
      <dgm:prSet/>
      <dgm:spPr/>
      <dgm:t>
        <a:bodyPr/>
        <a:lstStyle/>
        <a:p>
          <a:endParaRPr lang="en-US"/>
        </a:p>
      </dgm:t>
    </dgm:pt>
    <dgm:pt modelId="{758AAD97-EAEA-4ACD-93A9-F841A3194A37}" type="pres">
      <dgm:prSet presAssocID="{5ADD22DA-26B8-4B3B-A792-7DA4FA85F5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0567A-1061-4D11-A600-08F68B8D4C50}" type="pres">
      <dgm:prSet presAssocID="{390D3AF1-E9E4-4A01-8AB9-8D1088416C39}" presName="node" presStyleLbl="node1" presStyleIdx="0" presStyleCnt="10" custScaleY="165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894A6-3F3A-452E-84BB-75DC8B26E541}" type="pres">
      <dgm:prSet presAssocID="{76294CB7-14B5-42D1-B734-81BE0D0282B9}" presName="sibTrans" presStyleCnt="0"/>
      <dgm:spPr/>
    </dgm:pt>
    <dgm:pt modelId="{80900FB4-9FA7-4051-A8F2-FE057B638C98}" type="pres">
      <dgm:prSet presAssocID="{1F253814-DD69-44E4-A9B2-E155BB1C11D8}" presName="node" presStyleLbl="node1" presStyleIdx="1" presStyleCnt="10" custScaleY="165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2FE7C-6C24-40E6-B7C7-5F90E57FA1C5}" type="pres">
      <dgm:prSet presAssocID="{AF77A9B4-B3C4-4D5A-ADF2-E63577BECE8C}" presName="sibTrans" presStyleCnt="0"/>
      <dgm:spPr/>
    </dgm:pt>
    <dgm:pt modelId="{C226FF39-6900-453E-A60E-A5E009126D42}" type="pres">
      <dgm:prSet presAssocID="{AF2737AB-1344-437D-B52E-E0CC2AE18568}" presName="node" presStyleLbl="node1" presStyleIdx="2" presStyleCnt="10" custScaleY="165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EC6D-BFA2-42D3-908F-2B4147281985}" type="pres">
      <dgm:prSet presAssocID="{46B5D84B-BE13-45B2-88FD-0F72A8D0E6B2}" presName="sibTrans" presStyleCnt="0"/>
      <dgm:spPr/>
    </dgm:pt>
    <dgm:pt modelId="{90300BD3-DEE0-45D1-A1EA-42C058E19964}" type="pres">
      <dgm:prSet presAssocID="{FE051826-469D-4BCC-B7A7-8A45ECBC7163}" presName="node" presStyleLbl="node1" presStyleIdx="3" presStyleCnt="10" custScaleY="165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5E147-0946-4755-8548-5E7FFEFF8D1B}" type="pres">
      <dgm:prSet presAssocID="{09C8CE85-B56B-4950-98BD-C7F682162CBB}" presName="sibTrans" presStyleCnt="0"/>
      <dgm:spPr/>
    </dgm:pt>
    <dgm:pt modelId="{3D01D360-2199-4C81-AC78-DB869FE7E143}" type="pres">
      <dgm:prSet presAssocID="{8E9A69E4-DA11-4090-BFEF-877E90446C86}" presName="node" presStyleLbl="node1" presStyleIdx="4" presStyleCnt="10" custScaleY="12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13598-BB0F-4ADC-AACC-7873D33138F6}" type="pres">
      <dgm:prSet presAssocID="{50870145-3946-4280-AFE8-DD90EB92110A}" presName="sibTrans" presStyleCnt="0"/>
      <dgm:spPr/>
    </dgm:pt>
    <dgm:pt modelId="{D802150E-63AF-4B80-A259-4C2EFF43FAA9}" type="pres">
      <dgm:prSet presAssocID="{A23C81E2-70C6-4C93-A0F6-B0E5A09266BF}" presName="node" presStyleLbl="node1" presStyleIdx="5" presStyleCnt="10" custScaleY="12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FCFA3-FE92-4B14-8A0D-CAC286151E7C}" type="pres">
      <dgm:prSet presAssocID="{4ED6CF2F-08FE-4CF2-961A-A90FEAB7BBD6}" presName="sibTrans" presStyleCnt="0"/>
      <dgm:spPr/>
    </dgm:pt>
    <dgm:pt modelId="{6DE64610-113A-446D-AAED-843B9386EC5D}" type="pres">
      <dgm:prSet presAssocID="{22F764B4-1EEF-460E-A970-52DA25B57499}" presName="node" presStyleLbl="node1" presStyleIdx="6" presStyleCnt="10" custScaleY="12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CB2B2-30FB-4FE2-9744-AE86536F8A00}" type="pres">
      <dgm:prSet presAssocID="{022536C7-134C-4954-873C-8B0AFDA72A99}" presName="sibTrans" presStyleCnt="0"/>
      <dgm:spPr/>
    </dgm:pt>
    <dgm:pt modelId="{8A7D0B38-22D0-4ED4-A708-24249CE2EE4F}" type="pres">
      <dgm:prSet presAssocID="{967EA9AD-D38B-45D9-B7A5-5924D2EC6461}" presName="node" presStyleLbl="node1" presStyleIdx="7" presStyleCnt="10" custScaleY="12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6756-28F0-4D3F-BA38-98710C3B4B07}" type="pres">
      <dgm:prSet presAssocID="{47C41B29-877E-4C23-8B91-2F0037D3D767}" presName="sibTrans" presStyleCnt="0"/>
      <dgm:spPr/>
    </dgm:pt>
    <dgm:pt modelId="{6B649797-2CD5-459D-A8EB-EA80FF8149F4}" type="pres">
      <dgm:prSet presAssocID="{74609E42-89D5-4A51-92CD-BFA34753DCD3}" presName="node" presStyleLbl="node1" presStyleIdx="8" presStyleCnt="10" custScaleY="12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ADA3E-165E-4D38-AA22-C7651B5C53BD}" type="pres">
      <dgm:prSet presAssocID="{EA20E6FC-D60D-4B81-BCE0-DBEB3E4F82A8}" presName="sibTrans" presStyleCnt="0"/>
      <dgm:spPr/>
    </dgm:pt>
    <dgm:pt modelId="{87209441-555B-49C6-8B14-A88E179F0F1A}" type="pres">
      <dgm:prSet presAssocID="{A991C461-893A-49F3-A168-44DFDDA29A32}" presName="node" presStyleLbl="node1" presStyleIdx="9" presStyleCnt="10" custScaleY="12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C8E59-1660-43F3-B8D4-0AA819EE5F96}" srcId="{5ADD22DA-26B8-4B3B-A792-7DA4FA85F5C0}" destId="{FE051826-469D-4BCC-B7A7-8A45ECBC7163}" srcOrd="3" destOrd="0" parTransId="{23B271BF-56D8-4401-9EB6-B987F97ABF6E}" sibTransId="{09C8CE85-B56B-4950-98BD-C7F682162CBB}"/>
    <dgm:cxn modelId="{DED53579-8E9A-4A93-90DF-EA22163DA994}" type="presOf" srcId="{A23C81E2-70C6-4C93-A0F6-B0E5A09266BF}" destId="{D802150E-63AF-4B80-A259-4C2EFF43FAA9}" srcOrd="0" destOrd="0" presId="urn:microsoft.com/office/officeart/2005/8/layout/default"/>
    <dgm:cxn modelId="{CCDC865C-95ED-4C66-9A45-792BAFD4E37A}" srcId="{5ADD22DA-26B8-4B3B-A792-7DA4FA85F5C0}" destId="{A23C81E2-70C6-4C93-A0F6-B0E5A09266BF}" srcOrd="5" destOrd="0" parTransId="{0093CC9F-F164-4F77-9C09-A650F2B32715}" sibTransId="{4ED6CF2F-08FE-4CF2-961A-A90FEAB7BBD6}"/>
    <dgm:cxn modelId="{B5D5238D-70A7-4EC1-B40D-2404E1541E22}" srcId="{5ADD22DA-26B8-4B3B-A792-7DA4FA85F5C0}" destId="{AF2737AB-1344-437D-B52E-E0CC2AE18568}" srcOrd="2" destOrd="0" parTransId="{DCF97EFD-65A2-4271-99ED-088BB805E340}" sibTransId="{46B5D84B-BE13-45B2-88FD-0F72A8D0E6B2}"/>
    <dgm:cxn modelId="{C3CF0E9B-A84B-4BF2-AD61-D2F7A2E42916}" type="presOf" srcId="{5ADD22DA-26B8-4B3B-A792-7DA4FA85F5C0}" destId="{758AAD97-EAEA-4ACD-93A9-F841A3194A37}" srcOrd="0" destOrd="0" presId="urn:microsoft.com/office/officeart/2005/8/layout/default"/>
    <dgm:cxn modelId="{484EEA9A-89E5-475A-B6D3-E25D70F139DE}" srcId="{5ADD22DA-26B8-4B3B-A792-7DA4FA85F5C0}" destId="{390D3AF1-E9E4-4A01-8AB9-8D1088416C39}" srcOrd="0" destOrd="0" parTransId="{B98B7BEB-0541-4160-A562-F0B495C3C525}" sibTransId="{76294CB7-14B5-42D1-B734-81BE0D0282B9}"/>
    <dgm:cxn modelId="{A31F1361-D3DC-4DE7-A39B-A01118D07215}" type="presOf" srcId="{1F253814-DD69-44E4-A9B2-E155BB1C11D8}" destId="{80900FB4-9FA7-4051-A8F2-FE057B638C98}" srcOrd="0" destOrd="0" presId="urn:microsoft.com/office/officeart/2005/8/layout/default"/>
    <dgm:cxn modelId="{9FEDB9CD-FF69-4D50-ADCD-899E8C7F724D}" srcId="{5ADD22DA-26B8-4B3B-A792-7DA4FA85F5C0}" destId="{967EA9AD-D38B-45D9-B7A5-5924D2EC6461}" srcOrd="7" destOrd="0" parTransId="{2438DE40-5A4D-4689-A2EB-0DC5F343043F}" sibTransId="{47C41B29-877E-4C23-8B91-2F0037D3D767}"/>
    <dgm:cxn modelId="{78DC84C1-CDF7-4392-B850-88941E4DFDEE}" type="presOf" srcId="{74609E42-89D5-4A51-92CD-BFA34753DCD3}" destId="{6B649797-2CD5-459D-A8EB-EA80FF8149F4}" srcOrd="0" destOrd="0" presId="urn:microsoft.com/office/officeart/2005/8/layout/default"/>
    <dgm:cxn modelId="{92EB5729-D474-4802-B361-23FDCA11CD8F}" srcId="{5ADD22DA-26B8-4B3B-A792-7DA4FA85F5C0}" destId="{A991C461-893A-49F3-A168-44DFDDA29A32}" srcOrd="9" destOrd="0" parTransId="{AB25860F-C5A7-43CD-AD34-40CFABB3F759}" sibTransId="{5AD54869-690A-47CA-940D-22C84D023E34}"/>
    <dgm:cxn modelId="{A1DE9053-5EEA-4F77-B857-260027EE701A}" type="presOf" srcId="{967EA9AD-D38B-45D9-B7A5-5924D2EC6461}" destId="{8A7D0B38-22D0-4ED4-A708-24249CE2EE4F}" srcOrd="0" destOrd="0" presId="urn:microsoft.com/office/officeart/2005/8/layout/default"/>
    <dgm:cxn modelId="{C43BF6D7-934C-42DB-BEFF-F420B74D600B}" type="presOf" srcId="{A991C461-893A-49F3-A168-44DFDDA29A32}" destId="{87209441-555B-49C6-8B14-A88E179F0F1A}" srcOrd="0" destOrd="0" presId="urn:microsoft.com/office/officeart/2005/8/layout/default"/>
    <dgm:cxn modelId="{F9C4DBA4-C86C-422E-81EB-6085644CB263}" type="presOf" srcId="{AF2737AB-1344-437D-B52E-E0CC2AE18568}" destId="{C226FF39-6900-453E-A60E-A5E009126D42}" srcOrd="0" destOrd="0" presId="urn:microsoft.com/office/officeart/2005/8/layout/default"/>
    <dgm:cxn modelId="{651586B3-A962-4F38-A64A-284C00C3507B}" srcId="{5ADD22DA-26B8-4B3B-A792-7DA4FA85F5C0}" destId="{22F764B4-1EEF-460E-A970-52DA25B57499}" srcOrd="6" destOrd="0" parTransId="{9411031B-C8D0-458A-9315-4A6D2E8BD40E}" sibTransId="{022536C7-134C-4954-873C-8B0AFDA72A99}"/>
    <dgm:cxn modelId="{4F2D16EB-5E47-4208-B2BF-FCD766A0FCD8}" srcId="{5ADD22DA-26B8-4B3B-A792-7DA4FA85F5C0}" destId="{1F253814-DD69-44E4-A9B2-E155BB1C11D8}" srcOrd="1" destOrd="0" parTransId="{77DA90D0-C262-4FE5-BAC5-87DD1EA467E9}" sibTransId="{AF77A9B4-B3C4-4D5A-ADF2-E63577BECE8C}"/>
    <dgm:cxn modelId="{7E07B1B3-317F-4367-B18F-3B432B74079A}" srcId="{5ADD22DA-26B8-4B3B-A792-7DA4FA85F5C0}" destId="{74609E42-89D5-4A51-92CD-BFA34753DCD3}" srcOrd="8" destOrd="0" parTransId="{B7A9367A-2C48-4287-8D36-A12B141648E9}" sibTransId="{EA20E6FC-D60D-4B81-BCE0-DBEB3E4F82A8}"/>
    <dgm:cxn modelId="{7239FE0D-DFFC-4D46-9382-E7AF8E16D207}" srcId="{5ADD22DA-26B8-4B3B-A792-7DA4FA85F5C0}" destId="{8E9A69E4-DA11-4090-BFEF-877E90446C86}" srcOrd="4" destOrd="0" parTransId="{790E558D-024E-42E0-B5A9-160D66FDFE9A}" sibTransId="{50870145-3946-4280-AFE8-DD90EB92110A}"/>
    <dgm:cxn modelId="{9EBA1258-AF94-44A6-9A28-61A2B11F0380}" type="presOf" srcId="{22F764B4-1EEF-460E-A970-52DA25B57499}" destId="{6DE64610-113A-446D-AAED-843B9386EC5D}" srcOrd="0" destOrd="0" presId="urn:microsoft.com/office/officeart/2005/8/layout/default"/>
    <dgm:cxn modelId="{550E7C5E-90EE-4D42-A026-16280B7F9C56}" type="presOf" srcId="{8E9A69E4-DA11-4090-BFEF-877E90446C86}" destId="{3D01D360-2199-4C81-AC78-DB869FE7E143}" srcOrd="0" destOrd="0" presId="urn:microsoft.com/office/officeart/2005/8/layout/default"/>
    <dgm:cxn modelId="{BC4D0ED9-047F-478F-91FF-DC4F04FEF1CF}" type="presOf" srcId="{FE051826-469D-4BCC-B7A7-8A45ECBC7163}" destId="{90300BD3-DEE0-45D1-A1EA-42C058E19964}" srcOrd="0" destOrd="0" presId="urn:microsoft.com/office/officeart/2005/8/layout/default"/>
    <dgm:cxn modelId="{CE91492E-0910-411D-B665-BFBD0035437C}" type="presOf" srcId="{390D3AF1-E9E4-4A01-8AB9-8D1088416C39}" destId="{6930567A-1061-4D11-A600-08F68B8D4C50}" srcOrd="0" destOrd="0" presId="urn:microsoft.com/office/officeart/2005/8/layout/default"/>
    <dgm:cxn modelId="{973144C0-A5F1-4409-A558-F20C79F1C063}" type="presParOf" srcId="{758AAD97-EAEA-4ACD-93A9-F841A3194A37}" destId="{6930567A-1061-4D11-A600-08F68B8D4C50}" srcOrd="0" destOrd="0" presId="urn:microsoft.com/office/officeart/2005/8/layout/default"/>
    <dgm:cxn modelId="{E78E8244-53EA-4BED-AC0D-BA08D7453641}" type="presParOf" srcId="{758AAD97-EAEA-4ACD-93A9-F841A3194A37}" destId="{A53894A6-3F3A-452E-84BB-75DC8B26E541}" srcOrd="1" destOrd="0" presId="urn:microsoft.com/office/officeart/2005/8/layout/default"/>
    <dgm:cxn modelId="{972BD3BC-5992-4F92-9D72-E0D512899617}" type="presParOf" srcId="{758AAD97-EAEA-4ACD-93A9-F841A3194A37}" destId="{80900FB4-9FA7-4051-A8F2-FE057B638C98}" srcOrd="2" destOrd="0" presId="urn:microsoft.com/office/officeart/2005/8/layout/default"/>
    <dgm:cxn modelId="{703EB794-149B-441C-9779-968C55A82223}" type="presParOf" srcId="{758AAD97-EAEA-4ACD-93A9-F841A3194A37}" destId="{B112FE7C-6C24-40E6-B7C7-5F90E57FA1C5}" srcOrd="3" destOrd="0" presId="urn:microsoft.com/office/officeart/2005/8/layout/default"/>
    <dgm:cxn modelId="{8D8573EF-DF98-4B16-BF6A-F4A351003217}" type="presParOf" srcId="{758AAD97-EAEA-4ACD-93A9-F841A3194A37}" destId="{C226FF39-6900-453E-A60E-A5E009126D42}" srcOrd="4" destOrd="0" presId="urn:microsoft.com/office/officeart/2005/8/layout/default"/>
    <dgm:cxn modelId="{CBC2316C-6F0E-479B-BBF9-9E35EEB88F43}" type="presParOf" srcId="{758AAD97-EAEA-4ACD-93A9-F841A3194A37}" destId="{20F8EC6D-BFA2-42D3-908F-2B4147281985}" srcOrd="5" destOrd="0" presId="urn:microsoft.com/office/officeart/2005/8/layout/default"/>
    <dgm:cxn modelId="{72FA0ADA-51B9-4D91-BDB7-5A915A81036B}" type="presParOf" srcId="{758AAD97-EAEA-4ACD-93A9-F841A3194A37}" destId="{90300BD3-DEE0-45D1-A1EA-42C058E19964}" srcOrd="6" destOrd="0" presId="urn:microsoft.com/office/officeart/2005/8/layout/default"/>
    <dgm:cxn modelId="{6D114BA1-562F-423B-BEDB-5D306F5997BA}" type="presParOf" srcId="{758AAD97-EAEA-4ACD-93A9-F841A3194A37}" destId="{4625E147-0946-4755-8548-5E7FFEFF8D1B}" srcOrd="7" destOrd="0" presId="urn:microsoft.com/office/officeart/2005/8/layout/default"/>
    <dgm:cxn modelId="{2EEBA0A9-4ABB-47D1-B0F2-7001B9B6E721}" type="presParOf" srcId="{758AAD97-EAEA-4ACD-93A9-F841A3194A37}" destId="{3D01D360-2199-4C81-AC78-DB869FE7E143}" srcOrd="8" destOrd="0" presId="urn:microsoft.com/office/officeart/2005/8/layout/default"/>
    <dgm:cxn modelId="{107C270F-5E65-46B8-8A53-40A021604F5E}" type="presParOf" srcId="{758AAD97-EAEA-4ACD-93A9-F841A3194A37}" destId="{DBE13598-BB0F-4ADC-AACC-7873D33138F6}" srcOrd="9" destOrd="0" presId="urn:microsoft.com/office/officeart/2005/8/layout/default"/>
    <dgm:cxn modelId="{8CF684B1-3DA9-4770-90F2-7B6180C7D2A8}" type="presParOf" srcId="{758AAD97-EAEA-4ACD-93A9-F841A3194A37}" destId="{D802150E-63AF-4B80-A259-4C2EFF43FAA9}" srcOrd="10" destOrd="0" presId="urn:microsoft.com/office/officeart/2005/8/layout/default"/>
    <dgm:cxn modelId="{D29AB69C-5021-4A52-B07D-638627D1A540}" type="presParOf" srcId="{758AAD97-EAEA-4ACD-93A9-F841A3194A37}" destId="{A64FCFA3-FE92-4B14-8A0D-CAC286151E7C}" srcOrd="11" destOrd="0" presId="urn:microsoft.com/office/officeart/2005/8/layout/default"/>
    <dgm:cxn modelId="{717C5757-A7D8-4130-B8FB-163FDF251B26}" type="presParOf" srcId="{758AAD97-EAEA-4ACD-93A9-F841A3194A37}" destId="{6DE64610-113A-446D-AAED-843B9386EC5D}" srcOrd="12" destOrd="0" presId="urn:microsoft.com/office/officeart/2005/8/layout/default"/>
    <dgm:cxn modelId="{443ADF67-72F0-4F3C-978F-E7A8749B450D}" type="presParOf" srcId="{758AAD97-EAEA-4ACD-93A9-F841A3194A37}" destId="{448CB2B2-30FB-4FE2-9744-AE86536F8A00}" srcOrd="13" destOrd="0" presId="urn:microsoft.com/office/officeart/2005/8/layout/default"/>
    <dgm:cxn modelId="{632686F4-38D3-4B81-8447-61BBB09EC9ED}" type="presParOf" srcId="{758AAD97-EAEA-4ACD-93A9-F841A3194A37}" destId="{8A7D0B38-22D0-4ED4-A708-24249CE2EE4F}" srcOrd="14" destOrd="0" presId="urn:microsoft.com/office/officeart/2005/8/layout/default"/>
    <dgm:cxn modelId="{4C4EA594-92A1-4D2D-8AEF-7265E2F2D7FB}" type="presParOf" srcId="{758AAD97-EAEA-4ACD-93A9-F841A3194A37}" destId="{8BCC6756-28F0-4D3F-BA38-98710C3B4B07}" srcOrd="15" destOrd="0" presId="urn:microsoft.com/office/officeart/2005/8/layout/default"/>
    <dgm:cxn modelId="{37997538-EF52-4C16-900E-0760F5596EE8}" type="presParOf" srcId="{758AAD97-EAEA-4ACD-93A9-F841A3194A37}" destId="{6B649797-2CD5-459D-A8EB-EA80FF8149F4}" srcOrd="16" destOrd="0" presId="urn:microsoft.com/office/officeart/2005/8/layout/default"/>
    <dgm:cxn modelId="{B24230CD-3DE8-4E49-B93D-0CCAEDDC4A26}" type="presParOf" srcId="{758AAD97-EAEA-4ACD-93A9-F841A3194A37}" destId="{682ADA3E-165E-4D38-AA22-C7651B5C53BD}" srcOrd="17" destOrd="0" presId="urn:microsoft.com/office/officeart/2005/8/layout/default"/>
    <dgm:cxn modelId="{B634D0C3-B509-45F7-8472-B133F423FC39}" type="presParOf" srcId="{758AAD97-EAEA-4ACD-93A9-F841A3194A37}" destId="{87209441-555B-49C6-8B14-A88E179F0F1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D3AF1-E9E4-4A01-8AB9-8D1088416C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dirty="0" smtClean="0"/>
            <a:t>1. Database name, Tables, columns name, column types matches according to requirement.</a:t>
          </a:r>
          <a:endParaRPr lang="en-US" sz="2000" b="0" dirty="0"/>
        </a:p>
      </dgm:t>
    </dgm:pt>
    <dgm:pt modelId="{B98B7BEB-0541-4160-A562-F0B495C3C525}" type="parTrans" cxnId="{484EEA9A-89E5-475A-B6D3-E25D70F139DE}">
      <dgm:prSet/>
      <dgm:spPr/>
      <dgm:t>
        <a:bodyPr/>
        <a:lstStyle/>
        <a:p>
          <a:endParaRPr lang="en-US"/>
        </a:p>
      </dgm:t>
    </dgm:pt>
    <dgm:pt modelId="{76294CB7-14B5-42D1-B734-81BE0D0282B9}" type="sibTrans" cxnId="{484EEA9A-89E5-475A-B6D3-E25D70F139DE}">
      <dgm:prSet/>
      <dgm:spPr/>
      <dgm:t>
        <a:bodyPr/>
        <a:lstStyle/>
        <a:p>
          <a:endParaRPr lang="en-US"/>
        </a:p>
      </dgm:t>
    </dgm:pt>
    <dgm:pt modelId="{7FCB1BB7-B8FA-4E63-9C48-D4E37DA7512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dirty="0" smtClean="0"/>
            <a:t>2. Data saves properly into the database after the each page submission.</a:t>
          </a:r>
          <a:endParaRPr lang="en-US" sz="2000" b="0" dirty="0"/>
        </a:p>
      </dgm:t>
    </dgm:pt>
    <dgm:pt modelId="{434018C3-FB1D-49EE-ADD9-CEE4FBA6528B}" type="parTrans" cxnId="{ADE6D27F-5049-4027-825F-3979C5BC8B2C}">
      <dgm:prSet/>
      <dgm:spPr/>
      <dgm:t>
        <a:bodyPr/>
        <a:lstStyle/>
        <a:p>
          <a:endParaRPr lang="en-US"/>
        </a:p>
      </dgm:t>
    </dgm:pt>
    <dgm:pt modelId="{4594B077-5FE3-4D19-A9F7-6A1340EBCEE4}" type="sibTrans" cxnId="{ADE6D27F-5049-4027-825F-3979C5BC8B2C}">
      <dgm:prSet/>
      <dgm:spPr/>
      <dgm:t>
        <a:bodyPr/>
        <a:lstStyle/>
        <a:p>
          <a:endParaRPr lang="en-US"/>
        </a:p>
      </dgm:t>
    </dgm:pt>
    <dgm:pt modelId="{C1027C29-D786-482D-990B-409ECE3FA53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dirty="0" smtClean="0"/>
            <a:t>3. Data display on the front end and make sure it is same in the back end.</a:t>
          </a:r>
          <a:endParaRPr lang="en-US" sz="2000" b="0" dirty="0"/>
        </a:p>
      </dgm:t>
    </dgm:pt>
    <dgm:pt modelId="{43ADCDB8-AE99-47E9-9E1C-7A78F9363411}" type="parTrans" cxnId="{8D70242D-7E41-48E7-82AF-470A35A7EE09}">
      <dgm:prSet/>
      <dgm:spPr/>
      <dgm:t>
        <a:bodyPr/>
        <a:lstStyle/>
        <a:p>
          <a:endParaRPr lang="en-US"/>
        </a:p>
      </dgm:t>
    </dgm:pt>
    <dgm:pt modelId="{5228ECA9-4735-401B-B62B-F8A5CBA45BB0}" type="sibTrans" cxnId="{8D70242D-7E41-48E7-82AF-470A35A7EE09}">
      <dgm:prSet/>
      <dgm:spPr/>
      <dgm:t>
        <a:bodyPr/>
        <a:lstStyle/>
        <a:p>
          <a:endParaRPr lang="en-US"/>
        </a:p>
      </dgm:t>
    </dgm:pt>
    <dgm:pt modelId="{3166E67D-31EA-447C-88B9-7B5450C29E9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dirty="0" smtClean="0"/>
            <a:t>4. Is any difference between Live and Test environment                    (Database Name, Table Name, Column Name, Data Type, Entity Relationship Key – Primary, Foreign, Unique key)</a:t>
          </a:r>
          <a:endParaRPr lang="en-US" sz="2000" b="0" dirty="0"/>
        </a:p>
      </dgm:t>
    </dgm:pt>
    <dgm:pt modelId="{0CC8C03D-48FA-413F-A5A7-B332E56A29B6}" type="parTrans" cxnId="{925A66BE-8927-4C10-AA4F-B86780E00E48}">
      <dgm:prSet/>
      <dgm:spPr/>
      <dgm:t>
        <a:bodyPr/>
        <a:lstStyle/>
        <a:p>
          <a:endParaRPr lang="en-US"/>
        </a:p>
      </dgm:t>
    </dgm:pt>
    <dgm:pt modelId="{CC5D5FD9-B623-4E77-AECB-A0C4B67C3599}" type="sibTrans" cxnId="{925A66BE-8927-4C10-AA4F-B86780E00E48}">
      <dgm:prSet/>
      <dgm:spPr/>
      <dgm:t>
        <a:bodyPr/>
        <a:lstStyle/>
        <a:p>
          <a:endParaRPr lang="en-US"/>
        </a:p>
      </dgm:t>
    </dgm:pt>
    <dgm:pt modelId="{03F6A889-1788-4FD7-B29D-3F97557C21E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dirty="0" smtClean="0"/>
            <a:t>5. Checking Procedure/Function Create/Update related information(Entity Name, Author, Create/Update Date, Description/Purpose)</a:t>
          </a:r>
          <a:endParaRPr lang="en-US" sz="2000" b="0" dirty="0"/>
        </a:p>
      </dgm:t>
    </dgm:pt>
    <dgm:pt modelId="{5736A0B6-F3FB-4299-BDF8-D1660BAD07E5}" type="parTrans" cxnId="{A2890016-0C85-42C8-8B7E-7DCDF3506261}">
      <dgm:prSet/>
      <dgm:spPr/>
      <dgm:t>
        <a:bodyPr/>
        <a:lstStyle/>
        <a:p>
          <a:endParaRPr lang="en-US"/>
        </a:p>
      </dgm:t>
    </dgm:pt>
    <dgm:pt modelId="{047BE921-5A0D-4B97-9D55-6B93ABC4E23A}" type="sibTrans" cxnId="{A2890016-0C85-42C8-8B7E-7DCDF3506261}">
      <dgm:prSet/>
      <dgm:spPr/>
      <dgm:t>
        <a:bodyPr/>
        <a:lstStyle/>
        <a:p>
          <a:endParaRPr lang="en-US"/>
        </a:p>
      </dgm:t>
    </dgm:pt>
    <dgm:pt modelId="{24A1AE00-DB66-4910-A5F2-942E03AE32F7}" type="pres">
      <dgm:prSet presAssocID="{5ADD22DA-26B8-4B3B-A792-7DA4FA85F5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8FAED-ACAE-4F5A-9E98-17EEE51C062C}" type="pres">
      <dgm:prSet presAssocID="{390D3AF1-E9E4-4A01-8AB9-8D1088416C39}" presName="node" presStyleLbl="node1" presStyleIdx="0" presStyleCnt="5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B1E66-AC77-4718-8C0F-0A0E67B359CC}" type="pres">
      <dgm:prSet presAssocID="{76294CB7-14B5-42D1-B734-81BE0D0282B9}" presName="sibTrans" presStyleCnt="0"/>
      <dgm:spPr/>
    </dgm:pt>
    <dgm:pt modelId="{C9019AAE-9F47-44CA-912F-6E493A143C76}" type="pres">
      <dgm:prSet presAssocID="{7FCB1BB7-B8FA-4E63-9C48-D4E37DA75125}" presName="node" presStyleLbl="node1" presStyleIdx="1" presStyleCnt="5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B3575-0247-4B74-9722-E1A88355DAC6}" type="pres">
      <dgm:prSet presAssocID="{4594B077-5FE3-4D19-A9F7-6A1340EBCEE4}" presName="sibTrans" presStyleCnt="0"/>
      <dgm:spPr/>
    </dgm:pt>
    <dgm:pt modelId="{2CB51D53-73ED-4E09-A4C6-BE98194D0A61}" type="pres">
      <dgm:prSet presAssocID="{C1027C29-D786-482D-990B-409ECE3FA535}" presName="node" presStyleLbl="node1" presStyleIdx="2" presStyleCnt="5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CDC11-E69F-47BF-9144-59B7104DFBAD}" type="pres">
      <dgm:prSet presAssocID="{5228ECA9-4735-401B-B62B-F8A5CBA45BB0}" presName="sibTrans" presStyleCnt="0"/>
      <dgm:spPr/>
    </dgm:pt>
    <dgm:pt modelId="{92915F0E-583E-4136-B2DA-7B336781E2AE}" type="pres">
      <dgm:prSet presAssocID="{3166E67D-31EA-447C-88B9-7B5450C29E99}" presName="node" presStyleLbl="node1" presStyleIdx="3" presStyleCnt="5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817E1-3E7D-479F-BE87-570409612BA5}" type="pres">
      <dgm:prSet presAssocID="{CC5D5FD9-B623-4E77-AECB-A0C4B67C3599}" presName="sibTrans" presStyleCnt="0"/>
      <dgm:spPr/>
    </dgm:pt>
    <dgm:pt modelId="{FC982F64-23D3-4A82-ADB7-227716C5BAFB}" type="pres">
      <dgm:prSet presAssocID="{03F6A889-1788-4FD7-B29D-3F97557C21E1}" presName="node" presStyleLbl="node1" presStyleIdx="4" presStyleCnt="5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0242D-7E41-48E7-82AF-470A35A7EE09}" srcId="{5ADD22DA-26B8-4B3B-A792-7DA4FA85F5C0}" destId="{C1027C29-D786-482D-990B-409ECE3FA535}" srcOrd="2" destOrd="0" parTransId="{43ADCDB8-AE99-47E9-9E1C-7A78F9363411}" sibTransId="{5228ECA9-4735-401B-B62B-F8A5CBA45BB0}"/>
    <dgm:cxn modelId="{ADE6D27F-5049-4027-825F-3979C5BC8B2C}" srcId="{5ADD22DA-26B8-4B3B-A792-7DA4FA85F5C0}" destId="{7FCB1BB7-B8FA-4E63-9C48-D4E37DA75125}" srcOrd="1" destOrd="0" parTransId="{434018C3-FB1D-49EE-ADD9-CEE4FBA6528B}" sibTransId="{4594B077-5FE3-4D19-A9F7-6A1340EBCEE4}"/>
    <dgm:cxn modelId="{A091E804-D9E3-469F-81F8-91D4C2C5D920}" type="presOf" srcId="{5ADD22DA-26B8-4B3B-A792-7DA4FA85F5C0}" destId="{24A1AE00-DB66-4910-A5F2-942E03AE32F7}" srcOrd="0" destOrd="0" presId="urn:microsoft.com/office/officeart/2005/8/layout/default"/>
    <dgm:cxn modelId="{0031C716-D418-4B62-99C5-35F225D62A63}" type="presOf" srcId="{3166E67D-31EA-447C-88B9-7B5450C29E99}" destId="{92915F0E-583E-4136-B2DA-7B336781E2AE}" srcOrd="0" destOrd="0" presId="urn:microsoft.com/office/officeart/2005/8/layout/default"/>
    <dgm:cxn modelId="{FC93BAC4-C72F-423E-8F6D-4B135436A7EB}" type="presOf" srcId="{C1027C29-D786-482D-990B-409ECE3FA535}" destId="{2CB51D53-73ED-4E09-A4C6-BE98194D0A61}" srcOrd="0" destOrd="0" presId="urn:microsoft.com/office/officeart/2005/8/layout/default"/>
    <dgm:cxn modelId="{925A66BE-8927-4C10-AA4F-B86780E00E48}" srcId="{5ADD22DA-26B8-4B3B-A792-7DA4FA85F5C0}" destId="{3166E67D-31EA-447C-88B9-7B5450C29E99}" srcOrd="3" destOrd="0" parTransId="{0CC8C03D-48FA-413F-A5A7-B332E56A29B6}" sibTransId="{CC5D5FD9-B623-4E77-AECB-A0C4B67C3599}"/>
    <dgm:cxn modelId="{484EEA9A-89E5-475A-B6D3-E25D70F139DE}" srcId="{5ADD22DA-26B8-4B3B-A792-7DA4FA85F5C0}" destId="{390D3AF1-E9E4-4A01-8AB9-8D1088416C39}" srcOrd="0" destOrd="0" parTransId="{B98B7BEB-0541-4160-A562-F0B495C3C525}" sibTransId="{76294CB7-14B5-42D1-B734-81BE0D0282B9}"/>
    <dgm:cxn modelId="{D4481E7D-5A62-443C-AB4B-05A27CB1E829}" type="presOf" srcId="{03F6A889-1788-4FD7-B29D-3F97557C21E1}" destId="{FC982F64-23D3-4A82-ADB7-227716C5BAFB}" srcOrd="0" destOrd="0" presId="urn:microsoft.com/office/officeart/2005/8/layout/default"/>
    <dgm:cxn modelId="{A2890016-0C85-42C8-8B7E-7DCDF3506261}" srcId="{5ADD22DA-26B8-4B3B-A792-7DA4FA85F5C0}" destId="{03F6A889-1788-4FD7-B29D-3F97557C21E1}" srcOrd="4" destOrd="0" parTransId="{5736A0B6-F3FB-4299-BDF8-D1660BAD07E5}" sibTransId="{047BE921-5A0D-4B97-9D55-6B93ABC4E23A}"/>
    <dgm:cxn modelId="{7DE2D375-948F-4818-B375-E453A05D65B4}" type="presOf" srcId="{390D3AF1-E9E4-4A01-8AB9-8D1088416C39}" destId="{7498FAED-ACAE-4F5A-9E98-17EEE51C062C}" srcOrd="0" destOrd="0" presId="urn:microsoft.com/office/officeart/2005/8/layout/default"/>
    <dgm:cxn modelId="{BBB6F505-EE67-4C30-8187-3EA9F4EA44AB}" type="presOf" srcId="{7FCB1BB7-B8FA-4E63-9C48-D4E37DA75125}" destId="{C9019AAE-9F47-44CA-912F-6E493A143C76}" srcOrd="0" destOrd="0" presId="urn:microsoft.com/office/officeart/2005/8/layout/default"/>
    <dgm:cxn modelId="{A94B2E52-01E2-416A-ACCF-002708799E72}" type="presParOf" srcId="{24A1AE00-DB66-4910-A5F2-942E03AE32F7}" destId="{7498FAED-ACAE-4F5A-9E98-17EEE51C062C}" srcOrd="0" destOrd="0" presId="urn:microsoft.com/office/officeart/2005/8/layout/default"/>
    <dgm:cxn modelId="{96319B82-C588-44E7-BC85-E3DED60BAC29}" type="presParOf" srcId="{24A1AE00-DB66-4910-A5F2-942E03AE32F7}" destId="{4E3B1E66-AC77-4718-8C0F-0A0E67B359CC}" srcOrd="1" destOrd="0" presId="urn:microsoft.com/office/officeart/2005/8/layout/default"/>
    <dgm:cxn modelId="{657DD884-D883-44EB-AC97-81E06192D865}" type="presParOf" srcId="{24A1AE00-DB66-4910-A5F2-942E03AE32F7}" destId="{C9019AAE-9F47-44CA-912F-6E493A143C76}" srcOrd="2" destOrd="0" presId="urn:microsoft.com/office/officeart/2005/8/layout/default"/>
    <dgm:cxn modelId="{0F0FE99A-682C-4383-8D97-184F1C382AE9}" type="presParOf" srcId="{24A1AE00-DB66-4910-A5F2-942E03AE32F7}" destId="{D1CB3575-0247-4B74-9722-E1A88355DAC6}" srcOrd="3" destOrd="0" presId="urn:microsoft.com/office/officeart/2005/8/layout/default"/>
    <dgm:cxn modelId="{186B1535-037B-4D4D-9FCD-2C267EFECD08}" type="presParOf" srcId="{24A1AE00-DB66-4910-A5F2-942E03AE32F7}" destId="{2CB51D53-73ED-4E09-A4C6-BE98194D0A61}" srcOrd="4" destOrd="0" presId="urn:microsoft.com/office/officeart/2005/8/layout/default"/>
    <dgm:cxn modelId="{8C3F65DB-4FD9-4363-B3CF-3FE38632B495}" type="presParOf" srcId="{24A1AE00-DB66-4910-A5F2-942E03AE32F7}" destId="{926CDC11-E69F-47BF-9144-59B7104DFBAD}" srcOrd="5" destOrd="0" presId="urn:microsoft.com/office/officeart/2005/8/layout/default"/>
    <dgm:cxn modelId="{D079B915-1704-4B20-9DD1-A7E0F89AEBB3}" type="presParOf" srcId="{24A1AE00-DB66-4910-A5F2-942E03AE32F7}" destId="{92915F0E-583E-4136-B2DA-7B336781E2AE}" srcOrd="6" destOrd="0" presId="urn:microsoft.com/office/officeart/2005/8/layout/default"/>
    <dgm:cxn modelId="{1A579F17-F5B7-4791-95BE-E38E4AA5271C}" type="presParOf" srcId="{24A1AE00-DB66-4910-A5F2-942E03AE32F7}" destId="{32D817E1-3E7D-479F-BE87-570409612BA5}" srcOrd="7" destOrd="0" presId="urn:microsoft.com/office/officeart/2005/8/layout/default"/>
    <dgm:cxn modelId="{0ABD113B-482C-4B4A-A3A7-FC5E497DCE43}" type="presParOf" srcId="{24A1AE00-DB66-4910-A5F2-942E03AE32F7}" destId="{FC982F64-23D3-4A82-ADB7-227716C5BA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D3AF1-E9E4-4A01-8AB9-8D1088416C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1. Session timeout checking. Whether the page is expiring after the specific time.</a:t>
          </a:r>
          <a:br>
            <a:rPr lang="en-US" sz="1800" dirty="0" smtClean="0"/>
          </a:br>
          <a:endParaRPr lang="en-US" sz="1800" b="0" dirty="0"/>
        </a:p>
      </dgm:t>
    </dgm:pt>
    <dgm:pt modelId="{B98B7BEB-0541-4160-A562-F0B495C3C525}" type="parTrans" cxnId="{484EEA9A-89E5-475A-B6D3-E25D70F139DE}">
      <dgm:prSet/>
      <dgm:spPr/>
      <dgm:t>
        <a:bodyPr/>
        <a:lstStyle/>
        <a:p>
          <a:endParaRPr lang="en-US"/>
        </a:p>
      </dgm:t>
    </dgm:pt>
    <dgm:pt modelId="{76294CB7-14B5-42D1-B734-81BE0D0282B9}" type="sibTrans" cxnId="{484EEA9A-89E5-475A-B6D3-E25D70F139DE}">
      <dgm:prSet/>
      <dgm:spPr/>
      <dgm:t>
        <a:bodyPr/>
        <a:lstStyle/>
        <a:p>
          <a:endParaRPr lang="en-US"/>
        </a:p>
      </dgm:t>
    </dgm:pt>
    <dgm:pt modelId="{2C135A6D-1AD6-4C34-935C-49C9E576D16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2. Does the page browse if I paste it in a newly open browser?</a:t>
          </a:r>
          <a:br>
            <a:rPr lang="en-US" sz="1800" dirty="0" smtClean="0"/>
          </a:br>
          <a:endParaRPr lang="en-US" sz="1800" b="0" dirty="0"/>
        </a:p>
      </dgm:t>
    </dgm:pt>
    <dgm:pt modelId="{DDFDEE8E-13D9-4254-B9FB-AA217249165E}" type="parTrans" cxnId="{A86C2572-B29B-45C4-8A5E-50779D21C6C2}">
      <dgm:prSet/>
      <dgm:spPr/>
      <dgm:t>
        <a:bodyPr/>
        <a:lstStyle/>
        <a:p>
          <a:endParaRPr lang="en-US"/>
        </a:p>
      </dgm:t>
    </dgm:pt>
    <dgm:pt modelId="{A77FE47D-0D37-4913-9A11-D15CC9C7A974}" type="sibTrans" cxnId="{A86C2572-B29B-45C4-8A5E-50779D21C6C2}">
      <dgm:prSet/>
      <dgm:spPr/>
      <dgm:t>
        <a:bodyPr/>
        <a:lstStyle/>
        <a:p>
          <a:endParaRPr lang="en-US"/>
        </a:p>
      </dgm:t>
    </dgm:pt>
    <dgm:pt modelId="{48B65C74-F35E-47BF-BFEB-9DFEE0154DD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3. Browser back-forward button checking if the page consist any calculation or information submission. </a:t>
          </a:r>
          <a:endParaRPr lang="en-US" sz="1800" b="0" dirty="0"/>
        </a:p>
      </dgm:t>
    </dgm:pt>
    <dgm:pt modelId="{526F41CD-913B-4D13-B39F-84B73770B309}" type="parTrans" cxnId="{78F81E4D-512F-4FE4-B818-524295CFC68D}">
      <dgm:prSet/>
      <dgm:spPr/>
      <dgm:t>
        <a:bodyPr/>
        <a:lstStyle/>
        <a:p>
          <a:endParaRPr lang="en-US"/>
        </a:p>
      </dgm:t>
    </dgm:pt>
    <dgm:pt modelId="{72788992-25AD-43E0-995B-D37A6757EF1D}" type="sibTrans" cxnId="{78F81E4D-512F-4FE4-B818-524295CFC68D}">
      <dgm:prSet/>
      <dgm:spPr/>
      <dgm:t>
        <a:bodyPr/>
        <a:lstStyle/>
        <a:p>
          <a:endParaRPr lang="en-US"/>
        </a:p>
      </dgm:t>
    </dgm:pt>
    <dgm:pt modelId="{E4FD6471-DAB6-4922-9209-B85E76815FF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t"/>
        <a:lstStyle/>
        <a:p>
          <a:pPr algn="ctr"/>
          <a:r>
            <a:rPr lang="en-US" sz="1800" dirty="0" smtClean="0"/>
            <a:t>5. Does this application has admin/user log in the database?</a:t>
          </a:r>
          <a:endParaRPr lang="en-US" sz="1800" b="0" dirty="0"/>
        </a:p>
      </dgm:t>
    </dgm:pt>
    <dgm:pt modelId="{90F565F1-DEF2-497D-8338-DC94053F388F}" type="parTrans" cxnId="{1219C7D1-2984-487C-A167-BB8857702535}">
      <dgm:prSet/>
      <dgm:spPr/>
      <dgm:t>
        <a:bodyPr/>
        <a:lstStyle/>
        <a:p>
          <a:endParaRPr lang="en-US"/>
        </a:p>
      </dgm:t>
    </dgm:pt>
    <dgm:pt modelId="{65BE9EFF-A335-4A70-95CA-A357701FA48A}" type="sibTrans" cxnId="{1219C7D1-2984-487C-A167-BB8857702535}">
      <dgm:prSet/>
      <dgm:spPr/>
      <dgm:t>
        <a:bodyPr/>
        <a:lstStyle/>
        <a:p>
          <a:endParaRPr lang="en-US"/>
        </a:p>
      </dgm:t>
    </dgm:pt>
    <dgm:pt modelId="{3E94E84A-AE45-426A-9851-457F7933777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ctr"/>
          <a:r>
            <a:rPr lang="en-US" sz="1800" dirty="0" smtClean="0"/>
            <a:t>7. Access the secured  App/web page directly without login</a:t>
          </a:r>
          <a:endParaRPr lang="en-US" sz="1800" b="0" dirty="0"/>
        </a:p>
      </dgm:t>
    </dgm:pt>
    <dgm:pt modelId="{CC887F7D-4F2B-47E5-807D-000B71570C14}" type="parTrans" cxnId="{B86AD0C5-8156-4213-839E-DEF31493B19A}">
      <dgm:prSet/>
      <dgm:spPr/>
      <dgm:t>
        <a:bodyPr/>
        <a:lstStyle/>
        <a:p>
          <a:endParaRPr lang="en-US"/>
        </a:p>
      </dgm:t>
    </dgm:pt>
    <dgm:pt modelId="{1D6B33BD-6493-48A0-8FFD-5F273EF13B2A}" type="sibTrans" cxnId="{B86AD0C5-8156-4213-839E-DEF31493B19A}">
      <dgm:prSet/>
      <dgm:spPr/>
      <dgm:t>
        <a:bodyPr/>
        <a:lstStyle/>
        <a:p>
          <a:endParaRPr lang="en-US"/>
        </a:p>
      </dgm:t>
    </dgm:pt>
    <dgm:pt modelId="{51E0059D-9FA1-429A-AE55-666D2A04EB1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ctr"/>
          <a:r>
            <a:rPr lang="en-US" sz="1800" dirty="0" smtClean="0"/>
            <a:t>8. User account gets locked out if the user is entering the wrong password several times</a:t>
          </a:r>
          <a:r>
            <a:rPr lang="en-US" sz="1800" b="0" dirty="0" smtClean="0"/>
            <a:t>.</a:t>
          </a:r>
          <a:endParaRPr lang="en-US" sz="1800" b="0" dirty="0"/>
        </a:p>
      </dgm:t>
    </dgm:pt>
    <dgm:pt modelId="{E1BE99F4-A146-4C2F-A571-5F1628698614}" type="parTrans" cxnId="{051A4BF0-6570-4A4E-BD9F-A0EA0056CEFE}">
      <dgm:prSet/>
      <dgm:spPr/>
      <dgm:t>
        <a:bodyPr/>
        <a:lstStyle/>
        <a:p>
          <a:endParaRPr lang="en-US"/>
        </a:p>
      </dgm:t>
    </dgm:pt>
    <dgm:pt modelId="{8E0C3473-F394-48CF-A188-9B6FE4DF8B78}" type="sibTrans" cxnId="{051A4BF0-6570-4A4E-BD9F-A0EA0056CEFE}">
      <dgm:prSet/>
      <dgm:spPr/>
      <dgm:t>
        <a:bodyPr/>
        <a:lstStyle/>
        <a:p>
          <a:endParaRPr lang="en-US"/>
        </a:p>
      </dgm:t>
    </dgm:pt>
    <dgm:pt modelId="{3F698206-531E-483E-A2E9-4912FE7B6BA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ctr"/>
          <a:r>
            <a:rPr lang="en-US" sz="1800" dirty="0" smtClean="0"/>
            <a:t>6. Password, Account number, credit card number display in encrypted format.</a:t>
          </a:r>
          <a:br>
            <a:rPr lang="en-US" sz="1800" dirty="0" smtClean="0"/>
          </a:br>
          <a:endParaRPr lang="en-US" sz="1800" b="0" dirty="0"/>
        </a:p>
      </dgm:t>
    </dgm:pt>
    <dgm:pt modelId="{6DC86CDF-8C0F-4FAE-91EB-86D38732374B}" type="parTrans" cxnId="{513D8612-5A8A-40FC-AD79-022A27F49417}">
      <dgm:prSet/>
      <dgm:spPr/>
      <dgm:t>
        <a:bodyPr/>
        <a:lstStyle/>
        <a:p>
          <a:endParaRPr lang="en-US"/>
        </a:p>
      </dgm:t>
    </dgm:pt>
    <dgm:pt modelId="{D5A2FC7E-0AC8-4C2E-BAAD-BF54ADCD6E83}" type="sibTrans" cxnId="{513D8612-5A8A-40FC-AD79-022A27F49417}">
      <dgm:prSet/>
      <dgm:spPr/>
      <dgm:t>
        <a:bodyPr/>
        <a:lstStyle/>
        <a:p>
          <a:endParaRPr lang="en-US"/>
        </a:p>
      </dgm:t>
    </dgm:pt>
    <dgm:pt modelId="{38A65DA6-6652-4E76-8F75-DA487E9A65C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ctr"/>
          <a:r>
            <a:rPr lang="en-US" sz="1800" dirty="0" smtClean="0"/>
            <a:t>4. Does the browser’s back-forward button re-submit the page?</a:t>
          </a:r>
          <a:br>
            <a:rPr lang="en-US" sz="1800" dirty="0" smtClean="0"/>
          </a:br>
          <a:endParaRPr lang="en-US" sz="1800" b="0" dirty="0"/>
        </a:p>
      </dgm:t>
    </dgm:pt>
    <dgm:pt modelId="{DF0B0363-70F3-4395-A70C-30CBB2B486CF}" type="parTrans" cxnId="{E25F76D9-F821-4979-B3AD-5755E727093D}">
      <dgm:prSet/>
      <dgm:spPr/>
      <dgm:t>
        <a:bodyPr/>
        <a:lstStyle/>
        <a:p>
          <a:endParaRPr lang="en-US"/>
        </a:p>
      </dgm:t>
    </dgm:pt>
    <dgm:pt modelId="{76C5ACA7-AA2A-47DA-A2C1-BC87EC832AFB}" type="sibTrans" cxnId="{E25F76D9-F821-4979-B3AD-5755E727093D}">
      <dgm:prSet/>
      <dgm:spPr/>
      <dgm:t>
        <a:bodyPr/>
        <a:lstStyle/>
        <a:p>
          <a:endParaRPr lang="en-US"/>
        </a:p>
      </dgm:t>
    </dgm:pt>
    <dgm:pt modelId="{17B368C4-A1A4-4D47-AF2A-C2349268D5B3}" type="pres">
      <dgm:prSet presAssocID="{5ADD22DA-26B8-4B3B-A792-7DA4FA85F5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342EE-034D-4F1E-A93F-F238BB10E47E}" type="pres">
      <dgm:prSet presAssocID="{390D3AF1-E9E4-4A01-8AB9-8D1088416C39}" presName="node" presStyleLbl="node1" presStyleIdx="0" presStyleCnt="8" custScaleX="222659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D7F08-67D9-45AD-A36F-3ED07BDA4E35}" type="pres">
      <dgm:prSet presAssocID="{76294CB7-14B5-42D1-B734-81BE0D0282B9}" presName="sibTrans" presStyleCnt="0"/>
      <dgm:spPr/>
    </dgm:pt>
    <dgm:pt modelId="{4506B753-FC14-484F-902B-E0B21F4C2E8B}" type="pres">
      <dgm:prSet presAssocID="{2C135A6D-1AD6-4C34-935C-49C9E576D163}" presName="node" presStyleLbl="node1" presStyleIdx="1" presStyleCnt="8" custScaleX="222659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05303-B425-4CBF-B974-EE943F440C35}" type="pres">
      <dgm:prSet presAssocID="{A77FE47D-0D37-4913-9A11-D15CC9C7A974}" presName="sibTrans" presStyleCnt="0"/>
      <dgm:spPr/>
    </dgm:pt>
    <dgm:pt modelId="{6B284945-2010-4DA9-8D1E-A085DC1488A5}" type="pres">
      <dgm:prSet presAssocID="{48B65C74-F35E-47BF-BFEB-9DFEE0154DD4}" presName="node" presStyleLbl="node1" presStyleIdx="2" presStyleCnt="8" custScaleX="222659" custScaleY="156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906A9-D03C-452C-ABE0-3771D41F0A94}" type="pres">
      <dgm:prSet presAssocID="{72788992-25AD-43E0-995B-D37A6757EF1D}" presName="sibTrans" presStyleCnt="0"/>
      <dgm:spPr/>
    </dgm:pt>
    <dgm:pt modelId="{588BE27E-DAFC-425B-B546-32B1B27EF70F}" type="pres">
      <dgm:prSet presAssocID="{38A65DA6-6652-4E76-8F75-DA487E9A65CB}" presName="node" presStyleLbl="node1" presStyleIdx="3" presStyleCnt="8" custScaleX="222659" custScaleY="134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459B4-6FA4-481E-BA5E-5E7F9715F4A5}" type="pres">
      <dgm:prSet presAssocID="{76C5ACA7-AA2A-47DA-A2C1-BC87EC832AFB}" presName="sibTrans" presStyleCnt="0"/>
      <dgm:spPr/>
    </dgm:pt>
    <dgm:pt modelId="{6443C3F2-F3FF-41D2-A3F9-3B6F1FA63150}" type="pres">
      <dgm:prSet presAssocID="{E4FD6471-DAB6-4922-9209-B85E76815FF3}" presName="node" presStyleLbl="node1" presStyleIdx="4" presStyleCnt="8" custScaleX="222659" custScaleY="134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0199E-1163-4348-A2EE-3EAE5A9C7674}" type="pres">
      <dgm:prSet presAssocID="{65BE9EFF-A335-4A70-95CA-A357701FA48A}" presName="sibTrans" presStyleCnt="0"/>
      <dgm:spPr/>
    </dgm:pt>
    <dgm:pt modelId="{64861D20-C8EA-44AD-ADC8-B78E859703D7}" type="pres">
      <dgm:prSet presAssocID="{3F698206-531E-483E-A2E9-4912FE7B6BAB}" presName="node" presStyleLbl="node1" presStyleIdx="5" presStyleCnt="8" custScaleX="222659" custScaleY="122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E654E-C28E-4837-A0B4-60307B089BBC}" type="pres">
      <dgm:prSet presAssocID="{D5A2FC7E-0AC8-4C2E-BAAD-BF54ADCD6E83}" presName="sibTrans" presStyleCnt="0"/>
      <dgm:spPr/>
    </dgm:pt>
    <dgm:pt modelId="{553D7924-DA4C-45E2-91F5-3B530C5DB4A8}" type="pres">
      <dgm:prSet presAssocID="{3E94E84A-AE45-426A-9851-457F79337770}" presName="node" presStyleLbl="node1" presStyleIdx="6" presStyleCnt="8" custScaleX="222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B2AD1-211C-4052-93D4-44AF49F30720}" type="pres">
      <dgm:prSet presAssocID="{1D6B33BD-6493-48A0-8FFD-5F273EF13B2A}" presName="sibTrans" presStyleCnt="0"/>
      <dgm:spPr/>
    </dgm:pt>
    <dgm:pt modelId="{4F273EED-4739-4FF4-A4B3-A2A9FBC88147}" type="pres">
      <dgm:prSet presAssocID="{51E0059D-9FA1-429A-AE55-666D2A04EB11}" presName="node" presStyleLbl="node1" presStyleIdx="7" presStyleCnt="8" custScaleX="222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8C738-40E6-4F0F-A1F2-4D52FB17DB16}" type="presOf" srcId="{3E94E84A-AE45-426A-9851-457F79337770}" destId="{553D7924-DA4C-45E2-91F5-3B530C5DB4A8}" srcOrd="0" destOrd="0" presId="urn:microsoft.com/office/officeart/2005/8/layout/default"/>
    <dgm:cxn modelId="{F50A34DA-76D2-426C-B130-F76ED13AF708}" type="presOf" srcId="{3F698206-531E-483E-A2E9-4912FE7B6BAB}" destId="{64861D20-C8EA-44AD-ADC8-B78E859703D7}" srcOrd="0" destOrd="0" presId="urn:microsoft.com/office/officeart/2005/8/layout/default"/>
    <dgm:cxn modelId="{484EEA9A-89E5-475A-B6D3-E25D70F139DE}" srcId="{5ADD22DA-26B8-4B3B-A792-7DA4FA85F5C0}" destId="{390D3AF1-E9E4-4A01-8AB9-8D1088416C39}" srcOrd="0" destOrd="0" parTransId="{B98B7BEB-0541-4160-A562-F0B495C3C525}" sibTransId="{76294CB7-14B5-42D1-B734-81BE0D0282B9}"/>
    <dgm:cxn modelId="{6D0041C7-05D4-4666-A524-97671603D4DD}" type="presOf" srcId="{5ADD22DA-26B8-4B3B-A792-7DA4FA85F5C0}" destId="{17B368C4-A1A4-4D47-AF2A-C2349268D5B3}" srcOrd="0" destOrd="0" presId="urn:microsoft.com/office/officeart/2005/8/layout/default"/>
    <dgm:cxn modelId="{FBBD1DD9-025E-4A7F-AEDF-88DB5420D56A}" type="presOf" srcId="{38A65DA6-6652-4E76-8F75-DA487E9A65CB}" destId="{588BE27E-DAFC-425B-B546-32B1B27EF70F}" srcOrd="0" destOrd="0" presId="urn:microsoft.com/office/officeart/2005/8/layout/default"/>
    <dgm:cxn modelId="{FE1D694E-F20B-44BC-8AF4-AF4471843B80}" type="presOf" srcId="{51E0059D-9FA1-429A-AE55-666D2A04EB11}" destId="{4F273EED-4739-4FF4-A4B3-A2A9FBC88147}" srcOrd="0" destOrd="0" presId="urn:microsoft.com/office/officeart/2005/8/layout/default"/>
    <dgm:cxn modelId="{513D8612-5A8A-40FC-AD79-022A27F49417}" srcId="{5ADD22DA-26B8-4B3B-A792-7DA4FA85F5C0}" destId="{3F698206-531E-483E-A2E9-4912FE7B6BAB}" srcOrd="5" destOrd="0" parTransId="{6DC86CDF-8C0F-4FAE-91EB-86D38732374B}" sibTransId="{D5A2FC7E-0AC8-4C2E-BAAD-BF54ADCD6E83}"/>
    <dgm:cxn modelId="{051A4BF0-6570-4A4E-BD9F-A0EA0056CEFE}" srcId="{5ADD22DA-26B8-4B3B-A792-7DA4FA85F5C0}" destId="{51E0059D-9FA1-429A-AE55-666D2A04EB11}" srcOrd="7" destOrd="0" parTransId="{E1BE99F4-A146-4C2F-A571-5F1628698614}" sibTransId="{8E0C3473-F394-48CF-A188-9B6FE4DF8B78}"/>
    <dgm:cxn modelId="{1219C7D1-2984-487C-A167-BB8857702535}" srcId="{5ADD22DA-26B8-4B3B-A792-7DA4FA85F5C0}" destId="{E4FD6471-DAB6-4922-9209-B85E76815FF3}" srcOrd="4" destOrd="0" parTransId="{90F565F1-DEF2-497D-8338-DC94053F388F}" sibTransId="{65BE9EFF-A335-4A70-95CA-A357701FA48A}"/>
    <dgm:cxn modelId="{7C8D59C0-1BC6-483C-A04F-59B25070D1C3}" type="presOf" srcId="{48B65C74-F35E-47BF-BFEB-9DFEE0154DD4}" destId="{6B284945-2010-4DA9-8D1E-A085DC1488A5}" srcOrd="0" destOrd="0" presId="urn:microsoft.com/office/officeart/2005/8/layout/default"/>
    <dgm:cxn modelId="{A86C2572-B29B-45C4-8A5E-50779D21C6C2}" srcId="{5ADD22DA-26B8-4B3B-A792-7DA4FA85F5C0}" destId="{2C135A6D-1AD6-4C34-935C-49C9E576D163}" srcOrd="1" destOrd="0" parTransId="{DDFDEE8E-13D9-4254-B9FB-AA217249165E}" sibTransId="{A77FE47D-0D37-4913-9A11-D15CC9C7A974}"/>
    <dgm:cxn modelId="{E8EAA4E3-8A5B-4B61-986D-ED502440801E}" type="presOf" srcId="{2C135A6D-1AD6-4C34-935C-49C9E576D163}" destId="{4506B753-FC14-484F-902B-E0B21F4C2E8B}" srcOrd="0" destOrd="0" presId="urn:microsoft.com/office/officeart/2005/8/layout/default"/>
    <dgm:cxn modelId="{B86AD0C5-8156-4213-839E-DEF31493B19A}" srcId="{5ADD22DA-26B8-4B3B-A792-7DA4FA85F5C0}" destId="{3E94E84A-AE45-426A-9851-457F79337770}" srcOrd="6" destOrd="0" parTransId="{CC887F7D-4F2B-47E5-807D-000B71570C14}" sibTransId="{1D6B33BD-6493-48A0-8FFD-5F273EF13B2A}"/>
    <dgm:cxn modelId="{78F81E4D-512F-4FE4-B818-524295CFC68D}" srcId="{5ADD22DA-26B8-4B3B-A792-7DA4FA85F5C0}" destId="{48B65C74-F35E-47BF-BFEB-9DFEE0154DD4}" srcOrd="2" destOrd="0" parTransId="{526F41CD-913B-4D13-B39F-84B73770B309}" sibTransId="{72788992-25AD-43E0-995B-D37A6757EF1D}"/>
    <dgm:cxn modelId="{BF013649-62CD-41F0-BE55-84E6D19AF007}" type="presOf" srcId="{E4FD6471-DAB6-4922-9209-B85E76815FF3}" destId="{6443C3F2-F3FF-41D2-A3F9-3B6F1FA63150}" srcOrd="0" destOrd="0" presId="urn:microsoft.com/office/officeart/2005/8/layout/default"/>
    <dgm:cxn modelId="{A58B21E1-9167-423D-8538-801F2C8A31D7}" type="presOf" srcId="{390D3AF1-E9E4-4A01-8AB9-8D1088416C39}" destId="{799342EE-034D-4F1E-A93F-F238BB10E47E}" srcOrd="0" destOrd="0" presId="urn:microsoft.com/office/officeart/2005/8/layout/default"/>
    <dgm:cxn modelId="{E25F76D9-F821-4979-B3AD-5755E727093D}" srcId="{5ADD22DA-26B8-4B3B-A792-7DA4FA85F5C0}" destId="{38A65DA6-6652-4E76-8F75-DA487E9A65CB}" srcOrd="3" destOrd="0" parTransId="{DF0B0363-70F3-4395-A70C-30CBB2B486CF}" sibTransId="{76C5ACA7-AA2A-47DA-A2C1-BC87EC832AFB}"/>
    <dgm:cxn modelId="{B008C82F-AA95-4232-B13B-AC4446CE7E82}" type="presParOf" srcId="{17B368C4-A1A4-4D47-AF2A-C2349268D5B3}" destId="{799342EE-034D-4F1E-A93F-F238BB10E47E}" srcOrd="0" destOrd="0" presId="urn:microsoft.com/office/officeart/2005/8/layout/default"/>
    <dgm:cxn modelId="{B8CEAB27-8D4D-40BD-890B-1FE4EEA28D26}" type="presParOf" srcId="{17B368C4-A1A4-4D47-AF2A-C2349268D5B3}" destId="{A53D7F08-67D9-45AD-A36F-3ED07BDA4E35}" srcOrd="1" destOrd="0" presId="urn:microsoft.com/office/officeart/2005/8/layout/default"/>
    <dgm:cxn modelId="{117BC4BE-D253-46C9-BB72-530F0F03C02A}" type="presParOf" srcId="{17B368C4-A1A4-4D47-AF2A-C2349268D5B3}" destId="{4506B753-FC14-484F-902B-E0B21F4C2E8B}" srcOrd="2" destOrd="0" presId="urn:microsoft.com/office/officeart/2005/8/layout/default"/>
    <dgm:cxn modelId="{9A477C60-27DF-45ED-82DE-D79628C475D9}" type="presParOf" srcId="{17B368C4-A1A4-4D47-AF2A-C2349268D5B3}" destId="{CB405303-B425-4CBF-B974-EE943F440C35}" srcOrd="3" destOrd="0" presId="urn:microsoft.com/office/officeart/2005/8/layout/default"/>
    <dgm:cxn modelId="{4703C2E2-E6E4-43E0-B76B-FCEB2ECCE889}" type="presParOf" srcId="{17B368C4-A1A4-4D47-AF2A-C2349268D5B3}" destId="{6B284945-2010-4DA9-8D1E-A085DC1488A5}" srcOrd="4" destOrd="0" presId="urn:microsoft.com/office/officeart/2005/8/layout/default"/>
    <dgm:cxn modelId="{A13B85F6-B705-4C31-85F5-CC72B749B26F}" type="presParOf" srcId="{17B368C4-A1A4-4D47-AF2A-C2349268D5B3}" destId="{0FE906A9-D03C-452C-ABE0-3771D41F0A94}" srcOrd="5" destOrd="0" presId="urn:microsoft.com/office/officeart/2005/8/layout/default"/>
    <dgm:cxn modelId="{1C381D9B-EF75-4266-9987-3CF45C773A30}" type="presParOf" srcId="{17B368C4-A1A4-4D47-AF2A-C2349268D5B3}" destId="{588BE27E-DAFC-425B-B546-32B1B27EF70F}" srcOrd="6" destOrd="0" presId="urn:microsoft.com/office/officeart/2005/8/layout/default"/>
    <dgm:cxn modelId="{CA8DDE46-DCE2-4466-848C-F7D9CF6BE52B}" type="presParOf" srcId="{17B368C4-A1A4-4D47-AF2A-C2349268D5B3}" destId="{0C7459B4-6FA4-481E-BA5E-5E7F9715F4A5}" srcOrd="7" destOrd="0" presId="urn:microsoft.com/office/officeart/2005/8/layout/default"/>
    <dgm:cxn modelId="{E6BA5045-B7FB-4971-B3F9-45F3B498D91C}" type="presParOf" srcId="{17B368C4-A1A4-4D47-AF2A-C2349268D5B3}" destId="{6443C3F2-F3FF-41D2-A3F9-3B6F1FA63150}" srcOrd="8" destOrd="0" presId="urn:microsoft.com/office/officeart/2005/8/layout/default"/>
    <dgm:cxn modelId="{F94E3DCE-70CD-4D70-8A11-1D8EBBFFC979}" type="presParOf" srcId="{17B368C4-A1A4-4D47-AF2A-C2349268D5B3}" destId="{E6B0199E-1163-4348-A2EE-3EAE5A9C7674}" srcOrd="9" destOrd="0" presId="urn:microsoft.com/office/officeart/2005/8/layout/default"/>
    <dgm:cxn modelId="{A036BDB1-DAB5-45F8-809C-02B7657F9E68}" type="presParOf" srcId="{17B368C4-A1A4-4D47-AF2A-C2349268D5B3}" destId="{64861D20-C8EA-44AD-ADC8-B78E859703D7}" srcOrd="10" destOrd="0" presId="urn:microsoft.com/office/officeart/2005/8/layout/default"/>
    <dgm:cxn modelId="{BD578ACC-D49A-418C-9A8A-BE199BFB1D62}" type="presParOf" srcId="{17B368C4-A1A4-4D47-AF2A-C2349268D5B3}" destId="{803E654E-C28E-4837-A0B4-60307B089BBC}" srcOrd="11" destOrd="0" presId="urn:microsoft.com/office/officeart/2005/8/layout/default"/>
    <dgm:cxn modelId="{E4F90A36-9C49-4419-853D-4266693A3629}" type="presParOf" srcId="{17B368C4-A1A4-4D47-AF2A-C2349268D5B3}" destId="{553D7924-DA4C-45E2-91F5-3B530C5DB4A8}" srcOrd="12" destOrd="0" presId="urn:microsoft.com/office/officeart/2005/8/layout/default"/>
    <dgm:cxn modelId="{A7415160-6296-42CC-ACD8-66D1EF58A0EE}" type="presParOf" srcId="{17B368C4-A1A4-4D47-AF2A-C2349268D5B3}" destId="{853B2AD1-211C-4052-93D4-44AF49F30720}" srcOrd="13" destOrd="0" presId="urn:microsoft.com/office/officeart/2005/8/layout/default"/>
    <dgm:cxn modelId="{FDF80E68-1817-4E21-A8FF-5B63367AEC0D}" type="presParOf" srcId="{17B368C4-A1A4-4D47-AF2A-C2349268D5B3}" destId="{4F273EED-4739-4FF4-A4B3-A2A9FBC8814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A77569-F10C-45FC-9F5E-9867B3C9E20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5D2E5-141C-45B1-B518-3662EA85C42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smtClean="0"/>
            <a:t>Mobile game testing differs from the regular mobile app testing. </a:t>
          </a:r>
          <a:endParaRPr lang="en-US" dirty="0"/>
        </a:p>
      </dgm:t>
    </dgm:pt>
    <dgm:pt modelId="{D09163FD-761B-4195-8949-E1664CE4EAAE}" type="parTrans" cxnId="{26771E8C-FBA2-4BD4-9CE8-38E334295EB4}">
      <dgm:prSet/>
      <dgm:spPr/>
      <dgm:t>
        <a:bodyPr/>
        <a:lstStyle/>
        <a:p>
          <a:endParaRPr lang="en-US"/>
        </a:p>
      </dgm:t>
    </dgm:pt>
    <dgm:pt modelId="{95D3B692-2034-4E8C-BD8D-0DF93BC69C56}" type="sibTrans" cxnId="{26771E8C-FBA2-4BD4-9CE8-38E334295EB4}">
      <dgm:prSet/>
      <dgm:spPr/>
      <dgm:t>
        <a:bodyPr/>
        <a:lstStyle/>
        <a:p>
          <a:endParaRPr lang="en-US"/>
        </a:p>
      </dgm:t>
    </dgm:pt>
    <dgm:pt modelId="{91702D32-8D45-4449-BEF3-DF18265B119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smtClean="0"/>
            <a:t>Effective mobile game testing derives from a well-structured and systematic approach, use of test automation framework and seamless integration with your agile process.</a:t>
          </a:r>
          <a:endParaRPr lang="en-US" dirty="0"/>
        </a:p>
      </dgm:t>
    </dgm:pt>
    <dgm:pt modelId="{34E0627E-72AF-44AE-A78F-8B04C23BAC78}" type="parTrans" cxnId="{556C4F71-AD92-4EB2-97A2-A53FEE253BF0}">
      <dgm:prSet/>
      <dgm:spPr/>
      <dgm:t>
        <a:bodyPr/>
        <a:lstStyle/>
        <a:p>
          <a:endParaRPr lang="en-US"/>
        </a:p>
      </dgm:t>
    </dgm:pt>
    <dgm:pt modelId="{E0D1BD20-AC59-4A1F-9DD3-A56E3EC70117}" type="sibTrans" cxnId="{556C4F71-AD92-4EB2-97A2-A53FEE253BF0}">
      <dgm:prSet/>
      <dgm:spPr/>
      <dgm:t>
        <a:bodyPr/>
        <a:lstStyle/>
        <a:p>
          <a:endParaRPr lang="en-US"/>
        </a:p>
      </dgm:t>
    </dgm:pt>
    <dgm:pt modelId="{BEC80D0B-1D92-45BF-B8DB-B457505B2060}" type="pres">
      <dgm:prSet presAssocID="{13A77569-F10C-45FC-9F5E-9867B3C9E2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635C1-507B-4863-AAFC-6ECF6F7D83B6}" type="pres">
      <dgm:prSet presAssocID="{A5C5D2E5-141C-45B1-B518-3662EA85C424}" presName="circle1" presStyleLbl="node1" presStyleIdx="0" presStyleCnt="2" custScaleY="202509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A26D310-BEF2-4B9B-8D98-2DF2C2AC2DF9}" type="pres">
      <dgm:prSet presAssocID="{A5C5D2E5-141C-45B1-B518-3662EA85C424}" presName="space" presStyleCnt="0"/>
      <dgm:spPr/>
    </dgm:pt>
    <dgm:pt modelId="{128E1324-C016-4BFF-BADD-CB12D502C00E}" type="pres">
      <dgm:prSet presAssocID="{A5C5D2E5-141C-45B1-B518-3662EA85C424}" presName="rect1" presStyleLbl="alignAcc1" presStyleIdx="0" presStyleCnt="2" custScaleY="208799"/>
      <dgm:spPr/>
      <dgm:t>
        <a:bodyPr/>
        <a:lstStyle/>
        <a:p>
          <a:endParaRPr lang="en-US"/>
        </a:p>
      </dgm:t>
    </dgm:pt>
    <dgm:pt modelId="{F4A22C57-E556-4207-A998-89B08D320490}" type="pres">
      <dgm:prSet presAssocID="{91702D32-8D45-4449-BEF3-DF18265B119A}" presName="vertSpace2" presStyleLbl="node1" presStyleIdx="0" presStyleCnt="2"/>
      <dgm:spPr/>
    </dgm:pt>
    <dgm:pt modelId="{D319DB3B-DACA-4C58-B76E-FEA64F497371}" type="pres">
      <dgm:prSet presAssocID="{91702D32-8D45-4449-BEF3-DF18265B119A}" presName="circle2" presStyleLbl="node1" presStyleIdx="1" presStyleCnt="2"/>
      <dgm:spPr/>
    </dgm:pt>
    <dgm:pt modelId="{C3F8D9FB-9D5A-4EC4-8D94-F05E63787A7F}" type="pres">
      <dgm:prSet presAssocID="{91702D32-8D45-4449-BEF3-DF18265B119A}" presName="rect2" presStyleLbl="alignAcc1" presStyleIdx="1" presStyleCnt="2" custScaleY="208799"/>
      <dgm:spPr/>
      <dgm:t>
        <a:bodyPr/>
        <a:lstStyle/>
        <a:p>
          <a:endParaRPr lang="en-US"/>
        </a:p>
      </dgm:t>
    </dgm:pt>
    <dgm:pt modelId="{EDA50080-020C-4BCD-9DEF-AFD1E228A4F5}" type="pres">
      <dgm:prSet presAssocID="{A5C5D2E5-141C-45B1-B518-3662EA85C42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6FA6A-7FFA-410E-BDB8-BBB74144D3D1}" type="pres">
      <dgm:prSet presAssocID="{91702D32-8D45-4449-BEF3-DF18265B119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71E8C-FBA2-4BD4-9CE8-38E334295EB4}" srcId="{13A77569-F10C-45FC-9F5E-9867B3C9E205}" destId="{A5C5D2E5-141C-45B1-B518-3662EA85C424}" srcOrd="0" destOrd="0" parTransId="{D09163FD-761B-4195-8949-E1664CE4EAAE}" sibTransId="{95D3B692-2034-4E8C-BD8D-0DF93BC69C56}"/>
    <dgm:cxn modelId="{B4A657F4-DCD9-4073-9D59-926B8E619809}" type="presOf" srcId="{91702D32-8D45-4449-BEF3-DF18265B119A}" destId="{C3F8D9FB-9D5A-4EC4-8D94-F05E63787A7F}" srcOrd="0" destOrd="0" presId="urn:microsoft.com/office/officeart/2005/8/layout/target3"/>
    <dgm:cxn modelId="{556C4F71-AD92-4EB2-97A2-A53FEE253BF0}" srcId="{13A77569-F10C-45FC-9F5E-9867B3C9E205}" destId="{91702D32-8D45-4449-BEF3-DF18265B119A}" srcOrd="1" destOrd="0" parTransId="{34E0627E-72AF-44AE-A78F-8B04C23BAC78}" sibTransId="{E0D1BD20-AC59-4A1F-9DD3-A56E3EC70117}"/>
    <dgm:cxn modelId="{2D65EB09-5C73-4CC5-8C42-1672FFE3B06E}" type="presOf" srcId="{A5C5D2E5-141C-45B1-B518-3662EA85C424}" destId="{EDA50080-020C-4BCD-9DEF-AFD1E228A4F5}" srcOrd="1" destOrd="0" presId="urn:microsoft.com/office/officeart/2005/8/layout/target3"/>
    <dgm:cxn modelId="{6EEC216E-CAF2-497C-9F4B-66F585159C88}" type="presOf" srcId="{91702D32-8D45-4449-BEF3-DF18265B119A}" destId="{F496FA6A-7FFA-410E-BDB8-BBB74144D3D1}" srcOrd="1" destOrd="0" presId="urn:microsoft.com/office/officeart/2005/8/layout/target3"/>
    <dgm:cxn modelId="{65261846-2A5F-467A-B5CF-807373A61A67}" type="presOf" srcId="{A5C5D2E5-141C-45B1-B518-3662EA85C424}" destId="{128E1324-C016-4BFF-BADD-CB12D502C00E}" srcOrd="0" destOrd="0" presId="urn:microsoft.com/office/officeart/2005/8/layout/target3"/>
    <dgm:cxn modelId="{2B139CAA-8CB7-414A-96FC-DAA05948B160}" type="presOf" srcId="{13A77569-F10C-45FC-9F5E-9867B3C9E205}" destId="{BEC80D0B-1D92-45BF-B8DB-B457505B2060}" srcOrd="0" destOrd="0" presId="urn:microsoft.com/office/officeart/2005/8/layout/target3"/>
    <dgm:cxn modelId="{4E27A5E5-448B-469C-B4A3-4CBA9246C063}" type="presParOf" srcId="{BEC80D0B-1D92-45BF-B8DB-B457505B2060}" destId="{FD2635C1-507B-4863-AAFC-6ECF6F7D83B6}" srcOrd="0" destOrd="0" presId="urn:microsoft.com/office/officeart/2005/8/layout/target3"/>
    <dgm:cxn modelId="{DF5EEA7F-DBD8-4AB3-AFD3-8C34D0FADD64}" type="presParOf" srcId="{BEC80D0B-1D92-45BF-B8DB-B457505B2060}" destId="{6A26D310-BEF2-4B9B-8D98-2DF2C2AC2DF9}" srcOrd="1" destOrd="0" presId="urn:microsoft.com/office/officeart/2005/8/layout/target3"/>
    <dgm:cxn modelId="{7A20CDD2-D146-4AC7-802C-2676AA3BF674}" type="presParOf" srcId="{BEC80D0B-1D92-45BF-B8DB-B457505B2060}" destId="{128E1324-C016-4BFF-BADD-CB12D502C00E}" srcOrd="2" destOrd="0" presId="urn:microsoft.com/office/officeart/2005/8/layout/target3"/>
    <dgm:cxn modelId="{9E5B40DB-42FD-4C2B-87F7-906D6FD9C684}" type="presParOf" srcId="{BEC80D0B-1D92-45BF-B8DB-B457505B2060}" destId="{F4A22C57-E556-4207-A998-89B08D320490}" srcOrd="3" destOrd="0" presId="urn:microsoft.com/office/officeart/2005/8/layout/target3"/>
    <dgm:cxn modelId="{7A41BADC-0A21-4F7E-8626-6D43521A00EB}" type="presParOf" srcId="{BEC80D0B-1D92-45BF-B8DB-B457505B2060}" destId="{D319DB3B-DACA-4C58-B76E-FEA64F497371}" srcOrd="4" destOrd="0" presId="urn:microsoft.com/office/officeart/2005/8/layout/target3"/>
    <dgm:cxn modelId="{C05FCB1F-8D5A-425F-91E0-8045035CE5AF}" type="presParOf" srcId="{BEC80D0B-1D92-45BF-B8DB-B457505B2060}" destId="{C3F8D9FB-9D5A-4EC4-8D94-F05E63787A7F}" srcOrd="5" destOrd="0" presId="urn:microsoft.com/office/officeart/2005/8/layout/target3"/>
    <dgm:cxn modelId="{91326CA4-B6AA-4EC2-B54D-99586D3EB6B7}" type="presParOf" srcId="{BEC80D0B-1D92-45BF-B8DB-B457505B2060}" destId="{EDA50080-020C-4BCD-9DEF-AFD1E228A4F5}" srcOrd="6" destOrd="0" presId="urn:microsoft.com/office/officeart/2005/8/layout/target3"/>
    <dgm:cxn modelId="{CCFC8A88-DA5F-49D1-B512-D994B2B309B1}" type="presParOf" srcId="{BEC80D0B-1D92-45BF-B8DB-B457505B2060}" destId="{F496FA6A-7FFA-410E-BDB8-BBB74144D3D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4B21E8-75F2-418A-9CC8-764C1B51808B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0E0E9F-BBDD-45B9-A77A-F2D9D2634D9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400" b="1" dirty="0" smtClean="0"/>
            <a:t>Functional and overall Playability aspects of the game  </a:t>
          </a:r>
          <a:endParaRPr lang="en-US" sz="2400" b="1" dirty="0"/>
        </a:p>
      </dgm:t>
    </dgm:pt>
    <dgm:pt modelId="{C4AADA88-186A-42D0-9B65-DD4C72D9582E}" type="parTrans" cxnId="{01B6206A-4FB1-4855-BD7E-13133792DE10}">
      <dgm:prSet/>
      <dgm:spPr/>
      <dgm:t>
        <a:bodyPr/>
        <a:lstStyle/>
        <a:p>
          <a:endParaRPr lang="en-US"/>
        </a:p>
      </dgm:t>
    </dgm:pt>
    <dgm:pt modelId="{7DF654FB-5365-48E4-AE80-729AEB4EBD9F}" type="sibTrans" cxnId="{01B6206A-4FB1-4855-BD7E-13133792DE10}">
      <dgm:prSet/>
      <dgm:spPr/>
      <dgm:t>
        <a:bodyPr/>
        <a:lstStyle/>
        <a:p>
          <a:endParaRPr lang="en-US"/>
        </a:p>
      </dgm:t>
    </dgm:pt>
    <dgm:pt modelId="{9BFDB20D-43C3-42E1-86D9-A1A2C9FC7BC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400" b="1" dirty="0" smtClean="0"/>
            <a:t>GUI </a:t>
          </a:r>
          <a:endParaRPr lang="en-US" sz="2400" b="1" dirty="0"/>
        </a:p>
      </dgm:t>
    </dgm:pt>
    <dgm:pt modelId="{7EBDED9E-5E69-4938-B979-0DB2D647BE61}" type="parTrans" cxnId="{92958FF5-CF4C-413B-9615-3EBD62D2A292}">
      <dgm:prSet/>
      <dgm:spPr/>
      <dgm:t>
        <a:bodyPr/>
        <a:lstStyle/>
        <a:p>
          <a:endParaRPr lang="en-US"/>
        </a:p>
      </dgm:t>
    </dgm:pt>
    <dgm:pt modelId="{FB02EE0C-98E4-4DCF-A01F-6004BD66E7C8}" type="sibTrans" cxnId="{92958FF5-CF4C-413B-9615-3EBD62D2A292}">
      <dgm:prSet/>
      <dgm:spPr/>
      <dgm:t>
        <a:bodyPr/>
        <a:lstStyle/>
        <a:p>
          <a:endParaRPr lang="en-US"/>
        </a:p>
      </dgm:t>
    </dgm:pt>
    <dgm:pt modelId="{7ECB51FA-1236-4A32-AC42-A9DFC2016EC3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400" b="1" dirty="0" smtClean="0"/>
            <a:t>User Experience </a:t>
          </a:r>
          <a:endParaRPr lang="en-US" sz="2400" b="1" dirty="0"/>
        </a:p>
      </dgm:t>
    </dgm:pt>
    <dgm:pt modelId="{C4470D82-261B-41B2-80ED-F6C7E9159DA7}" type="parTrans" cxnId="{55AA0B7E-1997-4F19-9D19-1E351363BEFA}">
      <dgm:prSet/>
      <dgm:spPr/>
      <dgm:t>
        <a:bodyPr/>
        <a:lstStyle/>
        <a:p>
          <a:endParaRPr lang="en-US"/>
        </a:p>
      </dgm:t>
    </dgm:pt>
    <dgm:pt modelId="{2A8E543E-BAC5-4DAB-83A1-AFBF6F91200E}" type="sibTrans" cxnId="{55AA0B7E-1997-4F19-9D19-1E351363BEFA}">
      <dgm:prSet/>
      <dgm:spPr/>
      <dgm:t>
        <a:bodyPr/>
        <a:lstStyle/>
        <a:p>
          <a:endParaRPr lang="en-US"/>
        </a:p>
      </dgm:t>
    </dgm:pt>
    <dgm:pt modelId="{1D080E8D-C065-42DC-A82C-C5FFAFE2E9E7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2400" b="1" dirty="0" smtClean="0"/>
            <a:t>Any Visual Appearance  </a:t>
          </a:r>
          <a:endParaRPr lang="en-US" sz="2400" b="1" dirty="0"/>
        </a:p>
      </dgm:t>
    </dgm:pt>
    <dgm:pt modelId="{FC87CA7D-09EE-4372-963D-3EFEA6B69C82}" type="parTrans" cxnId="{DE333BB5-FC47-49BF-AD1D-68184DBC82BC}">
      <dgm:prSet/>
      <dgm:spPr/>
      <dgm:t>
        <a:bodyPr/>
        <a:lstStyle/>
        <a:p>
          <a:endParaRPr lang="en-US"/>
        </a:p>
      </dgm:t>
    </dgm:pt>
    <dgm:pt modelId="{2F498B34-8A66-435F-B0D7-90AB83ED3276}" type="sibTrans" cxnId="{DE333BB5-FC47-49BF-AD1D-68184DBC82BC}">
      <dgm:prSet/>
      <dgm:spPr/>
      <dgm:t>
        <a:bodyPr/>
        <a:lstStyle/>
        <a:p>
          <a:endParaRPr lang="en-US"/>
        </a:p>
      </dgm:t>
    </dgm:pt>
    <dgm:pt modelId="{B0EA49C5-4BBE-4E37-8539-CED584107001}" type="pres">
      <dgm:prSet presAssocID="{274B21E8-75F2-418A-9CC8-764C1B5180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5BC8B4-DC20-40CE-AA0F-482D06623AB3}" type="pres">
      <dgm:prSet presAssocID="{800E0E9F-BBDD-45B9-A77A-F2D9D2634D99}" presName="linNode" presStyleCnt="0"/>
      <dgm:spPr/>
    </dgm:pt>
    <dgm:pt modelId="{CC5A1BE7-597C-4FA9-9B03-6BC0FF160256}" type="pres">
      <dgm:prSet presAssocID="{800E0E9F-BBDD-45B9-A77A-F2D9D2634D99}" presName="parentShp" presStyleLbl="node1" presStyleIdx="0" presStyleCnt="4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DE0F-C4B2-4D88-BD09-A0210BD1C99D}" type="pres">
      <dgm:prSet presAssocID="{800E0E9F-BBDD-45B9-A77A-F2D9D2634D99}" presName="childShp" presStyleLbl="bgAccFollowNode1" presStyleIdx="0" presStyleCnt="4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DB600810-EEC9-4CE4-8E53-D3FD9EE0DFEB}" type="pres">
      <dgm:prSet presAssocID="{7DF654FB-5365-48E4-AE80-729AEB4EBD9F}" presName="spacing" presStyleCnt="0"/>
      <dgm:spPr/>
    </dgm:pt>
    <dgm:pt modelId="{E41ABC05-95B2-4E0D-9690-A24FA89179CB}" type="pres">
      <dgm:prSet presAssocID="{9BFDB20D-43C3-42E1-86D9-A1A2C9FC7BC9}" presName="linNode" presStyleCnt="0"/>
      <dgm:spPr/>
    </dgm:pt>
    <dgm:pt modelId="{65201955-8A7B-41BC-A677-BA5C5EFAC3EB}" type="pres">
      <dgm:prSet presAssocID="{9BFDB20D-43C3-42E1-86D9-A1A2C9FC7BC9}" presName="parentShp" presStyleLbl="node1" presStyleIdx="1" presStyleCnt="4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6D1E0-0D8E-40A1-AB84-EB304364E41A}" type="pres">
      <dgm:prSet presAssocID="{9BFDB20D-43C3-42E1-86D9-A1A2C9FC7BC9}" presName="childShp" presStyleLbl="bgAccFollowNode1" presStyleIdx="1" presStyleCnt="4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31411CC1-42FB-4DFD-BF30-98F57109A6AF}" type="pres">
      <dgm:prSet presAssocID="{FB02EE0C-98E4-4DCF-A01F-6004BD66E7C8}" presName="spacing" presStyleCnt="0"/>
      <dgm:spPr/>
    </dgm:pt>
    <dgm:pt modelId="{B9DF5C19-0A4D-4646-9E43-3D57072F3EA1}" type="pres">
      <dgm:prSet presAssocID="{7ECB51FA-1236-4A32-AC42-A9DFC2016EC3}" presName="linNode" presStyleCnt="0"/>
      <dgm:spPr/>
    </dgm:pt>
    <dgm:pt modelId="{92ABE6B7-4F2F-41D8-A50A-50B3DAA97AB2}" type="pres">
      <dgm:prSet presAssocID="{7ECB51FA-1236-4A32-AC42-A9DFC2016EC3}" presName="parentShp" presStyleLbl="node1" presStyleIdx="2" presStyleCnt="4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6C928-3A84-4DF3-B084-DF9629229B5A}" type="pres">
      <dgm:prSet presAssocID="{7ECB51FA-1236-4A32-AC42-A9DFC2016EC3}" presName="childShp" presStyleLbl="bgAccFollowNode1" presStyleIdx="2" presStyleCnt="4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64069901-54FF-433F-91DE-588BC8C9D9E0}" type="pres">
      <dgm:prSet presAssocID="{2A8E543E-BAC5-4DAB-83A1-AFBF6F91200E}" presName="spacing" presStyleCnt="0"/>
      <dgm:spPr/>
    </dgm:pt>
    <dgm:pt modelId="{B1B913CC-18B6-43C2-8A8D-12E7239CF855}" type="pres">
      <dgm:prSet presAssocID="{1D080E8D-C065-42DC-A82C-C5FFAFE2E9E7}" presName="linNode" presStyleCnt="0"/>
      <dgm:spPr/>
    </dgm:pt>
    <dgm:pt modelId="{2B5C61B0-9EA5-4E01-98C3-8F5046D20CEF}" type="pres">
      <dgm:prSet presAssocID="{1D080E8D-C065-42DC-A82C-C5FFAFE2E9E7}" presName="parentShp" presStyleLbl="node1" presStyleIdx="3" presStyleCnt="4" custScaleX="55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9627A-DB86-4C4C-B489-C2780C8C40BD}" type="pres">
      <dgm:prSet presAssocID="{1D080E8D-C065-42DC-A82C-C5FFAFE2E9E7}" presName="childShp" presStyleLbl="bgAccFollowNode1" presStyleIdx="3" presStyleCnt="4">
        <dgm:presLayoutVars>
          <dgm:bulletEnabled val="1"/>
        </dgm:presLayoutVars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92958FF5-CF4C-413B-9615-3EBD62D2A292}" srcId="{274B21E8-75F2-418A-9CC8-764C1B51808B}" destId="{9BFDB20D-43C3-42E1-86D9-A1A2C9FC7BC9}" srcOrd="1" destOrd="0" parTransId="{7EBDED9E-5E69-4938-B979-0DB2D647BE61}" sibTransId="{FB02EE0C-98E4-4DCF-A01F-6004BD66E7C8}"/>
    <dgm:cxn modelId="{DE333BB5-FC47-49BF-AD1D-68184DBC82BC}" srcId="{274B21E8-75F2-418A-9CC8-764C1B51808B}" destId="{1D080E8D-C065-42DC-A82C-C5FFAFE2E9E7}" srcOrd="3" destOrd="0" parTransId="{FC87CA7D-09EE-4372-963D-3EFEA6B69C82}" sibTransId="{2F498B34-8A66-435F-B0D7-90AB83ED3276}"/>
    <dgm:cxn modelId="{01B6206A-4FB1-4855-BD7E-13133792DE10}" srcId="{274B21E8-75F2-418A-9CC8-764C1B51808B}" destId="{800E0E9F-BBDD-45B9-A77A-F2D9D2634D99}" srcOrd="0" destOrd="0" parTransId="{C4AADA88-186A-42D0-9B65-DD4C72D9582E}" sibTransId="{7DF654FB-5365-48E4-AE80-729AEB4EBD9F}"/>
    <dgm:cxn modelId="{FBEBEF09-F868-4A54-9E21-509513D9E8CD}" type="presOf" srcId="{800E0E9F-BBDD-45B9-A77A-F2D9D2634D99}" destId="{CC5A1BE7-597C-4FA9-9B03-6BC0FF160256}" srcOrd="0" destOrd="0" presId="urn:microsoft.com/office/officeart/2005/8/layout/vList6"/>
    <dgm:cxn modelId="{55AA0B7E-1997-4F19-9D19-1E351363BEFA}" srcId="{274B21E8-75F2-418A-9CC8-764C1B51808B}" destId="{7ECB51FA-1236-4A32-AC42-A9DFC2016EC3}" srcOrd="2" destOrd="0" parTransId="{C4470D82-261B-41B2-80ED-F6C7E9159DA7}" sibTransId="{2A8E543E-BAC5-4DAB-83A1-AFBF6F91200E}"/>
    <dgm:cxn modelId="{0EE8CE52-1797-4E06-A27F-CC45CF808EE7}" type="presOf" srcId="{7ECB51FA-1236-4A32-AC42-A9DFC2016EC3}" destId="{92ABE6B7-4F2F-41D8-A50A-50B3DAA97AB2}" srcOrd="0" destOrd="0" presId="urn:microsoft.com/office/officeart/2005/8/layout/vList6"/>
    <dgm:cxn modelId="{F2DDEAF7-B8E9-40CF-AC7A-C288417B0EB0}" type="presOf" srcId="{274B21E8-75F2-418A-9CC8-764C1B51808B}" destId="{B0EA49C5-4BBE-4E37-8539-CED584107001}" srcOrd="0" destOrd="0" presId="urn:microsoft.com/office/officeart/2005/8/layout/vList6"/>
    <dgm:cxn modelId="{F5778747-985E-44C5-A7FB-A3810FE28C3A}" type="presOf" srcId="{1D080E8D-C065-42DC-A82C-C5FFAFE2E9E7}" destId="{2B5C61B0-9EA5-4E01-98C3-8F5046D20CEF}" srcOrd="0" destOrd="0" presId="urn:microsoft.com/office/officeart/2005/8/layout/vList6"/>
    <dgm:cxn modelId="{873F96BE-52B2-44CE-9784-332BBBE51F56}" type="presOf" srcId="{9BFDB20D-43C3-42E1-86D9-A1A2C9FC7BC9}" destId="{65201955-8A7B-41BC-A677-BA5C5EFAC3EB}" srcOrd="0" destOrd="0" presId="urn:microsoft.com/office/officeart/2005/8/layout/vList6"/>
    <dgm:cxn modelId="{4FAD4C4D-5C3D-4760-8968-051E4F16740E}" type="presParOf" srcId="{B0EA49C5-4BBE-4E37-8539-CED584107001}" destId="{055BC8B4-DC20-40CE-AA0F-482D06623AB3}" srcOrd="0" destOrd="0" presId="urn:microsoft.com/office/officeart/2005/8/layout/vList6"/>
    <dgm:cxn modelId="{1FC33BE4-8D7F-47C4-95F5-93A09EAD5EB5}" type="presParOf" srcId="{055BC8B4-DC20-40CE-AA0F-482D06623AB3}" destId="{CC5A1BE7-597C-4FA9-9B03-6BC0FF160256}" srcOrd="0" destOrd="0" presId="urn:microsoft.com/office/officeart/2005/8/layout/vList6"/>
    <dgm:cxn modelId="{F6E035A1-F29F-41D0-89A1-ADC979C8EA68}" type="presParOf" srcId="{055BC8B4-DC20-40CE-AA0F-482D06623AB3}" destId="{66F6DE0F-C4B2-4D88-BD09-A0210BD1C99D}" srcOrd="1" destOrd="0" presId="urn:microsoft.com/office/officeart/2005/8/layout/vList6"/>
    <dgm:cxn modelId="{78E8CC75-B952-4BB9-9A8B-91EBE6F0DD9D}" type="presParOf" srcId="{B0EA49C5-4BBE-4E37-8539-CED584107001}" destId="{DB600810-EEC9-4CE4-8E53-D3FD9EE0DFEB}" srcOrd="1" destOrd="0" presId="urn:microsoft.com/office/officeart/2005/8/layout/vList6"/>
    <dgm:cxn modelId="{E53AC9F8-CEC2-442F-B550-7270262D8AC9}" type="presParOf" srcId="{B0EA49C5-4BBE-4E37-8539-CED584107001}" destId="{E41ABC05-95B2-4E0D-9690-A24FA89179CB}" srcOrd="2" destOrd="0" presId="urn:microsoft.com/office/officeart/2005/8/layout/vList6"/>
    <dgm:cxn modelId="{B11AD5C9-892C-4646-8159-CAF8DCC3A183}" type="presParOf" srcId="{E41ABC05-95B2-4E0D-9690-A24FA89179CB}" destId="{65201955-8A7B-41BC-A677-BA5C5EFAC3EB}" srcOrd="0" destOrd="0" presId="urn:microsoft.com/office/officeart/2005/8/layout/vList6"/>
    <dgm:cxn modelId="{3F534F81-662C-4711-83DF-ED8502430939}" type="presParOf" srcId="{E41ABC05-95B2-4E0D-9690-A24FA89179CB}" destId="{7796D1E0-0D8E-40A1-AB84-EB304364E41A}" srcOrd="1" destOrd="0" presId="urn:microsoft.com/office/officeart/2005/8/layout/vList6"/>
    <dgm:cxn modelId="{0EC0CCA9-94A0-41FE-8153-01009D359C63}" type="presParOf" srcId="{B0EA49C5-4BBE-4E37-8539-CED584107001}" destId="{31411CC1-42FB-4DFD-BF30-98F57109A6AF}" srcOrd="3" destOrd="0" presId="urn:microsoft.com/office/officeart/2005/8/layout/vList6"/>
    <dgm:cxn modelId="{CEA97DED-1BC9-4A84-95FD-DC797C530F9D}" type="presParOf" srcId="{B0EA49C5-4BBE-4E37-8539-CED584107001}" destId="{B9DF5C19-0A4D-4646-9E43-3D57072F3EA1}" srcOrd="4" destOrd="0" presId="urn:microsoft.com/office/officeart/2005/8/layout/vList6"/>
    <dgm:cxn modelId="{93B357F8-8327-4C2F-B17B-7E5B51ACD1A6}" type="presParOf" srcId="{B9DF5C19-0A4D-4646-9E43-3D57072F3EA1}" destId="{92ABE6B7-4F2F-41D8-A50A-50B3DAA97AB2}" srcOrd="0" destOrd="0" presId="urn:microsoft.com/office/officeart/2005/8/layout/vList6"/>
    <dgm:cxn modelId="{DEC5C7B8-5A69-469B-B5B2-4096293DC7EA}" type="presParOf" srcId="{B9DF5C19-0A4D-4646-9E43-3D57072F3EA1}" destId="{39E6C928-3A84-4DF3-B084-DF9629229B5A}" srcOrd="1" destOrd="0" presId="urn:microsoft.com/office/officeart/2005/8/layout/vList6"/>
    <dgm:cxn modelId="{66E0A608-B1ED-478A-A481-7C7FDD5A3FD9}" type="presParOf" srcId="{B0EA49C5-4BBE-4E37-8539-CED584107001}" destId="{64069901-54FF-433F-91DE-588BC8C9D9E0}" srcOrd="5" destOrd="0" presId="urn:microsoft.com/office/officeart/2005/8/layout/vList6"/>
    <dgm:cxn modelId="{FD25A0C8-EB43-4C45-8D82-4D6EB9CCA9EF}" type="presParOf" srcId="{B0EA49C5-4BBE-4E37-8539-CED584107001}" destId="{B1B913CC-18B6-43C2-8A8D-12E7239CF855}" srcOrd="6" destOrd="0" presId="urn:microsoft.com/office/officeart/2005/8/layout/vList6"/>
    <dgm:cxn modelId="{ECB0DC3B-E3F2-4542-A31D-9456B0150997}" type="presParOf" srcId="{B1B913CC-18B6-43C2-8A8D-12E7239CF855}" destId="{2B5C61B0-9EA5-4E01-98C3-8F5046D20CEF}" srcOrd="0" destOrd="0" presId="urn:microsoft.com/office/officeart/2005/8/layout/vList6"/>
    <dgm:cxn modelId="{E6D53185-7821-42FF-8265-6DAC26C8ED41}" type="presParOf" srcId="{B1B913CC-18B6-43C2-8A8D-12E7239CF855}" destId="{7C09627A-DB86-4C4C-B489-C2780C8C40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82A27-FCA6-4375-A671-0D1BC785DE44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73CF4C03-665B-4082-9A5B-42620EB0777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600" b="1" dirty="0" smtClean="0"/>
            <a:t>Menus</a:t>
          </a:r>
          <a:endParaRPr lang="en-US" sz="1600" b="1" dirty="0"/>
        </a:p>
      </dgm:t>
    </dgm:pt>
    <dgm:pt modelId="{D3670937-85FE-4FDD-BA1E-13AEC5FDB75B}" type="parTrans" cxnId="{59503B2E-100A-49F9-868E-49E28D66A42B}">
      <dgm:prSet/>
      <dgm:spPr/>
      <dgm:t>
        <a:bodyPr/>
        <a:lstStyle/>
        <a:p>
          <a:endParaRPr lang="en-US"/>
        </a:p>
      </dgm:t>
    </dgm:pt>
    <dgm:pt modelId="{F6FFE48F-2D15-423E-9622-F2994333948D}" type="sibTrans" cxnId="{59503B2E-100A-49F9-868E-49E28D66A42B}">
      <dgm:prSet/>
      <dgm:spPr/>
      <dgm:t>
        <a:bodyPr/>
        <a:lstStyle/>
        <a:p>
          <a:endParaRPr lang="en-US"/>
        </a:p>
      </dgm:t>
    </dgm:pt>
    <dgm:pt modelId="{FCB177FB-EE6C-496E-B43F-206FE8953E16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600" b="1" dirty="0" smtClean="0"/>
            <a:t>Graphical Elements</a:t>
          </a:r>
          <a:endParaRPr lang="en-US" sz="1600" b="1" dirty="0"/>
        </a:p>
      </dgm:t>
    </dgm:pt>
    <dgm:pt modelId="{45380A44-3417-4779-A8C3-F514DC09F449}" type="parTrans" cxnId="{50DB177B-D85C-4B3E-9E2C-A493267D4CB3}">
      <dgm:prSet/>
      <dgm:spPr/>
      <dgm:t>
        <a:bodyPr/>
        <a:lstStyle/>
        <a:p>
          <a:endParaRPr lang="en-US"/>
        </a:p>
      </dgm:t>
    </dgm:pt>
    <dgm:pt modelId="{ECA64D37-AE30-4853-8228-E4ABB66D9146}" type="sibTrans" cxnId="{50DB177B-D85C-4B3E-9E2C-A493267D4CB3}">
      <dgm:prSet/>
      <dgm:spPr/>
      <dgm:t>
        <a:bodyPr/>
        <a:lstStyle/>
        <a:p>
          <a:endParaRPr lang="en-US"/>
        </a:p>
      </dgm:t>
    </dgm:pt>
    <dgm:pt modelId="{02250C89-8B41-4B19-B84C-A4C3701A276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600" b="1" dirty="0" smtClean="0"/>
            <a:t>Special Effects</a:t>
          </a:r>
          <a:endParaRPr lang="en-US" sz="1600" b="1" dirty="0"/>
        </a:p>
      </dgm:t>
    </dgm:pt>
    <dgm:pt modelId="{FC1E76D1-F0BF-4A58-BCE9-0D8D06EFC134}" type="parTrans" cxnId="{DA6282BC-470D-4D3D-AB4D-CF1B7D956866}">
      <dgm:prSet/>
      <dgm:spPr/>
      <dgm:t>
        <a:bodyPr/>
        <a:lstStyle/>
        <a:p>
          <a:endParaRPr lang="en-US"/>
        </a:p>
      </dgm:t>
    </dgm:pt>
    <dgm:pt modelId="{78BB4CAF-0BDF-4D7D-A676-C581437E6507}" type="sibTrans" cxnId="{DA6282BC-470D-4D3D-AB4D-CF1B7D956866}">
      <dgm:prSet/>
      <dgm:spPr/>
      <dgm:t>
        <a:bodyPr/>
        <a:lstStyle/>
        <a:p>
          <a:endParaRPr lang="en-US"/>
        </a:p>
      </dgm:t>
    </dgm:pt>
    <dgm:pt modelId="{880B91C7-E860-4BD3-A064-5691828F61C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600" b="1" dirty="0" smtClean="0"/>
            <a:t>Animations</a:t>
          </a:r>
          <a:endParaRPr lang="en-US" sz="1600" b="1" dirty="0"/>
        </a:p>
      </dgm:t>
    </dgm:pt>
    <dgm:pt modelId="{7CCB392E-2A7F-457A-8A2B-BB3FA1097AAD}" type="parTrans" cxnId="{3162BA16-E989-4759-A480-BD1F6E81E2E8}">
      <dgm:prSet/>
      <dgm:spPr/>
      <dgm:t>
        <a:bodyPr/>
        <a:lstStyle/>
        <a:p>
          <a:endParaRPr lang="en-US"/>
        </a:p>
      </dgm:t>
    </dgm:pt>
    <dgm:pt modelId="{F3076C36-4FCD-4635-8BC8-C491B891B31C}" type="sibTrans" cxnId="{3162BA16-E989-4759-A480-BD1F6E81E2E8}">
      <dgm:prSet/>
      <dgm:spPr/>
      <dgm:t>
        <a:bodyPr/>
        <a:lstStyle/>
        <a:p>
          <a:endParaRPr lang="en-US"/>
        </a:p>
      </dgm:t>
    </dgm:pt>
    <dgm:pt modelId="{46EFCC2B-2358-449B-A8F0-6CCA1D753B7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600" b="1" dirty="0" smtClean="0"/>
            <a:t>Actual </a:t>
          </a:r>
          <a:r>
            <a:rPr lang="en-US" sz="1600" b="1" dirty="0" err="1" smtClean="0"/>
            <a:t>Gameplay</a:t>
          </a:r>
          <a:r>
            <a:rPr lang="en-US" sz="1600" b="1" dirty="0" smtClean="0"/>
            <a:t> </a:t>
          </a:r>
          <a:endParaRPr lang="en-US" sz="1600" b="1" dirty="0"/>
        </a:p>
      </dgm:t>
    </dgm:pt>
    <dgm:pt modelId="{0D5963BF-17DF-4444-91A1-8E0B16818C36}" type="parTrans" cxnId="{564927F9-D032-4E03-BA41-22DAFD2B70A1}">
      <dgm:prSet/>
      <dgm:spPr/>
      <dgm:t>
        <a:bodyPr/>
        <a:lstStyle/>
        <a:p>
          <a:endParaRPr lang="en-US"/>
        </a:p>
      </dgm:t>
    </dgm:pt>
    <dgm:pt modelId="{DAD6CF47-B642-42E2-BF24-9DF563688D87}" type="sibTrans" cxnId="{564927F9-D032-4E03-BA41-22DAFD2B70A1}">
      <dgm:prSet/>
      <dgm:spPr/>
      <dgm:t>
        <a:bodyPr/>
        <a:lstStyle/>
        <a:p>
          <a:endParaRPr lang="en-US"/>
        </a:p>
      </dgm:t>
    </dgm:pt>
    <dgm:pt modelId="{1C269D18-3826-4286-A16D-8B6DB4F8D2C3}" type="pres">
      <dgm:prSet presAssocID="{25D82A27-FCA6-4375-A671-0D1BC785DE4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E7DCA-1F26-4A3E-BF74-8D0E2E5C0366}" type="pres">
      <dgm:prSet presAssocID="{25D82A27-FCA6-4375-A671-0D1BC785DE44}" presName="wedge1" presStyleLbl="node1" presStyleIdx="0" presStyleCnt="5"/>
      <dgm:spPr/>
      <dgm:t>
        <a:bodyPr/>
        <a:lstStyle/>
        <a:p>
          <a:endParaRPr lang="en-US"/>
        </a:p>
      </dgm:t>
    </dgm:pt>
    <dgm:pt modelId="{760A24E9-7016-4213-9D11-C329D514FF10}" type="pres">
      <dgm:prSet presAssocID="{25D82A27-FCA6-4375-A671-0D1BC785DE44}" presName="dummy1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1880BAAB-8471-419A-B7D2-1D94CC3D60A1}" type="pres">
      <dgm:prSet presAssocID="{25D82A27-FCA6-4375-A671-0D1BC785DE44}" presName="dummy1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28A06280-0BAA-43FE-AB99-DDEE92261E9A}" type="pres">
      <dgm:prSet presAssocID="{25D82A27-FCA6-4375-A671-0D1BC785DE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6F37F-08F1-451C-90BA-23A7F8FF6BC7}" type="pres">
      <dgm:prSet presAssocID="{25D82A27-FCA6-4375-A671-0D1BC785DE44}" presName="wedge2" presStyleLbl="node1" presStyleIdx="1" presStyleCnt="5"/>
      <dgm:spPr/>
      <dgm:t>
        <a:bodyPr/>
        <a:lstStyle/>
        <a:p>
          <a:endParaRPr lang="en-US"/>
        </a:p>
      </dgm:t>
    </dgm:pt>
    <dgm:pt modelId="{56039916-C410-40E1-A4A9-412607BB13BA}" type="pres">
      <dgm:prSet presAssocID="{25D82A27-FCA6-4375-A671-0D1BC785DE44}" presName="dummy2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11B23A44-01A3-4CA2-9733-0CE46238F94A}" type="pres">
      <dgm:prSet presAssocID="{25D82A27-FCA6-4375-A671-0D1BC785DE44}" presName="dummy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10C542B8-FB7C-4F38-8F8F-14060B4D915E}" type="pres">
      <dgm:prSet presAssocID="{25D82A27-FCA6-4375-A671-0D1BC785DE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BE47E-E449-4674-9AEE-9A30E39B00AA}" type="pres">
      <dgm:prSet presAssocID="{25D82A27-FCA6-4375-A671-0D1BC785DE44}" presName="wedge3" presStyleLbl="node1" presStyleIdx="2" presStyleCnt="5"/>
      <dgm:spPr/>
      <dgm:t>
        <a:bodyPr/>
        <a:lstStyle/>
        <a:p>
          <a:endParaRPr lang="en-US"/>
        </a:p>
      </dgm:t>
    </dgm:pt>
    <dgm:pt modelId="{AA53836C-8894-42EF-9445-4FF1191793A9}" type="pres">
      <dgm:prSet presAssocID="{25D82A27-FCA6-4375-A671-0D1BC785DE44}" presName="dummy3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F099039B-C8F2-4F25-9EA7-1EC1016311E0}" type="pres">
      <dgm:prSet presAssocID="{25D82A27-FCA6-4375-A671-0D1BC785DE44}" presName="dummy3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D9BECF31-241C-435A-8F65-1593F2D94729}" type="pres">
      <dgm:prSet presAssocID="{25D82A27-FCA6-4375-A671-0D1BC785DE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989B-C414-4449-BA06-6B452B2C0B0D}" type="pres">
      <dgm:prSet presAssocID="{25D82A27-FCA6-4375-A671-0D1BC785DE44}" presName="wedge4" presStyleLbl="node1" presStyleIdx="3" presStyleCnt="5"/>
      <dgm:spPr/>
      <dgm:t>
        <a:bodyPr/>
        <a:lstStyle/>
        <a:p>
          <a:endParaRPr lang="en-US"/>
        </a:p>
      </dgm:t>
    </dgm:pt>
    <dgm:pt modelId="{3A8E7453-4375-499E-A9C9-0E70967B8129}" type="pres">
      <dgm:prSet presAssocID="{25D82A27-FCA6-4375-A671-0D1BC785DE44}" presName="dummy4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0503347E-144E-4FBD-8D64-E192E5144A8B}" type="pres">
      <dgm:prSet presAssocID="{25D82A27-FCA6-4375-A671-0D1BC785DE44}" presName="dummy4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D1E17641-B04F-41F3-92CE-DA09B20FD0D0}" type="pres">
      <dgm:prSet presAssocID="{25D82A27-FCA6-4375-A671-0D1BC785DE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8D0F2-9CD3-424D-BEF7-3E522E458DE1}" type="pres">
      <dgm:prSet presAssocID="{25D82A27-FCA6-4375-A671-0D1BC785DE44}" presName="wedge5" presStyleLbl="node1" presStyleIdx="4" presStyleCnt="5"/>
      <dgm:spPr/>
      <dgm:t>
        <a:bodyPr/>
        <a:lstStyle/>
        <a:p>
          <a:endParaRPr lang="en-US"/>
        </a:p>
      </dgm:t>
    </dgm:pt>
    <dgm:pt modelId="{41280967-A087-4F4D-A332-81B036BF19AA}" type="pres">
      <dgm:prSet presAssocID="{25D82A27-FCA6-4375-A671-0D1BC785DE44}" presName="dummy5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B3CA89CD-8638-4E09-AE0A-716B7EAB31BE}" type="pres">
      <dgm:prSet presAssocID="{25D82A27-FCA6-4375-A671-0D1BC785DE44}" presName="dummy5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C11CC22F-8CA4-4DB2-B060-BED940130B8F}" type="pres">
      <dgm:prSet presAssocID="{25D82A27-FCA6-4375-A671-0D1BC785DE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34518-40CF-48BF-A113-9C3A4B3AEA18}" type="pres">
      <dgm:prSet presAssocID="{F6FFE48F-2D15-423E-9622-F2994333948D}" presName="arrowWedge1" presStyleLbl="fgSibTrans2D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3C0F81C1-787C-462E-940A-6942BEF9E3E4}" type="pres">
      <dgm:prSet presAssocID="{ECA64D37-AE30-4853-8228-E4ABB66D9146}" presName="arrowWedge2" presStyleLbl="fgSibTrans2D1" presStyleIdx="1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DA4BC055-9AD7-4A7A-8968-3FF756B76608}" type="pres">
      <dgm:prSet presAssocID="{78BB4CAF-0BDF-4D7D-A676-C581437E6507}" presName="arrowWedge3" presStyleLbl="fgSibTrans2D1" presStyleIdx="2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57F5713C-7553-4A60-A629-8B03D3B86F60}" type="pres">
      <dgm:prSet presAssocID="{F3076C36-4FCD-4635-8BC8-C491B891B31C}" presName="arrowWedge4" presStyleLbl="fgSibTrans2D1" presStyleIdx="3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A1200F7B-7BBA-4333-9A4B-26B6188498F7}" type="pres">
      <dgm:prSet presAssocID="{DAD6CF47-B642-42E2-BF24-9DF563688D87}" presName="arrowWedge5" presStyleLbl="fgSibTrans2D1" presStyleIdx="4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p3d z="3000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DCCD3D35-42DD-4188-AD02-463FF9AEF1A5}" type="presOf" srcId="{73CF4C03-665B-4082-9A5B-42620EB0777B}" destId="{94DE7DCA-1F26-4A3E-BF74-8D0E2E5C0366}" srcOrd="0" destOrd="0" presId="urn:microsoft.com/office/officeart/2005/8/layout/cycle8"/>
    <dgm:cxn modelId="{3162BA16-E989-4759-A480-BD1F6E81E2E8}" srcId="{25D82A27-FCA6-4375-A671-0D1BC785DE44}" destId="{880B91C7-E860-4BD3-A064-5691828F61C4}" srcOrd="3" destOrd="0" parTransId="{7CCB392E-2A7F-457A-8A2B-BB3FA1097AAD}" sibTransId="{F3076C36-4FCD-4635-8BC8-C491B891B31C}"/>
    <dgm:cxn modelId="{72AD80B5-AF24-4CAF-ABFD-D569973FE5B4}" type="presOf" srcId="{FCB177FB-EE6C-496E-B43F-206FE8953E16}" destId="{4E86F37F-08F1-451C-90BA-23A7F8FF6BC7}" srcOrd="0" destOrd="0" presId="urn:microsoft.com/office/officeart/2005/8/layout/cycle8"/>
    <dgm:cxn modelId="{564927F9-D032-4E03-BA41-22DAFD2B70A1}" srcId="{25D82A27-FCA6-4375-A671-0D1BC785DE44}" destId="{46EFCC2B-2358-449B-A8F0-6CCA1D753B7C}" srcOrd="4" destOrd="0" parTransId="{0D5963BF-17DF-4444-91A1-8E0B16818C36}" sibTransId="{DAD6CF47-B642-42E2-BF24-9DF563688D87}"/>
    <dgm:cxn modelId="{433F0200-13CE-4D93-A837-F57C648A4C3B}" type="presOf" srcId="{880B91C7-E860-4BD3-A064-5691828F61C4}" destId="{D1E17641-B04F-41F3-92CE-DA09B20FD0D0}" srcOrd="1" destOrd="0" presId="urn:microsoft.com/office/officeart/2005/8/layout/cycle8"/>
    <dgm:cxn modelId="{59503B2E-100A-49F9-868E-49E28D66A42B}" srcId="{25D82A27-FCA6-4375-A671-0D1BC785DE44}" destId="{73CF4C03-665B-4082-9A5B-42620EB0777B}" srcOrd="0" destOrd="0" parTransId="{D3670937-85FE-4FDD-BA1E-13AEC5FDB75B}" sibTransId="{F6FFE48F-2D15-423E-9622-F2994333948D}"/>
    <dgm:cxn modelId="{DA6282BC-470D-4D3D-AB4D-CF1B7D956866}" srcId="{25D82A27-FCA6-4375-A671-0D1BC785DE44}" destId="{02250C89-8B41-4B19-B84C-A4C3701A2760}" srcOrd="2" destOrd="0" parTransId="{FC1E76D1-F0BF-4A58-BCE9-0D8D06EFC134}" sibTransId="{78BB4CAF-0BDF-4D7D-A676-C581437E6507}"/>
    <dgm:cxn modelId="{969C05D9-DAEF-4BB8-AFBC-95BA5B22F52D}" type="presOf" srcId="{46EFCC2B-2358-449B-A8F0-6CCA1D753B7C}" destId="{4FE8D0F2-9CD3-424D-BEF7-3E522E458DE1}" srcOrd="0" destOrd="0" presId="urn:microsoft.com/office/officeart/2005/8/layout/cycle8"/>
    <dgm:cxn modelId="{DA2BEEC0-BA8B-46E3-B8B8-CABB498E52DA}" type="presOf" srcId="{25D82A27-FCA6-4375-A671-0D1BC785DE44}" destId="{1C269D18-3826-4286-A16D-8B6DB4F8D2C3}" srcOrd="0" destOrd="0" presId="urn:microsoft.com/office/officeart/2005/8/layout/cycle8"/>
    <dgm:cxn modelId="{C99F01AE-4132-4D5E-B219-40DEF84E1EFE}" type="presOf" srcId="{02250C89-8B41-4B19-B84C-A4C3701A2760}" destId="{AE9BE47E-E449-4674-9AEE-9A30E39B00AA}" srcOrd="0" destOrd="0" presId="urn:microsoft.com/office/officeart/2005/8/layout/cycle8"/>
    <dgm:cxn modelId="{3607995F-C8BC-4FCC-8C13-DE90EABD83BC}" type="presOf" srcId="{73CF4C03-665B-4082-9A5B-42620EB0777B}" destId="{28A06280-0BAA-43FE-AB99-DDEE92261E9A}" srcOrd="1" destOrd="0" presId="urn:microsoft.com/office/officeart/2005/8/layout/cycle8"/>
    <dgm:cxn modelId="{D50C55C0-8DBB-459E-9E50-87955E1CE16B}" type="presOf" srcId="{FCB177FB-EE6C-496E-B43F-206FE8953E16}" destId="{10C542B8-FB7C-4F38-8F8F-14060B4D915E}" srcOrd="1" destOrd="0" presId="urn:microsoft.com/office/officeart/2005/8/layout/cycle8"/>
    <dgm:cxn modelId="{78826CBB-B92B-4F38-BE2B-3711580C3D88}" type="presOf" srcId="{880B91C7-E860-4BD3-A064-5691828F61C4}" destId="{5F1E989B-C414-4449-BA06-6B452B2C0B0D}" srcOrd="0" destOrd="0" presId="urn:microsoft.com/office/officeart/2005/8/layout/cycle8"/>
    <dgm:cxn modelId="{4C40B5A2-83F0-4905-AC00-4CBCDB76198F}" type="presOf" srcId="{46EFCC2B-2358-449B-A8F0-6CCA1D753B7C}" destId="{C11CC22F-8CA4-4DB2-B060-BED940130B8F}" srcOrd="1" destOrd="0" presId="urn:microsoft.com/office/officeart/2005/8/layout/cycle8"/>
    <dgm:cxn modelId="{66E8BF6C-624B-4A56-87EE-E4E967FFD3FD}" type="presOf" srcId="{02250C89-8B41-4B19-B84C-A4C3701A2760}" destId="{D9BECF31-241C-435A-8F65-1593F2D94729}" srcOrd="1" destOrd="0" presId="urn:microsoft.com/office/officeart/2005/8/layout/cycle8"/>
    <dgm:cxn modelId="{50DB177B-D85C-4B3E-9E2C-A493267D4CB3}" srcId="{25D82A27-FCA6-4375-A671-0D1BC785DE44}" destId="{FCB177FB-EE6C-496E-B43F-206FE8953E16}" srcOrd="1" destOrd="0" parTransId="{45380A44-3417-4779-A8C3-F514DC09F449}" sibTransId="{ECA64D37-AE30-4853-8228-E4ABB66D9146}"/>
    <dgm:cxn modelId="{520BB1D5-D89D-4770-8E11-BB16F3D20911}" type="presParOf" srcId="{1C269D18-3826-4286-A16D-8B6DB4F8D2C3}" destId="{94DE7DCA-1F26-4A3E-BF74-8D0E2E5C0366}" srcOrd="0" destOrd="0" presId="urn:microsoft.com/office/officeart/2005/8/layout/cycle8"/>
    <dgm:cxn modelId="{A35C93BD-6F5A-470D-A185-26E9F6733D93}" type="presParOf" srcId="{1C269D18-3826-4286-A16D-8B6DB4F8D2C3}" destId="{760A24E9-7016-4213-9D11-C329D514FF10}" srcOrd="1" destOrd="0" presId="urn:microsoft.com/office/officeart/2005/8/layout/cycle8"/>
    <dgm:cxn modelId="{59E48C22-D44A-4923-B61E-8005FF2A1582}" type="presParOf" srcId="{1C269D18-3826-4286-A16D-8B6DB4F8D2C3}" destId="{1880BAAB-8471-419A-B7D2-1D94CC3D60A1}" srcOrd="2" destOrd="0" presId="urn:microsoft.com/office/officeart/2005/8/layout/cycle8"/>
    <dgm:cxn modelId="{98AE8CCF-3A36-4EDC-8E25-18FF70003905}" type="presParOf" srcId="{1C269D18-3826-4286-A16D-8B6DB4F8D2C3}" destId="{28A06280-0BAA-43FE-AB99-DDEE92261E9A}" srcOrd="3" destOrd="0" presId="urn:microsoft.com/office/officeart/2005/8/layout/cycle8"/>
    <dgm:cxn modelId="{1412B383-2730-40EF-98EA-00520E4431D9}" type="presParOf" srcId="{1C269D18-3826-4286-A16D-8B6DB4F8D2C3}" destId="{4E86F37F-08F1-451C-90BA-23A7F8FF6BC7}" srcOrd="4" destOrd="0" presId="urn:microsoft.com/office/officeart/2005/8/layout/cycle8"/>
    <dgm:cxn modelId="{DBDD3F9E-7FC6-4679-8608-64425DD122D5}" type="presParOf" srcId="{1C269D18-3826-4286-A16D-8B6DB4F8D2C3}" destId="{56039916-C410-40E1-A4A9-412607BB13BA}" srcOrd="5" destOrd="0" presId="urn:microsoft.com/office/officeart/2005/8/layout/cycle8"/>
    <dgm:cxn modelId="{74FC2AE9-672D-4595-9AB4-61DCC573D1AD}" type="presParOf" srcId="{1C269D18-3826-4286-A16D-8B6DB4F8D2C3}" destId="{11B23A44-01A3-4CA2-9733-0CE46238F94A}" srcOrd="6" destOrd="0" presId="urn:microsoft.com/office/officeart/2005/8/layout/cycle8"/>
    <dgm:cxn modelId="{8072A2E5-FECA-4AEB-B761-35D6A2DAF6ED}" type="presParOf" srcId="{1C269D18-3826-4286-A16D-8B6DB4F8D2C3}" destId="{10C542B8-FB7C-4F38-8F8F-14060B4D915E}" srcOrd="7" destOrd="0" presId="urn:microsoft.com/office/officeart/2005/8/layout/cycle8"/>
    <dgm:cxn modelId="{475FD0EB-6992-4815-8749-F5306A354CA2}" type="presParOf" srcId="{1C269D18-3826-4286-A16D-8B6DB4F8D2C3}" destId="{AE9BE47E-E449-4674-9AEE-9A30E39B00AA}" srcOrd="8" destOrd="0" presId="urn:microsoft.com/office/officeart/2005/8/layout/cycle8"/>
    <dgm:cxn modelId="{173E8BF4-844B-4B12-94D9-1F1ED8567243}" type="presParOf" srcId="{1C269D18-3826-4286-A16D-8B6DB4F8D2C3}" destId="{AA53836C-8894-42EF-9445-4FF1191793A9}" srcOrd="9" destOrd="0" presId="urn:microsoft.com/office/officeart/2005/8/layout/cycle8"/>
    <dgm:cxn modelId="{BE3C2CBA-F4B5-44B1-A8AD-7F814DF6312C}" type="presParOf" srcId="{1C269D18-3826-4286-A16D-8B6DB4F8D2C3}" destId="{F099039B-C8F2-4F25-9EA7-1EC1016311E0}" srcOrd="10" destOrd="0" presId="urn:microsoft.com/office/officeart/2005/8/layout/cycle8"/>
    <dgm:cxn modelId="{0CE2FAE4-9A33-4B25-B115-FEEEB55694DF}" type="presParOf" srcId="{1C269D18-3826-4286-A16D-8B6DB4F8D2C3}" destId="{D9BECF31-241C-435A-8F65-1593F2D94729}" srcOrd="11" destOrd="0" presId="urn:microsoft.com/office/officeart/2005/8/layout/cycle8"/>
    <dgm:cxn modelId="{F8C3991F-7296-405A-8E73-44A7123E56EB}" type="presParOf" srcId="{1C269D18-3826-4286-A16D-8B6DB4F8D2C3}" destId="{5F1E989B-C414-4449-BA06-6B452B2C0B0D}" srcOrd="12" destOrd="0" presId="urn:microsoft.com/office/officeart/2005/8/layout/cycle8"/>
    <dgm:cxn modelId="{4BA9352A-54E0-44E5-82A8-F733AD1550FB}" type="presParOf" srcId="{1C269D18-3826-4286-A16D-8B6DB4F8D2C3}" destId="{3A8E7453-4375-499E-A9C9-0E70967B8129}" srcOrd="13" destOrd="0" presId="urn:microsoft.com/office/officeart/2005/8/layout/cycle8"/>
    <dgm:cxn modelId="{3AC4E474-BAE0-4C3B-8123-8A0E047ABE39}" type="presParOf" srcId="{1C269D18-3826-4286-A16D-8B6DB4F8D2C3}" destId="{0503347E-144E-4FBD-8D64-E192E5144A8B}" srcOrd="14" destOrd="0" presId="urn:microsoft.com/office/officeart/2005/8/layout/cycle8"/>
    <dgm:cxn modelId="{473DF3AC-AC00-4F88-BBDB-A4B9947A983C}" type="presParOf" srcId="{1C269D18-3826-4286-A16D-8B6DB4F8D2C3}" destId="{D1E17641-B04F-41F3-92CE-DA09B20FD0D0}" srcOrd="15" destOrd="0" presId="urn:microsoft.com/office/officeart/2005/8/layout/cycle8"/>
    <dgm:cxn modelId="{89AF726B-2184-4FC9-9BC1-A5FEE1C96F22}" type="presParOf" srcId="{1C269D18-3826-4286-A16D-8B6DB4F8D2C3}" destId="{4FE8D0F2-9CD3-424D-BEF7-3E522E458DE1}" srcOrd="16" destOrd="0" presId="urn:microsoft.com/office/officeart/2005/8/layout/cycle8"/>
    <dgm:cxn modelId="{3D5C20F8-7AB3-42B5-B2FC-BBA1E8CA83C3}" type="presParOf" srcId="{1C269D18-3826-4286-A16D-8B6DB4F8D2C3}" destId="{41280967-A087-4F4D-A332-81B036BF19AA}" srcOrd="17" destOrd="0" presId="urn:microsoft.com/office/officeart/2005/8/layout/cycle8"/>
    <dgm:cxn modelId="{E4BBCD54-DEF2-4C01-A3B6-56EB57AD71C4}" type="presParOf" srcId="{1C269D18-3826-4286-A16D-8B6DB4F8D2C3}" destId="{B3CA89CD-8638-4E09-AE0A-716B7EAB31BE}" srcOrd="18" destOrd="0" presId="urn:microsoft.com/office/officeart/2005/8/layout/cycle8"/>
    <dgm:cxn modelId="{EC5551FD-62A4-4E1F-A4F2-6B474BBD75DF}" type="presParOf" srcId="{1C269D18-3826-4286-A16D-8B6DB4F8D2C3}" destId="{C11CC22F-8CA4-4DB2-B060-BED940130B8F}" srcOrd="19" destOrd="0" presId="urn:microsoft.com/office/officeart/2005/8/layout/cycle8"/>
    <dgm:cxn modelId="{1E7C445C-BC69-4A3C-A11B-C1DAF629501D}" type="presParOf" srcId="{1C269D18-3826-4286-A16D-8B6DB4F8D2C3}" destId="{A1434518-40CF-48BF-A113-9C3A4B3AEA18}" srcOrd="20" destOrd="0" presId="urn:microsoft.com/office/officeart/2005/8/layout/cycle8"/>
    <dgm:cxn modelId="{01560E0C-1D32-4DC8-B664-60B8C662BA40}" type="presParOf" srcId="{1C269D18-3826-4286-A16D-8B6DB4F8D2C3}" destId="{3C0F81C1-787C-462E-940A-6942BEF9E3E4}" srcOrd="21" destOrd="0" presId="urn:microsoft.com/office/officeart/2005/8/layout/cycle8"/>
    <dgm:cxn modelId="{C0FDE921-C80B-4F14-99E8-1819CBEE4E77}" type="presParOf" srcId="{1C269D18-3826-4286-A16D-8B6DB4F8D2C3}" destId="{DA4BC055-9AD7-4A7A-8968-3FF756B76608}" srcOrd="22" destOrd="0" presId="urn:microsoft.com/office/officeart/2005/8/layout/cycle8"/>
    <dgm:cxn modelId="{A41B513A-C44A-4358-A533-2928A223F45A}" type="presParOf" srcId="{1C269D18-3826-4286-A16D-8B6DB4F8D2C3}" destId="{57F5713C-7553-4A60-A629-8B03D3B86F60}" srcOrd="23" destOrd="0" presId="urn:microsoft.com/office/officeart/2005/8/layout/cycle8"/>
    <dgm:cxn modelId="{6CDE3BEC-BA98-4757-9680-A2432BBAFA1B}" type="presParOf" srcId="{1C269D18-3826-4286-A16D-8B6DB4F8D2C3}" destId="{A1200F7B-7BBA-4333-9A4B-26B6188498F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72454-4BF1-4F86-B168-3E56EB392B7F}">
      <dsp:nvSpPr>
        <dsp:cNvPr id="0" name=""/>
        <dsp:cNvSpPr/>
      </dsp:nvSpPr>
      <dsp:spPr>
        <a:xfrm>
          <a:off x="343954" y="2284"/>
          <a:ext cx="4265091" cy="15077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Performed after software build to ascertain that the critical functionalities of the program is working fine.</a:t>
          </a:r>
          <a:endParaRPr lang="en-US" sz="2000" b="1" kern="1200" dirty="0"/>
        </a:p>
      </dsp:txBody>
      <dsp:txXfrm>
        <a:off x="343954" y="2284"/>
        <a:ext cx="4265091" cy="1507727"/>
      </dsp:txXfrm>
    </dsp:sp>
    <dsp:sp modelId="{C04A541A-E464-4802-80FA-637347CBB045}">
      <dsp:nvSpPr>
        <dsp:cNvPr id="0" name=""/>
        <dsp:cNvSpPr/>
      </dsp:nvSpPr>
      <dsp:spPr>
        <a:xfrm>
          <a:off x="343954" y="1585398"/>
          <a:ext cx="4265091" cy="15077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Executed "before" any detailed functional or regression  tests</a:t>
          </a:r>
          <a:endParaRPr lang="en-US" sz="2000" b="1" kern="1200" dirty="0"/>
        </a:p>
      </dsp:txBody>
      <dsp:txXfrm>
        <a:off x="343954" y="1585398"/>
        <a:ext cx="4265091" cy="1507727"/>
      </dsp:txXfrm>
    </dsp:sp>
    <dsp:sp modelId="{032636C4-D47B-49CC-B1DE-7F36B4029290}">
      <dsp:nvSpPr>
        <dsp:cNvPr id="0" name=""/>
        <dsp:cNvSpPr/>
      </dsp:nvSpPr>
      <dsp:spPr>
        <a:xfrm>
          <a:off x="343954" y="3168512"/>
          <a:ext cx="4265091" cy="15077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 purpose is to reject a badly broken application, so that the QA team does not waste time installing and testing the software application.</a:t>
          </a:r>
          <a:endParaRPr lang="en-US" sz="2000" b="1" kern="1200" dirty="0"/>
        </a:p>
      </dsp:txBody>
      <dsp:txXfrm>
        <a:off x="343954" y="3168512"/>
        <a:ext cx="4265091" cy="150772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6DE0F-C4B2-4D88-BD09-A0210BD1C99D}">
      <dsp:nvSpPr>
        <dsp:cNvPr id="0" name=""/>
        <dsp:cNvSpPr/>
      </dsp:nvSpPr>
      <dsp:spPr>
        <a:xfrm>
          <a:off x="3052764" y="0"/>
          <a:ext cx="831130" cy="1385887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A1BE7-597C-4FA9-9B03-6BC0FF160256}">
      <dsp:nvSpPr>
        <dsp:cNvPr id="0" name=""/>
        <dsp:cNvSpPr/>
      </dsp:nvSpPr>
      <dsp:spPr>
        <a:xfrm>
          <a:off x="2304" y="0"/>
          <a:ext cx="3050460" cy="1385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Architecture</a:t>
          </a:r>
          <a:endParaRPr lang="en-US" sz="3200" b="1" kern="1200" dirty="0"/>
        </a:p>
      </dsp:txBody>
      <dsp:txXfrm>
        <a:off x="2304" y="0"/>
        <a:ext cx="3050460" cy="1385887"/>
      </dsp:txXfrm>
    </dsp:sp>
    <dsp:sp modelId="{235A7953-7852-453E-AD98-CA79627B6335}">
      <dsp:nvSpPr>
        <dsp:cNvPr id="0" name=""/>
        <dsp:cNvSpPr/>
      </dsp:nvSpPr>
      <dsp:spPr>
        <a:xfrm>
          <a:off x="3045280" y="1524476"/>
          <a:ext cx="839100" cy="1385887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AA3A-0935-4E93-AF49-C8C83954651B}">
      <dsp:nvSpPr>
        <dsp:cNvPr id="0" name=""/>
        <dsp:cNvSpPr/>
      </dsp:nvSpPr>
      <dsp:spPr>
        <a:xfrm>
          <a:off x="1818" y="1524476"/>
          <a:ext cx="3043461" cy="13858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Integration</a:t>
          </a:r>
          <a:endParaRPr lang="en-US" sz="3200" b="1" kern="1200" dirty="0"/>
        </a:p>
      </dsp:txBody>
      <dsp:txXfrm>
        <a:off x="1818" y="1524476"/>
        <a:ext cx="3043461" cy="1385887"/>
      </dsp:txXfrm>
    </dsp:sp>
    <dsp:sp modelId="{269F5D9D-C0BF-49DF-BCE1-45CDED656525}">
      <dsp:nvSpPr>
        <dsp:cNvPr id="0" name=""/>
        <dsp:cNvSpPr/>
      </dsp:nvSpPr>
      <dsp:spPr>
        <a:xfrm>
          <a:off x="3045280" y="3048952"/>
          <a:ext cx="839100" cy="1385887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FB18A-7775-4158-A33E-7AEA58C5CFAB}">
      <dsp:nvSpPr>
        <dsp:cNvPr id="0" name=""/>
        <dsp:cNvSpPr/>
      </dsp:nvSpPr>
      <dsp:spPr>
        <a:xfrm>
          <a:off x="1818" y="3048952"/>
          <a:ext cx="3043461" cy="1385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Systemic Aspects of mobile game</a:t>
          </a:r>
          <a:endParaRPr lang="en-US" sz="3200" b="1" kern="1200" dirty="0"/>
        </a:p>
      </dsp:txBody>
      <dsp:txXfrm>
        <a:off x="1818" y="3048952"/>
        <a:ext cx="3043461" cy="13858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E7DCA-1F26-4A3E-BF74-8D0E2E5C0366}">
      <dsp:nvSpPr>
        <dsp:cNvPr id="0" name=""/>
        <dsp:cNvSpPr/>
      </dsp:nvSpPr>
      <dsp:spPr>
        <a:xfrm>
          <a:off x="454685" y="497090"/>
          <a:ext cx="4160520" cy="416052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Components</a:t>
          </a:r>
          <a:endParaRPr lang="en-US" sz="1800" kern="1200" dirty="0"/>
        </a:p>
      </dsp:txBody>
      <dsp:txXfrm>
        <a:off x="2625089" y="1196454"/>
        <a:ext cx="1337310" cy="891540"/>
      </dsp:txXfrm>
    </dsp:sp>
    <dsp:sp modelId="{4E86F37F-08F1-451C-90BA-23A7F8FF6BC7}">
      <dsp:nvSpPr>
        <dsp:cNvPr id="0" name=""/>
        <dsp:cNvSpPr/>
      </dsp:nvSpPr>
      <dsp:spPr>
        <a:xfrm>
          <a:off x="490346" y="608037"/>
          <a:ext cx="4160520" cy="416052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Databases</a:t>
          </a:r>
          <a:endParaRPr lang="en-US" sz="1800" kern="1200" dirty="0"/>
        </a:p>
      </dsp:txBody>
      <dsp:txXfrm>
        <a:off x="3169920" y="2508999"/>
        <a:ext cx="1238250" cy="990600"/>
      </dsp:txXfrm>
    </dsp:sp>
    <dsp:sp modelId="{AE9BE47E-E449-4674-9AEE-9A30E39B00AA}">
      <dsp:nvSpPr>
        <dsp:cNvPr id="0" name=""/>
        <dsp:cNvSpPr/>
      </dsp:nvSpPr>
      <dsp:spPr>
        <a:xfrm>
          <a:off x="396239" y="676389"/>
          <a:ext cx="4160520" cy="416052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Media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/External Entities</a:t>
          </a:r>
          <a:endParaRPr lang="en-US" sz="1800" kern="1200" dirty="0"/>
        </a:p>
      </dsp:txBody>
      <dsp:txXfrm>
        <a:off x="1882140" y="3598659"/>
        <a:ext cx="1188720" cy="1089660"/>
      </dsp:txXfrm>
    </dsp:sp>
    <dsp:sp modelId="{5F1E989B-C414-4449-BA06-6B452B2C0B0D}">
      <dsp:nvSpPr>
        <dsp:cNvPr id="0" name=""/>
        <dsp:cNvSpPr/>
      </dsp:nvSpPr>
      <dsp:spPr>
        <a:xfrm>
          <a:off x="302132" y="608037"/>
          <a:ext cx="4160520" cy="416052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Graphics/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Game Engines</a:t>
          </a:r>
          <a:endParaRPr lang="en-US" sz="1800" kern="1200" dirty="0"/>
        </a:p>
      </dsp:txBody>
      <dsp:txXfrm>
        <a:off x="544829" y="2508999"/>
        <a:ext cx="1238250" cy="990600"/>
      </dsp:txXfrm>
    </dsp:sp>
    <dsp:sp modelId="{4FE8D0F2-9CD3-424D-BEF7-3E522E458DE1}">
      <dsp:nvSpPr>
        <dsp:cNvPr id="0" name=""/>
        <dsp:cNvSpPr/>
      </dsp:nvSpPr>
      <dsp:spPr>
        <a:xfrm>
          <a:off x="337794" y="497090"/>
          <a:ext cx="4160520" cy="416052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Audio Play</a:t>
          </a:r>
          <a:endParaRPr lang="en-US" sz="1800" kern="1200" dirty="0"/>
        </a:p>
      </dsp:txBody>
      <dsp:txXfrm>
        <a:off x="990599" y="1196454"/>
        <a:ext cx="1337310" cy="891540"/>
      </dsp:txXfrm>
    </dsp:sp>
    <dsp:sp modelId="{A1434518-40CF-48BF-A113-9C3A4B3AEA18}">
      <dsp:nvSpPr>
        <dsp:cNvPr id="0" name=""/>
        <dsp:cNvSpPr/>
      </dsp:nvSpPr>
      <dsp:spPr>
        <a:xfrm>
          <a:off x="196933" y="239534"/>
          <a:ext cx="4675632" cy="467563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C9D50-64E9-49BE-8F4F-D0D0D5858A9B}">
      <dsp:nvSpPr>
        <dsp:cNvPr id="0" name=""/>
        <dsp:cNvSpPr/>
      </dsp:nvSpPr>
      <dsp:spPr>
        <a:xfrm>
          <a:off x="233078" y="350445"/>
          <a:ext cx="4675632" cy="467563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E4147-AF77-400C-8566-7E515AF2B069}">
      <dsp:nvSpPr>
        <dsp:cNvPr id="0" name=""/>
        <dsp:cNvSpPr/>
      </dsp:nvSpPr>
      <dsp:spPr>
        <a:xfrm>
          <a:off x="138683" y="419005"/>
          <a:ext cx="4675632" cy="467563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53E3-5B6F-4741-BB74-C417BD634A96}">
      <dsp:nvSpPr>
        <dsp:cNvPr id="0" name=""/>
        <dsp:cNvSpPr/>
      </dsp:nvSpPr>
      <dsp:spPr>
        <a:xfrm>
          <a:off x="44289" y="350445"/>
          <a:ext cx="4675632" cy="467563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1C749-B54B-4DBF-B50F-1C34355C81E6}">
      <dsp:nvSpPr>
        <dsp:cNvPr id="0" name=""/>
        <dsp:cNvSpPr/>
      </dsp:nvSpPr>
      <dsp:spPr>
        <a:xfrm>
          <a:off x="80434" y="239534"/>
          <a:ext cx="4675632" cy="467563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696E7-13CA-4B69-9DE5-46BF78C2AA44}">
      <dsp:nvSpPr>
        <dsp:cNvPr id="0" name=""/>
        <dsp:cNvSpPr/>
      </dsp:nvSpPr>
      <dsp:spPr>
        <a:xfrm>
          <a:off x="2489598" y="1338551"/>
          <a:ext cx="540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903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745762" y="1381414"/>
        <a:ext cx="28575" cy="5715"/>
      </dsp:txXfrm>
    </dsp:sp>
    <dsp:sp modelId="{989201A7-6D95-4070-BDCC-329BB0CB919F}">
      <dsp:nvSpPr>
        <dsp:cNvPr id="0" name=""/>
        <dsp:cNvSpPr/>
      </dsp:nvSpPr>
      <dsp:spPr>
        <a:xfrm>
          <a:off x="6600" y="638832"/>
          <a:ext cx="2484797" cy="1490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User Interface </a:t>
          </a:r>
          <a:r>
            <a:rPr lang="en-US" sz="2600" b="1" kern="1200" smtClean="0">
              <a:solidFill>
                <a:schemeClr val="tx1"/>
              </a:solidFill>
            </a:rPr>
            <a:t>and Functionality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600" y="638832"/>
        <a:ext cx="2484797" cy="1490878"/>
      </dsp:txXfrm>
    </dsp:sp>
    <dsp:sp modelId="{E2BB7573-A41C-4330-983C-340A4060FE4E}">
      <dsp:nvSpPr>
        <dsp:cNvPr id="0" name=""/>
        <dsp:cNvSpPr/>
      </dsp:nvSpPr>
      <dsp:spPr>
        <a:xfrm>
          <a:off x="5545898" y="1338551"/>
          <a:ext cx="540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903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802062" y="1381414"/>
        <a:ext cx="28575" cy="5715"/>
      </dsp:txXfrm>
    </dsp:sp>
    <dsp:sp modelId="{70182BBC-587B-4E4A-BFBC-BFF310431391}">
      <dsp:nvSpPr>
        <dsp:cNvPr id="0" name=""/>
        <dsp:cNvSpPr/>
      </dsp:nvSpPr>
      <dsp:spPr>
        <a:xfrm>
          <a:off x="3062901" y="638832"/>
          <a:ext cx="2484797" cy="14908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Graphics Performance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62901" y="638832"/>
        <a:ext cx="2484797" cy="1490878"/>
      </dsp:txXfrm>
    </dsp:sp>
    <dsp:sp modelId="{54E51B5F-A4AC-4FF2-A0BF-52FB07C0F124}">
      <dsp:nvSpPr>
        <dsp:cNvPr id="0" name=""/>
        <dsp:cNvSpPr/>
      </dsp:nvSpPr>
      <dsp:spPr>
        <a:xfrm>
          <a:off x="1248999" y="2127910"/>
          <a:ext cx="6112601" cy="540903"/>
        </a:xfrm>
        <a:custGeom>
          <a:avLst/>
          <a:gdLst/>
          <a:ahLst/>
          <a:cxnLst/>
          <a:rect l="0" t="0" r="0" b="0"/>
          <a:pathLst>
            <a:path>
              <a:moveTo>
                <a:pt x="6112601" y="0"/>
              </a:moveTo>
              <a:lnTo>
                <a:pt x="6112601" y="287551"/>
              </a:lnTo>
              <a:lnTo>
                <a:pt x="0" y="287551"/>
              </a:lnTo>
              <a:lnTo>
                <a:pt x="0" y="540903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151818" y="2395504"/>
        <a:ext cx="306962" cy="5715"/>
      </dsp:txXfrm>
    </dsp:sp>
    <dsp:sp modelId="{22AB8E13-7D52-4C5B-93CD-B55A842501CB}">
      <dsp:nvSpPr>
        <dsp:cNvPr id="0" name=""/>
        <dsp:cNvSpPr/>
      </dsp:nvSpPr>
      <dsp:spPr>
        <a:xfrm>
          <a:off x="6119201" y="638832"/>
          <a:ext cx="2484797" cy="1490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Usability and User Experience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119201" y="638832"/>
        <a:ext cx="2484797" cy="1490878"/>
      </dsp:txXfrm>
    </dsp:sp>
    <dsp:sp modelId="{9BACA445-CA29-4216-9A6E-939BCE96D48F}">
      <dsp:nvSpPr>
        <dsp:cNvPr id="0" name=""/>
        <dsp:cNvSpPr/>
      </dsp:nvSpPr>
      <dsp:spPr>
        <a:xfrm>
          <a:off x="2489598" y="3400933"/>
          <a:ext cx="540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903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745762" y="3443795"/>
        <a:ext cx="28575" cy="5715"/>
      </dsp:txXfrm>
    </dsp:sp>
    <dsp:sp modelId="{E59E7949-34CD-4913-AD9A-43F02CD86776}">
      <dsp:nvSpPr>
        <dsp:cNvPr id="0" name=""/>
        <dsp:cNvSpPr/>
      </dsp:nvSpPr>
      <dsp:spPr>
        <a:xfrm>
          <a:off x="6600" y="2701214"/>
          <a:ext cx="2484797" cy="1490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Multi-player/User Features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600" y="2701214"/>
        <a:ext cx="2484797" cy="1490878"/>
      </dsp:txXfrm>
    </dsp:sp>
    <dsp:sp modelId="{45F967B1-C692-491E-A956-D675A46B1002}">
      <dsp:nvSpPr>
        <dsp:cNvPr id="0" name=""/>
        <dsp:cNvSpPr/>
      </dsp:nvSpPr>
      <dsp:spPr>
        <a:xfrm>
          <a:off x="5545898" y="3400933"/>
          <a:ext cx="540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903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802062" y="3443795"/>
        <a:ext cx="28575" cy="5715"/>
      </dsp:txXfrm>
    </dsp:sp>
    <dsp:sp modelId="{68C4EC44-1F78-49E6-8DF9-2DD8BBBF9542}">
      <dsp:nvSpPr>
        <dsp:cNvPr id="0" name=""/>
        <dsp:cNvSpPr/>
      </dsp:nvSpPr>
      <dsp:spPr>
        <a:xfrm>
          <a:off x="3062901" y="2701214"/>
          <a:ext cx="2484797" cy="14908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Social Integrations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62901" y="2701214"/>
        <a:ext cx="2484797" cy="1490878"/>
      </dsp:txXfrm>
    </dsp:sp>
    <dsp:sp modelId="{DA56E650-0F98-4DAC-943F-3FB9F6832B62}">
      <dsp:nvSpPr>
        <dsp:cNvPr id="0" name=""/>
        <dsp:cNvSpPr/>
      </dsp:nvSpPr>
      <dsp:spPr>
        <a:xfrm>
          <a:off x="6119201" y="2701214"/>
          <a:ext cx="2484797" cy="1490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Security and Liabilities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119201" y="2701214"/>
        <a:ext cx="2484797" cy="149087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FC93C-89C3-4FF1-B809-3C1E05771C8D}">
      <dsp:nvSpPr>
        <dsp:cNvPr id="0" name=""/>
        <dsp:cNvSpPr/>
      </dsp:nvSpPr>
      <dsp:spPr>
        <a:xfrm>
          <a:off x="0" y="169925"/>
          <a:ext cx="4038600" cy="5298949"/>
        </a:xfrm>
        <a:prstGeom prst="roundRect">
          <a:avLst>
            <a:gd name="adj" fmla="val 8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4376335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Banking applications are considered to be one of the most complex applications in  development and testing </a:t>
          </a:r>
          <a:r>
            <a:rPr lang="en-US" sz="2000" b="1" i="0" kern="1200" dirty="0" smtClean="0"/>
            <a:t>industry. </a:t>
          </a:r>
          <a:endParaRPr lang="en-US" sz="2000" b="1" kern="1200" dirty="0"/>
        </a:p>
      </dsp:txBody>
      <dsp:txXfrm>
        <a:off x="0" y="169925"/>
        <a:ext cx="4038600" cy="5298949"/>
      </dsp:txXfrm>
    </dsp:sp>
    <dsp:sp modelId="{46D5C839-CF5C-4CA3-9810-B641DD8EDB97}">
      <dsp:nvSpPr>
        <dsp:cNvPr id="0" name=""/>
        <dsp:cNvSpPr/>
      </dsp:nvSpPr>
      <dsp:spPr>
        <a:xfrm>
          <a:off x="100965" y="1868340"/>
          <a:ext cx="3836670" cy="3029879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506447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What makes Banking application so complex? </a:t>
          </a:r>
          <a:endParaRPr lang="en-US" sz="1800" b="1" kern="1200" dirty="0"/>
        </a:p>
      </dsp:txBody>
      <dsp:txXfrm>
        <a:off x="100965" y="1868340"/>
        <a:ext cx="3836670" cy="3029879"/>
      </dsp:txXfrm>
    </dsp:sp>
    <dsp:sp modelId="{5B32A2C9-9D10-4717-AA72-BF3DF129885A}">
      <dsp:nvSpPr>
        <dsp:cNvPr id="0" name=""/>
        <dsp:cNvSpPr/>
      </dsp:nvSpPr>
      <dsp:spPr>
        <a:xfrm>
          <a:off x="201930" y="3312050"/>
          <a:ext cx="3634740" cy="1270218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What approach should be followed in order to test the complex workflows involved?</a:t>
          </a:r>
          <a:endParaRPr lang="en-US" sz="1800" b="1" kern="1200" dirty="0"/>
        </a:p>
      </dsp:txBody>
      <dsp:txXfrm>
        <a:off x="201930" y="3312050"/>
        <a:ext cx="3634740" cy="12702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72454-4BF1-4F86-B168-3E56EB392B7F}">
      <dsp:nvSpPr>
        <dsp:cNvPr id="0" name=""/>
        <dsp:cNvSpPr/>
      </dsp:nvSpPr>
      <dsp:spPr>
        <a:xfrm>
          <a:off x="2416" y="2284"/>
          <a:ext cx="4948167" cy="15077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After receiving a software build, with minor changes in code, or functionality, Sanity testing is performed   </a:t>
          </a:r>
          <a:endParaRPr lang="en-US" sz="2000" b="1" kern="1200" dirty="0"/>
        </a:p>
      </dsp:txBody>
      <dsp:txXfrm>
        <a:off x="2416" y="2284"/>
        <a:ext cx="4948167" cy="1507727"/>
      </dsp:txXfrm>
    </dsp:sp>
    <dsp:sp modelId="{8591A435-F6DB-4A3D-BDE0-2F4F53A03F20}">
      <dsp:nvSpPr>
        <dsp:cNvPr id="0" name=""/>
        <dsp:cNvSpPr/>
      </dsp:nvSpPr>
      <dsp:spPr>
        <a:xfrm>
          <a:off x="2416" y="1585398"/>
          <a:ext cx="4948167" cy="15077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goal is to determine that the proposed functionality works roughly as expected. </a:t>
          </a:r>
          <a:endParaRPr lang="en-US" sz="2000" b="1" kern="1200" dirty="0"/>
        </a:p>
      </dsp:txBody>
      <dsp:txXfrm>
        <a:off x="2416" y="1585398"/>
        <a:ext cx="4948167" cy="1507727"/>
      </dsp:txXfrm>
    </dsp:sp>
    <dsp:sp modelId="{F9CC794D-6379-4D18-9C81-9C15CAE5A680}">
      <dsp:nvSpPr>
        <dsp:cNvPr id="0" name=""/>
        <dsp:cNvSpPr/>
      </dsp:nvSpPr>
      <dsp:spPr>
        <a:xfrm>
          <a:off x="2416" y="3168512"/>
          <a:ext cx="4948167" cy="15077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If sanity test fails, the build is rejected to save the time and costs involved in a more rigorous testing.</a:t>
          </a:r>
          <a:endParaRPr lang="en-US" sz="2000" b="1" kern="1200" dirty="0"/>
        </a:p>
      </dsp:txBody>
      <dsp:txXfrm>
        <a:off x="2416" y="3168512"/>
        <a:ext cx="4948167" cy="15077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342EE-034D-4F1E-A93F-F238BB10E47E}">
      <dsp:nvSpPr>
        <dsp:cNvPr id="0" name=""/>
        <dsp:cNvSpPr/>
      </dsp:nvSpPr>
      <dsp:spPr>
        <a:xfrm>
          <a:off x="2522" y="228602"/>
          <a:ext cx="2001291" cy="161779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1. APP/Webpage title as per the page’s functionality.</a:t>
          </a:r>
          <a:endParaRPr lang="en-US" sz="1800" b="0" kern="1200" dirty="0"/>
        </a:p>
      </dsp:txBody>
      <dsp:txXfrm>
        <a:off x="2522" y="228602"/>
        <a:ext cx="2001291" cy="1617792"/>
      </dsp:txXfrm>
    </dsp:sp>
    <dsp:sp modelId="{4506B753-FC14-484F-902B-E0B21F4C2E8B}">
      <dsp:nvSpPr>
        <dsp:cNvPr id="0" name=""/>
        <dsp:cNvSpPr/>
      </dsp:nvSpPr>
      <dsp:spPr>
        <a:xfrm>
          <a:off x="2203943" y="228602"/>
          <a:ext cx="2001291" cy="161779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2. Spelling/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grammatical mistake (e.g. Text, Caption, Label).</a:t>
          </a:r>
          <a:endParaRPr lang="en-US" sz="1800" b="0" kern="1200" dirty="0"/>
        </a:p>
      </dsp:txBody>
      <dsp:txXfrm>
        <a:off x="2203943" y="228602"/>
        <a:ext cx="2001291" cy="1617792"/>
      </dsp:txXfrm>
    </dsp:sp>
    <dsp:sp modelId="{6B284945-2010-4DA9-8D1E-A085DC1488A5}">
      <dsp:nvSpPr>
        <dsp:cNvPr id="0" name=""/>
        <dsp:cNvSpPr/>
      </dsp:nvSpPr>
      <dsp:spPr>
        <a:xfrm>
          <a:off x="4405364" y="228602"/>
          <a:ext cx="2001291" cy="161779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3. Proper field alignment (Left margin, right margin, bottom margin, top margin).</a:t>
          </a:r>
          <a:endParaRPr lang="en-US" sz="1800" b="0" kern="1200" dirty="0"/>
        </a:p>
      </dsp:txBody>
      <dsp:txXfrm>
        <a:off x="4405364" y="228602"/>
        <a:ext cx="2001291" cy="1617792"/>
      </dsp:txXfrm>
    </dsp:sp>
    <dsp:sp modelId="{6443C3F2-F3FF-41D2-A3F9-3B6F1FA63150}">
      <dsp:nvSpPr>
        <dsp:cNvPr id="0" name=""/>
        <dsp:cNvSpPr/>
      </dsp:nvSpPr>
      <dsp:spPr>
        <a:xfrm>
          <a:off x="6606785" y="228602"/>
          <a:ext cx="2001291" cy="161779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4. Same font size/style or as per the requirement.</a:t>
          </a:r>
          <a:endParaRPr lang="en-US" sz="1800" b="0" kern="1200" dirty="0"/>
        </a:p>
      </dsp:txBody>
      <dsp:txXfrm>
        <a:off x="6606785" y="228602"/>
        <a:ext cx="2001291" cy="1617792"/>
      </dsp:txXfrm>
    </dsp:sp>
    <dsp:sp modelId="{64861D20-C8EA-44AD-ADC8-B78E859703D7}">
      <dsp:nvSpPr>
        <dsp:cNvPr id="0" name=""/>
        <dsp:cNvSpPr/>
      </dsp:nvSpPr>
      <dsp:spPr>
        <a:xfrm>
          <a:off x="2522" y="2046523"/>
          <a:ext cx="2001291" cy="12007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5. Proper space between texts, text lines, fields.</a:t>
          </a:r>
          <a:endParaRPr lang="en-US" sz="1800" b="0" kern="1200" dirty="0"/>
        </a:p>
      </dsp:txBody>
      <dsp:txXfrm>
        <a:off x="2522" y="2046523"/>
        <a:ext cx="2001291" cy="1200775"/>
      </dsp:txXfrm>
    </dsp:sp>
    <dsp:sp modelId="{553D7924-DA4C-45E2-91F5-3B530C5DB4A8}">
      <dsp:nvSpPr>
        <dsp:cNvPr id="0" name=""/>
        <dsp:cNvSpPr/>
      </dsp:nvSpPr>
      <dsp:spPr>
        <a:xfrm>
          <a:off x="2203943" y="2046523"/>
          <a:ext cx="2001291" cy="12007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6. Standard format and size of button.</a:t>
          </a:r>
          <a:endParaRPr lang="en-US" sz="1800" b="0" kern="1200" dirty="0"/>
        </a:p>
      </dsp:txBody>
      <dsp:txXfrm>
        <a:off x="2203943" y="2046523"/>
        <a:ext cx="2001291" cy="1200775"/>
      </dsp:txXfrm>
    </dsp:sp>
    <dsp:sp modelId="{4F273EED-4739-4FF4-A4B3-A2A9FBC88147}">
      <dsp:nvSpPr>
        <dsp:cNvPr id="0" name=""/>
        <dsp:cNvSpPr/>
      </dsp:nvSpPr>
      <dsp:spPr>
        <a:xfrm>
          <a:off x="4405364" y="2046523"/>
          <a:ext cx="2001291" cy="12007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7. Textbox: Border, alignment, size, length, Data Type.</a:t>
          </a:r>
          <a:endParaRPr lang="en-US" sz="1800" b="0" kern="1200" dirty="0"/>
        </a:p>
      </dsp:txBody>
      <dsp:txXfrm>
        <a:off x="4405364" y="2046523"/>
        <a:ext cx="2001291" cy="1200775"/>
      </dsp:txXfrm>
    </dsp:sp>
    <dsp:sp modelId="{DA8E72E0-ED00-49CF-A5E2-C9B86D6C4C71}">
      <dsp:nvSpPr>
        <dsp:cNvPr id="0" name=""/>
        <dsp:cNvSpPr/>
      </dsp:nvSpPr>
      <dsp:spPr>
        <a:xfrm>
          <a:off x="6606785" y="2046523"/>
          <a:ext cx="2001291" cy="12007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8. Combo box: Size, alignment, showing valid value.</a:t>
          </a:r>
          <a:endParaRPr lang="en-US" sz="1800" b="0" kern="1200" dirty="0"/>
        </a:p>
      </dsp:txBody>
      <dsp:txXfrm>
        <a:off x="6606785" y="2046523"/>
        <a:ext cx="2001291" cy="1200775"/>
      </dsp:txXfrm>
    </dsp:sp>
    <dsp:sp modelId="{2B2C97EC-7BD4-437C-ACB0-D15394455052}">
      <dsp:nvSpPr>
        <dsp:cNvPr id="0" name=""/>
        <dsp:cNvSpPr/>
      </dsp:nvSpPr>
      <dsp:spPr>
        <a:xfrm>
          <a:off x="1103233" y="3447427"/>
          <a:ext cx="2001291" cy="165797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9. Date picker (Not by keyboard, from date to date range).</a:t>
          </a:r>
          <a:endParaRPr lang="en-US" sz="1800" b="0" kern="1200" dirty="0"/>
        </a:p>
      </dsp:txBody>
      <dsp:txXfrm>
        <a:off x="1103233" y="3447427"/>
        <a:ext cx="2001291" cy="1657970"/>
      </dsp:txXfrm>
    </dsp:sp>
    <dsp:sp modelId="{F597ADE1-CC96-494E-9FE7-A70FA1ADC1BD}">
      <dsp:nvSpPr>
        <dsp:cNvPr id="0" name=""/>
        <dsp:cNvSpPr/>
      </dsp:nvSpPr>
      <dsp:spPr>
        <a:xfrm>
          <a:off x="3304654" y="3447427"/>
          <a:ext cx="2001291" cy="165797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10. Mandatory field identified with an identification like (*) sign.</a:t>
          </a:r>
          <a:endParaRPr lang="en-US" sz="1800" b="0" kern="1200" dirty="0"/>
        </a:p>
      </dsp:txBody>
      <dsp:txXfrm>
        <a:off x="3304654" y="3447427"/>
        <a:ext cx="2001291" cy="1657970"/>
      </dsp:txXfrm>
    </dsp:sp>
    <dsp:sp modelId="{C05CDCE8-28AA-4538-ABC8-9C0DD61775B0}">
      <dsp:nvSpPr>
        <dsp:cNvPr id="0" name=""/>
        <dsp:cNvSpPr/>
      </dsp:nvSpPr>
      <dsp:spPr>
        <a:xfrm>
          <a:off x="5506075" y="3447427"/>
          <a:ext cx="2001291" cy="165797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11. Image length, size, alignment</a:t>
          </a:r>
          <a:endParaRPr lang="en-US" sz="1800" b="0" kern="1200" dirty="0"/>
        </a:p>
      </dsp:txBody>
      <dsp:txXfrm>
        <a:off x="5506075" y="3447427"/>
        <a:ext cx="2001291" cy="16579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0567A-1061-4D11-A600-08F68B8D4C50}">
      <dsp:nvSpPr>
        <dsp:cNvPr id="0" name=""/>
        <dsp:cNvSpPr/>
      </dsp:nvSpPr>
      <dsp:spPr>
        <a:xfrm>
          <a:off x="216851" y="118"/>
          <a:ext cx="1919324" cy="19030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Mandatory and composite field validation.</a:t>
          </a:r>
          <a:endParaRPr lang="en-US" sz="1800" b="0" kern="1200" dirty="0"/>
        </a:p>
      </dsp:txBody>
      <dsp:txXfrm>
        <a:off x="216851" y="118"/>
        <a:ext cx="1919324" cy="1903079"/>
      </dsp:txXfrm>
    </dsp:sp>
    <dsp:sp modelId="{80900FB4-9FA7-4051-A8F2-FE057B638C98}">
      <dsp:nvSpPr>
        <dsp:cNvPr id="0" name=""/>
        <dsp:cNvSpPr/>
      </dsp:nvSpPr>
      <dsp:spPr>
        <a:xfrm>
          <a:off x="2328109" y="118"/>
          <a:ext cx="1919324" cy="19030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Error message not mandatory for optional field.</a:t>
          </a:r>
          <a:endParaRPr lang="en-US" sz="1800" b="0" kern="1200" dirty="0"/>
        </a:p>
      </dsp:txBody>
      <dsp:txXfrm>
        <a:off x="2328109" y="118"/>
        <a:ext cx="1919324" cy="1903079"/>
      </dsp:txXfrm>
    </dsp:sp>
    <dsp:sp modelId="{C226FF39-6900-453E-A60E-A5E009126D42}">
      <dsp:nvSpPr>
        <dsp:cNvPr id="0" name=""/>
        <dsp:cNvSpPr/>
      </dsp:nvSpPr>
      <dsp:spPr>
        <a:xfrm>
          <a:off x="4439366" y="118"/>
          <a:ext cx="1919324" cy="19030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Numeric field does not accept the alpha numeric and proper error message display.</a:t>
          </a:r>
          <a:endParaRPr lang="en-US" sz="1800" b="0" kern="1200" dirty="0"/>
        </a:p>
      </dsp:txBody>
      <dsp:txXfrm>
        <a:off x="4439366" y="118"/>
        <a:ext cx="1919324" cy="1903079"/>
      </dsp:txXfrm>
    </dsp:sp>
    <dsp:sp modelId="{90300BD3-DEE0-45D1-A1EA-42C058E19964}">
      <dsp:nvSpPr>
        <dsp:cNvPr id="0" name=""/>
        <dsp:cNvSpPr/>
      </dsp:nvSpPr>
      <dsp:spPr>
        <a:xfrm>
          <a:off x="6550623" y="118"/>
          <a:ext cx="1919324" cy="19030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Max length checking for specific input field </a:t>
          </a:r>
          <a:r>
            <a:rPr lang="en-US" sz="1600" kern="1200" dirty="0" smtClean="0"/>
            <a:t>(e.g. Credit card number, Account number).</a:t>
          </a:r>
          <a:endParaRPr lang="en-US" sz="1800" b="0" kern="1200" dirty="0"/>
        </a:p>
      </dsp:txBody>
      <dsp:txXfrm>
        <a:off x="6550623" y="118"/>
        <a:ext cx="1919324" cy="1903079"/>
      </dsp:txXfrm>
    </dsp:sp>
    <dsp:sp modelId="{3D01D360-2199-4C81-AC78-DB869FE7E143}">
      <dsp:nvSpPr>
        <dsp:cNvPr id="0" name=""/>
        <dsp:cNvSpPr/>
      </dsp:nvSpPr>
      <dsp:spPr>
        <a:xfrm>
          <a:off x="216851" y="2095130"/>
          <a:ext cx="1919324" cy="14472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5. Confirmation message for Insert/update/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delete operations.</a:t>
          </a:r>
          <a:endParaRPr lang="en-US" sz="1800" b="0" kern="1200" dirty="0"/>
        </a:p>
      </dsp:txBody>
      <dsp:txXfrm>
        <a:off x="216851" y="2095130"/>
        <a:ext cx="1919324" cy="1447209"/>
      </dsp:txXfrm>
    </dsp:sp>
    <dsp:sp modelId="{D802150E-63AF-4B80-A259-4C2EFF43FAA9}">
      <dsp:nvSpPr>
        <dsp:cNvPr id="0" name=""/>
        <dsp:cNvSpPr/>
      </dsp:nvSpPr>
      <dsp:spPr>
        <a:xfrm>
          <a:off x="2328109" y="2095130"/>
          <a:ext cx="1919324" cy="14472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6. Correct format of amount value.(Should be numeric)</a:t>
          </a:r>
          <a:endParaRPr lang="en-US" sz="1800" b="0" kern="1200" dirty="0"/>
        </a:p>
      </dsp:txBody>
      <dsp:txXfrm>
        <a:off x="2328109" y="2095130"/>
        <a:ext cx="1919324" cy="1447209"/>
      </dsp:txXfrm>
    </dsp:sp>
    <dsp:sp modelId="{6DE64610-113A-446D-AAED-843B9386EC5D}">
      <dsp:nvSpPr>
        <dsp:cNvPr id="0" name=""/>
        <dsp:cNvSpPr/>
      </dsp:nvSpPr>
      <dsp:spPr>
        <a:xfrm>
          <a:off x="4439366" y="2095130"/>
          <a:ext cx="1919324" cy="14472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7. Uploaded documents are opened and generated properly.</a:t>
          </a:r>
          <a:endParaRPr lang="en-US" sz="1800" b="0" kern="1200" dirty="0"/>
        </a:p>
      </dsp:txBody>
      <dsp:txXfrm>
        <a:off x="4439366" y="2095130"/>
        <a:ext cx="1919324" cy="1447209"/>
      </dsp:txXfrm>
    </dsp:sp>
    <dsp:sp modelId="{8A7D0B38-22D0-4ED4-A708-24249CE2EE4F}">
      <dsp:nvSpPr>
        <dsp:cNvPr id="0" name=""/>
        <dsp:cNvSpPr/>
      </dsp:nvSpPr>
      <dsp:spPr>
        <a:xfrm>
          <a:off x="6550623" y="2095130"/>
          <a:ext cx="1919324" cy="14472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8. Validation</a:t>
          </a:r>
          <a:r>
            <a:rPr lang="en-US" sz="1600" kern="1200" dirty="0" smtClean="0"/>
            <a:t> </a:t>
          </a:r>
          <a:r>
            <a:rPr lang="en-US" sz="1400" kern="1200" dirty="0" smtClean="0"/>
            <a:t>(Equivalence partitioning/Boundary value analysis/Positive testing/Negative/Page Refreshing  ).</a:t>
          </a:r>
          <a:endParaRPr lang="en-US" sz="1800" b="0" kern="1200" dirty="0"/>
        </a:p>
      </dsp:txBody>
      <dsp:txXfrm>
        <a:off x="6550623" y="2095130"/>
        <a:ext cx="1919324" cy="1447209"/>
      </dsp:txXfrm>
    </dsp:sp>
    <dsp:sp modelId="{6B649797-2CD5-459D-A8EB-EA80FF8149F4}">
      <dsp:nvSpPr>
        <dsp:cNvPr id="0" name=""/>
        <dsp:cNvSpPr/>
      </dsp:nvSpPr>
      <dsp:spPr>
        <a:xfrm>
          <a:off x="2328109" y="3734272"/>
          <a:ext cx="1919324" cy="14472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9. System works properly with multiple browsers.</a:t>
          </a:r>
          <a:endParaRPr lang="en-US" sz="1800" b="0" kern="1200" dirty="0"/>
        </a:p>
      </dsp:txBody>
      <dsp:txXfrm>
        <a:off x="2328109" y="3734272"/>
        <a:ext cx="1919324" cy="1447209"/>
      </dsp:txXfrm>
    </dsp:sp>
    <dsp:sp modelId="{87209441-555B-49C6-8B14-A88E179F0F1A}">
      <dsp:nvSpPr>
        <dsp:cNvPr id="0" name=""/>
        <dsp:cNvSpPr/>
      </dsp:nvSpPr>
      <dsp:spPr>
        <a:xfrm>
          <a:off x="4439366" y="3734272"/>
          <a:ext cx="1919324" cy="14472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10. Pagination works and number shows properly.</a:t>
          </a:r>
          <a:endParaRPr lang="en-US" sz="1800" b="0" kern="1200" dirty="0"/>
        </a:p>
      </dsp:txBody>
      <dsp:txXfrm>
        <a:off x="4439366" y="3734272"/>
        <a:ext cx="1919324" cy="14472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8FAED-ACAE-4F5A-9E98-17EEE51C062C}">
      <dsp:nvSpPr>
        <dsp:cNvPr id="0" name=""/>
        <dsp:cNvSpPr/>
      </dsp:nvSpPr>
      <dsp:spPr>
        <a:xfrm>
          <a:off x="5630" y="6008"/>
          <a:ext cx="8370739" cy="9122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Database name, Tables, columns name, column types matches according to requirement.</a:t>
          </a:r>
          <a:endParaRPr lang="en-US" sz="2000" b="0" kern="1200" dirty="0"/>
        </a:p>
      </dsp:txBody>
      <dsp:txXfrm>
        <a:off x="5630" y="6008"/>
        <a:ext cx="8370739" cy="912279"/>
      </dsp:txXfrm>
    </dsp:sp>
    <dsp:sp modelId="{C9019AAE-9F47-44CA-912F-6E493A143C76}">
      <dsp:nvSpPr>
        <dsp:cNvPr id="0" name=""/>
        <dsp:cNvSpPr/>
      </dsp:nvSpPr>
      <dsp:spPr>
        <a:xfrm>
          <a:off x="5630" y="1070334"/>
          <a:ext cx="8370739" cy="9122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Data saves properly into the database after the each page submission.</a:t>
          </a:r>
          <a:endParaRPr lang="en-US" sz="2000" b="0" kern="1200" dirty="0"/>
        </a:p>
      </dsp:txBody>
      <dsp:txXfrm>
        <a:off x="5630" y="1070334"/>
        <a:ext cx="8370739" cy="912279"/>
      </dsp:txXfrm>
    </dsp:sp>
    <dsp:sp modelId="{2CB51D53-73ED-4E09-A4C6-BE98194D0A61}">
      <dsp:nvSpPr>
        <dsp:cNvPr id="0" name=""/>
        <dsp:cNvSpPr/>
      </dsp:nvSpPr>
      <dsp:spPr>
        <a:xfrm>
          <a:off x="5630" y="2134660"/>
          <a:ext cx="8370739" cy="9122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Data display on the front end and make sure it is same in the back end.</a:t>
          </a:r>
          <a:endParaRPr lang="en-US" sz="2000" b="0" kern="1200" dirty="0"/>
        </a:p>
      </dsp:txBody>
      <dsp:txXfrm>
        <a:off x="5630" y="2134660"/>
        <a:ext cx="8370739" cy="912279"/>
      </dsp:txXfrm>
    </dsp:sp>
    <dsp:sp modelId="{92915F0E-583E-4136-B2DA-7B336781E2AE}">
      <dsp:nvSpPr>
        <dsp:cNvPr id="0" name=""/>
        <dsp:cNvSpPr/>
      </dsp:nvSpPr>
      <dsp:spPr>
        <a:xfrm>
          <a:off x="5630" y="3198986"/>
          <a:ext cx="8370739" cy="9122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Is any difference between Live and Test environment                    (Database Name, Table Name, Column Name, Data Type, Entity Relationship Key – Primary, Foreign, Unique key)</a:t>
          </a:r>
          <a:endParaRPr lang="en-US" sz="2000" b="0" kern="1200" dirty="0"/>
        </a:p>
      </dsp:txBody>
      <dsp:txXfrm>
        <a:off x="5630" y="3198986"/>
        <a:ext cx="8370739" cy="912279"/>
      </dsp:txXfrm>
    </dsp:sp>
    <dsp:sp modelId="{FC982F64-23D3-4A82-ADB7-227716C5BAFB}">
      <dsp:nvSpPr>
        <dsp:cNvPr id="0" name=""/>
        <dsp:cNvSpPr/>
      </dsp:nvSpPr>
      <dsp:spPr>
        <a:xfrm>
          <a:off x="5630" y="4263311"/>
          <a:ext cx="8370739" cy="9122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 Checking Procedure/Function Create/Update related information(Entity Name, Author, Create/Update Date, Description/Purpose)</a:t>
          </a:r>
          <a:endParaRPr lang="en-US" sz="2000" b="0" kern="1200" dirty="0"/>
        </a:p>
      </dsp:txBody>
      <dsp:txXfrm>
        <a:off x="5630" y="4263311"/>
        <a:ext cx="8370739" cy="9122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342EE-034D-4F1E-A93F-F238BB10E47E}">
      <dsp:nvSpPr>
        <dsp:cNvPr id="0" name=""/>
        <dsp:cNvSpPr/>
      </dsp:nvSpPr>
      <dsp:spPr>
        <a:xfrm>
          <a:off x="998934" y="2959"/>
          <a:ext cx="3382801" cy="122814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Session timeout checking. Whether the page is expiring after the specific time.</a:t>
          </a:r>
          <a:br>
            <a:rPr lang="en-US" sz="1800" kern="1200" dirty="0" smtClean="0"/>
          </a:br>
          <a:endParaRPr lang="en-US" sz="1800" b="0" kern="1200" dirty="0"/>
        </a:p>
      </dsp:txBody>
      <dsp:txXfrm>
        <a:off x="998934" y="2959"/>
        <a:ext cx="3382801" cy="1228142"/>
      </dsp:txXfrm>
    </dsp:sp>
    <dsp:sp modelId="{4506B753-FC14-484F-902B-E0B21F4C2E8B}">
      <dsp:nvSpPr>
        <dsp:cNvPr id="0" name=""/>
        <dsp:cNvSpPr/>
      </dsp:nvSpPr>
      <dsp:spPr>
        <a:xfrm>
          <a:off x="4533663" y="2959"/>
          <a:ext cx="3382801" cy="122814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Does the page browse if I paste it in a newly open browser?</a:t>
          </a:r>
          <a:br>
            <a:rPr lang="en-US" sz="1800" kern="1200" dirty="0" smtClean="0"/>
          </a:br>
          <a:endParaRPr lang="en-US" sz="1800" b="0" kern="1200" dirty="0"/>
        </a:p>
      </dsp:txBody>
      <dsp:txXfrm>
        <a:off x="4533663" y="2959"/>
        <a:ext cx="3382801" cy="1228142"/>
      </dsp:txXfrm>
    </dsp:sp>
    <dsp:sp modelId="{6B284945-2010-4DA9-8D1E-A085DC1488A5}">
      <dsp:nvSpPr>
        <dsp:cNvPr id="0" name=""/>
        <dsp:cNvSpPr/>
      </dsp:nvSpPr>
      <dsp:spPr>
        <a:xfrm>
          <a:off x="998934" y="1383029"/>
          <a:ext cx="3382801" cy="142824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Browser back-forward button checking if the page consist any calculation or information submission. </a:t>
          </a:r>
          <a:endParaRPr lang="en-US" sz="1800" b="0" kern="1200" dirty="0"/>
        </a:p>
      </dsp:txBody>
      <dsp:txXfrm>
        <a:off x="998934" y="1383029"/>
        <a:ext cx="3382801" cy="1428248"/>
      </dsp:txXfrm>
    </dsp:sp>
    <dsp:sp modelId="{588BE27E-DAFC-425B-B546-32B1B27EF70F}">
      <dsp:nvSpPr>
        <dsp:cNvPr id="0" name=""/>
        <dsp:cNvSpPr/>
      </dsp:nvSpPr>
      <dsp:spPr>
        <a:xfrm>
          <a:off x="4533663" y="1484226"/>
          <a:ext cx="3382801" cy="122585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Does the browser’s back-forward button re-submit the page?</a:t>
          </a:r>
          <a:br>
            <a:rPr lang="en-US" sz="1800" kern="1200" dirty="0" smtClean="0"/>
          </a:br>
          <a:endParaRPr lang="en-US" sz="1800" b="0" kern="1200" dirty="0"/>
        </a:p>
      </dsp:txBody>
      <dsp:txXfrm>
        <a:off x="4533663" y="1484226"/>
        <a:ext cx="3382801" cy="1225854"/>
      </dsp:txXfrm>
    </dsp:sp>
    <dsp:sp modelId="{6443C3F2-F3FF-41D2-A3F9-3B6F1FA63150}">
      <dsp:nvSpPr>
        <dsp:cNvPr id="0" name=""/>
        <dsp:cNvSpPr/>
      </dsp:nvSpPr>
      <dsp:spPr>
        <a:xfrm>
          <a:off x="998934" y="2963205"/>
          <a:ext cx="3382801" cy="122814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5. Does this application has admin/user log in the database?</a:t>
          </a:r>
          <a:endParaRPr lang="en-US" sz="1800" b="0" kern="1200" dirty="0"/>
        </a:p>
      </dsp:txBody>
      <dsp:txXfrm>
        <a:off x="998934" y="2963205"/>
        <a:ext cx="3382801" cy="1228142"/>
      </dsp:txXfrm>
    </dsp:sp>
    <dsp:sp modelId="{64861D20-C8EA-44AD-ADC8-B78E859703D7}">
      <dsp:nvSpPr>
        <dsp:cNvPr id="0" name=""/>
        <dsp:cNvSpPr/>
      </dsp:nvSpPr>
      <dsp:spPr>
        <a:xfrm>
          <a:off x="4533663" y="3018902"/>
          <a:ext cx="3382801" cy="111674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6. Password, Account number, credit card number display in encrypted format.</a:t>
          </a:r>
          <a:br>
            <a:rPr lang="en-US" sz="1800" kern="1200" dirty="0" smtClean="0"/>
          </a:br>
          <a:endParaRPr lang="en-US" sz="1800" b="0" kern="1200" dirty="0"/>
        </a:p>
      </dsp:txBody>
      <dsp:txXfrm>
        <a:off x="4533663" y="3018902"/>
        <a:ext cx="3382801" cy="1116748"/>
      </dsp:txXfrm>
    </dsp:sp>
    <dsp:sp modelId="{553D7924-DA4C-45E2-91F5-3B530C5DB4A8}">
      <dsp:nvSpPr>
        <dsp:cNvPr id="0" name=""/>
        <dsp:cNvSpPr/>
      </dsp:nvSpPr>
      <dsp:spPr>
        <a:xfrm>
          <a:off x="998934" y="4343275"/>
          <a:ext cx="3382801" cy="91156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7. Access the secured  App/web page directly without login</a:t>
          </a:r>
          <a:endParaRPr lang="en-US" sz="1800" b="0" kern="1200" dirty="0"/>
        </a:p>
      </dsp:txBody>
      <dsp:txXfrm>
        <a:off x="998934" y="4343275"/>
        <a:ext cx="3382801" cy="911564"/>
      </dsp:txXfrm>
    </dsp:sp>
    <dsp:sp modelId="{4F273EED-4739-4FF4-A4B3-A2A9FBC88147}">
      <dsp:nvSpPr>
        <dsp:cNvPr id="0" name=""/>
        <dsp:cNvSpPr/>
      </dsp:nvSpPr>
      <dsp:spPr>
        <a:xfrm>
          <a:off x="4533663" y="4343275"/>
          <a:ext cx="3382801" cy="91156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8. User account gets locked out if the user is entering the wrong password several times</a:t>
          </a:r>
          <a:r>
            <a:rPr lang="en-US" sz="1800" b="0" kern="1200" dirty="0" smtClean="0"/>
            <a:t>.</a:t>
          </a:r>
          <a:endParaRPr lang="en-US" sz="1800" b="0" kern="1200" dirty="0"/>
        </a:p>
      </dsp:txBody>
      <dsp:txXfrm>
        <a:off x="4533663" y="4343275"/>
        <a:ext cx="3382801" cy="9115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635C1-507B-4863-AAFC-6ECF6F7D83B6}">
      <dsp:nvSpPr>
        <dsp:cNvPr id="0" name=""/>
        <dsp:cNvSpPr/>
      </dsp:nvSpPr>
      <dsp:spPr>
        <a:xfrm>
          <a:off x="0" y="76203"/>
          <a:ext cx="2423160" cy="49071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8E1324-C016-4BFF-BADD-CB12D502C00E}">
      <dsp:nvSpPr>
        <dsp:cNvPr id="0" name=""/>
        <dsp:cNvSpPr/>
      </dsp:nvSpPr>
      <dsp:spPr>
        <a:xfrm>
          <a:off x="1211580" y="-4"/>
          <a:ext cx="2827020" cy="5059533"/>
        </a:xfrm>
        <a:prstGeom prst="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Mobile game testing differs from the regular mobile app testing. </a:t>
          </a:r>
          <a:endParaRPr lang="en-US" sz="2000" kern="1200" dirty="0"/>
        </a:p>
      </dsp:txBody>
      <dsp:txXfrm>
        <a:off x="1211580" y="-4"/>
        <a:ext cx="2827020" cy="2403278"/>
      </dsp:txXfrm>
    </dsp:sp>
    <dsp:sp modelId="{D319DB3B-DACA-4C58-B76E-FEA64F497371}">
      <dsp:nvSpPr>
        <dsp:cNvPr id="0" name=""/>
        <dsp:cNvSpPr/>
      </dsp:nvSpPr>
      <dsp:spPr>
        <a:xfrm>
          <a:off x="636079" y="2469183"/>
          <a:ext cx="1151001" cy="11510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F8D9FB-9D5A-4EC4-8D94-F05E63787A7F}">
      <dsp:nvSpPr>
        <dsp:cNvPr id="0" name=""/>
        <dsp:cNvSpPr/>
      </dsp:nvSpPr>
      <dsp:spPr>
        <a:xfrm>
          <a:off x="1211580" y="1843044"/>
          <a:ext cx="2827020" cy="2403278"/>
        </a:xfrm>
        <a:prstGeom prst="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Effective mobile game testing derives from a well-structured and systematic approach, use of test automation framework and seamless integration with your agile process.</a:t>
          </a:r>
          <a:endParaRPr lang="en-US" sz="2000" kern="1200" dirty="0"/>
        </a:p>
      </dsp:txBody>
      <dsp:txXfrm>
        <a:off x="1211580" y="1843044"/>
        <a:ext cx="2827020" cy="24032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6DE0F-C4B2-4D88-BD09-A0210BD1C99D}">
      <dsp:nvSpPr>
        <dsp:cNvPr id="0" name=""/>
        <dsp:cNvSpPr/>
      </dsp:nvSpPr>
      <dsp:spPr>
        <a:xfrm>
          <a:off x="3172480" y="1299"/>
          <a:ext cx="863724" cy="103075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A1BE7-597C-4FA9-9B03-6BC0FF160256}">
      <dsp:nvSpPr>
        <dsp:cNvPr id="0" name=""/>
        <dsp:cNvSpPr/>
      </dsp:nvSpPr>
      <dsp:spPr>
        <a:xfrm>
          <a:off x="2395" y="1299"/>
          <a:ext cx="3170085" cy="1030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Functional and overall Playability aspects of the game  </a:t>
          </a:r>
          <a:endParaRPr lang="en-US" sz="2400" b="1" kern="1200" dirty="0"/>
        </a:p>
      </dsp:txBody>
      <dsp:txXfrm>
        <a:off x="2395" y="1299"/>
        <a:ext cx="3170085" cy="1030753"/>
      </dsp:txXfrm>
    </dsp:sp>
    <dsp:sp modelId="{7796D1E0-0D8E-40A1-AB84-EB304364E41A}">
      <dsp:nvSpPr>
        <dsp:cNvPr id="0" name=""/>
        <dsp:cNvSpPr/>
      </dsp:nvSpPr>
      <dsp:spPr>
        <a:xfrm>
          <a:off x="3172480" y="1135128"/>
          <a:ext cx="863724" cy="103075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01955-8A7B-41BC-A677-BA5C5EFAC3EB}">
      <dsp:nvSpPr>
        <dsp:cNvPr id="0" name=""/>
        <dsp:cNvSpPr/>
      </dsp:nvSpPr>
      <dsp:spPr>
        <a:xfrm>
          <a:off x="2395" y="1135128"/>
          <a:ext cx="3170085" cy="10307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GUI </a:t>
          </a:r>
          <a:endParaRPr lang="en-US" sz="2400" b="1" kern="1200" dirty="0"/>
        </a:p>
      </dsp:txBody>
      <dsp:txXfrm>
        <a:off x="2395" y="1135128"/>
        <a:ext cx="3170085" cy="1030753"/>
      </dsp:txXfrm>
    </dsp:sp>
    <dsp:sp modelId="{39E6C928-3A84-4DF3-B084-DF9629229B5A}">
      <dsp:nvSpPr>
        <dsp:cNvPr id="0" name=""/>
        <dsp:cNvSpPr/>
      </dsp:nvSpPr>
      <dsp:spPr>
        <a:xfrm>
          <a:off x="3172480" y="2268957"/>
          <a:ext cx="863724" cy="103075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BE6B7-4F2F-41D8-A50A-50B3DAA97AB2}">
      <dsp:nvSpPr>
        <dsp:cNvPr id="0" name=""/>
        <dsp:cNvSpPr/>
      </dsp:nvSpPr>
      <dsp:spPr>
        <a:xfrm>
          <a:off x="2395" y="2268957"/>
          <a:ext cx="3170085" cy="10307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User Experience </a:t>
          </a:r>
          <a:endParaRPr lang="en-US" sz="2400" b="1" kern="1200" dirty="0"/>
        </a:p>
      </dsp:txBody>
      <dsp:txXfrm>
        <a:off x="2395" y="2268957"/>
        <a:ext cx="3170085" cy="1030753"/>
      </dsp:txXfrm>
    </dsp:sp>
    <dsp:sp modelId="{7C09627A-DB86-4C4C-B489-C2780C8C40BD}">
      <dsp:nvSpPr>
        <dsp:cNvPr id="0" name=""/>
        <dsp:cNvSpPr/>
      </dsp:nvSpPr>
      <dsp:spPr>
        <a:xfrm>
          <a:off x="3172480" y="3402786"/>
          <a:ext cx="863724" cy="103075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C61B0-9EA5-4E01-98C3-8F5046D20CEF}">
      <dsp:nvSpPr>
        <dsp:cNvPr id="0" name=""/>
        <dsp:cNvSpPr/>
      </dsp:nvSpPr>
      <dsp:spPr>
        <a:xfrm>
          <a:off x="2395" y="3402786"/>
          <a:ext cx="3170085" cy="1030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Any Visual Appearance  </a:t>
          </a:r>
          <a:endParaRPr lang="en-US" sz="2400" b="1" kern="1200" dirty="0"/>
        </a:p>
      </dsp:txBody>
      <dsp:txXfrm>
        <a:off x="2395" y="3402786"/>
        <a:ext cx="3170085" cy="10307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E7DCA-1F26-4A3E-BF74-8D0E2E5C0366}">
      <dsp:nvSpPr>
        <dsp:cNvPr id="0" name=""/>
        <dsp:cNvSpPr/>
      </dsp:nvSpPr>
      <dsp:spPr>
        <a:xfrm>
          <a:off x="391728" y="660302"/>
          <a:ext cx="3584448" cy="358444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Menus</a:t>
          </a:r>
          <a:endParaRPr lang="en-US" sz="1600" b="1" kern="1200" dirty="0"/>
        </a:p>
      </dsp:txBody>
      <dsp:txXfrm>
        <a:off x="2261616" y="1262830"/>
        <a:ext cx="1152144" cy="768096"/>
      </dsp:txXfrm>
    </dsp:sp>
    <dsp:sp modelId="{4E86F37F-08F1-451C-90BA-23A7F8FF6BC7}">
      <dsp:nvSpPr>
        <dsp:cNvPr id="0" name=""/>
        <dsp:cNvSpPr/>
      </dsp:nvSpPr>
      <dsp:spPr>
        <a:xfrm>
          <a:off x="422452" y="755887"/>
          <a:ext cx="3584448" cy="358444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Graphical Elements</a:t>
          </a:r>
          <a:endParaRPr lang="en-US" sz="1600" b="1" kern="1200" dirty="0"/>
        </a:p>
      </dsp:txBody>
      <dsp:txXfrm>
        <a:off x="2731008" y="2393638"/>
        <a:ext cx="1066800" cy="853440"/>
      </dsp:txXfrm>
    </dsp:sp>
    <dsp:sp modelId="{AE9BE47E-E449-4674-9AEE-9A30E39B00AA}">
      <dsp:nvSpPr>
        <dsp:cNvPr id="0" name=""/>
        <dsp:cNvSpPr/>
      </dsp:nvSpPr>
      <dsp:spPr>
        <a:xfrm>
          <a:off x="341375" y="814774"/>
          <a:ext cx="3584448" cy="358444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Special Effects</a:t>
          </a:r>
          <a:endParaRPr lang="en-US" sz="1600" b="1" kern="1200" dirty="0"/>
        </a:p>
      </dsp:txBody>
      <dsp:txXfrm>
        <a:off x="1621536" y="3332422"/>
        <a:ext cx="1024128" cy="938784"/>
      </dsp:txXfrm>
    </dsp:sp>
    <dsp:sp modelId="{5F1E989B-C414-4449-BA06-6B452B2C0B0D}">
      <dsp:nvSpPr>
        <dsp:cNvPr id="0" name=""/>
        <dsp:cNvSpPr/>
      </dsp:nvSpPr>
      <dsp:spPr>
        <a:xfrm>
          <a:off x="260299" y="755887"/>
          <a:ext cx="3584448" cy="358444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Animations</a:t>
          </a:r>
          <a:endParaRPr lang="en-US" sz="1600" b="1" kern="1200" dirty="0"/>
        </a:p>
      </dsp:txBody>
      <dsp:txXfrm>
        <a:off x="469391" y="2393638"/>
        <a:ext cx="1066800" cy="853440"/>
      </dsp:txXfrm>
    </dsp:sp>
    <dsp:sp modelId="{4FE8D0F2-9CD3-424D-BEF7-3E522E458DE1}">
      <dsp:nvSpPr>
        <dsp:cNvPr id="0" name=""/>
        <dsp:cNvSpPr/>
      </dsp:nvSpPr>
      <dsp:spPr>
        <a:xfrm>
          <a:off x="291023" y="660302"/>
          <a:ext cx="3584448" cy="358444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Actual </a:t>
          </a:r>
          <a:r>
            <a:rPr lang="en-US" sz="1600" b="1" kern="1200" dirty="0" err="1" smtClean="0"/>
            <a:t>Gameplay</a:t>
          </a:r>
          <a:r>
            <a:rPr lang="en-US" sz="1600" b="1" kern="1200" dirty="0" smtClean="0"/>
            <a:t> </a:t>
          </a:r>
          <a:endParaRPr lang="en-US" sz="1600" b="1" kern="1200" dirty="0"/>
        </a:p>
      </dsp:txBody>
      <dsp:txXfrm>
        <a:off x="853439" y="1262830"/>
        <a:ext cx="1152144" cy="768096"/>
      </dsp:txXfrm>
    </dsp:sp>
    <dsp:sp modelId="{A1434518-40CF-48BF-A113-9C3A4B3AEA18}">
      <dsp:nvSpPr>
        <dsp:cNvPr id="0" name=""/>
        <dsp:cNvSpPr/>
      </dsp:nvSpPr>
      <dsp:spPr>
        <a:xfrm>
          <a:off x="169665" y="438407"/>
          <a:ext cx="4028236" cy="402823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F81C1-787C-462E-940A-6942BEF9E3E4}">
      <dsp:nvSpPr>
        <dsp:cNvPr id="0" name=""/>
        <dsp:cNvSpPr/>
      </dsp:nvSpPr>
      <dsp:spPr>
        <a:xfrm>
          <a:off x="200806" y="533961"/>
          <a:ext cx="4028236" cy="402823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BC055-9AD7-4A7A-8968-3FF756B76608}">
      <dsp:nvSpPr>
        <dsp:cNvPr id="0" name=""/>
        <dsp:cNvSpPr/>
      </dsp:nvSpPr>
      <dsp:spPr>
        <a:xfrm>
          <a:off x="119481" y="593028"/>
          <a:ext cx="4028236" cy="402823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5713C-7553-4A60-A629-8B03D3B86F60}">
      <dsp:nvSpPr>
        <dsp:cNvPr id="0" name=""/>
        <dsp:cNvSpPr/>
      </dsp:nvSpPr>
      <dsp:spPr>
        <a:xfrm>
          <a:off x="38157" y="533961"/>
          <a:ext cx="4028236" cy="402823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00F7B-7BBA-4333-9A4B-26B6188498F7}">
      <dsp:nvSpPr>
        <dsp:cNvPr id="0" name=""/>
        <dsp:cNvSpPr/>
      </dsp:nvSpPr>
      <dsp:spPr>
        <a:xfrm>
          <a:off x="69297" y="438407"/>
          <a:ext cx="4028236" cy="402823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8C0882F-C627-49A7-9522-A96FF0ED1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92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2AE3E7E-E053-458A-8D7A-B7FC43EDC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27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4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430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430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430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43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5D67-3FC8-40FE-8E25-8C2FC7065E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1AE8-85E4-43B5-B1D7-E47A194067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D1F-F569-4D25-BC2C-13095D1D2C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FA8-72F4-4F18-A28C-C6BF6303B9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80E1-4EEB-4FD1-9660-214733F4EA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8EA5B-EEA0-4E2F-9885-EAD03490A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4036F-5753-4218-9A21-9DEFD87B94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spc="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Pro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05000"/>
            <a:ext cx="6096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481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4038600" cy="50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Content Placeholder 10" descr="Capture67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648200" y="1295400"/>
            <a:ext cx="4114800" cy="5029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920085"/>
          <a:ext cx="40386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4419600" y="1295400"/>
          <a:ext cx="4267200" cy="50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228600" y="1066800"/>
            <a:ext cx="8458200" cy="6858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Black-Box   Testing Approach focuses  on :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920085"/>
          <a:ext cx="38862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4038600" y="1295400"/>
          <a:ext cx="495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228600" y="1066800"/>
            <a:ext cx="8458200" cy="6858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White Box Testing Approach focuses on :   </a:t>
            </a: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</p:nvPr>
        </p:nvGraphicFramePr>
        <p:xfrm>
          <a:off x="152400" y="1143000"/>
          <a:ext cx="88392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05"/>
                <a:gridCol w="6370595"/>
              </a:tblGrid>
              <a:tr h="4192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Purpose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23738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 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reveal issues related to user interface (and graphics), stability, game flow/mechanism, and integration of graphics assets.</a:t>
                      </a:r>
                      <a:endParaRPr lang="en-US" dirty="0"/>
                    </a:p>
                  </a:txBody>
                  <a:tcPr/>
                </a:tc>
              </a:tr>
              <a:tr h="960809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Compatibility  </a:t>
                      </a:r>
                      <a:r>
                        <a:rPr kumimoji="0"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reveal incompatibility issues with any parts of the game, its third-party components or integrations with those actual devices that end-users use. </a:t>
                      </a:r>
                      <a:endParaRPr lang="en-US" dirty="0"/>
                    </a:p>
                  </a:txBody>
                  <a:tcPr/>
                </a:tc>
              </a:tr>
              <a:tr h="715591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Performance  </a:t>
                      </a:r>
                      <a:r>
                        <a:rPr kumimoji="0"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 to understand how used device ecosystem varies and what are actual requirements of the game for its users.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  </a:t>
                      </a:r>
                      <a:r>
                        <a:rPr kumimoji="0"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game titles, texts and content needs to be translated and tested with devices in multiple languages.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Regression  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to happen when anything changes in software : 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server-client interaction, requiring a login, uploading of data (e.g. results) and downloading of data (e.g. data, images). </a:t>
                      </a:r>
                      <a:endParaRPr lang="en-US" dirty="0"/>
                    </a:p>
                  </a:txBody>
                  <a:tcPr/>
                </a:tc>
              </a:tr>
              <a:tr h="960809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Load 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tests the limits of a system, such as the number of players on a server, the graphic content on the screen (e.g. frames per second, FPS), or memory consumption (allocation and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deallocation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it). 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9" name="Horizontal Scroll 8"/>
          <p:cNvSpPr/>
          <p:nvPr/>
        </p:nvSpPr>
        <p:spPr>
          <a:xfrm>
            <a:off x="228600" y="1066800"/>
            <a:ext cx="8458200" cy="6858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 smtClean="0"/>
              <a:t>KEY AREAS IN MOBILE GAME TESTING</a:t>
            </a:r>
            <a:endParaRPr lang="en-US" sz="2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228600" y="1524000"/>
          <a:ext cx="8610600" cy="483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Banking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066800"/>
          <a:ext cx="4038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Content Placeholder 7" descr="Capture68.PN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4572000" y="1219200"/>
            <a:ext cx="41910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066800"/>
            <a:ext cx="82296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Smoke  TEST </a:t>
            </a:r>
            <a:r>
              <a:rPr lang="en-US" sz="2800" b="1" dirty="0" smtClean="0">
                <a:solidFill>
                  <a:srgbClr val="FFFF00"/>
                </a:solidFill>
              </a:rPr>
              <a:t>aka “build verification test” 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</p:nvPr>
        </p:nvGraphicFramePr>
        <p:xfrm>
          <a:off x="381000" y="1676400"/>
          <a:ext cx="4953000" cy="467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Content Placeholder 9" descr="Capture59.PN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5181600" y="1752600"/>
            <a:ext cx="1876926" cy="1371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Flowchart: Punched Tape 17"/>
          <p:cNvSpPr/>
          <p:nvPr/>
        </p:nvSpPr>
        <p:spPr>
          <a:xfrm>
            <a:off x="5181600" y="2971800"/>
            <a:ext cx="3657600" cy="3352800"/>
          </a:xfrm>
          <a:prstGeom prst="flowChartPunched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Example : </a:t>
            </a:r>
          </a:p>
          <a:p>
            <a:pPr algn="ctr"/>
            <a:r>
              <a:rPr lang="en-US" dirty="0" smtClean="0"/>
              <a:t>a smoke test may address basic questions like</a:t>
            </a:r>
          </a:p>
          <a:p>
            <a:pPr algn="ctr"/>
            <a:r>
              <a:rPr lang="en-US" b="1" dirty="0" smtClean="0"/>
              <a:t> "Does the app run?",</a:t>
            </a:r>
          </a:p>
          <a:p>
            <a:pPr algn="ctr"/>
            <a:r>
              <a:rPr lang="en-US" b="1" dirty="0" smtClean="0"/>
              <a:t> "Does it open a page ?", </a:t>
            </a:r>
            <a:r>
              <a:rPr lang="en-US" dirty="0" smtClean="0"/>
              <a:t>or </a:t>
            </a:r>
            <a:r>
              <a:rPr lang="en-US" b="1" dirty="0" smtClean="0"/>
              <a:t>"Does tapping on the home key do anything?"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066800"/>
            <a:ext cx="82296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Sanity  TEST </a:t>
            </a:r>
            <a:r>
              <a:rPr lang="en-US" sz="2800" b="1" dirty="0" smtClean="0">
                <a:solidFill>
                  <a:srgbClr val="FFFF00"/>
                </a:solidFill>
              </a:rPr>
              <a:t>aka “tester  acceptance test”  </a:t>
            </a:r>
          </a:p>
          <a:p>
            <a:pPr algn="ctr"/>
            <a:r>
              <a:rPr lang="en-US" sz="2800" b="1" dirty="0" smtClean="0"/>
              <a:t>  </a:t>
            </a:r>
            <a:endParaRPr lang="en-US" sz="2800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</p:nvPr>
        </p:nvGraphicFramePr>
        <p:xfrm>
          <a:off x="381000" y="1676400"/>
          <a:ext cx="4953000" cy="467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Flowchart: Punched Tape 17"/>
          <p:cNvSpPr/>
          <p:nvPr/>
        </p:nvSpPr>
        <p:spPr>
          <a:xfrm>
            <a:off x="5486400" y="3048000"/>
            <a:ext cx="3505200" cy="3352800"/>
          </a:xfrm>
          <a:prstGeom prst="flowChartPunched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Example : 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if your scientific calculator gives the result </a:t>
            </a:r>
            <a:r>
              <a:rPr lang="en-US" sz="2800" b="1" dirty="0" smtClean="0">
                <a:solidFill>
                  <a:srgbClr val="C00000"/>
                </a:solidFill>
              </a:rPr>
              <a:t>of 2 + 2 =5</a:t>
            </a:r>
            <a:r>
              <a:rPr lang="en-US" dirty="0" smtClean="0"/>
              <a:t>!</a:t>
            </a:r>
          </a:p>
          <a:p>
            <a:r>
              <a:rPr lang="en-US" dirty="0" smtClean="0"/>
              <a:t> Then, there is </a:t>
            </a:r>
            <a:r>
              <a:rPr lang="en-US" b="1" u="sng" dirty="0" smtClean="0"/>
              <a:t>no point </a:t>
            </a:r>
            <a:r>
              <a:rPr lang="en-US" dirty="0" smtClean="0"/>
              <a:t>testing the advanced functionalities like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sin 30 + </a:t>
            </a:r>
            <a:r>
              <a:rPr lang="en-US" b="1" dirty="0" err="1" smtClean="0">
                <a:solidFill>
                  <a:srgbClr val="C00000"/>
                </a:solidFill>
              </a:rPr>
              <a:t>cos</a:t>
            </a:r>
            <a:r>
              <a:rPr lang="en-US" b="1" dirty="0" smtClean="0">
                <a:solidFill>
                  <a:srgbClr val="C00000"/>
                </a:solidFill>
              </a:rPr>
              <a:t> 50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Content Placeholder 10" descr="Capture60.PN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5943600" y="1676400"/>
            <a:ext cx="1828799" cy="127864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066800"/>
            <a:ext cx="82296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Smoke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Sanity  TEST  </a:t>
            </a:r>
            <a:endParaRPr lang="en-US" sz="2800" b="1" dirty="0"/>
          </a:p>
        </p:txBody>
      </p:sp>
      <p:pic>
        <p:nvPicPr>
          <p:cNvPr id="12" name="Picture 11" descr="Capture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00200"/>
            <a:ext cx="8229600" cy="487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066800"/>
            <a:ext cx="84582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Comparison  </a:t>
            </a:r>
            <a:r>
              <a:rPr lang="en-US" sz="2800" b="1" dirty="0" smtClean="0">
                <a:solidFill>
                  <a:srgbClr val="FFFF00"/>
                </a:solidFill>
              </a:rPr>
              <a:t>SUMMARY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600200"/>
          <a:ext cx="8458200" cy="488077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4229100"/>
                <a:gridCol w="4229100"/>
              </a:tblGrid>
              <a:tr h="47592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1255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Smoke Testing</a:t>
                      </a:r>
                      <a:endParaRPr lang="en-US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1255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Sanity Testing</a:t>
                      </a:r>
                      <a:endParaRPr lang="en-US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6519"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Smoke Testing is performed to ascertain that the critical functionalities of the program is working fine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Sanity Testing is done to check the new functionality / bugs have been fixed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6519"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The objective of this testing is to verify the "stability" of the system in order to proceed with more rigorous testing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The objective of the testing is to verify the "rationality" of the system in order to proceed with more rigorous testing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4736"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This testing is performed by the developers or testers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Sanity testing is usually performed by testers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4736"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Smoke testing is usually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documented and is scripted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Sanity testing is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usually undocumented </a:t>
                      </a:r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and unscripted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923"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Smoke testing is a subset of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Acceptance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Sanity testing is a subset of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Regression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6519"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Smoke testing exercises the entire system from end to end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Sanity testing exercises only the particular component of the entire system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92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Smoke testing is like General Health Check Up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Sanity Testing is like specialized health check up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57461" marB="57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4800" y="13716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1066800"/>
            <a:ext cx="8305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Smoke and Sanity TEST Checklist –UI 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1066800"/>
            <a:ext cx="8305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Smoke and Sanity TEST Checklist –Functional 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629400"/>
            <a:ext cx="3352800" cy="228600"/>
          </a:xfrm>
        </p:spPr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4800" y="15240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0" y="1066800"/>
            <a:ext cx="83820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Smoke and Sanity TEST Checklist –Database 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1066800"/>
            <a:ext cx="8305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Smoke and Sanity TEST Checklist –Security 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6485</TotalTime>
  <Words>1111</Words>
  <Application>Microsoft Office PowerPoint</Application>
  <PresentationFormat>On-screen Show (4:3)</PresentationFormat>
  <Paragraphs>185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Becoming a Pro  IN Mobile Applications Testing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: GAMES </vt:lpstr>
      <vt:lpstr>   Mobile Test Industry Standards :  Testing Strategies for Mobile Apps : GAMES </vt:lpstr>
      <vt:lpstr>   Mobile Test Industry Standards :  Testing Strategies for Mobile Apps : GAMES </vt:lpstr>
      <vt:lpstr>   Mobile Test Industry Standards :  Testing Strategies for Mobile Apps : GAMES </vt:lpstr>
      <vt:lpstr>   Mobile Test Industry Standards :  Testing Strategies for Mobile Apps : GAMES </vt:lpstr>
      <vt:lpstr>   Mobile Test Industry Standards :  Testing Strategies for Mobile Apps : Banking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Pro  Mobile Applications Testing</dc:title>
  <dc:creator>Gritasha68</dc:creator>
  <cp:lastModifiedBy>Natalia</cp:lastModifiedBy>
  <cp:revision>862</cp:revision>
  <cp:lastPrinted>1601-01-01T00:00:00Z</cp:lastPrinted>
  <dcterms:created xsi:type="dcterms:W3CDTF">2016-11-06T23:20:37Z</dcterms:created>
  <dcterms:modified xsi:type="dcterms:W3CDTF">2016-12-02T03:57:33Z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