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92" r:id="rId3"/>
    <p:sldId id="258" r:id="rId4"/>
    <p:sldId id="393" r:id="rId5"/>
    <p:sldId id="397" r:id="rId6"/>
    <p:sldId id="398" r:id="rId7"/>
    <p:sldId id="414" r:id="rId8"/>
    <p:sldId id="406" r:id="rId9"/>
    <p:sldId id="407" r:id="rId10"/>
    <p:sldId id="415" r:id="rId11"/>
    <p:sldId id="416" r:id="rId12"/>
    <p:sldId id="417" r:id="rId13"/>
    <p:sldId id="400" r:id="rId14"/>
    <p:sldId id="401" r:id="rId15"/>
    <p:sldId id="405" r:id="rId16"/>
    <p:sldId id="404" r:id="rId17"/>
    <p:sldId id="408" r:id="rId18"/>
    <p:sldId id="409" r:id="rId19"/>
    <p:sldId id="410" r:id="rId20"/>
    <p:sldId id="411" r:id="rId21"/>
    <p:sldId id="412" r:id="rId22"/>
    <p:sldId id="4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1737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3" autoAdjust="0"/>
    <p:restoredTop sz="94638" autoAdjust="0"/>
  </p:normalViewPr>
  <p:slideViewPr>
    <p:cSldViewPr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9D3B3-0A74-4762-8069-1FA01EB9F51E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9FF2DB2-481B-45DC-B390-E5844E66C74A}">
      <dgm:prSet/>
      <dgm:spPr>
        <a:solidFill>
          <a:schemeClr val="tx2">
            <a:lumMod val="75000"/>
          </a:schemeClr>
        </a:solidFill>
        <a:ln w="127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Ever since the first cell phone hit the commercial market in 1983, the mobile market has rapidly innovated from a handset that weighed over 2 pounds and could only make one phone call at a time, to a modern-day </a:t>
          </a:r>
          <a:r>
            <a:rPr lang="en-US" dirty="0" err="1" smtClean="0"/>
            <a:t>smartphone</a:t>
          </a:r>
          <a:r>
            <a:rPr lang="en-US" dirty="0" smtClean="0"/>
            <a:t> that weighs barely 5 ounces and can hold enough apps to practically run your entire life  </a:t>
          </a:r>
          <a:endParaRPr lang="en-US" dirty="0">
            <a:solidFill>
              <a:schemeClr val="bg1"/>
            </a:solidFill>
          </a:endParaRPr>
        </a:p>
      </dgm:t>
    </dgm:pt>
    <dgm:pt modelId="{08EC9341-92FE-4816-9A33-DD02230D9D94}" type="parTrans" cxnId="{AB2D1377-9539-4541-B794-9ACF723ABE3F}">
      <dgm:prSet/>
      <dgm:spPr/>
      <dgm:t>
        <a:bodyPr/>
        <a:lstStyle/>
        <a:p>
          <a:endParaRPr lang="en-US"/>
        </a:p>
      </dgm:t>
    </dgm:pt>
    <dgm:pt modelId="{3823300F-F27B-4EAA-A43B-A15C04282739}" type="sibTrans" cxnId="{AB2D1377-9539-4541-B794-9ACF723ABE3F}">
      <dgm:prSet/>
      <dgm:spPr/>
      <dgm:t>
        <a:bodyPr/>
        <a:lstStyle/>
        <a:p>
          <a:endParaRPr lang="en-US"/>
        </a:p>
      </dgm:t>
    </dgm:pt>
    <dgm:pt modelId="{16FB1E4F-36E6-4F48-A3D1-4B672AA95CBB}">
      <dgm:prSet/>
      <dgm:spPr>
        <a:solidFill>
          <a:schemeClr val="tx2">
            <a:lumMod val="75000"/>
          </a:schemeClr>
        </a:solidFill>
        <a:ln w="127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Lets discuss how testing mobile apps differs from desktop and web testing, and points out the complexities and nuances that make mobile testing a unique skill for testers.</a:t>
          </a:r>
          <a:endParaRPr lang="en-US" dirty="0"/>
        </a:p>
      </dgm:t>
    </dgm:pt>
    <dgm:pt modelId="{91755681-8B76-4D58-90C2-0D1F99B71921}" type="parTrans" cxnId="{019D44C9-B331-4F9A-A406-84B2238F2204}">
      <dgm:prSet/>
      <dgm:spPr/>
      <dgm:t>
        <a:bodyPr/>
        <a:lstStyle/>
        <a:p>
          <a:endParaRPr lang="en-US"/>
        </a:p>
      </dgm:t>
    </dgm:pt>
    <dgm:pt modelId="{E573B3BA-215B-463A-9816-1C7EFB969433}" type="sibTrans" cxnId="{019D44C9-B331-4F9A-A406-84B2238F2204}">
      <dgm:prSet/>
      <dgm:spPr/>
      <dgm:t>
        <a:bodyPr/>
        <a:lstStyle/>
        <a:p>
          <a:endParaRPr lang="en-US"/>
        </a:p>
      </dgm:t>
    </dgm:pt>
    <dgm:pt modelId="{33362B58-F995-41D9-B294-163E5AB2ABD4}">
      <dgm:prSet/>
      <dgm:spPr>
        <a:solidFill>
          <a:schemeClr val="tx2">
            <a:lumMod val="75000"/>
          </a:schemeClr>
        </a:solidFill>
        <a:ln w="127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We have witnessed transition from desktop to web and are witnessing another transition from web to mobile. </a:t>
          </a:r>
          <a:endParaRPr lang="en-US" dirty="0"/>
        </a:p>
      </dgm:t>
    </dgm:pt>
    <dgm:pt modelId="{298AAE8C-9FE8-4239-AE7C-57DE92D6AA81}" type="parTrans" cxnId="{B5A1DD43-8AF4-4221-A484-C2C9FB0B16E3}">
      <dgm:prSet/>
      <dgm:spPr/>
      <dgm:t>
        <a:bodyPr/>
        <a:lstStyle/>
        <a:p>
          <a:endParaRPr lang="en-US"/>
        </a:p>
      </dgm:t>
    </dgm:pt>
    <dgm:pt modelId="{D4CDB5AE-B8CF-4394-BDDC-5CC9218F14A0}" type="sibTrans" cxnId="{B5A1DD43-8AF4-4221-A484-C2C9FB0B16E3}">
      <dgm:prSet/>
      <dgm:spPr/>
      <dgm:t>
        <a:bodyPr/>
        <a:lstStyle/>
        <a:p>
          <a:endParaRPr lang="en-US"/>
        </a:p>
      </dgm:t>
    </dgm:pt>
    <dgm:pt modelId="{E06ADD44-95D0-479D-98BC-098CE85DBD55}">
      <dgm:prSet/>
      <dgm:spPr>
        <a:solidFill>
          <a:schemeClr val="tx2">
            <a:lumMod val="75000"/>
          </a:schemeClr>
        </a:solidFill>
        <a:ln w="127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It is important to understand how testing mobile applications is different from testing browser / desktop applications. </a:t>
          </a:r>
          <a:endParaRPr lang="en-US" dirty="0"/>
        </a:p>
      </dgm:t>
    </dgm:pt>
    <dgm:pt modelId="{32D9B2ED-73C1-464B-95EE-81B7A3A55C01}" type="parTrans" cxnId="{D5D5FF63-39BD-4F52-A9AA-E83841D3B649}">
      <dgm:prSet/>
      <dgm:spPr/>
      <dgm:t>
        <a:bodyPr/>
        <a:lstStyle/>
        <a:p>
          <a:endParaRPr lang="en-US"/>
        </a:p>
      </dgm:t>
    </dgm:pt>
    <dgm:pt modelId="{887DF089-3627-4B55-9A73-3A67F73483E7}" type="sibTrans" cxnId="{D5D5FF63-39BD-4F52-A9AA-E83841D3B649}">
      <dgm:prSet/>
      <dgm:spPr/>
      <dgm:t>
        <a:bodyPr/>
        <a:lstStyle/>
        <a:p>
          <a:endParaRPr lang="en-US"/>
        </a:p>
      </dgm:t>
    </dgm:pt>
    <dgm:pt modelId="{B832C745-6CF1-47C0-85AF-2E9570381114}" type="pres">
      <dgm:prSet presAssocID="{B739D3B3-0A74-4762-8069-1FA01EB9F5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C70BE-5B3B-43CF-9C16-DDD84B15A980}" type="pres">
      <dgm:prSet presAssocID="{79FF2DB2-481B-45DC-B390-E5844E66C74A}" presName="comp" presStyleCnt="0"/>
      <dgm:spPr/>
    </dgm:pt>
    <dgm:pt modelId="{5685FACF-6BDD-4451-B620-7A7CF8E16C4D}" type="pres">
      <dgm:prSet presAssocID="{79FF2DB2-481B-45DC-B390-E5844E66C74A}" presName="box" presStyleLbl="node1" presStyleIdx="0" presStyleCnt="4"/>
      <dgm:spPr/>
      <dgm:t>
        <a:bodyPr/>
        <a:lstStyle/>
        <a:p>
          <a:endParaRPr lang="en-US"/>
        </a:p>
      </dgm:t>
    </dgm:pt>
    <dgm:pt modelId="{855C3874-CDD2-4045-9382-F165D610686A}" type="pres">
      <dgm:prSet presAssocID="{79FF2DB2-481B-45DC-B390-E5844E66C74A}" presName="img" presStyleLbl="fgImgPlace1" presStyleIdx="0" presStyleCnt="4" custScaleY="10963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C10E1E6-B1E6-4D94-AD91-74220272D12B}" type="pres">
      <dgm:prSet presAssocID="{79FF2DB2-481B-45DC-B390-E5844E66C74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5FB8C-A782-4B1D-AA70-17FCE2F5C573}" type="pres">
      <dgm:prSet presAssocID="{3823300F-F27B-4EAA-A43B-A15C04282739}" presName="spacer" presStyleCnt="0"/>
      <dgm:spPr/>
    </dgm:pt>
    <dgm:pt modelId="{C9CE4A25-21EE-4DB2-B603-0CE2C6154DDB}" type="pres">
      <dgm:prSet presAssocID="{16FB1E4F-36E6-4F48-A3D1-4B672AA95CBB}" presName="comp" presStyleCnt="0"/>
      <dgm:spPr/>
    </dgm:pt>
    <dgm:pt modelId="{4DEFE918-D684-47EA-988E-FF0E19B65EE9}" type="pres">
      <dgm:prSet presAssocID="{16FB1E4F-36E6-4F48-A3D1-4B672AA95CBB}" presName="box" presStyleLbl="node1" presStyleIdx="1" presStyleCnt="4"/>
      <dgm:spPr/>
      <dgm:t>
        <a:bodyPr/>
        <a:lstStyle/>
        <a:p>
          <a:endParaRPr lang="en-US"/>
        </a:p>
      </dgm:t>
    </dgm:pt>
    <dgm:pt modelId="{1B1A4515-F493-4B9C-BB2B-764C4C20E506}" type="pres">
      <dgm:prSet presAssocID="{16FB1E4F-36E6-4F48-A3D1-4B672AA95CB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AAD821E-43E2-43C4-A2F3-BEFDA60C869D}" type="pres">
      <dgm:prSet presAssocID="{16FB1E4F-36E6-4F48-A3D1-4B672AA95CB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6B9C-D738-4B33-A88B-A43B4DD9CEC9}" type="pres">
      <dgm:prSet presAssocID="{E573B3BA-215B-463A-9816-1C7EFB969433}" presName="spacer" presStyleCnt="0"/>
      <dgm:spPr/>
    </dgm:pt>
    <dgm:pt modelId="{34DCF041-9E5A-4499-90AC-B378A1B517D6}" type="pres">
      <dgm:prSet presAssocID="{33362B58-F995-41D9-B294-163E5AB2ABD4}" presName="comp" presStyleCnt="0"/>
      <dgm:spPr/>
    </dgm:pt>
    <dgm:pt modelId="{6E1DBB54-2ED9-4CB4-82A4-3071B63B2267}" type="pres">
      <dgm:prSet presAssocID="{33362B58-F995-41D9-B294-163E5AB2ABD4}" presName="box" presStyleLbl="node1" presStyleIdx="2" presStyleCnt="4"/>
      <dgm:spPr/>
      <dgm:t>
        <a:bodyPr/>
        <a:lstStyle/>
        <a:p>
          <a:endParaRPr lang="en-US"/>
        </a:p>
      </dgm:t>
    </dgm:pt>
    <dgm:pt modelId="{19213343-0EA7-4AD4-9F1A-2BD4DB4FFEBF}" type="pres">
      <dgm:prSet presAssocID="{33362B58-F995-41D9-B294-163E5AB2ABD4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4E65EF-CB05-4164-BDD7-AED9BF7E0CB2}" type="pres">
      <dgm:prSet presAssocID="{33362B58-F995-41D9-B294-163E5AB2ABD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8403F-99CE-4FB8-9179-EEF384931E78}" type="pres">
      <dgm:prSet presAssocID="{D4CDB5AE-B8CF-4394-BDDC-5CC9218F14A0}" presName="spacer" presStyleCnt="0"/>
      <dgm:spPr/>
    </dgm:pt>
    <dgm:pt modelId="{70BC252C-9D8E-47BF-855F-C0B3C04F24E6}" type="pres">
      <dgm:prSet presAssocID="{E06ADD44-95D0-479D-98BC-098CE85DBD55}" presName="comp" presStyleCnt="0"/>
      <dgm:spPr/>
    </dgm:pt>
    <dgm:pt modelId="{695FF54B-CF50-4607-B3A6-07D5511B7FA2}" type="pres">
      <dgm:prSet presAssocID="{E06ADD44-95D0-479D-98BC-098CE85DBD55}" presName="box" presStyleLbl="node1" presStyleIdx="3" presStyleCnt="4"/>
      <dgm:spPr/>
      <dgm:t>
        <a:bodyPr/>
        <a:lstStyle/>
        <a:p>
          <a:endParaRPr lang="en-US"/>
        </a:p>
      </dgm:t>
    </dgm:pt>
    <dgm:pt modelId="{CE5A9B4A-52F3-4099-86C9-DFF90D1EFC12}" type="pres">
      <dgm:prSet presAssocID="{E06ADD44-95D0-479D-98BC-098CE85DBD5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C7226FD-E125-4C13-9AE3-1CA41953F1A8}" type="pres">
      <dgm:prSet presAssocID="{E06ADD44-95D0-479D-98BC-098CE85DBD5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D1377-9539-4541-B794-9ACF723ABE3F}" srcId="{B739D3B3-0A74-4762-8069-1FA01EB9F51E}" destId="{79FF2DB2-481B-45DC-B390-E5844E66C74A}" srcOrd="0" destOrd="0" parTransId="{08EC9341-92FE-4816-9A33-DD02230D9D94}" sibTransId="{3823300F-F27B-4EAA-A43B-A15C04282739}"/>
    <dgm:cxn modelId="{BEF83E7D-C64D-48FA-9E81-BE4F1DC20B24}" type="presOf" srcId="{33362B58-F995-41D9-B294-163E5AB2ABD4}" destId="{6E1DBB54-2ED9-4CB4-82A4-3071B63B2267}" srcOrd="0" destOrd="0" presId="urn:microsoft.com/office/officeart/2005/8/layout/vList4"/>
    <dgm:cxn modelId="{D5D5FF63-39BD-4F52-A9AA-E83841D3B649}" srcId="{B739D3B3-0A74-4762-8069-1FA01EB9F51E}" destId="{E06ADD44-95D0-479D-98BC-098CE85DBD55}" srcOrd="3" destOrd="0" parTransId="{32D9B2ED-73C1-464B-95EE-81B7A3A55C01}" sibTransId="{887DF089-3627-4B55-9A73-3A67F73483E7}"/>
    <dgm:cxn modelId="{7D00C89C-D08B-4720-898B-3802174BB675}" type="presOf" srcId="{E06ADD44-95D0-479D-98BC-098CE85DBD55}" destId="{695FF54B-CF50-4607-B3A6-07D5511B7FA2}" srcOrd="0" destOrd="0" presId="urn:microsoft.com/office/officeart/2005/8/layout/vList4"/>
    <dgm:cxn modelId="{A1F23256-548C-41DA-B7A0-B13E5749D76D}" type="presOf" srcId="{79FF2DB2-481B-45DC-B390-E5844E66C74A}" destId="{5685FACF-6BDD-4451-B620-7A7CF8E16C4D}" srcOrd="0" destOrd="0" presId="urn:microsoft.com/office/officeart/2005/8/layout/vList4"/>
    <dgm:cxn modelId="{C818F31C-36F6-4199-BB23-DF2DD0B8866F}" type="presOf" srcId="{E06ADD44-95D0-479D-98BC-098CE85DBD55}" destId="{6C7226FD-E125-4C13-9AE3-1CA41953F1A8}" srcOrd="1" destOrd="0" presId="urn:microsoft.com/office/officeart/2005/8/layout/vList4"/>
    <dgm:cxn modelId="{942119DA-AF6A-4D5C-9A82-CD5EAAEA9EBF}" type="presOf" srcId="{33362B58-F995-41D9-B294-163E5AB2ABD4}" destId="{7B4E65EF-CB05-4164-BDD7-AED9BF7E0CB2}" srcOrd="1" destOrd="0" presId="urn:microsoft.com/office/officeart/2005/8/layout/vList4"/>
    <dgm:cxn modelId="{978DAFAA-0F03-4ABE-9E23-6EBFF75F37C6}" type="presOf" srcId="{16FB1E4F-36E6-4F48-A3D1-4B672AA95CBB}" destId="{4DEFE918-D684-47EA-988E-FF0E19B65EE9}" srcOrd="0" destOrd="0" presId="urn:microsoft.com/office/officeart/2005/8/layout/vList4"/>
    <dgm:cxn modelId="{019D44C9-B331-4F9A-A406-84B2238F2204}" srcId="{B739D3B3-0A74-4762-8069-1FA01EB9F51E}" destId="{16FB1E4F-36E6-4F48-A3D1-4B672AA95CBB}" srcOrd="1" destOrd="0" parTransId="{91755681-8B76-4D58-90C2-0D1F99B71921}" sibTransId="{E573B3BA-215B-463A-9816-1C7EFB969433}"/>
    <dgm:cxn modelId="{0C31F0A8-20A4-4342-8CEC-27E7AFCD3923}" type="presOf" srcId="{79FF2DB2-481B-45DC-B390-E5844E66C74A}" destId="{3C10E1E6-B1E6-4D94-AD91-74220272D12B}" srcOrd="1" destOrd="0" presId="urn:microsoft.com/office/officeart/2005/8/layout/vList4"/>
    <dgm:cxn modelId="{B5A1DD43-8AF4-4221-A484-C2C9FB0B16E3}" srcId="{B739D3B3-0A74-4762-8069-1FA01EB9F51E}" destId="{33362B58-F995-41D9-B294-163E5AB2ABD4}" srcOrd="2" destOrd="0" parTransId="{298AAE8C-9FE8-4239-AE7C-57DE92D6AA81}" sibTransId="{D4CDB5AE-B8CF-4394-BDDC-5CC9218F14A0}"/>
    <dgm:cxn modelId="{A34D3D1A-CEF1-4DF4-906E-5261ECEDCEEC}" type="presOf" srcId="{16FB1E4F-36E6-4F48-A3D1-4B672AA95CBB}" destId="{2AAD821E-43E2-43C4-A2F3-BEFDA60C869D}" srcOrd="1" destOrd="0" presId="urn:microsoft.com/office/officeart/2005/8/layout/vList4"/>
    <dgm:cxn modelId="{21E2A4F1-27CD-4E37-B823-B27D8FE1D91E}" type="presOf" srcId="{B739D3B3-0A74-4762-8069-1FA01EB9F51E}" destId="{B832C745-6CF1-47C0-85AF-2E9570381114}" srcOrd="0" destOrd="0" presId="urn:microsoft.com/office/officeart/2005/8/layout/vList4"/>
    <dgm:cxn modelId="{8081A63F-AF7B-4661-85A8-508E38641B0E}" type="presParOf" srcId="{B832C745-6CF1-47C0-85AF-2E9570381114}" destId="{7B8C70BE-5B3B-43CF-9C16-DDD84B15A980}" srcOrd="0" destOrd="0" presId="urn:microsoft.com/office/officeart/2005/8/layout/vList4"/>
    <dgm:cxn modelId="{21080D9B-6AE9-4DD0-98B0-FD0DBDF661EA}" type="presParOf" srcId="{7B8C70BE-5B3B-43CF-9C16-DDD84B15A980}" destId="{5685FACF-6BDD-4451-B620-7A7CF8E16C4D}" srcOrd="0" destOrd="0" presId="urn:microsoft.com/office/officeart/2005/8/layout/vList4"/>
    <dgm:cxn modelId="{5640E18F-1FB0-4FCA-AF62-F455A09835DE}" type="presParOf" srcId="{7B8C70BE-5B3B-43CF-9C16-DDD84B15A980}" destId="{855C3874-CDD2-4045-9382-F165D610686A}" srcOrd="1" destOrd="0" presId="urn:microsoft.com/office/officeart/2005/8/layout/vList4"/>
    <dgm:cxn modelId="{E31F3027-CDEC-4162-94D3-2C4B712B373A}" type="presParOf" srcId="{7B8C70BE-5B3B-43CF-9C16-DDD84B15A980}" destId="{3C10E1E6-B1E6-4D94-AD91-74220272D12B}" srcOrd="2" destOrd="0" presId="urn:microsoft.com/office/officeart/2005/8/layout/vList4"/>
    <dgm:cxn modelId="{DC261FA7-4323-4D6D-9B90-105CE33DE851}" type="presParOf" srcId="{B832C745-6CF1-47C0-85AF-2E9570381114}" destId="{D565FB8C-A782-4B1D-AA70-17FCE2F5C573}" srcOrd="1" destOrd="0" presId="urn:microsoft.com/office/officeart/2005/8/layout/vList4"/>
    <dgm:cxn modelId="{020F82A1-DBD3-4895-8283-07AA748F4CBF}" type="presParOf" srcId="{B832C745-6CF1-47C0-85AF-2E9570381114}" destId="{C9CE4A25-21EE-4DB2-B603-0CE2C6154DDB}" srcOrd="2" destOrd="0" presId="urn:microsoft.com/office/officeart/2005/8/layout/vList4"/>
    <dgm:cxn modelId="{C0373FE2-0D1B-4DDD-B411-78074C5AF393}" type="presParOf" srcId="{C9CE4A25-21EE-4DB2-B603-0CE2C6154DDB}" destId="{4DEFE918-D684-47EA-988E-FF0E19B65EE9}" srcOrd="0" destOrd="0" presId="urn:microsoft.com/office/officeart/2005/8/layout/vList4"/>
    <dgm:cxn modelId="{9CF5A0CB-8C85-4F07-8DBB-F0C3F95F5F59}" type="presParOf" srcId="{C9CE4A25-21EE-4DB2-B603-0CE2C6154DDB}" destId="{1B1A4515-F493-4B9C-BB2B-764C4C20E506}" srcOrd="1" destOrd="0" presId="urn:microsoft.com/office/officeart/2005/8/layout/vList4"/>
    <dgm:cxn modelId="{6CC16E5B-4E4C-430C-8D92-E192B0288F22}" type="presParOf" srcId="{C9CE4A25-21EE-4DB2-B603-0CE2C6154DDB}" destId="{2AAD821E-43E2-43C4-A2F3-BEFDA60C869D}" srcOrd="2" destOrd="0" presId="urn:microsoft.com/office/officeart/2005/8/layout/vList4"/>
    <dgm:cxn modelId="{FB46F4A4-AF22-4959-B9B7-15851369B8B1}" type="presParOf" srcId="{B832C745-6CF1-47C0-85AF-2E9570381114}" destId="{24676B9C-D738-4B33-A88B-A43B4DD9CEC9}" srcOrd="3" destOrd="0" presId="urn:microsoft.com/office/officeart/2005/8/layout/vList4"/>
    <dgm:cxn modelId="{7C0F34AB-2705-426A-B5E5-73EEB8358125}" type="presParOf" srcId="{B832C745-6CF1-47C0-85AF-2E9570381114}" destId="{34DCF041-9E5A-4499-90AC-B378A1B517D6}" srcOrd="4" destOrd="0" presId="urn:microsoft.com/office/officeart/2005/8/layout/vList4"/>
    <dgm:cxn modelId="{F2F2FECC-C40F-4668-8A8D-E4D68C1251E7}" type="presParOf" srcId="{34DCF041-9E5A-4499-90AC-B378A1B517D6}" destId="{6E1DBB54-2ED9-4CB4-82A4-3071B63B2267}" srcOrd="0" destOrd="0" presId="urn:microsoft.com/office/officeart/2005/8/layout/vList4"/>
    <dgm:cxn modelId="{9236E18B-19F1-4B3A-85CB-5AD4C9372AED}" type="presParOf" srcId="{34DCF041-9E5A-4499-90AC-B378A1B517D6}" destId="{19213343-0EA7-4AD4-9F1A-2BD4DB4FFEBF}" srcOrd="1" destOrd="0" presId="urn:microsoft.com/office/officeart/2005/8/layout/vList4"/>
    <dgm:cxn modelId="{207D6A1A-2609-4068-B1AC-7A6D1745D5D9}" type="presParOf" srcId="{34DCF041-9E5A-4499-90AC-B378A1B517D6}" destId="{7B4E65EF-CB05-4164-BDD7-AED9BF7E0CB2}" srcOrd="2" destOrd="0" presId="urn:microsoft.com/office/officeart/2005/8/layout/vList4"/>
    <dgm:cxn modelId="{D207BCAB-D9A8-49BC-981E-F833081C682C}" type="presParOf" srcId="{B832C745-6CF1-47C0-85AF-2E9570381114}" destId="{CE88403F-99CE-4FB8-9179-EEF384931E78}" srcOrd="5" destOrd="0" presId="urn:microsoft.com/office/officeart/2005/8/layout/vList4"/>
    <dgm:cxn modelId="{C93A3900-EC14-4D18-BD99-79768C11E456}" type="presParOf" srcId="{B832C745-6CF1-47C0-85AF-2E9570381114}" destId="{70BC252C-9D8E-47BF-855F-C0B3C04F24E6}" srcOrd="6" destOrd="0" presId="urn:microsoft.com/office/officeart/2005/8/layout/vList4"/>
    <dgm:cxn modelId="{AEE7CE4F-8D8E-4AE4-AAAD-41EDF17982D4}" type="presParOf" srcId="{70BC252C-9D8E-47BF-855F-C0B3C04F24E6}" destId="{695FF54B-CF50-4607-B3A6-07D5511B7FA2}" srcOrd="0" destOrd="0" presId="urn:microsoft.com/office/officeart/2005/8/layout/vList4"/>
    <dgm:cxn modelId="{EF37ABDE-E3F9-481F-89D8-74F94B656420}" type="presParOf" srcId="{70BC252C-9D8E-47BF-855F-C0B3C04F24E6}" destId="{CE5A9B4A-52F3-4099-86C9-DFF90D1EFC12}" srcOrd="1" destOrd="0" presId="urn:microsoft.com/office/officeart/2005/8/layout/vList4"/>
    <dgm:cxn modelId="{6DC700C6-A6A1-4CD2-9F75-060014D8B612}" type="presParOf" srcId="{70BC252C-9D8E-47BF-855F-C0B3C04F24E6}" destId="{6C7226FD-E125-4C13-9AE3-1CA41953F1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DD1B29-10FA-4D82-9138-047A7762DB09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9B976E-2262-4F01-967A-D096802125B1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Analyze the quality, display size, ports, storage, and controls of the physical design.</a:t>
          </a:r>
          <a:endParaRPr lang="en-US" b="1" dirty="0"/>
        </a:p>
      </dgm:t>
    </dgm:pt>
    <dgm:pt modelId="{BEF551AD-5B42-4C96-BE40-7574D774F757}" type="parTrans" cxnId="{49CDD0BC-2235-4333-8FAA-B041FB4C95A0}">
      <dgm:prSet/>
      <dgm:spPr/>
      <dgm:t>
        <a:bodyPr/>
        <a:lstStyle/>
        <a:p>
          <a:endParaRPr lang="en-US"/>
        </a:p>
      </dgm:t>
    </dgm:pt>
    <dgm:pt modelId="{69BC912A-ECDE-4D77-A7C5-327814F09C6F}" type="sibTrans" cxnId="{49CDD0BC-2235-4333-8FAA-B041FB4C95A0}">
      <dgm:prSet/>
      <dgm:spPr/>
      <dgm:t>
        <a:bodyPr/>
        <a:lstStyle/>
        <a:p>
          <a:endParaRPr lang="en-US"/>
        </a:p>
      </dgm:t>
    </dgm:pt>
    <dgm:pt modelId="{44B06522-46EF-4000-B7F4-DF078E0D4E42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Check Web search engine browsing speed.</a:t>
          </a:r>
          <a:endParaRPr lang="en-US" b="1" dirty="0"/>
        </a:p>
      </dgm:t>
    </dgm:pt>
    <dgm:pt modelId="{6AFBCD30-10A2-49A5-AC87-5D6969D4E848}" type="parTrans" cxnId="{97C36F7F-6599-462A-BDC1-9483AE63CC6A}">
      <dgm:prSet/>
      <dgm:spPr/>
      <dgm:t>
        <a:bodyPr/>
        <a:lstStyle/>
        <a:p>
          <a:endParaRPr lang="en-US"/>
        </a:p>
      </dgm:t>
    </dgm:pt>
    <dgm:pt modelId="{BDBB4D44-5859-4952-81DA-0098A0E2E474}" type="sibTrans" cxnId="{97C36F7F-6599-462A-BDC1-9483AE63CC6A}">
      <dgm:prSet/>
      <dgm:spPr/>
      <dgm:t>
        <a:bodyPr/>
        <a:lstStyle/>
        <a:p>
          <a:endParaRPr lang="en-US"/>
        </a:p>
      </dgm:t>
    </dgm:pt>
    <dgm:pt modelId="{E5275B53-1A0A-4620-8AE1-364CF73A0D14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Check the processor performance, including interface fluidity and 2D/3D resolution.</a:t>
          </a:r>
          <a:endParaRPr lang="en-US" b="1" dirty="0"/>
        </a:p>
      </dgm:t>
    </dgm:pt>
    <dgm:pt modelId="{44658CAC-AB69-483E-8373-3CD433D73DD0}" type="parTrans" cxnId="{47E7EB19-2D35-4466-A8FB-5DEB1246E83A}">
      <dgm:prSet/>
      <dgm:spPr/>
      <dgm:t>
        <a:bodyPr/>
        <a:lstStyle/>
        <a:p>
          <a:endParaRPr lang="en-US"/>
        </a:p>
      </dgm:t>
    </dgm:pt>
    <dgm:pt modelId="{DF4102F2-7AA1-4524-9E83-9943EF9A73B2}" type="sibTrans" cxnId="{47E7EB19-2D35-4466-A8FB-5DEB1246E83A}">
      <dgm:prSet/>
      <dgm:spPr/>
      <dgm:t>
        <a:bodyPr/>
        <a:lstStyle/>
        <a:p>
          <a:endParaRPr lang="en-US"/>
        </a:p>
      </dgm:t>
    </dgm:pt>
    <dgm:pt modelId="{EF075224-BFCF-4DCB-B6C9-F51823844467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Launch and play games.</a:t>
          </a:r>
          <a:endParaRPr lang="en-US" b="1" dirty="0"/>
        </a:p>
      </dgm:t>
    </dgm:pt>
    <dgm:pt modelId="{A84A05CB-DF14-4620-B1FC-366B82A98F9A}" type="parTrans" cxnId="{EC2AC927-1D3B-4B0B-86EE-14F07CB46FAE}">
      <dgm:prSet/>
      <dgm:spPr/>
      <dgm:t>
        <a:bodyPr/>
        <a:lstStyle/>
        <a:p>
          <a:endParaRPr lang="en-US"/>
        </a:p>
      </dgm:t>
    </dgm:pt>
    <dgm:pt modelId="{0D15FF93-2C7A-4E45-8D2D-B00EFDAFA17D}" type="sibTrans" cxnId="{EC2AC927-1D3B-4B0B-86EE-14F07CB46FAE}">
      <dgm:prSet/>
      <dgm:spPr/>
      <dgm:t>
        <a:bodyPr/>
        <a:lstStyle/>
        <a:p>
          <a:endParaRPr lang="en-US"/>
        </a:p>
      </dgm:t>
    </dgm:pt>
    <dgm:pt modelId="{E49F10BD-65F6-4C11-AD45-7E8761816102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Test various MP3 and other file formats at several bit rates.</a:t>
          </a:r>
          <a:endParaRPr lang="en-US" b="1" dirty="0"/>
        </a:p>
      </dgm:t>
    </dgm:pt>
    <dgm:pt modelId="{CBB630BD-F671-40B3-99C0-1DA6A5A77C9B}" type="parTrans" cxnId="{E18762EF-9291-4FA5-BD56-1333039026AA}">
      <dgm:prSet/>
      <dgm:spPr/>
      <dgm:t>
        <a:bodyPr/>
        <a:lstStyle/>
        <a:p>
          <a:endParaRPr lang="en-US"/>
        </a:p>
      </dgm:t>
    </dgm:pt>
    <dgm:pt modelId="{964DCF92-AD60-4F87-8A34-59391B04E5DC}" type="sibTrans" cxnId="{E18762EF-9291-4FA5-BD56-1333039026AA}">
      <dgm:prSet/>
      <dgm:spPr/>
      <dgm:t>
        <a:bodyPr/>
        <a:lstStyle/>
        <a:p>
          <a:endParaRPr lang="en-US"/>
        </a:p>
      </dgm:t>
    </dgm:pt>
    <dgm:pt modelId="{ABBC5BD9-9A17-43BE-836E-472279288FA4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Test internal and Bluetooth headphones.</a:t>
          </a:r>
          <a:endParaRPr lang="en-US" b="1" dirty="0"/>
        </a:p>
      </dgm:t>
    </dgm:pt>
    <dgm:pt modelId="{812827C5-0949-4A54-8118-7E98ECF58B01}" type="parTrans" cxnId="{BE174407-6FB0-457D-A502-64061E5E7442}">
      <dgm:prSet/>
      <dgm:spPr/>
      <dgm:t>
        <a:bodyPr/>
        <a:lstStyle/>
        <a:p>
          <a:endParaRPr lang="en-US"/>
        </a:p>
      </dgm:t>
    </dgm:pt>
    <dgm:pt modelId="{70090841-5D75-4564-BF02-DCFA8FB89FD3}" type="sibTrans" cxnId="{BE174407-6FB0-457D-A502-64061E5E7442}">
      <dgm:prSet/>
      <dgm:spPr/>
      <dgm:t>
        <a:bodyPr/>
        <a:lstStyle/>
        <a:p>
          <a:endParaRPr lang="en-US"/>
        </a:p>
      </dgm:t>
    </dgm:pt>
    <dgm:pt modelId="{6A632298-B9C3-4ED8-BE15-AE84F148DD07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Test video operations at various resolutions</a:t>
          </a:r>
          <a:endParaRPr lang="en-US" b="1" dirty="0"/>
        </a:p>
      </dgm:t>
    </dgm:pt>
    <dgm:pt modelId="{11C07C85-E86C-4E39-9AB8-0C01C287667E}" type="parTrans" cxnId="{98C0D2C5-7B01-4EDB-A698-126A275A1227}">
      <dgm:prSet/>
      <dgm:spPr/>
      <dgm:t>
        <a:bodyPr/>
        <a:lstStyle/>
        <a:p>
          <a:endParaRPr lang="en-US"/>
        </a:p>
      </dgm:t>
    </dgm:pt>
    <dgm:pt modelId="{582BC0F6-04F1-4B05-B908-5EB8006D1145}" type="sibTrans" cxnId="{98C0D2C5-7B01-4EDB-A698-126A275A1227}">
      <dgm:prSet/>
      <dgm:spPr/>
      <dgm:t>
        <a:bodyPr/>
        <a:lstStyle/>
        <a:p>
          <a:endParaRPr lang="en-US"/>
        </a:p>
      </dgm:t>
    </dgm:pt>
    <dgm:pt modelId="{E8F3D3A8-0348-4CDB-92C2-745E6D8EFDB2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Verify Wi-Fi performance on open and WPA2 networks.</a:t>
          </a:r>
          <a:endParaRPr lang="en-US" b="1" dirty="0"/>
        </a:p>
      </dgm:t>
    </dgm:pt>
    <dgm:pt modelId="{9B1C1A71-1F5B-48CC-9BEE-23A1E82592FE}" type="parTrans" cxnId="{6DB9B2EB-45D6-4037-8FA6-82D49D6DA06E}">
      <dgm:prSet/>
      <dgm:spPr/>
      <dgm:t>
        <a:bodyPr/>
        <a:lstStyle/>
        <a:p>
          <a:endParaRPr lang="en-US"/>
        </a:p>
      </dgm:t>
    </dgm:pt>
    <dgm:pt modelId="{A4886635-4BF0-4FBD-88BC-E70DE5C4B0CD}" type="sibTrans" cxnId="{6DB9B2EB-45D6-4037-8FA6-82D49D6DA06E}">
      <dgm:prSet/>
      <dgm:spPr/>
      <dgm:t>
        <a:bodyPr/>
        <a:lstStyle/>
        <a:p>
          <a:endParaRPr lang="en-US"/>
        </a:p>
      </dgm:t>
    </dgm:pt>
    <dgm:pt modelId="{D11AE154-6541-4BD7-A9ED-7A24C3D39DBB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Test LTE speed.</a:t>
          </a:r>
          <a:endParaRPr lang="en-US" b="1" dirty="0"/>
        </a:p>
      </dgm:t>
    </dgm:pt>
    <dgm:pt modelId="{3C9CD0D2-903E-48EB-B783-4D1FFE5419E0}" type="parTrans" cxnId="{248F1C8F-A4D9-4283-B98F-C69EA1681B5E}">
      <dgm:prSet/>
      <dgm:spPr/>
      <dgm:t>
        <a:bodyPr/>
        <a:lstStyle/>
        <a:p>
          <a:endParaRPr lang="en-US"/>
        </a:p>
      </dgm:t>
    </dgm:pt>
    <dgm:pt modelId="{BFF44832-A99B-4A50-AF2A-918FA4FCA7C3}" type="sibTrans" cxnId="{248F1C8F-A4D9-4283-B98F-C69EA1681B5E}">
      <dgm:prSet/>
      <dgm:spPr/>
      <dgm:t>
        <a:bodyPr/>
        <a:lstStyle/>
        <a:p>
          <a:endParaRPr lang="en-US"/>
        </a:p>
      </dgm:t>
    </dgm:pt>
    <dgm:pt modelId="{ADA562C6-1EDB-42A4-B8F6-E6AA85815666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Test digital camera capabilities.</a:t>
          </a:r>
          <a:endParaRPr lang="en-US" b="1" dirty="0"/>
        </a:p>
      </dgm:t>
    </dgm:pt>
    <dgm:pt modelId="{5DA372AD-8636-4735-8BDE-918188789226}" type="parTrans" cxnId="{947A3B3E-EE9A-41B6-BC6E-74AC6E9E616E}">
      <dgm:prSet/>
      <dgm:spPr/>
      <dgm:t>
        <a:bodyPr/>
        <a:lstStyle/>
        <a:p>
          <a:endParaRPr lang="en-US"/>
        </a:p>
      </dgm:t>
    </dgm:pt>
    <dgm:pt modelId="{B0D3B3A0-44DF-454A-8D1B-E4B89B5A8E51}" type="sibTrans" cxnId="{947A3B3E-EE9A-41B6-BC6E-74AC6E9E616E}">
      <dgm:prSet/>
      <dgm:spPr/>
      <dgm:t>
        <a:bodyPr/>
        <a:lstStyle/>
        <a:p>
          <a:endParaRPr lang="en-US"/>
        </a:p>
      </dgm:t>
    </dgm:pt>
    <dgm:pt modelId="{4616B2F1-025F-4940-AF0B-A3F327F6ACE4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Use rundown loop testing to assess the length of battery life.</a:t>
          </a:r>
          <a:endParaRPr lang="en-US" b="1" dirty="0"/>
        </a:p>
      </dgm:t>
    </dgm:pt>
    <dgm:pt modelId="{686FFDD6-4275-402E-9C52-DE72D0977861}" type="parTrans" cxnId="{9B98F96A-48B9-475D-9051-0E85B62ECB75}">
      <dgm:prSet/>
      <dgm:spPr/>
      <dgm:t>
        <a:bodyPr/>
        <a:lstStyle/>
        <a:p>
          <a:endParaRPr lang="en-US"/>
        </a:p>
      </dgm:t>
    </dgm:pt>
    <dgm:pt modelId="{541D671A-D0AD-4B56-BE31-98F3E32EC8E2}" type="sibTrans" cxnId="{9B98F96A-48B9-475D-9051-0E85B62ECB75}">
      <dgm:prSet/>
      <dgm:spPr/>
      <dgm:t>
        <a:bodyPr/>
        <a:lstStyle/>
        <a:p>
          <a:endParaRPr lang="en-US"/>
        </a:p>
      </dgm:t>
    </dgm:pt>
    <dgm:pt modelId="{F38507B5-5873-43B0-AE9F-41E996A0C29C}">
      <dgm:prSet/>
      <dgm:spPr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Test for pressure-sensitive pen quality.</a:t>
          </a:r>
          <a:endParaRPr lang="en-US" b="1" dirty="0"/>
        </a:p>
      </dgm:t>
    </dgm:pt>
    <dgm:pt modelId="{270ADA38-DF7C-444D-9367-AB22AEBBD6B3}" type="parTrans" cxnId="{57189676-590F-4CEC-A665-6D9DC2FFBAFE}">
      <dgm:prSet/>
      <dgm:spPr/>
      <dgm:t>
        <a:bodyPr/>
        <a:lstStyle/>
        <a:p>
          <a:endParaRPr lang="en-US"/>
        </a:p>
      </dgm:t>
    </dgm:pt>
    <dgm:pt modelId="{E2C25DF9-EAEA-4C07-8338-65004A374E9A}" type="sibTrans" cxnId="{57189676-590F-4CEC-A665-6D9DC2FFBAFE}">
      <dgm:prSet/>
      <dgm:spPr/>
      <dgm:t>
        <a:bodyPr/>
        <a:lstStyle/>
        <a:p>
          <a:endParaRPr lang="en-US"/>
        </a:p>
      </dgm:t>
    </dgm:pt>
    <dgm:pt modelId="{FBC5CB2A-B319-4A06-8BAF-422C86588123}">
      <dgm:prSet/>
      <dgm:spPr>
        <a:ln w="28575">
          <a:solidFill>
            <a:srgbClr val="0099CC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en-US" b="1" dirty="0" smtClean="0"/>
            <a:t>If the tablet provides GPS, display accurate locations which have different environmental conditions.</a:t>
          </a:r>
          <a:endParaRPr lang="en-US" b="1" dirty="0"/>
        </a:p>
      </dgm:t>
    </dgm:pt>
    <dgm:pt modelId="{7A49EFB1-3438-424F-8D99-2717EBA36977}" type="parTrans" cxnId="{88474907-BDF6-47A7-881A-BBC592E6E8A0}">
      <dgm:prSet/>
      <dgm:spPr/>
      <dgm:t>
        <a:bodyPr/>
        <a:lstStyle/>
        <a:p>
          <a:endParaRPr lang="en-US"/>
        </a:p>
      </dgm:t>
    </dgm:pt>
    <dgm:pt modelId="{B5E8AB0A-E2CF-410D-BE9E-49D4B70FEE26}" type="sibTrans" cxnId="{88474907-BDF6-47A7-881A-BBC592E6E8A0}">
      <dgm:prSet/>
      <dgm:spPr/>
      <dgm:t>
        <a:bodyPr/>
        <a:lstStyle/>
        <a:p>
          <a:endParaRPr lang="en-US"/>
        </a:p>
      </dgm:t>
    </dgm:pt>
    <dgm:pt modelId="{54A92EFF-D916-497F-A08B-E9A5EE0E41A0}" type="pres">
      <dgm:prSet presAssocID="{C9DD1B29-10FA-4D82-9138-047A7762DB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7769B-1F5C-431D-B832-8C3E52B28CB6}" type="pres">
      <dgm:prSet presAssocID="{F99B976E-2262-4F01-967A-D096802125B1}" presName="node" presStyleLbl="node1" presStyleIdx="0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237AA-ABE0-4A3F-AF0F-7D345EC6D706}" type="pres">
      <dgm:prSet presAssocID="{69BC912A-ECDE-4D77-A7C5-327814F09C6F}" presName="sibTrans" presStyleCnt="0"/>
      <dgm:spPr/>
    </dgm:pt>
    <dgm:pt modelId="{C7C8C10A-8EC3-437D-870D-A01B84F2382E}" type="pres">
      <dgm:prSet presAssocID="{44B06522-46EF-4000-B7F4-DF078E0D4E42}" presName="node" presStyleLbl="node1" presStyleIdx="1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6A0B3-C90B-4449-A1F6-14FB72EEA31D}" type="pres">
      <dgm:prSet presAssocID="{BDBB4D44-5859-4952-81DA-0098A0E2E474}" presName="sibTrans" presStyleCnt="0"/>
      <dgm:spPr/>
    </dgm:pt>
    <dgm:pt modelId="{85F09E9C-B65F-47EB-8720-C6D65BF0D018}" type="pres">
      <dgm:prSet presAssocID="{E5275B53-1A0A-4620-8AE1-364CF73A0D14}" presName="node" presStyleLbl="node1" presStyleIdx="2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16943-763E-4D93-AA12-02CBA37CA538}" type="pres">
      <dgm:prSet presAssocID="{DF4102F2-7AA1-4524-9E83-9943EF9A73B2}" presName="sibTrans" presStyleCnt="0"/>
      <dgm:spPr/>
    </dgm:pt>
    <dgm:pt modelId="{B4EA8146-915D-405F-B542-371F5256EA27}" type="pres">
      <dgm:prSet presAssocID="{EF075224-BFCF-4DCB-B6C9-F51823844467}" presName="node" presStyleLbl="node1" presStyleIdx="3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B9868-5CAF-434D-AD7E-3C04CA8DAF73}" type="pres">
      <dgm:prSet presAssocID="{0D15FF93-2C7A-4E45-8D2D-B00EFDAFA17D}" presName="sibTrans" presStyleCnt="0"/>
      <dgm:spPr/>
    </dgm:pt>
    <dgm:pt modelId="{E1590E50-200B-4EBA-8746-C42D03A6A080}" type="pres">
      <dgm:prSet presAssocID="{E49F10BD-65F6-4C11-AD45-7E8761816102}" presName="node" presStyleLbl="node1" presStyleIdx="4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0CD70-A695-4A17-9A49-8D1A7ABE9C12}" type="pres">
      <dgm:prSet presAssocID="{964DCF92-AD60-4F87-8A34-59391B04E5DC}" presName="sibTrans" presStyleCnt="0"/>
      <dgm:spPr/>
    </dgm:pt>
    <dgm:pt modelId="{610830DB-C229-4DFD-AF96-E851927603FB}" type="pres">
      <dgm:prSet presAssocID="{ABBC5BD9-9A17-43BE-836E-472279288FA4}" presName="node" presStyleLbl="node1" presStyleIdx="5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98B42-C82E-4438-9359-4903CDAF3993}" type="pres">
      <dgm:prSet presAssocID="{70090841-5D75-4564-BF02-DCFA8FB89FD3}" presName="sibTrans" presStyleCnt="0"/>
      <dgm:spPr/>
    </dgm:pt>
    <dgm:pt modelId="{A1C1855A-6991-40D0-9F08-349CB41CA043}" type="pres">
      <dgm:prSet presAssocID="{6A632298-B9C3-4ED8-BE15-AE84F148DD07}" presName="node" presStyleLbl="node1" presStyleIdx="6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91752-02C7-4072-8C38-A763024B2070}" type="pres">
      <dgm:prSet presAssocID="{582BC0F6-04F1-4B05-B908-5EB8006D1145}" presName="sibTrans" presStyleCnt="0"/>
      <dgm:spPr/>
    </dgm:pt>
    <dgm:pt modelId="{723E4029-2A70-4F20-830A-B9CF561E1EC8}" type="pres">
      <dgm:prSet presAssocID="{E8F3D3A8-0348-4CDB-92C2-745E6D8EFDB2}" presName="node" presStyleLbl="node1" presStyleIdx="7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73983-EC14-444E-BF85-9D80FFE2A58E}" type="pres">
      <dgm:prSet presAssocID="{A4886635-4BF0-4FBD-88BC-E70DE5C4B0CD}" presName="sibTrans" presStyleCnt="0"/>
      <dgm:spPr/>
    </dgm:pt>
    <dgm:pt modelId="{98B1E9C8-DAB2-491A-8782-173237F903DE}" type="pres">
      <dgm:prSet presAssocID="{D11AE154-6541-4BD7-A9ED-7A24C3D39DBB}" presName="node" presStyleLbl="node1" presStyleIdx="8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FF68B-ADD8-4231-99E4-3A87E9CEA14A}" type="pres">
      <dgm:prSet presAssocID="{BFF44832-A99B-4A50-AF2A-918FA4FCA7C3}" presName="sibTrans" presStyleCnt="0"/>
      <dgm:spPr/>
    </dgm:pt>
    <dgm:pt modelId="{863BF8BE-0445-4D73-8741-9F99CD229309}" type="pres">
      <dgm:prSet presAssocID="{ADA562C6-1EDB-42A4-B8F6-E6AA85815666}" presName="node" presStyleLbl="node1" presStyleIdx="9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EDE1-A07D-450D-ADAD-4A5E5E47843E}" type="pres">
      <dgm:prSet presAssocID="{B0D3B3A0-44DF-454A-8D1B-E4B89B5A8E51}" presName="sibTrans" presStyleCnt="0"/>
      <dgm:spPr/>
    </dgm:pt>
    <dgm:pt modelId="{B91F19E0-4C67-4B95-BAA0-B2E3C706B70B}" type="pres">
      <dgm:prSet presAssocID="{4616B2F1-025F-4940-AF0B-A3F327F6ACE4}" presName="node" presStyleLbl="node1" presStyleIdx="10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1A8C2-6428-4860-9F53-0E24C9CB102E}" type="pres">
      <dgm:prSet presAssocID="{541D671A-D0AD-4B56-BE31-98F3E32EC8E2}" presName="sibTrans" presStyleCnt="0"/>
      <dgm:spPr/>
    </dgm:pt>
    <dgm:pt modelId="{AA0A06A6-9F65-45F0-9199-9BABBDE55F72}" type="pres">
      <dgm:prSet presAssocID="{F38507B5-5873-43B0-AE9F-41E996A0C29C}" presName="node" presStyleLbl="node1" presStyleIdx="11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3E288-04A4-413F-807D-DB1EDB16E8DD}" type="pres">
      <dgm:prSet presAssocID="{E2C25DF9-EAEA-4C07-8338-65004A374E9A}" presName="sibTrans" presStyleCnt="0"/>
      <dgm:spPr/>
    </dgm:pt>
    <dgm:pt modelId="{CCE790DA-571A-459E-84EE-769D7B6EF1CC}" type="pres">
      <dgm:prSet presAssocID="{FBC5CB2A-B319-4A06-8BAF-422C86588123}" presName="node" presStyleLbl="node1" presStyleIdx="12" presStyleCnt="13" custScaleY="26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762EF-9291-4FA5-BD56-1333039026AA}" srcId="{C9DD1B29-10FA-4D82-9138-047A7762DB09}" destId="{E49F10BD-65F6-4C11-AD45-7E8761816102}" srcOrd="4" destOrd="0" parTransId="{CBB630BD-F671-40B3-99C0-1DA6A5A77C9B}" sibTransId="{964DCF92-AD60-4F87-8A34-59391B04E5DC}"/>
    <dgm:cxn modelId="{71D84120-A560-49C1-BAB0-C3A76F9A3EFD}" type="presOf" srcId="{6A632298-B9C3-4ED8-BE15-AE84F148DD07}" destId="{A1C1855A-6991-40D0-9F08-349CB41CA043}" srcOrd="0" destOrd="0" presId="urn:microsoft.com/office/officeart/2005/8/layout/default"/>
    <dgm:cxn modelId="{57189676-590F-4CEC-A665-6D9DC2FFBAFE}" srcId="{C9DD1B29-10FA-4D82-9138-047A7762DB09}" destId="{F38507B5-5873-43B0-AE9F-41E996A0C29C}" srcOrd="11" destOrd="0" parTransId="{270ADA38-DF7C-444D-9367-AB22AEBBD6B3}" sibTransId="{E2C25DF9-EAEA-4C07-8338-65004A374E9A}"/>
    <dgm:cxn modelId="{6DB9B2EB-45D6-4037-8FA6-82D49D6DA06E}" srcId="{C9DD1B29-10FA-4D82-9138-047A7762DB09}" destId="{E8F3D3A8-0348-4CDB-92C2-745E6D8EFDB2}" srcOrd="7" destOrd="0" parTransId="{9B1C1A71-1F5B-48CC-9BEE-23A1E82592FE}" sibTransId="{A4886635-4BF0-4FBD-88BC-E70DE5C4B0CD}"/>
    <dgm:cxn modelId="{47E7EB19-2D35-4466-A8FB-5DEB1246E83A}" srcId="{C9DD1B29-10FA-4D82-9138-047A7762DB09}" destId="{E5275B53-1A0A-4620-8AE1-364CF73A0D14}" srcOrd="2" destOrd="0" parTransId="{44658CAC-AB69-483E-8373-3CD433D73DD0}" sibTransId="{DF4102F2-7AA1-4524-9E83-9943EF9A73B2}"/>
    <dgm:cxn modelId="{A1F3ABC7-EEF0-4466-87E7-EF0FCF82CEA2}" type="presOf" srcId="{EF075224-BFCF-4DCB-B6C9-F51823844467}" destId="{B4EA8146-915D-405F-B542-371F5256EA27}" srcOrd="0" destOrd="0" presId="urn:microsoft.com/office/officeart/2005/8/layout/default"/>
    <dgm:cxn modelId="{98580A46-1ED9-40CA-B2A7-4771F34307AB}" type="presOf" srcId="{44B06522-46EF-4000-B7F4-DF078E0D4E42}" destId="{C7C8C10A-8EC3-437D-870D-A01B84F2382E}" srcOrd="0" destOrd="0" presId="urn:microsoft.com/office/officeart/2005/8/layout/default"/>
    <dgm:cxn modelId="{2E685E44-DA1B-4447-86E5-A14A16261178}" type="presOf" srcId="{E5275B53-1A0A-4620-8AE1-364CF73A0D14}" destId="{85F09E9C-B65F-47EB-8720-C6D65BF0D018}" srcOrd="0" destOrd="0" presId="urn:microsoft.com/office/officeart/2005/8/layout/default"/>
    <dgm:cxn modelId="{97C36F7F-6599-462A-BDC1-9483AE63CC6A}" srcId="{C9DD1B29-10FA-4D82-9138-047A7762DB09}" destId="{44B06522-46EF-4000-B7F4-DF078E0D4E42}" srcOrd="1" destOrd="0" parTransId="{6AFBCD30-10A2-49A5-AC87-5D6969D4E848}" sibTransId="{BDBB4D44-5859-4952-81DA-0098A0E2E474}"/>
    <dgm:cxn modelId="{98C0D2C5-7B01-4EDB-A698-126A275A1227}" srcId="{C9DD1B29-10FA-4D82-9138-047A7762DB09}" destId="{6A632298-B9C3-4ED8-BE15-AE84F148DD07}" srcOrd="6" destOrd="0" parTransId="{11C07C85-E86C-4E39-9AB8-0C01C287667E}" sibTransId="{582BC0F6-04F1-4B05-B908-5EB8006D1145}"/>
    <dgm:cxn modelId="{16E0F98C-3121-4B19-B159-787B1EB6F1DF}" type="presOf" srcId="{D11AE154-6541-4BD7-A9ED-7A24C3D39DBB}" destId="{98B1E9C8-DAB2-491A-8782-173237F903DE}" srcOrd="0" destOrd="0" presId="urn:microsoft.com/office/officeart/2005/8/layout/default"/>
    <dgm:cxn modelId="{4545838D-664E-413A-869A-AA00268789E9}" type="presOf" srcId="{E8F3D3A8-0348-4CDB-92C2-745E6D8EFDB2}" destId="{723E4029-2A70-4F20-830A-B9CF561E1EC8}" srcOrd="0" destOrd="0" presId="urn:microsoft.com/office/officeart/2005/8/layout/default"/>
    <dgm:cxn modelId="{EC2AC927-1D3B-4B0B-86EE-14F07CB46FAE}" srcId="{C9DD1B29-10FA-4D82-9138-047A7762DB09}" destId="{EF075224-BFCF-4DCB-B6C9-F51823844467}" srcOrd="3" destOrd="0" parTransId="{A84A05CB-DF14-4620-B1FC-366B82A98F9A}" sibTransId="{0D15FF93-2C7A-4E45-8D2D-B00EFDAFA17D}"/>
    <dgm:cxn modelId="{BC3D4EB4-3950-4A2A-9420-A375E34A3CDF}" type="presOf" srcId="{C9DD1B29-10FA-4D82-9138-047A7762DB09}" destId="{54A92EFF-D916-497F-A08B-E9A5EE0E41A0}" srcOrd="0" destOrd="0" presId="urn:microsoft.com/office/officeart/2005/8/layout/default"/>
    <dgm:cxn modelId="{9B7154B7-DDD5-4417-8BA8-14D634140AD7}" type="presOf" srcId="{ABBC5BD9-9A17-43BE-836E-472279288FA4}" destId="{610830DB-C229-4DFD-AF96-E851927603FB}" srcOrd="0" destOrd="0" presId="urn:microsoft.com/office/officeart/2005/8/layout/default"/>
    <dgm:cxn modelId="{9B98F96A-48B9-475D-9051-0E85B62ECB75}" srcId="{C9DD1B29-10FA-4D82-9138-047A7762DB09}" destId="{4616B2F1-025F-4940-AF0B-A3F327F6ACE4}" srcOrd="10" destOrd="0" parTransId="{686FFDD6-4275-402E-9C52-DE72D0977861}" sibTransId="{541D671A-D0AD-4B56-BE31-98F3E32EC8E2}"/>
    <dgm:cxn modelId="{54C09827-0A78-49BC-9743-C6B96AF588AD}" type="presOf" srcId="{F38507B5-5873-43B0-AE9F-41E996A0C29C}" destId="{AA0A06A6-9F65-45F0-9199-9BABBDE55F72}" srcOrd="0" destOrd="0" presId="urn:microsoft.com/office/officeart/2005/8/layout/default"/>
    <dgm:cxn modelId="{D50CF3D7-9563-4DC3-AB75-5E6974997201}" type="presOf" srcId="{4616B2F1-025F-4940-AF0B-A3F327F6ACE4}" destId="{B91F19E0-4C67-4B95-BAA0-B2E3C706B70B}" srcOrd="0" destOrd="0" presId="urn:microsoft.com/office/officeart/2005/8/layout/default"/>
    <dgm:cxn modelId="{07AF9475-BF37-4ABA-8481-1CFEEF99EA90}" type="presOf" srcId="{F99B976E-2262-4F01-967A-D096802125B1}" destId="{ECB7769B-1F5C-431D-B832-8C3E52B28CB6}" srcOrd="0" destOrd="0" presId="urn:microsoft.com/office/officeart/2005/8/layout/default"/>
    <dgm:cxn modelId="{248F1C8F-A4D9-4283-B98F-C69EA1681B5E}" srcId="{C9DD1B29-10FA-4D82-9138-047A7762DB09}" destId="{D11AE154-6541-4BD7-A9ED-7A24C3D39DBB}" srcOrd="8" destOrd="0" parTransId="{3C9CD0D2-903E-48EB-B783-4D1FFE5419E0}" sibTransId="{BFF44832-A99B-4A50-AF2A-918FA4FCA7C3}"/>
    <dgm:cxn modelId="{BE174407-6FB0-457D-A502-64061E5E7442}" srcId="{C9DD1B29-10FA-4D82-9138-047A7762DB09}" destId="{ABBC5BD9-9A17-43BE-836E-472279288FA4}" srcOrd="5" destOrd="0" parTransId="{812827C5-0949-4A54-8118-7E98ECF58B01}" sibTransId="{70090841-5D75-4564-BF02-DCFA8FB89FD3}"/>
    <dgm:cxn modelId="{49CDD0BC-2235-4333-8FAA-B041FB4C95A0}" srcId="{C9DD1B29-10FA-4D82-9138-047A7762DB09}" destId="{F99B976E-2262-4F01-967A-D096802125B1}" srcOrd="0" destOrd="0" parTransId="{BEF551AD-5B42-4C96-BE40-7574D774F757}" sibTransId="{69BC912A-ECDE-4D77-A7C5-327814F09C6F}"/>
    <dgm:cxn modelId="{35216B90-08E7-4540-9E51-BD5F30B409A8}" type="presOf" srcId="{ADA562C6-1EDB-42A4-B8F6-E6AA85815666}" destId="{863BF8BE-0445-4D73-8741-9F99CD229309}" srcOrd="0" destOrd="0" presId="urn:microsoft.com/office/officeart/2005/8/layout/default"/>
    <dgm:cxn modelId="{88474907-BDF6-47A7-881A-BBC592E6E8A0}" srcId="{C9DD1B29-10FA-4D82-9138-047A7762DB09}" destId="{FBC5CB2A-B319-4A06-8BAF-422C86588123}" srcOrd="12" destOrd="0" parTransId="{7A49EFB1-3438-424F-8D99-2717EBA36977}" sibTransId="{B5E8AB0A-E2CF-410D-BE9E-49D4B70FEE26}"/>
    <dgm:cxn modelId="{C90BD322-C705-471E-A6FF-C6DD9F82193D}" type="presOf" srcId="{FBC5CB2A-B319-4A06-8BAF-422C86588123}" destId="{CCE790DA-571A-459E-84EE-769D7B6EF1CC}" srcOrd="0" destOrd="0" presId="urn:microsoft.com/office/officeart/2005/8/layout/default"/>
    <dgm:cxn modelId="{947A3B3E-EE9A-41B6-BC6E-74AC6E9E616E}" srcId="{C9DD1B29-10FA-4D82-9138-047A7762DB09}" destId="{ADA562C6-1EDB-42A4-B8F6-E6AA85815666}" srcOrd="9" destOrd="0" parTransId="{5DA372AD-8636-4735-8BDE-918188789226}" sibTransId="{B0D3B3A0-44DF-454A-8D1B-E4B89B5A8E51}"/>
    <dgm:cxn modelId="{A65FF0F1-76CB-4D18-86F1-4E9B1DC2D8BA}" type="presOf" srcId="{E49F10BD-65F6-4C11-AD45-7E8761816102}" destId="{E1590E50-200B-4EBA-8746-C42D03A6A080}" srcOrd="0" destOrd="0" presId="urn:microsoft.com/office/officeart/2005/8/layout/default"/>
    <dgm:cxn modelId="{4521B1AF-5D5F-4E58-BB01-A6B30330B787}" type="presParOf" srcId="{54A92EFF-D916-497F-A08B-E9A5EE0E41A0}" destId="{ECB7769B-1F5C-431D-B832-8C3E52B28CB6}" srcOrd="0" destOrd="0" presId="urn:microsoft.com/office/officeart/2005/8/layout/default"/>
    <dgm:cxn modelId="{B5872DE4-216A-4FF4-8063-63F3BF3D8AF1}" type="presParOf" srcId="{54A92EFF-D916-497F-A08B-E9A5EE0E41A0}" destId="{F8A237AA-ABE0-4A3F-AF0F-7D345EC6D706}" srcOrd="1" destOrd="0" presId="urn:microsoft.com/office/officeart/2005/8/layout/default"/>
    <dgm:cxn modelId="{61698BE5-0F16-460A-9683-DD44C38C9E93}" type="presParOf" srcId="{54A92EFF-D916-497F-A08B-E9A5EE0E41A0}" destId="{C7C8C10A-8EC3-437D-870D-A01B84F2382E}" srcOrd="2" destOrd="0" presId="urn:microsoft.com/office/officeart/2005/8/layout/default"/>
    <dgm:cxn modelId="{19C23F8C-DB1B-4314-BFD2-6EB0BFBFF686}" type="presParOf" srcId="{54A92EFF-D916-497F-A08B-E9A5EE0E41A0}" destId="{B776A0B3-C90B-4449-A1F6-14FB72EEA31D}" srcOrd="3" destOrd="0" presId="urn:microsoft.com/office/officeart/2005/8/layout/default"/>
    <dgm:cxn modelId="{1B11F455-D69D-451E-A3F5-11E6C454A883}" type="presParOf" srcId="{54A92EFF-D916-497F-A08B-E9A5EE0E41A0}" destId="{85F09E9C-B65F-47EB-8720-C6D65BF0D018}" srcOrd="4" destOrd="0" presId="urn:microsoft.com/office/officeart/2005/8/layout/default"/>
    <dgm:cxn modelId="{41579C8D-353B-491C-B522-54F0815BF308}" type="presParOf" srcId="{54A92EFF-D916-497F-A08B-E9A5EE0E41A0}" destId="{F9F16943-763E-4D93-AA12-02CBA37CA538}" srcOrd="5" destOrd="0" presId="urn:microsoft.com/office/officeart/2005/8/layout/default"/>
    <dgm:cxn modelId="{6560552C-1F57-49DA-8886-14B0BF6F9764}" type="presParOf" srcId="{54A92EFF-D916-497F-A08B-E9A5EE0E41A0}" destId="{B4EA8146-915D-405F-B542-371F5256EA27}" srcOrd="6" destOrd="0" presId="urn:microsoft.com/office/officeart/2005/8/layout/default"/>
    <dgm:cxn modelId="{CF58918A-9664-458C-84BC-83946C6F4A94}" type="presParOf" srcId="{54A92EFF-D916-497F-A08B-E9A5EE0E41A0}" destId="{DC5B9868-5CAF-434D-AD7E-3C04CA8DAF73}" srcOrd="7" destOrd="0" presId="urn:microsoft.com/office/officeart/2005/8/layout/default"/>
    <dgm:cxn modelId="{9863A7EF-13B5-4273-BB57-FB614821D5CF}" type="presParOf" srcId="{54A92EFF-D916-497F-A08B-E9A5EE0E41A0}" destId="{E1590E50-200B-4EBA-8746-C42D03A6A080}" srcOrd="8" destOrd="0" presId="urn:microsoft.com/office/officeart/2005/8/layout/default"/>
    <dgm:cxn modelId="{5917AFFD-C86E-44A3-A6AE-F487520FF56A}" type="presParOf" srcId="{54A92EFF-D916-497F-A08B-E9A5EE0E41A0}" destId="{F880CD70-A695-4A17-9A49-8D1A7ABE9C12}" srcOrd="9" destOrd="0" presId="urn:microsoft.com/office/officeart/2005/8/layout/default"/>
    <dgm:cxn modelId="{23391FCA-4F2D-4EC2-98F2-F1A266E84DB7}" type="presParOf" srcId="{54A92EFF-D916-497F-A08B-E9A5EE0E41A0}" destId="{610830DB-C229-4DFD-AF96-E851927603FB}" srcOrd="10" destOrd="0" presId="urn:microsoft.com/office/officeart/2005/8/layout/default"/>
    <dgm:cxn modelId="{027491CE-F5A9-4B5E-8EFC-7E28323AB48F}" type="presParOf" srcId="{54A92EFF-D916-497F-A08B-E9A5EE0E41A0}" destId="{10698B42-C82E-4438-9359-4903CDAF3993}" srcOrd="11" destOrd="0" presId="urn:microsoft.com/office/officeart/2005/8/layout/default"/>
    <dgm:cxn modelId="{5A92799E-3A48-4734-8883-47C17C5E939F}" type="presParOf" srcId="{54A92EFF-D916-497F-A08B-E9A5EE0E41A0}" destId="{A1C1855A-6991-40D0-9F08-349CB41CA043}" srcOrd="12" destOrd="0" presId="urn:microsoft.com/office/officeart/2005/8/layout/default"/>
    <dgm:cxn modelId="{EE835AA1-0E87-4031-B904-C495B93941C1}" type="presParOf" srcId="{54A92EFF-D916-497F-A08B-E9A5EE0E41A0}" destId="{26E91752-02C7-4072-8C38-A763024B2070}" srcOrd="13" destOrd="0" presId="urn:microsoft.com/office/officeart/2005/8/layout/default"/>
    <dgm:cxn modelId="{EFD257E2-3128-4E06-BF30-905F21043D0B}" type="presParOf" srcId="{54A92EFF-D916-497F-A08B-E9A5EE0E41A0}" destId="{723E4029-2A70-4F20-830A-B9CF561E1EC8}" srcOrd="14" destOrd="0" presId="urn:microsoft.com/office/officeart/2005/8/layout/default"/>
    <dgm:cxn modelId="{BE231884-DE19-44B7-963F-871EE7670B34}" type="presParOf" srcId="{54A92EFF-D916-497F-A08B-E9A5EE0E41A0}" destId="{12E73983-EC14-444E-BF85-9D80FFE2A58E}" srcOrd="15" destOrd="0" presId="urn:microsoft.com/office/officeart/2005/8/layout/default"/>
    <dgm:cxn modelId="{742517DC-90FE-4CE1-9E53-1BC93EDB7500}" type="presParOf" srcId="{54A92EFF-D916-497F-A08B-E9A5EE0E41A0}" destId="{98B1E9C8-DAB2-491A-8782-173237F903DE}" srcOrd="16" destOrd="0" presId="urn:microsoft.com/office/officeart/2005/8/layout/default"/>
    <dgm:cxn modelId="{DFB57819-8C15-450D-8AA6-4D7863FEBAEA}" type="presParOf" srcId="{54A92EFF-D916-497F-A08B-E9A5EE0E41A0}" destId="{C59FF68B-ADD8-4231-99E4-3A87E9CEA14A}" srcOrd="17" destOrd="0" presId="urn:microsoft.com/office/officeart/2005/8/layout/default"/>
    <dgm:cxn modelId="{BD6BB5EE-0F8E-4A4B-BA8B-72999094021D}" type="presParOf" srcId="{54A92EFF-D916-497F-A08B-E9A5EE0E41A0}" destId="{863BF8BE-0445-4D73-8741-9F99CD229309}" srcOrd="18" destOrd="0" presId="urn:microsoft.com/office/officeart/2005/8/layout/default"/>
    <dgm:cxn modelId="{FC207013-4957-45DC-BFDE-78188133C409}" type="presParOf" srcId="{54A92EFF-D916-497F-A08B-E9A5EE0E41A0}" destId="{591FEDE1-A07D-450D-ADAD-4A5E5E47843E}" srcOrd="19" destOrd="0" presId="urn:microsoft.com/office/officeart/2005/8/layout/default"/>
    <dgm:cxn modelId="{40D892C7-7E2A-402D-94DE-E2C400872D93}" type="presParOf" srcId="{54A92EFF-D916-497F-A08B-E9A5EE0E41A0}" destId="{B91F19E0-4C67-4B95-BAA0-B2E3C706B70B}" srcOrd="20" destOrd="0" presId="urn:microsoft.com/office/officeart/2005/8/layout/default"/>
    <dgm:cxn modelId="{5C861A62-F946-4E51-81D5-C6C930B34FE5}" type="presParOf" srcId="{54A92EFF-D916-497F-A08B-E9A5EE0E41A0}" destId="{06A1A8C2-6428-4860-9F53-0E24C9CB102E}" srcOrd="21" destOrd="0" presId="urn:microsoft.com/office/officeart/2005/8/layout/default"/>
    <dgm:cxn modelId="{DEDB616C-E09B-4672-BEF9-D7F175156B67}" type="presParOf" srcId="{54A92EFF-D916-497F-A08B-E9A5EE0E41A0}" destId="{AA0A06A6-9F65-45F0-9199-9BABBDE55F72}" srcOrd="22" destOrd="0" presId="urn:microsoft.com/office/officeart/2005/8/layout/default"/>
    <dgm:cxn modelId="{090E3028-586B-4EC1-919B-C113BB230FE2}" type="presParOf" srcId="{54A92EFF-D916-497F-A08B-E9A5EE0E41A0}" destId="{32B3E288-04A4-413F-807D-DB1EDB16E8DD}" srcOrd="23" destOrd="0" presId="urn:microsoft.com/office/officeart/2005/8/layout/default"/>
    <dgm:cxn modelId="{7AA75BF4-8F38-4905-81EB-BA37238306B6}" type="presParOf" srcId="{54A92EFF-D916-497F-A08B-E9A5EE0E41A0}" destId="{CCE790DA-571A-459E-84EE-769D7B6EF1CC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C6D872-D33B-49CA-8084-8B92C13FE9E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6AB32-4E3F-416C-95B4-1B0CF6F39645}">
      <dgm:prSet/>
      <dgm:spPr>
        <a:solidFill>
          <a:schemeClr val="accent4">
            <a:lumMod val="5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n-US" dirty="0" smtClean="0"/>
            <a:t>Test also for : </a:t>
          </a:r>
          <a:endParaRPr lang="en-US" dirty="0"/>
        </a:p>
      </dgm:t>
    </dgm:pt>
    <dgm:pt modelId="{C3BDD149-46A3-4F37-ABF3-09BF2AE14481}" type="parTrans" cxnId="{BA25E431-B928-443C-8230-0531B3F6AF11}">
      <dgm:prSet/>
      <dgm:spPr/>
      <dgm:t>
        <a:bodyPr/>
        <a:lstStyle/>
        <a:p>
          <a:endParaRPr lang="en-US"/>
        </a:p>
      </dgm:t>
    </dgm:pt>
    <dgm:pt modelId="{320C8264-45D6-4BA2-9245-23CAD097952A}" type="sibTrans" cxnId="{BA25E431-B928-443C-8230-0531B3F6AF11}">
      <dgm:prSet/>
      <dgm:spPr/>
      <dgm:t>
        <a:bodyPr/>
        <a:lstStyle/>
        <a:p>
          <a:endParaRPr lang="en-US"/>
        </a:p>
      </dgm:t>
    </dgm:pt>
    <dgm:pt modelId="{DA6B367F-745A-4446-84E7-2944ED4AC024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err="1" smtClean="0"/>
            <a:t>Wearability</a:t>
          </a:r>
          <a:r>
            <a:rPr lang="en-US" dirty="0" smtClean="0"/>
            <a:t> </a:t>
          </a:r>
          <a:endParaRPr lang="en-US" dirty="0"/>
        </a:p>
      </dgm:t>
    </dgm:pt>
    <dgm:pt modelId="{7845B09A-EBEB-41C7-928D-C6384644EB08}" type="parTrans" cxnId="{F05621A8-AD5B-4F5D-A2AC-37C9378656FE}">
      <dgm:prSet/>
      <dgm:spPr/>
      <dgm:t>
        <a:bodyPr/>
        <a:lstStyle/>
        <a:p>
          <a:endParaRPr lang="en-US"/>
        </a:p>
      </dgm:t>
    </dgm:pt>
    <dgm:pt modelId="{F9314920-E077-4403-9DA6-5A98EE594588}" type="sibTrans" cxnId="{F05621A8-AD5B-4F5D-A2AC-37C9378656FE}">
      <dgm:prSet/>
      <dgm:spPr/>
      <dgm:t>
        <a:bodyPr/>
        <a:lstStyle/>
        <a:p>
          <a:endParaRPr lang="en-US"/>
        </a:p>
      </dgm:t>
    </dgm:pt>
    <dgm:pt modelId="{B71904D0-FBAF-4171-9068-BE486E6DA123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Screen quality</a:t>
          </a:r>
          <a:endParaRPr lang="en-US" dirty="0"/>
        </a:p>
      </dgm:t>
    </dgm:pt>
    <dgm:pt modelId="{7F8710F5-12BD-41A4-9464-976831106AB9}" type="parTrans" cxnId="{3394E385-C743-4BD9-81A2-DECF89EDB907}">
      <dgm:prSet/>
      <dgm:spPr/>
      <dgm:t>
        <a:bodyPr/>
        <a:lstStyle/>
        <a:p>
          <a:endParaRPr lang="en-US"/>
        </a:p>
      </dgm:t>
    </dgm:pt>
    <dgm:pt modelId="{0F3EA6EF-76E8-4F79-82EB-78A8BBAEC0A5}" type="sibTrans" cxnId="{3394E385-C743-4BD9-81A2-DECF89EDB907}">
      <dgm:prSet/>
      <dgm:spPr/>
      <dgm:t>
        <a:bodyPr/>
        <a:lstStyle/>
        <a:p>
          <a:endParaRPr lang="en-US"/>
        </a:p>
      </dgm:t>
    </dgm:pt>
    <dgm:pt modelId="{080889A6-D866-4C7D-A654-C9450A20758F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Battery life</a:t>
          </a:r>
          <a:endParaRPr lang="en-US" dirty="0"/>
        </a:p>
      </dgm:t>
    </dgm:pt>
    <dgm:pt modelId="{4426C3C6-E832-4339-B870-6DD73CB8DCE0}" type="parTrans" cxnId="{4F0D3A7E-F6E6-433E-A00F-2A4E797DD93E}">
      <dgm:prSet/>
      <dgm:spPr/>
      <dgm:t>
        <a:bodyPr/>
        <a:lstStyle/>
        <a:p>
          <a:endParaRPr lang="en-US"/>
        </a:p>
      </dgm:t>
    </dgm:pt>
    <dgm:pt modelId="{CC4B198D-0A7C-4FC4-B0AA-AC0D17CE2053}" type="sibTrans" cxnId="{4F0D3A7E-F6E6-433E-A00F-2A4E797DD93E}">
      <dgm:prSet/>
      <dgm:spPr/>
      <dgm:t>
        <a:bodyPr/>
        <a:lstStyle/>
        <a:p>
          <a:endParaRPr lang="en-US"/>
        </a:p>
      </dgm:t>
    </dgm:pt>
    <dgm:pt modelId="{8C15B3DB-DA88-40C4-9BF8-6F47E8B32294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Smooth performance</a:t>
          </a:r>
          <a:endParaRPr lang="en-US" dirty="0"/>
        </a:p>
      </dgm:t>
    </dgm:pt>
    <dgm:pt modelId="{647873EC-156E-4C03-9C33-FC0636D26114}" type="parTrans" cxnId="{24676B95-28E2-46B5-8045-03CBD74C64BF}">
      <dgm:prSet/>
      <dgm:spPr/>
      <dgm:t>
        <a:bodyPr/>
        <a:lstStyle/>
        <a:p>
          <a:endParaRPr lang="en-US"/>
        </a:p>
      </dgm:t>
    </dgm:pt>
    <dgm:pt modelId="{3EBA200F-26EE-4A1F-B9E9-A6B0EE44F1EE}" type="sibTrans" cxnId="{24676B95-28E2-46B5-8045-03CBD74C64BF}">
      <dgm:prSet/>
      <dgm:spPr/>
      <dgm:t>
        <a:bodyPr/>
        <a:lstStyle/>
        <a:p>
          <a:endParaRPr lang="en-US"/>
        </a:p>
      </dgm:t>
    </dgm:pt>
    <dgm:pt modelId="{E9C453AA-2758-4090-912E-14BC5392E1C5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Built in GPS efficiency</a:t>
          </a:r>
          <a:endParaRPr lang="en-US" dirty="0"/>
        </a:p>
      </dgm:t>
    </dgm:pt>
    <dgm:pt modelId="{305A6ABC-5DA6-4A41-8E25-73EAFF7436F7}" type="parTrans" cxnId="{8D7E9F01-ED05-4109-898E-B1A5B97B5290}">
      <dgm:prSet/>
      <dgm:spPr/>
      <dgm:t>
        <a:bodyPr/>
        <a:lstStyle/>
        <a:p>
          <a:endParaRPr lang="en-US"/>
        </a:p>
      </dgm:t>
    </dgm:pt>
    <dgm:pt modelId="{9AE08B89-3CEC-4B0B-AED6-71386F524DD2}" type="sibTrans" cxnId="{8D7E9F01-ED05-4109-898E-B1A5B97B5290}">
      <dgm:prSet/>
      <dgm:spPr/>
      <dgm:t>
        <a:bodyPr/>
        <a:lstStyle/>
        <a:p>
          <a:endParaRPr lang="en-US"/>
        </a:p>
      </dgm:t>
    </dgm:pt>
    <dgm:pt modelId="{402424DB-B7A5-4B1F-8884-2C61CC40ACEC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Efficient charging</a:t>
          </a:r>
          <a:endParaRPr lang="en-US" dirty="0"/>
        </a:p>
      </dgm:t>
    </dgm:pt>
    <dgm:pt modelId="{DDCC84F9-E747-4B1F-B9FE-DAF46DEDFD49}" type="parTrans" cxnId="{95BFD7CF-325B-4719-BE80-AAC0145479F8}">
      <dgm:prSet/>
      <dgm:spPr/>
      <dgm:t>
        <a:bodyPr/>
        <a:lstStyle/>
        <a:p>
          <a:endParaRPr lang="en-US"/>
        </a:p>
      </dgm:t>
    </dgm:pt>
    <dgm:pt modelId="{F8C2B6A8-0F2D-4B41-AA83-54B58E758894}" type="sibTrans" cxnId="{95BFD7CF-325B-4719-BE80-AAC0145479F8}">
      <dgm:prSet/>
      <dgm:spPr/>
      <dgm:t>
        <a:bodyPr/>
        <a:lstStyle/>
        <a:p>
          <a:endParaRPr lang="en-US"/>
        </a:p>
      </dgm:t>
    </dgm:pt>
    <dgm:pt modelId="{22D20A5E-1C7F-45C3-A71E-599C4008EA33}" type="pres">
      <dgm:prSet presAssocID="{C0C6D872-D33B-49CA-8084-8B92C13FE9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74B36-1F46-479E-A09F-DEFF24B77D01}" type="pres">
      <dgm:prSet presAssocID="{6E16AB32-4E3F-416C-95B4-1B0CF6F39645}" presName="parentLin" presStyleCnt="0"/>
      <dgm:spPr/>
    </dgm:pt>
    <dgm:pt modelId="{40B6B328-5069-4506-8954-3232EAC37824}" type="pres">
      <dgm:prSet presAssocID="{6E16AB32-4E3F-416C-95B4-1B0CF6F3964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5DA9DAB-FA5C-46FD-A84A-3D18C01DF0AB}" type="pres">
      <dgm:prSet presAssocID="{6E16AB32-4E3F-416C-95B4-1B0CF6F3964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C8A8-E399-4BD8-9B21-D0A35DB4EC6F}" type="pres">
      <dgm:prSet presAssocID="{6E16AB32-4E3F-416C-95B4-1B0CF6F39645}" presName="negativeSpace" presStyleCnt="0"/>
      <dgm:spPr/>
    </dgm:pt>
    <dgm:pt modelId="{39FB6F83-F49F-4DA7-889F-FF56FAE98902}" type="pres">
      <dgm:prSet presAssocID="{6E16AB32-4E3F-416C-95B4-1B0CF6F39645}" presName="childText" presStyleLbl="conFgAcc1" presStyleIdx="0" presStyleCnt="7">
        <dgm:presLayoutVars>
          <dgm:bulletEnabled val="1"/>
        </dgm:presLayoutVars>
      </dgm:prSet>
      <dgm:spPr/>
    </dgm:pt>
    <dgm:pt modelId="{6B51C27E-5754-440D-839C-2FBBB3FDCF4B}" type="pres">
      <dgm:prSet presAssocID="{320C8264-45D6-4BA2-9245-23CAD097952A}" presName="spaceBetweenRectangles" presStyleCnt="0"/>
      <dgm:spPr/>
    </dgm:pt>
    <dgm:pt modelId="{D7FEEEA5-017C-4A22-A390-A07D6873C109}" type="pres">
      <dgm:prSet presAssocID="{DA6B367F-745A-4446-84E7-2944ED4AC024}" presName="parentLin" presStyleCnt="0"/>
      <dgm:spPr/>
    </dgm:pt>
    <dgm:pt modelId="{EB7E1DE6-5362-4B9D-8649-164B78F316C5}" type="pres">
      <dgm:prSet presAssocID="{DA6B367F-745A-4446-84E7-2944ED4AC02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889FC2F-AAEC-4BA0-8D03-C189591F8E98}" type="pres">
      <dgm:prSet presAssocID="{DA6B367F-745A-4446-84E7-2944ED4AC02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E863E-5E8C-4620-973E-C1EA920B4483}" type="pres">
      <dgm:prSet presAssocID="{DA6B367F-745A-4446-84E7-2944ED4AC024}" presName="negativeSpace" presStyleCnt="0"/>
      <dgm:spPr/>
    </dgm:pt>
    <dgm:pt modelId="{E392473B-273B-4985-B9B9-79CE1F8C08A7}" type="pres">
      <dgm:prSet presAssocID="{DA6B367F-745A-4446-84E7-2944ED4AC024}" presName="childText" presStyleLbl="conFgAcc1" presStyleIdx="1" presStyleCnt="7">
        <dgm:presLayoutVars>
          <dgm:bulletEnabled val="1"/>
        </dgm:presLayoutVars>
      </dgm:prSet>
      <dgm:spPr/>
    </dgm:pt>
    <dgm:pt modelId="{F41DCBDA-94BC-442C-BC9D-62228372BD35}" type="pres">
      <dgm:prSet presAssocID="{F9314920-E077-4403-9DA6-5A98EE594588}" presName="spaceBetweenRectangles" presStyleCnt="0"/>
      <dgm:spPr/>
    </dgm:pt>
    <dgm:pt modelId="{9C7011D9-CEE5-44B0-9903-775BBF538765}" type="pres">
      <dgm:prSet presAssocID="{B71904D0-FBAF-4171-9068-BE486E6DA123}" presName="parentLin" presStyleCnt="0"/>
      <dgm:spPr/>
    </dgm:pt>
    <dgm:pt modelId="{30766537-2E79-45BD-B76D-0D92971077C2}" type="pres">
      <dgm:prSet presAssocID="{B71904D0-FBAF-4171-9068-BE486E6DA123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EC9C05A4-4BB2-4B09-854B-D3AD0B8B7E7F}" type="pres">
      <dgm:prSet presAssocID="{B71904D0-FBAF-4171-9068-BE486E6DA12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F530A-86FB-42B4-96BF-056EEACBA6A9}" type="pres">
      <dgm:prSet presAssocID="{B71904D0-FBAF-4171-9068-BE486E6DA123}" presName="negativeSpace" presStyleCnt="0"/>
      <dgm:spPr/>
    </dgm:pt>
    <dgm:pt modelId="{CAB6C374-0D34-4560-92DD-E5A89AB7144F}" type="pres">
      <dgm:prSet presAssocID="{B71904D0-FBAF-4171-9068-BE486E6DA123}" presName="childText" presStyleLbl="conFgAcc1" presStyleIdx="2" presStyleCnt="7">
        <dgm:presLayoutVars>
          <dgm:bulletEnabled val="1"/>
        </dgm:presLayoutVars>
      </dgm:prSet>
      <dgm:spPr/>
    </dgm:pt>
    <dgm:pt modelId="{3BAEEC0D-DDE6-4669-BEF1-11E266F6EC35}" type="pres">
      <dgm:prSet presAssocID="{0F3EA6EF-76E8-4F79-82EB-78A8BBAEC0A5}" presName="spaceBetweenRectangles" presStyleCnt="0"/>
      <dgm:spPr/>
    </dgm:pt>
    <dgm:pt modelId="{FB5A7EA8-33A9-418F-AD03-5F952F42754F}" type="pres">
      <dgm:prSet presAssocID="{080889A6-D866-4C7D-A654-C9450A20758F}" presName="parentLin" presStyleCnt="0"/>
      <dgm:spPr/>
    </dgm:pt>
    <dgm:pt modelId="{DAEE7463-1C11-4B40-A4D9-8F64F73294FC}" type="pres">
      <dgm:prSet presAssocID="{080889A6-D866-4C7D-A654-C9450A20758F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E190FC7-333B-4E91-BD98-95B7A03136B7}" type="pres">
      <dgm:prSet presAssocID="{080889A6-D866-4C7D-A654-C9450A20758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248E8-66D5-49E7-A534-C999C8231A82}" type="pres">
      <dgm:prSet presAssocID="{080889A6-D866-4C7D-A654-C9450A20758F}" presName="negativeSpace" presStyleCnt="0"/>
      <dgm:spPr/>
    </dgm:pt>
    <dgm:pt modelId="{08489446-F520-499C-B0C0-2A2358A0CBF4}" type="pres">
      <dgm:prSet presAssocID="{080889A6-D866-4C7D-A654-C9450A20758F}" presName="childText" presStyleLbl="conFgAcc1" presStyleIdx="3" presStyleCnt="7">
        <dgm:presLayoutVars>
          <dgm:bulletEnabled val="1"/>
        </dgm:presLayoutVars>
      </dgm:prSet>
      <dgm:spPr/>
    </dgm:pt>
    <dgm:pt modelId="{502945EF-2F45-40A6-8F25-37117892B0E3}" type="pres">
      <dgm:prSet presAssocID="{CC4B198D-0A7C-4FC4-B0AA-AC0D17CE2053}" presName="spaceBetweenRectangles" presStyleCnt="0"/>
      <dgm:spPr/>
    </dgm:pt>
    <dgm:pt modelId="{FB00546D-684E-4B4C-AB71-E428ABDE6EDB}" type="pres">
      <dgm:prSet presAssocID="{8C15B3DB-DA88-40C4-9BF8-6F47E8B32294}" presName="parentLin" presStyleCnt="0"/>
      <dgm:spPr/>
    </dgm:pt>
    <dgm:pt modelId="{A62AC5E4-691D-4258-AE3E-0805A32CDFBE}" type="pres">
      <dgm:prSet presAssocID="{8C15B3DB-DA88-40C4-9BF8-6F47E8B32294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CC42FF75-3B1A-4018-96E4-1533CC578D42}" type="pres">
      <dgm:prSet presAssocID="{8C15B3DB-DA88-40C4-9BF8-6F47E8B3229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E2C28-C1B8-4779-AEE1-20CD13C21F49}" type="pres">
      <dgm:prSet presAssocID="{8C15B3DB-DA88-40C4-9BF8-6F47E8B32294}" presName="negativeSpace" presStyleCnt="0"/>
      <dgm:spPr/>
    </dgm:pt>
    <dgm:pt modelId="{A8A899CF-B690-48B5-971A-ED31CFB0BDF8}" type="pres">
      <dgm:prSet presAssocID="{8C15B3DB-DA88-40C4-9BF8-6F47E8B32294}" presName="childText" presStyleLbl="conFgAcc1" presStyleIdx="4" presStyleCnt="7">
        <dgm:presLayoutVars>
          <dgm:bulletEnabled val="1"/>
        </dgm:presLayoutVars>
      </dgm:prSet>
      <dgm:spPr/>
    </dgm:pt>
    <dgm:pt modelId="{A584E984-0A45-4FEB-93B4-9FBCBAEB648D}" type="pres">
      <dgm:prSet presAssocID="{3EBA200F-26EE-4A1F-B9E9-A6B0EE44F1EE}" presName="spaceBetweenRectangles" presStyleCnt="0"/>
      <dgm:spPr/>
    </dgm:pt>
    <dgm:pt modelId="{C46E22DD-2C69-42CA-BCF2-072FA91924CE}" type="pres">
      <dgm:prSet presAssocID="{E9C453AA-2758-4090-912E-14BC5392E1C5}" presName="parentLin" presStyleCnt="0"/>
      <dgm:spPr/>
    </dgm:pt>
    <dgm:pt modelId="{B5E34281-560F-4FA2-B404-449700403A4C}" type="pres">
      <dgm:prSet presAssocID="{E9C453AA-2758-4090-912E-14BC5392E1C5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4D347D7-BE55-4487-9505-275CF7FEFDFF}" type="pres">
      <dgm:prSet presAssocID="{E9C453AA-2758-4090-912E-14BC5392E1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85278-8C56-4DFC-BE84-7E6C1FE5AB1C}" type="pres">
      <dgm:prSet presAssocID="{E9C453AA-2758-4090-912E-14BC5392E1C5}" presName="negativeSpace" presStyleCnt="0"/>
      <dgm:spPr/>
    </dgm:pt>
    <dgm:pt modelId="{EFFAA53D-C729-4920-83DB-0E2F1D9775B3}" type="pres">
      <dgm:prSet presAssocID="{E9C453AA-2758-4090-912E-14BC5392E1C5}" presName="childText" presStyleLbl="conFgAcc1" presStyleIdx="5" presStyleCnt="7">
        <dgm:presLayoutVars>
          <dgm:bulletEnabled val="1"/>
        </dgm:presLayoutVars>
      </dgm:prSet>
      <dgm:spPr/>
    </dgm:pt>
    <dgm:pt modelId="{BF8380EC-146C-40A3-A48B-02FF7FC9EF23}" type="pres">
      <dgm:prSet presAssocID="{9AE08B89-3CEC-4B0B-AED6-71386F524DD2}" presName="spaceBetweenRectangles" presStyleCnt="0"/>
      <dgm:spPr/>
    </dgm:pt>
    <dgm:pt modelId="{656CEF1D-63B3-436C-A5DF-37D8ADA279F6}" type="pres">
      <dgm:prSet presAssocID="{402424DB-B7A5-4B1F-8884-2C61CC40ACEC}" presName="parentLin" presStyleCnt="0"/>
      <dgm:spPr/>
    </dgm:pt>
    <dgm:pt modelId="{90A2F372-C72A-4794-BA4C-4CC5A2423DE0}" type="pres">
      <dgm:prSet presAssocID="{402424DB-B7A5-4B1F-8884-2C61CC40ACE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00B3677B-9BDB-4842-928D-ECA4420605EF}" type="pres">
      <dgm:prSet presAssocID="{402424DB-B7A5-4B1F-8884-2C61CC40ACE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B928B-640A-4724-BF00-EEBB156C378D}" type="pres">
      <dgm:prSet presAssocID="{402424DB-B7A5-4B1F-8884-2C61CC40ACEC}" presName="negativeSpace" presStyleCnt="0"/>
      <dgm:spPr/>
    </dgm:pt>
    <dgm:pt modelId="{9D5A775C-FCBF-4A05-9FF9-281CED0104C4}" type="pres">
      <dgm:prSet presAssocID="{402424DB-B7A5-4B1F-8884-2C61CC40ACE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EE4AD8B-C0A8-4DFC-A8EB-6C253A520BF6}" type="presOf" srcId="{E9C453AA-2758-4090-912E-14BC5392E1C5}" destId="{34D347D7-BE55-4487-9505-275CF7FEFDFF}" srcOrd="1" destOrd="0" presId="urn:microsoft.com/office/officeart/2005/8/layout/list1"/>
    <dgm:cxn modelId="{F2124206-1A94-4C66-A622-A0B274BDA397}" type="presOf" srcId="{6E16AB32-4E3F-416C-95B4-1B0CF6F39645}" destId="{40B6B328-5069-4506-8954-3232EAC37824}" srcOrd="0" destOrd="0" presId="urn:microsoft.com/office/officeart/2005/8/layout/list1"/>
    <dgm:cxn modelId="{040AE4DB-F274-4887-A619-EE7249FF6358}" type="presOf" srcId="{6E16AB32-4E3F-416C-95B4-1B0CF6F39645}" destId="{C5DA9DAB-FA5C-46FD-A84A-3D18C01DF0AB}" srcOrd="1" destOrd="0" presId="urn:microsoft.com/office/officeart/2005/8/layout/list1"/>
    <dgm:cxn modelId="{2C74BB50-D9C5-4E5C-B2EA-D76AF3DE60CA}" type="presOf" srcId="{DA6B367F-745A-4446-84E7-2944ED4AC024}" destId="{C889FC2F-AAEC-4BA0-8D03-C189591F8E98}" srcOrd="1" destOrd="0" presId="urn:microsoft.com/office/officeart/2005/8/layout/list1"/>
    <dgm:cxn modelId="{BA25E431-B928-443C-8230-0531B3F6AF11}" srcId="{C0C6D872-D33B-49CA-8084-8B92C13FE9E3}" destId="{6E16AB32-4E3F-416C-95B4-1B0CF6F39645}" srcOrd="0" destOrd="0" parTransId="{C3BDD149-46A3-4F37-ABF3-09BF2AE14481}" sibTransId="{320C8264-45D6-4BA2-9245-23CAD097952A}"/>
    <dgm:cxn modelId="{F368D95A-5E17-4B20-ADB7-A476A47267C4}" type="presOf" srcId="{402424DB-B7A5-4B1F-8884-2C61CC40ACEC}" destId="{00B3677B-9BDB-4842-928D-ECA4420605EF}" srcOrd="1" destOrd="0" presId="urn:microsoft.com/office/officeart/2005/8/layout/list1"/>
    <dgm:cxn modelId="{2D692B0E-5940-4D00-88D0-3F1551883F40}" type="presOf" srcId="{DA6B367F-745A-4446-84E7-2944ED4AC024}" destId="{EB7E1DE6-5362-4B9D-8649-164B78F316C5}" srcOrd="0" destOrd="0" presId="urn:microsoft.com/office/officeart/2005/8/layout/list1"/>
    <dgm:cxn modelId="{24676B95-28E2-46B5-8045-03CBD74C64BF}" srcId="{C0C6D872-D33B-49CA-8084-8B92C13FE9E3}" destId="{8C15B3DB-DA88-40C4-9BF8-6F47E8B32294}" srcOrd="4" destOrd="0" parTransId="{647873EC-156E-4C03-9C33-FC0636D26114}" sibTransId="{3EBA200F-26EE-4A1F-B9E9-A6B0EE44F1EE}"/>
    <dgm:cxn modelId="{F05621A8-AD5B-4F5D-A2AC-37C9378656FE}" srcId="{C0C6D872-D33B-49CA-8084-8B92C13FE9E3}" destId="{DA6B367F-745A-4446-84E7-2944ED4AC024}" srcOrd="1" destOrd="0" parTransId="{7845B09A-EBEB-41C7-928D-C6384644EB08}" sibTransId="{F9314920-E077-4403-9DA6-5A98EE594588}"/>
    <dgm:cxn modelId="{51A64310-9717-4897-A8B8-E29B86A74B7D}" type="presOf" srcId="{B71904D0-FBAF-4171-9068-BE486E6DA123}" destId="{EC9C05A4-4BB2-4B09-854B-D3AD0B8B7E7F}" srcOrd="1" destOrd="0" presId="urn:microsoft.com/office/officeart/2005/8/layout/list1"/>
    <dgm:cxn modelId="{41D09B83-2690-4958-A53E-9BAA2C5809C3}" type="presOf" srcId="{8C15B3DB-DA88-40C4-9BF8-6F47E8B32294}" destId="{A62AC5E4-691D-4258-AE3E-0805A32CDFBE}" srcOrd="0" destOrd="0" presId="urn:microsoft.com/office/officeart/2005/8/layout/list1"/>
    <dgm:cxn modelId="{94827650-5955-4B2F-8A81-6A951F21E775}" type="presOf" srcId="{B71904D0-FBAF-4171-9068-BE486E6DA123}" destId="{30766537-2E79-45BD-B76D-0D92971077C2}" srcOrd="0" destOrd="0" presId="urn:microsoft.com/office/officeart/2005/8/layout/list1"/>
    <dgm:cxn modelId="{8AA6785C-E9D7-4875-AB40-C3A0C1CDB605}" type="presOf" srcId="{8C15B3DB-DA88-40C4-9BF8-6F47E8B32294}" destId="{CC42FF75-3B1A-4018-96E4-1533CC578D42}" srcOrd="1" destOrd="0" presId="urn:microsoft.com/office/officeart/2005/8/layout/list1"/>
    <dgm:cxn modelId="{7C44293E-8BEF-4E1C-983C-A0BBE507B4CF}" type="presOf" srcId="{080889A6-D866-4C7D-A654-C9450A20758F}" destId="{DAEE7463-1C11-4B40-A4D9-8F64F73294FC}" srcOrd="0" destOrd="0" presId="urn:microsoft.com/office/officeart/2005/8/layout/list1"/>
    <dgm:cxn modelId="{E56B6B3F-3E32-4618-96A9-79C73CEECEDC}" type="presOf" srcId="{080889A6-D866-4C7D-A654-C9450A20758F}" destId="{AE190FC7-333B-4E91-BD98-95B7A03136B7}" srcOrd="1" destOrd="0" presId="urn:microsoft.com/office/officeart/2005/8/layout/list1"/>
    <dgm:cxn modelId="{370288C8-95DB-403B-AEFF-67ED64383FD8}" type="presOf" srcId="{E9C453AA-2758-4090-912E-14BC5392E1C5}" destId="{B5E34281-560F-4FA2-B404-449700403A4C}" srcOrd="0" destOrd="0" presId="urn:microsoft.com/office/officeart/2005/8/layout/list1"/>
    <dgm:cxn modelId="{95BFD7CF-325B-4719-BE80-AAC0145479F8}" srcId="{C0C6D872-D33B-49CA-8084-8B92C13FE9E3}" destId="{402424DB-B7A5-4B1F-8884-2C61CC40ACEC}" srcOrd="6" destOrd="0" parTransId="{DDCC84F9-E747-4B1F-B9FE-DAF46DEDFD49}" sibTransId="{F8C2B6A8-0F2D-4B41-AA83-54B58E758894}"/>
    <dgm:cxn modelId="{8D7E9F01-ED05-4109-898E-B1A5B97B5290}" srcId="{C0C6D872-D33B-49CA-8084-8B92C13FE9E3}" destId="{E9C453AA-2758-4090-912E-14BC5392E1C5}" srcOrd="5" destOrd="0" parTransId="{305A6ABC-5DA6-4A41-8E25-73EAFF7436F7}" sibTransId="{9AE08B89-3CEC-4B0B-AED6-71386F524DD2}"/>
    <dgm:cxn modelId="{4F0D3A7E-F6E6-433E-A00F-2A4E797DD93E}" srcId="{C0C6D872-D33B-49CA-8084-8B92C13FE9E3}" destId="{080889A6-D866-4C7D-A654-C9450A20758F}" srcOrd="3" destOrd="0" parTransId="{4426C3C6-E832-4339-B870-6DD73CB8DCE0}" sibTransId="{CC4B198D-0A7C-4FC4-B0AA-AC0D17CE2053}"/>
    <dgm:cxn modelId="{3394E385-C743-4BD9-81A2-DECF89EDB907}" srcId="{C0C6D872-D33B-49CA-8084-8B92C13FE9E3}" destId="{B71904D0-FBAF-4171-9068-BE486E6DA123}" srcOrd="2" destOrd="0" parTransId="{7F8710F5-12BD-41A4-9464-976831106AB9}" sibTransId="{0F3EA6EF-76E8-4F79-82EB-78A8BBAEC0A5}"/>
    <dgm:cxn modelId="{B48B6855-BA29-4F66-9944-236DBC154D07}" type="presOf" srcId="{402424DB-B7A5-4B1F-8884-2C61CC40ACEC}" destId="{90A2F372-C72A-4794-BA4C-4CC5A2423DE0}" srcOrd="0" destOrd="0" presId="urn:microsoft.com/office/officeart/2005/8/layout/list1"/>
    <dgm:cxn modelId="{0FC1CEA4-A027-4F79-B3C1-8B7663FF1D89}" type="presOf" srcId="{C0C6D872-D33B-49CA-8084-8B92C13FE9E3}" destId="{22D20A5E-1C7F-45C3-A71E-599C4008EA33}" srcOrd="0" destOrd="0" presId="urn:microsoft.com/office/officeart/2005/8/layout/list1"/>
    <dgm:cxn modelId="{332CE7B8-887D-412B-9787-CD9C58377538}" type="presParOf" srcId="{22D20A5E-1C7F-45C3-A71E-599C4008EA33}" destId="{E6774B36-1F46-479E-A09F-DEFF24B77D01}" srcOrd="0" destOrd="0" presId="urn:microsoft.com/office/officeart/2005/8/layout/list1"/>
    <dgm:cxn modelId="{F12D1272-3E8F-45AC-9FCA-66C043EDBD3D}" type="presParOf" srcId="{E6774B36-1F46-479E-A09F-DEFF24B77D01}" destId="{40B6B328-5069-4506-8954-3232EAC37824}" srcOrd="0" destOrd="0" presId="urn:microsoft.com/office/officeart/2005/8/layout/list1"/>
    <dgm:cxn modelId="{AE3838F9-3D67-4EE8-A87C-EA3B374E9A61}" type="presParOf" srcId="{E6774B36-1F46-479E-A09F-DEFF24B77D01}" destId="{C5DA9DAB-FA5C-46FD-A84A-3D18C01DF0AB}" srcOrd="1" destOrd="0" presId="urn:microsoft.com/office/officeart/2005/8/layout/list1"/>
    <dgm:cxn modelId="{09E323B1-912A-44C2-8993-D217341730D2}" type="presParOf" srcId="{22D20A5E-1C7F-45C3-A71E-599C4008EA33}" destId="{4D37C8A8-E399-4BD8-9B21-D0A35DB4EC6F}" srcOrd="1" destOrd="0" presId="urn:microsoft.com/office/officeart/2005/8/layout/list1"/>
    <dgm:cxn modelId="{FF38934C-7728-4D1C-9E83-435CDB67C874}" type="presParOf" srcId="{22D20A5E-1C7F-45C3-A71E-599C4008EA33}" destId="{39FB6F83-F49F-4DA7-889F-FF56FAE98902}" srcOrd="2" destOrd="0" presId="urn:microsoft.com/office/officeart/2005/8/layout/list1"/>
    <dgm:cxn modelId="{5CA79224-4A08-4D32-9D20-893106DC2474}" type="presParOf" srcId="{22D20A5E-1C7F-45C3-A71E-599C4008EA33}" destId="{6B51C27E-5754-440D-839C-2FBBB3FDCF4B}" srcOrd="3" destOrd="0" presId="urn:microsoft.com/office/officeart/2005/8/layout/list1"/>
    <dgm:cxn modelId="{0DA6C520-4C60-4C18-9E69-4D10B3874F8F}" type="presParOf" srcId="{22D20A5E-1C7F-45C3-A71E-599C4008EA33}" destId="{D7FEEEA5-017C-4A22-A390-A07D6873C109}" srcOrd="4" destOrd="0" presId="urn:microsoft.com/office/officeart/2005/8/layout/list1"/>
    <dgm:cxn modelId="{60EBD8D2-8DE2-4280-9C81-080313DDCB90}" type="presParOf" srcId="{D7FEEEA5-017C-4A22-A390-A07D6873C109}" destId="{EB7E1DE6-5362-4B9D-8649-164B78F316C5}" srcOrd="0" destOrd="0" presId="urn:microsoft.com/office/officeart/2005/8/layout/list1"/>
    <dgm:cxn modelId="{56CC13BE-A86E-4729-8883-11BCF666D024}" type="presParOf" srcId="{D7FEEEA5-017C-4A22-A390-A07D6873C109}" destId="{C889FC2F-AAEC-4BA0-8D03-C189591F8E98}" srcOrd="1" destOrd="0" presId="urn:microsoft.com/office/officeart/2005/8/layout/list1"/>
    <dgm:cxn modelId="{7DAFD429-9639-4AE4-9F5E-87DA5732C422}" type="presParOf" srcId="{22D20A5E-1C7F-45C3-A71E-599C4008EA33}" destId="{627E863E-5E8C-4620-973E-C1EA920B4483}" srcOrd="5" destOrd="0" presId="urn:microsoft.com/office/officeart/2005/8/layout/list1"/>
    <dgm:cxn modelId="{3985A498-3CE4-4FB0-ABBA-3A2063AEEC48}" type="presParOf" srcId="{22D20A5E-1C7F-45C3-A71E-599C4008EA33}" destId="{E392473B-273B-4985-B9B9-79CE1F8C08A7}" srcOrd="6" destOrd="0" presId="urn:microsoft.com/office/officeart/2005/8/layout/list1"/>
    <dgm:cxn modelId="{3EFFA49B-B6BB-4CA8-A0B1-2F81FD4DE713}" type="presParOf" srcId="{22D20A5E-1C7F-45C3-A71E-599C4008EA33}" destId="{F41DCBDA-94BC-442C-BC9D-62228372BD35}" srcOrd="7" destOrd="0" presId="urn:microsoft.com/office/officeart/2005/8/layout/list1"/>
    <dgm:cxn modelId="{425FA0BB-1AC1-452F-89A4-49EFFF863976}" type="presParOf" srcId="{22D20A5E-1C7F-45C3-A71E-599C4008EA33}" destId="{9C7011D9-CEE5-44B0-9903-775BBF538765}" srcOrd="8" destOrd="0" presId="urn:microsoft.com/office/officeart/2005/8/layout/list1"/>
    <dgm:cxn modelId="{9202E004-791C-4165-AAAE-C6DA511A9E84}" type="presParOf" srcId="{9C7011D9-CEE5-44B0-9903-775BBF538765}" destId="{30766537-2E79-45BD-B76D-0D92971077C2}" srcOrd="0" destOrd="0" presId="urn:microsoft.com/office/officeart/2005/8/layout/list1"/>
    <dgm:cxn modelId="{CD1391D5-D881-40F1-9A36-01C49A0E82DA}" type="presParOf" srcId="{9C7011D9-CEE5-44B0-9903-775BBF538765}" destId="{EC9C05A4-4BB2-4B09-854B-D3AD0B8B7E7F}" srcOrd="1" destOrd="0" presId="urn:microsoft.com/office/officeart/2005/8/layout/list1"/>
    <dgm:cxn modelId="{62DA8708-C17B-4FB0-B379-B62CC55FC1B9}" type="presParOf" srcId="{22D20A5E-1C7F-45C3-A71E-599C4008EA33}" destId="{3E4F530A-86FB-42B4-96BF-056EEACBA6A9}" srcOrd="9" destOrd="0" presId="urn:microsoft.com/office/officeart/2005/8/layout/list1"/>
    <dgm:cxn modelId="{BA1ABF11-B97C-4AA5-B30E-B07460C840D4}" type="presParOf" srcId="{22D20A5E-1C7F-45C3-A71E-599C4008EA33}" destId="{CAB6C374-0D34-4560-92DD-E5A89AB7144F}" srcOrd="10" destOrd="0" presId="urn:microsoft.com/office/officeart/2005/8/layout/list1"/>
    <dgm:cxn modelId="{3DBB4A30-340C-46BA-9737-35D6F778A12C}" type="presParOf" srcId="{22D20A5E-1C7F-45C3-A71E-599C4008EA33}" destId="{3BAEEC0D-DDE6-4669-BEF1-11E266F6EC35}" srcOrd="11" destOrd="0" presId="urn:microsoft.com/office/officeart/2005/8/layout/list1"/>
    <dgm:cxn modelId="{7067E405-E06D-4DCF-BF31-86672D2CD52B}" type="presParOf" srcId="{22D20A5E-1C7F-45C3-A71E-599C4008EA33}" destId="{FB5A7EA8-33A9-418F-AD03-5F952F42754F}" srcOrd="12" destOrd="0" presId="urn:microsoft.com/office/officeart/2005/8/layout/list1"/>
    <dgm:cxn modelId="{8C8095A4-625C-4FDD-B8EB-1DDD3FB912AC}" type="presParOf" srcId="{FB5A7EA8-33A9-418F-AD03-5F952F42754F}" destId="{DAEE7463-1C11-4B40-A4D9-8F64F73294FC}" srcOrd="0" destOrd="0" presId="urn:microsoft.com/office/officeart/2005/8/layout/list1"/>
    <dgm:cxn modelId="{313D0CC0-AE00-442C-9A7D-63AE285D76E4}" type="presParOf" srcId="{FB5A7EA8-33A9-418F-AD03-5F952F42754F}" destId="{AE190FC7-333B-4E91-BD98-95B7A03136B7}" srcOrd="1" destOrd="0" presId="urn:microsoft.com/office/officeart/2005/8/layout/list1"/>
    <dgm:cxn modelId="{5E6120E3-481B-4649-B435-88DAE1BAA295}" type="presParOf" srcId="{22D20A5E-1C7F-45C3-A71E-599C4008EA33}" destId="{0C7248E8-66D5-49E7-A534-C999C8231A82}" srcOrd="13" destOrd="0" presId="urn:microsoft.com/office/officeart/2005/8/layout/list1"/>
    <dgm:cxn modelId="{412FD66B-9F49-4574-A1A8-1F4062F2B4E4}" type="presParOf" srcId="{22D20A5E-1C7F-45C3-A71E-599C4008EA33}" destId="{08489446-F520-499C-B0C0-2A2358A0CBF4}" srcOrd="14" destOrd="0" presId="urn:microsoft.com/office/officeart/2005/8/layout/list1"/>
    <dgm:cxn modelId="{55CC461A-AF7A-4D03-9DD7-8F87CB87ADD9}" type="presParOf" srcId="{22D20A5E-1C7F-45C3-A71E-599C4008EA33}" destId="{502945EF-2F45-40A6-8F25-37117892B0E3}" srcOrd="15" destOrd="0" presId="urn:microsoft.com/office/officeart/2005/8/layout/list1"/>
    <dgm:cxn modelId="{2C2391F0-E97A-4F54-B13E-D39721490697}" type="presParOf" srcId="{22D20A5E-1C7F-45C3-A71E-599C4008EA33}" destId="{FB00546D-684E-4B4C-AB71-E428ABDE6EDB}" srcOrd="16" destOrd="0" presId="urn:microsoft.com/office/officeart/2005/8/layout/list1"/>
    <dgm:cxn modelId="{FE2D3CBB-3D3F-41D2-A600-C528BA330D65}" type="presParOf" srcId="{FB00546D-684E-4B4C-AB71-E428ABDE6EDB}" destId="{A62AC5E4-691D-4258-AE3E-0805A32CDFBE}" srcOrd="0" destOrd="0" presId="urn:microsoft.com/office/officeart/2005/8/layout/list1"/>
    <dgm:cxn modelId="{1E2C483E-D67A-4B79-9145-4939A7BAFD00}" type="presParOf" srcId="{FB00546D-684E-4B4C-AB71-E428ABDE6EDB}" destId="{CC42FF75-3B1A-4018-96E4-1533CC578D42}" srcOrd="1" destOrd="0" presId="urn:microsoft.com/office/officeart/2005/8/layout/list1"/>
    <dgm:cxn modelId="{0EB21687-5ED6-4183-ADBD-14408A38E106}" type="presParOf" srcId="{22D20A5E-1C7F-45C3-A71E-599C4008EA33}" destId="{FA0E2C28-C1B8-4779-AEE1-20CD13C21F49}" srcOrd="17" destOrd="0" presId="urn:microsoft.com/office/officeart/2005/8/layout/list1"/>
    <dgm:cxn modelId="{CD65C7EA-6413-4929-9E2E-5B61182E16CF}" type="presParOf" srcId="{22D20A5E-1C7F-45C3-A71E-599C4008EA33}" destId="{A8A899CF-B690-48B5-971A-ED31CFB0BDF8}" srcOrd="18" destOrd="0" presId="urn:microsoft.com/office/officeart/2005/8/layout/list1"/>
    <dgm:cxn modelId="{A6CCDDC9-43C4-49AE-8285-1E036BE0DCDD}" type="presParOf" srcId="{22D20A5E-1C7F-45C3-A71E-599C4008EA33}" destId="{A584E984-0A45-4FEB-93B4-9FBCBAEB648D}" srcOrd="19" destOrd="0" presId="urn:microsoft.com/office/officeart/2005/8/layout/list1"/>
    <dgm:cxn modelId="{E0B02C68-0E2C-41DA-B979-472AA05E13F9}" type="presParOf" srcId="{22D20A5E-1C7F-45C3-A71E-599C4008EA33}" destId="{C46E22DD-2C69-42CA-BCF2-072FA91924CE}" srcOrd="20" destOrd="0" presId="urn:microsoft.com/office/officeart/2005/8/layout/list1"/>
    <dgm:cxn modelId="{C800ED5F-88E1-4BFF-A3C9-EAD8F8E1CC7B}" type="presParOf" srcId="{C46E22DD-2C69-42CA-BCF2-072FA91924CE}" destId="{B5E34281-560F-4FA2-B404-449700403A4C}" srcOrd="0" destOrd="0" presId="urn:microsoft.com/office/officeart/2005/8/layout/list1"/>
    <dgm:cxn modelId="{3CB3324A-EE9F-4856-9F50-9F2C90621DF0}" type="presParOf" srcId="{C46E22DD-2C69-42CA-BCF2-072FA91924CE}" destId="{34D347D7-BE55-4487-9505-275CF7FEFDFF}" srcOrd="1" destOrd="0" presId="urn:microsoft.com/office/officeart/2005/8/layout/list1"/>
    <dgm:cxn modelId="{BA9D8935-E43A-48CE-BB0E-A49599A667A6}" type="presParOf" srcId="{22D20A5E-1C7F-45C3-A71E-599C4008EA33}" destId="{6B985278-8C56-4DFC-BE84-7E6C1FE5AB1C}" srcOrd="21" destOrd="0" presId="urn:microsoft.com/office/officeart/2005/8/layout/list1"/>
    <dgm:cxn modelId="{3946AEED-3451-4716-A7A2-6724B21FE6D8}" type="presParOf" srcId="{22D20A5E-1C7F-45C3-A71E-599C4008EA33}" destId="{EFFAA53D-C729-4920-83DB-0E2F1D9775B3}" srcOrd="22" destOrd="0" presId="urn:microsoft.com/office/officeart/2005/8/layout/list1"/>
    <dgm:cxn modelId="{460C2A88-AEE7-4AAA-90F5-D47C280ED743}" type="presParOf" srcId="{22D20A5E-1C7F-45C3-A71E-599C4008EA33}" destId="{BF8380EC-146C-40A3-A48B-02FF7FC9EF23}" srcOrd="23" destOrd="0" presId="urn:microsoft.com/office/officeart/2005/8/layout/list1"/>
    <dgm:cxn modelId="{ED093708-AE03-4D8E-B71F-D7F12462FAA6}" type="presParOf" srcId="{22D20A5E-1C7F-45C3-A71E-599C4008EA33}" destId="{656CEF1D-63B3-436C-A5DF-37D8ADA279F6}" srcOrd="24" destOrd="0" presId="urn:microsoft.com/office/officeart/2005/8/layout/list1"/>
    <dgm:cxn modelId="{E03A5FE0-E982-4C3A-B428-DEE10BF8A75A}" type="presParOf" srcId="{656CEF1D-63B3-436C-A5DF-37D8ADA279F6}" destId="{90A2F372-C72A-4794-BA4C-4CC5A2423DE0}" srcOrd="0" destOrd="0" presId="urn:microsoft.com/office/officeart/2005/8/layout/list1"/>
    <dgm:cxn modelId="{B0F5B1BC-2869-4F60-B8D6-A2B11575FF05}" type="presParOf" srcId="{656CEF1D-63B3-436C-A5DF-37D8ADA279F6}" destId="{00B3677B-9BDB-4842-928D-ECA4420605EF}" srcOrd="1" destOrd="0" presId="urn:microsoft.com/office/officeart/2005/8/layout/list1"/>
    <dgm:cxn modelId="{FB21CBE2-C964-412C-B288-313370806F98}" type="presParOf" srcId="{22D20A5E-1C7F-45C3-A71E-599C4008EA33}" destId="{D9EB928B-640A-4724-BF00-EEBB156C378D}" srcOrd="25" destOrd="0" presId="urn:microsoft.com/office/officeart/2005/8/layout/list1"/>
    <dgm:cxn modelId="{DB0810CA-803A-41EB-A312-4783675A9B38}" type="presParOf" srcId="{22D20A5E-1C7F-45C3-A71E-599C4008EA33}" destId="{9D5A775C-FCBF-4A05-9FF9-281CED0104C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C6D872-D33B-49CA-8084-8B92C13FE9E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6AB32-4E3F-416C-95B4-1B0CF6F39645}">
      <dgm:prSet custT="1"/>
      <dgm:spPr>
        <a:solidFill>
          <a:schemeClr val="accent4">
            <a:lumMod val="50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n-US" sz="1200" b="1" dirty="0" smtClean="0"/>
            <a:t>You’ll want to test for:</a:t>
          </a:r>
          <a:endParaRPr lang="en-US" sz="1200" b="1" dirty="0"/>
        </a:p>
      </dgm:t>
    </dgm:pt>
    <dgm:pt modelId="{C3BDD149-46A3-4F37-ABF3-09BF2AE14481}" type="parTrans" cxnId="{BA25E431-B928-443C-8230-0531B3F6AF11}">
      <dgm:prSet/>
      <dgm:spPr/>
      <dgm:t>
        <a:bodyPr/>
        <a:lstStyle/>
        <a:p>
          <a:endParaRPr lang="en-US"/>
        </a:p>
      </dgm:t>
    </dgm:pt>
    <dgm:pt modelId="{320C8264-45D6-4BA2-9245-23CAD097952A}" type="sibTrans" cxnId="{BA25E431-B928-443C-8230-0531B3F6AF11}">
      <dgm:prSet/>
      <dgm:spPr/>
      <dgm:t>
        <a:bodyPr/>
        <a:lstStyle/>
        <a:p>
          <a:endParaRPr lang="en-US"/>
        </a:p>
      </dgm:t>
    </dgm:pt>
    <dgm:pt modelId="{50639E1F-A841-4615-94C2-39F303786686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200" b="1" dirty="0" smtClean="0"/>
            <a:t>The spectrum of pulse shapes</a:t>
          </a:r>
          <a:endParaRPr lang="en-US" sz="1200" b="1" dirty="0"/>
        </a:p>
      </dgm:t>
    </dgm:pt>
    <dgm:pt modelId="{970FF829-7BEA-445A-BB2F-86C1F9BF3D34}" type="parTrans" cxnId="{7F867FA0-15BD-4998-8864-DB33D793AD11}">
      <dgm:prSet/>
      <dgm:spPr/>
      <dgm:t>
        <a:bodyPr/>
        <a:lstStyle/>
        <a:p>
          <a:endParaRPr lang="en-US"/>
        </a:p>
      </dgm:t>
    </dgm:pt>
    <dgm:pt modelId="{9E6DF4B6-D4C2-4DF3-A063-B9605CC01C99}" type="sibTrans" cxnId="{7F867FA0-15BD-4998-8864-DB33D793AD11}">
      <dgm:prSet/>
      <dgm:spPr/>
      <dgm:t>
        <a:bodyPr/>
        <a:lstStyle/>
        <a:p>
          <a:endParaRPr lang="en-US"/>
        </a:p>
      </dgm:t>
    </dgm:pt>
    <dgm:pt modelId="{FFD5EDCF-656E-4415-820E-C51E678C9CE2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200" b="1" dirty="0" smtClean="0"/>
            <a:t>ECG wave measurements</a:t>
          </a:r>
          <a:endParaRPr lang="en-US" sz="1200" b="1" dirty="0"/>
        </a:p>
      </dgm:t>
    </dgm:pt>
    <dgm:pt modelId="{9B5D45E6-4C8B-4BD6-A085-FC8C1D8E33CD}" type="parTrans" cxnId="{9079E4B5-4E26-4567-930F-C3CBDA335542}">
      <dgm:prSet/>
      <dgm:spPr/>
      <dgm:t>
        <a:bodyPr/>
        <a:lstStyle/>
        <a:p>
          <a:endParaRPr lang="en-US"/>
        </a:p>
      </dgm:t>
    </dgm:pt>
    <dgm:pt modelId="{4275CC40-E3B1-476E-8EB3-E9A58FCEEB9E}" type="sibTrans" cxnId="{9079E4B5-4E26-4567-930F-C3CBDA335542}">
      <dgm:prSet/>
      <dgm:spPr/>
      <dgm:t>
        <a:bodyPr/>
        <a:lstStyle/>
        <a:p>
          <a:endParaRPr lang="en-US"/>
        </a:p>
      </dgm:t>
    </dgm:pt>
    <dgm:pt modelId="{798E8BAD-D011-4B33-8B6A-EC2DCD67FE63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200" b="1" dirty="0" smtClean="0"/>
            <a:t>Measured energy output</a:t>
          </a:r>
          <a:endParaRPr lang="en-US" sz="1200" b="1" dirty="0"/>
        </a:p>
      </dgm:t>
    </dgm:pt>
    <dgm:pt modelId="{471E7516-736E-468B-8D0F-B46C7FB8861A}" type="parTrans" cxnId="{15C39256-9F6E-4087-A508-28AE33143C26}">
      <dgm:prSet/>
      <dgm:spPr/>
      <dgm:t>
        <a:bodyPr/>
        <a:lstStyle/>
        <a:p>
          <a:endParaRPr lang="en-US"/>
        </a:p>
      </dgm:t>
    </dgm:pt>
    <dgm:pt modelId="{94AB2AC1-EDFF-4540-86D0-D105E416AEDA}" type="sibTrans" cxnId="{15C39256-9F6E-4087-A508-28AE33143C26}">
      <dgm:prSet/>
      <dgm:spPr/>
      <dgm:t>
        <a:bodyPr/>
        <a:lstStyle/>
        <a:p>
          <a:endParaRPr lang="en-US"/>
        </a:p>
      </dgm:t>
    </dgm:pt>
    <dgm:pt modelId="{64C741BF-C699-44AF-AABA-BCDA7C07FC31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200" b="1" dirty="0" smtClean="0"/>
            <a:t>Test automation is crucial in testing pacemakers to assure standardized clinical requirements.</a:t>
          </a:r>
          <a:endParaRPr lang="en-US" sz="1200" b="1" dirty="0"/>
        </a:p>
      </dgm:t>
    </dgm:pt>
    <dgm:pt modelId="{A8915EDE-EC71-4E2E-8AA3-F70A9DEACA1A}" type="parTrans" cxnId="{491B0987-053A-45FE-ADD4-2D7FDEFA90DD}">
      <dgm:prSet/>
      <dgm:spPr/>
      <dgm:t>
        <a:bodyPr/>
        <a:lstStyle/>
        <a:p>
          <a:endParaRPr lang="en-US"/>
        </a:p>
      </dgm:t>
    </dgm:pt>
    <dgm:pt modelId="{BAC2E0D1-493D-4CA4-8239-B65960D9F40F}" type="sibTrans" cxnId="{491B0987-053A-45FE-ADD4-2D7FDEFA90DD}">
      <dgm:prSet/>
      <dgm:spPr/>
      <dgm:t>
        <a:bodyPr/>
        <a:lstStyle/>
        <a:p>
          <a:endParaRPr lang="en-US"/>
        </a:p>
      </dgm:t>
    </dgm:pt>
    <dgm:pt modelId="{22D20A5E-1C7F-45C3-A71E-599C4008EA33}" type="pres">
      <dgm:prSet presAssocID="{C0C6D872-D33B-49CA-8084-8B92C13FE9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74B36-1F46-479E-A09F-DEFF24B77D01}" type="pres">
      <dgm:prSet presAssocID="{6E16AB32-4E3F-416C-95B4-1B0CF6F39645}" presName="parentLin" presStyleCnt="0"/>
      <dgm:spPr/>
    </dgm:pt>
    <dgm:pt modelId="{40B6B328-5069-4506-8954-3232EAC37824}" type="pres">
      <dgm:prSet presAssocID="{6E16AB32-4E3F-416C-95B4-1B0CF6F3964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5DA9DAB-FA5C-46FD-A84A-3D18C01DF0AB}" type="pres">
      <dgm:prSet presAssocID="{6E16AB32-4E3F-416C-95B4-1B0CF6F39645}" presName="parentText" presStyleLbl="node1" presStyleIdx="0" presStyleCnt="5" custLinFactNeighborX="-24528" custLinFactNeighborY="-43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C8A8-E399-4BD8-9B21-D0A35DB4EC6F}" type="pres">
      <dgm:prSet presAssocID="{6E16AB32-4E3F-416C-95B4-1B0CF6F39645}" presName="negativeSpace" presStyleCnt="0"/>
      <dgm:spPr/>
    </dgm:pt>
    <dgm:pt modelId="{39FB6F83-F49F-4DA7-889F-FF56FAE98902}" type="pres">
      <dgm:prSet presAssocID="{6E16AB32-4E3F-416C-95B4-1B0CF6F39645}" presName="childText" presStyleLbl="conFgAcc1" presStyleIdx="0" presStyleCnt="5">
        <dgm:presLayoutVars>
          <dgm:bulletEnabled val="1"/>
        </dgm:presLayoutVars>
      </dgm:prSet>
      <dgm:spPr/>
    </dgm:pt>
    <dgm:pt modelId="{6B51C27E-5754-440D-839C-2FBBB3FDCF4B}" type="pres">
      <dgm:prSet presAssocID="{320C8264-45D6-4BA2-9245-23CAD097952A}" presName="spaceBetweenRectangles" presStyleCnt="0"/>
      <dgm:spPr/>
    </dgm:pt>
    <dgm:pt modelId="{086D843B-7396-4F03-AD7A-46BB87AD8C1C}" type="pres">
      <dgm:prSet presAssocID="{50639E1F-A841-4615-94C2-39F303786686}" presName="parentLin" presStyleCnt="0"/>
      <dgm:spPr/>
    </dgm:pt>
    <dgm:pt modelId="{3AED6A16-B58E-4089-9561-37B9781DAF61}" type="pres">
      <dgm:prSet presAssocID="{50639E1F-A841-4615-94C2-39F30378668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2548FEF-C9C7-4B4B-8D51-0EA67006AE23}" type="pres">
      <dgm:prSet presAssocID="{50639E1F-A841-4615-94C2-39F3037866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0D8F5-832B-4F8C-B97D-B6892B5F5CA6}" type="pres">
      <dgm:prSet presAssocID="{50639E1F-A841-4615-94C2-39F303786686}" presName="negativeSpace" presStyleCnt="0"/>
      <dgm:spPr/>
    </dgm:pt>
    <dgm:pt modelId="{8979E7BB-A8F1-4056-AB46-4B394DB52278}" type="pres">
      <dgm:prSet presAssocID="{50639E1F-A841-4615-94C2-39F303786686}" presName="childText" presStyleLbl="conFgAcc1" presStyleIdx="1" presStyleCnt="5">
        <dgm:presLayoutVars>
          <dgm:bulletEnabled val="1"/>
        </dgm:presLayoutVars>
      </dgm:prSet>
      <dgm:spPr/>
    </dgm:pt>
    <dgm:pt modelId="{CD03129C-63A6-4297-9095-702E55FBB127}" type="pres">
      <dgm:prSet presAssocID="{9E6DF4B6-D4C2-4DF3-A063-B9605CC01C99}" presName="spaceBetweenRectangles" presStyleCnt="0"/>
      <dgm:spPr/>
    </dgm:pt>
    <dgm:pt modelId="{5EC1440E-883C-4882-A1F3-B0908F989E6C}" type="pres">
      <dgm:prSet presAssocID="{FFD5EDCF-656E-4415-820E-C51E678C9CE2}" presName="parentLin" presStyleCnt="0"/>
      <dgm:spPr/>
    </dgm:pt>
    <dgm:pt modelId="{42BD3CBF-E44F-4E20-A396-1D6C8AD572A9}" type="pres">
      <dgm:prSet presAssocID="{FFD5EDCF-656E-4415-820E-C51E678C9CE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16AF4AA-47A3-4553-B78A-DFEEA3ACBD02}" type="pres">
      <dgm:prSet presAssocID="{FFD5EDCF-656E-4415-820E-C51E678C9C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618FE-0D7F-4FA1-AE29-F73F4F2E8567}" type="pres">
      <dgm:prSet presAssocID="{FFD5EDCF-656E-4415-820E-C51E678C9CE2}" presName="negativeSpace" presStyleCnt="0"/>
      <dgm:spPr/>
    </dgm:pt>
    <dgm:pt modelId="{DD308764-AF70-4D8D-AF59-747AB5086BF1}" type="pres">
      <dgm:prSet presAssocID="{FFD5EDCF-656E-4415-820E-C51E678C9CE2}" presName="childText" presStyleLbl="conFgAcc1" presStyleIdx="2" presStyleCnt="5">
        <dgm:presLayoutVars>
          <dgm:bulletEnabled val="1"/>
        </dgm:presLayoutVars>
      </dgm:prSet>
      <dgm:spPr/>
    </dgm:pt>
    <dgm:pt modelId="{28F4EB3E-83E8-49F4-B637-0F2A1206F3AE}" type="pres">
      <dgm:prSet presAssocID="{4275CC40-E3B1-476E-8EB3-E9A58FCEEB9E}" presName="spaceBetweenRectangles" presStyleCnt="0"/>
      <dgm:spPr/>
    </dgm:pt>
    <dgm:pt modelId="{83611A26-6EF7-4212-8784-36E6E41CF108}" type="pres">
      <dgm:prSet presAssocID="{798E8BAD-D011-4B33-8B6A-EC2DCD67FE63}" presName="parentLin" presStyleCnt="0"/>
      <dgm:spPr/>
    </dgm:pt>
    <dgm:pt modelId="{3BFFDFC9-EBA0-4437-9D42-06A1C23202F1}" type="pres">
      <dgm:prSet presAssocID="{798E8BAD-D011-4B33-8B6A-EC2DCD67FE6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F98AA99-973D-441E-88E1-3FE2BBEC0E06}" type="pres">
      <dgm:prSet presAssocID="{798E8BAD-D011-4B33-8B6A-EC2DCD67FE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3C975-273B-49F3-8261-E82BBCA4F848}" type="pres">
      <dgm:prSet presAssocID="{798E8BAD-D011-4B33-8B6A-EC2DCD67FE63}" presName="negativeSpace" presStyleCnt="0"/>
      <dgm:spPr/>
    </dgm:pt>
    <dgm:pt modelId="{A0D51E2F-9524-40C7-A238-7EDE20D58D2A}" type="pres">
      <dgm:prSet presAssocID="{798E8BAD-D011-4B33-8B6A-EC2DCD67FE63}" presName="childText" presStyleLbl="conFgAcc1" presStyleIdx="3" presStyleCnt="5">
        <dgm:presLayoutVars>
          <dgm:bulletEnabled val="1"/>
        </dgm:presLayoutVars>
      </dgm:prSet>
      <dgm:spPr/>
    </dgm:pt>
    <dgm:pt modelId="{5AFF6726-13FD-452B-94F4-1E243830ECFB}" type="pres">
      <dgm:prSet presAssocID="{94AB2AC1-EDFF-4540-86D0-D105E416AEDA}" presName="spaceBetweenRectangles" presStyleCnt="0"/>
      <dgm:spPr/>
    </dgm:pt>
    <dgm:pt modelId="{5741C1F2-9013-4037-8832-16395CBC51AA}" type="pres">
      <dgm:prSet presAssocID="{64C741BF-C699-44AF-AABA-BCDA7C07FC31}" presName="parentLin" presStyleCnt="0"/>
      <dgm:spPr/>
    </dgm:pt>
    <dgm:pt modelId="{13441BA3-9279-48ED-B256-29F60D8CDB37}" type="pres">
      <dgm:prSet presAssocID="{64C741BF-C699-44AF-AABA-BCDA7C07FC3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A8D73B3-1474-4059-A3EE-802BDA4CF7F4}" type="pres">
      <dgm:prSet presAssocID="{64C741BF-C699-44AF-AABA-BCDA7C07FC3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41B9D-BF08-40EC-BA74-6EF8DF639056}" type="pres">
      <dgm:prSet presAssocID="{64C741BF-C699-44AF-AABA-BCDA7C07FC31}" presName="negativeSpace" presStyleCnt="0"/>
      <dgm:spPr/>
    </dgm:pt>
    <dgm:pt modelId="{DB84F767-8CED-4173-B8BC-70F6CE9F4F1D}" type="pres">
      <dgm:prSet presAssocID="{64C741BF-C699-44AF-AABA-BCDA7C07FC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3942F75-F7A8-4AA5-8D25-355767F30B79}" type="presOf" srcId="{64C741BF-C699-44AF-AABA-BCDA7C07FC31}" destId="{13441BA3-9279-48ED-B256-29F60D8CDB37}" srcOrd="0" destOrd="0" presId="urn:microsoft.com/office/officeart/2005/8/layout/list1"/>
    <dgm:cxn modelId="{9079E4B5-4E26-4567-930F-C3CBDA335542}" srcId="{C0C6D872-D33B-49CA-8084-8B92C13FE9E3}" destId="{FFD5EDCF-656E-4415-820E-C51E678C9CE2}" srcOrd="2" destOrd="0" parTransId="{9B5D45E6-4C8B-4BD6-A085-FC8C1D8E33CD}" sibTransId="{4275CC40-E3B1-476E-8EB3-E9A58FCEEB9E}"/>
    <dgm:cxn modelId="{BA25E431-B928-443C-8230-0531B3F6AF11}" srcId="{C0C6D872-D33B-49CA-8084-8B92C13FE9E3}" destId="{6E16AB32-4E3F-416C-95B4-1B0CF6F39645}" srcOrd="0" destOrd="0" parTransId="{C3BDD149-46A3-4F37-ABF3-09BF2AE14481}" sibTransId="{320C8264-45D6-4BA2-9245-23CAD097952A}"/>
    <dgm:cxn modelId="{70E87C77-BEE9-45BD-A8CD-918BCFC5BA48}" type="presOf" srcId="{50639E1F-A841-4615-94C2-39F303786686}" destId="{3AED6A16-B58E-4089-9561-37B9781DAF61}" srcOrd="0" destOrd="0" presId="urn:microsoft.com/office/officeart/2005/8/layout/list1"/>
    <dgm:cxn modelId="{BE8FDD86-7EFF-434E-B5CB-663E15AAE59C}" type="presOf" srcId="{6E16AB32-4E3F-416C-95B4-1B0CF6F39645}" destId="{C5DA9DAB-FA5C-46FD-A84A-3D18C01DF0AB}" srcOrd="1" destOrd="0" presId="urn:microsoft.com/office/officeart/2005/8/layout/list1"/>
    <dgm:cxn modelId="{9229219C-EDE9-4517-B0EA-18F3FCAEB161}" type="presOf" srcId="{798E8BAD-D011-4B33-8B6A-EC2DCD67FE63}" destId="{3BFFDFC9-EBA0-4437-9D42-06A1C23202F1}" srcOrd="0" destOrd="0" presId="urn:microsoft.com/office/officeart/2005/8/layout/list1"/>
    <dgm:cxn modelId="{15C39256-9F6E-4087-A508-28AE33143C26}" srcId="{C0C6D872-D33B-49CA-8084-8B92C13FE9E3}" destId="{798E8BAD-D011-4B33-8B6A-EC2DCD67FE63}" srcOrd="3" destOrd="0" parTransId="{471E7516-736E-468B-8D0F-B46C7FB8861A}" sibTransId="{94AB2AC1-EDFF-4540-86D0-D105E416AEDA}"/>
    <dgm:cxn modelId="{7F867FA0-15BD-4998-8864-DB33D793AD11}" srcId="{C0C6D872-D33B-49CA-8084-8B92C13FE9E3}" destId="{50639E1F-A841-4615-94C2-39F303786686}" srcOrd="1" destOrd="0" parTransId="{970FF829-7BEA-445A-BB2F-86C1F9BF3D34}" sibTransId="{9E6DF4B6-D4C2-4DF3-A063-B9605CC01C99}"/>
    <dgm:cxn modelId="{B3F8B2A2-A0B0-4EB8-98A5-D8CD62EEF500}" type="presOf" srcId="{64C741BF-C699-44AF-AABA-BCDA7C07FC31}" destId="{FA8D73B3-1474-4059-A3EE-802BDA4CF7F4}" srcOrd="1" destOrd="0" presId="urn:microsoft.com/office/officeart/2005/8/layout/list1"/>
    <dgm:cxn modelId="{3045A93F-5A07-4907-8336-874835DE29F0}" type="presOf" srcId="{C0C6D872-D33B-49CA-8084-8B92C13FE9E3}" destId="{22D20A5E-1C7F-45C3-A71E-599C4008EA33}" srcOrd="0" destOrd="0" presId="urn:microsoft.com/office/officeart/2005/8/layout/list1"/>
    <dgm:cxn modelId="{9F9FEEDC-48BB-431D-81AA-81DBB58D980F}" type="presOf" srcId="{6E16AB32-4E3F-416C-95B4-1B0CF6F39645}" destId="{40B6B328-5069-4506-8954-3232EAC37824}" srcOrd="0" destOrd="0" presId="urn:microsoft.com/office/officeart/2005/8/layout/list1"/>
    <dgm:cxn modelId="{491B0987-053A-45FE-ADD4-2D7FDEFA90DD}" srcId="{C0C6D872-D33B-49CA-8084-8B92C13FE9E3}" destId="{64C741BF-C699-44AF-AABA-BCDA7C07FC31}" srcOrd="4" destOrd="0" parTransId="{A8915EDE-EC71-4E2E-8AA3-F70A9DEACA1A}" sibTransId="{BAC2E0D1-493D-4CA4-8239-B65960D9F40F}"/>
    <dgm:cxn modelId="{83D6E136-2BCF-4B84-BF5E-FB71CB02FB15}" type="presOf" srcId="{FFD5EDCF-656E-4415-820E-C51E678C9CE2}" destId="{42BD3CBF-E44F-4E20-A396-1D6C8AD572A9}" srcOrd="0" destOrd="0" presId="urn:microsoft.com/office/officeart/2005/8/layout/list1"/>
    <dgm:cxn modelId="{5639E2DC-4055-4498-8AB1-698AC683D812}" type="presOf" srcId="{50639E1F-A841-4615-94C2-39F303786686}" destId="{B2548FEF-C9C7-4B4B-8D51-0EA67006AE23}" srcOrd="1" destOrd="0" presId="urn:microsoft.com/office/officeart/2005/8/layout/list1"/>
    <dgm:cxn modelId="{58D9ADA9-E802-4457-98AB-2F8FE0BFF862}" type="presOf" srcId="{FFD5EDCF-656E-4415-820E-C51E678C9CE2}" destId="{216AF4AA-47A3-4553-B78A-DFEEA3ACBD02}" srcOrd="1" destOrd="0" presId="urn:microsoft.com/office/officeart/2005/8/layout/list1"/>
    <dgm:cxn modelId="{D011B14E-3B98-4E80-8EC2-7C6DFBC9E100}" type="presOf" srcId="{798E8BAD-D011-4B33-8B6A-EC2DCD67FE63}" destId="{4F98AA99-973D-441E-88E1-3FE2BBEC0E06}" srcOrd="1" destOrd="0" presId="urn:microsoft.com/office/officeart/2005/8/layout/list1"/>
    <dgm:cxn modelId="{40C1E415-2DF5-4296-BB4E-DF63F1A72276}" type="presParOf" srcId="{22D20A5E-1C7F-45C3-A71E-599C4008EA33}" destId="{E6774B36-1F46-479E-A09F-DEFF24B77D01}" srcOrd="0" destOrd="0" presId="urn:microsoft.com/office/officeart/2005/8/layout/list1"/>
    <dgm:cxn modelId="{A7ECC211-190E-456E-8A47-B5392793F25F}" type="presParOf" srcId="{E6774B36-1F46-479E-A09F-DEFF24B77D01}" destId="{40B6B328-5069-4506-8954-3232EAC37824}" srcOrd="0" destOrd="0" presId="urn:microsoft.com/office/officeart/2005/8/layout/list1"/>
    <dgm:cxn modelId="{AA07666A-9341-47CC-880B-F683FC2430C2}" type="presParOf" srcId="{E6774B36-1F46-479E-A09F-DEFF24B77D01}" destId="{C5DA9DAB-FA5C-46FD-A84A-3D18C01DF0AB}" srcOrd="1" destOrd="0" presId="urn:microsoft.com/office/officeart/2005/8/layout/list1"/>
    <dgm:cxn modelId="{002A1C53-ADE8-4C70-9007-C6D16B09A1C0}" type="presParOf" srcId="{22D20A5E-1C7F-45C3-A71E-599C4008EA33}" destId="{4D37C8A8-E399-4BD8-9B21-D0A35DB4EC6F}" srcOrd="1" destOrd="0" presId="urn:microsoft.com/office/officeart/2005/8/layout/list1"/>
    <dgm:cxn modelId="{14F861D8-A9A1-46AE-B87F-680CC5DCC908}" type="presParOf" srcId="{22D20A5E-1C7F-45C3-A71E-599C4008EA33}" destId="{39FB6F83-F49F-4DA7-889F-FF56FAE98902}" srcOrd="2" destOrd="0" presId="urn:microsoft.com/office/officeart/2005/8/layout/list1"/>
    <dgm:cxn modelId="{6F0D8C09-9603-425C-BB33-921D8F736387}" type="presParOf" srcId="{22D20A5E-1C7F-45C3-A71E-599C4008EA33}" destId="{6B51C27E-5754-440D-839C-2FBBB3FDCF4B}" srcOrd="3" destOrd="0" presId="urn:microsoft.com/office/officeart/2005/8/layout/list1"/>
    <dgm:cxn modelId="{1748BD7A-5172-4668-949B-CC1706301292}" type="presParOf" srcId="{22D20A5E-1C7F-45C3-A71E-599C4008EA33}" destId="{086D843B-7396-4F03-AD7A-46BB87AD8C1C}" srcOrd="4" destOrd="0" presId="urn:microsoft.com/office/officeart/2005/8/layout/list1"/>
    <dgm:cxn modelId="{B8D1B442-3292-4072-A516-59CC40B8AE3F}" type="presParOf" srcId="{086D843B-7396-4F03-AD7A-46BB87AD8C1C}" destId="{3AED6A16-B58E-4089-9561-37B9781DAF61}" srcOrd="0" destOrd="0" presId="urn:microsoft.com/office/officeart/2005/8/layout/list1"/>
    <dgm:cxn modelId="{835DEB12-55A2-4311-8F78-912AEA17687F}" type="presParOf" srcId="{086D843B-7396-4F03-AD7A-46BB87AD8C1C}" destId="{B2548FEF-C9C7-4B4B-8D51-0EA67006AE23}" srcOrd="1" destOrd="0" presId="urn:microsoft.com/office/officeart/2005/8/layout/list1"/>
    <dgm:cxn modelId="{ABBB8739-09B9-408F-9570-D5D026D84068}" type="presParOf" srcId="{22D20A5E-1C7F-45C3-A71E-599C4008EA33}" destId="{2170D8F5-832B-4F8C-B97D-B6892B5F5CA6}" srcOrd="5" destOrd="0" presId="urn:microsoft.com/office/officeart/2005/8/layout/list1"/>
    <dgm:cxn modelId="{2D4BEF22-E453-49EB-AAF5-EBD2458B9726}" type="presParOf" srcId="{22D20A5E-1C7F-45C3-A71E-599C4008EA33}" destId="{8979E7BB-A8F1-4056-AB46-4B394DB52278}" srcOrd="6" destOrd="0" presId="urn:microsoft.com/office/officeart/2005/8/layout/list1"/>
    <dgm:cxn modelId="{066CD2BD-34BB-4EF3-9D58-D91C294EBD09}" type="presParOf" srcId="{22D20A5E-1C7F-45C3-A71E-599C4008EA33}" destId="{CD03129C-63A6-4297-9095-702E55FBB127}" srcOrd="7" destOrd="0" presId="urn:microsoft.com/office/officeart/2005/8/layout/list1"/>
    <dgm:cxn modelId="{81DED25B-47F0-4446-B4D5-EC654D9CE581}" type="presParOf" srcId="{22D20A5E-1C7F-45C3-A71E-599C4008EA33}" destId="{5EC1440E-883C-4882-A1F3-B0908F989E6C}" srcOrd="8" destOrd="0" presId="urn:microsoft.com/office/officeart/2005/8/layout/list1"/>
    <dgm:cxn modelId="{4BF934C9-33F0-40AF-B3EE-7AE91D28A93C}" type="presParOf" srcId="{5EC1440E-883C-4882-A1F3-B0908F989E6C}" destId="{42BD3CBF-E44F-4E20-A396-1D6C8AD572A9}" srcOrd="0" destOrd="0" presId="urn:microsoft.com/office/officeart/2005/8/layout/list1"/>
    <dgm:cxn modelId="{E895952D-DA68-4AD8-8B0D-14672533F82A}" type="presParOf" srcId="{5EC1440E-883C-4882-A1F3-B0908F989E6C}" destId="{216AF4AA-47A3-4553-B78A-DFEEA3ACBD02}" srcOrd="1" destOrd="0" presId="urn:microsoft.com/office/officeart/2005/8/layout/list1"/>
    <dgm:cxn modelId="{AF55D939-9110-41D7-B5CA-3FD339365238}" type="presParOf" srcId="{22D20A5E-1C7F-45C3-A71E-599C4008EA33}" destId="{529618FE-0D7F-4FA1-AE29-F73F4F2E8567}" srcOrd="9" destOrd="0" presId="urn:microsoft.com/office/officeart/2005/8/layout/list1"/>
    <dgm:cxn modelId="{52D7FF93-7D8F-49AF-974A-EA57AF9E9564}" type="presParOf" srcId="{22D20A5E-1C7F-45C3-A71E-599C4008EA33}" destId="{DD308764-AF70-4D8D-AF59-747AB5086BF1}" srcOrd="10" destOrd="0" presId="urn:microsoft.com/office/officeart/2005/8/layout/list1"/>
    <dgm:cxn modelId="{1C3AB36F-DAD7-4AF4-B737-C03846057394}" type="presParOf" srcId="{22D20A5E-1C7F-45C3-A71E-599C4008EA33}" destId="{28F4EB3E-83E8-49F4-B637-0F2A1206F3AE}" srcOrd="11" destOrd="0" presId="urn:microsoft.com/office/officeart/2005/8/layout/list1"/>
    <dgm:cxn modelId="{93E5483F-24B9-4305-BD3D-B570C8292800}" type="presParOf" srcId="{22D20A5E-1C7F-45C3-A71E-599C4008EA33}" destId="{83611A26-6EF7-4212-8784-36E6E41CF108}" srcOrd="12" destOrd="0" presId="urn:microsoft.com/office/officeart/2005/8/layout/list1"/>
    <dgm:cxn modelId="{1B485968-733D-45D9-AC64-2130CDBA6706}" type="presParOf" srcId="{83611A26-6EF7-4212-8784-36E6E41CF108}" destId="{3BFFDFC9-EBA0-4437-9D42-06A1C23202F1}" srcOrd="0" destOrd="0" presId="urn:microsoft.com/office/officeart/2005/8/layout/list1"/>
    <dgm:cxn modelId="{912982D8-39B1-4741-B0CD-6032557BC683}" type="presParOf" srcId="{83611A26-6EF7-4212-8784-36E6E41CF108}" destId="{4F98AA99-973D-441E-88E1-3FE2BBEC0E06}" srcOrd="1" destOrd="0" presId="urn:microsoft.com/office/officeart/2005/8/layout/list1"/>
    <dgm:cxn modelId="{CDF17CD6-C913-4085-A704-44B7D9A4E3F1}" type="presParOf" srcId="{22D20A5E-1C7F-45C3-A71E-599C4008EA33}" destId="{AF63C975-273B-49F3-8261-E82BBCA4F848}" srcOrd="13" destOrd="0" presId="urn:microsoft.com/office/officeart/2005/8/layout/list1"/>
    <dgm:cxn modelId="{54F7BB68-348A-49FB-AF1A-90E6BF1A251A}" type="presParOf" srcId="{22D20A5E-1C7F-45C3-A71E-599C4008EA33}" destId="{A0D51E2F-9524-40C7-A238-7EDE20D58D2A}" srcOrd="14" destOrd="0" presId="urn:microsoft.com/office/officeart/2005/8/layout/list1"/>
    <dgm:cxn modelId="{C12038B4-34BB-4282-9C85-A82A7C5DDE76}" type="presParOf" srcId="{22D20A5E-1C7F-45C3-A71E-599C4008EA33}" destId="{5AFF6726-13FD-452B-94F4-1E243830ECFB}" srcOrd="15" destOrd="0" presId="urn:microsoft.com/office/officeart/2005/8/layout/list1"/>
    <dgm:cxn modelId="{E74DA2C6-10BD-4F4E-A204-8F45E9B1D1B3}" type="presParOf" srcId="{22D20A5E-1C7F-45C3-A71E-599C4008EA33}" destId="{5741C1F2-9013-4037-8832-16395CBC51AA}" srcOrd="16" destOrd="0" presId="urn:microsoft.com/office/officeart/2005/8/layout/list1"/>
    <dgm:cxn modelId="{9981E390-A864-4412-B68B-D8AAA82BD604}" type="presParOf" srcId="{5741C1F2-9013-4037-8832-16395CBC51AA}" destId="{13441BA3-9279-48ED-B256-29F60D8CDB37}" srcOrd="0" destOrd="0" presId="urn:microsoft.com/office/officeart/2005/8/layout/list1"/>
    <dgm:cxn modelId="{944BB4C6-7177-4043-9F1D-EFBDCED9DA75}" type="presParOf" srcId="{5741C1F2-9013-4037-8832-16395CBC51AA}" destId="{FA8D73B3-1474-4059-A3EE-802BDA4CF7F4}" srcOrd="1" destOrd="0" presId="urn:microsoft.com/office/officeart/2005/8/layout/list1"/>
    <dgm:cxn modelId="{533FE0C1-2C12-41E6-88B5-1C25392F8A8D}" type="presParOf" srcId="{22D20A5E-1C7F-45C3-A71E-599C4008EA33}" destId="{1F141B9D-BF08-40EC-BA74-6EF8DF639056}" srcOrd="17" destOrd="0" presId="urn:microsoft.com/office/officeart/2005/8/layout/list1"/>
    <dgm:cxn modelId="{E7D40AAF-0491-4C19-808A-D35099ADFAE4}" type="presParOf" srcId="{22D20A5E-1C7F-45C3-A71E-599C4008EA33}" destId="{DB84F767-8CED-4173-B8BC-70F6CE9F4F1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8D7992-06C3-4B0A-8BEF-257E1394C8F5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C265A-3990-4B02-81C2-A7B88466A412}">
      <dgm:prSet custT="1"/>
      <dgm:spPr>
        <a:solidFill>
          <a:schemeClr val="accent4">
            <a:lumMod val="75000"/>
          </a:schemeClr>
        </a:solidFill>
        <a:ln w="190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050" b="1" dirty="0" smtClean="0"/>
            <a:t>The primary required attribute is accuracy. Test for in depth fitness analysis that includes the elimination of such deficiencies as:</a:t>
          </a:r>
          <a:endParaRPr lang="en-US" sz="1050" b="1" dirty="0"/>
        </a:p>
      </dgm:t>
    </dgm:pt>
    <dgm:pt modelId="{CC57FF04-2F2E-492B-97F4-59BF38159BA7}" type="parTrans" cxnId="{0169E6B6-F5E8-4753-BDB8-FBFE095C4DE5}">
      <dgm:prSet/>
      <dgm:spPr/>
      <dgm:t>
        <a:bodyPr/>
        <a:lstStyle/>
        <a:p>
          <a:endParaRPr lang="en-US"/>
        </a:p>
      </dgm:t>
    </dgm:pt>
    <dgm:pt modelId="{6726C1DA-85D4-4B07-8841-CB63B3A49484}" type="sibTrans" cxnId="{0169E6B6-F5E8-4753-BDB8-FBFE095C4DE5}">
      <dgm:prSet/>
      <dgm:spPr/>
      <dgm:t>
        <a:bodyPr/>
        <a:lstStyle/>
        <a:p>
          <a:endParaRPr lang="en-US"/>
        </a:p>
      </dgm:t>
    </dgm:pt>
    <dgm:pt modelId="{856DFDC2-7760-4D9B-9507-20A87CB1C088}">
      <dgm:prSet custT="1"/>
      <dgm:spPr>
        <a:ln w="190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050" b="1" dirty="0" smtClean="0"/>
            <a:t>Overestimated or underestimated performance</a:t>
          </a:r>
          <a:endParaRPr lang="en-US" sz="1050" b="1" dirty="0"/>
        </a:p>
      </dgm:t>
    </dgm:pt>
    <dgm:pt modelId="{BAC8A699-B927-4CF6-956C-9F7B9A56B630}" type="parTrans" cxnId="{BC1070EB-7A31-4EFD-BF6F-B729C6DCB944}">
      <dgm:prSet/>
      <dgm:spPr/>
      <dgm:t>
        <a:bodyPr/>
        <a:lstStyle/>
        <a:p>
          <a:endParaRPr lang="en-US"/>
        </a:p>
      </dgm:t>
    </dgm:pt>
    <dgm:pt modelId="{E4F7EDA6-09C8-44BE-84A7-DAD678E77814}" type="sibTrans" cxnId="{BC1070EB-7A31-4EFD-BF6F-B729C6DCB944}">
      <dgm:prSet/>
      <dgm:spPr/>
      <dgm:t>
        <a:bodyPr/>
        <a:lstStyle/>
        <a:p>
          <a:endParaRPr lang="en-US"/>
        </a:p>
      </dgm:t>
    </dgm:pt>
    <dgm:pt modelId="{DFDEDBC1-6C36-46C9-A457-28783806739F}">
      <dgm:prSet custT="1"/>
      <dgm:spPr>
        <a:ln w="190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050" b="1" dirty="0" smtClean="0"/>
            <a:t>Overestimated or underestimated calories</a:t>
          </a:r>
          <a:endParaRPr lang="en-US" sz="1050" b="1" dirty="0"/>
        </a:p>
      </dgm:t>
    </dgm:pt>
    <dgm:pt modelId="{5348C364-7084-43D1-AC61-CECF1E4DC4AB}" type="parTrans" cxnId="{A0B0546B-C9B7-4678-A5A4-A117AF591330}">
      <dgm:prSet/>
      <dgm:spPr/>
      <dgm:t>
        <a:bodyPr/>
        <a:lstStyle/>
        <a:p>
          <a:endParaRPr lang="en-US"/>
        </a:p>
      </dgm:t>
    </dgm:pt>
    <dgm:pt modelId="{24CDB86C-8E57-45CD-BD30-C728DE822F3C}" type="sibTrans" cxnId="{A0B0546B-C9B7-4678-A5A4-A117AF591330}">
      <dgm:prSet/>
      <dgm:spPr/>
      <dgm:t>
        <a:bodyPr/>
        <a:lstStyle/>
        <a:p>
          <a:endParaRPr lang="en-US"/>
        </a:p>
      </dgm:t>
    </dgm:pt>
    <dgm:pt modelId="{35D83697-A574-487A-A227-EBAEA2893A7A}">
      <dgm:prSet custT="1"/>
      <dgm:spPr>
        <a:ln w="190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050" b="1" dirty="0" smtClean="0"/>
            <a:t>Lack of useful features</a:t>
          </a:r>
          <a:endParaRPr lang="en-US" sz="1050" b="1" dirty="0"/>
        </a:p>
      </dgm:t>
    </dgm:pt>
    <dgm:pt modelId="{E7CF2FA4-D86A-4E43-9033-D18978DE212D}" type="parTrans" cxnId="{8A54165B-DFBE-497A-A2AD-23AD3853DB16}">
      <dgm:prSet/>
      <dgm:spPr/>
      <dgm:t>
        <a:bodyPr/>
        <a:lstStyle/>
        <a:p>
          <a:endParaRPr lang="en-US"/>
        </a:p>
      </dgm:t>
    </dgm:pt>
    <dgm:pt modelId="{8A46F537-BFB8-4267-9922-22BE8FF0D336}" type="sibTrans" cxnId="{8A54165B-DFBE-497A-A2AD-23AD3853DB16}">
      <dgm:prSet/>
      <dgm:spPr/>
      <dgm:t>
        <a:bodyPr/>
        <a:lstStyle/>
        <a:p>
          <a:endParaRPr lang="en-US"/>
        </a:p>
      </dgm:t>
    </dgm:pt>
    <dgm:pt modelId="{759F1AB0-C89C-4FE5-9A61-27C6ED0FB6C6}">
      <dgm:prSet custT="1"/>
      <dgm:spPr>
        <a:ln w="190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050" b="1" dirty="0" smtClean="0"/>
            <a:t>Overestimated or underestimated distances</a:t>
          </a:r>
          <a:endParaRPr lang="en-US" sz="1050" b="1" dirty="0"/>
        </a:p>
      </dgm:t>
    </dgm:pt>
    <dgm:pt modelId="{DDEE42DA-61A9-4BB1-BBAF-91155E0869EF}" type="parTrans" cxnId="{52F7B3CC-547F-4969-9D69-5384F70FDAEA}">
      <dgm:prSet/>
      <dgm:spPr/>
      <dgm:t>
        <a:bodyPr/>
        <a:lstStyle/>
        <a:p>
          <a:endParaRPr lang="en-US"/>
        </a:p>
      </dgm:t>
    </dgm:pt>
    <dgm:pt modelId="{FE96C929-BCE5-408C-861E-9AB92B5B17F8}" type="sibTrans" cxnId="{52F7B3CC-547F-4969-9D69-5384F70FDAEA}">
      <dgm:prSet/>
      <dgm:spPr/>
      <dgm:t>
        <a:bodyPr/>
        <a:lstStyle/>
        <a:p>
          <a:endParaRPr lang="en-US"/>
        </a:p>
      </dgm:t>
    </dgm:pt>
    <dgm:pt modelId="{11E2E5FE-D28E-4575-814D-D9D6F2AA0899}">
      <dgm:prSet custT="1"/>
      <dgm:spPr>
        <a:ln w="190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050" b="1" dirty="0" smtClean="0"/>
            <a:t>Overall tracking accuracy</a:t>
          </a:r>
          <a:endParaRPr lang="en-US" sz="1050" b="1" dirty="0"/>
        </a:p>
      </dgm:t>
    </dgm:pt>
    <dgm:pt modelId="{EDA565AC-8D9B-44DC-9DB0-45F2C963A5D7}" type="parTrans" cxnId="{5AFD51E0-575C-4582-98C8-935FB2232856}">
      <dgm:prSet/>
      <dgm:spPr/>
      <dgm:t>
        <a:bodyPr/>
        <a:lstStyle/>
        <a:p>
          <a:endParaRPr lang="en-US"/>
        </a:p>
      </dgm:t>
    </dgm:pt>
    <dgm:pt modelId="{504B779B-A7D5-4207-985A-834CA60C51A2}" type="sibTrans" cxnId="{5AFD51E0-575C-4582-98C8-935FB2232856}">
      <dgm:prSet/>
      <dgm:spPr/>
      <dgm:t>
        <a:bodyPr/>
        <a:lstStyle/>
        <a:p>
          <a:endParaRPr lang="en-US"/>
        </a:p>
      </dgm:t>
    </dgm:pt>
    <dgm:pt modelId="{5F5B14C2-BB8C-4E6C-9166-D9A10AB4966D}">
      <dgm:prSet custT="1"/>
      <dgm:spPr>
        <a:ln w="190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050" b="1" dirty="0" smtClean="0"/>
            <a:t>Testing is performed using various scenarios that virtually duplicate normal usage.</a:t>
          </a:r>
          <a:endParaRPr lang="en-US" sz="1050" b="1" dirty="0"/>
        </a:p>
      </dgm:t>
    </dgm:pt>
    <dgm:pt modelId="{FDE64C87-BD2A-4F1D-B7F4-31AD2DC454A7}" type="parTrans" cxnId="{B3C6B163-F1DE-4DCE-AF03-3AA6A9273B99}">
      <dgm:prSet/>
      <dgm:spPr/>
      <dgm:t>
        <a:bodyPr/>
        <a:lstStyle/>
        <a:p>
          <a:endParaRPr lang="en-US"/>
        </a:p>
      </dgm:t>
    </dgm:pt>
    <dgm:pt modelId="{3E3B5E8C-757E-481A-A6AA-A9AE3A01EB25}" type="sibTrans" cxnId="{B3C6B163-F1DE-4DCE-AF03-3AA6A9273B99}">
      <dgm:prSet/>
      <dgm:spPr/>
      <dgm:t>
        <a:bodyPr/>
        <a:lstStyle/>
        <a:p>
          <a:endParaRPr lang="en-US"/>
        </a:p>
      </dgm:t>
    </dgm:pt>
    <dgm:pt modelId="{EEA8C90E-E4F6-4B9A-B170-1B2093B97063}" type="pres">
      <dgm:prSet presAssocID="{6F8D7992-06C3-4B0A-8BEF-257E1394C8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D49D5-65F5-4D88-AF7B-CAEE61C45656}" type="pres">
      <dgm:prSet presAssocID="{98AC265A-3990-4B02-81C2-A7B88466A412}" presName="parentLin" presStyleCnt="0"/>
      <dgm:spPr/>
    </dgm:pt>
    <dgm:pt modelId="{D9C9BCBD-45CA-4014-AC9F-C64AC0492A98}" type="pres">
      <dgm:prSet presAssocID="{98AC265A-3990-4B02-81C2-A7B88466A412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A3DDABE8-CDC1-4B65-A837-56977DE4487A}" type="pres">
      <dgm:prSet presAssocID="{98AC265A-3990-4B02-81C2-A7B88466A412}" presName="parentText" presStyleLbl="node1" presStyleIdx="0" presStyleCnt="7" custScaleX="1283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83758-DF43-4222-AD67-9618523C1F7F}" type="pres">
      <dgm:prSet presAssocID="{98AC265A-3990-4B02-81C2-A7B88466A412}" presName="negativeSpace" presStyleCnt="0"/>
      <dgm:spPr/>
    </dgm:pt>
    <dgm:pt modelId="{708FBF9D-D788-42D8-BC76-A78F75B59B65}" type="pres">
      <dgm:prSet presAssocID="{98AC265A-3990-4B02-81C2-A7B88466A412}" presName="childText" presStyleLbl="conFgAcc1" presStyleIdx="0" presStyleCnt="7">
        <dgm:presLayoutVars>
          <dgm:bulletEnabled val="1"/>
        </dgm:presLayoutVars>
      </dgm:prSet>
      <dgm:spPr/>
    </dgm:pt>
    <dgm:pt modelId="{71651A21-C601-4AE3-8F90-024B31200E56}" type="pres">
      <dgm:prSet presAssocID="{6726C1DA-85D4-4B07-8841-CB63B3A49484}" presName="spaceBetweenRectangles" presStyleCnt="0"/>
      <dgm:spPr/>
    </dgm:pt>
    <dgm:pt modelId="{C5286DA8-A391-4248-B060-90D0FA651FBC}" type="pres">
      <dgm:prSet presAssocID="{856DFDC2-7760-4D9B-9507-20A87CB1C088}" presName="parentLin" presStyleCnt="0"/>
      <dgm:spPr/>
    </dgm:pt>
    <dgm:pt modelId="{0BA7ABF8-3828-4117-9D14-8D279AFFD996}" type="pres">
      <dgm:prSet presAssocID="{856DFDC2-7760-4D9B-9507-20A87CB1C08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8041BA22-6FE4-4EF2-9AA6-9E651B6F7CA8}" type="pres">
      <dgm:prSet presAssocID="{856DFDC2-7760-4D9B-9507-20A87CB1C088}" presName="parentText" presStyleLbl="node1" presStyleIdx="1" presStyleCnt="7" custScaleX="1283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35963-B98F-4EE8-A159-27382B946104}" type="pres">
      <dgm:prSet presAssocID="{856DFDC2-7760-4D9B-9507-20A87CB1C088}" presName="negativeSpace" presStyleCnt="0"/>
      <dgm:spPr/>
    </dgm:pt>
    <dgm:pt modelId="{A5CB2FEE-23E5-4F20-9C6A-D8D7D7200F0C}" type="pres">
      <dgm:prSet presAssocID="{856DFDC2-7760-4D9B-9507-20A87CB1C088}" presName="childText" presStyleLbl="conFgAcc1" presStyleIdx="1" presStyleCnt="7">
        <dgm:presLayoutVars>
          <dgm:bulletEnabled val="1"/>
        </dgm:presLayoutVars>
      </dgm:prSet>
      <dgm:spPr/>
    </dgm:pt>
    <dgm:pt modelId="{19562DAA-F8BA-470C-92C4-1CFE1B71FCB3}" type="pres">
      <dgm:prSet presAssocID="{E4F7EDA6-09C8-44BE-84A7-DAD678E77814}" presName="spaceBetweenRectangles" presStyleCnt="0"/>
      <dgm:spPr/>
    </dgm:pt>
    <dgm:pt modelId="{4AC51018-9BC8-4F7C-85B7-889E70375D11}" type="pres">
      <dgm:prSet presAssocID="{DFDEDBC1-6C36-46C9-A457-28783806739F}" presName="parentLin" presStyleCnt="0"/>
      <dgm:spPr/>
    </dgm:pt>
    <dgm:pt modelId="{A75E8C5A-4E2C-4ABE-8E05-AC49656E5BB0}" type="pres">
      <dgm:prSet presAssocID="{DFDEDBC1-6C36-46C9-A457-28783806739F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ACC3A81A-989A-4C4D-95C2-B2E00CBFBA78}" type="pres">
      <dgm:prSet presAssocID="{DFDEDBC1-6C36-46C9-A457-28783806739F}" presName="parentText" presStyleLbl="node1" presStyleIdx="2" presStyleCnt="7" custScaleX="126954" custLinFactNeighborX="37736" custLinFactNeighborY="-6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67F25-B329-42CC-A59E-CDBA48CABAE2}" type="pres">
      <dgm:prSet presAssocID="{DFDEDBC1-6C36-46C9-A457-28783806739F}" presName="negativeSpace" presStyleCnt="0"/>
      <dgm:spPr/>
    </dgm:pt>
    <dgm:pt modelId="{48489DDD-8ED5-4B5D-A14E-C4488A63F71B}" type="pres">
      <dgm:prSet presAssocID="{DFDEDBC1-6C36-46C9-A457-28783806739F}" presName="childText" presStyleLbl="conFgAcc1" presStyleIdx="2" presStyleCnt="7" custLinFactNeighborX="1887" custLinFactNeighborY="-33471">
        <dgm:presLayoutVars>
          <dgm:bulletEnabled val="1"/>
        </dgm:presLayoutVars>
      </dgm:prSet>
      <dgm:spPr/>
    </dgm:pt>
    <dgm:pt modelId="{1D67A86D-3E57-4CDF-97D6-6F63F3D6B414}" type="pres">
      <dgm:prSet presAssocID="{24CDB86C-8E57-45CD-BD30-C728DE822F3C}" presName="spaceBetweenRectangles" presStyleCnt="0"/>
      <dgm:spPr/>
    </dgm:pt>
    <dgm:pt modelId="{C425B7F7-7B6E-406B-AEAC-371123923646}" type="pres">
      <dgm:prSet presAssocID="{35D83697-A574-487A-A227-EBAEA2893A7A}" presName="parentLin" presStyleCnt="0"/>
      <dgm:spPr/>
    </dgm:pt>
    <dgm:pt modelId="{4BC8ACC0-2D99-4BCF-97AF-92EBEE1920B4}" type="pres">
      <dgm:prSet presAssocID="{35D83697-A574-487A-A227-EBAEA2893A7A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5814EFD9-E183-476F-B5F6-DE98776CE50C}" type="pres">
      <dgm:prSet presAssocID="{35D83697-A574-487A-A227-EBAEA2893A7A}" presName="parentText" presStyleLbl="node1" presStyleIdx="3" presStyleCnt="7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9A026-F520-497C-8A3F-91BC475BA633}" type="pres">
      <dgm:prSet presAssocID="{35D83697-A574-487A-A227-EBAEA2893A7A}" presName="negativeSpace" presStyleCnt="0"/>
      <dgm:spPr/>
    </dgm:pt>
    <dgm:pt modelId="{2A2F6A6F-9261-4C0B-A8D7-95CBEAA178FE}" type="pres">
      <dgm:prSet presAssocID="{35D83697-A574-487A-A227-EBAEA2893A7A}" presName="childText" presStyleLbl="conFgAcc1" presStyleIdx="3" presStyleCnt="7">
        <dgm:presLayoutVars>
          <dgm:bulletEnabled val="1"/>
        </dgm:presLayoutVars>
      </dgm:prSet>
      <dgm:spPr/>
    </dgm:pt>
    <dgm:pt modelId="{796090FC-B419-4E55-8457-DAE2D55B7B88}" type="pres">
      <dgm:prSet presAssocID="{8A46F537-BFB8-4267-9922-22BE8FF0D336}" presName="spaceBetweenRectangles" presStyleCnt="0"/>
      <dgm:spPr/>
    </dgm:pt>
    <dgm:pt modelId="{EB98F571-6F6E-4F98-9721-F2A0F5A52AF9}" type="pres">
      <dgm:prSet presAssocID="{759F1AB0-C89C-4FE5-9A61-27C6ED0FB6C6}" presName="parentLin" presStyleCnt="0"/>
      <dgm:spPr/>
    </dgm:pt>
    <dgm:pt modelId="{48E88965-E1B7-4867-B161-D8622D9C8EA3}" type="pres">
      <dgm:prSet presAssocID="{759F1AB0-C89C-4FE5-9A61-27C6ED0FB6C6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E817263B-206F-4A97-8F90-F619C3F1B60F}" type="pres">
      <dgm:prSet presAssocID="{759F1AB0-C89C-4FE5-9A61-27C6ED0FB6C6}" presName="parentText" presStyleLbl="node1" presStyleIdx="4" presStyleCnt="7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04086-B7EB-4FFD-95A2-8166E98917BB}" type="pres">
      <dgm:prSet presAssocID="{759F1AB0-C89C-4FE5-9A61-27C6ED0FB6C6}" presName="negativeSpace" presStyleCnt="0"/>
      <dgm:spPr/>
    </dgm:pt>
    <dgm:pt modelId="{3D23CA5E-36A6-4050-B9ED-1E3E45BFDDF6}" type="pres">
      <dgm:prSet presAssocID="{759F1AB0-C89C-4FE5-9A61-27C6ED0FB6C6}" presName="childText" presStyleLbl="conFgAcc1" presStyleIdx="4" presStyleCnt="7">
        <dgm:presLayoutVars>
          <dgm:bulletEnabled val="1"/>
        </dgm:presLayoutVars>
      </dgm:prSet>
      <dgm:spPr/>
    </dgm:pt>
    <dgm:pt modelId="{2BC37FFC-51B5-46BC-A25C-11EC9F5E8F7F}" type="pres">
      <dgm:prSet presAssocID="{FE96C929-BCE5-408C-861E-9AB92B5B17F8}" presName="spaceBetweenRectangles" presStyleCnt="0"/>
      <dgm:spPr/>
    </dgm:pt>
    <dgm:pt modelId="{B8005D8D-7850-46A5-B6EB-1354A0577F47}" type="pres">
      <dgm:prSet presAssocID="{11E2E5FE-D28E-4575-814D-D9D6F2AA0899}" presName="parentLin" presStyleCnt="0"/>
      <dgm:spPr/>
    </dgm:pt>
    <dgm:pt modelId="{588216CD-F954-4B0D-AA52-4C3928546985}" type="pres">
      <dgm:prSet presAssocID="{11E2E5FE-D28E-4575-814D-D9D6F2AA0899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1EA81B6-2DC1-4AEA-82D3-8EC8D1A9681B}" type="pres">
      <dgm:prSet presAssocID="{11E2E5FE-D28E-4575-814D-D9D6F2AA0899}" presName="parentText" presStyleLbl="node1" presStyleIdx="5" presStyleCnt="7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FB00-8B61-46A6-950B-A4B5E5C0DC05}" type="pres">
      <dgm:prSet presAssocID="{11E2E5FE-D28E-4575-814D-D9D6F2AA0899}" presName="negativeSpace" presStyleCnt="0"/>
      <dgm:spPr/>
    </dgm:pt>
    <dgm:pt modelId="{3CEFFEA5-A2C9-435E-9118-C5C4B71B7193}" type="pres">
      <dgm:prSet presAssocID="{11E2E5FE-D28E-4575-814D-D9D6F2AA0899}" presName="childText" presStyleLbl="conFgAcc1" presStyleIdx="5" presStyleCnt="7">
        <dgm:presLayoutVars>
          <dgm:bulletEnabled val="1"/>
        </dgm:presLayoutVars>
      </dgm:prSet>
      <dgm:spPr/>
    </dgm:pt>
    <dgm:pt modelId="{86460600-234A-4B97-934B-709752BF4664}" type="pres">
      <dgm:prSet presAssocID="{504B779B-A7D5-4207-985A-834CA60C51A2}" presName="spaceBetweenRectangles" presStyleCnt="0"/>
      <dgm:spPr/>
    </dgm:pt>
    <dgm:pt modelId="{CD2E6907-55F5-4530-BABE-82EB69AD3BED}" type="pres">
      <dgm:prSet presAssocID="{5F5B14C2-BB8C-4E6C-9166-D9A10AB4966D}" presName="parentLin" presStyleCnt="0"/>
      <dgm:spPr/>
    </dgm:pt>
    <dgm:pt modelId="{F4CC7C03-71D5-4560-9B00-47D338983045}" type="pres">
      <dgm:prSet presAssocID="{5F5B14C2-BB8C-4E6C-9166-D9A10AB4966D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82E34A7-EEB8-4899-8705-DB08167FA600}" type="pres">
      <dgm:prSet presAssocID="{5F5B14C2-BB8C-4E6C-9166-D9A10AB4966D}" presName="parentText" presStyleLbl="node1" presStyleIdx="6" presStyleCnt="7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76EB8-E91A-418B-A216-9C4BC8E3B7B8}" type="pres">
      <dgm:prSet presAssocID="{5F5B14C2-BB8C-4E6C-9166-D9A10AB4966D}" presName="negativeSpace" presStyleCnt="0"/>
      <dgm:spPr/>
    </dgm:pt>
    <dgm:pt modelId="{A8A70DFE-C413-4BAD-9B9B-D91B804C87D6}" type="pres">
      <dgm:prSet presAssocID="{5F5B14C2-BB8C-4E6C-9166-D9A10AB4966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35172ED-F83B-4D71-BD95-E1DD98379AEF}" type="presOf" srcId="{DFDEDBC1-6C36-46C9-A457-28783806739F}" destId="{ACC3A81A-989A-4C4D-95C2-B2E00CBFBA78}" srcOrd="1" destOrd="0" presId="urn:microsoft.com/office/officeart/2005/8/layout/list1"/>
    <dgm:cxn modelId="{08185AAD-C422-46BE-BB2E-BA4F766C7811}" type="presOf" srcId="{856DFDC2-7760-4D9B-9507-20A87CB1C088}" destId="{8041BA22-6FE4-4EF2-9AA6-9E651B6F7CA8}" srcOrd="1" destOrd="0" presId="urn:microsoft.com/office/officeart/2005/8/layout/list1"/>
    <dgm:cxn modelId="{A156EBAB-94EC-4543-86FB-4C5011643535}" type="presOf" srcId="{DFDEDBC1-6C36-46C9-A457-28783806739F}" destId="{A75E8C5A-4E2C-4ABE-8E05-AC49656E5BB0}" srcOrd="0" destOrd="0" presId="urn:microsoft.com/office/officeart/2005/8/layout/list1"/>
    <dgm:cxn modelId="{0169E6B6-F5E8-4753-BDB8-FBFE095C4DE5}" srcId="{6F8D7992-06C3-4B0A-8BEF-257E1394C8F5}" destId="{98AC265A-3990-4B02-81C2-A7B88466A412}" srcOrd="0" destOrd="0" parTransId="{CC57FF04-2F2E-492B-97F4-59BF38159BA7}" sibTransId="{6726C1DA-85D4-4B07-8841-CB63B3A49484}"/>
    <dgm:cxn modelId="{85D7D295-3F5C-48FE-9F60-022CB3402137}" type="presOf" srcId="{98AC265A-3990-4B02-81C2-A7B88466A412}" destId="{A3DDABE8-CDC1-4B65-A837-56977DE4487A}" srcOrd="1" destOrd="0" presId="urn:microsoft.com/office/officeart/2005/8/layout/list1"/>
    <dgm:cxn modelId="{BE9C1869-D2B6-46A7-8E6B-3AA7BFB1B911}" type="presOf" srcId="{759F1AB0-C89C-4FE5-9A61-27C6ED0FB6C6}" destId="{48E88965-E1B7-4867-B161-D8622D9C8EA3}" srcOrd="0" destOrd="0" presId="urn:microsoft.com/office/officeart/2005/8/layout/list1"/>
    <dgm:cxn modelId="{BD92F2C5-6100-450B-ACF0-AB6A12C87F4D}" type="presOf" srcId="{6F8D7992-06C3-4B0A-8BEF-257E1394C8F5}" destId="{EEA8C90E-E4F6-4B9A-B170-1B2093B97063}" srcOrd="0" destOrd="0" presId="urn:microsoft.com/office/officeart/2005/8/layout/list1"/>
    <dgm:cxn modelId="{C9B38A92-19C7-49B0-B1D1-126BD9405FFE}" type="presOf" srcId="{856DFDC2-7760-4D9B-9507-20A87CB1C088}" destId="{0BA7ABF8-3828-4117-9D14-8D279AFFD996}" srcOrd="0" destOrd="0" presId="urn:microsoft.com/office/officeart/2005/8/layout/list1"/>
    <dgm:cxn modelId="{A0B0546B-C9B7-4678-A5A4-A117AF591330}" srcId="{6F8D7992-06C3-4B0A-8BEF-257E1394C8F5}" destId="{DFDEDBC1-6C36-46C9-A457-28783806739F}" srcOrd="2" destOrd="0" parTransId="{5348C364-7084-43D1-AC61-CECF1E4DC4AB}" sibTransId="{24CDB86C-8E57-45CD-BD30-C728DE822F3C}"/>
    <dgm:cxn modelId="{59BDCDB3-4C1F-4243-9028-F906D7E901D7}" type="presOf" srcId="{35D83697-A574-487A-A227-EBAEA2893A7A}" destId="{4BC8ACC0-2D99-4BCF-97AF-92EBEE1920B4}" srcOrd="0" destOrd="0" presId="urn:microsoft.com/office/officeart/2005/8/layout/list1"/>
    <dgm:cxn modelId="{5AFD51E0-575C-4582-98C8-935FB2232856}" srcId="{6F8D7992-06C3-4B0A-8BEF-257E1394C8F5}" destId="{11E2E5FE-D28E-4575-814D-D9D6F2AA0899}" srcOrd="5" destOrd="0" parTransId="{EDA565AC-8D9B-44DC-9DB0-45F2C963A5D7}" sibTransId="{504B779B-A7D5-4207-985A-834CA60C51A2}"/>
    <dgm:cxn modelId="{E096DF11-C886-4F3A-8E70-55A41CA5B039}" type="presOf" srcId="{11E2E5FE-D28E-4575-814D-D9D6F2AA0899}" destId="{588216CD-F954-4B0D-AA52-4C3928546985}" srcOrd="0" destOrd="0" presId="urn:microsoft.com/office/officeart/2005/8/layout/list1"/>
    <dgm:cxn modelId="{63E3C52A-43BD-417B-9EF5-37FCF4095E7C}" type="presOf" srcId="{759F1AB0-C89C-4FE5-9A61-27C6ED0FB6C6}" destId="{E817263B-206F-4A97-8F90-F619C3F1B60F}" srcOrd="1" destOrd="0" presId="urn:microsoft.com/office/officeart/2005/8/layout/list1"/>
    <dgm:cxn modelId="{092FDEF7-0157-4EB9-AAEC-8852262C9F12}" type="presOf" srcId="{35D83697-A574-487A-A227-EBAEA2893A7A}" destId="{5814EFD9-E183-476F-B5F6-DE98776CE50C}" srcOrd="1" destOrd="0" presId="urn:microsoft.com/office/officeart/2005/8/layout/list1"/>
    <dgm:cxn modelId="{BC1070EB-7A31-4EFD-BF6F-B729C6DCB944}" srcId="{6F8D7992-06C3-4B0A-8BEF-257E1394C8F5}" destId="{856DFDC2-7760-4D9B-9507-20A87CB1C088}" srcOrd="1" destOrd="0" parTransId="{BAC8A699-B927-4CF6-956C-9F7B9A56B630}" sibTransId="{E4F7EDA6-09C8-44BE-84A7-DAD678E77814}"/>
    <dgm:cxn modelId="{17C828B4-32EE-4C40-9FFD-A4CFBABA4AA0}" type="presOf" srcId="{11E2E5FE-D28E-4575-814D-D9D6F2AA0899}" destId="{11EA81B6-2DC1-4AEA-82D3-8EC8D1A9681B}" srcOrd="1" destOrd="0" presId="urn:microsoft.com/office/officeart/2005/8/layout/list1"/>
    <dgm:cxn modelId="{52F7B3CC-547F-4969-9D69-5384F70FDAEA}" srcId="{6F8D7992-06C3-4B0A-8BEF-257E1394C8F5}" destId="{759F1AB0-C89C-4FE5-9A61-27C6ED0FB6C6}" srcOrd="4" destOrd="0" parTransId="{DDEE42DA-61A9-4BB1-BBAF-91155E0869EF}" sibTransId="{FE96C929-BCE5-408C-861E-9AB92B5B17F8}"/>
    <dgm:cxn modelId="{76D16D75-EBC7-48B8-AF88-C72AE627843C}" type="presOf" srcId="{5F5B14C2-BB8C-4E6C-9166-D9A10AB4966D}" destId="{F4CC7C03-71D5-4560-9B00-47D338983045}" srcOrd="0" destOrd="0" presId="urn:microsoft.com/office/officeart/2005/8/layout/list1"/>
    <dgm:cxn modelId="{08A4E678-16A1-409E-B82D-588906E40C6E}" type="presOf" srcId="{5F5B14C2-BB8C-4E6C-9166-D9A10AB4966D}" destId="{582E34A7-EEB8-4899-8705-DB08167FA600}" srcOrd="1" destOrd="0" presId="urn:microsoft.com/office/officeart/2005/8/layout/list1"/>
    <dgm:cxn modelId="{8A54165B-DFBE-497A-A2AD-23AD3853DB16}" srcId="{6F8D7992-06C3-4B0A-8BEF-257E1394C8F5}" destId="{35D83697-A574-487A-A227-EBAEA2893A7A}" srcOrd="3" destOrd="0" parTransId="{E7CF2FA4-D86A-4E43-9033-D18978DE212D}" sibTransId="{8A46F537-BFB8-4267-9922-22BE8FF0D336}"/>
    <dgm:cxn modelId="{B3C6B163-F1DE-4DCE-AF03-3AA6A9273B99}" srcId="{6F8D7992-06C3-4B0A-8BEF-257E1394C8F5}" destId="{5F5B14C2-BB8C-4E6C-9166-D9A10AB4966D}" srcOrd="6" destOrd="0" parTransId="{FDE64C87-BD2A-4F1D-B7F4-31AD2DC454A7}" sibTransId="{3E3B5E8C-757E-481A-A6AA-A9AE3A01EB25}"/>
    <dgm:cxn modelId="{4D346FB2-5A53-403E-AFD1-BD98F32483E8}" type="presOf" srcId="{98AC265A-3990-4B02-81C2-A7B88466A412}" destId="{D9C9BCBD-45CA-4014-AC9F-C64AC0492A98}" srcOrd="0" destOrd="0" presId="urn:microsoft.com/office/officeart/2005/8/layout/list1"/>
    <dgm:cxn modelId="{94B1138D-4503-474F-92B7-621C4CDB3AF1}" type="presParOf" srcId="{EEA8C90E-E4F6-4B9A-B170-1B2093B97063}" destId="{84DD49D5-65F5-4D88-AF7B-CAEE61C45656}" srcOrd="0" destOrd="0" presId="urn:microsoft.com/office/officeart/2005/8/layout/list1"/>
    <dgm:cxn modelId="{E78A42CE-4A54-43F3-8A8C-97176F3F27B0}" type="presParOf" srcId="{84DD49D5-65F5-4D88-AF7B-CAEE61C45656}" destId="{D9C9BCBD-45CA-4014-AC9F-C64AC0492A98}" srcOrd="0" destOrd="0" presId="urn:microsoft.com/office/officeart/2005/8/layout/list1"/>
    <dgm:cxn modelId="{7BFF5C13-596B-485C-AAF4-042B5AE73122}" type="presParOf" srcId="{84DD49D5-65F5-4D88-AF7B-CAEE61C45656}" destId="{A3DDABE8-CDC1-4B65-A837-56977DE4487A}" srcOrd="1" destOrd="0" presId="urn:microsoft.com/office/officeart/2005/8/layout/list1"/>
    <dgm:cxn modelId="{F853A782-B72A-473A-94CE-0FA0EA64B23B}" type="presParOf" srcId="{EEA8C90E-E4F6-4B9A-B170-1B2093B97063}" destId="{CF183758-DF43-4222-AD67-9618523C1F7F}" srcOrd="1" destOrd="0" presId="urn:microsoft.com/office/officeart/2005/8/layout/list1"/>
    <dgm:cxn modelId="{3DF3133E-5F66-4A62-87B9-DC2C433E3D9F}" type="presParOf" srcId="{EEA8C90E-E4F6-4B9A-B170-1B2093B97063}" destId="{708FBF9D-D788-42D8-BC76-A78F75B59B65}" srcOrd="2" destOrd="0" presId="urn:microsoft.com/office/officeart/2005/8/layout/list1"/>
    <dgm:cxn modelId="{946F0B6A-2F89-4017-B8D6-70CDEE4D0398}" type="presParOf" srcId="{EEA8C90E-E4F6-4B9A-B170-1B2093B97063}" destId="{71651A21-C601-4AE3-8F90-024B31200E56}" srcOrd="3" destOrd="0" presId="urn:microsoft.com/office/officeart/2005/8/layout/list1"/>
    <dgm:cxn modelId="{1C9058A7-5366-4003-AEDF-4D39D36FACE1}" type="presParOf" srcId="{EEA8C90E-E4F6-4B9A-B170-1B2093B97063}" destId="{C5286DA8-A391-4248-B060-90D0FA651FBC}" srcOrd="4" destOrd="0" presId="urn:microsoft.com/office/officeart/2005/8/layout/list1"/>
    <dgm:cxn modelId="{ED7EFDFA-ED69-414C-B884-ED15C427589C}" type="presParOf" srcId="{C5286DA8-A391-4248-B060-90D0FA651FBC}" destId="{0BA7ABF8-3828-4117-9D14-8D279AFFD996}" srcOrd="0" destOrd="0" presId="urn:microsoft.com/office/officeart/2005/8/layout/list1"/>
    <dgm:cxn modelId="{FD6A56F3-0CA0-4A1C-AA6A-50284EABF48E}" type="presParOf" srcId="{C5286DA8-A391-4248-B060-90D0FA651FBC}" destId="{8041BA22-6FE4-4EF2-9AA6-9E651B6F7CA8}" srcOrd="1" destOrd="0" presId="urn:microsoft.com/office/officeart/2005/8/layout/list1"/>
    <dgm:cxn modelId="{9134676D-8431-47C7-929E-711FCC7D1434}" type="presParOf" srcId="{EEA8C90E-E4F6-4B9A-B170-1B2093B97063}" destId="{24435963-B98F-4EE8-A159-27382B946104}" srcOrd="5" destOrd="0" presId="urn:microsoft.com/office/officeart/2005/8/layout/list1"/>
    <dgm:cxn modelId="{4499CB14-8DFD-44DF-BDD3-3E0934CF3BD0}" type="presParOf" srcId="{EEA8C90E-E4F6-4B9A-B170-1B2093B97063}" destId="{A5CB2FEE-23E5-4F20-9C6A-D8D7D7200F0C}" srcOrd="6" destOrd="0" presId="urn:microsoft.com/office/officeart/2005/8/layout/list1"/>
    <dgm:cxn modelId="{C01CF2DA-2E5A-4CDF-BD5A-74C5645CEB61}" type="presParOf" srcId="{EEA8C90E-E4F6-4B9A-B170-1B2093B97063}" destId="{19562DAA-F8BA-470C-92C4-1CFE1B71FCB3}" srcOrd="7" destOrd="0" presId="urn:microsoft.com/office/officeart/2005/8/layout/list1"/>
    <dgm:cxn modelId="{F5C8E601-F12C-49DE-8B80-D15062E527AA}" type="presParOf" srcId="{EEA8C90E-E4F6-4B9A-B170-1B2093B97063}" destId="{4AC51018-9BC8-4F7C-85B7-889E70375D11}" srcOrd="8" destOrd="0" presId="urn:microsoft.com/office/officeart/2005/8/layout/list1"/>
    <dgm:cxn modelId="{29C8398D-6C61-4F6F-9727-55D10CD67D0C}" type="presParOf" srcId="{4AC51018-9BC8-4F7C-85B7-889E70375D11}" destId="{A75E8C5A-4E2C-4ABE-8E05-AC49656E5BB0}" srcOrd="0" destOrd="0" presId="urn:microsoft.com/office/officeart/2005/8/layout/list1"/>
    <dgm:cxn modelId="{66920217-9029-44FE-9103-EE6EA006917A}" type="presParOf" srcId="{4AC51018-9BC8-4F7C-85B7-889E70375D11}" destId="{ACC3A81A-989A-4C4D-95C2-B2E00CBFBA78}" srcOrd="1" destOrd="0" presId="urn:microsoft.com/office/officeart/2005/8/layout/list1"/>
    <dgm:cxn modelId="{4C61101E-3878-4967-AA42-5317B383E27D}" type="presParOf" srcId="{EEA8C90E-E4F6-4B9A-B170-1B2093B97063}" destId="{0D267F25-B329-42CC-A59E-CDBA48CABAE2}" srcOrd="9" destOrd="0" presId="urn:microsoft.com/office/officeart/2005/8/layout/list1"/>
    <dgm:cxn modelId="{DF11E89B-62C9-47D5-918D-E21A4576AE06}" type="presParOf" srcId="{EEA8C90E-E4F6-4B9A-B170-1B2093B97063}" destId="{48489DDD-8ED5-4B5D-A14E-C4488A63F71B}" srcOrd="10" destOrd="0" presId="urn:microsoft.com/office/officeart/2005/8/layout/list1"/>
    <dgm:cxn modelId="{E3243485-448A-4F18-A31B-9702C2731C49}" type="presParOf" srcId="{EEA8C90E-E4F6-4B9A-B170-1B2093B97063}" destId="{1D67A86D-3E57-4CDF-97D6-6F63F3D6B414}" srcOrd="11" destOrd="0" presId="urn:microsoft.com/office/officeart/2005/8/layout/list1"/>
    <dgm:cxn modelId="{4CC54B8B-3F82-4273-BA98-0BBE8D480C68}" type="presParOf" srcId="{EEA8C90E-E4F6-4B9A-B170-1B2093B97063}" destId="{C425B7F7-7B6E-406B-AEAC-371123923646}" srcOrd="12" destOrd="0" presId="urn:microsoft.com/office/officeart/2005/8/layout/list1"/>
    <dgm:cxn modelId="{34899162-4AD9-4B64-BF74-2C990A1AF45D}" type="presParOf" srcId="{C425B7F7-7B6E-406B-AEAC-371123923646}" destId="{4BC8ACC0-2D99-4BCF-97AF-92EBEE1920B4}" srcOrd="0" destOrd="0" presId="urn:microsoft.com/office/officeart/2005/8/layout/list1"/>
    <dgm:cxn modelId="{3B867040-13C6-4E90-BABD-346BA8D8CD87}" type="presParOf" srcId="{C425B7F7-7B6E-406B-AEAC-371123923646}" destId="{5814EFD9-E183-476F-B5F6-DE98776CE50C}" srcOrd="1" destOrd="0" presId="urn:microsoft.com/office/officeart/2005/8/layout/list1"/>
    <dgm:cxn modelId="{875CD022-FFB6-4513-B7FC-5E0FDC51EDFA}" type="presParOf" srcId="{EEA8C90E-E4F6-4B9A-B170-1B2093B97063}" destId="{3759A026-F520-497C-8A3F-91BC475BA633}" srcOrd="13" destOrd="0" presId="urn:microsoft.com/office/officeart/2005/8/layout/list1"/>
    <dgm:cxn modelId="{5616B508-D9F2-47E0-B679-4EEC1902E61F}" type="presParOf" srcId="{EEA8C90E-E4F6-4B9A-B170-1B2093B97063}" destId="{2A2F6A6F-9261-4C0B-A8D7-95CBEAA178FE}" srcOrd="14" destOrd="0" presId="urn:microsoft.com/office/officeart/2005/8/layout/list1"/>
    <dgm:cxn modelId="{FE32E02D-7211-43C7-BB71-0A6BE979ADB8}" type="presParOf" srcId="{EEA8C90E-E4F6-4B9A-B170-1B2093B97063}" destId="{796090FC-B419-4E55-8457-DAE2D55B7B88}" srcOrd="15" destOrd="0" presId="urn:microsoft.com/office/officeart/2005/8/layout/list1"/>
    <dgm:cxn modelId="{9C239C94-9CA8-4099-B6FE-B15FF4A4BC5F}" type="presParOf" srcId="{EEA8C90E-E4F6-4B9A-B170-1B2093B97063}" destId="{EB98F571-6F6E-4F98-9721-F2A0F5A52AF9}" srcOrd="16" destOrd="0" presId="urn:microsoft.com/office/officeart/2005/8/layout/list1"/>
    <dgm:cxn modelId="{5C4367C3-EDE8-4DFE-AD46-D8EC72C27FCA}" type="presParOf" srcId="{EB98F571-6F6E-4F98-9721-F2A0F5A52AF9}" destId="{48E88965-E1B7-4867-B161-D8622D9C8EA3}" srcOrd="0" destOrd="0" presId="urn:microsoft.com/office/officeart/2005/8/layout/list1"/>
    <dgm:cxn modelId="{7DF7F981-FBB0-423C-9604-1F206ADEB381}" type="presParOf" srcId="{EB98F571-6F6E-4F98-9721-F2A0F5A52AF9}" destId="{E817263B-206F-4A97-8F90-F619C3F1B60F}" srcOrd="1" destOrd="0" presId="urn:microsoft.com/office/officeart/2005/8/layout/list1"/>
    <dgm:cxn modelId="{F6769947-C13F-4CE7-8BA6-79B4DAF26145}" type="presParOf" srcId="{EEA8C90E-E4F6-4B9A-B170-1B2093B97063}" destId="{43A04086-B7EB-4FFD-95A2-8166E98917BB}" srcOrd="17" destOrd="0" presId="urn:microsoft.com/office/officeart/2005/8/layout/list1"/>
    <dgm:cxn modelId="{D3D8994F-EA06-4B58-B67D-107D4B8272D5}" type="presParOf" srcId="{EEA8C90E-E4F6-4B9A-B170-1B2093B97063}" destId="{3D23CA5E-36A6-4050-B9ED-1E3E45BFDDF6}" srcOrd="18" destOrd="0" presId="urn:microsoft.com/office/officeart/2005/8/layout/list1"/>
    <dgm:cxn modelId="{043221A6-3302-40BD-84FA-A92573BEA79C}" type="presParOf" srcId="{EEA8C90E-E4F6-4B9A-B170-1B2093B97063}" destId="{2BC37FFC-51B5-46BC-A25C-11EC9F5E8F7F}" srcOrd="19" destOrd="0" presId="urn:microsoft.com/office/officeart/2005/8/layout/list1"/>
    <dgm:cxn modelId="{4C4EE516-A8AA-427A-93AC-4D2772EF9FE3}" type="presParOf" srcId="{EEA8C90E-E4F6-4B9A-B170-1B2093B97063}" destId="{B8005D8D-7850-46A5-B6EB-1354A0577F47}" srcOrd="20" destOrd="0" presId="urn:microsoft.com/office/officeart/2005/8/layout/list1"/>
    <dgm:cxn modelId="{5BAF766D-3FA7-4A67-A36E-7F3C0E72E35E}" type="presParOf" srcId="{B8005D8D-7850-46A5-B6EB-1354A0577F47}" destId="{588216CD-F954-4B0D-AA52-4C3928546985}" srcOrd="0" destOrd="0" presId="urn:microsoft.com/office/officeart/2005/8/layout/list1"/>
    <dgm:cxn modelId="{15560150-D712-403A-99AA-AFEB4B561E55}" type="presParOf" srcId="{B8005D8D-7850-46A5-B6EB-1354A0577F47}" destId="{11EA81B6-2DC1-4AEA-82D3-8EC8D1A9681B}" srcOrd="1" destOrd="0" presId="urn:microsoft.com/office/officeart/2005/8/layout/list1"/>
    <dgm:cxn modelId="{ECC154D2-2831-43B7-9D97-178564E242AD}" type="presParOf" srcId="{EEA8C90E-E4F6-4B9A-B170-1B2093B97063}" destId="{89A9FB00-8B61-46A6-950B-A4B5E5C0DC05}" srcOrd="21" destOrd="0" presId="urn:microsoft.com/office/officeart/2005/8/layout/list1"/>
    <dgm:cxn modelId="{5F6350BE-85C5-43AE-AB38-3092DEE03FA3}" type="presParOf" srcId="{EEA8C90E-E4F6-4B9A-B170-1B2093B97063}" destId="{3CEFFEA5-A2C9-435E-9118-C5C4B71B7193}" srcOrd="22" destOrd="0" presId="urn:microsoft.com/office/officeart/2005/8/layout/list1"/>
    <dgm:cxn modelId="{F53162BD-1100-4D76-8999-C80EE51D3722}" type="presParOf" srcId="{EEA8C90E-E4F6-4B9A-B170-1B2093B97063}" destId="{86460600-234A-4B97-934B-709752BF4664}" srcOrd="23" destOrd="0" presId="urn:microsoft.com/office/officeart/2005/8/layout/list1"/>
    <dgm:cxn modelId="{102E1E1D-5E9B-4BA6-92BB-0440ED82CB00}" type="presParOf" srcId="{EEA8C90E-E4F6-4B9A-B170-1B2093B97063}" destId="{CD2E6907-55F5-4530-BABE-82EB69AD3BED}" srcOrd="24" destOrd="0" presId="urn:microsoft.com/office/officeart/2005/8/layout/list1"/>
    <dgm:cxn modelId="{17B1D576-3181-42F0-B505-1F6B9153C62D}" type="presParOf" srcId="{CD2E6907-55F5-4530-BABE-82EB69AD3BED}" destId="{F4CC7C03-71D5-4560-9B00-47D338983045}" srcOrd="0" destOrd="0" presId="urn:microsoft.com/office/officeart/2005/8/layout/list1"/>
    <dgm:cxn modelId="{6A21D336-8BE6-48FC-9D81-91E65D435A78}" type="presParOf" srcId="{CD2E6907-55F5-4530-BABE-82EB69AD3BED}" destId="{582E34A7-EEB8-4899-8705-DB08167FA600}" srcOrd="1" destOrd="0" presId="urn:microsoft.com/office/officeart/2005/8/layout/list1"/>
    <dgm:cxn modelId="{2A4FCAA7-13C9-472B-A287-61C7EA146F53}" type="presParOf" srcId="{EEA8C90E-E4F6-4B9A-B170-1B2093B97063}" destId="{23776EB8-E91A-418B-A216-9C4BC8E3B7B8}" srcOrd="25" destOrd="0" presId="urn:microsoft.com/office/officeart/2005/8/layout/list1"/>
    <dgm:cxn modelId="{007B6F1A-A940-4889-B7B5-FD8EC5969E16}" type="presParOf" srcId="{EEA8C90E-E4F6-4B9A-B170-1B2093B97063}" destId="{A8A70DFE-C413-4BAD-9B9B-D91B804C87D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CFE790-C605-4EBB-84E4-D046B70DBC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72058-3F51-463D-BFC0-DB068940C1B0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Mobile devices are much smaller. Aligning images and text becomes a real challenge in features like </a:t>
          </a:r>
          <a:r>
            <a:rPr lang="en-US" b="1" u="sng" dirty="0" smtClean="0"/>
            <a:t>portrait</a:t>
          </a:r>
          <a:r>
            <a:rPr lang="en-US" dirty="0" smtClean="0"/>
            <a:t> and </a:t>
          </a:r>
          <a:r>
            <a:rPr lang="en-US" b="1" u="sng" dirty="0" smtClean="0"/>
            <a:t>landscape</a:t>
          </a:r>
          <a:r>
            <a:rPr lang="en-US" dirty="0" smtClean="0"/>
            <a:t> orientation  </a:t>
          </a:r>
          <a:endParaRPr lang="en-US" dirty="0"/>
        </a:p>
      </dgm:t>
    </dgm:pt>
    <dgm:pt modelId="{CDFD89F1-1E49-46FB-98F6-F89E1310D0D9}" type="parTrans" cxnId="{E123E238-1A3E-40BD-8A38-0E4BE48836AF}">
      <dgm:prSet/>
      <dgm:spPr/>
      <dgm:t>
        <a:bodyPr/>
        <a:lstStyle/>
        <a:p>
          <a:endParaRPr lang="en-US"/>
        </a:p>
      </dgm:t>
    </dgm:pt>
    <dgm:pt modelId="{41D1EAF2-2AA6-491A-8A15-53112FD86DC5}" type="sibTrans" cxnId="{E123E238-1A3E-40BD-8A38-0E4BE48836AF}">
      <dgm:prSet/>
      <dgm:spPr/>
      <dgm:t>
        <a:bodyPr/>
        <a:lstStyle/>
        <a:p>
          <a:endParaRPr lang="en-US"/>
        </a:p>
      </dgm:t>
    </dgm:pt>
    <dgm:pt modelId="{89368DBD-7169-4C80-BEAB-A319CCA690E0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More variation – even when dealing with the same manufacturer</a:t>
          </a:r>
          <a:endParaRPr lang="en-US" dirty="0"/>
        </a:p>
      </dgm:t>
    </dgm:pt>
    <dgm:pt modelId="{D96D7274-CACC-47DA-9C09-D59265B685ED}" type="parTrans" cxnId="{87720DBD-19B8-449D-A254-E481DA3675CE}">
      <dgm:prSet/>
      <dgm:spPr/>
      <dgm:t>
        <a:bodyPr/>
        <a:lstStyle/>
        <a:p>
          <a:endParaRPr lang="en-US"/>
        </a:p>
      </dgm:t>
    </dgm:pt>
    <dgm:pt modelId="{85BAA582-B3CB-42BD-A142-D9D353EB68C0}" type="sibTrans" cxnId="{87720DBD-19B8-449D-A254-E481DA3675CE}">
      <dgm:prSet/>
      <dgm:spPr/>
      <dgm:t>
        <a:bodyPr/>
        <a:lstStyle/>
        <a:p>
          <a:endParaRPr lang="en-US"/>
        </a:p>
      </dgm:t>
    </dgm:pt>
    <dgm:pt modelId="{BEB40486-17D9-4831-9D69-D446F9FA3675}" type="pres">
      <dgm:prSet presAssocID="{05CFE790-C605-4EBB-84E4-D046B70DBC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149B1-7D0D-406F-9A87-B6A33C3E9A98}" type="pres">
      <dgm:prSet presAssocID="{D6572058-3F51-463D-BFC0-DB068940C1B0}" presName="comp" presStyleCnt="0"/>
      <dgm:spPr/>
    </dgm:pt>
    <dgm:pt modelId="{68CA8065-0A1B-4AB7-8AA2-813FAE6C77D5}" type="pres">
      <dgm:prSet presAssocID="{D6572058-3F51-463D-BFC0-DB068940C1B0}" presName="box" presStyleLbl="node1" presStyleIdx="0" presStyleCnt="2"/>
      <dgm:spPr/>
      <dgm:t>
        <a:bodyPr/>
        <a:lstStyle/>
        <a:p>
          <a:endParaRPr lang="en-US"/>
        </a:p>
      </dgm:t>
    </dgm:pt>
    <dgm:pt modelId="{354BBA24-476F-4707-A302-671173DE5B2D}" type="pres">
      <dgm:prSet presAssocID="{D6572058-3F51-463D-BFC0-DB068940C1B0}" presName="img" presStyleLbl="fgImgPlace1" presStyleIdx="0" presStyleCnt="2" custScaleX="990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6F373E-0D62-49D6-B12C-743A37B4934E}" type="pres">
      <dgm:prSet presAssocID="{D6572058-3F51-463D-BFC0-DB068940C1B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9855F-9AAB-4C2A-8DD9-60EFA43A5F43}" type="pres">
      <dgm:prSet presAssocID="{41D1EAF2-2AA6-491A-8A15-53112FD86DC5}" presName="spacer" presStyleCnt="0"/>
      <dgm:spPr/>
    </dgm:pt>
    <dgm:pt modelId="{B217B032-DBE8-4F86-9347-A91796159096}" type="pres">
      <dgm:prSet presAssocID="{89368DBD-7169-4C80-BEAB-A319CCA690E0}" presName="comp" presStyleCnt="0"/>
      <dgm:spPr/>
    </dgm:pt>
    <dgm:pt modelId="{9F9CA3F2-CCE0-475E-BBF5-3178DAC13E09}" type="pres">
      <dgm:prSet presAssocID="{89368DBD-7169-4C80-BEAB-A319CCA690E0}" presName="box" presStyleLbl="node1" presStyleIdx="1" presStyleCnt="2"/>
      <dgm:spPr/>
      <dgm:t>
        <a:bodyPr/>
        <a:lstStyle/>
        <a:p>
          <a:endParaRPr lang="en-US"/>
        </a:p>
      </dgm:t>
    </dgm:pt>
    <dgm:pt modelId="{3DBB2B8C-BFAF-4FFD-BCDB-801929B6E9AD}" type="pres">
      <dgm:prSet presAssocID="{89368DBD-7169-4C80-BEAB-A319CCA690E0}" presName="img" presStyleLbl="fgImgPlace1" presStyleIdx="1" presStyleCnt="2" custScaleX="990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B26C36-D177-41E5-88B2-4A8F932145BE}" type="pres">
      <dgm:prSet presAssocID="{89368DBD-7169-4C80-BEAB-A319CCA690E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20DBD-19B8-449D-A254-E481DA3675CE}" srcId="{05CFE790-C605-4EBB-84E4-D046B70DBCBD}" destId="{89368DBD-7169-4C80-BEAB-A319CCA690E0}" srcOrd="1" destOrd="0" parTransId="{D96D7274-CACC-47DA-9C09-D59265B685ED}" sibTransId="{85BAA582-B3CB-42BD-A142-D9D353EB68C0}"/>
    <dgm:cxn modelId="{B0951C23-08B7-4090-9D8B-566690870A71}" type="presOf" srcId="{D6572058-3F51-463D-BFC0-DB068940C1B0}" destId="{68CA8065-0A1B-4AB7-8AA2-813FAE6C77D5}" srcOrd="0" destOrd="0" presId="urn:microsoft.com/office/officeart/2005/8/layout/vList4"/>
    <dgm:cxn modelId="{87ED9E36-7F54-45E0-B2DE-812E5BD6FFAA}" type="presOf" srcId="{D6572058-3F51-463D-BFC0-DB068940C1B0}" destId="{CA6F373E-0D62-49D6-B12C-743A37B4934E}" srcOrd="1" destOrd="0" presId="urn:microsoft.com/office/officeart/2005/8/layout/vList4"/>
    <dgm:cxn modelId="{5C1D24A5-CB1F-4CDB-9085-6A51859B5DBD}" type="presOf" srcId="{89368DBD-7169-4C80-BEAB-A319CCA690E0}" destId="{9F9CA3F2-CCE0-475E-BBF5-3178DAC13E09}" srcOrd="0" destOrd="0" presId="urn:microsoft.com/office/officeart/2005/8/layout/vList4"/>
    <dgm:cxn modelId="{E123E238-1A3E-40BD-8A38-0E4BE48836AF}" srcId="{05CFE790-C605-4EBB-84E4-D046B70DBCBD}" destId="{D6572058-3F51-463D-BFC0-DB068940C1B0}" srcOrd="0" destOrd="0" parTransId="{CDFD89F1-1E49-46FB-98F6-F89E1310D0D9}" sibTransId="{41D1EAF2-2AA6-491A-8A15-53112FD86DC5}"/>
    <dgm:cxn modelId="{4225DEB8-76F8-4A6D-85C0-3825DD2FBDDA}" type="presOf" srcId="{89368DBD-7169-4C80-BEAB-A319CCA690E0}" destId="{C0B26C36-D177-41E5-88B2-4A8F932145BE}" srcOrd="1" destOrd="0" presId="urn:microsoft.com/office/officeart/2005/8/layout/vList4"/>
    <dgm:cxn modelId="{33588BAC-B2C4-4248-9A8E-25A789323368}" type="presOf" srcId="{05CFE790-C605-4EBB-84E4-D046B70DBCBD}" destId="{BEB40486-17D9-4831-9D69-D446F9FA3675}" srcOrd="0" destOrd="0" presId="urn:microsoft.com/office/officeart/2005/8/layout/vList4"/>
    <dgm:cxn modelId="{E010E6CE-E400-4770-8AAB-4B3C335C71C3}" type="presParOf" srcId="{BEB40486-17D9-4831-9D69-D446F9FA3675}" destId="{E3A149B1-7D0D-406F-9A87-B6A33C3E9A98}" srcOrd="0" destOrd="0" presId="urn:microsoft.com/office/officeart/2005/8/layout/vList4"/>
    <dgm:cxn modelId="{F102E0DD-968F-499A-BBCF-09D2410E25F0}" type="presParOf" srcId="{E3A149B1-7D0D-406F-9A87-B6A33C3E9A98}" destId="{68CA8065-0A1B-4AB7-8AA2-813FAE6C77D5}" srcOrd="0" destOrd="0" presId="urn:microsoft.com/office/officeart/2005/8/layout/vList4"/>
    <dgm:cxn modelId="{C803A6E2-6232-4BF4-916F-D7B9D34E490F}" type="presParOf" srcId="{E3A149B1-7D0D-406F-9A87-B6A33C3E9A98}" destId="{354BBA24-476F-4707-A302-671173DE5B2D}" srcOrd="1" destOrd="0" presId="urn:microsoft.com/office/officeart/2005/8/layout/vList4"/>
    <dgm:cxn modelId="{7E990C6C-2010-40DB-9D46-55F0767948CA}" type="presParOf" srcId="{E3A149B1-7D0D-406F-9A87-B6A33C3E9A98}" destId="{CA6F373E-0D62-49D6-B12C-743A37B4934E}" srcOrd="2" destOrd="0" presId="urn:microsoft.com/office/officeart/2005/8/layout/vList4"/>
    <dgm:cxn modelId="{1D3A955A-517F-45B4-BA5E-17105307FF63}" type="presParOf" srcId="{BEB40486-17D9-4831-9D69-D446F9FA3675}" destId="{8249855F-9AAB-4C2A-8DD9-60EFA43A5F43}" srcOrd="1" destOrd="0" presId="urn:microsoft.com/office/officeart/2005/8/layout/vList4"/>
    <dgm:cxn modelId="{022BEA83-E5FC-4E0B-B27A-AA66D81F04E7}" type="presParOf" srcId="{BEB40486-17D9-4831-9D69-D446F9FA3675}" destId="{B217B032-DBE8-4F86-9347-A91796159096}" srcOrd="2" destOrd="0" presId="urn:microsoft.com/office/officeart/2005/8/layout/vList4"/>
    <dgm:cxn modelId="{6F63D063-54EA-4A91-BC79-905561E46279}" type="presParOf" srcId="{B217B032-DBE8-4F86-9347-A91796159096}" destId="{9F9CA3F2-CCE0-475E-BBF5-3178DAC13E09}" srcOrd="0" destOrd="0" presId="urn:microsoft.com/office/officeart/2005/8/layout/vList4"/>
    <dgm:cxn modelId="{CB6D6DE7-F57F-4C94-ACCD-05654141A574}" type="presParOf" srcId="{B217B032-DBE8-4F86-9347-A91796159096}" destId="{3DBB2B8C-BFAF-4FFD-BCDB-801929B6E9AD}" srcOrd="1" destOrd="0" presId="urn:microsoft.com/office/officeart/2005/8/layout/vList4"/>
    <dgm:cxn modelId="{90DCBCFD-9329-4981-A52B-33D8AFFEE82A}" type="presParOf" srcId="{B217B032-DBE8-4F86-9347-A91796159096}" destId="{C0B26C36-D177-41E5-88B2-4A8F932145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242E3D-5869-458F-BDB9-0EE6B2AA15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89A90-1B9D-4088-B44F-48F49B7FAA0B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Responsive design is relatively easy to code for desktop and laptop browsers – most of which come with predefined ratios </a:t>
          </a:r>
          <a:endParaRPr lang="en-US" dirty="0"/>
        </a:p>
      </dgm:t>
    </dgm:pt>
    <dgm:pt modelId="{11F29D31-C76F-493D-B9C4-7E2CA8D08DCB}" type="parTrans" cxnId="{0D89B5E5-8B9C-4292-BD6B-E58F5128544E}">
      <dgm:prSet/>
      <dgm:spPr/>
      <dgm:t>
        <a:bodyPr/>
        <a:lstStyle/>
        <a:p>
          <a:endParaRPr lang="en-US"/>
        </a:p>
      </dgm:t>
    </dgm:pt>
    <dgm:pt modelId="{34F51774-1549-4790-9D84-CF9AC44380A9}" type="sibTrans" cxnId="{0D89B5E5-8B9C-4292-BD6B-E58F5128544E}">
      <dgm:prSet/>
      <dgm:spPr/>
      <dgm:t>
        <a:bodyPr/>
        <a:lstStyle/>
        <a:p>
          <a:endParaRPr lang="en-US"/>
        </a:p>
      </dgm:t>
    </dgm:pt>
    <dgm:pt modelId="{68ED86A0-67BB-4621-BEFA-B3379EA83634}" type="pres">
      <dgm:prSet presAssocID="{B2242E3D-5869-458F-BDB9-0EE6B2AA1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43925-8D31-44EA-AA74-1BAF07A53A21}" type="pres">
      <dgm:prSet presAssocID="{3D789A90-1B9D-4088-B44F-48F49B7FAA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89B5E5-8B9C-4292-BD6B-E58F5128544E}" srcId="{B2242E3D-5869-458F-BDB9-0EE6B2AA1512}" destId="{3D789A90-1B9D-4088-B44F-48F49B7FAA0B}" srcOrd="0" destOrd="0" parTransId="{11F29D31-C76F-493D-B9C4-7E2CA8D08DCB}" sibTransId="{34F51774-1549-4790-9D84-CF9AC44380A9}"/>
    <dgm:cxn modelId="{41F6A8B4-83D9-4D39-8E78-B9E20ADD9901}" type="presOf" srcId="{B2242E3D-5869-458F-BDB9-0EE6B2AA1512}" destId="{68ED86A0-67BB-4621-BEFA-B3379EA83634}" srcOrd="0" destOrd="0" presId="urn:microsoft.com/office/officeart/2005/8/layout/vList2"/>
    <dgm:cxn modelId="{1A49D21C-85C8-4CFB-AAC4-69C256CED41D}" type="presOf" srcId="{3D789A90-1B9D-4088-B44F-48F49B7FAA0B}" destId="{59A43925-8D31-44EA-AA74-1BAF07A53A21}" srcOrd="0" destOrd="0" presId="urn:microsoft.com/office/officeart/2005/8/layout/vList2"/>
    <dgm:cxn modelId="{9460776E-C1D0-4118-A43B-8D9C586F532C}" type="presParOf" srcId="{68ED86A0-67BB-4621-BEFA-B3379EA83634}" destId="{59A43925-8D31-44EA-AA74-1BAF07A53A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CFE790-C605-4EBB-84E4-D046B70DBC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AD016-338B-4F50-B182-146D860E5F5F}">
      <dgm:prSet custT="1"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400" dirty="0" smtClean="0"/>
            <a:t>Even high capacity phones can quickly fill up as users download apps and multimedia.</a:t>
          </a:r>
          <a:endParaRPr lang="en-US" sz="2400" dirty="0"/>
        </a:p>
      </dgm:t>
    </dgm:pt>
    <dgm:pt modelId="{5F8A7D7E-1424-47F9-BB85-5514F2CFFEA0}" type="parTrans" cxnId="{A9A68F33-BDD2-4FB1-828E-F451A660115C}">
      <dgm:prSet/>
      <dgm:spPr/>
      <dgm:t>
        <a:bodyPr/>
        <a:lstStyle/>
        <a:p>
          <a:endParaRPr lang="en-US"/>
        </a:p>
      </dgm:t>
    </dgm:pt>
    <dgm:pt modelId="{86BA4040-B42D-407D-BA51-B4E2A8377CC6}" type="sibTrans" cxnId="{A9A68F33-BDD2-4FB1-828E-F451A660115C}">
      <dgm:prSet/>
      <dgm:spPr/>
      <dgm:t>
        <a:bodyPr/>
        <a:lstStyle/>
        <a:p>
          <a:endParaRPr lang="en-US"/>
        </a:p>
      </dgm:t>
    </dgm:pt>
    <dgm:pt modelId="{D6572058-3F51-463D-BFC0-DB068940C1B0}">
      <dgm:prSet custT="1"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400" dirty="0" smtClean="0"/>
            <a:t>Limited storage and processing power of today’s mobile devices. </a:t>
          </a:r>
          <a:endParaRPr lang="en-US" sz="2400" dirty="0"/>
        </a:p>
      </dgm:t>
    </dgm:pt>
    <dgm:pt modelId="{41D1EAF2-2AA6-491A-8A15-53112FD86DC5}" type="sibTrans" cxnId="{E123E238-1A3E-40BD-8A38-0E4BE48836AF}">
      <dgm:prSet/>
      <dgm:spPr/>
      <dgm:t>
        <a:bodyPr/>
        <a:lstStyle/>
        <a:p>
          <a:endParaRPr lang="en-US"/>
        </a:p>
      </dgm:t>
    </dgm:pt>
    <dgm:pt modelId="{CDFD89F1-1E49-46FB-98F6-F89E1310D0D9}" type="parTrans" cxnId="{E123E238-1A3E-40BD-8A38-0E4BE48836AF}">
      <dgm:prSet/>
      <dgm:spPr/>
      <dgm:t>
        <a:bodyPr/>
        <a:lstStyle/>
        <a:p>
          <a:endParaRPr lang="en-US"/>
        </a:p>
      </dgm:t>
    </dgm:pt>
    <dgm:pt modelId="{BEB40486-17D9-4831-9D69-D446F9FA3675}" type="pres">
      <dgm:prSet presAssocID="{05CFE790-C605-4EBB-84E4-D046B70DBC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149B1-7D0D-406F-9A87-B6A33C3E9A98}" type="pres">
      <dgm:prSet presAssocID="{D6572058-3F51-463D-BFC0-DB068940C1B0}" presName="comp" presStyleCnt="0"/>
      <dgm:spPr/>
    </dgm:pt>
    <dgm:pt modelId="{68CA8065-0A1B-4AB7-8AA2-813FAE6C77D5}" type="pres">
      <dgm:prSet presAssocID="{D6572058-3F51-463D-BFC0-DB068940C1B0}" presName="box" presStyleLbl="node1" presStyleIdx="0" presStyleCnt="2"/>
      <dgm:spPr/>
      <dgm:t>
        <a:bodyPr/>
        <a:lstStyle/>
        <a:p>
          <a:endParaRPr lang="en-US"/>
        </a:p>
      </dgm:t>
    </dgm:pt>
    <dgm:pt modelId="{354BBA24-476F-4707-A302-671173DE5B2D}" type="pres">
      <dgm:prSet presAssocID="{D6572058-3F51-463D-BFC0-DB068940C1B0}" presName="img" presStyleLbl="fgImgPlace1" presStyleIdx="0" presStyleCnt="2" custScaleX="99080" custScaleY="1035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6F373E-0D62-49D6-B12C-743A37B4934E}" type="pres">
      <dgm:prSet presAssocID="{D6572058-3F51-463D-BFC0-DB068940C1B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9855F-9AAB-4C2A-8DD9-60EFA43A5F43}" type="pres">
      <dgm:prSet presAssocID="{41D1EAF2-2AA6-491A-8A15-53112FD86DC5}" presName="spacer" presStyleCnt="0"/>
      <dgm:spPr/>
    </dgm:pt>
    <dgm:pt modelId="{5B0E8DC2-3750-41D6-A840-D17725EAC0B8}" type="pres">
      <dgm:prSet presAssocID="{8D0AD016-338B-4F50-B182-146D860E5F5F}" presName="comp" presStyleCnt="0"/>
      <dgm:spPr/>
    </dgm:pt>
    <dgm:pt modelId="{219EE691-61D1-43B2-84DF-7599D40DE29C}" type="pres">
      <dgm:prSet presAssocID="{8D0AD016-338B-4F50-B182-146D860E5F5F}" presName="box" presStyleLbl="node1" presStyleIdx="1" presStyleCnt="2"/>
      <dgm:spPr/>
      <dgm:t>
        <a:bodyPr/>
        <a:lstStyle/>
        <a:p>
          <a:endParaRPr lang="en-US"/>
        </a:p>
      </dgm:t>
    </dgm:pt>
    <dgm:pt modelId="{6BBC6CFE-D409-4F78-9192-9930B0845B70}" type="pres">
      <dgm:prSet presAssocID="{8D0AD016-338B-4F50-B182-146D860E5F5F}" presName="img" presStyleLbl="fgImgPlace1" presStyleIdx="1" presStyleCnt="2" custLinFactNeighborX="-3200" custLinFactNeighborY="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BD92E1-2717-49C1-A538-50B897F7EAAD}" type="pres">
      <dgm:prSet presAssocID="{8D0AD016-338B-4F50-B182-146D860E5F5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94BE6-54C3-4036-BBB3-9E52624F1F0E}" type="presOf" srcId="{05CFE790-C605-4EBB-84E4-D046B70DBCBD}" destId="{BEB40486-17D9-4831-9D69-D446F9FA3675}" srcOrd="0" destOrd="0" presId="urn:microsoft.com/office/officeart/2005/8/layout/vList4"/>
    <dgm:cxn modelId="{A9A68F33-BDD2-4FB1-828E-F451A660115C}" srcId="{05CFE790-C605-4EBB-84E4-D046B70DBCBD}" destId="{8D0AD016-338B-4F50-B182-146D860E5F5F}" srcOrd="1" destOrd="0" parTransId="{5F8A7D7E-1424-47F9-BB85-5514F2CFFEA0}" sibTransId="{86BA4040-B42D-407D-BA51-B4E2A8377CC6}"/>
    <dgm:cxn modelId="{E7EF1A1E-EC55-4B8B-AFF1-369D566E4068}" type="presOf" srcId="{D6572058-3F51-463D-BFC0-DB068940C1B0}" destId="{CA6F373E-0D62-49D6-B12C-743A37B4934E}" srcOrd="1" destOrd="0" presId="urn:microsoft.com/office/officeart/2005/8/layout/vList4"/>
    <dgm:cxn modelId="{04FAB017-973A-4593-A7EE-76198C6560CE}" type="presOf" srcId="{D6572058-3F51-463D-BFC0-DB068940C1B0}" destId="{68CA8065-0A1B-4AB7-8AA2-813FAE6C77D5}" srcOrd="0" destOrd="0" presId="urn:microsoft.com/office/officeart/2005/8/layout/vList4"/>
    <dgm:cxn modelId="{C3E95049-5CF0-442F-9BB8-750B1C2F27D6}" type="presOf" srcId="{8D0AD016-338B-4F50-B182-146D860E5F5F}" destId="{219EE691-61D1-43B2-84DF-7599D40DE29C}" srcOrd="0" destOrd="0" presId="urn:microsoft.com/office/officeart/2005/8/layout/vList4"/>
    <dgm:cxn modelId="{E123E238-1A3E-40BD-8A38-0E4BE48836AF}" srcId="{05CFE790-C605-4EBB-84E4-D046B70DBCBD}" destId="{D6572058-3F51-463D-BFC0-DB068940C1B0}" srcOrd="0" destOrd="0" parTransId="{CDFD89F1-1E49-46FB-98F6-F89E1310D0D9}" sibTransId="{41D1EAF2-2AA6-491A-8A15-53112FD86DC5}"/>
    <dgm:cxn modelId="{52BD50A6-4892-470F-BCA2-A92C9B6EC287}" type="presOf" srcId="{8D0AD016-338B-4F50-B182-146D860E5F5F}" destId="{31BD92E1-2717-49C1-A538-50B897F7EAAD}" srcOrd="1" destOrd="0" presId="urn:microsoft.com/office/officeart/2005/8/layout/vList4"/>
    <dgm:cxn modelId="{5B5B1BE5-FF14-4688-8CF5-484227E7CF69}" type="presParOf" srcId="{BEB40486-17D9-4831-9D69-D446F9FA3675}" destId="{E3A149B1-7D0D-406F-9A87-B6A33C3E9A98}" srcOrd="0" destOrd="0" presId="urn:microsoft.com/office/officeart/2005/8/layout/vList4"/>
    <dgm:cxn modelId="{6FB3B94F-66B0-4881-BA6B-6B783DD78619}" type="presParOf" srcId="{E3A149B1-7D0D-406F-9A87-B6A33C3E9A98}" destId="{68CA8065-0A1B-4AB7-8AA2-813FAE6C77D5}" srcOrd="0" destOrd="0" presId="urn:microsoft.com/office/officeart/2005/8/layout/vList4"/>
    <dgm:cxn modelId="{A5DDC5C9-2A12-46A8-8E75-FA54F4E2B9B8}" type="presParOf" srcId="{E3A149B1-7D0D-406F-9A87-B6A33C3E9A98}" destId="{354BBA24-476F-4707-A302-671173DE5B2D}" srcOrd="1" destOrd="0" presId="urn:microsoft.com/office/officeart/2005/8/layout/vList4"/>
    <dgm:cxn modelId="{7739B16D-ECF8-48E0-AA35-D7280500935D}" type="presParOf" srcId="{E3A149B1-7D0D-406F-9A87-B6A33C3E9A98}" destId="{CA6F373E-0D62-49D6-B12C-743A37B4934E}" srcOrd="2" destOrd="0" presId="urn:microsoft.com/office/officeart/2005/8/layout/vList4"/>
    <dgm:cxn modelId="{B647F676-4256-4333-B50A-D78B8BCC7732}" type="presParOf" srcId="{BEB40486-17D9-4831-9D69-D446F9FA3675}" destId="{8249855F-9AAB-4C2A-8DD9-60EFA43A5F43}" srcOrd="1" destOrd="0" presId="urn:microsoft.com/office/officeart/2005/8/layout/vList4"/>
    <dgm:cxn modelId="{07A02A18-C0B6-45CF-BEB3-CE2551D44F7F}" type="presParOf" srcId="{BEB40486-17D9-4831-9D69-D446F9FA3675}" destId="{5B0E8DC2-3750-41D6-A840-D17725EAC0B8}" srcOrd="2" destOrd="0" presId="urn:microsoft.com/office/officeart/2005/8/layout/vList4"/>
    <dgm:cxn modelId="{AEABFB38-76DE-414C-A920-0DC128BF33AF}" type="presParOf" srcId="{5B0E8DC2-3750-41D6-A840-D17725EAC0B8}" destId="{219EE691-61D1-43B2-84DF-7599D40DE29C}" srcOrd="0" destOrd="0" presId="urn:microsoft.com/office/officeart/2005/8/layout/vList4"/>
    <dgm:cxn modelId="{8F6ED45F-0B23-4ABD-9B3A-77D11B1D4524}" type="presParOf" srcId="{5B0E8DC2-3750-41D6-A840-D17725EAC0B8}" destId="{6BBC6CFE-D409-4F78-9192-9930B0845B70}" srcOrd="1" destOrd="0" presId="urn:microsoft.com/office/officeart/2005/8/layout/vList4"/>
    <dgm:cxn modelId="{B998EFDC-35B5-4ACA-9041-5097BB366DFF}" type="presParOf" srcId="{5B0E8DC2-3750-41D6-A840-D17725EAC0B8}" destId="{31BD92E1-2717-49C1-A538-50B897F7EA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242E3D-5869-458F-BDB9-0EE6B2AA15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89A90-1B9D-4088-B44F-48F49B7FAA0B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dirty="0" smtClean="0"/>
            <a:t>Desktop storage is essentially unlimited (measured in terabytes). </a:t>
          </a:r>
          <a:endParaRPr lang="en-US" b="1" dirty="0"/>
        </a:p>
      </dgm:t>
    </dgm:pt>
    <dgm:pt modelId="{11F29D31-C76F-493D-B9C4-7E2CA8D08DCB}" type="parTrans" cxnId="{0D89B5E5-8B9C-4292-BD6B-E58F5128544E}">
      <dgm:prSet/>
      <dgm:spPr/>
      <dgm:t>
        <a:bodyPr/>
        <a:lstStyle/>
        <a:p>
          <a:endParaRPr lang="en-US"/>
        </a:p>
      </dgm:t>
    </dgm:pt>
    <dgm:pt modelId="{34F51774-1549-4790-9D84-CF9AC44380A9}" type="sibTrans" cxnId="{0D89B5E5-8B9C-4292-BD6B-E58F5128544E}">
      <dgm:prSet/>
      <dgm:spPr/>
      <dgm:t>
        <a:bodyPr/>
        <a:lstStyle/>
        <a:p>
          <a:endParaRPr lang="en-US"/>
        </a:p>
      </dgm:t>
    </dgm:pt>
    <dgm:pt modelId="{83DA0D34-0AC0-4306-B2E9-82A4A7EF7EA6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dirty="0" smtClean="0"/>
            <a:t>Cloud-based storage is easy to increase, even if this requires charging higher prices to end-users.</a:t>
          </a:r>
          <a:endParaRPr lang="en-US" b="1" dirty="0"/>
        </a:p>
      </dgm:t>
    </dgm:pt>
    <dgm:pt modelId="{D1B53B3E-581E-4DA0-8847-E6CBD810E927}" type="parTrans" cxnId="{92D192CA-AB59-4903-BB88-1FCBA6620FAF}">
      <dgm:prSet/>
      <dgm:spPr/>
    </dgm:pt>
    <dgm:pt modelId="{AECF83CC-C3D1-4A47-9FED-A8605E9BE533}" type="sibTrans" cxnId="{92D192CA-AB59-4903-BB88-1FCBA6620FAF}">
      <dgm:prSet/>
      <dgm:spPr/>
    </dgm:pt>
    <dgm:pt modelId="{68ED86A0-67BB-4621-BEFA-B3379EA83634}" type="pres">
      <dgm:prSet presAssocID="{B2242E3D-5869-458F-BDB9-0EE6B2AA1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43925-8D31-44EA-AA74-1BAF07A53A21}" type="pres">
      <dgm:prSet presAssocID="{3D789A90-1B9D-4088-B44F-48F49B7FAA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F11D0-8ABE-48DE-A7D9-15D6880A9323}" type="pres">
      <dgm:prSet presAssocID="{34F51774-1549-4790-9D84-CF9AC44380A9}" presName="spacer" presStyleCnt="0"/>
      <dgm:spPr/>
    </dgm:pt>
    <dgm:pt modelId="{4A464CF3-288F-4661-BEF3-350940223AAD}" type="pres">
      <dgm:prSet presAssocID="{83DA0D34-0AC0-4306-B2E9-82A4A7EF7E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E737D-9899-4C5C-B222-C08363781899}" type="presOf" srcId="{3D789A90-1B9D-4088-B44F-48F49B7FAA0B}" destId="{59A43925-8D31-44EA-AA74-1BAF07A53A21}" srcOrd="0" destOrd="0" presId="urn:microsoft.com/office/officeart/2005/8/layout/vList2"/>
    <dgm:cxn modelId="{0D89B5E5-8B9C-4292-BD6B-E58F5128544E}" srcId="{B2242E3D-5869-458F-BDB9-0EE6B2AA1512}" destId="{3D789A90-1B9D-4088-B44F-48F49B7FAA0B}" srcOrd="0" destOrd="0" parTransId="{11F29D31-C76F-493D-B9C4-7E2CA8D08DCB}" sibTransId="{34F51774-1549-4790-9D84-CF9AC44380A9}"/>
    <dgm:cxn modelId="{D794E58A-0488-49A8-8EC7-E072F47EAFB1}" type="presOf" srcId="{83DA0D34-0AC0-4306-B2E9-82A4A7EF7EA6}" destId="{4A464CF3-288F-4661-BEF3-350940223AAD}" srcOrd="0" destOrd="0" presId="urn:microsoft.com/office/officeart/2005/8/layout/vList2"/>
    <dgm:cxn modelId="{020C1AEF-B0AF-4533-96DE-EEB0FC3BC499}" type="presOf" srcId="{B2242E3D-5869-458F-BDB9-0EE6B2AA1512}" destId="{68ED86A0-67BB-4621-BEFA-B3379EA83634}" srcOrd="0" destOrd="0" presId="urn:microsoft.com/office/officeart/2005/8/layout/vList2"/>
    <dgm:cxn modelId="{92D192CA-AB59-4903-BB88-1FCBA6620FAF}" srcId="{B2242E3D-5869-458F-BDB9-0EE6B2AA1512}" destId="{83DA0D34-0AC0-4306-B2E9-82A4A7EF7EA6}" srcOrd="1" destOrd="0" parTransId="{D1B53B3E-581E-4DA0-8847-E6CBD810E927}" sibTransId="{AECF83CC-C3D1-4A47-9FED-A8605E9BE533}"/>
    <dgm:cxn modelId="{B930C39C-332A-432C-8C2A-26CFEE223BCA}" type="presParOf" srcId="{68ED86A0-67BB-4621-BEFA-B3379EA83634}" destId="{59A43925-8D31-44EA-AA74-1BAF07A53A21}" srcOrd="0" destOrd="0" presId="urn:microsoft.com/office/officeart/2005/8/layout/vList2"/>
    <dgm:cxn modelId="{735F809F-9591-4423-9C17-B8D4A538A3E5}" type="presParOf" srcId="{68ED86A0-67BB-4621-BEFA-B3379EA83634}" destId="{2D6F11D0-8ABE-48DE-A7D9-15D6880A9323}" srcOrd="1" destOrd="0" presId="urn:microsoft.com/office/officeart/2005/8/layout/vList2"/>
    <dgm:cxn modelId="{90EB3A8B-0DC4-4385-BFC3-51B5C1D0E5FF}" type="presParOf" srcId="{68ED86A0-67BB-4621-BEFA-B3379EA83634}" destId="{4A464CF3-288F-4661-BEF3-350940223A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242E3D-5869-458F-BDB9-0EE6B2AA15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89A90-1B9D-4088-B44F-48F49B7FAA0B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With the exception of a few off-line browser applications (e.g. Gmail), Web-based software always requires an Internet connection.</a:t>
          </a:r>
          <a:endParaRPr lang="en-US" b="1" dirty="0"/>
        </a:p>
      </dgm:t>
    </dgm:pt>
    <dgm:pt modelId="{11F29D31-C76F-493D-B9C4-7E2CA8D08DCB}" type="parTrans" cxnId="{0D89B5E5-8B9C-4292-BD6B-E58F5128544E}">
      <dgm:prSet/>
      <dgm:spPr/>
      <dgm:t>
        <a:bodyPr/>
        <a:lstStyle/>
        <a:p>
          <a:endParaRPr lang="en-US"/>
        </a:p>
      </dgm:t>
    </dgm:pt>
    <dgm:pt modelId="{34F51774-1549-4790-9D84-CF9AC44380A9}" type="sibTrans" cxnId="{0D89B5E5-8B9C-4292-BD6B-E58F5128544E}">
      <dgm:prSet/>
      <dgm:spPr/>
      <dgm:t>
        <a:bodyPr/>
        <a:lstStyle/>
        <a:p>
          <a:endParaRPr lang="en-US"/>
        </a:p>
      </dgm:t>
    </dgm:pt>
    <dgm:pt modelId="{68ED86A0-67BB-4621-BEFA-B3379EA83634}" type="pres">
      <dgm:prSet presAssocID="{B2242E3D-5869-458F-BDB9-0EE6B2AA1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43925-8D31-44EA-AA74-1BAF07A53A21}" type="pres">
      <dgm:prSet presAssocID="{3D789A90-1B9D-4088-B44F-48F49B7FAA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89B5E5-8B9C-4292-BD6B-E58F5128544E}" srcId="{B2242E3D-5869-458F-BDB9-0EE6B2AA1512}" destId="{3D789A90-1B9D-4088-B44F-48F49B7FAA0B}" srcOrd="0" destOrd="0" parTransId="{11F29D31-C76F-493D-B9C4-7E2CA8D08DCB}" sibTransId="{34F51774-1549-4790-9D84-CF9AC44380A9}"/>
    <dgm:cxn modelId="{1CE159B6-38AA-4CAB-8E6A-8E4E1EA5F584}" type="presOf" srcId="{3D789A90-1B9D-4088-B44F-48F49B7FAA0B}" destId="{59A43925-8D31-44EA-AA74-1BAF07A53A21}" srcOrd="0" destOrd="0" presId="urn:microsoft.com/office/officeart/2005/8/layout/vList2"/>
    <dgm:cxn modelId="{9C9520B9-978C-46B7-8A6A-C3BD51035140}" type="presOf" srcId="{B2242E3D-5869-458F-BDB9-0EE6B2AA1512}" destId="{68ED86A0-67BB-4621-BEFA-B3379EA83634}" srcOrd="0" destOrd="0" presId="urn:microsoft.com/office/officeart/2005/8/layout/vList2"/>
    <dgm:cxn modelId="{FC0743D0-9BE4-4537-8405-C9EFC15CC79C}" type="presParOf" srcId="{68ED86A0-67BB-4621-BEFA-B3379EA83634}" destId="{59A43925-8D31-44EA-AA74-1BAF07A53A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5002E06-7A43-4162-8BAC-B6876E373F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8E223-96DD-478D-8CD6-807EB3953651}">
      <dgm:prSet custT="1"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400" dirty="0" smtClean="0"/>
            <a:t>Mobile apps may or may not need online access </a:t>
          </a:r>
          <a:endParaRPr lang="en-US" sz="2400" dirty="0"/>
        </a:p>
      </dgm:t>
    </dgm:pt>
    <dgm:pt modelId="{B8AB31C2-FE54-4B80-BA28-F3530B78F84F}" type="parTrans" cxnId="{F7DDC3FB-7E09-4DC5-927E-43D540613C0D}">
      <dgm:prSet/>
      <dgm:spPr/>
      <dgm:t>
        <a:bodyPr/>
        <a:lstStyle/>
        <a:p>
          <a:endParaRPr lang="en-US"/>
        </a:p>
      </dgm:t>
    </dgm:pt>
    <dgm:pt modelId="{AA9AAACC-4837-41B9-9151-A573A6514CB9}" type="sibTrans" cxnId="{F7DDC3FB-7E09-4DC5-927E-43D540613C0D}">
      <dgm:prSet/>
      <dgm:spPr/>
      <dgm:t>
        <a:bodyPr/>
        <a:lstStyle/>
        <a:p>
          <a:endParaRPr lang="en-US"/>
        </a:p>
      </dgm:t>
    </dgm:pt>
    <dgm:pt modelId="{14554BE2-1C4A-4BD8-9AC5-495BD29878C6}" type="pres">
      <dgm:prSet presAssocID="{75002E06-7A43-4162-8BAC-B6876E373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6CCFE-EDED-484E-82FF-81FED79DF628}" type="pres">
      <dgm:prSet presAssocID="{D558E223-96DD-478D-8CD6-807EB39536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DBA80-CDD3-48C4-88F9-B7FE542373C5}" type="presOf" srcId="{D558E223-96DD-478D-8CD6-807EB3953651}" destId="{C7D6CCFE-EDED-484E-82FF-81FED79DF628}" srcOrd="0" destOrd="0" presId="urn:microsoft.com/office/officeart/2005/8/layout/vList2"/>
    <dgm:cxn modelId="{973571F8-9A81-49C0-B184-AFDE28C79F84}" type="presOf" srcId="{75002E06-7A43-4162-8BAC-B6876E373F13}" destId="{14554BE2-1C4A-4BD8-9AC5-495BD29878C6}" srcOrd="0" destOrd="0" presId="urn:microsoft.com/office/officeart/2005/8/layout/vList2"/>
    <dgm:cxn modelId="{F7DDC3FB-7E09-4DC5-927E-43D540613C0D}" srcId="{75002E06-7A43-4162-8BAC-B6876E373F13}" destId="{D558E223-96DD-478D-8CD6-807EB3953651}" srcOrd="0" destOrd="0" parTransId="{B8AB31C2-FE54-4B80-BA28-F3530B78F84F}" sibTransId="{AA9AAACC-4837-41B9-9151-A573A6514CB9}"/>
    <dgm:cxn modelId="{F6D3358A-CF5A-4EE0-8AB1-2CFDBFE048B4}" type="presParOf" srcId="{14554BE2-1C4A-4BD8-9AC5-495BD29878C6}" destId="{C7D6CCFE-EDED-484E-82FF-81FED79DF6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8EC7D-1133-4C07-A07A-ADA8A35AFD74}" type="doc">
      <dgm:prSet loTypeId="urn:microsoft.com/office/officeart/2005/8/layout/p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7863D6-C5CD-43A9-AD72-9E259A2157AD}">
      <dgm:prSet custT="1"/>
      <dgm:spPr>
        <a:ln w="28575"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US" sz="2400" b="1" dirty="0" smtClean="0">
              <a:solidFill>
                <a:schemeClr val="tx2">
                  <a:lumMod val="50000"/>
                </a:schemeClr>
              </a:solidFill>
            </a:rPr>
            <a:t>Desktop application: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A native application that executes on a user's local machine.  </a:t>
          </a:r>
          <a:endParaRPr lang="en-US" sz="2400" dirty="0"/>
        </a:p>
      </dgm:t>
    </dgm:pt>
    <dgm:pt modelId="{C19D91D1-5163-4238-A9AE-99A847E09E89}" type="parTrans" cxnId="{916C868F-176E-474C-9B9A-9B4E3DE79643}">
      <dgm:prSet/>
      <dgm:spPr/>
      <dgm:t>
        <a:bodyPr/>
        <a:lstStyle/>
        <a:p>
          <a:endParaRPr lang="en-US"/>
        </a:p>
      </dgm:t>
    </dgm:pt>
    <dgm:pt modelId="{E9AD008E-9F8E-4F83-A1FD-0B5DB5D2394F}" type="sibTrans" cxnId="{916C868F-176E-474C-9B9A-9B4E3DE79643}">
      <dgm:prSet/>
      <dgm:spPr/>
      <dgm:t>
        <a:bodyPr/>
        <a:lstStyle/>
        <a:p>
          <a:endParaRPr lang="en-US"/>
        </a:p>
      </dgm:t>
    </dgm:pt>
    <dgm:pt modelId="{A93E486F-DF09-424A-9767-542105A121A2}">
      <dgm:prSet/>
      <dgm:spPr>
        <a:ln w="28575"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Mobile application: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An application built to run natively on a mobile device.  </a:t>
          </a:r>
          <a:endParaRPr lang="en-US" dirty="0"/>
        </a:p>
      </dgm:t>
    </dgm:pt>
    <dgm:pt modelId="{F0637EAA-D421-4794-9AE1-C350BD338F18}" type="parTrans" cxnId="{9C84721E-192F-446F-B830-FDE0ACF5EE22}">
      <dgm:prSet/>
      <dgm:spPr/>
      <dgm:t>
        <a:bodyPr/>
        <a:lstStyle/>
        <a:p>
          <a:endParaRPr lang="en-US"/>
        </a:p>
      </dgm:t>
    </dgm:pt>
    <dgm:pt modelId="{0D30F29D-0CEB-45CC-97ED-8816C53FB524}" type="sibTrans" cxnId="{9C84721E-192F-446F-B830-FDE0ACF5EE22}">
      <dgm:prSet/>
      <dgm:spPr/>
      <dgm:t>
        <a:bodyPr/>
        <a:lstStyle/>
        <a:p>
          <a:endParaRPr lang="en-US"/>
        </a:p>
      </dgm:t>
    </dgm:pt>
    <dgm:pt modelId="{9CE55A5E-8E33-487D-8609-54E2FC938E17}">
      <dgm:prSet/>
      <dgm:spPr>
        <a:ln w="28575"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Web applications: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en-US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dirty="0" smtClean="0"/>
            <a:t>Applications that run 100% within a browser. </a:t>
          </a:r>
          <a:endParaRPr lang="en-US" dirty="0"/>
        </a:p>
      </dgm:t>
    </dgm:pt>
    <dgm:pt modelId="{1A15B976-BB4B-4DE8-9605-444C0BA0E9F3}" type="parTrans" cxnId="{CC543A37-4F74-4F1E-A687-72D6FDCE7442}">
      <dgm:prSet/>
      <dgm:spPr/>
      <dgm:t>
        <a:bodyPr/>
        <a:lstStyle/>
        <a:p>
          <a:endParaRPr lang="en-US"/>
        </a:p>
      </dgm:t>
    </dgm:pt>
    <dgm:pt modelId="{787A4A8B-0CE3-4A88-A5B7-B35EAC89CBA7}" type="sibTrans" cxnId="{CC543A37-4F74-4F1E-A687-72D6FDCE7442}">
      <dgm:prSet/>
      <dgm:spPr/>
      <dgm:t>
        <a:bodyPr/>
        <a:lstStyle/>
        <a:p>
          <a:endParaRPr lang="en-US"/>
        </a:p>
      </dgm:t>
    </dgm:pt>
    <dgm:pt modelId="{48F0BFBA-3158-46B3-96E9-DF0ADBDA2672}" type="pres">
      <dgm:prSet presAssocID="{3748EC7D-1133-4C07-A07A-ADA8A35AFD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97E7D8-59F9-4FD6-9823-43A6D9D37015}" type="pres">
      <dgm:prSet presAssocID="{3748EC7D-1133-4C07-A07A-ADA8A35AFD74}" presName="bkgdShp" presStyleLbl="alignAccFollowNode1" presStyleIdx="0" presStyleCnt="1"/>
      <dgm:spPr>
        <a:ln>
          <a:solidFill>
            <a:schemeClr val="tx1">
              <a:lumMod val="85000"/>
              <a:lumOff val="1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6A886818-9FB0-4668-B711-5C03FECE307D}" type="pres">
      <dgm:prSet presAssocID="{3748EC7D-1133-4C07-A07A-ADA8A35AFD74}" presName="linComp" presStyleCnt="0"/>
      <dgm:spPr/>
      <dgm:t>
        <a:bodyPr/>
        <a:lstStyle/>
        <a:p>
          <a:endParaRPr lang="en-US"/>
        </a:p>
      </dgm:t>
    </dgm:pt>
    <dgm:pt modelId="{3066F932-6D44-4DF3-BA5C-829B6FF1ED75}" type="pres">
      <dgm:prSet presAssocID="{237863D6-C5CD-43A9-AD72-9E259A2157AD}" presName="compNode" presStyleCnt="0"/>
      <dgm:spPr/>
      <dgm:t>
        <a:bodyPr/>
        <a:lstStyle/>
        <a:p>
          <a:endParaRPr lang="en-US"/>
        </a:p>
      </dgm:t>
    </dgm:pt>
    <dgm:pt modelId="{5EB35414-1EA8-49D2-8D2E-258142FD5F56}" type="pres">
      <dgm:prSet presAssocID="{237863D6-C5CD-43A9-AD72-9E259A2157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6CB71-1DD3-4979-8FD1-C5EA140F824B}" type="pres">
      <dgm:prSet presAssocID="{237863D6-C5CD-43A9-AD72-9E259A2157AD}" presName="invisiNode" presStyleLbl="node1" presStyleIdx="0" presStyleCnt="3"/>
      <dgm:spPr/>
      <dgm:t>
        <a:bodyPr/>
        <a:lstStyle/>
        <a:p>
          <a:endParaRPr lang="en-US"/>
        </a:p>
      </dgm:t>
    </dgm:pt>
    <dgm:pt modelId="{1008244D-BD55-4D87-A008-44F11C119456}" type="pres">
      <dgm:prSet presAssocID="{237863D6-C5CD-43A9-AD72-9E259A2157A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tx2">
              <a:lumMod val="75000"/>
            </a:schemeClr>
          </a:solidFill>
          <a:prstDash val="lgDash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en-US"/>
        </a:p>
      </dgm:t>
    </dgm:pt>
    <dgm:pt modelId="{6D9F4357-6FF6-4095-A8FF-67FC3E0619CC}" type="pres">
      <dgm:prSet presAssocID="{E9AD008E-9F8E-4F83-A1FD-0B5DB5D239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8073A3D-917F-45DC-A0B0-85EED0F48A2F}" type="pres">
      <dgm:prSet presAssocID="{A93E486F-DF09-424A-9767-542105A121A2}" presName="compNode" presStyleCnt="0"/>
      <dgm:spPr/>
      <dgm:t>
        <a:bodyPr/>
        <a:lstStyle/>
        <a:p>
          <a:endParaRPr lang="en-US"/>
        </a:p>
      </dgm:t>
    </dgm:pt>
    <dgm:pt modelId="{29D3FEDC-1792-4AF9-AB1F-E4FD41202C2A}" type="pres">
      <dgm:prSet presAssocID="{A93E486F-DF09-424A-9767-542105A121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CBA83-7CAC-4755-B8DB-774FE47F6E1B}" type="pres">
      <dgm:prSet presAssocID="{A93E486F-DF09-424A-9767-542105A121A2}" presName="invisiNode" presStyleLbl="node1" presStyleIdx="1" presStyleCnt="3"/>
      <dgm:spPr/>
      <dgm:t>
        <a:bodyPr/>
        <a:lstStyle/>
        <a:p>
          <a:endParaRPr lang="en-US"/>
        </a:p>
      </dgm:t>
    </dgm:pt>
    <dgm:pt modelId="{648FC8F0-0525-45D1-AA74-E3E2C65CAE3D}" type="pres">
      <dgm:prSet presAssocID="{A93E486F-DF09-424A-9767-542105A121A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tx2">
              <a:lumMod val="75000"/>
            </a:schemeClr>
          </a:solidFill>
          <a:prstDash val="lgDash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en-US"/>
        </a:p>
      </dgm:t>
    </dgm:pt>
    <dgm:pt modelId="{E87B1D4E-0656-4929-9A6F-667E5AFB2741}" type="pres">
      <dgm:prSet presAssocID="{0D30F29D-0CEB-45CC-97ED-8816C53FB52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A9B17C-3FBD-4183-93D8-EA110C7B37BC}" type="pres">
      <dgm:prSet presAssocID="{9CE55A5E-8E33-487D-8609-54E2FC938E17}" presName="compNode" presStyleCnt="0"/>
      <dgm:spPr/>
      <dgm:t>
        <a:bodyPr/>
        <a:lstStyle/>
        <a:p>
          <a:endParaRPr lang="en-US"/>
        </a:p>
      </dgm:t>
    </dgm:pt>
    <dgm:pt modelId="{2408FF7F-6BC1-425B-A0EB-6217FD0B03BF}" type="pres">
      <dgm:prSet presAssocID="{9CE55A5E-8E33-487D-8609-54E2FC938E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7B4AA-C622-4267-8F1B-B084939AF531}" type="pres">
      <dgm:prSet presAssocID="{9CE55A5E-8E33-487D-8609-54E2FC938E17}" presName="invisiNode" presStyleLbl="node1" presStyleIdx="2" presStyleCnt="3"/>
      <dgm:spPr/>
      <dgm:t>
        <a:bodyPr/>
        <a:lstStyle/>
        <a:p>
          <a:endParaRPr lang="en-US"/>
        </a:p>
      </dgm:t>
    </dgm:pt>
    <dgm:pt modelId="{A87E7FED-E33B-4657-A34C-D5E4FA19DEE0}" type="pres">
      <dgm:prSet presAssocID="{9CE55A5E-8E33-487D-8609-54E2FC938E17}" presName="imagNode" presStyleLbl="fgImgPlace1" presStyleIdx="2" presStyleCnt="3" custScaleX="111836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tx2">
              <a:lumMod val="75000"/>
            </a:schemeClr>
          </a:solidFill>
          <a:prstDash val="lgDash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en-US"/>
        </a:p>
      </dgm:t>
    </dgm:pt>
  </dgm:ptLst>
  <dgm:cxnLst>
    <dgm:cxn modelId="{EDFCF08B-3BC7-4B02-9746-892DE7671CCD}" type="presOf" srcId="{E9AD008E-9F8E-4F83-A1FD-0B5DB5D2394F}" destId="{6D9F4357-6FF6-4095-A8FF-67FC3E0619CC}" srcOrd="0" destOrd="0" presId="urn:microsoft.com/office/officeart/2005/8/layout/pList2"/>
    <dgm:cxn modelId="{E6427A6D-DA0A-4573-BA67-42F9AE75E04C}" type="presOf" srcId="{0D30F29D-0CEB-45CC-97ED-8816C53FB524}" destId="{E87B1D4E-0656-4929-9A6F-667E5AFB2741}" srcOrd="0" destOrd="0" presId="urn:microsoft.com/office/officeart/2005/8/layout/pList2"/>
    <dgm:cxn modelId="{916C868F-176E-474C-9B9A-9B4E3DE79643}" srcId="{3748EC7D-1133-4C07-A07A-ADA8A35AFD74}" destId="{237863D6-C5CD-43A9-AD72-9E259A2157AD}" srcOrd="0" destOrd="0" parTransId="{C19D91D1-5163-4238-A9AE-99A847E09E89}" sibTransId="{E9AD008E-9F8E-4F83-A1FD-0B5DB5D2394F}"/>
    <dgm:cxn modelId="{9C84721E-192F-446F-B830-FDE0ACF5EE22}" srcId="{3748EC7D-1133-4C07-A07A-ADA8A35AFD74}" destId="{A93E486F-DF09-424A-9767-542105A121A2}" srcOrd="1" destOrd="0" parTransId="{F0637EAA-D421-4794-9AE1-C350BD338F18}" sibTransId="{0D30F29D-0CEB-45CC-97ED-8816C53FB524}"/>
    <dgm:cxn modelId="{6C024D74-AFD1-4657-AF8E-A5F2BE796CBB}" type="presOf" srcId="{9CE55A5E-8E33-487D-8609-54E2FC938E17}" destId="{2408FF7F-6BC1-425B-A0EB-6217FD0B03BF}" srcOrd="0" destOrd="0" presId="urn:microsoft.com/office/officeart/2005/8/layout/pList2"/>
    <dgm:cxn modelId="{48C95306-12D2-4E2A-A6AD-D5B393A2B0B7}" type="presOf" srcId="{3748EC7D-1133-4C07-A07A-ADA8A35AFD74}" destId="{48F0BFBA-3158-46B3-96E9-DF0ADBDA2672}" srcOrd="0" destOrd="0" presId="urn:microsoft.com/office/officeart/2005/8/layout/pList2"/>
    <dgm:cxn modelId="{F42A1E9E-821D-4488-8D1E-30E281AD8CE9}" type="presOf" srcId="{A93E486F-DF09-424A-9767-542105A121A2}" destId="{29D3FEDC-1792-4AF9-AB1F-E4FD41202C2A}" srcOrd="0" destOrd="0" presId="urn:microsoft.com/office/officeart/2005/8/layout/pList2"/>
    <dgm:cxn modelId="{101D4792-7F3E-4CD8-906A-18ECF97B3F9C}" type="presOf" srcId="{237863D6-C5CD-43A9-AD72-9E259A2157AD}" destId="{5EB35414-1EA8-49D2-8D2E-258142FD5F56}" srcOrd="0" destOrd="0" presId="urn:microsoft.com/office/officeart/2005/8/layout/pList2"/>
    <dgm:cxn modelId="{CC543A37-4F74-4F1E-A687-72D6FDCE7442}" srcId="{3748EC7D-1133-4C07-A07A-ADA8A35AFD74}" destId="{9CE55A5E-8E33-487D-8609-54E2FC938E17}" srcOrd="2" destOrd="0" parTransId="{1A15B976-BB4B-4DE8-9605-444C0BA0E9F3}" sibTransId="{787A4A8B-0CE3-4A88-A5B7-B35EAC89CBA7}"/>
    <dgm:cxn modelId="{DBB158BB-039E-45C1-A6FD-234B29D0FC65}" type="presParOf" srcId="{48F0BFBA-3158-46B3-96E9-DF0ADBDA2672}" destId="{8B97E7D8-59F9-4FD6-9823-43A6D9D37015}" srcOrd="0" destOrd="0" presId="urn:microsoft.com/office/officeart/2005/8/layout/pList2"/>
    <dgm:cxn modelId="{B55A9C5A-51FA-4F1D-8CA0-5EDB92FA7270}" type="presParOf" srcId="{48F0BFBA-3158-46B3-96E9-DF0ADBDA2672}" destId="{6A886818-9FB0-4668-B711-5C03FECE307D}" srcOrd="1" destOrd="0" presId="urn:microsoft.com/office/officeart/2005/8/layout/pList2"/>
    <dgm:cxn modelId="{D8FA24C7-5C91-42AB-A953-D42F7E1A92F8}" type="presParOf" srcId="{6A886818-9FB0-4668-B711-5C03FECE307D}" destId="{3066F932-6D44-4DF3-BA5C-829B6FF1ED75}" srcOrd="0" destOrd="0" presId="urn:microsoft.com/office/officeart/2005/8/layout/pList2"/>
    <dgm:cxn modelId="{E259F2F8-A26B-4E13-A19E-0DAC53E27532}" type="presParOf" srcId="{3066F932-6D44-4DF3-BA5C-829B6FF1ED75}" destId="{5EB35414-1EA8-49D2-8D2E-258142FD5F56}" srcOrd="0" destOrd="0" presId="urn:microsoft.com/office/officeart/2005/8/layout/pList2"/>
    <dgm:cxn modelId="{0346C443-60DD-47B6-B463-2D4B3514C5F0}" type="presParOf" srcId="{3066F932-6D44-4DF3-BA5C-829B6FF1ED75}" destId="{6496CB71-1DD3-4979-8FD1-C5EA140F824B}" srcOrd="1" destOrd="0" presId="urn:microsoft.com/office/officeart/2005/8/layout/pList2"/>
    <dgm:cxn modelId="{A03DEFC8-B2DE-4B59-95FC-3DF233C17C89}" type="presParOf" srcId="{3066F932-6D44-4DF3-BA5C-829B6FF1ED75}" destId="{1008244D-BD55-4D87-A008-44F11C119456}" srcOrd="2" destOrd="0" presId="urn:microsoft.com/office/officeart/2005/8/layout/pList2"/>
    <dgm:cxn modelId="{4610310A-18E4-4541-AEE0-C21D34B9A74A}" type="presParOf" srcId="{6A886818-9FB0-4668-B711-5C03FECE307D}" destId="{6D9F4357-6FF6-4095-A8FF-67FC3E0619CC}" srcOrd="1" destOrd="0" presId="urn:microsoft.com/office/officeart/2005/8/layout/pList2"/>
    <dgm:cxn modelId="{7302169A-7859-4F67-96DA-6927BF1A8792}" type="presParOf" srcId="{6A886818-9FB0-4668-B711-5C03FECE307D}" destId="{18073A3D-917F-45DC-A0B0-85EED0F48A2F}" srcOrd="2" destOrd="0" presId="urn:microsoft.com/office/officeart/2005/8/layout/pList2"/>
    <dgm:cxn modelId="{BB17F626-46C9-4F65-A765-66228E7ADDF9}" type="presParOf" srcId="{18073A3D-917F-45DC-A0B0-85EED0F48A2F}" destId="{29D3FEDC-1792-4AF9-AB1F-E4FD41202C2A}" srcOrd="0" destOrd="0" presId="urn:microsoft.com/office/officeart/2005/8/layout/pList2"/>
    <dgm:cxn modelId="{24BA30AE-638E-4893-B89D-FDE92DCFB52C}" type="presParOf" srcId="{18073A3D-917F-45DC-A0B0-85EED0F48A2F}" destId="{DEFCBA83-7CAC-4755-B8DB-774FE47F6E1B}" srcOrd="1" destOrd="0" presId="urn:microsoft.com/office/officeart/2005/8/layout/pList2"/>
    <dgm:cxn modelId="{28A370F9-2B40-4142-B801-9AA15C1EDA81}" type="presParOf" srcId="{18073A3D-917F-45DC-A0B0-85EED0F48A2F}" destId="{648FC8F0-0525-45D1-AA74-E3E2C65CAE3D}" srcOrd="2" destOrd="0" presId="urn:microsoft.com/office/officeart/2005/8/layout/pList2"/>
    <dgm:cxn modelId="{AEA384A7-1BEE-44D3-B1C1-C28C65170915}" type="presParOf" srcId="{6A886818-9FB0-4668-B711-5C03FECE307D}" destId="{E87B1D4E-0656-4929-9A6F-667E5AFB2741}" srcOrd="3" destOrd="0" presId="urn:microsoft.com/office/officeart/2005/8/layout/pList2"/>
    <dgm:cxn modelId="{8576610C-C95E-40FE-B768-9E22DB43CDF9}" type="presParOf" srcId="{6A886818-9FB0-4668-B711-5C03FECE307D}" destId="{68A9B17C-3FBD-4183-93D8-EA110C7B37BC}" srcOrd="4" destOrd="0" presId="urn:microsoft.com/office/officeart/2005/8/layout/pList2"/>
    <dgm:cxn modelId="{7DBC826A-7B54-4956-85BE-ABB52B252A4A}" type="presParOf" srcId="{68A9B17C-3FBD-4183-93D8-EA110C7B37BC}" destId="{2408FF7F-6BC1-425B-A0EB-6217FD0B03BF}" srcOrd="0" destOrd="0" presId="urn:microsoft.com/office/officeart/2005/8/layout/pList2"/>
    <dgm:cxn modelId="{886CE6C9-0350-4676-A24F-40B5C7F9CF56}" type="presParOf" srcId="{68A9B17C-3FBD-4183-93D8-EA110C7B37BC}" destId="{FEA7B4AA-C622-4267-8F1B-B084939AF531}" srcOrd="1" destOrd="0" presId="urn:microsoft.com/office/officeart/2005/8/layout/pList2"/>
    <dgm:cxn modelId="{575DCFF5-C81D-4761-B023-29D5A3BC5DF2}" type="presParOf" srcId="{68A9B17C-3FBD-4183-93D8-EA110C7B37BC}" destId="{A87E7FED-E33B-4657-A34C-D5E4FA19DEE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2242E3D-5869-458F-BDB9-0EE6B2AA15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89A90-1B9D-4088-B44F-48F49B7FAA0B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The majority of today’s browsers follow the same basic logic. Chrome is not radically different from Internet Explorer. And Firefox has more in common with Safari than Mozilla  </a:t>
          </a:r>
          <a:endParaRPr lang="en-US" b="1" dirty="0"/>
        </a:p>
      </dgm:t>
    </dgm:pt>
    <dgm:pt modelId="{11F29D31-C76F-493D-B9C4-7E2CA8D08DCB}" type="parTrans" cxnId="{0D89B5E5-8B9C-4292-BD6B-E58F5128544E}">
      <dgm:prSet/>
      <dgm:spPr/>
      <dgm:t>
        <a:bodyPr/>
        <a:lstStyle/>
        <a:p>
          <a:endParaRPr lang="en-US"/>
        </a:p>
      </dgm:t>
    </dgm:pt>
    <dgm:pt modelId="{34F51774-1549-4790-9D84-CF9AC44380A9}" type="sibTrans" cxnId="{0D89B5E5-8B9C-4292-BD6B-E58F5128544E}">
      <dgm:prSet/>
      <dgm:spPr/>
      <dgm:t>
        <a:bodyPr/>
        <a:lstStyle/>
        <a:p>
          <a:endParaRPr lang="en-US"/>
        </a:p>
      </dgm:t>
    </dgm:pt>
    <dgm:pt modelId="{3036C17F-0D78-41E2-9384-A652D4BE1787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Web-based software testers nearly always have access to the platforms they’re testing</a:t>
          </a:r>
          <a:endParaRPr lang="en-US" b="1" dirty="0"/>
        </a:p>
      </dgm:t>
    </dgm:pt>
    <dgm:pt modelId="{857DA431-AA24-47A9-B2A4-7A97B7BD4AE5}" type="parTrans" cxnId="{74DBCAA1-D084-49D4-BF9A-3A4A4E38FF95}">
      <dgm:prSet/>
      <dgm:spPr/>
      <dgm:t>
        <a:bodyPr/>
        <a:lstStyle/>
        <a:p>
          <a:endParaRPr lang="en-US"/>
        </a:p>
      </dgm:t>
    </dgm:pt>
    <dgm:pt modelId="{4CA7AC81-CB86-4D3D-AC23-E099BA7EC0E1}" type="sibTrans" cxnId="{74DBCAA1-D084-49D4-BF9A-3A4A4E38FF95}">
      <dgm:prSet/>
      <dgm:spPr/>
      <dgm:t>
        <a:bodyPr/>
        <a:lstStyle/>
        <a:p>
          <a:endParaRPr lang="en-US"/>
        </a:p>
      </dgm:t>
    </dgm:pt>
    <dgm:pt modelId="{68ED86A0-67BB-4621-BEFA-B3379EA83634}" type="pres">
      <dgm:prSet presAssocID="{B2242E3D-5869-458F-BDB9-0EE6B2AA1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43925-8D31-44EA-AA74-1BAF07A53A21}" type="pres">
      <dgm:prSet presAssocID="{3D789A90-1B9D-4088-B44F-48F49B7FAA0B}" presName="parentText" presStyleLbl="node1" presStyleIdx="0" presStyleCnt="2" custScaleY="1100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F11D0-8ABE-48DE-A7D9-15D6880A9323}" type="pres">
      <dgm:prSet presAssocID="{34F51774-1549-4790-9D84-CF9AC44380A9}" presName="spacer" presStyleCnt="0"/>
      <dgm:spPr/>
    </dgm:pt>
    <dgm:pt modelId="{439F08BA-16AF-4513-8455-EED9BB9B3A85}" type="pres">
      <dgm:prSet presAssocID="{3036C17F-0D78-41E2-9384-A652D4BE1787}" presName="parentText" presStyleLbl="node1" presStyleIdx="1" presStyleCnt="2" custScaleY="875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BCAA1-D084-49D4-BF9A-3A4A4E38FF95}" srcId="{B2242E3D-5869-458F-BDB9-0EE6B2AA1512}" destId="{3036C17F-0D78-41E2-9384-A652D4BE1787}" srcOrd="1" destOrd="0" parTransId="{857DA431-AA24-47A9-B2A4-7A97B7BD4AE5}" sibTransId="{4CA7AC81-CB86-4D3D-AC23-E099BA7EC0E1}"/>
    <dgm:cxn modelId="{0D89B5E5-8B9C-4292-BD6B-E58F5128544E}" srcId="{B2242E3D-5869-458F-BDB9-0EE6B2AA1512}" destId="{3D789A90-1B9D-4088-B44F-48F49B7FAA0B}" srcOrd="0" destOrd="0" parTransId="{11F29D31-C76F-493D-B9C4-7E2CA8D08DCB}" sibTransId="{34F51774-1549-4790-9D84-CF9AC44380A9}"/>
    <dgm:cxn modelId="{AA93BA32-D128-4149-B39F-AB22235C9EF8}" type="presOf" srcId="{3036C17F-0D78-41E2-9384-A652D4BE1787}" destId="{439F08BA-16AF-4513-8455-EED9BB9B3A85}" srcOrd="0" destOrd="0" presId="urn:microsoft.com/office/officeart/2005/8/layout/vList2"/>
    <dgm:cxn modelId="{DE7B3859-713C-4141-BDD3-B0BE1314410B}" type="presOf" srcId="{B2242E3D-5869-458F-BDB9-0EE6B2AA1512}" destId="{68ED86A0-67BB-4621-BEFA-B3379EA83634}" srcOrd="0" destOrd="0" presId="urn:microsoft.com/office/officeart/2005/8/layout/vList2"/>
    <dgm:cxn modelId="{2B4D18BC-EAD3-45FC-B418-F211549D02D7}" type="presOf" srcId="{3D789A90-1B9D-4088-B44F-48F49B7FAA0B}" destId="{59A43925-8D31-44EA-AA74-1BAF07A53A21}" srcOrd="0" destOrd="0" presId="urn:microsoft.com/office/officeart/2005/8/layout/vList2"/>
    <dgm:cxn modelId="{7BB87170-B7C6-4013-91EA-00AD247D9BA4}" type="presParOf" srcId="{68ED86A0-67BB-4621-BEFA-B3379EA83634}" destId="{59A43925-8D31-44EA-AA74-1BAF07A53A21}" srcOrd="0" destOrd="0" presId="urn:microsoft.com/office/officeart/2005/8/layout/vList2"/>
    <dgm:cxn modelId="{14BD0CA3-E8A3-40FE-B688-42A9FB64E819}" type="presParOf" srcId="{68ED86A0-67BB-4621-BEFA-B3379EA83634}" destId="{2D6F11D0-8ABE-48DE-A7D9-15D6880A9323}" srcOrd="1" destOrd="0" presId="urn:microsoft.com/office/officeart/2005/8/layout/vList2"/>
    <dgm:cxn modelId="{C6A317C7-01F1-4DBE-A40E-17E92BE2A82D}" type="presParOf" srcId="{68ED86A0-67BB-4621-BEFA-B3379EA83634}" destId="{439F08BA-16AF-4513-8455-EED9BB9B3A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5002E06-7A43-4162-8BAC-B6876E373F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8E223-96DD-478D-8CD6-807EB3953651}">
      <dgm:prSet custT="1"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dirty="0" smtClean="0"/>
            <a:t> </a:t>
          </a:r>
          <a:r>
            <a:rPr lang="en-US" sz="2000" dirty="0" err="1" smtClean="0"/>
            <a:t>iOS</a:t>
          </a:r>
          <a:r>
            <a:rPr lang="en-US" sz="2000" dirty="0" smtClean="0"/>
            <a:t>, Android, Windows OS, and BlackBerry. </a:t>
          </a:r>
          <a:endParaRPr lang="en-US" sz="2000" dirty="0"/>
        </a:p>
      </dgm:t>
    </dgm:pt>
    <dgm:pt modelId="{B8AB31C2-FE54-4B80-BA28-F3530B78F84F}" type="parTrans" cxnId="{F7DDC3FB-7E09-4DC5-927E-43D540613C0D}">
      <dgm:prSet/>
      <dgm:spPr/>
      <dgm:t>
        <a:bodyPr/>
        <a:lstStyle/>
        <a:p>
          <a:endParaRPr lang="en-US"/>
        </a:p>
      </dgm:t>
    </dgm:pt>
    <dgm:pt modelId="{AA9AAACC-4837-41B9-9151-A573A6514CB9}" type="sibTrans" cxnId="{F7DDC3FB-7E09-4DC5-927E-43D540613C0D}">
      <dgm:prSet/>
      <dgm:spPr/>
      <dgm:t>
        <a:bodyPr/>
        <a:lstStyle/>
        <a:p>
          <a:endParaRPr lang="en-US"/>
        </a:p>
      </dgm:t>
    </dgm:pt>
    <dgm:pt modelId="{95670553-7AA8-4F17-A91C-CAFF677A8229}">
      <dgm:prSet custT="1"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dirty="0" smtClean="0"/>
            <a:t>Hardware limitations specific to devices manufactured by Nokia, HTC, Sony, Samsung, Apple ,etc</a:t>
          </a:r>
          <a:endParaRPr lang="en-US" sz="2000" dirty="0"/>
        </a:p>
      </dgm:t>
    </dgm:pt>
    <dgm:pt modelId="{1711D195-8E3C-4B5C-8B48-5A1A8EB0633D}" type="parTrans" cxnId="{28499759-BD5F-4F56-927E-CFB971CD04A8}">
      <dgm:prSet/>
      <dgm:spPr/>
      <dgm:t>
        <a:bodyPr/>
        <a:lstStyle/>
        <a:p>
          <a:endParaRPr lang="en-US"/>
        </a:p>
      </dgm:t>
    </dgm:pt>
    <dgm:pt modelId="{F92FDFD9-9075-476F-B769-3E26D20F980B}" type="sibTrans" cxnId="{28499759-BD5F-4F56-927E-CFB971CD04A8}">
      <dgm:prSet/>
      <dgm:spPr/>
      <dgm:t>
        <a:bodyPr/>
        <a:lstStyle/>
        <a:p>
          <a:endParaRPr lang="en-US"/>
        </a:p>
      </dgm:t>
    </dgm:pt>
    <dgm:pt modelId="{8BC21585-293A-4516-A5EA-EE8EEB051929}">
      <dgm:prSet custT="1"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dirty="0" smtClean="0"/>
            <a:t>New mobile devices frequently hit the market  </a:t>
          </a:r>
          <a:endParaRPr lang="en-US" sz="2000" dirty="0"/>
        </a:p>
      </dgm:t>
    </dgm:pt>
    <dgm:pt modelId="{2C5E81C9-C857-46F4-8203-EFF1C5735D9D}" type="parTrans" cxnId="{D48BF79D-E4E8-4D45-9771-B47F7EBAA368}">
      <dgm:prSet/>
      <dgm:spPr/>
      <dgm:t>
        <a:bodyPr/>
        <a:lstStyle/>
        <a:p>
          <a:endParaRPr lang="en-US"/>
        </a:p>
      </dgm:t>
    </dgm:pt>
    <dgm:pt modelId="{CF2355B3-DFE5-4502-BB70-EECB098E6899}" type="sibTrans" cxnId="{D48BF79D-E4E8-4D45-9771-B47F7EBAA368}">
      <dgm:prSet/>
      <dgm:spPr/>
      <dgm:t>
        <a:bodyPr/>
        <a:lstStyle/>
        <a:p>
          <a:endParaRPr lang="en-US"/>
        </a:p>
      </dgm:t>
    </dgm:pt>
    <dgm:pt modelId="{6DCF7515-EF5C-402C-8703-710EEC06F3FA}">
      <dgm:prSet custT="1"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dirty="0" smtClean="0"/>
            <a:t>Emulators and Simulators</a:t>
          </a:r>
          <a:endParaRPr lang="en-US" sz="2000" dirty="0"/>
        </a:p>
      </dgm:t>
    </dgm:pt>
    <dgm:pt modelId="{1256D3A2-50DF-4CB4-A108-4B0F1FED9E65}" type="parTrans" cxnId="{44876ADC-CC2E-43E8-B6FF-CA4ED41A3B21}">
      <dgm:prSet/>
      <dgm:spPr/>
      <dgm:t>
        <a:bodyPr/>
        <a:lstStyle/>
        <a:p>
          <a:endParaRPr lang="en-US"/>
        </a:p>
      </dgm:t>
    </dgm:pt>
    <dgm:pt modelId="{C3018215-68C2-4ABE-B1D1-CD4750CA6723}" type="sibTrans" cxnId="{44876ADC-CC2E-43E8-B6FF-CA4ED41A3B21}">
      <dgm:prSet/>
      <dgm:spPr/>
      <dgm:t>
        <a:bodyPr/>
        <a:lstStyle/>
        <a:p>
          <a:endParaRPr lang="en-US"/>
        </a:p>
      </dgm:t>
    </dgm:pt>
    <dgm:pt modelId="{14554BE2-1C4A-4BD8-9AC5-495BD29878C6}" type="pres">
      <dgm:prSet presAssocID="{75002E06-7A43-4162-8BAC-B6876E373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6CCFE-EDED-484E-82FF-81FED79DF628}" type="pres">
      <dgm:prSet presAssocID="{D558E223-96DD-478D-8CD6-807EB3953651}" presName="parentText" presStyleLbl="node1" presStyleIdx="0" presStyleCnt="4" custScaleY="778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A91BD-64A7-4E86-90E1-336A05549070}" type="pres">
      <dgm:prSet presAssocID="{AA9AAACC-4837-41B9-9151-A573A6514CB9}" presName="spacer" presStyleCnt="0"/>
      <dgm:spPr/>
    </dgm:pt>
    <dgm:pt modelId="{D0F76ED1-A0FE-4537-B4E4-D5E33EC18E25}" type="pres">
      <dgm:prSet presAssocID="{95670553-7AA8-4F17-A91C-CAFF677A822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F4303-80DF-4B4C-B050-378523B823D0}" type="pres">
      <dgm:prSet presAssocID="{F92FDFD9-9075-476F-B769-3E26D20F980B}" presName="spacer" presStyleCnt="0"/>
      <dgm:spPr/>
    </dgm:pt>
    <dgm:pt modelId="{8F0BD31B-F94E-48C7-8F66-6F946A904EAE}" type="pres">
      <dgm:prSet presAssocID="{8BC21585-293A-4516-A5EA-EE8EEB051929}" presName="parentText" presStyleLbl="node1" presStyleIdx="2" presStyleCnt="4" custScaleY="62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29E3B-74EA-4EA7-8CC1-21C9C358EB67}" type="pres">
      <dgm:prSet presAssocID="{CF2355B3-DFE5-4502-BB70-EECB098E6899}" presName="spacer" presStyleCnt="0"/>
      <dgm:spPr/>
    </dgm:pt>
    <dgm:pt modelId="{F6725DC9-8FFB-4B45-A4C0-308829D648D8}" type="pres">
      <dgm:prSet presAssocID="{6DCF7515-EF5C-402C-8703-710EEC06F3FA}" presName="parentText" presStyleLbl="node1" presStyleIdx="3" presStyleCnt="4" custScaleY="874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A6865-48E8-431A-8B8F-6E6E8588996A}" type="presOf" srcId="{75002E06-7A43-4162-8BAC-B6876E373F13}" destId="{14554BE2-1C4A-4BD8-9AC5-495BD29878C6}" srcOrd="0" destOrd="0" presId="urn:microsoft.com/office/officeart/2005/8/layout/vList2"/>
    <dgm:cxn modelId="{44876ADC-CC2E-43E8-B6FF-CA4ED41A3B21}" srcId="{75002E06-7A43-4162-8BAC-B6876E373F13}" destId="{6DCF7515-EF5C-402C-8703-710EEC06F3FA}" srcOrd="3" destOrd="0" parTransId="{1256D3A2-50DF-4CB4-A108-4B0F1FED9E65}" sibTransId="{C3018215-68C2-4ABE-B1D1-CD4750CA6723}"/>
    <dgm:cxn modelId="{28499759-BD5F-4F56-927E-CFB971CD04A8}" srcId="{75002E06-7A43-4162-8BAC-B6876E373F13}" destId="{95670553-7AA8-4F17-A91C-CAFF677A8229}" srcOrd="1" destOrd="0" parTransId="{1711D195-8E3C-4B5C-8B48-5A1A8EB0633D}" sibTransId="{F92FDFD9-9075-476F-B769-3E26D20F980B}"/>
    <dgm:cxn modelId="{2846FCE7-BB37-475D-88F5-7EB5EE23DE31}" type="presOf" srcId="{8BC21585-293A-4516-A5EA-EE8EEB051929}" destId="{8F0BD31B-F94E-48C7-8F66-6F946A904EAE}" srcOrd="0" destOrd="0" presId="urn:microsoft.com/office/officeart/2005/8/layout/vList2"/>
    <dgm:cxn modelId="{D48BF79D-E4E8-4D45-9771-B47F7EBAA368}" srcId="{75002E06-7A43-4162-8BAC-B6876E373F13}" destId="{8BC21585-293A-4516-A5EA-EE8EEB051929}" srcOrd="2" destOrd="0" parTransId="{2C5E81C9-C857-46F4-8203-EFF1C5735D9D}" sibTransId="{CF2355B3-DFE5-4502-BB70-EECB098E6899}"/>
    <dgm:cxn modelId="{8EE84B67-D1A7-4334-BADA-6044FB828277}" type="presOf" srcId="{6DCF7515-EF5C-402C-8703-710EEC06F3FA}" destId="{F6725DC9-8FFB-4B45-A4C0-308829D648D8}" srcOrd="0" destOrd="0" presId="urn:microsoft.com/office/officeart/2005/8/layout/vList2"/>
    <dgm:cxn modelId="{F7DDC3FB-7E09-4DC5-927E-43D540613C0D}" srcId="{75002E06-7A43-4162-8BAC-B6876E373F13}" destId="{D558E223-96DD-478D-8CD6-807EB3953651}" srcOrd="0" destOrd="0" parTransId="{B8AB31C2-FE54-4B80-BA28-F3530B78F84F}" sibTransId="{AA9AAACC-4837-41B9-9151-A573A6514CB9}"/>
    <dgm:cxn modelId="{4225B96E-2112-40D3-A3AF-9A29C593BFF8}" type="presOf" srcId="{95670553-7AA8-4F17-A91C-CAFF677A8229}" destId="{D0F76ED1-A0FE-4537-B4E4-D5E33EC18E25}" srcOrd="0" destOrd="0" presId="urn:microsoft.com/office/officeart/2005/8/layout/vList2"/>
    <dgm:cxn modelId="{14F9A383-71F8-4C8A-BD9E-B2C38C94DA1B}" type="presOf" srcId="{D558E223-96DD-478D-8CD6-807EB3953651}" destId="{C7D6CCFE-EDED-484E-82FF-81FED79DF628}" srcOrd="0" destOrd="0" presId="urn:microsoft.com/office/officeart/2005/8/layout/vList2"/>
    <dgm:cxn modelId="{A32DD851-FE0B-4615-AFF9-6CA2614488E9}" type="presParOf" srcId="{14554BE2-1C4A-4BD8-9AC5-495BD29878C6}" destId="{C7D6CCFE-EDED-484E-82FF-81FED79DF628}" srcOrd="0" destOrd="0" presId="urn:microsoft.com/office/officeart/2005/8/layout/vList2"/>
    <dgm:cxn modelId="{664E25F0-FEB2-4061-AE42-3C9D47AC2B82}" type="presParOf" srcId="{14554BE2-1C4A-4BD8-9AC5-495BD29878C6}" destId="{BB6A91BD-64A7-4E86-90E1-336A05549070}" srcOrd="1" destOrd="0" presId="urn:microsoft.com/office/officeart/2005/8/layout/vList2"/>
    <dgm:cxn modelId="{8353ABF9-F402-440B-B1FD-A4885F59C12F}" type="presParOf" srcId="{14554BE2-1C4A-4BD8-9AC5-495BD29878C6}" destId="{D0F76ED1-A0FE-4537-B4E4-D5E33EC18E25}" srcOrd="2" destOrd="0" presId="urn:microsoft.com/office/officeart/2005/8/layout/vList2"/>
    <dgm:cxn modelId="{CBCBF245-859D-4321-9FEA-9DF79CCF5199}" type="presParOf" srcId="{14554BE2-1C4A-4BD8-9AC5-495BD29878C6}" destId="{03BF4303-80DF-4B4C-B050-378523B823D0}" srcOrd="3" destOrd="0" presId="urn:microsoft.com/office/officeart/2005/8/layout/vList2"/>
    <dgm:cxn modelId="{67EBC051-80ED-400D-A06B-7F1AED6DFA30}" type="presParOf" srcId="{14554BE2-1C4A-4BD8-9AC5-495BD29878C6}" destId="{8F0BD31B-F94E-48C7-8F66-6F946A904EAE}" srcOrd="4" destOrd="0" presId="urn:microsoft.com/office/officeart/2005/8/layout/vList2"/>
    <dgm:cxn modelId="{37DF33A3-95CA-47CC-B8B6-1DEB18F0B199}" type="presParOf" srcId="{14554BE2-1C4A-4BD8-9AC5-495BD29878C6}" destId="{7E829E3B-74EA-4EA7-8CC1-21C9C358EB67}" srcOrd="5" destOrd="0" presId="urn:microsoft.com/office/officeart/2005/8/layout/vList2"/>
    <dgm:cxn modelId="{E3F267EE-8082-456F-BD44-D3384C875486}" type="presParOf" srcId="{14554BE2-1C4A-4BD8-9AC5-495BD29878C6}" destId="{F6725DC9-8FFB-4B45-A4C0-308829D648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B387A79-7411-4D92-99E4-98F5908092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7409C-4D51-4E78-B7B5-B811FE37C964}">
      <dgm:prSet/>
      <dgm:spPr>
        <a:ln w="127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dirty="0" smtClean="0"/>
            <a:t>Touch Screens, USB connections, and even voice recognition (thanks, </a:t>
          </a:r>
          <a:r>
            <a:rPr lang="en-US" b="1" dirty="0" err="1" smtClean="0"/>
            <a:t>Siri</a:t>
          </a:r>
          <a:r>
            <a:rPr lang="en-US" b="1" dirty="0" smtClean="0"/>
            <a:t>).</a:t>
          </a:r>
          <a:endParaRPr lang="en-US" b="1" dirty="0"/>
        </a:p>
      </dgm:t>
    </dgm:pt>
    <dgm:pt modelId="{8B0DE303-FB26-4349-8EDC-C08FD8440FED}" type="parTrans" cxnId="{78DC43AF-B26B-4E0C-9C98-1D3BBBF0E3FD}">
      <dgm:prSet/>
      <dgm:spPr/>
      <dgm:t>
        <a:bodyPr/>
        <a:lstStyle/>
        <a:p>
          <a:endParaRPr lang="en-US"/>
        </a:p>
      </dgm:t>
    </dgm:pt>
    <dgm:pt modelId="{BF1C6CB9-2A1A-46E5-AE28-BD6F671D934E}" type="sibTrans" cxnId="{78DC43AF-B26B-4E0C-9C98-1D3BBBF0E3FD}">
      <dgm:prSet/>
      <dgm:spPr/>
      <dgm:t>
        <a:bodyPr/>
        <a:lstStyle/>
        <a:p>
          <a:endParaRPr lang="en-US"/>
        </a:p>
      </dgm:t>
    </dgm:pt>
    <dgm:pt modelId="{EF2F637F-EBF7-4E24-9C89-43BC089FE8CE}" type="pres">
      <dgm:prSet presAssocID="{6B387A79-7411-4D92-99E4-98F5908092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4E343E-99EA-43B1-B6C9-C3D60061C3A3}" type="pres">
      <dgm:prSet presAssocID="{42B7409C-4D51-4E78-B7B5-B811FE37C964}" presName="parentText" presStyleLbl="node1" presStyleIdx="0" presStyleCnt="1" custScaleY="1118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0D1384-E5EB-4E2D-9522-7C06BA1896C5}" type="presOf" srcId="{42B7409C-4D51-4E78-B7B5-B811FE37C964}" destId="{E34E343E-99EA-43B1-B6C9-C3D60061C3A3}" srcOrd="0" destOrd="0" presId="urn:microsoft.com/office/officeart/2005/8/layout/vList2"/>
    <dgm:cxn modelId="{78DC43AF-B26B-4E0C-9C98-1D3BBBF0E3FD}" srcId="{6B387A79-7411-4D92-99E4-98F5908092FA}" destId="{42B7409C-4D51-4E78-B7B5-B811FE37C964}" srcOrd="0" destOrd="0" parTransId="{8B0DE303-FB26-4349-8EDC-C08FD8440FED}" sibTransId="{BF1C6CB9-2A1A-46E5-AE28-BD6F671D934E}"/>
    <dgm:cxn modelId="{AE032290-7D67-4B4F-964E-1D2B04FDED52}" type="presOf" srcId="{6B387A79-7411-4D92-99E4-98F5908092FA}" destId="{EF2F637F-EBF7-4E24-9C89-43BC089FE8CE}" srcOrd="0" destOrd="0" presId="urn:microsoft.com/office/officeart/2005/8/layout/vList2"/>
    <dgm:cxn modelId="{DD1D10AC-345D-40ED-9D91-D3B8F1557065}" type="presParOf" srcId="{EF2F637F-EBF7-4E24-9C89-43BC089FE8CE}" destId="{E34E343E-99EA-43B1-B6C9-C3D60061C3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4DF20D0-2BB7-4BC9-950E-1747788CF1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1BDE7-61C8-461E-B6A5-D0E1C165E617}">
      <dgm:prSet custT="1"/>
      <dgm:spPr>
        <a:ln w="190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Usually with keyboards and mouse (although even this is changing)</a:t>
          </a:r>
          <a:endParaRPr lang="en-US" sz="2000" b="1" dirty="0"/>
        </a:p>
      </dgm:t>
    </dgm:pt>
    <dgm:pt modelId="{F2CA8EA1-18B0-44E3-BC00-1587FDF0EDB9}" type="parTrans" cxnId="{79D601D9-BEC5-4146-8437-645B5F023A9B}">
      <dgm:prSet/>
      <dgm:spPr/>
      <dgm:t>
        <a:bodyPr/>
        <a:lstStyle/>
        <a:p>
          <a:endParaRPr lang="en-US"/>
        </a:p>
      </dgm:t>
    </dgm:pt>
    <dgm:pt modelId="{DC211169-85BF-41B7-8F4E-F64573203F8B}" type="sibTrans" cxnId="{79D601D9-BEC5-4146-8437-645B5F023A9B}">
      <dgm:prSet/>
      <dgm:spPr/>
      <dgm:t>
        <a:bodyPr/>
        <a:lstStyle/>
        <a:p>
          <a:endParaRPr lang="en-US"/>
        </a:p>
      </dgm:t>
    </dgm:pt>
    <dgm:pt modelId="{337CAC65-AB50-4FDD-B113-ECEBB894D320}" type="pres">
      <dgm:prSet presAssocID="{34DF20D0-2BB7-4BC9-950E-1747788CF1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D8068-E772-437C-8941-E7C5D324DA9D}" type="pres">
      <dgm:prSet presAssocID="{C191BDE7-61C8-461E-B6A5-D0E1C165E6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D601D9-BEC5-4146-8437-645B5F023A9B}" srcId="{34DF20D0-2BB7-4BC9-950E-1747788CF1C9}" destId="{C191BDE7-61C8-461E-B6A5-D0E1C165E617}" srcOrd="0" destOrd="0" parTransId="{F2CA8EA1-18B0-44E3-BC00-1587FDF0EDB9}" sibTransId="{DC211169-85BF-41B7-8F4E-F64573203F8B}"/>
    <dgm:cxn modelId="{669EAA5C-5C25-4677-8A67-6AF900638201}" type="presOf" srcId="{C191BDE7-61C8-461E-B6A5-D0E1C165E617}" destId="{1CCD8068-E772-437C-8941-E7C5D324DA9D}" srcOrd="0" destOrd="0" presId="urn:microsoft.com/office/officeart/2005/8/layout/vList2"/>
    <dgm:cxn modelId="{025B32C0-CB6E-4C75-BC82-093AAF782445}" type="presOf" srcId="{34DF20D0-2BB7-4BC9-950E-1747788CF1C9}" destId="{337CAC65-AB50-4FDD-B113-ECEBB894D320}" srcOrd="0" destOrd="0" presId="urn:microsoft.com/office/officeart/2005/8/layout/vList2"/>
    <dgm:cxn modelId="{FA808D71-CF2A-4ADD-9AA2-2F20FE13C02E}" type="presParOf" srcId="{337CAC65-AB50-4FDD-B113-ECEBB894D320}" destId="{1CCD8068-E772-437C-8941-E7C5D324DA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8257D-5E83-4816-829E-5B8FDBBA68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D66DD-4939-41A1-92B4-37772A8AA311}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800" b="1" dirty="0" smtClean="0"/>
            <a:t>Desktop application:</a:t>
          </a:r>
          <a:endParaRPr lang="en-US" sz="2800" dirty="0"/>
        </a:p>
      </dgm:t>
    </dgm:pt>
    <dgm:pt modelId="{47238F1B-D70B-42B8-B3A7-EC644F472529}" type="parTrans" cxnId="{F43368D0-29B8-43D2-A0AD-6E18341D2707}">
      <dgm:prSet/>
      <dgm:spPr/>
      <dgm:t>
        <a:bodyPr/>
        <a:lstStyle/>
        <a:p>
          <a:endParaRPr lang="en-US"/>
        </a:p>
      </dgm:t>
    </dgm:pt>
    <dgm:pt modelId="{A559946E-1AD8-421A-8AE8-C54B3D262D13}" type="sibTrans" cxnId="{F43368D0-29B8-43D2-A0AD-6E18341D2707}">
      <dgm:prSet/>
      <dgm:spPr/>
      <dgm:t>
        <a:bodyPr/>
        <a:lstStyle/>
        <a:p>
          <a:endParaRPr lang="en-US"/>
        </a:p>
      </dgm:t>
    </dgm:pt>
    <dgm:pt modelId="{43CD3709-AA60-40BA-8D65-BCC1921F2C44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This application may or may not have a network component, although most desktops have some kind of network component these days, even if it's just to update itself online. </a:t>
          </a:r>
          <a:endParaRPr lang="en-US" dirty="0"/>
        </a:p>
      </dgm:t>
    </dgm:pt>
    <dgm:pt modelId="{2E5DDD62-820E-4D56-95F2-097F269CCB4C}" type="parTrans" cxnId="{E2781B02-F377-4546-9A8E-B01F64B06E0A}">
      <dgm:prSet/>
      <dgm:spPr/>
      <dgm:t>
        <a:bodyPr/>
        <a:lstStyle/>
        <a:p>
          <a:endParaRPr lang="en-US"/>
        </a:p>
      </dgm:t>
    </dgm:pt>
    <dgm:pt modelId="{80FC042A-511A-48DF-B8E6-51D4D16C1817}" type="sibTrans" cxnId="{E2781B02-F377-4546-9A8E-B01F64B06E0A}">
      <dgm:prSet/>
      <dgm:spPr/>
      <dgm:t>
        <a:bodyPr/>
        <a:lstStyle/>
        <a:p>
          <a:endParaRPr lang="en-US"/>
        </a:p>
      </dgm:t>
    </dgm:pt>
    <dgm:pt modelId="{30857C90-C839-4689-B44F-3FB3B9C74CD9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If you need to update the application, an update needs to be downloaded locally.</a:t>
          </a:r>
          <a:br>
            <a:rPr lang="en-US" dirty="0" smtClean="0"/>
          </a:br>
          <a:endParaRPr lang="en-US" dirty="0"/>
        </a:p>
      </dgm:t>
    </dgm:pt>
    <dgm:pt modelId="{BFA23D0C-4A86-459F-BF66-586FBC9DDBBB}" type="parTrans" cxnId="{F4D073B1-63FF-42BC-9943-8CE64F7C81EF}">
      <dgm:prSet/>
      <dgm:spPr/>
      <dgm:t>
        <a:bodyPr/>
        <a:lstStyle/>
        <a:p>
          <a:endParaRPr lang="en-US"/>
        </a:p>
      </dgm:t>
    </dgm:pt>
    <dgm:pt modelId="{A24CB4DA-7D63-4468-AA19-E52CB3B33C11}" type="sibTrans" cxnId="{F4D073B1-63FF-42BC-9943-8CE64F7C81EF}">
      <dgm:prSet/>
      <dgm:spPr/>
      <dgm:t>
        <a:bodyPr/>
        <a:lstStyle/>
        <a:p>
          <a:endParaRPr lang="en-US"/>
        </a:p>
      </dgm:t>
    </dgm:pt>
    <dgm:pt modelId="{EE3F54B7-E40B-4E0D-B5F8-E26E862450FC}" type="pres">
      <dgm:prSet presAssocID="{EEE8257D-5E83-4816-829E-5B8FDBBA68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F0CDBF-5871-44B9-A807-5B603A65F858}" type="pres">
      <dgm:prSet presAssocID="{924D66DD-4939-41A1-92B4-37772A8AA311}" presName="linNode" presStyleCnt="0"/>
      <dgm:spPr/>
    </dgm:pt>
    <dgm:pt modelId="{FD2448D0-C5D0-4C73-9F69-31CE7B118D23}" type="pres">
      <dgm:prSet presAssocID="{924D66DD-4939-41A1-92B4-37772A8AA311}" presName="parentText" presStyleLbl="node1" presStyleIdx="0" presStyleCnt="3" custScaleX="277778" custScaleY="21340" custLinFactX="52005" custLinFactNeighborX="100000" custLinFactNeighborY="-38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2883B-B3C5-4393-A7F4-54131E9FAF43}" type="pres">
      <dgm:prSet presAssocID="{A559946E-1AD8-421A-8AE8-C54B3D262D13}" presName="sp" presStyleCnt="0"/>
      <dgm:spPr/>
    </dgm:pt>
    <dgm:pt modelId="{C743022E-53B7-4988-A960-029DD4252A6A}" type="pres">
      <dgm:prSet presAssocID="{43CD3709-AA60-40BA-8D65-BCC1921F2C44}" presName="linNode" presStyleCnt="0"/>
      <dgm:spPr/>
    </dgm:pt>
    <dgm:pt modelId="{449D0590-8595-4FF9-94CA-F2A14A83A62C}" type="pres">
      <dgm:prSet presAssocID="{43CD3709-AA60-40BA-8D65-BCC1921F2C44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8D2C2-AC7E-42DD-AB8B-4BABB521FCF8}" type="pres">
      <dgm:prSet presAssocID="{80FC042A-511A-48DF-B8E6-51D4D16C1817}" presName="sp" presStyleCnt="0"/>
      <dgm:spPr/>
    </dgm:pt>
    <dgm:pt modelId="{8DECF061-A585-435A-88D1-7164D26D0E93}" type="pres">
      <dgm:prSet presAssocID="{30857C90-C839-4689-B44F-3FB3B9C74CD9}" presName="linNode" presStyleCnt="0"/>
      <dgm:spPr/>
    </dgm:pt>
    <dgm:pt modelId="{BC39B694-FE3B-41DE-AD06-8CDC98F662C8}" type="pres">
      <dgm:prSet presAssocID="{30857C90-C839-4689-B44F-3FB3B9C74CD9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368D0-29B8-43D2-A0AD-6E18341D2707}" srcId="{EEE8257D-5E83-4816-829E-5B8FDBBA6871}" destId="{924D66DD-4939-41A1-92B4-37772A8AA311}" srcOrd="0" destOrd="0" parTransId="{47238F1B-D70B-42B8-B3A7-EC644F472529}" sibTransId="{A559946E-1AD8-421A-8AE8-C54B3D262D13}"/>
    <dgm:cxn modelId="{74D6EB9A-184E-48F2-A982-FB6E4967692D}" type="presOf" srcId="{EEE8257D-5E83-4816-829E-5B8FDBBA6871}" destId="{EE3F54B7-E40B-4E0D-B5F8-E26E862450FC}" srcOrd="0" destOrd="0" presId="urn:microsoft.com/office/officeart/2005/8/layout/vList5"/>
    <dgm:cxn modelId="{723A87EF-5F20-4E71-87BC-914127E5054D}" type="presOf" srcId="{30857C90-C839-4689-B44F-3FB3B9C74CD9}" destId="{BC39B694-FE3B-41DE-AD06-8CDC98F662C8}" srcOrd="0" destOrd="0" presId="urn:microsoft.com/office/officeart/2005/8/layout/vList5"/>
    <dgm:cxn modelId="{F4D073B1-63FF-42BC-9943-8CE64F7C81EF}" srcId="{EEE8257D-5E83-4816-829E-5B8FDBBA6871}" destId="{30857C90-C839-4689-B44F-3FB3B9C74CD9}" srcOrd="2" destOrd="0" parTransId="{BFA23D0C-4A86-459F-BF66-586FBC9DDBBB}" sibTransId="{A24CB4DA-7D63-4468-AA19-E52CB3B33C11}"/>
    <dgm:cxn modelId="{9923BE7E-24BD-4454-86BF-81696D777321}" type="presOf" srcId="{924D66DD-4939-41A1-92B4-37772A8AA311}" destId="{FD2448D0-C5D0-4C73-9F69-31CE7B118D23}" srcOrd="0" destOrd="0" presId="urn:microsoft.com/office/officeart/2005/8/layout/vList5"/>
    <dgm:cxn modelId="{90BCA43F-7927-4931-BE0A-64854A194FAB}" type="presOf" srcId="{43CD3709-AA60-40BA-8D65-BCC1921F2C44}" destId="{449D0590-8595-4FF9-94CA-F2A14A83A62C}" srcOrd="0" destOrd="0" presId="urn:microsoft.com/office/officeart/2005/8/layout/vList5"/>
    <dgm:cxn modelId="{E2781B02-F377-4546-9A8E-B01F64B06E0A}" srcId="{EEE8257D-5E83-4816-829E-5B8FDBBA6871}" destId="{43CD3709-AA60-40BA-8D65-BCC1921F2C44}" srcOrd="1" destOrd="0" parTransId="{2E5DDD62-820E-4D56-95F2-097F269CCB4C}" sibTransId="{80FC042A-511A-48DF-B8E6-51D4D16C1817}"/>
    <dgm:cxn modelId="{B6B97018-2B12-41AD-98F5-F9EA8B6DBE51}" type="presParOf" srcId="{EE3F54B7-E40B-4E0D-B5F8-E26E862450FC}" destId="{13F0CDBF-5871-44B9-A807-5B603A65F858}" srcOrd="0" destOrd="0" presId="urn:microsoft.com/office/officeart/2005/8/layout/vList5"/>
    <dgm:cxn modelId="{51EC9896-FA1D-490B-9E71-0C0357FFC0AD}" type="presParOf" srcId="{13F0CDBF-5871-44B9-A807-5B603A65F858}" destId="{FD2448D0-C5D0-4C73-9F69-31CE7B118D23}" srcOrd="0" destOrd="0" presId="urn:microsoft.com/office/officeart/2005/8/layout/vList5"/>
    <dgm:cxn modelId="{76BC9464-CC91-42AA-8357-BD136E4B4328}" type="presParOf" srcId="{EE3F54B7-E40B-4E0D-B5F8-E26E862450FC}" destId="{2672883B-B3C5-4393-A7F4-54131E9FAF43}" srcOrd="1" destOrd="0" presId="urn:microsoft.com/office/officeart/2005/8/layout/vList5"/>
    <dgm:cxn modelId="{07134421-9DCE-4593-A350-185844F437E8}" type="presParOf" srcId="{EE3F54B7-E40B-4E0D-B5F8-E26E862450FC}" destId="{C743022E-53B7-4988-A960-029DD4252A6A}" srcOrd="2" destOrd="0" presId="urn:microsoft.com/office/officeart/2005/8/layout/vList5"/>
    <dgm:cxn modelId="{F662329B-3738-4213-9F03-AF8404124D59}" type="presParOf" srcId="{C743022E-53B7-4988-A960-029DD4252A6A}" destId="{449D0590-8595-4FF9-94CA-F2A14A83A62C}" srcOrd="0" destOrd="0" presId="urn:microsoft.com/office/officeart/2005/8/layout/vList5"/>
    <dgm:cxn modelId="{7E6199F2-34F5-40E0-90AF-EF9418A32F9F}" type="presParOf" srcId="{EE3F54B7-E40B-4E0D-B5F8-E26E862450FC}" destId="{7B78D2C2-AC7E-42DD-AB8B-4BABB521FCF8}" srcOrd="3" destOrd="0" presId="urn:microsoft.com/office/officeart/2005/8/layout/vList5"/>
    <dgm:cxn modelId="{CF3C1CFF-E163-4C23-A87F-AC6A98F3D8CA}" type="presParOf" srcId="{EE3F54B7-E40B-4E0D-B5F8-E26E862450FC}" destId="{8DECF061-A585-435A-88D1-7164D26D0E93}" srcOrd="4" destOrd="0" presId="urn:microsoft.com/office/officeart/2005/8/layout/vList5"/>
    <dgm:cxn modelId="{604E54BB-9C4D-4FA0-AA01-0730922241D6}" type="presParOf" srcId="{8DECF061-A585-435A-88D1-7164D26D0E93}" destId="{BC39B694-FE3B-41DE-AD06-8CDC98F662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E8257D-5E83-4816-829E-5B8FDBBA68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D66DD-4939-41A1-92B4-37772A8AA311}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400" b="1" dirty="0" smtClean="0"/>
            <a:t>Mobile application:</a:t>
          </a:r>
          <a:endParaRPr lang="en-US" sz="2400" dirty="0"/>
        </a:p>
      </dgm:t>
    </dgm:pt>
    <dgm:pt modelId="{47238F1B-D70B-42B8-B3A7-EC644F472529}" type="parTrans" cxnId="{F43368D0-29B8-43D2-A0AD-6E18341D2707}">
      <dgm:prSet/>
      <dgm:spPr/>
      <dgm:t>
        <a:bodyPr/>
        <a:lstStyle/>
        <a:p>
          <a:endParaRPr lang="en-US"/>
        </a:p>
      </dgm:t>
    </dgm:pt>
    <dgm:pt modelId="{A559946E-1AD8-421A-8AE8-C54B3D262D13}" type="sibTrans" cxnId="{F43368D0-29B8-43D2-A0AD-6E18341D2707}">
      <dgm:prSet/>
      <dgm:spPr/>
      <dgm:t>
        <a:bodyPr/>
        <a:lstStyle/>
        <a:p>
          <a:endParaRPr lang="en-US"/>
        </a:p>
      </dgm:t>
    </dgm:pt>
    <dgm:pt modelId="{43CD3709-AA60-40BA-8D65-BCC1921F2C44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 The most common devices these days are either </a:t>
          </a:r>
          <a:r>
            <a:rPr lang="en-US" dirty="0" err="1" smtClean="0"/>
            <a:t>iOS</a:t>
          </a:r>
          <a:r>
            <a:rPr lang="en-US" dirty="0" smtClean="0"/>
            <a:t> or Android based, but there is a small population of Windows mobile users and a few folks still clinging to their Blackberries. </a:t>
          </a:r>
          <a:endParaRPr lang="en-US" dirty="0"/>
        </a:p>
      </dgm:t>
    </dgm:pt>
    <dgm:pt modelId="{2E5DDD62-820E-4D56-95F2-097F269CCB4C}" type="parTrans" cxnId="{E2781B02-F377-4546-9A8E-B01F64B06E0A}">
      <dgm:prSet/>
      <dgm:spPr/>
      <dgm:t>
        <a:bodyPr/>
        <a:lstStyle/>
        <a:p>
          <a:endParaRPr lang="en-US"/>
        </a:p>
      </dgm:t>
    </dgm:pt>
    <dgm:pt modelId="{80FC042A-511A-48DF-B8E6-51D4D16C1817}" type="sibTrans" cxnId="{E2781B02-F377-4546-9A8E-B01F64B06E0A}">
      <dgm:prSet/>
      <dgm:spPr/>
      <dgm:t>
        <a:bodyPr/>
        <a:lstStyle/>
        <a:p>
          <a:endParaRPr lang="en-US"/>
        </a:p>
      </dgm:t>
    </dgm:pt>
    <dgm:pt modelId="{862EF0D5-E6FC-4328-9C1F-E8DB5DF7CF4B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Mobile applications, similar to desktop apps may or may not have a network component </a:t>
          </a:r>
        </a:p>
      </dgm:t>
    </dgm:pt>
    <dgm:pt modelId="{981D2271-A3E7-4F81-AA4C-431C9BFE84EA}" type="parTrans" cxnId="{C95143E3-9C7C-46C2-8B53-EEE822DAE4AA}">
      <dgm:prSet/>
      <dgm:spPr/>
      <dgm:t>
        <a:bodyPr/>
        <a:lstStyle/>
        <a:p>
          <a:endParaRPr lang="en-US"/>
        </a:p>
      </dgm:t>
    </dgm:pt>
    <dgm:pt modelId="{D04648F5-2859-4A43-AE47-6C38CAD4E707}" type="sibTrans" cxnId="{C95143E3-9C7C-46C2-8B53-EEE822DAE4AA}">
      <dgm:prSet/>
      <dgm:spPr/>
      <dgm:t>
        <a:bodyPr/>
        <a:lstStyle/>
        <a:p>
          <a:endParaRPr lang="en-US"/>
        </a:p>
      </dgm:t>
    </dgm:pt>
    <dgm:pt modelId="{37E15A54-4311-401C-80A9-06F6EB91AABF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Just like a desktop app, if you need to make an update to this app, something needs to be downloaded and installed.</a:t>
          </a:r>
          <a:br>
            <a:rPr lang="en-US" dirty="0" smtClean="0"/>
          </a:br>
          <a:endParaRPr lang="en-US" dirty="0" smtClean="0"/>
        </a:p>
      </dgm:t>
    </dgm:pt>
    <dgm:pt modelId="{4F483108-26B9-4B5F-AA59-E0FA3FA12D10}" type="parTrans" cxnId="{081A0CC8-C933-488D-8529-8E88D91D2F18}">
      <dgm:prSet/>
      <dgm:spPr/>
      <dgm:t>
        <a:bodyPr/>
        <a:lstStyle/>
        <a:p>
          <a:endParaRPr lang="en-US"/>
        </a:p>
      </dgm:t>
    </dgm:pt>
    <dgm:pt modelId="{3C6066BD-6616-4F74-9E15-CDCB831A1145}" type="sibTrans" cxnId="{081A0CC8-C933-488D-8529-8E88D91D2F18}">
      <dgm:prSet/>
      <dgm:spPr/>
      <dgm:t>
        <a:bodyPr/>
        <a:lstStyle/>
        <a:p>
          <a:endParaRPr lang="en-US"/>
        </a:p>
      </dgm:t>
    </dgm:pt>
    <dgm:pt modelId="{EE3F54B7-E40B-4E0D-B5F8-E26E862450FC}" type="pres">
      <dgm:prSet presAssocID="{EEE8257D-5E83-4816-829E-5B8FDBBA68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F0CDBF-5871-44B9-A807-5B603A65F858}" type="pres">
      <dgm:prSet presAssocID="{924D66DD-4939-41A1-92B4-37772A8AA311}" presName="linNode" presStyleCnt="0"/>
      <dgm:spPr/>
    </dgm:pt>
    <dgm:pt modelId="{FD2448D0-C5D0-4C73-9F69-31CE7B118D23}" type="pres">
      <dgm:prSet presAssocID="{924D66DD-4939-41A1-92B4-37772A8AA311}" presName="parentText" presStyleLbl="node1" presStyleIdx="0" presStyleCnt="4" custScaleX="277778" custScaleY="21340" custLinFactX="52005" custLinFactNeighborX="100000" custLinFactNeighborY="-38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2883B-B3C5-4393-A7F4-54131E9FAF43}" type="pres">
      <dgm:prSet presAssocID="{A559946E-1AD8-421A-8AE8-C54B3D262D13}" presName="sp" presStyleCnt="0"/>
      <dgm:spPr/>
    </dgm:pt>
    <dgm:pt modelId="{C743022E-53B7-4988-A960-029DD4252A6A}" type="pres">
      <dgm:prSet presAssocID="{43CD3709-AA60-40BA-8D65-BCC1921F2C44}" presName="linNode" presStyleCnt="0"/>
      <dgm:spPr/>
    </dgm:pt>
    <dgm:pt modelId="{449D0590-8595-4FF9-94CA-F2A14A83A62C}" type="pres">
      <dgm:prSet presAssocID="{43CD3709-AA60-40BA-8D65-BCC1921F2C44}" presName="parentText" presStyleLbl="node1" presStyleIdx="1" presStyleCnt="4" custScaleX="277778" custScaleY="557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8D2C2-AC7E-42DD-AB8B-4BABB521FCF8}" type="pres">
      <dgm:prSet presAssocID="{80FC042A-511A-48DF-B8E6-51D4D16C1817}" presName="sp" presStyleCnt="0"/>
      <dgm:spPr/>
    </dgm:pt>
    <dgm:pt modelId="{9B7B0584-FEC3-4AEF-8974-2B0C97AA405F}" type="pres">
      <dgm:prSet presAssocID="{862EF0D5-E6FC-4328-9C1F-E8DB5DF7CF4B}" presName="linNode" presStyleCnt="0"/>
      <dgm:spPr/>
    </dgm:pt>
    <dgm:pt modelId="{D6114002-23B4-42F5-943F-EB709000EB3A}" type="pres">
      <dgm:prSet presAssocID="{862EF0D5-E6FC-4328-9C1F-E8DB5DF7CF4B}" presName="parentText" presStyleLbl="node1" presStyleIdx="2" presStyleCnt="4" custScaleX="277778" custScaleY="73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095C4-762B-4198-8BFF-4EEC19CCB60B}" type="pres">
      <dgm:prSet presAssocID="{D04648F5-2859-4A43-AE47-6C38CAD4E707}" presName="sp" presStyleCnt="0"/>
      <dgm:spPr/>
    </dgm:pt>
    <dgm:pt modelId="{A428A528-709D-4C7C-BD46-86A419945158}" type="pres">
      <dgm:prSet presAssocID="{37E15A54-4311-401C-80A9-06F6EB91AABF}" presName="linNode" presStyleCnt="0"/>
      <dgm:spPr/>
    </dgm:pt>
    <dgm:pt modelId="{526E1061-CB2E-45E6-87FD-B1B5C1F28934}" type="pres">
      <dgm:prSet presAssocID="{37E15A54-4311-401C-80A9-06F6EB91AABF}" presName="parentText" presStyleLbl="node1" presStyleIdx="3" presStyleCnt="4" custScaleX="277778" custScaleY="820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368D0-29B8-43D2-A0AD-6E18341D2707}" srcId="{EEE8257D-5E83-4816-829E-5B8FDBBA6871}" destId="{924D66DD-4939-41A1-92B4-37772A8AA311}" srcOrd="0" destOrd="0" parTransId="{47238F1B-D70B-42B8-B3A7-EC644F472529}" sibTransId="{A559946E-1AD8-421A-8AE8-C54B3D262D13}"/>
    <dgm:cxn modelId="{2FD51A63-CCCC-4705-8B37-0DB24AA24994}" type="presOf" srcId="{862EF0D5-E6FC-4328-9C1F-E8DB5DF7CF4B}" destId="{D6114002-23B4-42F5-943F-EB709000EB3A}" srcOrd="0" destOrd="0" presId="urn:microsoft.com/office/officeart/2005/8/layout/vList5"/>
    <dgm:cxn modelId="{C95143E3-9C7C-46C2-8B53-EEE822DAE4AA}" srcId="{EEE8257D-5E83-4816-829E-5B8FDBBA6871}" destId="{862EF0D5-E6FC-4328-9C1F-E8DB5DF7CF4B}" srcOrd="2" destOrd="0" parTransId="{981D2271-A3E7-4F81-AA4C-431C9BFE84EA}" sibTransId="{D04648F5-2859-4A43-AE47-6C38CAD4E707}"/>
    <dgm:cxn modelId="{ABA94329-4AD2-4428-A703-A7E29A1B0589}" type="presOf" srcId="{EEE8257D-5E83-4816-829E-5B8FDBBA6871}" destId="{EE3F54B7-E40B-4E0D-B5F8-E26E862450FC}" srcOrd="0" destOrd="0" presId="urn:microsoft.com/office/officeart/2005/8/layout/vList5"/>
    <dgm:cxn modelId="{0A4BF272-1ABC-4873-A72C-384819629242}" type="presOf" srcId="{924D66DD-4939-41A1-92B4-37772A8AA311}" destId="{FD2448D0-C5D0-4C73-9F69-31CE7B118D23}" srcOrd="0" destOrd="0" presId="urn:microsoft.com/office/officeart/2005/8/layout/vList5"/>
    <dgm:cxn modelId="{7E60F4D9-4274-4EF8-AC36-4DB989743695}" type="presOf" srcId="{43CD3709-AA60-40BA-8D65-BCC1921F2C44}" destId="{449D0590-8595-4FF9-94CA-F2A14A83A62C}" srcOrd="0" destOrd="0" presId="urn:microsoft.com/office/officeart/2005/8/layout/vList5"/>
    <dgm:cxn modelId="{CDA498D1-0A4D-41F4-BBAC-99E64C8B8F1F}" type="presOf" srcId="{37E15A54-4311-401C-80A9-06F6EB91AABF}" destId="{526E1061-CB2E-45E6-87FD-B1B5C1F28934}" srcOrd="0" destOrd="0" presId="urn:microsoft.com/office/officeart/2005/8/layout/vList5"/>
    <dgm:cxn modelId="{081A0CC8-C933-488D-8529-8E88D91D2F18}" srcId="{EEE8257D-5E83-4816-829E-5B8FDBBA6871}" destId="{37E15A54-4311-401C-80A9-06F6EB91AABF}" srcOrd="3" destOrd="0" parTransId="{4F483108-26B9-4B5F-AA59-E0FA3FA12D10}" sibTransId="{3C6066BD-6616-4F74-9E15-CDCB831A1145}"/>
    <dgm:cxn modelId="{E2781B02-F377-4546-9A8E-B01F64B06E0A}" srcId="{EEE8257D-5E83-4816-829E-5B8FDBBA6871}" destId="{43CD3709-AA60-40BA-8D65-BCC1921F2C44}" srcOrd="1" destOrd="0" parTransId="{2E5DDD62-820E-4D56-95F2-097F269CCB4C}" sibTransId="{80FC042A-511A-48DF-B8E6-51D4D16C1817}"/>
    <dgm:cxn modelId="{C5165293-3530-4511-BE07-8CB8DCB75064}" type="presParOf" srcId="{EE3F54B7-E40B-4E0D-B5F8-E26E862450FC}" destId="{13F0CDBF-5871-44B9-A807-5B603A65F858}" srcOrd="0" destOrd="0" presId="urn:microsoft.com/office/officeart/2005/8/layout/vList5"/>
    <dgm:cxn modelId="{C89B1316-3033-40A6-94D5-5089AE9AB271}" type="presParOf" srcId="{13F0CDBF-5871-44B9-A807-5B603A65F858}" destId="{FD2448D0-C5D0-4C73-9F69-31CE7B118D23}" srcOrd="0" destOrd="0" presId="urn:microsoft.com/office/officeart/2005/8/layout/vList5"/>
    <dgm:cxn modelId="{8CFC4429-329A-4C88-AC7F-527AB5A1D563}" type="presParOf" srcId="{EE3F54B7-E40B-4E0D-B5F8-E26E862450FC}" destId="{2672883B-B3C5-4393-A7F4-54131E9FAF43}" srcOrd="1" destOrd="0" presId="urn:microsoft.com/office/officeart/2005/8/layout/vList5"/>
    <dgm:cxn modelId="{D4D0B97D-8B21-49B5-9A38-8C10EA00A506}" type="presParOf" srcId="{EE3F54B7-E40B-4E0D-B5F8-E26E862450FC}" destId="{C743022E-53B7-4988-A960-029DD4252A6A}" srcOrd="2" destOrd="0" presId="urn:microsoft.com/office/officeart/2005/8/layout/vList5"/>
    <dgm:cxn modelId="{8C375383-B4F5-4F16-912D-33A836AAA840}" type="presParOf" srcId="{C743022E-53B7-4988-A960-029DD4252A6A}" destId="{449D0590-8595-4FF9-94CA-F2A14A83A62C}" srcOrd="0" destOrd="0" presId="urn:microsoft.com/office/officeart/2005/8/layout/vList5"/>
    <dgm:cxn modelId="{FE1EB3E6-17CB-44B8-8F93-D7C99995611F}" type="presParOf" srcId="{EE3F54B7-E40B-4E0D-B5F8-E26E862450FC}" destId="{7B78D2C2-AC7E-42DD-AB8B-4BABB521FCF8}" srcOrd="3" destOrd="0" presId="urn:microsoft.com/office/officeart/2005/8/layout/vList5"/>
    <dgm:cxn modelId="{C329A310-99E8-474D-8BE1-901CC2DB77F5}" type="presParOf" srcId="{EE3F54B7-E40B-4E0D-B5F8-E26E862450FC}" destId="{9B7B0584-FEC3-4AEF-8974-2B0C97AA405F}" srcOrd="4" destOrd="0" presId="urn:microsoft.com/office/officeart/2005/8/layout/vList5"/>
    <dgm:cxn modelId="{1D7F71EA-2945-4CFF-86C2-E7CF503AC5C7}" type="presParOf" srcId="{9B7B0584-FEC3-4AEF-8974-2B0C97AA405F}" destId="{D6114002-23B4-42F5-943F-EB709000EB3A}" srcOrd="0" destOrd="0" presId="urn:microsoft.com/office/officeart/2005/8/layout/vList5"/>
    <dgm:cxn modelId="{3E9EF76B-B533-4BD5-AAB3-A4EACC755CCA}" type="presParOf" srcId="{EE3F54B7-E40B-4E0D-B5F8-E26E862450FC}" destId="{A65095C4-762B-4198-8BFF-4EEC19CCB60B}" srcOrd="5" destOrd="0" presId="urn:microsoft.com/office/officeart/2005/8/layout/vList5"/>
    <dgm:cxn modelId="{407ED7AD-604A-4C08-ACC8-094932B1E479}" type="presParOf" srcId="{EE3F54B7-E40B-4E0D-B5F8-E26E862450FC}" destId="{A428A528-709D-4C7C-BD46-86A419945158}" srcOrd="6" destOrd="0" presId="urn:microsoft.com/office/officeart/2005/8/layout/vList5"/>
    <dgm:cxn modelId="{D8EE6ED6-C6DB-4250-806E-6116D3F47482}" type="presParOf" srcId="{A428A528-709D-4C7C-BD46-86A419945158}" destId="{526E1061-CB2E-45E6-87FD-B1B5C1F2893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E8257D-5E83-4816-829E-5B8FDBBA6871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D66DD-4939-41A1-92B4-37772A8AA311}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400" b="1" dirty="0" smtClean="0"/>
            <a:t>WEB application:</a:t>
          </a:r>
          <a:endParaRPr lang="en-US" sz="2400" dirty="0"/>
        </a:p>
      </dgm:t>
    </dgm:pt>
    <dgm:pt modelId="{47238F1B-D70B-42B8-B3A7-EC644F472529}" type="parTrans" cxnId="{F43368D0-29B8-43D2-A0AD-6E18341D2707}">
      <dgm:prSet/>
      <dgm:spPr/>
      <dgm:t>
        <a:bodyPr/>
        <a:lstStyle/>
        <a:p>
          <a:endParaRPr lang="en-US"/>
        </a:p>
      </dgm:t>
    </dgm:pt>
    <dgm:pt modelId="{A559946E-1AD8-421A-8AE8-C54B3D262D13}" type="sibTrans" cxnId="{F43368D0-29B8-43D2-A0AD-6E18341D2707}">
      <dgm:prSet/>
      <dgm:spPr/>
      <dgm:t>
        <a:bodyPr/>
        <a:lstStyle/>
        <a:p>
          <a:endParaRPr lang="en-US"/>
        </a:p>
      </dgm:t>
    </dgm:pt>
    <dgm:pt modelId="{43CD3709-AA60-40BA-8D65-BCC1921F2C44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 There a group of apps on both the desktop and on mobile that are just web apps, running within an app-specific browser.  </a:t>
          </a:r>
          <a:endParaRPr lang="en-US" dirty="0"/>
        </a:p>
      </dgm:t>
    </dgm:pt>
    <dgm:pt modelId="{2E5DDD62-820E-4D56-95F2-097F269CCB4C}" type="parTrans" cxnId="{E2781B02-F377-4546-9A8E-B01F64B06E0A}">
      <dgm:prSet/>
      <dgm:spPr/>
      <dgm:t>
        <a:bodyPr/>
        <a:lstStyle/>
        <a:p>
          <a:endParaRPr lang="en-US"/>
        </a:p>
      </dgm:t>
    </dgm:pt>
    <dgm:pt modelId="{80FC042A-511A-48DF-B8E6-51D4D16C1817}" type="sibTrans" cxnId="{E2781B02-F377-4546-9A8E-B01F64B06E0A}">
      <dgm:prSet/>
      <dgm:spPr/>
      <dgm:t>
        <a:bodyPr/>
        <a:lstStyle/>
        <a:p>
          <a:endParaRPr lang="en-US"/>
        </a:p>
      </dgm:t>
    </dgm:pt>
    <dgm:pt modelId="{A10DCE01-B3B2-40EF-908E-E1AC9FA56A98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An example of one of these would have been the early versions of the </a:t>
          </a:r>
          <a:r>
            <a:rPr lang="en-US" dirty="0" err="1" smtClean="0"/>
            <a:t>Facebook</a:t>
          </a:r>
          <a:r>
            <a:rPr lang="en-US" dirty="0" smtClean="0"/>
            <a:t> app -- those were just a bunch of web views running within a browser window. </a:t>
          </a:r>
        </a:p>
      </dgm:t>
    </dgm:pt>
    <dgm:pt modelId="{5F5A6413-A7C1-4BD4-8066-0CC70FF74734}" type="parTrans" cxnId="{8114E204-E430-4B91-8DA8-DBD0C264DE63}">
      <dgm:prSet/>
      <dgm:spPr/>
      <dgm:t>
        <a:bodyPr/>
        <a:lstStyle/>
        <a:p>
          <a:endParaRPr lang="en-US"/>
        </a:p>
      </dgm:t>
    </dgm:pt>
    <dgm:pt modelId="{18C479AE-2E4C-4B5A-A39D-A33CFCA61250}" type="sibTrans" cxnId="{8114E204-E430-4B91-8DA8-DBD0C264DE63}">
      <dgm:prSet/>
      <dgm:spPr/>
      <dgm:t>
        <a:bodyPr/>
        <a:lstStyle/>
        <a:p>
          <a:endParaRPr lang="en-US"/>
        </a:p>
      </dgm:t>
    </dgm:pt>
    <dgm:pt modelId="{DF37673E-E2BC-4C0E-B39A-DFF531584305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Sometimes those are hard to identify, but a surefire tell is if your app updates without you needing to do anything from the App Store/Play Store.</a:t>
          </a:r>
          <a:br>
            <a:rPr lang="en-US" dirty="0" smtClean="0"/>
          </a:br>
          <a:endParaRPr lang="en-US" dirty="0"/>
        </a:p>
      </dgm:t>
    </dgm:pt>
    <dgm:pt modelId="{7EB95F78-2DA9-44FC-A16A-15B51C5AF297}" type="parTrans" cxnId="{63F815EC-5894-49F6-802F-B08EF93E0B01}">
      <dgm:prSet/>
      <dgm:spPr/>
      <dgm:t>
        <a:bodyPr/>
        <a:lstStyle/>
        <a:p>
          <a:endParaRPr lang="en-US"/>
        </a:p>
      </dgm:t>
    </dgm:pt>
    <dgm:pt modelId="{D0E98423-B342-4E85-82F5-51EFD899A7BF}" type="sibTrans" cxnId="{63F815EC-5894-49F6-802F-B08EF93E0B01}">
      <dgm:prSet/>
      <dgm:spPr/>
      <dgm:t>
        <a:bodyPr/>
        <a:lstStyle/>
        <a:p>
          <a:endParaRPr lang="en-US"/>
        </a:p>
      </dgm:t>
    </dgm:pt>
    <dgm:pt modelId="{EE3F54B7-E40B-4E0D-B5F8-E26E862450FC}" type="pres">
      <dgm:prSet presAssocID="{EEE8257D-5E83-4816-829E-5B8FDBBA68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F0CDBF-5871-44B9-A807-5B603A65F858}" type="pres">
      <dgm:prSet presAssocID="{924D66DD-4939-41A1-92B4-37772A8AA311}" presName="linNode" presStyleCnt="0"/>
      <dgm:spPr/>
    </dgm:pt>
    <dgm:pt modelId="{FD2448D0-C5D0-4C73-9F69-31CE7B118D23}" type="pres">
      <dgm:prSet presAssocID="{924D66DD-4939-41A1-92B4-37772A8AA311}" presName="parentText" presStyleLbl="node1" presStyleIdx="0" presStyleCnt="4" custScaleX="277778" custScaleY="21340" custLinFactX="52005" custLinFactNeighborX="100000" custLinFactNeighborY="-38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2883B-B3C5-4393-A7F4-54131E9FAF43}" type="pres">
      <dgm:prSet presAssocID="{A559946E-1AD8-421A-8AE8-C54B3D262D13}" presName="sp" presStyleCnt="0"/>
      <dgm:spPr/>
    </dgm:pt>
    <dgm:pt modelId="{C743022E-53B7-4988-A960-029DD4252A6A}" type="pres">
      <dgm:prSet presAssocID="{43CD3709-AA60-40BA-8D65-BCC1921F2C44}" presName="linNode" presStyleCnt="0"/>
      <dgm:spPr/>
    </dgm:pt>
    <dgm:pt modelId="{449D0590-8595-4FF9-94CA-F2A14A83A62C}" type="pres">
      <dgm:prSet presAssocID="{43CD3709-AA60-40BA-8D65-BCC1921F2C44}" presName="parentText" presStyleLbl="node1" presStyleIdx="1" presStyleCnt="4" custScaleX="277778" custScaleY="557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8D2C2-AC7E-42DD-AB8B-4BABB521FCF8}" type="pres">
      <dgm:prSet presAssocID="{80FC042A-511A-48DF-B8E6-51D4D16C1817}" presName="sp" presStyleCnt="0"/>
      <dgm:spPr/>
    </dgm:pt>
    <dgm:pt modelId="{089C326A-722D-47AA-9907-B4EE3C53F19B}" type="pres">
      <dgm:prSet presAssocID="{A10DCE01-B3B2-40EF-908E-E1AC9FA56A98}" presName="linNode" presStyleCnt="0"/>
      <dgm:spPr/>
    </dgm:pt>
    <dgm:pt modelId="{1A4B87B6-EDA3-44A3-8144-46571E88AF1F}" type="pres">
      <dgm:prSet presAssocID="{A10DCE01-B3B2-40EF-908E-E1AC9FA56A98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52091-0955-4C77-8BD9-93A652700431}" type="pres">
      <dgm:prSet presAssocID="{18C479AE-2E4C-4B5A-A39D-A33CFCA61250}" presName="sp" presStyleCnt="0"/>
      <dgm:spPr/>
    </dgm:pt>
    <dgm:pt modelId="{3D01445E-F0CA-4E17-AE97-5D2B5DEE3B6A}" type="pres">
      <dgm:prSet presAssocID="{DF37673E-E2BC-4C0E-B39A-DFF531584305}" presName="linNode" presStyleCnt="0"/>
      <dgm:spPr/>
    </dgm:pt>
    <dgm:pt modelId="{CDCF805D-3B5F-4539-AC48-44EE3E9D495A}" type="pres">
      <dgm:prSet presAssocID="{DF37673E-E2BC-4C0E-B39A-DFF531584305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368D0-29B8-43D2-A0AD-6E18341D2707}" srcId="{EEE8257D-5E83-4816-829E-5B8FDBBA6871}" destId="{924D66DD-4939-41A1-92B4-37772A8AA311}" srcOrd="0" destOrd="0" parTransId="{47238F1B-D70B-42B8-B3A7-EC644F472529}" sibTransId="{A559946E-1AD8-421A-8AE8-C54B3D262D13}"/>
    <dgm:cxn modelId="{F4706F1E-F6D5-4906-9B83-A66A3A57499E}" type="presOf" srcId="{43CD3709-AA60-40BA-8D65-BCC1921F2C44}" destId="{449D0590-8595-4FF9-94CA-F2A14A83A62C}" srcOrd="0" destOrd="0" presId="urn:microsoft.com/office/officeart/2005/8/layout/vList5"/>
    <dgm:cxn modelId="{CFA54E37-A06D-4556-9BBA-F62F1165EDBD}" type="presOf" srcId="{DF37673E-E2BC-4C0E-B39A-DFF531584305}" destId="{CDCF805D-3B5F-4539-AC48-44EE3E9D495A}" srcOrd="0" destOrd="0" presId="urn:microsoft.com/office/officeart/2005/8/layout/vList5"/>
    <dgm:cxn modelId="{63F815EC-5894-49F6-802F-B08EF93E0B01}" srcId="{EEE8257D-5E83-4816-829E-5B8FDBBA6871}" destId="{DF37673E-E2BC-4C0E-B39A-DFF531584305}" srcOrd="3" destOrd="0" parTransId="{7EB95F78-2DA9-44FC-A16A-15B51C5AF297}" sibTransId="{D0E98423-B342-4E85-82F5-51EFD899A7BF}"/>
    <dgm:cxn modelId="{1DB57131-180F-455A-B44B-8DC5852A524D}" type="presOf" srcId="{EEE8257D-5E83-4816-829E-5B8FDBBA6871}" destId="{EE3F54B7-E40B-4E0D-B5F8-E26E862450FC}" srcOrd="0" destOrd="0" presId="urn:microsoft.com/office/officeart/2005/8/layout/vList5"/>
    <dgm:cxn modelId="{569E6ABE-DC7C-4596-B58C-521404707C2F}" type="presOf" srcId="{A10DCE01-B3B2-40EF-908E-E1AC9FA56A98}" destId="{1A4B87B6-EDA3-44A3-8144-46571E88AF1F}" srcOrd="0" destOrd="0" presId="urn:microsoft.com/office/officeart/2005/8/layout/vList5"/>
    <dgm:cxn modelId="{E2781B02-F377-4546-9A8E-B01F64B06E0A}" srcId="{EEE8257D-5E83-4816-829E-5B8FDBBA6871}" destId="{43CD3709-AA60-40BA-8D65-BCC1921F2C44}" srcOrd="1" destOrd="0" parTransId="{2E5DDD62-820E-4D56-95F2-097F269CCB4C}" sibTransId="{80FC042A-511A-48DF-B8E6-51D4D16C1817}"/>
    <dgm:cxn modelId="{22E14DE4-1E8E-45CA-9706-E9863ACD5E49}" type="presOf" srcId="{924D66DD-4939-41A1-92B4-37772A8AA311}" destId="{FD2448D0-C5D0-4C73-9F69-31CE7B118D23}" srcOrd="0" destOrd="0" presId="urn:microsoft.com/office/officeart/2005/8/layout/vList5"/>
    <dgm:cxn modelId="{8114E204-E430-4B91-8DA8-DBD0C264DE63}" srcId="{EEE8257D-5E83-4816-829E-5B8FDBBA6871}" destId="{A10DCE01-B3B2-40EF-908E-E1AC9FA56A98}" srcOrd="2" destOrd="0" parTransId="{5F5A6413-A7C1-4BD4-8066-0CC70FF74734}" sibTransId="{18C479AE-2E4C-4B5A-A39D-A33CFCA61250}"/>
    <dgm:cxn modelId="{F1154C54-F9F5-4571-A286-D255C0F04D5E}" type="presParOf" srcId="{EE3F54B7-E40B-4E0D-B5F8-E26E862450FC}" destId="{13F0CDBF-5871-44B9-A807-5B603A65F858}" srcOrd="0" destOrd="0" presId="urn:microsoft.com/office/officeart/2005/8/layout/vList5"/>
    <dgm:cxn modelId="{856F6AE8-23C8-4386-A132-1DDCBEA8CE74}" type="presParOf" srcId="{13F0CDBF-5871-44B9-A807-5B603A65F858}" destId="{FD2448D0-C5D0-4C73-9F69-31CE7B118D23}" srcOrd="0" destOrd="0" presId="urn:microsoft.com/office/officeart/2005/8/layout/vList5"/>
    <dgm:cxn modelId="{56C97268-5707-46BA-9AE7-AB6E33B5FF83}" type="presParOf" srcId="{EE3F54B7-E40B-4E0D-B5F8-E26E862450FC}" destId="{2672883B-B3C5-4393-A7F4-54131E9FAF43}" srcOrd="1" destOrd="0" presId="urn:microsoft.com/office/officeart/2005/8/layout/vList5"/>
    <dgm:cxn modelId="{19B7993C-020A-410A-82E8-DACEB5F225D5}" type="presParOf" srcId="{EE3F54B7-E40B-4E0D-B5F8-E26E862450FC}" destId="{C743022E-53B7-4988-A960-029DD4252A6A}" srcOrd="2" destOrd="0" presId="urn:microsoft.com/office/officeart/2005/8/layout/vList5"/>
    <dgm:cxn modelId="{BDE38760-73D6-4209-941C-5249F9529375}" type="presParOf" srcId="{C743022E-53B7-4988-A960-029DD4252A6A}" destId="{449D0590-8595-4FF9-94CA-F2A14A83A62C}" srcOrd="0" destOrd="0" presId="urn:microsoft.com/office/officeart/2005/8/layout/vList5"/>
    <dgm:cxn modelId="{D4B5B111-6199-4CFF-8AC0-FE47EC71794A}" type="presParOf" srcId="{EE3F54B7-E40B-4E0D-B5F8-E26E862450FC}" destId="{7B78D2C2-AC7E-42DD-AB8B-4BABB521FCF8}" srcOrd="3" destOrd="0" presId="urn:microsoft.com/office/officeart/2005/8/layout/vList5"/>
    <dgm:cxn modelId="{47AF27D8-4DC2-4F70-8B43-C604F5B3FF71}" type="presParOf" srcId="{EE3F54B7-E40B-4E0D-B5F8-E26E862450FC}" destId="{089C326A-722D-47AA-9907-B4EE3C53F19B}" srcOrd="4" destOrd="0" presId="urn:microsoft.com/office/officeart/2005/8/layout/vList5"/>
    <dgm:cxn modelId="{F3D428B7-E71C-49C1-8801-10900705AD10}" type="presParOf" srcId="{089C326A-722D-47AA-9907-B4EE3C53F19B}" destId="{1A4B87B6-EDA3-44A3-8144-46571E88AF1F}" srcOrd="0" destOrd="0" presId="urn:microsoft.com/office/officeart/2005/8/layout/vList5"/>
    <dgm:cxn modelId="{E4B467D6-C3A7-45DA-8046-E63781D35D72}" type="presParOf" srcId="{EE3F54B7-E40B-4E0D-B5F8-E26E862450FC}" destId="{5A352091-0955-4C77-8BD9-93A652700431}" srcOrd="5" destOrd="0" presId="urn:microsoft.com/office/officeart/2005/8/layout/vList5"/>
    <dgm:cxn modelId="{D6DE8BE2-9E0A-4F2B-BCF0-BDA74DDBC2B1}" type="presParOf" srcId="{EE3F54B7-E40B-4E0D-B5F8-E26E862450FC}" destId="{3D01445E-F0CA-4E17-AE97-5D2B5DEE3B6A}" srcOrd="6" destOrd="0" presId="urn:microsoft.com/office/officeart/2005/8/layout/vList5"/>
    <dgm:cxn modelId="{5A0A82F6-F581-4722-BF8E-1DD3AFF1867E}" type="presParOf" srcId="{3D01445E-F0CA-4E17-AE97-5D2B5DEE3B6A}" destId="{CDCF805D-3B5F-4539-AC48-44EE3E9D495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6A71C1-5CE8-470E-BC1C-BEEB76FC7960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2AFC446-7D4E-4D76-81C0-B087668E9B4D}" type="pres">
      <dgm:prSet presAssocID="{216A71C1-5CE8-470E-BC1C-BEEB76FC7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183A8-EC4D-4421-9E06-D9D4974EF9FA}" type="presOf" srcId="{216A71C1-5CE8-470E-BC1C-BEEB76FC7960}" destId="{52AFC446-7D4E-4D76-81C0-B087668E9B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14F35F-EAA5-4471-9580-A588E80124A2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2DFBF-E490-402A-AAC7-D86BBB8A6A8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Test for reception. Devices which have the same carrier can receive different reception. Perform signal tests at each of the identified major wireless carrier locations. </a:t>
          </a:r>
          <a:endParaRPr lang="en-US" sz="1600" dirty="0"/>
        </a:p>
      </dgm:t>
    </dgm:pt>
    <dgm:pt modelId="{6C24786F-0AAE-4375-A2C5-89B6007C212F}" type="parTrans" cxnId="{24B0D949-A817-414D-AAE5-ED40AD9EAB3D}">
      <dgm:prSet/>
      <dgm:spPr/>
      <dgm:t>
        <a:bodyPr/>
        <a:lstStyle/>
        <a:p>
          <a:endParaRPr lang="en-US"/>
        </a:p>
      </dgm:t>
    </dgm:pt>
    <dgm:pt modelId="{FAA33D86-08B7-4D04-9CF2-6D5F5A824A73}" type="sibTrans" cxnId="{24B0D949-A817-414D-AAE5-ED40AD9EAB3D}">
      <dgm:prSet/>
      <dgm:spPr/>
      <dgm:t>
        <a:bodyPr/>
        <a:lstStyle/>
        <a:p>
          <a:endParaRPr lang="en-US"/>
        </a:p>
      </dgm:t>
    </dgm:pt>
    <dgm:pt modelId="{58ECD85C-942D-432A-B328-C27E1FABD65A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Call automated systems that specialize in voice recognition. </a:t>
          </a:r>
          <a:endParaRPr lang="en-US" sz="1600" dirty="0"/>
        </a:p>
      </dgm:t>
    </dgm:pt>
    <dgm:pt modelId="{72007E70-23E3-4BA8-87E7-7DBC4EA5012D}" type="parTrans" cxnId="{41D566EE-1A4B-42D0-9468-CA1C609FCABC}">
      <dgm:prSet/>
      <dgm:spPr/>
      <dgm:t>
        <a:bodyPr/>
        <a:lstStyle/>
        <a:p>
          <a:endParaRPr lang="en-US"/>
        </a:p>
      </dgm:t>
    </dgm:pt>
    <dgm:pt modelId="{4D3F0219-F68E-4EFF-A184-F18DBF13E249}" type="sibTrans" cxnId="{41D566EE-1A4B-42D0-9468-CA1C609FCABC}">
      <dgm:prSet/>
      <dgm:spPr/>
      <dgm:t>
        <a:bodyPr/>
        <a:lstStyle/>
        <a:p>
          <a:endParaRPr lang="en-US"/>
        </a:p>
      </dgm:t>
    </dgm:pt>
    <dgm:pt modelId="{88A55B46-A7C5-4C9D-BD92-44C744D75126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Call answering machines. </a:t>
          </a:r>
          <a:endParaRPr lang="en-US" sz="1600" dirty="0"/>
        </a:p>
      </dgm:t>
    </dgm:pt>
    <dgm:pt modelId="{90A418FC-9759-43DA-B56D-51D0D04BED68}" type="parTrans" cxnId="{ECD61E3D-6C66-4D41-968C-D8831740DFB0}">
      <dgm:prSet/>
      <dgm:spPr/>
      <dgm:t>
        <a:bodyPr/>
        <a:lstStyle/>
        <a:p>
          <a:endParaRPr lang="en-US"/>
        </a:p>
      </dgm:t>
    </dgm:pt>
    <dgm:pt modelId="{87BDED8E-61BE-4F91-B231-FCD68E6AEA55}" type="sibTrans" cxnId="{ECD61E3D-6C66-4D41-968C-D8831740DFB0}">
      <dgm:prSet/>
      <dgm:spPr/>
      <dgm:t>
        <a:bodyPr/>
        <a:lstStyle/>
        <a:p>
          <a:endParaRPr lang="en-US"/>
        </a:p>
      </dgm:t>
    </dgm:pt>
    <dgm:pt modelId="{5194FB20-3D2A-4D52-9AC3-058CF73EFD7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Place calls from indoor and outdoor locations, as well as remote and populated, areas. </a:t>
          </a:r>
          <a:endParaRPr lang="en-US" sz="1600" dirty="0"/>
        </a:p>
      </dgm:t>
    </dgm:pt>
    <dgm:pt modelId="{B25B25F2-8C17-4A70-9C73-1EA21D296368}" type="parTrans" cxnId="{063CA403-3DC9-48F6-9319-A840556F9EC8}">
      <dgm:prSet/>
      <dgm:spPr/>
      <dgm:t>
        <a:bodyPr/>
        <a:lstStyle/>
        <a:p>
          <a:endParaRPr lang="en-US"/>
        </a:p>
      </dgm:t>
    </dgm:pt>
    <dgm:pt modelId="{DEAFBCDF-9E8A-43DD-8B0D-A0437917D4D2}" type="sibTrans" cxnId="{063CA403-3DC9-48F6-9319-A840556F9EC8}">
      <dgm:prSet/>
      <dgm:spPr/>
      <dgm:t>
        <a:bodyPr/>
        <a:lstStyle/>
        <a:p>
          <a:endParaRPr lang="en-US"/>
        </a:p>
      </dgm:t>
    </dgm:pt>
    <dgm:pt modelId="{3AA0E0FE-4D8E-4573-B238-A3D4071981A6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Listen to your voice on audio message and voice dialing systems. </a:t>
          </a:r>
          <a:endParaRPr lang="en-US" sz="1600" dirty="0"/>
        </a:p>
      </dgm:t>
    </dgm:pt>
    <dgm:pt modelId="{53DD753E-2433-4E03-A952-79D172ED3DF3}" type="parTrans" cxnId="{EE48FEF1-73E2-4A2B-806E-2BBE967133FC}">
      <dgm:prSet/>
      <dgm:spPr/>
      <dgm:t>
        <a:bodyPr/>
        <a:lstStyle/>
        <a:p>
          <a:endParaRPr lang="en-US"/>
        </a:p>
      </dgm:t>
    </dgm:pt>
    <dgm:pt modelId="{FDFF2E9D-A7C2-441F-8CC5-2E042BE370DF}" type="sibTrans" cxnId="{EE48FEF1-73E2-4A2B-806E-2BBE967133FC}">
      <dgm:prSet/>
      <dgm:spPr/>
      <dgm:t>
        <a:bodyPr/>
        <a:lstStyle/>
        <a:p>
          <a:endParaRPr lang="en-US"/>
        </a:p>
      </dgm:t>
    </dgm:pt>
    <dgm:pt modelId="{1646753A-660E-4791-A5FE-C0B18A1162E4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Check vibrating alerts, and ringtone volume. </a:t>
          </a:r>
          <a:endParaRPr lang="en-US" sz="1600" dirty="0"/>
        </a:p>
      </dgm:t>
    </dgm:pt>
    <dgm:pt modelId="{FF6DC54D-E7EA-4EB0-B005-3E6CA2C8BEE6}" type="parTrans" cxnId="{EB18DCEF-9FA5-4603-9154-C25D665AB024}">
      <dgm:prSet/>
      <dgm:spPr/>
      <dgm:t>
        <a:bodyPr/>
        <a:lstStyle/>
        <a:p>
          <a:endParaRPr lang="en-US"/>
        </a:p>
      </dgm:t>
    </dgm:pt>
    <dgm:pt modelId="{6DB0EC88-CB38-4087-A577-F1850EEF2710}" type="sibTrans" cxnId="{EB18DCEF-9FA5-4603-9154-C25D665AB024}">
      <dgm:prSet/>
      <dgm:spPr/>
      <dgm:t>
        <a:bodyPr/>
        <a:lstStyle/>
        <a:p>
          <a:endParaRPr lang="en-US"/>
        </a:p>
      </dgm:t>
    </dgm:pt>
    <dgm:pt modelId="{6763539E-03A2-4708-A393-D83FEB0B9D3A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Test the quality of voice dialing, ringtone volume, and the strength of the vibrating alert.</a:t>
          </a:r>
          <a:endParaRPr lang="en-US" sz="1600" dirty="0"/>
        </a:p>
      </dgm:t>
    </dgm:pt>
    <dgm:pt modelId="{D8114B5F-8835-464C-BC33-245F7CFD6315}" type="parTrans" cxnId="{A18BF655-7EE1-47D4-AE40-8776C193406E}">
      <dgm:prSet/>
      <dgm:spPr/>
      <dgm:t>
        <a:bodyPr/>
        <a:lstStyle/>
        <a:p>
          <a:endParaRPr lang="en-US"/>
        </a:p>
      </dgm:t>
    </dgm:pt>
    <dgm:pt modelId="{52F58B52-02C2-4143-B3C7-44C95FBD18AB}" type="sibTrans" cxnId="{A18BF655-7EE1-47D4-AE40-8776C193406E}">
      <dgm:prSet/>
      <dgm:spPr/>
      <dgm:t>
        <a:bodyPr/>
        <a:lstStyle/>
        <a:p>
          <a:endParaRPr lang="en-US"/>
        </a:p>
      </dgm:t>
    </dgm:pt>
    <dgm:pt modelId="{4DEF8B10-6150-4ED9-BC18-0757549A4D5C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Observe and analyze physical design to assess ease and preference of use, including display quality and size, controls, storage, ports.</a:t>
          </a:r>
          <a:endParaRPr lang="en-US" sz="1600" dirty="0"/>
        </a:p>
      </dgm:t>
    </dgm:pt>
    <dgm:pt modelId="{016D2385-17FC-4D88-BA91-A188848D459F}" type="parTrans" cxnId="{28B0F61C-D58E-45A5-BFCE-7BCC2A10599D}">
      <dgm:prSet/>
      <dgm:spPr/>
      <dgm:t>
        <a:bodyPr/>
        <a:lstStyle/>
        <a:p>
          <a:endParaRPr lang="en-US"/>
        </a:p>
      </dgm:t>
    </dgm:pt>
    <dgm:pt modelId="{A6B52070-6099-4923-A982-16F40CDA8228}" type="sibTrans" cxnId="{28B0F61C-D58E-45A5-BFCE-7BCC2A10599D}">
      <dgm:prSet/>
      <dgm:spPr/>
      <dgm:t>
        <a:bodyPr/>
        <a:lstStyle/>
        <a:p>
          <a:endParaRPr lang="en-US"/>
        </a:p>
      </dgm:t>
    </dgm:pt>
    <dgm:pt modelId="{625B2A00-7B90-4CEB-A5EA-8B44205C9ACA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Test LTE speed in multiple locations.</a:t>
          </a:r>
          <a:endParaRPr lang="en-US" sz="1600" dirty="0"/>
        </a:p>
      </dgm:t>
    </dgm:pt>
    <dgm:pt modelId="{D9B358AC-D2CA-4C22-ABBD-9A22B5FC8619}" type="parTrans" cxnId="{6C4F0847-CF71-448A-9B16-74D2A9F9743B}">
      <dgm:prSet/>
      <dgm:spPr/>
      <dgm:t>
        <a:bodyPr/>
        <a:lstStyle/>
        <a:p>
          <a:endParaRPr lang="en-US"/>
        </a:p>
      </dgm:t>
    </dgm:pt>
    <dgm:pt modelId="{296975F1-543B-4E46-8FED-C481D61E6AA4}" type="sibTrans" cxnId="{6C4F0847-CF71-448A-9B16-74D2A9F9743B}">
      <dgm:prSet/>
      <dgm:spPr/>
      <dgm:t>
        <a:bodyPr/>
        <a:lstStyle/>
        <a:p>
          <a:endParaRPr lang="en-US"/>
        </a:p>
      </dgm:t>
    </dgm:pt>
    <dgm:pt modelId="{F0EEF7CE-E175-4F8E-A594-E62453741AA8}" type="pres">
      <dgm:prSet presAssocID="{FE14F35F-EAA5-4471-9580-A588E80124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FA80C1-83A7-46B1-BFAF-10969F2D9C99}" type="pres">
      <dgm:prSet presAssocID="{8DC2DFBF-E490-402A-AAC7-D86BBB8A6A8D}" presName="parentLin" presStyleCnt="0"/>
      <dgm:spPr/>
    </dgm:pt>
    <dgm:pt modelId="{88714474-10D0-4F96-94A8-7E13D3A6E377}" type="pres">
      <dgm:prSet presAssocID="{8DC2DFBF-E490-402A-AAC7-D86BBB8A6A8D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BFAF9F1D-2C4B-4991-9B07-A8FC2B6C6D51}" type="pres">
      <dgm:prSet presAssocID="{8DC2DFBF-E490-402A-AAC7-D86BBB8A6A8D}" presName="parentText" presStyleLbl="node1" presStyleIdx="0" presStyleCnt="9" custScaleX="142857" custScaleY="2411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5E0BC-C33C-448A-AE40-626294B9DA4B}" type="pres">
      <dgm:prSet presAssocID="{8DC2DFBF-E490-402A-AAC7-D86BBB8A6A8D}" presName="negativeSpace" presStyleCnt="0"/>
      <dgm:spPr/>
    </dgm:pt>
    <dgm:pt modelId="{9B48FD55-0DFD-4560-BF33-28823A70B9B7}" type="pres">
      <dgm:prSet presAssocID="{8DC2DFBF-E490-402A-AAC7-D86BBB8A6A8D}" presName="childText" presStyleLbl="conFgAcc1" presStyleIdx="0" presStyleCnt="9">
        <dgm:presLayoutVars>
          <dgm:bulletEnabled val="1"/>
        </dgm:presLayoutVars>
      </dgm:prSet>
      <dgm:spPr/>
    </dgm:pt>
    <dgm:pt modelId="{B06AD68E-6500-4DC8-BC0C-86707CC93C31}" type="pres">
      <dgm:prSet presAssocID="{FAA33D86-08B7-4D04-9CF2-6D5F5A824A73}" presName="spaceBetweenRectangles" presStyleCnt="0"/>
      <dgm:spPr/>
    </dgm:pt>
    <dgm:pt modelId="{CA6E6ACA-E5C9-41C3-BB3F-90B98976211F}" type="pres">
      <dgm:prSet presAssocID="{58ECD85C-942D-432A-B328-C27E1FABD65A}" presName="parentLin" presStyleCnt="0"/>
      <dgm:spPr/>
    </dgm:pt>
    <dgm:pt modelId="{11F974A2-6E36-43BB-ACA4-6224482C96D0}" type="pres">
      <dgm:prSet presAssocID="{58ECD85C-942D-432A-B328-C27E1FABD65A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18F19415-D393-4389-BCEB-920F633895F7}" type="pres">
      <dgm:prSet presAssocID="{58ECD85C-942D-432A-B328-C27E1FABD65A}" presName="parentText" presStyleLbl="node1" presStyleIdx="1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A2178-C650-43B4-ACC9-E9A4C36DDF96}" type="pres">
      <dgm:prSet presAssocID="{58ECD85C-942D-432A-B328-C27E1FABD65A}" presName="negativeSpace" presStyleCnt="0"/>
      <dgm:spPr/>
    </dgm:pt>
    <dgm:pt modelId="{0BDE4E6C-F00A-4D1B-8F8E-81017E9DFA9D}" type="pres">
      <dgm:prSet presAssocID="{58ECD85C-942D-432A-B328-C27E1FABD65A}" presName="childText" presStyleLbl="conFgAcc1" presStyleIdx="1" presStyleCnt="9">
        <dgm:presLayoutVars>
          <dgm:bulletEnabled val="1"/>
        </dgm:presLayoutVars>
      </dgm:prSet>
      <dgm:spPr/>
    </dgm:pt>
    <dgm:pt modelId="{56D56662-58CD-46F8-B53A-92ADC7F125AA}" type="pres">
      <dgm:prSet presAssocID="{4D3F0219-F68E-4EFF-A184-F18DBF13E249}" presName="spaceBetweenRectangles" presStyleCnt="0"/>
      <dgm:spPr/>
    </dgm:pt>
    <dgm:pt modelId="{BBFF1A80-523F-4E40-85EB-15569FB5E35B}" type="pres">
      <dgm:prSet presAssocID="{88A55B46-A7C5-4C9D-BD92-44C744D75126}" presName="parentLin" presStyleCnt="0"/>
      <dgm:spPr/>
    </dgm:pt>
    <dgm:pt modelId="{894E066F-B6E0-4BF9-A315-02AA4933A275}" type="pres">
      <dgm:prSet presAssocID="{88A55B46-A7C5-4C9D-BD92-44C744D75126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8D5FE841-EDA5-4E33-9C6C-7B42DD151B9F}" type="pres">
      <dgm:prSet presAssocID="{88A55B46-A7C5-4C9D-BD92-44C744D75126}" presName="parentText" presStyleLbl="node1" presStyleIdx="2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A33C3-FA30-47CE-82C7-BAAFFD17338B}" type="pres">
      <dgm:prSet presAssocID="{88A55B46-A7C5-4C9D-BD92-44C744D75126}" presName="negativeSpace" presStyleCnt="0"/>
      <dgm:spPr/>
    </dgm:pt>
    <dgm:pt modelId="{64ACE232-E45D-4249-BC4A-A33A2EF8F84F}" type="pres">
      <dgm:prSet presAssocID="{88A55B46-A7C5-4C9D-BD92-44C744D75126}" presName="childText" presStyleLbl="conFgAcc1" presStyleIdx="2" presStyleCnt="9">
        <dgm:presLayoutVars>
          <dgm:bulletEnabled val="1"/>
        </dgm:presLayoutVars>
      </dgm:prSet>
      <dgm:spPr/>
    </dgm:pt>
    <dgm:pt modelId="{DF0C1C3F-F9F8-4C4E-9C1B-5CCA4894F12E}" type="pres">
      <dgm:prSet presAssocID="{87BDED8E-61BE-4F91-B231-FCD68E6AEA55}" presName="spaceBetweenRectangles" presStyleCnt="0"/>
      <dgm:spPr/>
    </dgm:pt>
    <dgm:pt modelId="{1B981AB8-CCBB-414A-B0DE-F783D1F7A7A6}" type="pres">
      <dgm:prSet presAssocID="{5194FB20-3D2A-4D52-9AC3-058CF73EFD7F}" presName="parentLin" presStyleCnt="0"/>
      <dgm:spPr/>
    </dgm:pt>
    <dgm:pt modelId="{620D37CF-3506-4FBB-8129-60118F678628}" type="pres">
      <dgm:prSet presAssocID="{5194FB20-3D2A-4D52-9AC3-058CF73EFD7F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8203184C-5929-4D1B-B04C-61B4E19FACB8}" type="pres">
      <dgm:prSet presAssocID="{5194FB20-3D2A-4D52-9AC3-058CF73EFD7F}" presName="parentText" presStyleLbl="node1" presStyleIdx="3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10A35-1CBF-473F-95CC-22389547F399}" type="pres">
      <dgm:prSet presAssocID="{5194FB20-3D2A-4D52-9AC3-058CF73EFD7F}" presName="negativeSpace" presStyleCnt="0"/>
      <dgm:spPr/>
    </dgm:pt>
    <dgm:pt modelId="{9C479212-693C-4474-85C0-6CB374108A15}" type="pres">
      <dgm:prSet presAssocID="{5194FB20-3D2A-4D52-9AC3-058CF73EFD7F}" presName="childText" presStyleLbl="conFgAcc1" presStyleIdx="3" presStyleCnt="9">
        <dgm:presLayoutVars>
          <dgm:bulletEnabled val="1"/>
        </dgm:presLayoutVars>
      </dgm:prSet>
      <dgm:spPr/>
    </dgm:pt>
    <dgm:pt modelId="{316B6B6A-0275-4EBA-BA0B-F078DF5188B6}" type="pres">
      <dgm:prSet presAssocID="{DEAFBCDF-9E8A-43DD-8B0D-A0437917D4D2}" presName="spaceBetweenRectangles" presStyleCnt="0"/>
      <dgm:spPr/>
    </dgm:pt>
    <dgm:pt modelId="{5E5506E1-5ECB-4C3D-9F87-3EADA8C107DC}" type="pres">
      <dgm:prSet presAssocID="{3AA0E0FE-4D8E-4573-B238-A3D4071981A6}" presName="parentLin" presStyleCnt="0"/>
      <dgm:spPr/>
    </dgm:pt>
    <dgm:pt modelId="{E17E66D5-28F9-40D9-BFC7-63211D7B06B8}" type="pres">
      <dgm:prSet presAssocID="{3AA0E0FE-4D8E-4573-B238-A3D4071981A6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3A394BB3-46CB-4521-88AB-4AB92D40C34C}" type="pres">
      <dgm:prSet presAssocID="{3AA0E0FE-4D8E-4573-B238-A3D4071981A6}" presName="parentText" presStyleLbl="node1" presStyleIdx="4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3BD1D-0BE2-4751-A4A9-330E6F90CD11}" type="pres">
      <dgm:prSet presAssocID="{3AA0E0FE-4D8E-4573-B238-A3D4071981A6}" presName="negativeSpace" presStyleCnt="0"/>
      <dgm:spPr/>
    </dgm:pt>
    <dgm:pt modelId="{BEEDECDA-65A4-4B94-9691-14FE57B105DD}" type="pres">
      <dgm:prSet presAssocID="{3AA0E0FE-4D8E-4573-B238-A3D4071981A6}" presName="childText" presStyleLbl="conFgAcc1" presStyleIdx="4" presStyleCnt="9">
        <dgm:presLayoutVars>
          <dgm:bulletEnabled val="1"/>
        </dgm:presLayoutVars>
      </dgm:prSet>
      <dgm:spPr/>
    </dgm:pt>
    <dgm:pt modelId="{6C3F5B13-23AE-4E19-A585-2AEB3491DBAE}" type="pres">
      <dgm:prSet presAssocID="{FDFF2E9D-A7C2-441F-8CC5-2E042BE370DF}" presName="spaceBetweenRectangles" presStyleCnt="0"/>
      <dgm:spPr/>
    </dgm:pt>
    <dgm:pt modelId="{13C445E4-2E63-464E-8607-1FA87162B95F}" type="pres">
      <dgm:prSet presAssocID="{1646753A-660E-4791-A5FE-C0B18A1162E4}" presName="parentLin" presStyleCnt="0"/>
      <dgm:spPr/>
    </dgm:pt>
    <dgm:pt modelId="{5AD26580-9517-43E0-BB63-123335E65619}" type="pres">
      <dgm:prSet presAssocID="{1646753A-660E-4791-A5FE-C0B18A1162E4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A12470EB-B0F7-436A-9534-889E7322E912}" type="pres">
      <dgm:prSet presAssocID="{1646753A-660E-4791-A5FE-C0B18A1162E4}" presName="parentText" presStyleLbl="node1" presStyleIdx="5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C4BA4-A756-4457-88A8-C3E802EB95E3}" type="pres">
      <dgm:prSet presAssocID="{1646753A-660E-4791-A5FE-C0B18A1162E4}" presName="negativeSpace" presStyleCnt="0"/>
      <dgm:spPr/>
    </dgm:pt>
    <dgm:pt modelId="{328559FF-F978-4030-8252-A8E6C7E4A7B4}" type="pres">
      <dgm:prSet presAssocID="{1646753A-660E-4791-A5FE-C0B18A1162E4}" presName="childText" presStyleLbl="conFgAcc1" presStyleIdx="5" presStyleCnt="9">
        <dgm:presLayoutVars>
          <dgm:bulletEnabled val="1"/>
        </dgm:presLayoutVars>
      </dgm:prSet>
      <dgm:spPr/>
    </dgm:pt>
    <dgm:pt modelId="{395B100F-B7DD-4168-9E1F-A9AFF6FDF499}" type="pres">
      <dgm:prSet presAssocID="{6DB0EC88-CB38-4087-A577-F1850EEF2710}" presName="spaceBetweenRectangles" presStyleCnt="0"/>
      <dgm:spPr/>
    </dgm:pt>
    <dgm:pt modelId="{32737E60-EE13-4CF9-91F7-AB8D96B2821A}" type="pres">
      <dgm:prSet presAssocID="{6763539E-03A2-4708-A393-D83FEB0B9D3A}" presName="parentLin" presStyleCnt="0"/>
      <dgm:spPr/>
    </dgm:pt>
    <dgm:pt modelId="{0D665E48-D3EB-4FC1-9AA0-61477881D40D}" type="pres">
      <dgm:prSet presAssocID="{6763539E-03A2-4708-A393-D83FEB0B9D3A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71C564B5-40F9-4363-B68E-4C50EE8A484A}" type="pres">
      <dgm:prSet presAssocID="{6763539E-03A2-4708-A393-D83FEB0B9D3A}" presName="parentText" presStyleLbl="node1" presStyleIdx="6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2D7DE-9876-4788-8698-E3E86186E71D}" type="pres">
      <dgm:prSet presAssocID="{6763539E-03A2-4708-A393-D83FEB0B9D3A}" presName="negativeSpace" presStyleCnt="0"/>
      <dgm:spPr/>
    </dgm:pt>
    <dgm:pt modelId="{BB48021E-D7FD-4808-82D4-428B30D1128D}" type="pres">
      <dgm:prSet presAssocID="{6763539E-03A2-4708-A393-D83FEB0B9D3A}" presName="childText" presStyleLbl="conFgAcc1" presStyleIdx="6" presStyleCnt="9">
        <dgm:presLayoutVars>
          <dgm:bulletEnabled val="1"/>
        </dgm:presLayoutVars>
      </dgm:prSet>
      <dgm:spPr/>
    </dgm:pt>
    <dgm:pt modelId="{3B3F2708-1EB6-44F6-BB82-6EAF281D588C}" type="pres">
      <dgm:prSet presAssocID="{52F58B52-02C2-4143-B3C7-44C95FBD18AB}" presName="spaceBetweenRectangles" presStyleCnt="0"/>
      <dgm:spPr/>
    </dgm:pt>
    <dgm:pt modelId="{F4773AED-4379-4EA3-AEAA-7CBC229FF3F9}" type="pres">
      <dgm:prSet presAssocID="{4DEF8B10-6150-4ED9-BC18-0757549A4D5C}" presName="parentLin" presStyleCnt="0"/>
      <dgm:spPr/>
    </dgm:pt>
    <dgm:pt modelId="{B26FD576-87FA-4274-82A9-EC011E24E0B5}" type="pres">
      <dgm:prSet presAssocID="{4DEF8B10-6150-4ED9-BC18-0757549A4D5C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D6C43FDC-7270-4582-80E7-02DBF11C9ED5}" type="pres">
      <dgm:prSet presAssocID="{4DEF8B10-6150-4ED9-BC18-0757549A4D5C}" presName="parentText" presStyleLbl="node1" presStyleIdx="7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9346-9D43-4500-AAD8-50012553540D}" type="pres">
      <dgm:prSet presAssocID="{4DEF8B10-6150-4ED9-BC18-0757549A4D5C}" presName="negativeSpace" presStyleCnt="0"/>
      <dgm:spPr/>
    </dgm:pt>
    <dgm:pt modelId="{D1375F0D-6AAF-4AD0-ADA0-41EC94221ECC}" type="pres">
      <dgm:prSet presAssocID="{4DEF8B10-6150-4ED9-BC18-0757549A4D5C}" presName="childText" presStyleLbl="conFgAcc1" presStyleIdx="7" presStyleCnt="9">
        <dgm:presLayoutVars>
          <dgm:bulletEnabled val="1"/>
        </dgm:presLayoutVars>
      </dgm:prSet>
      <dgm:spPr/>
    </dgm:pt>
    <dgm:pt modelId="{154E76E4-630A-4252-96FA-7C1A1D93A3E8}" type="pres">
      <dgm:prSet presAssocID="{A6B52070-6099-4923-A982-16F40CDA8228}" presName="spaceBetweenRectangles" presStyleCnt="0"/>
      <dgm:spPr/>
    </dgm:pt>
    <dgm:pt modelId="{67923EE3-1ABA-4A83-AB43-1ACE9FC5CD23}" type="pres">
      <dgm:prSet presAssocID="{625B2A00-7B90-4CEB-A5EA-8B44205C9ACA}" presName="parentLin" presStyleCnt="0"/>
      <dgm:spPr/>
    </dgm:pt>
    <dgm:pt modelId="{6180F2C7-2E43-4B1E-9F2F-C1F467E2E5ED}" type="pres">
      <dgm:prSet presAssocID="{625B2A00-7B90-4CEB-A5EA-8B44205C9ACA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3CB35E5A-F235-44E0-A58E-0B5A89BBD9E1}" type="pres">
      <dgm:prSet presAssocID="{625B2A00-7B90-4CEB-A5EA-8B44205C9ACA}" presName="parentText" presStyleLbl="node1" presStyleIdx="8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7312C-58FA-48DE-928A-F649E0D4692F}" type="pres">
      <dgm:prSet presAssocID="{625B2A00-7B90-4CEB-A5EA-8B44205C9ACA}" presName="negativeSpace" presStyleCnt="0"/>
      <dgm:spPr/>
    </dgm:pt>
    <dgm:pt modelId="{AC516115-BBB7-4793-B50F-10BBC3B48F99}" type="pres">
      <dgm:prSet presAssocID="{625B2A00-7B90-4CEB-A5EA-8B44205C9ACA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68F99DE-3313-424F-BA76-A7F37075C413}" type="presOf" srcId="{8DC2DFBF-E490-402A-AAC7-D86BBB8A6A8D}" destId="{88714474-10D0-4F96-94A8-7E13D3A6E377}" srcOrd="0" destOrd="0" presId="urn:microsoft.com/office/officeart/2005/8/layout/list1"/>
    <dgm:cxn modelId="{063CA403-3DC9-48F6-9319-A840556F9EC8}" srcId="{FE14F35F-EAA5-4471-9580-A588E80124A2}" destId="{5194FB20-3D2A-4D52-9AC3-058CF73EFD7F}" srcOrd="3" destOrd="0" parTransId="{B25B25F2-8C17-4A70-9C73-1EA21D296368}" sibTransId="{DEAFBCDF-9E8A-43DD-8B0D-A0437917D4D2}"/>
    <dgm:cxn modelId="{55F4C4BA-7917-40F1-B614-8D96DBE49BCC}" type="presOf" srcId="{3AA0E0FE-4D8E-4573-B238-A3D4071981A6}" destId="{3A394BB3-46CB-4521-88AB-4AB92D40C34C}" srcOrd="1" destOrd="0" presId="urn:microsoft.com/office/officeart/2005/8/layout/list1"/>
    <dgm:cxn modelId="{E3089920-9319-468F-894F-93E5DFCC9D39}" type="presOf" srcId="{4DEF8B10-6150-4ED9-BC18-0757549A4D5C}" destId="{B26FD576-87FA-4274-82A9-EC011E24E0B5}" srcOrd="0" destOrd="0" presId="urn:microsoft.com/office/officeart/2005/8/layout/list1"/>
    <dgm:cxn modelId="{9787208D-81CF-4683-B05C-F2D136CF9F4F}" type="presOf" srcId="{625B2A00-7B90-4CEB-A5EA-8B44205C9ACA}" destId="{3CB35E5A-F235-44E0-A58E-0B5A89BBD9E1}" srcOrd="1" destOrd="0" presId="urn:microsoft.com/office/officeart/2005/8/layout/list1"/>
    <dgm:cxn modelId="{014C8696-C246-472D-BAB8-92E8DACE606E}" type="presOf" srcId="{6763539E-03A2-4708-A393-D83FEB0B9D3A}" destId="{0D665E48-D3EB-4FC1-9AA0-61477881D40D}" srcOrd="0" destOrd="0" presId="urn:microsoft.com/office/officeart/2005/8/layout/list1"/>
    <dgm:cxn modelId="{E9BC3B17-1F80-4D03-94B3-9B64985BDDE3}" type="presOf" srcId="{58ECD85C-942D-432A-B328-C27E1FABD65A}" destId="{11F974A2-6E36-43BB-ACA4-6224482C96D0}" srcOrd="0" destOrd="0" presId="urn:microsoft.com/office/officeart/2005/8/layout/list1"/>
    <dgm:cxn modelId="{8D99A7FF-D6B7-4ED9-9E8F-3BB1829F0B89}" type="presOf" srcId="{5194FB20-3D2A-4D52-9AC3-058CF73EFD7F}" destId="{8203184C-5929-4D1B-B04C-61B4E19FACB8}" srcOrd="1" destOrd="0" presId="urn:microsoft.com/office/officeart/2005/8/layout/list1"/>
    <dgm:cxn modelId="{A18BF655-7EE1-47D4-AE40-8776C193406E}" srcId="{FE14F35F-EAA5-4471-9580-A588E80124A2}" destId="{6763539E-03A2-4708-A393-D83FEB0B9D3A}" srcOrd="6" destOrd="0" parTransId="{D8114B5F-8835-464C-BC33-245F7CFD6315}" sibTransId="{52F58B52-02C2-4143-B3C7-44C95FBD18AB}"/>
    <dgm:cxn modelId="{77E13031-5838-4AAD-9197-47BD91E0088D}" type="presOf" srcId="{1646753A-660E-4791-A5FE-C0B18A1162E4}" destId="{A12470EB-B0F7-436A-9534-889E7322E912}" srcOrd="1" destOrd="0" presId="urn:microsoft.com/office/officeart/2005/8/layout/list1"/>
    <dgm:cxn modelId="{A435CA66-AE8F-4613-8491-65A476586C8B}" type="presOf" srcId="{1646753A-660E-4791-A5FE-C0B18A1162E4}" destId="{5AD26580-9517-43E0-BB63-123335E65619}" srcOrd="0" destOrd="0" presId="urn:microsoft.com/office/officeart/2005/8/layout/list1"/>
    <dgm:cxn modelId="{28B0F61C-D58E-45A5-BFCE-7BCC2A10599D}" srcId="{FE14F35F-EAA5-4471-9580-A588E80124A2}" destId="{4DEF8B10-6150-4ED9-BC18-0757549A4D5C}" srcOrd="7" destOrd="0" parTransId="{016D2385-17FC-4D88-BA91-A188848D459F}" sibTransId="{A6B52070-6099-4923-A982-16F40CDA8228}"/>
    <dgm:cxn modelId="{D241B6E6-A568-47A1-AB29-E162B1CA1C61}" type="presOf" srcId="{8DC2DFBF-E490-402A-AAC7-D86BBB8A6A8D}" destId="{BFAF9F1D-2C4B-4991-9B07-A8FC2B6C6D51}" srcOrd="1" destOrd="0" presId="urn:microsoft.com/office/officeart/2005/8/layout/list1"/>
    <dgm:cxn modelId="{C97DF99D-6869-4508-8DC4-8FCCE7921118}" type="presOf" srcId="{58ECD85C-942D-432A-B328-C27E1FABD65A}" destId="{18F19415-D393-4389-BCEB-920F633895F7}" srcOrd="1" destOrd="0" presId="urn:microsoft.com/office/officeart/2005/8/layout/list1"/>
    <dgm:cxn modelId="{EE48FEF1-73E2-4A2B-806E-2BBE967133FC}" srcId="{FE14F35F-EAA5-4471-9580-A588E80124A2}" destId="{3AA0E0FE-4D8E-4573-B238-A3D4071981A6}" srcOrd="4" destOrd="0" parTransId="{53DD753E-2433-4E03-A952-79D172ED3DF3}" sibTransId="{FDFF2E9D-A7C2-441F-8CC5-2E042BE370DF}"/>
    <dgm:cxn modelId="{EE3F7A25-1058-43B8-86EF-B62E8F12F877}" type="presOf" srcId="{5194FB20-3D2A-4D52-9AC3-058CF73EFD7F}" destId="{620D37CF-3506-4FBB-8129-60118F678628}" srcOrd="0" destOrd="0" presId="urn:microsoft.com/office/officeart/2005/8/layout/list1"/>
    <dgm:cxn modelId="{E46F37AE-84B3-4A28-B7EF-A0F0015EFD68}" type="presOf" srcId="{FE14F35F-EAA5-4471-9580-A588E80124A2}" destId="{F0EEF7CE-E175-4F8E-A594-E62453741AA8}" srcOrd="0" destOrd="0" presId="urn:microsoft.com/office/officeart/2005/8/layout/list1"/>
    <dgm:cxn modelId="{6C4F0847-CF71-448A-9B16-74D2A9F9743B}" srcId="{FE14F35F-EAA5-4471-9580-A588E80124A2}" destId="{625B2A00-7B90-4CEB-A5EA-8B44205C9ACA}" srcOrd="8" destOrd="0" parTransId="{D9B358AC-D2CA-4C22-ABBD-9A22B5FC8619}" sibTransId="{296975F1-543B-4E46-8FED-C481D61E6AA4}"/>
    <dgm:cxn modelId="{479840F6-2DD8-410F-89C3-8ECAD66D35C3}" type="presOf" srcId="{6763539E-03A2-4708-A393-D83FEB0B9D3A}" destId="{71C564B5-40F9-4363-B68E-4C50EE8A484A}" srcOrd="1" destOrd="0" presId="urn:microsoft.com/office/officeart/2005/8/layout/list1"/>
    <dgm:cxn modelId="{9EFED43F-FACC-4038-A147-8B605CEC70B8}" type="presOf" srcId="{3AA0E0FE-4D8E-4573-B238-A3D4071981A6}" destId="{E17E66D5-28F9-40D9-BFC7-63211D7B06B8}" srcOrd="0" destOrd="0" presId="urn:microsoft.com/office/officeart/2005/8/layout/list1"/>
    <dgm:cxn modelId="{B4C5A005-8853-4DFC-AFB1-67108E3E01B7}" type="presOf" srcId="{88A55B46-A7C5-4C9D-BD92-44C744D75126}" destId="{8D5FE841-EDA5-4E33-9C6C-7B42DD151B9F}" srcOrd="1" destOrd="0" presId="urn:microsoft.com/office/officeart/2005/8/layout/list1"/>
    <dgm:cxn modelId="{1E4A938A-F7AB-4D89-A950-903FF4F4C638}" type="presOf" srcId="{4DEF8B10-6150-4ED9-BC18-0757549A4D5C}" destId="{D6C43FDC-7270-4582-80E7-02DBF11C9ED5}" srcOrd="1" destOrd="0" presId="urn:microsoft.com/office/officeart/2005/8/layout/list1"/>
    <dgm:cxn modelId="{EB18DCEF-9FA5-4603-9154-C25D665AB024}" srcId="{FE14F35F-EAA5-4471-9580-A588E80124A2}" destId="{1646753A-660E-4791-A5FE-C0B18A1162E4}" srcOrd="5" destOrd="0" parTransId="{FF6DC54D-E7EA-4EB0-B005-3E6CA2C8BEE6}" sibTransId="{6DB0EC88-CB38-4087-A577-F1850EEF2710}"/>
    <dgm:cxn modelId="{41D566EE-1A4B-42D0-9468-CA1C609FCABC}" srcId="{FE14F35F-EAA5-4471-9580-A588E80124A2}" destId="{58ECD85C-942D-432A-B328-C27E1FABD65A}" srcOrd="1" destOrd="0" parTransId="{72007E70-23E3-4BA8-87E7-7DBC4EA5012D}" sibTransId="{4D3F0219-F68E-4EFF-A184-F18DBF13E249}"/>
    <dgm:cxn modelId="{6ABEFBCB-7E09-44B7-9935-995D8D3A989A}" type="presOf" srcId="{625B2A00-7B90-4CEB-A5EA-8B44205C9ACA}" destId="{6180F2C7-2E43-4B1E-9F2F-C1F467E2E5ED}" srcOrd="0" destOrd="0" presId="urn:microsoft.com/office/officeart/2005/8/layout/list1"/>
    <dgm:cxn modelId="{24B0D949-A817-414D-AAE5-ED40AD9EAB3D}" srcId="{FE14F35F-EAA5-4471-9580-A588E80124A2}" destId="{8DC2DFBF-E490-402A-AAC7-D86BBB8A6A8D}" srcOrd="0" destOrd="0" parTransId="{6C24786F-0AAE-4375-A2C5-89B6007C212F}" sibTransId="{FAA33D86-08B7-4D04-9CF2-6D5F5A824A73}"/>
    <dgm:cxn modelId="{ADA112C5-56CE-4866-9326-08010F16F2A6}" type="presOf" srcId="{88A55B46-A7C5-4C9D-BD92-44C744D75126}" destId="{894E066F-B6E0-4BF9-A315-02AA4933A275}" srcOrd="0" destOrd="0" presId="urn:microsoft.com/office/officeart/2005/8/layout/list1"/>
    <dgm:cxn modelId="{ECD61E3D-6C66-4D41-968C-D8831740DFB0}" srcId="{FE14F35F-EAA5-4471-9580-A588E80124A2}" destId="{88A55B46-A7C5-4C9D-BD92-44C744D75126}" srcOrd="2" destOrd="0" parTransId="{90A418FC-9759-43DA-B56D-51D0D04BED68}" sibTransId="{87BDED8E-61BE-4F91-B231-FCD68E6AEA55}"/>
    <dgm:cxn modelId="{A1074D05-7BA9-4C6C-A09B-26F286AB0C84}" type="presParOf" srcId="{F0EEF7CE-E175-4F8E-A594-E62453741AA8}" destId="{4EFA80C1-83A7-46B1-BFAF-10969F2D9C99}" srcOrd="0" destOrd="0" presId="urn:microsoft.com/office/officeart/2005/8/layout/list1"/>
    <dgm:cxn modelId="{694A4D60-6E37-45C5-8E67-6438919952CE}" type="presParOf" srcId="{4EFA80C1-83A7-46B1-BFAF-10969F2D9C99}" destId="{88714474-10D0-4F96-94A8-7E13D3A6E377}" srcOrd="0" destOrd="0" presId="urn:microsoft.com/office/officeart/2005/8/layout/list1"/>
    <dgm:cxn modelId="{6D132B42-2B09-475B-B66D-A79633C3C2B7}" type="presParOf" srcId="{4EFA80C1-83A7-46B1-BFAF-10969F2D9C99}" destId="{BFAF9F1D-2C4B-4991-9B07-A8FC2B6C6D51}" srcOrd="1" destOrd="0" presId="urn:microsoft.com/office/officeart/2005/8/layout/list1"/>
    <dgm:cxn modelId="{D8F65A53-2ACB-4764-91DE-D6C4D3D03745}" type="presParOf" srcId="{F0EEF7CE-E175-4F8E-A594-E62453741AA8}" destId="{DC55E0BC-C33C-448A-AE40-626294B9DA4B}" srcOrd="1" destOrd="0" presId="urn:microsoft.com/office/officeart/2005/8/layout/list1"/>
    <dgm:cxn modelId="{3ABE52FA-7BCE-4694-9615-BD6C94DCF007}" type="presParOf" srcId="{F0EEF7CE-E175-4F8E-A594-E62453741AA8}" destId="{9B48FD55-0DFD-4560-BF33-28823A70B9B7}" srcOrd="2" destOrd="0" presId="urn:microsoft.com/office/officeart/2005/8/layout/list1"/>
    <dgm:cxn modelId="{ED29ACE4-945A-49EC-9C4A-DE2067BC4EB3}" type="presParOf" srcId="{F0EEF7CE-E175-4F8E-A594-E62453741AA8}" destId="{B06AD68E-6500-4DC8-BC0C-86707CC93C31}" srcOrd="3" destOrd="0" presId="urn:microsoft.com/office/officeart/2005/8/layout/list1"/>
    <dgm:cxn modelId="{426902CB-4385-486E-A640-7A584C77B130}" type="presParOf" srcId="{F0EEF7CE-E175-4F8E-A594-E62453741AA8}" destId="{CA6E6ACA-E5C9-41C3-BB3F-90B98976211F}" srcOrd="4" destOrd="0" presId="urn:microsoft.com/office/officeart/2005/8/layout/list1"/>
    <dgm:cxn modelId="{0F839225-2EDF-41AB-9E1C-BFB9AEFF9B4E}" type="presParOf" srcId="{CA6E6ACA-E5C9-41C3-BB3F-90B98976211F}" destId="{11F974A2-6E36-43BB-ACA4-6224482C96D0}" srcOrd="0" destOrd="0" presId="urn:microsoft.com/office/officeart/2005/8/layout/list1"/>
    <dgm:cxn modelId="{9DD3A980-DED8-42B6-9AAC-16CBCBDD4FB9}" type="presParOf" srcId="{CA6E6ACA-E5C9-41C3-BB3F-90B98976211F}" destId="{18F19415-D393-4389-BCEB-920F633895F7}" srcOrd="1" destOrd="0" presId="urn:microsoft.com/office/officeart/2005/8/layout/list1"/>
    <dgm:cxn modelId="{521A88FF-DD69-4D20-9E9A-F351E354BAE3}" type="presParOf" srcId="{F0EEF7CE-E175-4F8E-A594-E62453741AA8}" destId="{FF4A2178-C650-43B4-ACC9-E9A4C36DDF96}" srcOrd="5" destOrd="0" presId="urn:microsoft.com/office/officeart/2005/8/layout/list1"/>
    <dgm:cxn modelId="{9507C554-82A9-4F73-A707-E753969D12CA}" type="presParOf" srcId="{F0EEF7CE-E175-4F8E-A594-E62453741AA8}" destId="{0BDE4E6C-F00A-4D1B-8F8E-81017E9DFA9D}" srcOrd="6" destOrd="0" presId="urn:microsoft.com/office/officeart/2005/8/layout/list1"/>
    <dgm:cxn modelId="{A2AD2855-C99F-4ECA-9611-7BB8A16D016F}" type="presParOf" srcId="{F0EEF7CE-E175-4F8E-A594-E62453741AA8}" destId="{56D56662-58CD-46F8-B53A-92ADC7F125AA}" srcOrd="7" destOrd="0" presId="urn:microsoft.com/office/officeart/2005/8/layout/list1"/>
    <dgm:cxn modelId="{44C0922C-A4A1-445B-9773-F9C87B72D374}" type="presParOf" srcId="{F0EEF7CE-E175-4F8E-A594-E62453741AA8}" destId="{BBFF1A80-523F-4E40-85EB-15569FB5E35B}" srcOrd="8" destOrd="0" presId="urn:microsoft.com/office/officeart/2005/8/layout/list1"/>
    <dgm:cxn modelId="{4BDEB858-EACC-42E1-9D5E-CB87EE5EFD10}" type="presParOf" srcId="{BBFF1A80-523F-4E40-85EB-15569FB5E35B}" destId="{894E066F-B6E0-4BF9-A315-02AA4933A275}" srcOrd="0" destOrd="0" presId="urn:microsoft.com/office/officeart/2005/8/layout/list1"/>
    <dgm:cxn modelId="{581C1D70-271F-4B60-9F68-FE583C7FD752}" type="presParOf" srcId="{BBFF1A80-523F-4E40-85EB-15569FB5E35B}" destId="{8D5FE841-EDA5-4E33-9C6C-7B42DD151B9F}" srcOrd="1" destOrd="0" presId="urn:microsoft.com/office/officeart/2005/8/layout/list1"/>
    <dgm:cxn modelId="{24B07B06-D1B0-41E8-B7E5-D4D00931FE84}" type="presParOf" srcId="{F0EEF7CE-E175-4F8E-A594-E62453741AA8}" destId="{564A33C3-FA30-47CE-82C7-BAAFFD17338B}" srcOrd="9" destOrd="0" presId="urn:microsoft.com/office/officeart/2005/8/layout/list1"/>
    <dgm:cxn modelId="{7B989AE9-19EA-4666-9DEB-822B77C672D2}" type="presParOf" srcId="{F0EEF7CE-E175-4F8E-A594-E62453741AA8}" destId="{64ACE232-E45D-4249-BC4A-A33A2EF8F84F}" srcOrd="10" destOrd="0" presId="urn:microsoft.com/office/officeart/2005/8/layout/list1"/>
    <dgm:cxn modelId="{8B868CA9-EF0A-41D1-8F80-EC104276F8A2}" type="presParOf" srcId="{F0EEF7CE-E175-4F8E-A594-E62453741AA8}" destId="{DF0C1C3F-F9F8-4C4E-9C1B-5CCA4894F12E}" srcOrd="11" destOrd="0" presId="urn:microsoft.com/office/officeart/2005/8/layout/list1"/>
    <dgm:cxn modelId="{64CC9E84-B56B-42E2-A91C-FC2361A048F2}" type="presParOf" srcId="{F0EEF7CE-E175-4F8E-A594-E62453741AA8}" destId="{1B981AB8-CCBB-414A-B0DE-F783D1F7A7A6}" srcOrd="12" destOrd="0" presId="urn:microsoft.com/office/officeart/2005/8/layout/list1"/>
    <dgm:cxn modelId="{FA1F4C74-3C56-4079-81DA-858DC3B01B69}" type="presParOf" srcId="{1B981AB8-CCBB-414A-B0DE-F783D1F7A7A6}" destId="{620D37CF-3506-4FBB-8129-60118F678628}" srcOrd="0" destOrd="0" presId="urn:microsoft.com/office/officeart/2005/8/layout/list1"/>
    <dgm:cxn modelId="{568BE63A-6317-4B02-9F63-32D8E6F88ADC}" type="presParOf" srcId="{1B981AB8-CCBB-414A-B0DE-F783D1F7A7A6}" destId="{8203184C-5929-4D1B-B04C-61B4E19FACB8}" srcOrd="1" destOrd="0" presId="urn:microsoft.com/office/officeart/2005/8/layout/list1"/>
    <dgm:cxn modelId="{8CEEF23F-F5C9-4611-B42C-CB6A068236BE}" type="presParOf" srcId="{F0EEF7CE-E175-4F8E-A594-E62453741AA8}" destId="{D2510A35-1CBF-473F-95CC-22389547F399}" srcOrd="13" destOrd="0" presId="urn:microsoft.com/office/officeart/2005/8/layout/list1"/>
    <dgm:cxn modelId="{CB4AE6AD-0997-4A28-AFFD-EDEC82969EF8}" type="presParOf" srcId="{F0EEF7CE-E175-4F8E-A594-E62453741AA8}" destId="{9C479212-693C-4474-85C0-6CB374108A15}" srcOrd="14" destOrd="0" presId="urn:microsoft.com/office/officeart/2005/8/layout/list1"/>
    <dgm:cxn modelId="{5C7BAAB9-E1A4-4AF8-A74F-D1CF693B1814}" type="presParOf" srcId="{F0EEF7CE-E175-4F8E-A594-E62453741AA8}" destId="{316B6B6A-0275-4EBA-BA0B-F078DF5188B6}" srcOrd="15" destOrd="0" presId="urn:microsoft.com/office/officeart/2005/8/layout/list1"/>
    <dgm:cxn modelId="{7D322296-2E4C-4904-8752-69F81384BF4B}" type="presParOf" srcId="{F0EEF7CE-E175-4F8E-A594-E62453741AA8}" destId="{5E5506E1-5ECB-4C3D-9F87-3EADA8C107DC}" srcOrd="16" destOrd="0" presId="urn:microsoft.com/office/officeart/2005/8/layout/list1"/>
    <dgm:cxn modelId="{40A1657C-F002-4EFA-9F62-C4F3AADFC210}" type="presParOf" srcId="{5E5506E1-5ECB-4C3D-9F87-3EADA8C107DC}" destId="{E17E66D5-28F9-40D9-BFC7-63211D7B06B8}" srcOrd="0" destOrd="0" presId="urn:microsoft.com/office/officeart/2005/8/layout/list1"/>
    <dgm:cxn modelId="{F833E352-7A49-451E-816B-7D636E960091}" type="presParOf" srcId="{5E5506E1-5ECB-4C3D-9F87-3EADA8C107DC}" destId="{3A394BB3-46CB-4521-88AB-4AB92D40C34C}" srcOrd="1" destOrd="0" presId="urn:microsoft.com/office/officeart/2005/8/layout/list1"/>
    <dgm:cxn modelId="{F6B85443-1B14-42BA-8832-BAB7438FDF41}" type="presParOf" srcId="{F0EEF7CE-E175-4F8E-A594-E62453741AA8}" destId="{D963BD1D-0BE2-4751-A4A9-330E6F90CD11}" srcOrd="17" destOrd="0" presId="urn:microsoft.com/office/officeart/2005/8/layout/list1"/>
    <dgm:cxn modelId="{070AC1C7-A5C1-45E6-ACB9-E4628A13E00C}" type="presParOf" srcId="{F0EEF7CE-E175-4F8E-A594-E62453741AA8}" destId="{BEEDECDA-65A4-4B94-9691-14FE57B105DD}" srcOrd="18" destOrd="0" presId="urn:microsoft.com/office/officeart/2005/8/layout/list1"/>
    <dgm:cxn modelId="{8A4989F8-193E-4306-AE9B-ECD03C5D54EA}" type="presParOf" srcId="{F0EEF7CE-E175-4F8E-A594-E62453741AA8}" destId="{6C3F5B13-23AE-4E19-A585-2AEB3491DBAE}" srcOrd="19" destOrd="0" presId="urn:microsoft.com/office/officeart/2005/8/layout/list1"/>
    <dgm:cxn modelId="{AD762D8C-A009-4BDF-B7DF-1A4A984D7063}" type="presParOf" srcId="{F0EEF7CE-E175-4F8E-A594-E62453741AA8}" destId="{13C445E4-2E63-464E-8607-1FA87162B95F}" srcOrd="20" destOrd="0" presId="urn:microsoft.com/office/officeart/2005/8/layout/list1"/>
    <dgm:cxn modelId="{634B0448-23CB-4075-A75C-D8DD31B0140B}" type="presParOf" srcId="{13C445E4-2E63-464E-8607-1FA87162B95F}" destId="{5AD26580-9517-43E0-BB63-123335E65619}" srcOrd="0" destOrd="0" presId="urn:microsoft.com/office/officeart/2005/8/layout/list1"/>
    <dgm:cxn modelId="{F94EBFB4-CCE0-4DD5-90B2-81F06A704396}" type="presParOf" srcId="{13C445E4-2E63-464E-8607-1FA87162B95F}" destId="{A12470EB-B0F7-436A-9534-889E7322E912}" srcOrd="1" destOrd="0" presId="urn:microsoft.com/office/officeart/2005/8/layout/list1"/>
    <dgm:cxn modelId="{77F48332-FD25-41EB-8C9E-68F0689E8C11}" type="presParOf" srcId="{F0EEF7CE-E175-4F8E-A594-E62453741AA8}" destId="{4DCC4BA4-A756-4457-88A8-C3E802EB95E3}" srcOrd="21" destOrd="0" presId="urn:microsoft.com/office/officeart/2005/8/layout/list1"/>
    <dgm:cxn modelId="{5A7D2E3B-EBD3-4BAA-AE0D-C42CF06C2646}" type="presParOf" srcId="{F0EEF7CE-E175-4F8E-A594-E62453741AA8}" destId="{328559FF-F978-4030-8252-A8E6C7E4A7B4}" srcOrd="22" destOrd="0" presId="urn:microsoft.com/office/officeart/2005/8/layout/list1"/>
    <dgm:cxn modelId="{853DAC48-6E37-440F-9FCE-B70A6451AE9A}" type="presParOf" srcId="{F0EEF7CE-E175-4F8E-A594-E62453741AA8}" destId="{395B100F-B7DD-4168-9E1F-A9AFF6FDF499}" srcOrd="23" destOrd="0" presId="urn:microsoft.com/office/officeart/2005/8/layout/list1"/>
    <dgm:cxn modelId="{8286EE68-8B96-41D1-B499-62200C308F4A}" type="presParOf" srcId="{F0EEF7CE-E175-4F8E-A594-E62453741AA8}" destId="{32737E60-EE13-4CF9-91F7-AB8D96B2821A}" srcOrd="24" destOrd="0" presId="urn:microsoft.com/office/officeart/2005/8/layout/list1"/>
    <dgm:cxn modelId="{7760FFB1-CE25-416E-B91C-A323F5DDDBF6}" type="presParOf" srcId="{32737E60-EE13-4CF9-91F7-AB8D96B2821A}" destId="{0D665E48-D3EB-4FC1-9AA0-61477881D40D}" srcOrd="0" destOrd="0" presId="urn:microsoft.com/office/officeart/2005/8/layout/list1"/>
    <dgm:cxn modelId="{17B17D6A-E57C-4A22-AD28-3D2810BEE65F}" type="presParOf" srcId="{32737E60-EE13-4CF9-91F7-AB8D96B2821A}" destId="{71C564B5-40F9-4363-B68E-4C50EE8A484A}" srcOrd="1" destOrd="0" presId="urn:microsoft.com/office/officeart/2005/8/layout/list1"/>
    <dgm:cxn modelId="{AA74BB77-107C-47EB-B41C-4BD99648A3E6}" type="presParOf" srcId="{F0EEF7CE-E175-4F8E-A594-E62453741AA8}" destId="{A3F2D7DE-9876-4788-8698-E3E86186E71D}" srcOrd="25" destOrd="0" presId="urn:microsoft.com/office/officeart/2005/8/layout/list1"/>
    <dgm:cxn modelId="{0BC5EBF2-CF9D-4F17-AA81-6E597E270E13}" type="presParOf" srcId="{F0EEF7CE-E175-4F8E-A594-E62453741AA8}" destId="{BB48021E-D7FD-4808-82D4-428B30D1128D}" srcOrd="26" destOrd="0" presId="urn:microsoft.com/office/officeart/2005/8/layout/list1"/>
    <dgm:cxn modelId="{5DEB16A6-B66A-44AD-9A3F-4EDB495E6A69}" type="presParOf" srcId="{F0EEF7CE-E175-4F8E-A594-E62453741AA8}" destId="{3B3F2708-1EB6-44F6-BB82-6EAF281D588C}" srcOrd="27" destOrd="0" presId="urn:microsoft.com/office/officeart/2005/8/layout/list1"/>
    <dgm:cxn modelId="{8E60EB15-7A00-40E6-A29D-45ADAAB6FEF5}" type="presParOf" srcId="{F0EEF7CE-E175-4F8E-A594-E62453741AA8}" destId="{F4773AED-4379-4EA3-AEAA-7CBC229FF3F9}" srcOrd="28" destOrd="0" presId="urn:microsoft.com/office/officeart/2005/8/layout/list1"/>
    <dgm:cxn modelId="{E48CE1B0-4A1E-4F07-9BF4-DEBBDD90FF02}" type="presParOf" srcId="{F4773AED-4379-4EA3-AEAA-7CBC229FF3F9}" destId="{B26FD576-87FA-4274-82A9-EC011E24E0B5}" srcOrd="0" destOrd="0" presId="urn:microsoft.com/office/officeart/2005/8/layout/list1"/>
    <dgm:cxn modelId="{8B10AC20-2701-4F7D-B1DA-6E3ECEB4AAF1}" type="presParOf" srcId="{F4773AED-4379-4EA3-AEAA-7CBC229FF3F9}" destId="{D6C43FDC-7270-4582-80E7-02DBF11C9ED5}" srcOrd="1" destOrd="0" presId="urn:microsoft.com/office/officeart/2005/8/layout/list1"/>
    <dgm:cxn modelId="{2736D465-055D-4DAE-8921-5AD60072AA10}" type="presParOf" srcId="{F0EEF7CE-E175-4F8E-A594-E62453741AA8}" destId="{72A09346-9D43-4500-AAD8-50012553540D}" srcOrd="29" destOrd="0" presId="urn:microsoft.com/office/officeart/2005/8/layout/list1"/>
    <dgm:cxn modelId="{5ABDEDDA-C8BD-4D23-AC26-24E941439E82}" type="presParOf" srcId="{F0EEF7CE-E175-4F8E-A594-E62453741AA8}" destId="{D1375F0D-6AAF-4AD0-ADA0-41EC94221ECC}" srcOrd="30" destOrd="0" presId="urn:microsoft.com/office/officeart/2005/8/layout/list1"/>
    <dgm:cxn modelId="{379C55FA-FAB9-4A5A-B2ED-9794CF18FF5F}" type="presParOf" srcId="{F0EEF7CE-E175-4F8E-A594-E62453741AA8}" destId="{154E76E4-630A-4252-96FA-7C1A1D93A3E8}" srcOrd="31" destOrd="0" presId="urn:microsoft.com/office/officeart/2005/8/layout/list1"/>
    <dgm:cxn modelId="{16AE94C1-7C7C-4D3E-B7A5-41AE22062C26}" type="presParOf" srcId="{F0EEF7CE-E175-4F8E-A594-E62453741AA8}" destId="{67923EE3-1ABA-4A83-AB43-1ACE9FC5CD23}" srcOrd="32" destOrd="0" presId="urn:microsoft.com/office/officeart/2005/8/layout/list1"/>
    <dgm:cxn modelId="{58DCBDCF-7A14-4E52-AE8C-4DE248BDCC18}" type="presParOf" srcId="{67923EE3-1ABA-4A83-AB43-1ACE9FC5CD23}" destId="{6180F2C7-2E43-4B1E-9F2F-C1F467E2E5ED}" srcOrd="0" destOrd="0" presId="urn:microsoft.com/office/officeart/2005/8/layout/list1"/>
    <dgm:cxn modelId="{B4F2A324-D698-448A-B184-CAEA2F38E1E8}" type="presParOf" srcId="{67923EE3-1ABA-4A83-AB43-1ACE9FC5CD23}" destId="{3CB35E5A-F235-44E0-A58E-0B5A89BBD9E1}" srcOrd="1" destOrd="0" presId="urn:microsoft.com/office/officeart/2005/8/layout/list1"/>
    <dgm:cxn modelId="{C36381DE-2415-41ED-B7CF-05FDFD89F2AC}" type="presParOf" srcId="{F0EEF7CE-E175-4F8E-A594-E62453741AA8}" destId="{51B7312C-58FA-48DE-928A-F649E0D4692F}" srcOrd="33" destOrd="0" presId="urn:microsoft.com/office/officeart/2005/8/layout/list1"/>
    <dgm:cxn modelId="{7564B96C-1E3E-49F1-9877-8A7693BCA378}" type="presParOf" srcId="{F0EEF7CE-E175-4F8E-A594-E62453741AA8}" destId="{AC516115-BBB7-4793-B50F-10BBC3B48F9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6A71C1-5CE8-470E-BC1C-BEEB76FC7960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2AFC446-7D4E-4D76-81C0-B087668E9B4D}" type="pres">
      <dgm:prSet presAssocID="{216A71C1-5CE8-470E-BC1C-BEEB76FC7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46848-1CF9-4DF3-B71E-00E17E91CBD1}" type="presOf" srcId="{216A71C1-5CE8-470E-BC1C-BEEB76FC7960}" destId="{52AFC446-7D4E-4D76-81C0-B087668E9B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14F35F-EAA5-4471-9580-A588E80124A2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2DFBF-E490-402A-AAC7-D86BBB8A6A8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600" dirty="0" smtClean="0"/>
            <a:t>Test the quality of voice dialing, ringtone volume, and the strength of the vibrating alert.</a:t>
          </a:r>
          <a:endParaRPr lang="en-US" sz="1600" dirty="0"/>
        </a:p>
      </dgm:t>
    </dgm:pt>
    <dgm:pt modelId="{6C24786F-0AAE-4375-A2C5-89B6007C212F}" type="parTrans" cxnId="{24B0D949-A817-414D-AAE5-ED40AD9EAB3D}">
      <dgm:prSet/>
      <dgm:spPr/>
      <dgm:t>
        <a:bodyPr/>
        <a:lstStyle/>
        <a:p>
          <a:endParaRPr lang="en-US"/>
        </a:p>
      </dgm:t>
    </dgm:pt>
    <dgm:pt modelId="{FAA33D86-08B7-4D04-9CF2-6D5F5A824A73}" type="sibTrans" cxnId="{24B0D949-A817-414D-AAE5-ED40AD9EAB3D}">
      <dgm:prSet/>
      <dgm:spPr/>
      <dgm:t>
        <a:bodyPr/>
        <a:lstStyle/>
        <a:p>
          <a:endParaRPr lang="en-US"/>
        </a:p>
      </dgm:t>
    </dgm:pt>
    <dgm:pt modelId="{1B6152AA-898F-424C-9944-3E3E740DCBA2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Assess different microphone and the speakerphone volume levels.</a:t>
          </a:r>
          <a:endParaRPr lang="en-US" dirty="0"/>
        </a:p>
      </dgm:t>
    </dgm:pt>
    <dgm:pt modelId="{6A03E4B1-C041-4BA8-9D38-5AF009373850}" type="parTrans" cxnId="{45905EBE-1E3E-42AA-8170-3CF44F635573}">
      <dgm:prSet/>
      <dgm:spPr/>
      <dgm:t>
        <a:bodyPr/>
        <a:lstStyle/>
        <a:p>
          <a:endParaRPr lang="en-US"/>
        </a:p>
      </dgm:t>
    </dgm:pt>
    <dgm:pt modelId="{8D9D5207-EF13-4F14-98C9-7AD280909BFC}" type="sibTrans" cxnId="{45905EBE-1E3E-42AA-8170-3CF44F635573}">
      <dgm:prSet/>
      <dgm:spPr/>
      <dgm:t>
        <a:bodyPr/>
        <a:lstStyle/>
        <a:p>
          <a:endParaRPr lang="en-US"/>
        </a:p>
      </dgm:t>
    </dgm:pt>
    <dgm:pt modelId="{FD72C6C9-348A-484D-ADFB-C854B4F8DA60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Test the device stereo and mono Bluetooth connections. Try to make calls and play music using Bluetooth technology.</a:t>
          </a:r>
          <a:endParaRPr lang="en-US" dirty="0"/>
        </a:p>
      </dgm:t>
    </dgm:pt>
    <dgm:pt modelId="{93737E61-C5F6-451D-A35F-1F8A17F6F6F2}" type="parTrans" cxnId="{352C189F-EF08-410C-91F3-F1CDD44D7D08}">
      <dgm:prSet/>
      <dgm:spPr/>
      <dgm:t>
        <a:bodyPr/>
        <a:lstStyle/>
        <a:p>
          <a:endParaRPr lang="en-US"/>
        </a:p>
      </dgm:t>
    </dgm:pt>
    <dgm:pt modelId="{E2416FD9-3156-456E-80CD-6253648AA25B}" type="sibTrans" cxnId="{352C189F-EF08-410C-91F3-F1CDD44D7D08}">
      <dgm:prSet/>
      <dgm:spPr/>
      <dgm:t>
        <a:bodyPr/>
        <a:lstStyle/>
        <a:p>
          <a:endParaRPr lang="en-US"/>
        </a:p>
      </dgm:t>
    </dgm:pt>
    <dgm:pt modelId="{8B13169C-6DAE-4BA0-A7D1-474DCBA69253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Perform continuous talk-time metrics on the battery life.</a:t>
          </a:r>
          <a:endParaRPr lang="en-US" dirty="0"/>
        </a:p>
      </dgm:t>
    </dgm:pt>
    <dgm:pt modelId="{70B0CD2E-4B85-4E6A-BA65-BE197E52B3D9}" type="parTrans" cxnId="{D1018917-2D9A-4DC5-BEF8-1AD085C4DB90}">
      <dgm:prSet/>
      <dgm:spPr/>
      <dgm:t>
        <a:bodyPr/>
        <a:lstStyle/>
        <a:p>
          <a:endParaRPr lang="en-US"/>
        </a:p>
      </dgm:t>
    </dgm:pt>
    <dgm:pt modelId="{1F08C531-223E-4F7D-844B-D4C8B30EC0FC}" type="sibTrans" cxnId="{D1018917-2D9A-4DC5-BEF8-1AD085C4DB90}">
      <dgm:prSet/>
      <dgm:spPr/>
      <dgm:t>
        <a:bodyPr/>
        <a:lstStyle/>
        <a:p>
          <a:endParaRPr lang="en-US"/>
        </a:p>
      </dgm:t>
    </dgm:pt>
    <dgm:pt modelId="{4835C05E-874E-4593-B93A-A020DCB41923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 Ensure access to a full signal. Then dial in a perpetual loop recording until the phone battery dies. </a:t>
          </a:r>
          <a:endParaRPr lang="en-US" dirty="0"/>
        </a:p>
      </dgm:t>
    </dgm:pt>
    <dgm:pt modelId="{D00B7451-D05E-48F3-840B-17134245D8CD}" type="parTrans" cxnId="{5A5F112E-52D1-4B0E-8467-D543EF37B232}">
      <dgm:prSet/>
      <dgm:spPr/>
      <dgm:t>
        <a:bodyPr/>
        <a:lstStyle/>
        <a:p>
          <a:endParaRPr lang="en-US"/>
        </a:p>
      </dgm:t>
    </dgm:pt>
    <dgm:pt modelId="{92278B9E-7DAF-4A93-99BA-2EE0E045A0DC}" type="sibTrans" cxnId="{5A5F112E-52D1-4B0E-8467-D543EF37B232}">
      <dgm:prSet/>
      <dgm:spPr/>
      <dgm:t>
        <a:bodyPr/>
        <a:lstStyle/>
        <a:p>
          <a:endParaRPr lang="en-US"/>
        </a:p>
      </dgm:t>
    </dgm:pt>
    <dgm:pt modelId="{82FFBCF6-4405-47A8-AA5B-DF4095265CB9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Measure active battery time against prime battery retention times.</a:t>
          </a:r>
          <a:endParaRPr lang="en-US" dirty="0"/>
        </a:p>
      </dgm:t>
    </dgm:pt>
    <dgm:pt modelId="{D2F2B29F-5BB3-4329-BA19-5E2401E8B0B0}" type="parTrans" cxnId="{B7CE73AA-46A7-4069-AC7F-DC564516269F}">
      <dgm:prSet/>
      <dgm:spPr/>
      <dgm:t>
        <a:bodyPr/>
        <a:lstStyle/>
        <a:p>
          <a:endParaRPr lang="en-US"/>
        </a:p>
      </dgm:t>
    </dgm:pt>
    <dgm:pt modelId="{BD6740C8-A859-4F30-8B9E-4141E09295F3}" type="sibTrans" cxnId="{B7CE73AA-46A7-4069-AC7F-DC564516269F}">
      <dgm:prSet/>
      <dgm:spPr/>
      <dgm:t>
        <a:bodyPr/>
        <a:lstStyle/>
        <a:p>
          <a:endParaRPr lang="en-US"/>
        </a:p>
      </dgm:t>
    </dgm:pt>
    <dgm:pt modelId="{C56D6E70-D62C-4C92-A439-CB528E984047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Verify that the phone has Wi-Fi. Check the Wi-Fi speed at distances of up to 150 feet.</a:t>
          </a:r>
          <a:endParaRPr lang="en-US" dirty="0"/>
        </a:p>
      </dgm:t>
    </dgm:pt>
    <dgm:pt modelId="{D4B1F718-C4A6-4779-9E4C-D040C54A52C6}" type="parTrans" cxnId="{B34164A9-DBA2-4D04-864A-AF51E3745C17}">
      <dgm:prSet/>
      <dgm:spPr/>
      <dgm:t>
        <a:bodyPr/>
        <a:lstStyle/>
        <a:p>
          <a:endParaRPr lang="en-US"/>
        </a:p>
      </dgm:t>
    </dgm:pt>
    <dgm:pt modelId="{A650EE25-E385-4FDD-BDFA-F7EDEDF671B1}" type="sibTrans" cxnId="{B34164A9-DBA2-4D04-864A-AF51E3745C17}">
      <dgm:prSet/>
      <dgm:spPr/>
      <dgm:t>
        <a:bodyPr/>
        <a:lstStyle/>
        <a:p>
          <a:endParaRPr lang="en-US"/>
        </a:p>
      </dgm:t>
    </dgm:pt>
    <dgm:pt modelId="{241412DF-32B1-4F0A-892E-AEF801CD4E8D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Testing must center around both cell phone and </a:t>
          </a:r>
          <a:r>
            <a:rPr lang="en-US" dirty="0" err="1" smtClean="0"/>
            <a:t>smartphone</a:t>
          </a:r>
          <a:r>
            <a:rPr lang="en-US" dirty="0" smtClean="0"/>
            <a:t> operations, as well as associated carrier connections.</a:t>
          </a:r>
          <a:endParaRPr lang="en-US" dirty="0"/>
        </a:p>
      </dgm:t>
    </dgm:pt>
    <dgm:pt modelId="{76A539ED-3B59-4F52-A676-A259D6072701}" type="parTrans" cxnId="{E926E6E0-CFF5-4BF7-BCA0-47B925187F7A}">
      <dgm:prSet/>
      <dgm:spPr/>
      <dgm:t>
        <a:bodyPr/>
        <a:lstStyle/>
        <a:p>
          <a:endParaRPr lang="en-US"/>
        </a:p>
      </dgm:t>
    </dgm:pt>
    <dgm:pt modelId="{44BAA05F-0F49-4913-A8C0-B009EBECFA99}" type="sibTrans" cxnId="{E926E6E0-CFF5-4BF7-BCA0-47B925187F7A}">
      <dgm:prSet/>
      <dgm:spPr/>
      <dgm:t>
        <a:bodyPr/>
        <a:lstStyle/>
        <a:p>
          <a:endParaRPr lang="en-US"/>
        </a:p>
      </dgm:t>
    </dgm:pt>
    <dgm:pt modelId="{F0EEF7CE-E175-4F8E-A594-E62453741AA8}" type="pres">
      <dgm:prSet presAssocID="{FE14F35F-EAA5-4471-9580-A588E80124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FA80C1-83A7-46B1-BFAF-10969F2D9C99}" type="pres">
      <dgm:prSet presAssocID="{8DC2DFBF-E490-402A-AAC7-D86BBB8A6A8D}" presName="parentLin" presStyleCnt="0"/>
      <dgm:spPr/>
    </dgm:pt>
    <dgm:pt modelId="{88714474-10D0-4F96-94A8-7E13D3A6E377}" type="pres">
      <dgm:prSet presAssocID="{8DC2DFBF-E490-402A-AAC7-D86BBB8A6A8D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BFAF9F1D-2C4B-4991-9B07-A8FC2B6C6D51}" type="pres">
      <dgm:prSet presAssocID="{8DC2DFBF-E490-402A-AAC7-D86BBB8A6A8D}" presName="parentText" presStyleLbl="node1" presStyleIdx="0" presStyleCnt="8" custScaleX="142857" custScaleY="1059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5E0BC-C33C-448A-AE40-626294B9DA4B}" type="pres">
      <dgm:prSet presAssocID="{8DC2DFBF-E490-402A-AAC7-D86BBB8A6A8D}" presName="negativeSpace" presStyleCnt="0"/>
      <dgm:spPr/>
    </dgm:pt>
    <dgm:pt modelId="{9B48FD55-0DFD-4560-BF33-28823A70B9B7}" type="pres">
      <dgm:prSet presAssocID="{8DC2DFBF-E490-402A-AAC7-D86BBB8A6A8D}" presName="childText" presStyleLbl="conFgAcc1" presStyleIdx="0" presStyleCnt="8">
        <dgm:presLayoutVars>
          <dgm:bulletEnabled val="1"/>
        </dgm:presLayoutVars>
      </dgm:prSet>
      <dgm:spPr/>
    </dgm:pt>
    <dgm:pt modelId="{B06AD68E-6500-4DC8-BC0C-86707CC93C31}" type="pres">
      <dgm:prSet presAssocID="{FAA33D86-08B7-4D04-9CF2-6D5F5A824A73}" presName="spaceBetweenRectangles" presStyleCnt="0"/>
      <dgm:spPr/>
    </dgm:pt>
    <dgm:pt modelId="{903B720C-F63A-4F4A-AFEE-A66E6DBDA059}" type="pres">
      <dgm:prSet presAssocID="{1B6152AA-898F-424C-9944-3E3E740DCBA2}" presName="parentLin" presStyleCnt="0"/>
      <dgm:spPr/>
    </dgm:pt>
    <dgm:pt modelId="{D17373F9-4182-40D1-9D04-232BE357C506}" type="pres">
      <dgm:prSet presAssocID="{1B6152AA-898F-424C-9944-3E3E740DCBA2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38B7791F-040B-4813-BC5B-F23DA3691093}" type="pres">
      <dgm:prSet presAssocID="{1B6152AA-898F-424C-9944-3E3E740DCBA2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94832-B378-4DD1-B72E-037E40BBB997}" type="pres">
      <dgm:prSet presAssocID="{1B6152AA-898F-424C-9944-3E3E740DCBA2}" presName="negativeSpace" presStyleCnt="0"/>
      <dgm:spPr/>
    </dgm:pt>
    <dgm:pt modelId="{38B799B2-9C15-4491-9B06-AB6415AA6A8A}" type="pres">
      <dgm:prSet presAssocID="{1B6152AA-898F-424C-9944-3E3E740DCBA2}" presName="childText" presStyleLbl="conFgAcc1" presStyleIdx="1" presStyleCnt="8">
        <dgm:presLayoutVars>
          <dgm:bulletEnabled val="1"/>
        </dgm:presLayoutVars>
      </dgm:prSet>
      <dgm:spPr/>
    </dgm:pt>
    <dgm:pt modelId="{49711570-0374-4716-B09B-56635B8CC725}" type="pres">
      <dgm:prSet presAssocID="{8D9D5207-EF13-4F14-98C9-7AD280909BFC}" presName="spaceBetweenRectangles" presStyleCnt="0"/>
      <dgm:spPr/>
    </dgm:pt>
    <dgm:pt modelId="{669EAF9B-2F2D-4DFE-83DA-8848038E95BB}" type="pres">
      <dgm:prSet presAssocID="{FD72C6C9-348A-484D-ADFB-C854B4F8DA60}" presName="parentLin" presStyleCnt="0"/>
      <dgm:spPr/>
    </dgm:pt>
    <dgm:pt modelId="{6887C2ED-65D7-4034-BF4A-7CB3C444A621}" type="pres">
      <dgm:prSet presAssocID="{FD72C6C9-348A-484D-ADFB-C854B4F8DA60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3419208E-EC9F-49A0-A912-DB4AD61A16F2}" type="pres">
      <dgm:prSet presAssocID="{FD72C6C9-348A-484D-ADFB-C854B4F8DA60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03563-C45D-4077-A63B-931C9B7D6FC3}" type="pres">
      <dgm:prSet presAssocID="{FD72C6C9-348A-484D-ADFB-C854B4F8DA60}" presName="negativeSpace" presStyleCnt="0"/>
      <dgm:spPr/>
    </dgm:pt>
    <dgm:pt modelId="{E92B8A61-4594-4A2B-92DE-7BD17D479095}" type="pres">
      <dgm:prSet presAssocID="{FD72C6C9-348A-484D-ADFB-C854B4F8DA60}" presName="childText" presStyleLbl="conFgAcc1" presStyleIdx="2" presStyleCnt="8">
        <dgm:presLayoutVars>
          <dgm:bulletEnabled val="1"/>
        </dgm:presLayoutVars>
      </dgm:prSet>
      <dgm:spPr/>
    </dgm:pt>
    <dgm:pt modelId="{EC5C83BF-F53B-4976-837A-ADAA0C36FC26}" type="pres">
      <dgm:prSet presAssocID="{E2416FD9-3156-456E-80CD-6253648AA25B}" presName="spaceBetweenRectangles" presStyleCnt="0"/>
      <dgm:spPr/>
    </dgm:pt>
    <dgm:pt modelId="{0D56C6B1-4859-4DAE-9440-B0BF58AEB1BD}" type="pres">
      <dgm:prSet presAssocID="{8B13169C-6DAE-4BA0-A7D1-474DCBA69253}" presName="parentLin" presStyleCnt="0"/>
      <dgm:spPr/>
    </dgm:pt>
    <dgm:pt modelId="{DC880A08-6472-4C70-908B-108EAB891E7C}" type="pres">
      <dgm:prSet presAssocID="{8B13169C-6DAE-4BA0-A7D1-474DCBA69253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DA0B33E8-34B1-4945-9760-2E94BE349645}" type="pres">
      <dgm:prSet presAssocID="{8B13169C-6DAE-4BA0-A7D1-474DCBA69253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A86DB-EDCC-4BF9-9256-5BCC26EFE962}" type="pres">
      <dgm:prSet presAssocID="{8B13169C-6DAE-4BA0-A7D1-474DCBA69253}" presName="negativeSpace" presStyleCnt="0"/>
      <dgm:spPr/>
    </dgm:pt>
    <dgm:pt modelId="{C9DA6204-9C6B-4FBB-BC5F-2CB348D84597}" type="pres">
      <dgm:prSet presAssocID="{8B13169C-6DAE-4BA0-A7D1-474DCBA69253}" presName="childText" presStyleLbl="conFgAcc1" presStyleIdx="3" presStyleCnt="8">
        <dgm:presLayoutVars>
          <dgm:bulletEnabled val="1"/>
        </dgm:presLayoutVars>
      </dgm:prSet>
      <dgm:spPr/>
    </dgm:pt>
    <dgm:pt modelId="{59654026-C2B6-4D38-8458-45DC9C6C4C5E}" type="pres">
      <dgm:prSet presAssocID="{1F08C531-223E-4F7D-844B-D4C8B30EC0FC}" presName="spaceBetweenRectangles" presStyleCnt="0"/>
      <dgm:spPr/>
    </dgm:pt>
    <dgm:pt modelId="{E3F1748B-1CE5-4ACB-9E68-5BE9982C2A78}" type="pres">
      <dgm:prSet presAssocID="{4835C05E-874E-4593-B93A-A020DCB41923}" presName="parentLin" presStyleCnt="0"/>
      <dgm:spPr/>
    </dgm:pt>
    <dgm:pt modelId="{67C0D35C-C34D-4D59-81E0-4D6B55C3C670}" type="pres">
      <dgm:prSet presAssocID="{4835C05E-874E-4593-B93A-A020DCB41923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63686C8F-803C-4DC8-9421-429AFC935C90}" type="pres">
      <dgm:prSet presAssocID="{4835C05E-874E-4593-B93A-A020DCB41923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1927B-4322-45C5-9264-1412C29731B6}" type="pres">
      <dgm:prSet presAssocID="{4835C05E-874E-4593-B93A-A020DCB41923}" presName="negativeSpace" presStyleCnt="0"/>
      <dgm:spPr/>
    </dgm:pt>
    <dgm:pt modelId="{455B8A19-290E-4FAD-85EE-6293D7181BC3}" type="pres">
      <dgm:prSet presAssocID="{4835C05E-874E-4593-B93A-A020DCB41923}" presName="childText" presStyleLbl="conFgAcc1" presStyleIdx="4" presStyleCnt="8">
        <dgm:presLayoutVars>
          <dgm:bulletEnabled val="1"/>
        </dgm:presLayoutVars>
      </dgm:prSet>
      <dgm:spPr/>
    </dgm:pt>
    <dgm:pt modelId="{9C94E908-A131-4516-A4AF-4A11CF482520}" type="pres">
      <dgm:prSet presAssocID="{92278B9E-7DAF-4A93-99BA-2EE0E045A0DC}" presName="spaceBetweenRectangles" presStyleCnt="0"/>
      <dgm:spPr/>
    </dgm:pt>
    <dgm:pt modelId="{33291820-2C5C-4F50-917C-3AF7D6F779B2}" type="pres">
      <dgm:prSet presAssocID="{82FFBCF6-4405-47A8-AA5B-DF4095265CB9}" presName="parentLin" presStyleCnt="0"/>
      <dgm:spPr/>
    </dgm:pt>
    <dgm:pt modelId="{3E31E55C-1B97-4395-93AA-D17ADC9D2D4A}" type="pres">
      <dgm:prSet presAssocID="{82FFBCF6-4405-47A8-AA5B-DF4095265CB9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30565465-C6D9-4B90-9A4C-A1438800858D}" type="pres">
      <dgm:prSet presAssocID="{82FFBCF6-4405-47A8-AA5B-DF4095265CB9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49524-4831-439A-B978-A35D7E1FDDE4}" type="pres">
      <dgm:prSet presAssocID="{82FFBCF6-4405-47A8-AA5B-DF4095265CB9}" presName="negativeSpace" presStyleCnt="0"/>
      <dgm:spPr/>
    </dgm:pt>
    <dgm:pt modelId="{6DD5CB9A-F0DE-4277-A414-9CA38AF6BA1D}" type="pres">
      <dgm:prSet presAssocID="{82FFBCF6-4405-47A8-AA5B-DF4095265CB9}" presName="childText" presStyleLbl="conFgAcc1" presStyleIdx="5" presStyleCnt="8">
        <dgm:presLayoutVars>
          <dgm:bulletEnabled val="1"/>
        </dgm:presLayoutVars>
      </dgm:prSet>
      <dgm:spPr/>
    </dgm:pt>
    <dgm:pt modelId="{952AC6C3-E104-47D1-97DE-BFC92B65CCEC}" type="pres">
      <dgm:prSet presAssocID="{BD6740C8-A859-4F30-8B9E-4141E09295F3}" presName="spaceBetweenRectangles" presStyleCnt="0"/>
      <dgm:spPr/>
    </dgm:pt>
    <dgm:pt modelId="{070DABEC-6570-4301-8036-F066500AE863}" type="pres">
      <dgm:prSet presAssocID="{C56D6E70-D62C-4C92-A439-CB528E984047}" presName="parentLin" presStyleCnt="0"/>
      <dgm:spPr/>
    </dgm:pt>
    <dgm:pt modelId="{5AF31B6D-EBCE-4309-97EE-0B9BB0B8E0AE}" type="pres">
      <dgm:prSet presAssocID="{C56D6E70-D62C-4C92-A439-CB528E984047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CB68F6B2-D760-4420-9E04-90EAC6B3D7F2}" type="pres">
      <dgm:prSet presAssocID="{C56D6E70-D62C-4C92-A439-CB528E984047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9E90E-7683-4DF3-BABF-2AD116D613CC}" type="pres">
      <dgm:prSet presAssocID="{C56D6E70-D62C-4C92-A439-CB528E984047}" presName="negativeSpace" presStyleCnt="0"/>
      <dgm:spPr/>
    </dgm:pt>
    <dgm:pt modelId="{DB249EC1-A6CE-4162-A764-7702C05B00CC}" type="pres">
      <dgm:prSet presAssocID="{C56D6E70-D62C-4C92-A439-CB528E984047}" presName="childText" presStyleLbl="conFgAcc1" presStyleIdx="6" presStyleCnt="8">
        <dgm:presLayoutVars>
          <dgm:bulletEnabled val="1"/>
        </dgm:presLayoutVars>
      </dgm:prSet>
      <dgm:spPr/>
    </dgm:pt>
    <dgm:pt modelId="{7BF25581-86B4-4C0D-AA38-E7C6CED64572}" type="pres">
      <dgm:prSet presAssocID="{A650EE25-E385-4FDD-BDFA-F7EDEDF671B1}" presName="spaceBetweenRectangles" presStyleCnt="0"/>
      <dgm:spPr/>
    </dgm:pt>
    <dgm:pt modelId="{52D7530F-E2C4-4AA7-AC7A-C165C86C80B8}" type="pres">
      <dgm:prSet presAssocID="{241412DF-32B1-4F0A-892E-AEF801CD4E8D}" presName="parentLin" presStyleCnt="0"/>
      <dgm:spPr/>
    </dgm:pt>
    <dgm:pt modelId="{A6A1AE65-211E-4B2B-AA41-CA082BBBE7F3}" type="pres">
      <dgm:prSet presAssocID="{241412DF-32B1-4F0A-892E-AEF801CD4E8D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1D116179-C53E-4F63-A746-F94EFBAE0F68}" type="pres">
      <dgm:prSet presAssocID="{241412DF-32B1-4F0A-892E-AEF801CD4E8D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5B77B-4FEA-4D08-BBB2-2BEA347D8A73}" type="pres">
      <dgm:prSet presAssocID="{241412DF-32B1-4F0A-892E-AEF801CD4E8D}" presName="negativeSpace" presStyleCnt="0"/>
      <dgm:spPr/>
    </dgm:pt>
    <dgm:pt modelId="{AE21368E-2484-4BFF-B654-293EF9098731}" type="pres">
      <dgm:prSet presAssocID="{241412DF-32B1-4F0A-892E-AEF801CD4E8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A5F112E-52D1-4B0E-8467-D543EF37B232}" srcId="{FE14F35F-EAA5-4471-9580-A588E80124A2}" destId="{4835C05E-874E-4593-B93A-A020DCB41923}" srcOrd="4" destOrd="0" parTransId="{D00B7451-D05E-48F3-840B-17134245D8CD}" sibTransId="{92278B9E-7DAF-4A93-99BA-2EE0E045A0DC}"/>
    <dgm:cxn modelId="{9A8ED6E3-2A48-4F0C-A6A9-C36E6D184D7F}" type="presOf" srcId="{C56D6E70-D62C-4C92-A439-CB528E984047}" destId="{CB68F6B2-D760-4420-9E04-90EAC6B3D7F2}" srcOrd="1" destOrd="0" presId="urn:microsoft.com/office/officeart/2005/8/layout/list1"/>
    <dgm:cxn modelId="{F8CFAB2D-555B-45CF-A8D5-91721B183B25}" type="presOf" srcId="{1B6152AA-898F-424C-9944-3E3E740DCBA2}" destId="{38B7791F-040B-4813-BC5B-F23DA3691093}" srcOrd="1" destOrd="0" presId="urn:microsoft.com/office/officeart/2005/8/layout/list1"/>
    <dgm:cxn modelId="{AFECECDA-728C-42ED-84CB-49661874B183}" type="presOf" srcId="{8B13169C-6DAE-4BA0-A7D1-474DCBA69253}" destId="{DA0B33E8-34B1-4945-9760-2E94BE349645}" srcOrd="1" destOrd="0" presId="urn:microsoft.com/office/officeart/2005/8/layout/list1"/>
    <dgm:cxn modelId="{D1018917-2D9A-4DC5-BEF8-1AD085C4DB90}" srcId="{FE14F35F-EAA5-4471-9580-A588E80124A2}" destId="{8B13169C-6DAE-4BA0-A7D1-474DCBA69253}" srcOrd="3" destOrd="0" parTransId="{70B0CD2E-4B85-4E6A-BA65-BE197E52B3D9}" sibTransId="{1F08C531-223E-4F7D-844B-D4C8B30EC0FC}"/>
    <dgm:cxn modelId="{383D871B-80B5-4FA7-A55F-F94AE6A6C894}" type="presOf" srcId="{241412DF-32B1-4F0A-892E-AEF801CD4E8D}" destId="{A6A1AE65-211E-4B2B-AA41-CA082BBBE7F3}" srcOrd="0" destOrd="0" presId="urn:microsoft.com/office/officeart/2005/8/layout/list1"/>
    <dgm:cxn modelId="{C7AF6F62-FB6C-437F-A90A-D14EE157F256}" type="presOf" srcId="{1B6152AA-898F-424C-9944-3E3E740DCBA2}" destId="{D17373F9-4182-40D1-9D04-232BE357C506}" srcOrd="0" destOrd="0" presId="urn:microsoft.com/office/officeart/2005/8/layout/list1"/>
    <dgm:cxn modelId="{10608420-E0E6-44FB-9236-22AAEA6EC49E}" type="presOf" srcId="{4835C05E-874E-4593-B93A-A020DCB41923}" destId="{63686C8F-803C-4DC8-9421-429AFC935C90}" srcOrd="1" destOrd="0" presId="urn:microsoft.com/office/officeart/2005/8/layout/list1"/>
    <dgm:cxn modelId="{D7F80554-BC7E-47DA-AFF3-4F876E273164}" type="presOf" srcId="{8DC2DFBF-E490-402A-AAC7-D86BBB8A6A8D}" destId="{BFAF9F1D-2C4B-4991-9B07-A8FC2B6C6D51}" srcOrd="1" destOrd="0" presId="urn:microsoft.com/office/officeart/2005/8/layout/list1"/>
    <dgm:cxn modelId="{45905EBE-1E3E-42AA-8170-3CF44F635573}" srcId="{FE14F35F-EAA5-4471-9580-A588E80124A2}" destId="{1B6152AA-898F-424C-9944-3E3E740DCBA2}" srcOrd="1" destOrd="0" parTransId="{6A03E4B1-C041-4BA8-9D38-5AF009373850}" sibTransId="{8D9D5207-EF13-4F14-98C9-7AD280909BFC}"/>
    <dgm:cxn modelId="{E926E6E0-CFF5-4BF7-BCA0-47B925187F7A}" srcId="{FE14F35F-EAA5-4471-9580-A588E80124A2}" destId="{241412DF-32B1-4F0A-892E-AEF801CD4E8D}" srcOrd="7" destOrd="0" parTransId="{76A539ED-3B59-4F52-A676-A259D6072701}" sibTransId="{44BAA05F-0F49-4913-A8C0-B009EBECFA99}"/>
    <dgm:cxn modelId="{906FDF00-42DA-4024-835D-156E2ADA477A}" type="presOf" srcId="{8DC2DFBF-E490-402A-AAC7-D86BBB8A6A8D}" destId="{88714474-10D0-4F96-94A8-7E13D3A6E377}" srcOrd="0" destOrd="0" presId="urn:microsoft.com/office/officeart/2005/8/layout/list1"/>
    <dgm:cxn modelId="{F5002B1F-2914-4978-A2F6-DA533C8EE5E3}" type="presOf" srcId="{82FFBCF6-4405-47A8-AA5B-DF4095265CB9}" destId="{30565465-C6D9-4B90-9A4C-A1438800858D}" srcOrd="1" destOrd="0" presId="urn:microsoft.com/office/officeart/2005/8/layout/list1"/>
    <dgm:cxn modelId="{06A41EC8-C47B-418F-A9FC-7B56DFA2E61F}" type="presOf" srcId="{8B13169C-6DAE-4BA0-A7D1-474DCBA69253}" destId="{DC880A08-6472-4C70-908B-108EAB891E7C}" srcOrd="0" destOrd="0" presId="urn:microsoft.com/office/officeart/2005/8/layout/list1"/>
    <dgm:cxn modelId="{B34164A9-DBA2-4D04-864A-AF51E3745C17}" srcId="{FE14F35F-EAA5-4471-9580-A588E80124A2}" destId="{C56D6E70-D62C-4C92-A439-CB528E984047}" srcOrd="6" destOrd="0" parTransId="{D4B1F718-C4A6-4779-9E4C-D040C54A52C6}" sibTransId="{A650EE25-E385-4FDD-BDFA-F7EDEDF671B1}"/>
    <dgm:cxn modelId="{2CADBA4D-CC6B-4B06-BEB3-13641165AF32}" type="presOf" srcId="{FE14F35F-EAA5-4471-9580-A588E80124A2}" destId="{F0EEF7CE-E175-4F8E-A594-E62453741AA8}" srcOrd="0" destOrd="0" presId="urn:microsoft.com/office/officeart/2005/8/layout/list1"/>
    <dgm:cxn modelId="{B7CE73AA-46A7-4069-AC7F-DC564516269F}" srcId="{FE14F35F-EAA5-4471-9580-A588E80124A2}" destId="{82FFBCF6-4405-47A8-AA5B-DF4095265CB9}" srcOrd="5" destOrd="0" parTransId="{D2F2B29F-5BB3-4329-BA19-5E2401E8B0B0}" sibTransId="{BD6740C8-A859-4F30-8B9E-4141E09295F3}"/>
    <dgm:cxn modelId="{8E907EB5-04E5-44AA-A8EA-649A02E27209}" type="presOf" srcId="{82FFBCF6-4405-47A8-AA5B-DF4095265CB9}" destId="{3E31E55C-1B97-4395-93AA-D17ADC9D2D4A}" srcOrd="0" destOrd="0" presId="urn:microsoft.com/office/officeart/2005/8/layout/list1"/>
    <dgm:cxn modelId="{DF8AB28E-53FF-4E4E-91A2-C1BA9B3A9384}" type="presOf" srcId="{FD72C6C9-348A-484D-ADFB-C854B4F8DA60}" destId="{3419208E-EC9F-49A0-A912-DB4AD61A16F2}" srcOrd="1" destOrd="0" presId="urn:microsoft.com/office/officeart/2005/8/layout/list1"/>
    <dgm:cxn modelId="{24B0D949-A817-414D-AAE5-ED40AD9EAB3D}" srcId="{FE14F35F-EAA5-4471-9580-A588E80124A2}" destId="{8DC2DFBF-E490-402A-AAC7-D86BBB8A6A8D}" srcOrd="0" destOrd="0" parTransId="{6C24786F-0AAE-4375-A2C5-89B6007C212F}" sibTransId="{FAA33D86-08B7-4D04-9CF2-6D5F5A824A73}"/>
    <dgm:cxn modelId="{77A4B21A-0C55-4F2A-9F20-2BB747B278BD}" type="presOf" srcId="{241412DF-32B1-4F0A-892E-AEF801CD4E8D}" destId="{1D116179-C53E-4F63-A746-F94EFBAE0F68}" srcOrd="1" destOrd="0" presId="urn:microsoft.com/office/officeart/2005/8/layout/list1"/>
    <dgm:cxn modelId="{28FE73F6-12D1-40A9-839D-48CF8703C854}" type="presOf" srcId="{C56D6E70-D62C-4C92-A439-CB528E984047}" destId="{5AF31B6D-EBCE-4309-97EE-0B9BB0B8E0AE}" srcOrd="0" destOrd="0" presId="urn:microsoft.com/office/officeart/2005/8/layout/list1"/>
    <dgm:cxn modelId="{5051E65C-20C5-40D4-BC14-86EB40A7C9D8}" type="presOf" srcId="{FD72C6C9-348A-484D-ADFB-C854B4F8DA60}" destId="{6887C2ED-65D7-4034-BF4A-7CB3C444A621}" srcOrd="0" destOrd="0" presId="urn:microsoft.com/office/officeart/2005/8/layout/list1"/>
    <dgm:cxn modelId="{357E9118-F3E7-4B92-87DB-7BCD16941659}" type="presOf" srcId="{4835C05E-874E-4593-B93A-A020DCB41923}" destId="{67C0D35C-C34D-4D59-81E0-4D6B55C3C670}" srcOrd="0" destOrd="0" presId="urn:microsoft.com/office/officeart/2005/8/layout/list1"/>
    <dgm:cxn modelId="{352C189F-EF08-410C-91F3-F1CDD44D7D08}" srcId="{FE14F35F-EAA5-4471-9580-A588E80124A2}" destId="{FD72C6C9-348A-484D-ADFB-C854B4F8DA60}" srcOrd="2" destOrd="0" parTransId="{93737E61-C5F6-451D-A35F-1F8A17F6F6F2}" sibTransId="{E2416FD9-3156-456E-80CD-6253648AA25B}"/>
    <dgm:cxn modelId="{DCF7D4DA-4B49-4673-A70C-C0A8210E6285}" type="presParOf" srcId="{F0EEF7CE-E175-4F8E-A594-E62453741AA8}" destId="{4EFA80C1-83A7-46B1-BFAF-10969F2D9C99}" srcOrd="0" destOrd="0" presId="urn:microsoft.com/office/officeart/2005/8/layout/list1"/>
    <dgm:cxn modelId="{4563D318-9C2A-4007-A2AA-F7A6AC557E00}" type="presParOf" srcId="{4EFA80C1-83A7-46B1-BFAF-10969F2D9C99}" destId="{88714474-10D0-4F96-94A8-7E13D3A6E377}" srcOrd="0" destOrd="0" presId="urn:microsoft.com/office/officeart/2005/8/layout/list1"/>
    <dgm:cxn modelId="{34B19636-C400-4C9F-99FF-44C7F4EACD5A}" type="presParOf" srcId="{4EFA80C1-83A7-46B1-BFAF-10969F2D9C99}" destId="{BFAF9F1D-2C4B-4991-9B07-A8FC2B6C6D51}" srcOrd="1" destOrd="0" presId="urn:microsoft.com/office/officeart/2005/8/layout/list1"/>
    <dgm:cxn modelId="{B0E4846A-0CF8-4DA6-8B71-396B0CFE9D1E}" type="presParOf" srcId="{F0EEF7CE-E175-4F8E-A594-E62453741AA8}" destId="{DC55E0BC-C33C-448A-AE40-626294B9DA4B}" srcOrd="1" destOrd="0" presId="urn:microsoft.com/office/officeart/2005/8/layout/list1"/>
    <dgm:cxn modelId="{36EA178E-CC28-41F1-B4FF-74558963991D}" type="presParOf" srcId="{F0EEF7CE-E175-4F8E-A594-E62453741AA8}" destId="{9B48FD55-0DFD-4560-BF33-28823A70B9B7}" srcOrd="2" destOrd="0" presId="urn:microsoft.com/office/officeart/2005/8/layout/list1"/>
    <dgm:cxn modelId="{3F74EAF4-6BD3-4285-B6F4-60CDBF00ADEB}" type="presParOf" srcId="{F0EEF7CE-E175-4F8E-A594-E62453741AA8}" destId="{B06AD68E-6500-4DC8-BC0C-86707CC93C31}" srcOrd="3" destOrd="0" presId="urn:microsoft.com/office/officeart/2005/8/layout/list1"/>
    <dgm:cxn modelId="{015330AE-5955-4A9E-8BF8-280CE1A73AAB}" type="presParOf" srcId="{F0EEF7CE-E175-4F8E-A594-E62453741AA8}" destId="{903B720C-F63A-4F4A-AFEE-A66E6DBDA059}" srcOrd="4" destOrd="0" presId="urn:microsoft.com/office/officeart/2005/8/layout/list1"/>
    <dgm:cxn modelId="{36B2F375-A5B6-4C41-8365-C4C42A1F8289}" type="presParOf" srcId="{903B720C-F63A-4F4A-AFEE-A66E6DBDA059}" destId="{D17373F9-4182-40D1-9D04-232BE357C506}" srcOrd="0" destOrd="0" presId="urn:microsoft.com/office/officeart/2005/8/layout/list1"/>
    <dgm:cxn modelId="{C522DA73-74A7-4B6A-8B7B-6F2D32F41D05}" type="presParOf" srcId="{903B720C-F63A-4F4A-AFEE-A66E6DBDA059}" destId="{38B7791F-040B-4813-BC5B-F23DA3691093}" srcOrd="1" destOrd="0" presId="urn:microsoft.com/office/officeart/2005/8/layout/list1"/>
    <dgm:cxn modelId="{156C5310-E3C2-498A-A284-3C61F714E109}" type="presParOf" srcId="{F0EEF7CE-E175-4F8E-A594-E62453741AA8}" destId="{74194832-B378-4DD1-B72E-037E40BBB997}" srcOrd="5" destOrd="0" presId="urn:microsoft.com/office/officeart/2005/8/layout/list1"/>
    <dgm:cxn modelId="{7277D423-DBB3-4498-82D1-0393F57D25EE}" type="presParOf" srcId="{F0EEF7CE-E175-4F8E-A594-E62453741AA8}" destId="{38B799B2-9C15-4491-9B06-AB6415AA6A8A}" srcOrd="6" destOrd="0" presId="urn:microsoft.com/office/officeart/2005/8/layout/list1"/>
    <dgm:cxn modelId="{B4B5E52A-801E-4683-8774-FAD89B5689B0}" type="presParOf" srcId="{F0EEF7CE-E175-4F8E-A594-E62453741AA8}" destId="{49711570-0374-4716-B09B-56635B8CC725}" srcOrd="7" destOrd="0" presId="urn:microsoft.com/office/officeart/2005/8/layout/list1"/>
    <dgm:cxn modelId="{316D2504-900E-459B-81E5-BDAE037C10D0}" type="presParOf" srcId="{F0EEF7CE-E175-4F8E-A594-E62453741AA8}" destId="{669EAF9B-2F2D-4DFE-83DA-8848038E95BB}" srcOrd="8" destOrd="0" presId="urn:microsoft.com/office/officeart/2005/8/layout/list1"/>
    <dgm:cxn modelId="{EBC5F40E-380D-49A8-8EB7-7CE3D7E89D4D}" type="presParOf" srcId="{669EAF9B-2F2D-4DFE-83DA-8848038E95BB}" destId="{6887C2ED-65D7-4034-BF4A-7CB3C444A621}" srcOrd="0" destOrd="0" presId="urn:microsoft.com/office/officeart/2005/8/layout/list1"/>
    <dgm:cxn modelId="{4BBC7CFF-29D2-40B1-86B5-79C6EEEB1101}" type="presParOf" srcId="{669EAF9B-2F2D-4DFE-83DA-8848038E95BB}" destId="{3419208E-EC9F-49A0-A912-DB4AD61A16F2}" srcOrd="1" destOrd="0" presId="urn:microsoft.com/office/officeart/2005/8/layout/list1"/>
    <dgm:cxn modelId="{91F55931-1815-4D47-9448-5EEE3C8DD777}" type="presParOf" srcId="{F0EEF7CE-E175-4F8E-A594-E62453741AA8}" destId="{0F703563-C45D-4077-A63B-931C9B7D6FC3}" srcOrd="9" destOrd="0" presId="urn:microsoft.com/office/officeart/2005/8/layout/list1"/>
    <dgm:cxn modelId="{72E50AB7-93FF-477F-AA4D-DA4714D57C96}" type="presParOf" srcId="{F0EEF7CE-E175-4F8E-A594-E62453741AA8}" destId="{E92B8A61-4594-4A2B-92DE-7BD17D479095}" srcOrd="10" destOrd="0" presId="urn:microsoft.com/office/officeart/2005/8/layout/list1"/>
    <dgm:cxn modelId="{DB104ECE-2605-4C4B-90A2-F2E5E136E8E5}" type="presParOf" srcId="{F0EEF7CE-E175-4F8E-A594-E62453741AA8}" destId="{EC5C83BF-F53B-4976-837A-ADAA0C36FC26}" srcOrd="11" destOrd="0" presId="urn:microsoft.com/office/officeart/2005/8/layout/list1"/>
    <dgm:cxn modelId="{1D063F93-87DD-41BD-8332-73271FE37726}" type="presParOf" srcId="{F0EEF7CE-E175-4F8E-A594-E62453741AA8}" destId="{0D56C6B1-4859-4DAE-9440-B0BF58AEB1BD}" srcOrd="12" destOrd="0" presId="urn:microsoft.com/office/officeart/2005/8/layout/list1"/>
    <dgm:cxn modelId="{9BA28CBF-3637-4D2A-9CEC-353965B7C6C0}" type="presParOf" srcId="{0D56C6B1-4859-4DAE-9440-B0BF58AEB1BD}" destId="{DC880A08-6472-4C70-908B-108EAB891E7C}" srcOrd="0" destOrd="0" presId="urn:microsoft.com/office/officeart/2005/8/layout/list1"/>
    <dgm:cxn modelId="{2DD0D8CA-4F75-4125-B5FF-DB4723B26570}" type="presParOf" srcId="{0D56C6B1-4859-4DAE-9440-B0BF58AEB1BD}" destId="{DA0B33E8-34B1-4945-9760-2E94BE349645}" srcOrd="1" destOrd="0" presId="urn:microsoft.com/office/officeart/2005/8/layout/list1"/>
    <dgm:cxn modelId="{CF567919-F40F-4A62-9C10-9EE9F5D8B484}" type="presParOf" srcId="{F0EEF7CE-E175-4F8E-A594-E62453741AA8}" destId="{46EA86DB-EDCC-4BF9-9256-5BCC26EFE962}" srcOrd="13" destOrd="0" presId="urn:microsoft.com/office/officeart/2005/8/layout/list1"/>
    <dgm:cxn modelId="{CBB4D8AA-4CF3-47CE-93B9-7169E5D65C25}" type="presParOf" srcId="{F0EEF7CE-E175-4F8E-A594-E62453741AA8}" destId="{C9DA6204-9C6B-4FBB-BC5F-2CB348D84597}" srcOrd="14" destOrd="0" presId="urn:microsoft.com/office/officeart/2005/8/layout/list1"/>
    <dgm:cxn modelId="{FD436F61-786A-4F7B-BCF9-6FC6E6304996}" type="presParOf" srcId="{F0EEF7CE-E175-4F8E-A594-E62453741AA8}" destId="{59654026-C2B6-4D38-8458-45DC9C6C4C5E}" srcOrd="15" destOrd="0" presId="urn:microsoft.com/office/officeart/2005/8/layout/list1"/>
    <dgm:cxn modelId="{4E4EEE71-DDCF-411A-82E1-186830D095A3}" type="presParOf" srcId="{F0EEF7CE-E175-4F8E-A594-E62453741AA8}" destId="{E3F1748B-1CE5-4ACB-9E68-5BE9982C2A78}" srcOrd="16" destOrd="0" presId="urn:microsoft.com/office/officeart/2005/8/layout/list1"/>
    <dgm:cxn modelId="{C5B8B2A2-2E13-4EEE-BF99-38581ED6EBAD}" type="presParOf" srcId="{E3F1748B-1CE5-4ACB-9E68-5BE9982C2A78}" destId="{67C0D35C-C34D-4D59-81E0-4D6B55C3C670}" srcOrd="0" destOrd="0" presId="urn:microsoft.com/office/officeart/2005/8/layout/list1"/>
    <dgm:cxn modelId="{F895F58B-C254-4D92-A38E-EC32C3884480}" type="presParOf" srcId="{E3F1748B-1CE5-4ACB-9E68-5BE9982C2A78}" destId="{63686C8F-803C-4DC8-9421-429AFC935C90}" srcOrd="1" destOrd="0" presId="urn:microsoft.com/office/officeart/2005/8/layout/list1"/>
    <dgm:cxn modelId="{4FCE8BAF-2DD5-4CF0-A275-87C23AB68E5B}" type="presParOf" srcId="{F0EEF7CE-E175-4F8E-A594-E62453741AA8}" destId="{9151927B-4322-45C5-9264-1412C29731B6}" srcOrd="17" destOrd="0" presId="urn:microsoft.com/office/officeart/2005/8/layout/list1"/>
    <dgm:cxn modelId="{ACB8B466-7238-4A2C-B3EC-22B795F47131}" type="presParOf" srcId="{F0EEF7CE-E175-4F8E-A594-E62453741AA8}" destId="{455B8A19-290E-4FAD-85EE-6293D7181BC3}" srcOrd="18" destOrd="0" presId="urn:microsoft.com/office/officeart/2005/8/layout/list1"/>
    <dgm:cxn modelId="{BB8CD1E9-54B5-4246-84A5-D9ECA4B353BD}" type="presParOf" srcId="{F0EEF7CE-E175-4F8E-A594-E62453741AA8}" destId="{9C94E908-A131-4516-A4AF-4A11CF482520}" srcOrd="19" destOrd="0" presId="urn:microsoft.com/office/officeart/2005/8/layout/list1"/>
    <dgm:cxn modelId="{81B5C7B8-ADB9-4144-A136-88C528491055}" type="presParOf" srcId="{F0EEF7CE-E175-4F8E-A594-E62453741AA8}" destId="{33291820-2C5C-4F50-917C-3AF7D6F779B2}" srcOrd="20" destOrd="0" presId="urn:microsoft.com/office/officeart/2005/8/layout/list1"/>
    <dgm:cxn modelId="{77B01937-7BE6-422D-815B-F41F8116C278}" type="presParOf" srcId="{33291820-2C5C-4F50-917C-3AF7D6F779B2}" destId="{3E31E55C-1B97-4395-93AA-D17ADC9D2D4A}" srcOrd="0" destOrd="0" presId="urn:microsoft.com/office/officeart/2005/8/layout/list1"/>
    <dgm:cxn modelId="{4C4030D1-27F2-4F3F-96C0-CE960591B446}" type="presParOf" srcId="{33291820-2C5C-4F50-917C-3AF7D6F779B2}" destId="{30565465-C6D9-4B90-9A4C-A1438800858D}" srcOrd="1" destOrd="0" presId="urn:microsoft.com/office/officeart/2005/8/layout/list1"/>
    <dgm:cxn modelId="{B2877EF7-2B5B-43A0-AE3F-07EE456E01EF}" type="presParOf" srcId="{F0EEF7CE-E175-4F8E-A594-E62453741AA8}" destId="{DF649524-4831-439A-B978-A35D7E1FDDE4}" srcOrd="21" destOrd="0" presId="urn:microsoft.com/office/officeart/2005/8/layout/list1"/>
    <dgm:cxn modelId="{82BA8F3F-088D-4618-ADB1-8A455FBC0BF3}" type="presParOf" srcId="{F0EEF7CE-E175-4F8E-A594-E62453741AA8}" destId="{6DD5CB9A-F0DE-4277-A414-9CA38AF6BA1D}" srcOrd="22" destOrd="0" presId="urn:microsoft.com/office/officeart/2005/8/layout/list1"/>
    <dgm:cxn modelId="{0601B984-6403-4AE6-9577-452F619BFEA8}" type="presParOf" srcId="{F0EEF7CE-E175-4F8E-A594-E62453741AA8}" destId="{952AC6C3-E104-47D1-97DE-BFC92B65CCEC}" srcOrd="23" destOrd="0" presId="urn:microsoft.com/office/officeart/2005/8/layout/list1"/>
    <dgm:cxn modelId="{529239EF-5EDC-41EE-B081-93C8780E290A}" type="presParOf" srcId="{F0EEF7CE-E175-4F8E-A594-E62453741AA8}" destId="{070DABEC-6570-4301-8036-F066500AE863}" srcOrd="24" destOrd="0" presId="urn:microsoft.com/office/officeart/2005/8/layout/list1"/>
    <dgm:cxn modelId="{F6040EC6-802C-42EB-91B0-C47F6ED1F244}" type="presParOf" srcId="{070DABEC-6570-4301-8036-F066500AE863}" destId="{5AF31B6D-EBCE-4309-97EE-0B9BB0B8E0AE}" srcOrd="0" destOrd="0" presId="urn:microsoft.com/office/officeart/2005/8/layout/list1"/>
    <dgm:cxn modelId="{24507010-101E-44BA-82D4-BE6214A1F444}" type="presParOf" srcId="{070DABEC-6570-4301-8036-F066500AE863}" destId="{CB68F6B2-D760-4420-9E04-90EAC6B3D7F2}" srcOrd="1" destOrd="0" presId="urn:microsoft.com/office/officeart/2005/8/layout/list1"/>
    <dgm:cxn modelId="{BEB40302-64F4-4B22-B7CC-E43197F5FEB6}" type="presParOf" srcId="{F0EEF7CE-E175-4F8E-A594-E62453741AA8}" destId="{7CD9E90E-7683-4DF3-BABF-2AD116D613CC}" srcOrd="25" destOrd="0" presId="urn:microsoft.com/office/officeart/2005/8/layout/list1"/>
    <dgm:cxn modelId="{A4B27F65-E8F4-4134-8686-4FC430908259}" type="presParOf" srcId="{F0EEF7CE-E175-4F8E-A594-E62453741AA8}" destId="{DB249EC1-A6CE-4162-A764-7702C05B00CC}" srcOrd="26" destOrd="0" presId="urn:microsoft.com/office/officeart/2005/8/layout/list1"/>
    <dgm:cxn modelId="{6A560D5C-151A-486C-AAF5-A1D4E11BC19D}" type="presParOf" srcId="{F0EEF7CE-E175-4F8E-A594-E62453741AA8}" destId="{7BF25581-86B4-4C0D-AA38-E7C6CED64572}" srcOrd="27" destOrd="0" presId="urn:microsoft.com/office/officeart/2005/8/layout/list1"/>
    <dgm:cxn modelId="{A0F476A7-ECA1-45D9-9138-B952FC3E10AA}" type="presParOf" srcId="{F0EEF7CE-E175-4F8E-A594-E62453741AA8}" destId="{52D7530F-E2C4-4AA7-AC7A-C165C86C80B8}" srcOrd="28" destOrd="0" presId="urn:microsoft.com/office/officeart/2005/8/layout/list1"/>
    <dgm:cxn modelId="{C51350DB-206D-47C0-9EB5-AA48F977BA29}" type="presParOf" srcId="{52D7530F-E2C4-4AA7-AC7A-C165C86C80B8}" destId="{A6A1AE65-211E-4B2B-AA41-CA082BBBE7F3}" srcOrd="0" destOrd="0" presId="urn:microsoft.com/office/officeart/2005/8/layout/list1"/>
    <dgm:cxn modelId="{F7DC6AC3-D230-42FD-BA2A-C9D6A6AB64B7}" type="presParOf" srcId="{52D7530F-E2C4-4AA7-AC7A-C165C86C80B8}" destId="{1D116179-C53E-4F63-A746-F94EFBAE0F68}" srcOrd="1" destOrd="0" presId="urn:microsoft.com/office/officeart/2005/8/layout/list1"/>
    <dgm:cxn modelId="{C9379ADF-88E3-423B-BEF4-7411972618FF}" type="presParOf" srcId="{F0EEF7CE-E175-4F8E-A594-E62453741AA8}" destId="{4775B77B-4FEA-4D08-BBB2-2BEA347D8A73}" srcOrd="29" destOrd="0" presId="urn:microsoft.com/office/officeart/2005/8/layout/list1"/>
    <dgm:cxn modelId="{EB8FF813-3187-4562-8F41-B20F45D13DFB}" type="presParOf" srcId="{F0EEF7CE-E175-4F8E-A594-E62453741AA8}" destId="{AE21368E-2484-4BFF-B654-293EF909873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5FACF-6BDD-4451-B620-7A7CF8E16C4D}">
      <dsp:nvSpPr>
        <dsp:cNvPr id="0" name=""/>
        <dsp:cNvSpPr/>
      </dsp:nvSpPr>
      <dsp:spPr>
        <a:xfrm>
          <a:off x="0" y="0"/>
          <a:ext cx="8229600" cy="12397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Ever since the first cell phone hit the commercial market in 1983, the mobile market has rapidly innovated from a handset that weighed over 2 pounds and could only make one phone call at a time, to a modern-day </a:t>
          </a:r>
          <a:r>
            <a:rPr lang="en-US" sz="1600" kern="1200" dirty="0" err="1" smtClean="0"/>
            <a:t>smartphone</a:t>
          </a:r>
          <a:r>
            <a:rPr lang="en-US" sz="1600" kern="1200" dirty="0" smtClean="0"/>
            <a:t> that weighs barely 5 ounces and can hold enough apps to practically run your entire life 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769893" y="0"/>
        <a:ext cx="6459706" cy="1239738"/>
      </dsp:txXfrm>
    </dsp:sp>
    <dsp:sp modelId="{855C3874-CDD2-4045-9382-F165D610686A}">
      <dsp:nvSpPr>
        <dsp:cNvPr id="0" name=""/>
        <dsp:cNvSpPr/>
      </dsp:nvSpPr>
      <dsp:spPr>
        <a:xfrm>
          <a:off x="123973" y="76199"/>
          <a:ext cx="1645920" cy="1087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FE918-D684-47EA-988E-FF0E19B65EE9}">
      <dsp:nvSpPr>
        <dsp:cNvPr id="0" name=""/>
        <dsp:cNvSpPr/>
      </dsp:nvSpPr>
      <dsp:spPr>
        <a:xfrm>
          <a:off x="0" y="1363712"/>
          <a:ext cx="8229600" cy="12397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Lets discuss how testing mobile apps differs from desktop and web testing, and points out the complexities and nuances that make mobile testing a unique skill for testers.</a:t>
          </a:r>
          <a:endParaRPr lang="en-US" sz="1600" kern="1200" dirty="0"/>
        </a:p>
      </dsp:txBody>
      <dsp:txXfrm>
        <a:off x="1769893" y="1363712"/>
        <a:ext cx="6459706" cy="1239738"/>
      </dsp:txXfrm>
    </dsp:sp>
    <dsp:sp modelId="{1B1A4515-F493-4B9C-BB2B-764C4C20E506}">
      <dsp:nvSpPr>
        <dsp:cNvPr id="0" name=""/>
        <dsp:cNvSpPr/>
      </dsp:nvSpPr>
      <dsp:spPr>
        <a:xfrm>
          <a:off x="123973" y="1487685"/>
          <a:ext cx="1645920" cy="9917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DBB54-2ED9-4CB4-82A4-3071B63B2267}">
      <dsp:nvSpPr>
        <dsp:cNvPr id="0" name=""/>
        <dsp:cNvSpPr/>
      </dsp:nvSpPr>
      <dsp:spPr>
        <a:xfrm>
          <a:off x="0" y="2727424"/>
          <a:ext cx="8229600" cy="12397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 have witnessed transition from desktop to web and are witnessing another transition from web to mobile. </a:t>
          </a:r>
          <a:endParaRPr lang="en-US" sz="1600" kern="1200" dirty="0"/>
        </a:p>
      </dsp:txBody>
      <dsp:txXfrm>
        <a:off x="1769893" y="2727424"/>
        <a:ext cx="6459706" cy="1239738"/>
      </dsp:txXfrm>
    </dsp:sp>
    <dsp:sp modelId="{19213343-0EA7-4AD4-9F1A-2BD4DB4FFEBF}">
      <dsp:nvSpPr>
        <dsp:cNvPr id="0" name=""/>
        <dsp:cNvSpPr/>
      </dsp:nvSpPr>
      <dsp:spPr>
        <a:xfrm>
          <a:off x="123973" y="2851398"/>
          <a:ext cx="1645920" cy="9917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FF54B-CF50-4607-B3A6-07D5511B7FA2}">
      <dsp:nvSpPr>
        <dsp:cNvPr id="0" name=""/>
        <dsp:cNvSpPr/>
      </dsp:nvSpPr>
      <dsp:spPr>
        <a:xfrm>
          <a:off x="0" y="4091136"/>
          <a:ext cx="8229600" cy="12397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It is important to understand how testing mobile applications is different from testing browser / desktop applications. </a:t>
          </a:r>
          <a:endParaRPr lang="en-US" sz="1600" kern="1200" dirty="0"/>
        </a:p>
      </dsp:txBody>
      <dsp:txXfrm>
        <a:off x="1769893" y="4091136"/>
        <a:ext cx="6459706" cy="1239738"/>
      </dsp:txXfrm>
    </dsp:sp>
    <dsp:sp modelId="{CE5A9B4A-52F3-4099-86C9-DFF90D1EFC12}">
      <dsp:nvSpPr>
        <dsp:cNvPr id="0" name=""/>
        <dsp:cNvSpPr/>
      </dsp:nvSpPr>
      <dsp:spPr>
        <a:xfrm>
          <a:off x="123973" y="4215110"/>
          <a:ext cx="1645920" cy="9917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7769B-1F5C-431D-B832-8C3E52B28CB6}">
      <dsp:nvSpPr>
        <dsp:cNvPr id="0" name=""/>
        <dsp:cNvSpPr/>
      </dsp:nvSpPr>
      <dsp:spPr>
        <a:xfrm>
          <a:off x="1614" y="261766"/>
          <a:ext cx="874290" cy="13928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Analyze the quality, display size, ports, storage, and controls of the physical design.</a:t>
          </a:r>
          <a:endParaRPr lang="en-US" sz="900" b="1" kern="1200" dirty="0"/>
        </a:p>
      </dsp:txBody>
      <dsp:txXfrm>
        <a:off x="1614" y="261766"/>
        <a:ext cx="874290" cy="1392802"/>
      </dsp:txXfrm>
    </dsp:sp>
    <dsp:sp modelId="{C7C8C10A-8EC3-437D-870D-A01B84F2382E}">
      <dsp:nvSpPr>
        <dsp:cNvPr id="0" name=""/>
        <dsp:cNvSpPr/>
      </dsp:nvSpPr>
      <dsp:spPr>
        <a:xfrm>
          <a:off x="963334" y="261766"/>
          <a:ext cx="874290" cy="13928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Check Web search engine browsing speed.</a:t>
          </a:r>
          <a:endParaRPr lang="en-US" sz="900" b="1" kern="1200" dirty="0"/>
        </a:p>
      </dsp:txBody>
      <dsp:txXfrm>
        <a:off x="963334" y="261766"/>
        <a:ext cx="874290" cy="1392802"/>
      </dsp:txXfrm>
    </dsp:sp>
    <dsp:sp modelId="{85F09E9C-B65F-47EB-8720-C6D65BF0D018}">
      <dsp:nvSpPr>
        <dsp:cNvPr id="0" name=""/>
        <dsp:cNvSpPr/>
      </dsp:nvSpPr>
      <dsp:spPr>
        <a:xfrm>
          <a:off x="1925054" y="261766"/>
          <a:ext cx="874290" cy="13928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Check the processor performance, including interface fluidity and 2D/3D resolution.</a:t>
          </a:r>
          <a:endParaRPr lang="en-US" sz="900" b="1" kern="1200" dirty="0"/>
        </a:p>
      </dsp:txBody>
      <dsp:txXfrm>
        <a:off x="1925054" y="261766"/>
        <a:ext cx="874290" cy="1392802"/>
      </dsp:txXfrm>
    </dsp:sp>
    <dsp:sp modelId="{B4EA8146-915D-405F-B542-371F5256EA27}">
      <dsp:nvSpPr>
        <dsp:cNvPr id="0" name=""/>
        <dsp:cNvSpPr/>
      </dsp:nvSpPr>
      <dsp:spPr>
        <a:xfrm>
          <a:off x="2886774" y="261766"/>
          <a:ext cx="874290" cy="13928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Launch and play games.</a:t>
          </a:r>
          <a:endParaRPr lang="en-US" sz="900" b="1" kern="1200" dirty="0"/>
        </a:p>
      </dsp:txBody>
      <dsp:txXfrm>
        <a:off x="2886774" y="261766"/>
        <a:ext cx="874290" cy="1392802"/>
      </dsp:txXfrm>
    </dsp:sp>
    <dsp:sp modelId="{E1590E50-200B-4EBA-8746-C42D03A6A080}">
      <dsp:nvSpPr>
        <dsp:cNvPr id="0" name=""/>
        <dsp:cNvSpPr/>
      </dsp:nvSpPr>
      <dsp:spPr>
        <a:xfrm>
          <a:off x="3848494" y="261766"/>
          <a:ext cx="874290" cy="13928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Test various MP3 and other file formats at several bit rates.</a:t>
          </a:r>
          <a:endParaRPr lang="en-US" sz="900" b="1" kern="1200" dirty="0"/>
        </a:p>
      </dsp:txBody>
      <dsp:txXfrm>
        <a:off x="3848494" y="261766"/>
        <a:ext cx="874290" cy="1392802"/>
      </dsp:txXfrm>
    </dsp:sp>
    <dsp:sp modelId="{610830DB-C229-4DFD-AF96-E851927603FB}">
      <dsp:nvSpPr>
        <dsp:cNvPr id="0" name=""/>
        <dsp:cNvSpPr/>
      </dsp:nvSpPr>
      <dsp:spPr>
        <a:xfrm>
          <a:off x="1614" y="1741998"/>
          <a:ext cx="874290" cy="13928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Test internal and Bluetooth headphones.</a:t>
          </a:r>
          <a:endParaRPr lang="en-US" sz="900" b="1" kern="1200" dirty="0"/>
        </a:p>
      </dsp:txBody>
      <dsp:txXfrm>
        <a:off x="1614" y="1741998"/>
        <a:ext cx="874290" cy="1392802"/>
      </dsp:txXfrm>
    </dsp:sp>
    <dsp:sp modelId="{A1C1855A-6991-40D0-9F08-349CB41CA043}">
      <dsp:nvSpPr>
        <dsp:cNvPr id="0" name=""/>
        <dsp:cNvSpPr/>
      </dsp:nvSpPr>
      <dsp:spPr>
        <a:xfrm>
          <a:off x="963334" y="1741998"/>
          <a:ext cx="874290" cy="13928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Test video operations at various resolutions</a:t>
          </a:r>
          <a:endParaRPr lang="en-US" sz="900" b="1" kern="1200" dirty="0"/>
        </a:p>
      </dsp:txBody>
      <dsp:txXfrm>
        <a:off x="963334" y="1741998"/>
        <a:ext cx="874290" cy="1392802"/>
      </dsp:txXfrm>
    </dsp:sp>
    <dsp:sp modelId="{723E4029-2A70-4F20-830A-B9CF561E1EC8}">
      <dsp:nvSpPr>
        <dsp:cNvPr id="0" name=""/>
        <dsp:cNvSpPr/>
      </dsp:nvSpPr>
      <dsp:spPr>
        <a:xfrm>
          <a:off x="1925054" y="1741998"/>
          <a:ext cx="874290" cy="13928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Verify Wi-Fi performance on open and WPA2 networks.</a:t>
          </a:r>
          <a:endParaRPr lang="en-US" sz="900" b="1" kern="1200" dirty="0"/>
        </a:p>
      </dsp:txBody>
      <dsp:txXfrm>
        <a:off x="1925054" y="1741998"/>
        <a:ext cx="874290" cy="1392802"/>
      </dsp:txXfrm>
    </dsp:sp>
    <dsp:sp modelId="{98B1E9C8-DAB2-491A-8782-173237F903DE}">
      <dsp:nvSpPr>
        <dsp:cNvPr id="0" name=""/>
        <dsp:cNvSpPr/>
      </dsp:nvSpPr>
      <dsp:spPr>
        <a:xfrm>
          <a:off x="2886774" y="1741998"/>
          <a:ext cx="874290" cy="13928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Test LTE speed.</a:t>
          </a:r>
          <a:endParaRPr lang="en-US" sz="900" b="1" kern="1200" dirty="0"/>
        </a:p>
      </dsp:txBody>
      <dsp:txXfrm>
        <a:off x="2886774" y="1741998"/>
        <a:ext cx="874290" cy="1392802"/>
      </dsp:txXfrm>
    </dsp:sp>
    <dsp:sp modelId="{863BF8BE-0445-4D73-8741-9F99CD229309}">
      <dsp:nvSpPr>
        <dsp:cNvPr id="0" name=""/>
        <dsp:cNvSpPr/>
      </dsp:nvSpPr>
      <dsp:spPr>
        <a:xfrm>
          <a:off x="3848494" y="1741998"/>
          <a:ext cx="874290" cy="13928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Test digital camera capabilities.</a:t>
          </a:r>
          <a:endParaRPr lang="en-US" sz="900" b="1" kern="1200" dirty="0"/>
        </a:p>
      </dsp:txBody>
      <dsp:txXfrm>
        <a:off x="3848494" y="1741998"/>
        <a:ext cx="874290" cy="1392802"/>
      </dsp:txXfrm>
    </dsp:sp>
    <dsp:sp modelId="{B91F19E0-4C67-4B95-BAA0-B2E3C706B70B}">
      <dsp:nvSpPr>
        <dsp:cNvPr id="0" name=""/>
        <dsp:cNvSpPr/>
      </dsp:nvSpPr>
      <dsp:spPr>
        <a:xfrm>
          <a:off x="963334" y="3222230"/>
          <a:ext cx="874290" cy="13928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Use rundown loop testing to assess the length of battery life.</a:t>
          </a:r>
          <a:endParaRPr lang="en-US" sz="900" b="1" kern="1200" dirty="0"/>
        </a:p>
      </dsp:txBody>
      <dsp:txXfrm>
        <a:off x="963334" y="3222230"/>
        <a:ext cx="874290" cy="1392802"/>
      </dsp:txXfrm>
    </dsp:sp>
    <dsp:sp modelId="{AA0A06A6-9F65-45F0-9199-9BABBDE55F72}">
      <dsp:nvSpPr>
        <dsp:cNvPr id="0" name=""/>
        <dsp:cNvSpPr/>
      </dsp:nvSpPr>
      <dsp:spPr>
        <a:xfrm>
          <a:off x="1925054" y="3222230"/>
          <a:ext cx="874290" cy="13928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Test for pressure-sensitive pen quality.</a:t>
          </a:r>
          <a:endParaRPr lang="en-US" sz="900" b="1" kern="1200" dirty="0"/>
        </a:p>
      </dsp:txBody>
      <dsp:txXfrm>
        <a:off x="1925054" y="3222230"/>
        <a:ext cx="874290" cy="1392802"/>
      </dsp:txXfrm>
    </dsp:sp>
    <dsp:sp modelId="{CCE790DA-571A-459E-84EE-769D7B6EF1CC}">
      <dsp:nvSpPr>
        <dsp:cNvPr id="0" name=""/>
        <dsp:cNvSpPr/>
      </dsp:nvSpPr>
      <dsp:spPr>
        <a:xfrm>
          <a:off x="2886774" y="3222230"/>
          <a:ext cx="874290" cy="13928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0099CC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If the tablet provides GPS, display accurate locations which have different environmental conditions.</a:t>
          </a:r>
          <a:endParaRPr lang="en-US" sz="900" b="1" kern="1200" dirty="0"/>
        </a:p>
      </dsp:txBody>
      <dsp:txXfrm>
        <a:off x="2886774" y="3222230"/>
        <a:ext cx="874290" cy="139280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FB6F83-F49F-4DA7-889F-FF56FAE98902}">
      <dsp:nvSpPr>
        <dsp:cNvPr id="0" name=""/>
        <dsp:cNvSpPr/>
      </dsp:nvSpPr>
      <dsp:spPr>
        <a:xfrm>
          <a:off x="0" y="28478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DA9DAB-FA5C-46FD-A84A-3D18C01DF0AB}">
      <dsp:nvSpPr>
        <dsp:cNvPr id="0" name=""/>
        <dsp:cNvSpPr/>
      </dsp:nvSpPr>
      <dsp:spPr>
        <a:xfrm>
          <a:off x="201930" y="78141"/>
          <a:ext cx="2827020" cy="413280"/>
        </a:xfrm>
        <a:prstGeom prst="roundRect">
          <a:avLst/>
        </a:prstGeom>
        <a:solidFill>
          <a:schemeClr val="accent4">
            <a:lumMod val="50000"/>
          </a:schemeClr>
        </a:soli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 also for : </a:t>
          </a:r>
          <a:endParaRPr lang="en-US" sz="1400" kern="1200" dirty="0"/>
        </a:p>
      </dsp:txBody>
      <dsp:txXfrm>
        <a:off x="201930" y="78141"/>
        <a:ext cx="2827020" cy="413280"/>
      </dsp:txXfrm>
    </dsp:sp>
    <dsp:sp modelId="{E392473B-273B-4985-B9B9-79CE1F8C08A7}">
      <dsp:nvSpPr>
        <dsp:cNvPr id="0" name=""/>
        <dsp:cNvSpPr/>
      </dsp:nvSpPr>
      <dsp:spPr>
        <a:xfrm>
          <a:off x="0" y="91982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89FC2F-AAEC-4BA0-8D03-C189591F8E98}">
      <dsp:nvSpPr>
        <dsp:cNvPr id="0" name=""/>
        <dsp:cNvSpPr/>
      </dsp:nvSpPr>
      <dsp:spPr>
        <a:xfrm>
          <a:off x="201930" y="713181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Wearability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01930" y="713181"/>
        <a:ext cx="2827020" cy="413280"/>
      </dsp:txXfrm>
    </dsp:sp>
    <dsp:sp modelId="{CAB6C374-0D34-4560-92DD-E5A89AB7144F}">
      <dsp:nvSpPr>
        <dsp:cNvPr id="0" name=""/>
        <dsp:cNvSpPr/>
      </dsp:nvSpPr>
      <dsp:spPr>
        <a:xfrm>
          <a:off x="0" y="155486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9C05A4-4BB2-4B09-854B-D3AD0B8B7E7F}">
      <dsp:nvSpPr>
        <dsp:cNvPr id="0" name=""/>
        <dsp:cNvSpPr/>
      </dsp:nvSpPr>
      <dsp:spPr>
        <a:xfrm>
          <a:off x="201930" y="1348221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Screen quality</a:t>
          </a:r>
          <a:endParaRPr lang="en-US" sz="1400" kern="1200" dirty="0"/>
        </a:p>
      </dsp:txBody>
      <dsp:txXfrm>
        <a:off x="201930" y="1348221"/>
        <a:ext cx="2827020" cy="413280"/>
      </dsp:txXfrm>
    </dsp:sp>
    <dsp:sp modelId="{08489446-F520-499C-B0C0-2A2358A0CBF4}">
      <dsp:nvSpPr>
        <dsp:cNvPr id="0" name=""/>
        <dsp:cNvSpPr/>
      </dsp:nvSpPr>
      <dsp:spPr>
        <a:xfrm>
          <a:off x="0" y="218990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190FC7-333B-4E91-BD98-95B7A03136B7}">
      <dsp:nvSpPr>
        <dsp:cNvPr id="0" name=""/>
        <dsp:cNvSpPr/>
      </dsp:nvSpPr>
      <dsp:spPr>
        <a:xfrm>
          <a:off x="201930" y="1983261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Battery life</a:t>
          </a:r>
          <a:endParaRPr lang="en-US" sz="1400" kern="1200" dirty="0"/>
        </a:p>
      </dsp:txBody>
      <dsp:txXfrm>
        <a:off x="201930" y="1983261"/>
        <a:ext cx="2827020" cy="413280"/>
      </dsp:txXfrm>
    </dsp:sp>
    <dsp:sp modelId="{A8A899CF-B690-48B5-971A-ED31CFB0BDF8}">
      <dsp:nvSpPr>
        <dsp:cNvPr id="0" name=""/>
        <dsp:cNvSpPr/>
      </dsp:nvSpPr>
      <dsp:spPr>
        <a:xfrm>
          <a:off x="0" y="282494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FF75-3B1A-4018-96E4-1533CC578D42}">
      <dsp:nvSpPr>
        <dsp:cNvPr id="0" name=""/>
        <dsp:cNvSpPr/>
      </dsp:nvSpPr>
      <dsp:spPr>
        <a:xfrm>
          <a:off x="201930" y="2618301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Smooth performance</a:t>
          </a:r>
          <a:endParaRPr lang="en-US" sz="1400" kern="1200" dirty="0"/>
        </a:p>
      </dsp:txBody>
      <dsp:txXfrm>
        <a:off x="201930" y="2618301"/>
        <a:ext cx="2827020" cy="413280"/>
      </dsp:txXfrm>
    </dsp:sp>
    <dsp:sp modelId="{EFFAA53D-C729-4920-83DB-0E2F1D9775B3}">
      <dsp:nvSpPr>
        <dsp:cNvPr id="0" name=""/>
        <dsp:cNvSpPr/>
      </dsp:nvSpPr>
      <dsp:spPr>
        <a:xfrm>
          <a:off x="0" y="345998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D347D7-BE55-4487-9505-275CF7FEFDFF}">
      <dsp:nvSpPr>
        <dsp:cNvPr id="0" name=""/>
        <dsp:cNvSpPr/>
      </dsp:nvSpPr>
      <dsp:spPr>
        <a:xfrm>
          <a:off x="201930" y="3253341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Built in GPS efficiency</a:t>
          </a:r>
          <a:endParaRPr lang="en-US" sz="1400" kern="1200" dirty="0"/>
        </a:p>
      </dsp:txBody>
      <dsp:txXfrm>
        <a:off x="201930" y="3253341"/>
        <a:ext cx="2827020" cy="413280"/>
      </dsp:txXfrm>
    </dsp:sp>
    <dsp:sp modelId="{9D5A775C-FCBF-4A05-9FF9-281CED0104C4}">
      <dsp:nvSpPr>
        <dsp:cNvPr id="0" name=""/>
        <dsp:cNvSpPr/>
      </dsp:nvSpPr>
      <dsp:spPr>
        <a:xfrm>
          <a:off x="0" y="409502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B3677B-9BDB-4842-928D-ECA4420605EF}">
      <dsp:nvSpPr>
        <dsp:cNvPr id="0" name=""/>
        <dsp:cNvSpPr/>
      </dsp:nvSpPr>
      <dsp:spPr>
        <a:xfrm>
          <a:off x="201930" y="3888381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Efficient charging</a:t>
          </a:r>
          <a:endParaRPr lang="en-US" sz="1400" kern="1200" dirty="0"/>
        </a:p>
      </dsp:txBody>
      <dsp:txXfrm>
        <a:off x="201930" y="3888381"/>
        <a:ext cx="2827020" cy="4132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FB6F83-F49F-4DA7-889F-FF56FAE98902}">
      <dsp:nvSpPr>
        <dsp:cNvPr id="0" name=""/>
        <dsp:cNvSpPr/>
      </dsp:nvSpPr>
      <dsp:spPr>
        <a:xfrm>
          <a:off x="0" y="327719"/>
          <a:ext cx="4038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DA9DAB-FA5C-46FD-A84A-3D18C01DF0AB}">
      <dsp:nvSpPr>
        <dsp:cNvPr id="0" name=""/>
        <dsp:cNvSpPr/>
      </dsp:nvSpPr>
      <dsp:spPr>
        <a:xfrm>
          <a:off x="152400" y="0"/>
          <a:ext cx="2827020" cy="649440"/>
        </a:xfrm>
        <a:prstGeom prst="roundRect">
          <a:avLst/>
        </a:prstGeom>
        <a:solidFill>
          <a:schemeClr val="accent4">
            <a:lumMod val="50000"/>
          </a:schemeClr>
        </a:soli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You’ll want to test for:</a:t>
          </a:r>
          <a:endParaRPr lang="en-US" sz="1200" b="1" kern="1200" dirty="0"/>
        </a:p>
      </dsp:txBody>
      <dsp:txXfrm>
        <a:off x="152400" y="0"/>
        <a:ext cx="2827020" cy="649440"/>
      </dsp:txXfrm>
    </dsp:sp>
    <dsp:sp modelId="{8979E7BB-A8F1-4056-AB46-4B394DB52278}">
      <dsp:nvSpPr>
        <dsp:cNvPr id="0" name=""/>
        <dsp:cNvSpPr/>
      </dsp:nvSpPr>
      <dsp:spPr>
        <a:xfrm>
          <a:off x="0" y="1325639"/>
          <a:ext cx="4038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548FEF-C9C7-4B4B-8D51-0EA67006AE23}">
      <dsp:nvSpPr>
        <dsp:cNvPr id="0" name=""/>
        <dsp:cNvSpPr/>
      </dsp:nvSpPr>
      <dsp:spPr>
        <a:xfrm>
          <a:off x="201930" y="1000920"/>
          <a:ext cx="28270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The spectrum of pulse shapes</a:t>
          </a:r>
          <a:endParaRPr lang="en-US" sz="1200" b="1" kern="1200" dirty="0"/>
        </a:p>
      </dsp:txBody>
      <dsp:txXfrm>
        <a:off x="201930" y="1000920"/>
        <a:ext cx="2827020" cy="649440"/>
      </dsp:txXfrm>
    </dsp:sp>
    <dsp:sp modelId="{DD308764-AF70-4D8D-AF59-747AB5086BF1}">
      <dsp:nvSpPr>
        <dsp:cNvPr id="0" name=""/>
        <dsp:cNvSpPr/>
      </dsp:nvSpPr>
      <dsp:spPr>
        <a:xfrm>
          <a:off x="0" y="2323560"/>
          <a:ext cx="4038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6AF4AA-47A3-4553-B78A-DFEEA3ACBD02}">
      <dsp:nvSpPr>
        <dsp:cNvPr id="0" name=""/>
        <dsp:cNvSpPr/>
      </dsp:nvSpPr>
      <dsp:spPr>
        <a:xfrm>
          <a:off x="201930" y="1998839"/>
          <a:ext cx="28270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ECG wave measurements</a:t>
          </a:r>
          <a:endParaRPr lang="en-US" sz="1200" b="1" kern="1200" dirty="0"/>
        </a:p>
      </dsp:txBody>
      <dsp:txXfrm>
        <a:off x="201930" y="1998839"/>
        <a:ext cx="2827020" cy="649440"/>
      </dsp:txXfrm>
    </dsp:sp>
    <dsp:sp modelId="{A0D51E2F-9524-40C7-A238-7EDE20D58D2A}">
      <dsp:nvSpPr>
        <dsp:cNvPr id="0" name=""/>
        <dsp:cNvSpPr/>
      </dsp:nvSpPr>
      <dsp:spPr>
        <a:xfrm>
          <a:off x="0" y="3321480"/>
          <a:ext cx="4038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8AA99-973D-441E-88E1-3FE2BBEC0E06}">
      <dsp:nvSpPr>
        <dsp:cNvPr id="0" name=""/>
        <dsp:cNvSpPr/>
      </dsp:nvSpPr>
      <dsp:spPr>
        <a:xfrm>
          <a:off x="201930" y="2996760"/>
          <a:ext cx="28270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Measured energy output</a:t>
          </a:r>
          <a:endParaRPr lang="en-US" sz="1200" b="1" kern="1200" dirty="0"/>
        </a:p>
      </dsp:txBody>
      <dsp:txXfrm>
        <a:off x="201930" y="2996760"/>
        <a:ext cx="2827020" cy="649440"/>
      </dsp:txXfrm>
    </dsp:sp>
    <dsp:sp modelId="{DB84F767-8CED-4173-B8BC-70F6CE9F4F1D}">
      <dsp:nvSpPr>
        <dsp:cNvPr id="0" name=""/>
        <dsp:cNvSpPr/>
      </dsp:nvSpPr>
      <dsp:spPr>
        <a:xfrm>
          <a:off x="0" y="4319400"/>
          <a:ext cx="4038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8D73B3-1474-4059-A3EE-802BDA4CF7F4}">
      <dsp:nvSpPr>
        <dsp:cNvPr id="0" name=""/>
        <dsp:cNvSpPr/>
      </dsp:nvSpPr>
      <dsp:spPr>
        <a:xfrm>
          <a:off x="201930" y="3994680"/>
          <a:ext cx="28270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Test automation is crucial in testing pacemakers to assure standardized clinical requirements.</a:t>
          </a:r>
          <a:endParaRPr lang="en-US" sz="1200" b="1" kern="1200" dirty="0"/>
        </a:p>
      </dsp:txBody>
      <dsp:txXfrm>
        <a:off x="201930" y="3994680"/>
        <a:ext cx="2827020" cy="6494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8FBF9D-D788-42D8-BC76-A78F75B59B65}">
      <dsp:nvSpPr>
        <dsp:cNvPr id="0" name=""/>
        <dsp:cNvSpPr/>
      </dsp:nvSpPr>
      <dsp:spPr>
        <a:xfrm>
          <a:off x="0" y="253799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DDABE8-CDC1-4B65-A837-56977DE4487A}">
      <dsp:nvSpPr>
        <dsp:cNvPr id="0" name=""/>
        <dsp:cNvSpPr/>
      </dsp:nvSpPr>
      <dsp:spPr>
        <a:xfrm>
          <a:off x="201930" y="17639"/>
          <a:ext cx="3627123" cy="472320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The primary required attribute is accuracy. Test for in depth fitness analysis that includes the elimination of such deficiencies as:</a:t>
          </a:r>
          <a:endParaRPr lang="en-US" sz="1050" b="1" kern="1200" dirty="0"/>
        </a:p>
      </dsp:txBody>
      <dsp:txXfrm>
        <a:off x="201930" y="17639"/>
        <a:ext cx="3627123" cy="472320"/>
      </dsp:txXfrm>
    </dsp:sp>
    <dsp:sp modelId="{A5CB2FEE-23E5-4F20-9C6A-D8D7D7200F0C}">
      <dsp:nvSpPr>
        <dsp:cNvPr id="0" name=""/>
        <dsp:cNvSpPr/>
      </dsp:nvSpPr>
      <dsp:spPr>
        <a:xfrm>
          <a:off x="0" y="979559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41BA22-6FE4-4EF2-9AA6-9E651B6F7CA8}">
      <dsp:nvSpPr>
        <dsp:cNvPr id="0" name=""/>
        <dsp:cNvSpPr/>
      </dsp:nvSpPr>
      <dsp:spPr>
        <a:xfrm>
          <a:off x="201930" y="743399"/>
          <a:ext cx="362712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Overestimated or underestimated performance</a:t>
          </a:r>
          <a:endParaRPr lang="en-US" sz="1050" b="1" kern="1200" dirty="0"/>
        </a:p>
      </dsp:txBody>
      <dsp:txXfrm>
        <a:off x="201930" y="743399"/>
        <a:ext cx="3627123" cy="472320"/>
      </dsp:txXfrm>
    </dsp:sp>
    <dsp:sp modelId="{48489DDD-8ED5-4B5D-A14E-C4488A63F71B}">
      <dsp:nvSpPr>
        <dsp:cNvPr id="0" name=""/>
        <dsp:cNvSpPr/>
      </dsp:nvSpPr>
      <dsp:spPr>
        <a:xfrm>
          <a:off x="0" y="1676401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3A81A-989A-4C4D-95C2-B2E00CBFBA78}">
      <dsp:nvSpPr>
        <dsp:cNvPr id="0" name=""/>
        <dsp:cNvSpPr/>
      </dsp:nvSpPr>
      <dsp:spPr>
        <a:xfrm>
          <a:off x="278130" y="1440239"/>
          <a:ext cx="35890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Overestimated or underestimated calories</a:t>
          </a:r>
          <a:endParaRPr lang="en-US" sz="1050" b="1" kern="1200" dirty="0"/>
        </a:p>
      </dsp:txBody>
      <dsp:txXfrm>
        <a:off x="278130" y="1440239"/>
        <a:ext cx="3589014" cy="472320"/>
      </dsp:txXfrm>
    </dsp:sp>
    <dsp:sp modelId="{2A2F6A6F-9261-4C0B-A8D7-95CBEAA178FE}">
      <dsp:nvSpPr>
        <dsp:cNvPr id="0" name=""/>
        <dsp:cNvSpPr/>
      </dsp:nvSpPr>
      <dsp:spPr>
        <a:xfrm>
          <a:off x="0" y="2431079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14EFD9-E183-476F-B5F6-DE98776CE50C}">
      <dsp:nvSpPr>
        <dsp:cNvPr id="0" name=""/>
        <dsp:cNvSpPr/>
      </dsp:nvSpPr>
      <dsp:spPr>
        <a:xfrm>
          <a:off x="201930" y="2194919"/>
          <a:ext cx="35890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Lack of useful features</a:t>
          </a:r>
          <a:endParaRPr lang="en-US" sz="1050" b="1" kern="1200" dirty="0"/>
        </a:p>
      </dsp:txBody>
      <dsp:txXfrm>
        <a:off x="201930" y="2194919"/>
        <a:ext cx="3589014" cy="472320"/>
      </dsp:txXfrm>
    </dsp:sp>
    <dsp:sp modelId="{3D23CA5E-36A6-4050-B9ED-1E3E45BFDDF6}">
      <dsp:nvSpPr>
        <dsp:cNvPr id="0" name=""/>
        <dsp:cNvSpPr/>
      </dsp:nvSpPr>
      <dsp:spPr>
        <a:xfrm>
          <a:off x="0" y="315684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17263B-206F-4A97-8F90-F619C3F1B60F}">
      <dsp:nvSpPr>
        <dsp:cNvPr id="0" name=""/>
        <dsp:cNvSpPr/>
      </dsp:nvSpPr>
      <dsp:spPr>
        <a:xfrm>
          <a:off x="201930" y="2920680"/>
          <a:ext cx="35890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Overestimated or underestimated distances</a:t>
          </a:r>
          <a:endParaRPr lang="en-US" sz="1050" b="1" kern="1200" dirty="0"/>
        </a:p>
      </dsp:txBody>
      <dsp:txXfrm>
        <a:off x="201930" y="2920680"/>
        <a:ext cx="3589014" cy="472320"/>
      </dsp:txXfrm>
    </dsp:sp>
    <dsp:sp modelId="{3CEFFEA5-A2C9-435E-9118-C5C4B71B7193}">
      <dsp:nvSpPr>
        <dsp:cNvPr id="0" name=""/>
        <dsp:cNvSpPr/>
      </dsp:nvSpPr>
      <dsp:spPr>
        <a:xfrm>
          <a:off x="0" y="388260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EA81B6-2DC1-4AEA-82D3-8EC8D1A9681B}">
      <dsp:nvSpPr>
        <dsp:cNvPr id="0" name=""/>
        <dsp:cNvSpPr/>
      </dsp:nvSpPr>
      <dsp:spPr>
        <a:xfrm>
          <a:off x="201930" y="3646440"/>
          <a:ext cx="35890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Overall tracking accuracy</a:t>
          </a:r>
          <a:endParaRPr lang="en-US" sz="1050" b="1" kern="1200" dirty="0"/>
        </a:p>
      </dsp:txBody>
      <dsp:txXfrm>
        <a:off x="201930" y="3646440"/>
        <a:ext cx="3589014" cy="472320"/>
      </dsp:txXfrm>
    </dsp:sp>
    <dsp:sp modelId="{A8A70DFE-C413-4BAD-9B9B-D91B804C87D6}">
      <dsp:nvSpPr>
        <dsp:cNvPr id="0" name=""/>
        <dsp:cNvSpPr/>
      </dsp:nvSpPr>
      <dsp:spPr>
        <a:xfrm>
          <a:off x="0" y="460836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2E34A7-EEB8-4899-8705-DB08167FA600}">
      <dsp:nvSpPr>
        <dsp:cNvPr id="0" name=""/>
        <dsp:cNvSpPr/>
      </dsp:nvSpPr>
      <dsp:spPr>
        <a:xfrm>
          <a:off x="201930" y="4372200"/>
          <a:ext cx="35890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Testing is performed using various scenarios that virtually duplicate normal usage.</a:t>
          </a:r>
          <a:endParaRPr lang="en-US" sz="1050" b="1" kern="1200" dirty="0"/>
        </a:p>
      </dsp:txBody>
      <dsp:txXfrm>
        <a:off x="201930" y="4372200"/>
        <a:ext cx="3589014" cy="4723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CA8065-0A1B-4AB7-8AA2-813FAE6C77D5}">
      <dsp:nvSpPr>
        <dsp:cNvPr id="0" name=""/>
        <dsp:cNvSpPr/>
      </dsp:nvSpPr>
      <dsp:spPr>
        <a:xfrm>
          <a:off x="0" y="0"/>
          <a:ext cx="3962400" cy="2154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Mobile devices are much smaller. Aligning images and text becomes a real challenge in features like </a:t>
          </a:r>
          <a:r>
            <a:rPr lang="en-US" sz="2100" b="1" u="sng" kern="1200" dirty="0" smtClean="0"/>
            <a:t>portrait</a:t>
          </a:r>
          <a:r>
            <a:rPr lang="en-US" sz="2100" kern="1200" dirty="0" smtClean="0"/>
            <a:t> and </a:t>
          </a:r>
          <a:r>
            <a:rPr lang="en-US" sz="2100" b="1" u="sng" kern="1200" dirty="0" smtClean="0"/>
            <a:t>landscape</a:t>
          </a:r>
          <a:r>
            <a:rPr lang="en-US" sz="2100" kern="1200" dirty="0" smtClean="0"/>
            <a:t> orientation  </a:t>
          </a:r>
          <a:endParaRPr lang="en-US" sz="2100" kern="1200" dirty="0"/>
        </a:p>
      </dsp:txBody>
      <dsp:txXfrm>
        <a:off x="1007949" y="0"/>
        <a:ext cx="2954450" cy="2154694"/>
      </dsp:txXfrm>
    </dsp:sp>
    <dsp:sp modelId="{354BBA24-476F-4707-A302-671173DE5B2D}">
      <dsp:nvSpPr>
        <dsp:cNvPr id="0" name=""/>
        <dsp:cNvSpPr/>
      </dsp:nvSpPr>
      <dsp:spPr>
        <a:xfrm>
          <a:off x="219114" y="215469"/>
          <a:ext cx="785189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CA3F2-CCE0-475E-BBF5-3178DAC13E09}">
      <dsp:nvSpPr>
        <dsp:cNvPr id="0" name=""/>
        <dsp:cNvSpPr/>
      </dsp:nvSpPr>
      <dsp:spPr>
        <a:xfrm>
          <a:off x="0" y="2370163"/>
          <a:ext cx="3962400" cy="2154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More variation – even when dealing with the same manufacturer</a:t>
          </a:r>
          <a:endParaRPr lang="en-US" sz="2100" kern="1200" dirty="0"/>
        </a:p>
      </dsp:txBody>
      <dsp:txXfrm>
        <a:off x="1007949" y="2370163"/>
        <a:ext cx="2954450" cy="2154694"/>
      </dsp:txXfrm>
    </dsp:sp>
    <dsp:sp modelId="{3DBB2B8C-BFAF-4FFD-BCDB-801929B6E9AD}">
      <dsp:nvSpPr>
        <dsp:cNvPr id="0" name=""/>
        <dsp:cNvSpPr/>
      </dsp:nvSpPr>
      <dsp:spPr>
        <a:xfrm>
          <a:off x="219114" y="2585633"/>
          <a:ext cx="785189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43925-8D31-44EA-AA74-1BAF07A53A21}">
      <dsp:nvSpPr>
        <dsp:cNvPr id="0" name=""/>
        <dsp:cNvSpPr/>
      </dsp:nvSpPr>
      <dsp:spPr>
        <a:xfrm>
          <a:off x="0" y="13499"/>
          <a:ext cx="3810000" cy="180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Responsive design is relatively easy to code for desktop and laptop browsers – most of which come with predefined ratios </a:t>
          </a:r>
          <a:endParaRPr lang="en-US" sz="2200" kern="1200" dirty="0"/>
        </a:p>
      </dsp:txBody>
      <dsp:txXfrm>
        <a:off x="0" y="13499"/>
        <a:ext cx="3810000" cy="18018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CA8065-0A1B-4AB7-8AA2-813FAE6C77D5}">
      <dsp:nvSpPr>
        <dsp:cNvPr id="0" name=""/>
        <dsp:cNvSpPr/>
      </dsp:nvSpPr>
      <dsp:spPr>
        <a:xfrm>
          <a:off x="0" y="0"/>
          <a:ext cx="3962400" cy="177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Limited storage and processing power of today’s mobile devices. </a:t>
          </a:r>
          <a:endParaRPr lang="en-US" sz="2400" kern="1200" dirty="0"/>
        </a:p>
      </dsp:txBody>
      <dsp:txXfrm>
        <a:off x="970236" y="0"/>
        <a:ext cx="2992163" cy="1777565"/>
      </dsp:txXfrm>
    </dsp:sp>
    <dsp:sp modelId="{354BBA24-476F-4707-A302-671173DE5B2D}">
      <dsp:nvSpPr>
        <dsp:cNvPr id="0" name=""/>
        <dsp:cNvSpPr/>
      </dsp:nvSpPr>
      <dsp:spPr>
        <a:xfrm>
          <a:off x="181401" y="152401"/>
          <a:ext cx="785189" cy="14727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EE691-61D1-43B2-84DF-7599D40DE29C}">
      <dsp:nvSpPr>
        <dsp:cNvPr id="0" name=""/>
        <dsp:cNvSpPr/>
      </dsp:nvSpPr>
      <dsp:spPr>
        <a:xfrm>
          <a:off x="0" y="1955322"/>
          <a:ext cx="3962400" cy="177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Even high capacity phones can quickly fill up as users download apps and multimedia.</a:t>
          </a:r>
          <a:endParaRPr lang="en-US" sz="2400" kern="1200" dirty="0"/>
        </a:p>
      </dsp:txBody>
      <dsp:txXfrm>
        <a:off x="970236" y="1955322"/>
        <a:ext cx="2992163" cy="1777565"/>
      </dsp:txXfrm>
    </dsp:sp>
    <dsp:sp modelId="{6BBC6CFE-D409-4F78-9192-9930B0845B70}">
      <dsp:nvSpPr>
        <dsp:cNvPr id="0" name=""/>
        <dsp:cNvSpPr/>
      </dsp:nvSpPr>
      <dsp:spPr>
        <a:xfrm>
          <a:off x="152397" y="2133605"/>
          <a:ext cx="792480" cy="14220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43925-8D31-44EA-AA74-1BAF07A53A21}">
      <dsp:nvSpPr>
        <dsp:cNvPr id="0" name=""/>
        <dsp:cNvSpPr/>
      </dsp:nvSpPr>
      <dsp:spPr>
        <a:xfrm>
          <a:off x="0" y="41939"/>
          <a:ext cx="38100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Desktop storage is essentially unlimited (measured in terabytes). </a:t>
          </a:r>
          <a:endParaRPr lang="en-US" sz="1600" b="1" kern="1200" dirty="0"/>
        </a:p>
      </dsp:txBody>
      <dsp:txXfrm>
        <a:off x="0" y="41939"/>
        <a:ext cx="3810000" cy="849420"/>
      </dsp:txXfrm>
    </dsp:sp>
    <dsp:sp modelId="{4A464CF3-288F-4661-BEF3-350940223AAD}">
      <dsp:nvSpPr>
        <dsp:cNvPr id="0" name=""/>
        <dsp:cNvSpPr/>
      </dsp:nvSpPr>
      <dsp:spPr>
        <a:xfrm>
          <a:off x="0" y="937439"/>
          <a:ext cx="38100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Cloud-based storage is easy to increase, even if this requires charging higher prices to end-users.</a:t>
          </a:r>
          <a:endParaRPr lang="en-US" sz="1600" b="1" kern="1200" dirty="0"/>
        </a:p>
      </dsp:txBody>
      <dsp:txXfrm>
        <a:off x="0" y="937439"/>
        <a:ext cx="3810000" cy="84942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43925-8D31-44EA-AA74-1BAF07A53A21}">
      <dsp:nvSpPr>
        <dsp:cNvPr id="0" name=""/>
        <dsp:cNvSpPr/>
      </dsp:nvSpPr>
      <dsp:spPr>
        <a:xfrm>
          <a:off x="0" y="54449"/>
          <a:ext cx="3810000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With the exception of a few off-line browser applications (e.g. Gmail), Web-based software always requires an Internet connection.</a:t>
          </a:r>
          <a:endParaRPr lang="en-US" sz="2100" b="1" kern="1200" dirty="0"/>
        </a:p>
      </dsp:txBody>
      <dsp:txXfrm>
        <a:off x="0" y="54449"/>
        <a:ext cx="3810000" cy="17199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D6CCFE-EDED-484E-82FF-81FED79DF628}">
      <dsp:nvSpPr>
        <dsp:cNvPr id="0" name=""/>
        <dsp:cNvSpPr/>
      </dsp:nvSpPr>
      <dsp:spPr>
        <a:xfrm>
          <a:off x="0" y="191699"/>
          <a:ext cx="4038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Mobile apps may or may not need online access </a:t>
          </a:r>
          <a:endParaRPr lang="en-US" sz="2400" kern="1200" dirty="0"/>
        </a:p>
      </dsp:txBody>
      <dsp:txXfrm>
        <a:off x="0" y="191699"/>
        <a:ext cx="4038600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97E7D8-59F9-4FD6-9823-43A6D9D37015}">
      <dsp:nvSpPr>
        <dsp:cNvPr id="0" name=""/>
        <dsp:cNvSpPr/>
      </dsp:nvSpPr>
      <dsp:spPr>
        <a:xfrm>
          <a:off x="0" y="0"/>
          <a:ext cx="8229600" cy="23660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85000"/>
              <a:lumOff val="15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08244D-BD55-4D87-A008-44F11C119456}">
      <dsp:nvSpPr>
        <dsp:cNvPr id="0" name=""/>
        <dsp:cNvSpPr/>
      </dsp:nvSpPr>
      <dsp:spPr>
        <a:xfrm>
          <a:off x="247968" y="315468"/>
          <a:ext cx="2330568" cy="1735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tx2">
              <a:lumMod val="75000"/>
            </a:schemeClr>
          </a:solidFill>
          <a:prstDash val="lg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35414-1EA8-49D2-8D2E-258142FD5F56}">
      <dsp:nvSpPr>
        <dsp:cNvPr id="0" name=""/>
        <dsp:cNvSpPr/>
      </dsp:nvSpPr>
      <dsp:spPr>
        <a:xfrm rot="10800000">
          <a:off x="247968" y="2366010"/>
          <a:ext cx="2330568" cy="28917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bg2">
              <a:lumMod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50000"/>
                </a:schemeClr>
              </a:solidFill>
            </a:rPr>
            <a:t>Desktop application: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A native application that executes on a user's local machine.  </a:t>
          </a:r>
          <a:endParaRPr lang="en-US" sz="2400" kern="1200" dirty="0"/>
        </a:p>
      </dsp:txBody>
      <dsp:txXfrm rot="10800000">
        <a:off x="247968" y="2366010"/>
        <a:ext cx="2330568" cy="2891790"/>
      </dsp:txXfrm>
    </dsp:sp>
    <dsp:sp modelId="{648FC8F0-0525-45D1-AA74-E3E2C65CAE3D}">
      <dsp:nvSpPr>
        <dsp:cNvPr id="0" name=""/>
        <dsp:cNvSpPr/>
      </dsp:nvSpPr>
      <dsp:spPr>
        <a:xfrm>
          <a:off x="2811592" y="315468"/>
          <a:ext cx="2330568" cy="1735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tx2">
              <a:lumMod val="75000"/>
            </a:schemeClr>
          </a:solidFill>
          <a:prstDash val="lg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3FEDC-1792-4AF9-AB1F-E4FD41202C2A}">
      <dsp:nvSpPr>
        <dsp:cNvPr id="0" name=""/>
        <dsp:cNvSpPr/>
      </dsp:nvSpPr>
      <dsp:spPr>
        <a:xfrm rot="10800000">
          <a:off x="2811592" y="2366010"/>
          <a:ext cx="2330568" cy="28917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bg2">
              <a:lumMod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2">
                  <a:lumMod val="50000"/>
                </a:schemeClr>
              </a:solidFill>
            </a:rPr>
            <a:t>Mobile application:</a:t>
          </a:r>
          <a:r>
            <a:rPr lang="en-US" sz="2300" kern="1200" dirty="0" smtClean="0"/>
            <a:t/>
          </a:r>
          <a:br>
            <a:rPr lang="en-US" sz="2300" kern="1200" dirty="0" smtClean="0"/>
          </a:br>
          <a:r>
            <a:rPr lang="en-US" sz="2300" kern="1200" dirty="0" smtClean="0"/>
            <a:t>An application built to run natively on a mobile device.  </a:t>
          </a:r>
          <a:endParaRPr lang="en-US" sz="2300" kern="1200" dirty="0"/>
        </a:p>
      </dsp:txBody>
      <dsp:txXfrm rot="10800000">
        <a:off x="2811592" y="2366010"/>
        <a:ext cx="2330568" cy="2891790"/>
      </dsp:txXfrm>
    </dsp:sp>
    <dsp:sp modelId="{A87E7FED-E33B-4657-A34C-D5E4FA19DEE0}">
      <dsp:nvSpPr>
        <dsp:cNvPr id="0" name=""/>
        <dsp:cNvSpPr/>
      </dsp:nvSpPr>
      <dsp:spPr>
        <a:xfrm>
          <a:off x="5375217" y="315468"/>
          <a:ext cx="2606414" cy="1735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tx2">
              <a:lumMod val="75000"/>
            </a:schemeClr>
          </a:solidFill>
          <a:prstDash val="lg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8FF7F-6BC1-425B-A0EB-6217FD0B03BF}">
      <dsp:nvSpPr>
        <dsp:cNvPr id="0" name=""/>
        <dsp:cNvSpPr/>
      </dsp:nvSpPr>
      <dsp:spPr>
        <a:xfrm rot="10800000">
          <a:off x="5513140" y="2366010"/>
          <a:ext cx="2330568" cy="28917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bg2">
              <a:lumMod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2">
                  <a:lumMod val="75000"/>
                </a:schemeClr>
              </a:solidFill>
            </a:rPr>
            <a:t>Web applications: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en-US" sz="2300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sz="2300" kern="1200" dirty="0" smtClean="0"/>
            <a:t>Applications that run 100% within a browser. </a:t>
          </a:r>
          <a:endParaRPr lang="en-US" sz="2300" kern="1200" dirty="0"/>
        </a:p>
      </dsp:txBody>
      <dsp:txXfrm rot="10800000">
        <a:off x="5513140" y="2366010"/>
        <a:ext cx="2330568" cy="289179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43925-8D31-44EA-AA74-1BAF07A53A21}">
      <dsp:nvSpPr>
        <dsp:cNvPr id="0" name=""/>
        <dsp:cNvSpPr/>
      </dsp:nvSpPr>
      <dsp:spPr>
        <a:xfrm>
          <a:off x="0" y="276368"/>
          <a:ext cx="3810000" cy="153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majority of today’s browsers follow the same basic logic. Chrome is not radically different from Internet Explorer. And Firefox has more in common with Safari than Mozilla  </a:t>
          </a:r>
          <a:endParaRPr lang="en-US" sz="1700" b="1" kern="1200" dirty="0"/>
        </a:p>
      </dsp:txBody>
      <dsp:txXfrm>
        <a:off x="0" y="276368"/>
        <a:ext cx="3810000" cy="1532240"/>
      </dsp:txXfrm>
    </dsp:sp>
    <dsp:sp modelId="{439F08BA-16AF-4513-8455-EED9BB9B3A85}">
      <dsp:nvSpPr>
        <dsp:cNvPr id="0" name=""/>
        <dsp:cNvSpPr/>
      </dsp:nvSpPr>
      <dsp:spPr>
        <a:xfrm>
          <a:off x="0" y="1857568"/>
          <a:ext cx="3810000" cy="1218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Web-based software testers nearly always have access to the platforms they’re testing</a:t>
          </a:r>
          <a:endParaRPr lang="en-US" sz="1700" b="1" kern="1200" dirty="0"/>
        </a:p>
      </dsp:txBody>
      <dsp:txXfrm>
        <a:off x="0" y="1857568"/>
        <a:ext cx="3810000" cy="1218861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D6CCFE-EDED-484E-82FF-81FED79DF628}">
      <dsp:nvSpPr>
        <dsp:cNvPr id="0" name=""/>
        <dsp:cNvSpPr/>
      </dsp:nvSpPr>
      <dsp:spPr>
        <a:xfrm>
          <a:off x="0" y="445"/>
          <a:ext cx="4038600" cy="808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kern="1200" dirty="0" err="1" smtClean="0"/>
            <a:t>iOS</a:t>
          </a:r>
          <a:r>
            <a:rPr lang="en-US" sz="2000" kern="1200" dirty="0" smtClean="0"/>
            <a:t>, Android, Windows OS, and BlackBerry. </a:t>
          </a:r>
          <a:endParaRPr lang="en-US" sz="2000" kern="1200" dirty="0"/>
        </a:p>
      </dsp:txBody>
      <dsp:txXfrm>
        <a:off x="0" y="445"/>
        <a:ext cx="4038600" cy="808368"/>
      </dsp:txXfrm>
    </dsp:sp>
    <dsp:sp modelId="{D0F76ED1-A0FE-4537-B4E4-D5E33EC18E25}">
      <dsp:nvSpPr>
        <dsp:cNvPr id="0" name=""/>
        <dsp:cNvSpPr/>
      </dsp:nvSpPr>
      <dsp:spPr>
        <a:xfrm>
          <a:off x="0" y="816533"/>
          <a:ext cx="4038600" cy="103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Hardware limitations specific to devices manufactured by Nokia, HTC, Sony, Samsung, Apple ,etc</a:t>
          </a:r>
          <a:endParaRPr lang="en-US" sz="2000" kern="1200" dirty="0"/>
        </a:p>
      </dsp:txBody>
      <dsp:txXfrm>
        <a:off x="0" y="816533"/>
        <a:ext cx="4038600" cy="1037980"/>
      </dsp:txXfrm>
    </dsp:sp>
    <dsp:sp modelId="{8F0BD31B-F94E-48C7-8F66-6F946A904EAE}">
      <dsp:nvSpPr>
        <dsp:cNvPr id="0" name=""/>
        <dsp:cNvSpPr/>
      </dsp:nvSpPr>
      <dsp:spPr>
        <a:xfrm>
          <a:off x="0" y="1862234"/>
          <a:ext cx="4038600" cy="65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mobile devices frequently hit the market  </a:t>
          </a:r>
          <a:endParaRPr lang="en-US" sz="2000" kern="1200" dirty="0"/>
        </a:p>
      </dsp:txBody>
      <dsp:txXfrm>
        <a:off x="0" y="1862234"/>
        <a:ext cx="4038600" cy="651093"/>
      </dsp:txXfrm>
    </dsp:sp>
    <dsp:sp modelId="{F6725DC9-8FFB-4B45-A4C0-308829D648D8}">
      <dsp:nvSpPr>
        <dsp:cNvPr id="0" name=""/>
        <dsp:cNvSpPr/>
      </dsp:nvSpPr>
      <dsp:spPr>
        <a:xfrm>
          <a:off x="0" y="2521048"/>
          <a:ext cx="4038600" cy="907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Emulators and Simulators</a:t>
          </a:r>
          <a:endParaRPr lang="en-US" sz="2000" kern="1200" dirty="0"/>
        </a:p>
      </dsp:txBody>
      <dsp:txXfrm>
        <a:off x="0" y="2521048"/>
        <a:ext cx="4038600" cy="90750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4E343E-99EA-43B1-B6C9-C3D60061C3A3}">
      <dsp:nvSpPr>
        <dsp:cNvPr id="0" name=""/>
        <dsp:cNvSpPr/>
      </dsp:nvSpPr>
      <dsp:spPr>
        <a:xfrm>
          <a:off x="0" y="20783"/>
          <a:ext cx="4038600" cy="117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Touch Screens, USB connections, and even voice recognition (thanks, </a:t>
          </a:r>
          <a:r>
            <a:rPr lang="en-US" sz="2000" b="1" kern="1200" dirty="0" err="1" smtClean="0"/>
            <a:t>Siri</a:t>
          </a:r>
          <a:r>
            <a:rPr lang="en-US" sz="2000" b="1" kern="1200" dirty="0" smtClean="0"/>
            <a:t>).</a:t>
          </a:r>
          <a:endParaRPr lang="en-US" sz="2000" b="1" kern="1200" dirty="0"/>
        </a:p>
      </dsp:txBody>
      <dsp:txXfrm>
        <a:off x="0" y="20783"/>
        <a:ext cx="4038600" cy="1177633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D8068-E772-437C-8941-E7C5D324DA9D}">
      <dsp:nvSpPr>
        <dsp:cNvPr id="0" name=""/>
        <dsp:cNvSpPr/>
      </dsp:nvSpPr>
      <dsp:spPr>
        <a:xfrm>
          <a:off x="0" y="1199"/>
          <a:ext cx="4038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Usually with keyboards and mouse (although even this is changing)</a:t>
          </a:r>
          <a:endParaRPr lang="en-US" sz="2000" b="1" kern="1200" dirty="0"/>
        </a:p>
      </dsp:txBody>
      <dsp:txXfrm>
        <a:off x="0" y="1199"/>
        <a:ext cx="4038600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448D0-C5D0-4C73-9F69-31CE7B118D23}">
      <dsp:nvSpPr>
        <dsp:cNvPr id="0" name=""/>
        <dsp:cNvSpPr/>
      </dsp:nvSpPr>
      <dsp:spPr>
        <a:xfrm>
          <a:off x="3940" y="0"/>
          <a:ext cx="4034659" cy="414586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Desktop application:</a:t>
          </a:r>
          <a:endParaRPr lang="en-US" sz="2800" kern="1200" dirty="0"/>
        </a:p>
      </dsp:txBody>
      <dsp:txXfrm>
        <a:off x="3940" y="0"/>
        <a:ext cx="4034659" cy="414586"/>
      </dsp:txXfrm>
    </dsp:sp>
    <dsp:sp modelId="{449D0590-8595-4FF9-94CA-F2A14A83A62C}">
      <dsp:nvSpPr>
        <dsp:cNvPr id="0" name=""/>
        <dsp:cNvSpPr/>
      </dsp:nvSpPr>
      <dsp:spPr>
        <a:xfrm>
          <a:off x="1970" y="512427"/>
          <a:ext cx="4034659" cy="1942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This application may or may not have a network component, although most desktops have some kind of network component these days, even if it's just to update itself online. </a:t>
          </a:r>
          <a:endParaRPr lang="en-US" sz="2000" kern="1200" dirty="0"/>
        </a:p>
      </dsp:txBody>
      <dsp:txXfrm>
        <a:off x="1970" y="512427"/>
        <a:ext cx="4034659" cy="1942765"/>
      </dsp:txXfrm>
    </dsp:sp>
    <dsp:sp modelId="{BC39B694-FE3B-41DE-AD06-8CDC98F662C8}">
      <dsp:nvSpPr>
        <dsp:cNvPr id="0" name=""/>
        <dsp:cNvSpPr/>
      </dsp:nvSpPr>
      <dsp:spPr>
        <a:xfrm>
          <a:off x="1970" y="2552331"/>
          <a:ext cx="4034659" cy="1942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 you need to update the application, an update needs to be downloaded locally.</a:t>
          </a:r>
          <a:br>
            <a:rPr lang="en-US" sz="2000" kern="1200" dirty="0" smtClean="0"/>
          </a:br>
          <a:endParaRPr lang="en-US" sz="2000" kern="1200" dirty="0"/>
        </a:p>
      </dsp:txBody>
      <dsp:txXfrm>
        <a:off x="1970" y="2552331"/>
        <a:ext cx="4034659" cy="19427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448D0-C5D0-4C73-9F69-31CE7B118D23}">
      <dsp:nvSpPr>
        <dsp:cNvPr id="0" name=""/>
        <dsp:cNvSpPr/>
      </dsp:nvSpPr>
      <dsp:spPr>
        <a:xfrm>
          <a:off x="3940" y="0"/>
          <a:ext cx="4034659" cy="39658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Mobile application:</a:t>
          </a:r>
          <a:endParaRPr lang="en-US" sz="2400" kern="1200" dirty="0"/>
        </a:p>
      </dsp:txBody>
      <dsp:txXfrm>
        <a:off x="3940" y="0"/>
        <a:ext cx="4034659" cy="396581"/>
      </dsp:txXfrm>
    </dsp:sp>
    <dsp:sp modelId="{449D0590-8595-4FF9-94CA-F2A14A83A62C}">
      <dsp:nvSpPr>
        <dsp:cNvPr id="0" name=""/>
        <dsp:cNvSpPr/>
      </dsp:nvSpPr>
      <dsp:spPr>
        <a:xfrm>
          <a:off x="1970" y="491155"/>
          <a:ext cx="4034659" cy="1035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The most common devices these days are either </a:t>
          </a:r>
          <a:r>
            <a:rPr lang="en-US" sz="1400" kern="1200" dirty="0" err="1" smtClean="0"/>
            <a:t>iOS</a:t>
          </a:r>
          <a:r>
            <a:rPr lang="en-US" sz="1400" kern="1200" dirty="0" smtClean="0"/>
            <a:t> or Android based, but there is a small population of Windows mobile users and a few folks still clinging to their Blackberries. </a:t>
          </a:r>
          <a:endParaRPr lang="en-US" sz="1400" kern="1200" dirty="0"/>
        </a:p>
      </dsp:txBody>
      <dsp:txXfrm>
        <a:off x="1970" y="491155"/>
        <a:ext cx="4034659" cy="1035217"/>
      </dsp:txXfrm>
    </dsp:sp>
    <dsp:sp modelId="{D6114002-23B4-42F5-943F-EB709000EB3A}">
      <dsp:nvSpPr>
        <dsp:cNvPr id="0" name=""/>
        <dsp:cNvSpPr/>
      </dsp:nvSpPr>
      <dsp:spPr>
        <a:xfrm>
          <a:off x="1970" y="1619292"/>
          <a:ext cx="4034659" cy="1363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Mobile applications, similar to desktop apps may or may not have a network component </a:t>
          </a:r>
        </a:p>
      </dsp:txBody>
      <dsp:txXfrm>
        <a:off x="1970" y="1619292"/>
        <a:ext cx="4034659" cy="1363670"/>
      </dsp:txXfrm>
    </dsp:sp>
    <dsp:sp modelId="{526E1061-CB2E-45E6-87FD-B1B5C1F28934}">
      <dsp:nvSpPr>
        <dsp:cNvPr id="0" name=""/>
        <dsp:cNvSpPr/>
      </dsp:nvSpPr>
      <dsp:spPr>
        <a:xfrm>
          <a:off x="1970" y="3075882"/>
          <a:ext cx="4034659" cy="1524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Just like a desktop app, if you need to make an update to this app, something needs to be downloaded and installed.</a:t>
          </a:r>
          <a:br>
            <a:rPr lang="en-US" sz="1400" kern="1200" dirty="0" smtClean="0"/>
          </a:br>
          <a:endParaRPr lang="en-US" sz="1400" kern="1200" dirty="0" smtClean="0"/>
        </a:p>
      </dsp:txBody>
      <dsp:txXfrm>
        <a:off x="1970" y="3075882"/>
        <a:ext cx="4034659" cy="152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448D0-C5D0-4C73-9F69-31CE7B118D23}">
      <dsp:nvSpPr>
        <dsp:cNvPr id="0" name=""/>
        <dsp:cNvSpPr/>
      </dsp:nvSpPr>
      <dsp:spPr>
        <a:xfrm>
          <a:off x="3940" y="0"/>
          <a:ext cx="4034659" cy="336158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WEB application:</a:t>
          </a:r>
          <a:endParaRPr lang="en-US" sz="2400" kern="1200" dirty="0"/>
        </a:p>
      </dsp:txBody>
      <dsp:txXfrm>
        <a:off x="3940" y="0"/>
        <a:ext cx="4034659" cy="336158"/>
      </dsp:txXfrm>
    </dsp:sp>
    <dsp:sp modelId="{449D0590-8595-4FF9-94CA-F2A14A83A62C}">
      <dsp:nvSpPr>
        <dsp:cNvPr id="0" name=""/>
        <dsp:cNvSpPr/>
      </dsp:nvSpPr>
      <dsp:spPr>
        <a:xfrm>
          <a:off x="1970" y="415780"/>
          <a:ext cx="4034659" cy="8774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There a group of apps on both the desktop and on mobile that are just web apps, running within an app-specific browser.  </a:t>
          </a:r>
          <a:endParaRPr lang="en-US" sz="1500" kern="1200" dirty="0"/>
        </a:p>
      </dsp:txBody>
      <dsp:txXfrm>
        <a:off x="1970" y="415780"/>
        <a:ext cx="4034659" cy="877494"/>
      </dsp:txXfrm>
    </dsp:sp>
    <dsp:sp modelId="{1A4B87B6-EDA3-44A3-8144-46571E88AF1F}">
      <dsp:nvSpPr>
        <dsp:cNvPr id="0" name=""/>
        <dsp:cNvSpPr/>
      </dsp:nvSpPr>
      <dsp:spPr>
        <a:xfrm>
          <a:off x="1970" y="1372037"/>
          <a:ext cx="4034659" cy="15752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 example of one of these would have been the early versions of the </a:t>
          </a:r>
          <a:r>
            <a:rPr lang="en-US" sz="1500" kern="1200" dirty="0" err="1" smtClean="0"/>
            <a:t>Facebook</a:t>
          </a:r>
          <a:r>
            <a:rPr lang="en-US" sz="1500" kern="1200" dirty="0" smtClean="0"/>
            <a:t> app -- those were just a bunch of web views running within a browser window. </a:t>
          </a:r>
        </a:p>
      </dsp:txBody>
      <dsp:txXfrm>
        <a:off x="1970" y="1372037"/>
        <a:ext cx="4034659" cy="1575252"/>
      </dsp:txXfrm>
    </dsp:sp>
    <dsp:sp modelId="{CDCF805D-3B5F-4539-AC48-44EE3E9D495A}">
      <dsp:nvSpPr>
        <dsp:cNvPr id="0" name=""/>
        <dsp:cNvSpPr/>
      </dsp:nvSpPr>
      <dsp:spPr>
        <a:xfrm>
          <a:off x="1970" y="3026051"/>
          <a:ext cx="4034659" cy="15752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Sometimes those are hard to identify, but a surefire tell is if your app updates without you needing to do anything from the App Store/Play Store.</a:t>
          </a:r>
          <a:br>
            <a:rPr lang="en-US" sz="1500" kern="1200" dirty="0" smtClean="0"/>
          </a:br>
          <a:endParaRPr lang="en-US" sz="1500" kern="1200" dirty="0"/>
        </a:p>
      </dsp:txBody>
      <dsp:txXfrm>
        <a:off x="1970" y="3026051"/>
        <a:ext cx="4034659" cy="15752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8FD55-0DFD-4560-BF33-28823A70B9B7}">
      <dsp:nvSpPr>
        <dsp:cNvPr id="0" name=""/>
        <dsp:cNvSpPr/>
      </dsp:nvSpPr>
      <dsp:spPr>
        <a:xfrm>
          <a:off x="0" y="67703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AF9F1D-2C4B-4991-9B07-A8FC2B6C6D51}">
      <dsp:nvSpPr>
        <dsp:cNvPr id="0" name=""/>
        <dsp:cNvSpPr/>
      </dsp:nvSpPr>
      <dsp:spPr>
        <a:xfrm>
          <a:off x="391790" y="1"/>
          <a:ext cx="7835792" cy="8541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for reception. Devices which have the same carrier can receive different reception. Perform signal tests at each of the identified major wireless carrier locations. </a:t>
          </a:r>
          <a:endParaRPr lang="en-US" sz="1600" kern="1200" dirty="0"/>
        </a:p>
      </dsp:txBody>
      <dsp:txXfrm>
        <a:off x="391790" y="1"/>
        <a:ext cx="7835792" cy="854157"/>
      </dsp:txXfrm>
    </dsp:sp>
    <dsp:sp modelId="{0BDE4E6C-F00A-4D1B-8F8E-81017E9DFA9D}">
      <dsp:nvSpPr>
        <dsp:cNvPr id="0" name=""/>
        <dsp:cNvSpPr/>
      </dsp:nvSpPr>
      <dsp:spPr>
        <a:xfrm>
          <a:off x="0" y="122135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19415-D393-4389-BCEB-920F633895F7}">
      <dsp:nvSpPr>
        <dsp:cNvPr id="0" name=""/>
        <dsp:cNvSpPr/>
      </dsp:nvSpPr>
      <dsp:spPr>
        <a:xfrm>
          <a:off x="391790" y="1044238"/>
          <a:ext cx="7835792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Call automated systems that specialize in voice recognition. </a:t>
          </a:r>
          <a:endParaRPr lang="en-US" sz="1600" kern="1200" dirty="0"/>
        </a:p>
      </dsp:txBody>
      <dsp:txXfrm>
        <a:off x="391790" y="1044238"/>
        <a:ext cx="7835792" cy="354240"/>
      </dsp:txXfrm>
    </dsp:sp>
    <dsp:sp modelId="{64ACE232-E45D-4249-BC4A-A33A2EF8F84F}">
      <dsp:nvSpPr>
        <dsp:cNvPr id="0" name=""/>
        <dsp:cNvSpPr/>
      </dsp:nvSpPr>
      <dsp:spPr>
        <a:xfrm>
          <a:off x="0" y="176567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FE841-EDA5-4E33-9C6C-7B42DD151B9F}">
      <dsp:nvSpPr>
        <dsp:cNvPr id="0" name=""/>
        <dsp:cNvSpPr/>
      </dsp:nvSpPr>
      <dsp:spPr>
        <a:xfrm>
          <a:off x="391790" y="1588558"/>
          <a:ext cx="7835792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Call answering machines. </a:t>
          </a:r>
          <a:endParaRPr lang="en-US" sz="1600" kern="1200" dirty="0"/>
        </a:p>
      </dsp:txBody>
      <dsp:txXfrm>
        <a:off x="391790" y="1588558"/>
        <a:ext cx="7835792" cy="354240"/>
      </dsp:txXfrm>
    </dsp:sp>
    <dsp:sp modelId="{9C479212-693C-4474-85C0-6CB374108A15}">
      <dsp:nvSpPr>
        <dsp:cNvPr id="0" name=""/>
        <dsp:cNvSpPr/>
      </dsp:nvSpPr>
      <dsp:spPr>
        <a:xfrm>
          <a:off x="0" y="230999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03184C-5929-4D1B-B04C-61B4E19FACB8}">
      <dsp:nvSpPr>
        <dsp:cNvPr id="0" name=""/>
        <dsp:cNvSpPr/>
      </dsp:nvSpPr>
      <dsp:spPr>
        <a:xfrm>
          <a:off x="391790" y="2132878"/>
          <a:ext cx="7835792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Place calls from indoor and outdoor locations, as well as remote and populated, areas. </a:t>
          </a:r>
          <a:endParaRPr lang="en-US" sz="1600" kern="1200" dirty="0"/>
        </a:p>
      </dsp:txBody>
      <dsp:txXfrm>
        <a:off x="391790" y="2132878"/>
        <a:ext cx="7835792" cy="354240"/>
      </dsp:txXfrm>
    </dsp:sp>
    <dsp:sp modelId="{BEEDECDA-65A4-4B94-9691-14FE57B105DD}">
      <dsp:nvSpPr>
        <dsp:cNvPr id="0" name=""/>
        <dsp:cNvSpPr/>
      </dsp:nvSpPr>
      <dsp:spPr>
        <a:xfrm>
          <a:off x="0" y="285431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94BB3-46CB-4521-88AB-4AB92D40C34C}">
      <dsp:nvSpPr>
        <dsp:cNvPr id="0" name=""/>
        <dsp:cNvSpPr/>
      </dsp:nvSpPr>
      <dsp:spPr>
        <a:xfrm>
          <a:off x="391790" y="2677198"/>
          <a:ext cx="7835792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Listen to your voice on audio message and voice dialing systems. </a:t>
          </a:r>
          <a:endParaRPr lang="en-US" sz="1600" kern="1200" dirty="0"/>
        </a:p>
      </dsp:txBody>
      <dsp:txXfrm>
        <a:off x="391790" y="2677198"/>
        <a:ext cx="7835792" cy="354240"/>
      </dsp:txXfrm>
    </dsp:sp>
    <dsp:sp modelId="{328559FF-F978-4030-8252-A8E6C7E4A7B4}">
      <dsp:nvSpPr>
        <dsp:cNvPr id="0" name=""/>
        <dsp:cNvSpPr/>
      </dsp:nvSpPr>
      <dsp:spPr>
        <a:xfrm>
          <a:off x="0" y="339863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2470EB-B0F7-436A-9534-889E7322E912}">
      <dsp:nvSpPr>
        <dsp:cNvPr id="0" name=""/>
        <dsp:cNvSpPr/>
      </dsp:nvSpPr>
      <dsp:spPr>
        <a:xfrm>
          <a:off x="391790" y="3221518"/>
          <a:ext cx="7835792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 vibrating alerts, and ringtone volume. </a:t>
          </a:r>
          <a:endParaRPr lang="en-US" sz="1600" kern="1200" dirty="0"/>
        </a:p>
      </dsp:txBody>
      <dsp:txXfrm>
        <a:off x="391790" y="3221518"/>
        <a:ext cx="7835792" cy="354240"/>
      </dsp:txXfrm>
    </dsp:sp>
    <dsp:sp modelId="{BB48021E-D7FD-4808-82D4-428B30D1128D}">
      <dsp:nvSpPr>
        <dsp:cNvPr id="0" name=""/>
        <dsp:cNvSpPr/>
      </dsp:nvSpPr>
      <dsp:spPr>
        <a:xfrm>
          <a:off x="0" y="394295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C564B5-40F9-4363-B68E-4C50EE8A484A}">
      <dsp:nvSpPr>
        <dsp:cNvPr id="0" name=""/>
        <dsp:cNvSpPr/>
      </dsp:nvSpPr>
      <dsp:spPr>
        <a:xfrm>
          <a:off x="391790" y="3765838"/>
          <a:ext cx="7835792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the quality of voice dialing, ringtone volume, and the strength of the vibrating alert.</a:t>
          </a:r>
          <a:endParaRPr lang="en-US" sz="1600" kern="1200" dirty="0"/>
        </a:p>
      </dsp:txBody>
      <dsp:txXfrm>
        <a:off x="391790" y="3765838"/>
        <a:ext cx="7835792" cy="354240"/>
      </dsp:txXfrm>
    </dsp:sp>
    <dsp:sp modelId="{D1375F0D-6AAF-4AD0-ADA0-41EC94221ECC}">
      <dsp:nvSpPr>
        <dsp:cNvPr id="0" name=""/>
        <dsp:cNvSpPr/>
      </dsp:nvSpPr>
      <dsp:spPr>
        <a:xfrm>
          <a:off x="0" y="448727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C43FDC-7270-4582-80E7-02DBF11C9ED5}">
      <dsp:nvSpPr>
        <dsp:cNvPr id="0" name=""/>
        <dsp:cNvSpPr/>
      </dsp:nvSpPr>
      <dsp:spPr>
        <a:xfrm>
          <a:off x="391790" y="4310158"/>
          <a:ext cx="7835792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Observe and analyze physical design to assess ease and preference of use, including display quality and size, controls, storage, ports.</a:t>
          </a:r>
          <a:endParaRPr lang="en-US" sz="1600" kern="1200" dirty="0"/>
        </a:p>
      </dsp:txBody>
      <dsp:txXfrm>
        <a:off x="391790" y="4310158"/>
        <a:ext cx="7835792" cy="354240"/>
      </dsp:txXfrm>
    </dsp:sp>
    <dsp:sp modelId="{AC516115-BBB7-4793-B50F-10BBC3B48F99}">
      <dsp:nvSpPr>
        <dsp:cNvPr id="0" name=""/>
        <dsp:cNvSpPr/>
      </dsp:nvSpPr>
      <dsp:spPr>
        <a:xfrm>
          <a:off x="0" y="503159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B35E5A-F235-44E0-A58E-0B5A89BBD9E1}">
      <dsp:nvSpPr>
        <dsp:cNvPr id="0" name=""/>
        <dsp:cNvSpPr/>
      </dsp:nvSpPr>
      <dsp:spPr>
        <a:xfrm>
          <a:off x="391790" y="4854478"/>
          <a:ext cx="7835792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LTE speed in multiple locations.</a:t>
          </a:r>
          <a:endParaRPr lang="en-US" sz="1600" kern="1200" dirty="0"/>
        </a:p>
      </dsp:txBody>
      <dsp:txXfrm>
        <a:off x="391790" y="4854478"/>
        <a:ext cx="7835792" cy="3542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8FD55-0DFD-4560-BF33-28823A70B9B7}">
      <dsp:nvSpPr>
        <dsp:cNvPr id="0" name=""/>
        <dsp:cNvSpPr/>
      </dsp:nvSpPr>
      <dsp:spPr>
        <a:xfrm>
          <a:off x="0" y="38351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AF9F1D-2C4B-4991-9B07-A8FC2B6C6D51}">
      <dsp:nvSpPr>
        <dsp:cNvPr id="0" name=""/>
        <dsp:cNvSpPr/>
      </dsp:nvSpPr>
      <dsp:spPr>
        <a:xfrm>
          <a:off x="391790" y="152400"/>
          <a:ext cx="7835792" cy="437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the quality of voice dialing, ringtone volume, and the strength of the vibrating alert.</a:t>
          </a:r>
          <a:endParaRPr lang="en-US" sz="1600" kern="1200" dirty="0"/>
        </a:p>
      </dsp:txBody>
      <dsp:txXfrm>
        <a:off x="391790" y="152400"/>
        <a:ext cx="7835792" cy="437758"/>
      </dsp:txXfrm>
    </dsp:sp>
    <dsp:sp modelId="{38B799B2-9C15-4491-9B06-AB6415AA6A8A}">
      <dsp:nvSpPr>
        <dsp:cNvPr id="0" name=""/>
        <dsp:cNvSpPr/>
      </dsp:nvSpPr>
      <dsp:spPr>
        <a:xfrm>
          <a:off x="0" y="101855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B7791F-040B-4813-BC5B-F23DA3691093}">
      <dsp:nvSpPr>
        <dsp:cNvPr id="0" name=""/>
        <dsp:cNvSpPr/>
      </dsp:nvSpPr>
      <dsp:spPr>
        <a:xfrm>
          <a:off x="391790" y="811919"/>
          <a:ext cx="783579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Assess different microphone and the speakerphone volume levels.</a:t>
          </a:r>
          <a:endParaRPr lang="en-US" sz="1400" kern="1200" dirty="0"/>
        </a:p>
      </dsp:txBody>
      <dsp:txXfrm>
        <a:off x="391790" y="811919"/>
        <a:ext cx="7835792" cy="413280"/>
      </dsp:txXfrm>
    </dsp:sp>
    <dsp:sp modelId="{E92B8A61-4594-4A2B-92DE-7BD17D479095}">
      <dsp:nvSpPr>
        <dsp:cNvPr id="0" name=""/>
        <dsp:cNvSpPr/>
      </dsp:nvSpPr>
      <dsp:spPr>
        <a:xfrm>
          <a:off x="0" y="165359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19208E-EC9F-49A0-A912-DB4AD61A16F2}">
      <dsp:nvSpPr>
        <dsp:cNvPr id="0" name=""/>
        <dsp:cNvSpPr/>
      </dsp:nvSpPr>
      <dsp:spPr>
        <a:xfrm>
          <a:off x="391790" y="1446959"/>
          <a:ext cx="783579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 the device stereo and mono Bluetooth connections. Try to make calls and play music using Bluetooth technology.</a:t>
          </a:r>
          <a:endParaRPr lang="en-US" sz="1400" kern="1200" dirty="0"/>
        </a:p>
      </dsp:txBody>
      <dsp:txXfrm>
        <a:off x="391790" y="1446959"/>
        <a:ext cx="7835792" cy="413280"/>
      </dsp:txXfrm>
    </dsp:sp>
    <dsp:sp modelId="{C9DA6204-9C6B-4FBB-BC5F-2CB348D84597}">
      <dsp:nvSpPr>
        <dsp:cNvPr id="0" name=""/>
        <dsp:cNvSpPr/>
      </dsp:nvSpPr>
      <dsp:spPr>
        <a:xfrm>
          <a:off x="0" y="228863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0B33E8-34B1-4945-9760-2E94BE349645}">
      <dsp:nvSpPr>
        <dsp:cNvPr id="0" name=""/>
        <dsp:cNvSpPr/>
      </dsp:nvSpPr>
      <dsp:spPr>
        <a:xfrm>
          <a:off x="391790" y="2081999"/>
          <a:ext cx="783579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 continuous talk-time metrics on the battery life.</a:t>
          </a:r>
          <a:endParaRPr lang="en-US" sz="1400" kern="1200" dirty="0"/>
        </a:p>
      </dsp:txBody>
      <dsp:txXfrm>
        <a:off x="391790" y="2081999"/>
        <a:ext cx="7835792" cy="413280"/>
      </dsp:txXfrm>
    </dsp:sp>
    <dsp:sp modelId="{455B8A19-290E-4FAD-85EE-6293D7181BC3}">
      <dsp:nvSpPr>
        <dsp:cNvPr id="0" name=""/>
        <dsp:cNvSpPr/>
      </dsp:nvSpPr>
      <dsp:spPr>
        <a:xfrm>
          <a:off x="0" y="292367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686C8F-803C-4DC8-9421-429AFC935C90}">
      <dsp:nvSpPr>
        <dsp:cNvPr id="0" name=""/>
        <dsp:cNvSpPr/>
      </dsp:nvSpPr>
      <dsp:spPr>
        <a:xfrm>
          <a:off x="391790" y="2717039"/>
          <a:ext cx="783579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Ensure access to a full signal. Then dial in a perpetual loop recording until the phone battery dies. </a:t>
          </a:r>
          <a:endParaRPr lang="en-US" sz="1400" kern="1200" dirty="0"/>
        </a:p>
      </dsp:txBody>
      <dsp:txXfrm>
        <a:off x="391790" y="2717039"/>
        <a:ext cx="7835792" cy="413280"/>
      </dsp:txXfrm>
    </dsp:sp>
    <dsp:sp modelId="{6DD5CB9A-F0DE-4277-A414-9CA38AF6BA1D}">
      <dsp:nvSpPr>
        <dsp:cNvPr id="0" name=""/>
        <dsp:cNvSpPr/>
      </dsp:nvSpPr>
      <dsp:spPr>
        <a:xfrm>
          <a:off x="0" y="355871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565465-C6D9-4B90-9A4C-A1438800858D}">
      <dsp:nvSpPr>
        <dsp:cNvPr id="0" name=""/>
        <dsp:cNvSpPr/>
      </dsp:nvSpPr>
      <dsp:spPr>
        <a:xfrm>
          <a:off x="391790" y="3352079"/>
          <a:ext cx="783579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Measure active battery time against prime battery retention times.</a:t>
          </a:r>
          <a:endParaRPr lang="en-US" sz="1400" kern="1200" dirty="0"/>
        </a:p>
      </dsp:txBody>
      <dsp:txXfrm>
        <a:off x="391790" y="3352079"/>
        <a:ext cx="7835792" cy="413280"/>
      </dsp:txXfrm>
    </dsp:sp>
    <dsp:sp modelId="{DB249EC1-A6CE-4162-A764-7702C05B00CC}">
      <dsp:nvSpPr>
        <dsp:cNvPr id="0" name=""/>
        <dsp:cNvSpPr/>
      </dsp:nvSpPr>
      <dsp:spPr>
        <a:xfrm>
          <a:off x="0" y="419375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68F6B2-D760-4420-9E04-90EAC6B3D7F2}">
      <dsp:nvSpPr>
        <dsp:cNvPr id="0" name=""/>
        <dsp:cNvSpPr/>
      </dsp:nvSpPr>
      <dsp:spPr>
        <a:xfrm>
          <a:off x="391790" y="3987119"/>
          <a:ext cx="783579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Verify that the phone has Wi-Fi. Check the Wi-Fi speed at distances of up to 150 feet.</a:t>
          </a:r>
          <a:endParaRPr lang="en-US" sz="1400" kern="1200" dirty="0"/>
        </a:p>
      </dsp:txBody>
      <dsp:txXfrm>
        <a:off x="391790" y="3987119"/>
        <a:ext cx="7835792" cy="413280"/>
      </dsp:txXfrm>
    </dsp:sp>
    <dsp:sp modelId="{AE21368E-2484-4BFF-B654-293EF9098731}">
      <dsp:nvSpPr>
        <dsp:cNvPr id="0" name=""/>
        <dsp:cNvSpPr/>
      </dsp:nvSpPr>
      <dsp:spPr>
        <a:xfrm>
          <a:off x="0" y="4828799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116179-C53E-4F63-A746-F94EFBAE0F68}">
      <dsp:nvSpPr>
        <dsp:cNvPr id="0" name=""/>
        <dsp:cNvSpPr/>
      </dsp:nvSpPr>
      <dsp:spPr>
        <a:xfrm>
          <a:off x="391790" y="4622159"/>
          <a:ext cx="783579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Testing must center around both cell phone and </a:t>
          </a:r>
          <a:r>
            <a:rPr lang="en-US" sz="1400" kern="1200" dirty="0" err="1" smtClean="0"/>
            <a:t>smartphone</a:t>
          </a:r>
          <a:r>
            <a:rPr lang="en-US" sz="1400" kern="1200" dirty="0" smtClean="0"/>
            <a:t> operations, as well as associated carrier connections.</a:t>
          </a:r>
          <a:endParaRPr lang="en-US" sz="1400" kern="1200" dirty="0"/>
        </a:p>
      </dsp:txBody>
      <dsp:txXfrm>
        <a:off x="391790" y="4622159"/>
        <a:ext cx="7835792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C3CCD-0A0E-44ED-A128-EAF2010F1883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5361-4322-4E34-A2EF-7F70F0E2C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78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041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3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2E-EB23-4DAC-8F6B-8D6DDDD7ACB2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351-DA35-4C63-927B-47C693F1E810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D62-EE16-431F-A239-6B55A1CC49AC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97A7-9E25-494B-B264-68BE18509210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B52B-4C13-44F3-B691-102A1BB75FF3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2DAC-DDE4-417B-A293-561C6E075FFB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D2C8-D4C5-4D5D-975E-06452E223B31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8D55-7E04-43B6-9B73-9E9F5E3FD75D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3F8C-0838-482B-91EF-BC38A070D96F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5062-C110-4AF1-8E29-19ABBD004C80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5F9A-C392-49D8-9E79-841480D5F64D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4F14-C0B4-409B-9BF9-5A36A76FA337}" type="datetime1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19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2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11" Type="http://schemas.openxmlformats.org/officeDocument/2006/relationships/diagramQuickStyle" Target="../diagrams/quickStyle19.xml"/><Relationship Id="rId5" Type="http://schemas.openxmlformats.org/officeDocument/2006/relationships/diagramQuickStyle" Target="../diagrams/quickStyle18.xml"/><Relationship Id="rId15" Type="http://schemas.openxmlformats.org/officeDocument/2006/relationships/image" Target="../media/image24.png"/><Relationship Id="rId10" Type="http://schemas.openxmlformats.org/officeDocument/2006/relationships/diagramLayout" Target="../diagrams/layout19.xml"/><Relationship Id="rId4" Type="http://schemas.openxmlformats.org/officeDocument/2006/relationships/diagramLayout" Target="../diagrams/layout18.xml"/><Relationship Id="rId9" Type="http://schemas.openxmlformats.org/officeDocument/2006/relationships/diagramData" Target="../diagrams/data19.xm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image" Target="../media/image2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image" Target="../media/image28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image" Target="../media/image30.png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001000" cy="1447800"/>
          </a:xfr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</a:t>
            </a:r>
            <a:r>
              <a:rPr lang="en-US" b="1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05000"/>
            <a:ext cx="64008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 SMARTPHONE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: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CASES for Device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0808F6BE-9E20-4853-8F15-771326FC309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46649" y="1199072"/>
          <a:ext cx="8867955" cy="5184475"/>
        </p:xfrm>
        <a:graphic>
          <a:graphicData uri="http://schemas.openxmlformats.org/drawingml/2006/table">
            <a:tbl>
              <a:tblPr/>
              <a:tblGrid>
                <a:gridCol w="8867955"/>
              </a:tblGrid>
              <a:tr h="51844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ashDot"/>
                    </a:lnL>
                    <a:lnR w="12700" cmpd="sng">
                      <a:solidFill>
                        <a:schemeClr val="tx1"/>
                      </a:solidFill>
                      <a:prstDash val="sysDashDot"/>
                    </a:lnR>
                    <a:lnT w="12700" cmpd="sng">
                      <a:solidFill>
                        <a:schemeClr val="tx1"/>
                      </a:solidFill>
                      <a:prstDash val="sysDashDot"/>
                    </a:lnT>
                    <a:lnB w="12700" cmpd="sng">
                      <a:solidFill>
                        <a:schemeClr val="tx1"/>
                      </a:solidFill>
                      <a:prstDash val="sysDashDot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1143002"/>
          <a:ext cx="8839200" cy="622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305800"/>
              </a:tblGrid>
              <a:tr h="4639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all the required buttons- numbers 0-9, calling buttons etc are present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user can make a call by pressing numbers and hitting calling(green) button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user can make a call by selecting contact person from phone directory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user can reject an incoming call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user can receive an SMS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user can type and send an SMS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the dimension of the mobile is as per specification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screen size of the mobile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the weight of the mobile is as per the specification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font type and size of the characters printed on the keypad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color of the mobile phone's outer body and characters printed on keypad</a:t>
                      </a:r>
                      <a:endParaRPr lang="en-US" dirty="0"/>
                    </a:p>
                  </a:txBody>
                  <a:tcPr/>
                </a:tc>
              </a:tr>
              <a:tr h="399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Verify the pressure required to press a key on the keypad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 SMARTPHONE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: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CASES for Device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46649" y="1199072"/>
          <a:ext cx="8867955" cy="5184475"/>
        </p:xfrm>
        <a:graphic>
          <a:graphicData uri="http://schemas.openxmlformats.org/drawingml/2006/table">
            <a:tbl>
              <a:tblPr/>
              <a:tblGrid>
                <a:gridCol w="8867955"/>
              </a:tblGrid>
              <a:tr h="51844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ashDot"/>
                    </a:lnL>
                    <a:lnR w="12700" cmpd="sng">
                      <a:solidFill>
                        <a:schemeClr val="tx1"/>
                      </a:solidFill>
                      <a:prstDash val="sysDashDot"/>
                    </a:lnR>
                    <a:lnT w="12700" cmpd="sng">
                      <a:solidFill>
                        <a:schemeClr val="tx1"/>
                      </a:solidFill>
                      <a:prstDash val="sysDashDot"/>
                    </a:lnT>
                    <a:lnB w="12700" cmpd="sng">
                      <a:solidFill>
                        <a:schemeClr val="tx1"/>
                      </a:solidFill>
                      <a:prstDash val="sysDashDot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1219199"/>
          <a:ext cx="8839200" cy="553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305800"/>
              </a:tblGrid>
              <a:tr h="365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Description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Verify that spacing between the keys on the keypad are adequate</a:t>
                      </a:r>
                      <a:endParaRPr lang="en-US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Check the type of mobile- smart phone or feature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phone</a:t>
                      </a:r>
                      <a:endParaRPr lang="en-US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Check if the mobile is colored or black-white</a:t>
                      </a:r>
                      <a:endParaRPr lang="en-US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Check the lighting on the mobile screen is adequate- verify in dark 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light</a:t>
                      </a:r>
                      <a:endParaRPr lang="en-US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Check if mobile phone can be locked out without password or pin</a:t>
                      </a:r>
                      <a:endParaRPr lang="en-US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Check if mobile phone can be locked out with password or pin</a:t>
                      </a:r>
                      <a:endParaRPr lang="en-US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Verify that mobile phone can be unlocked with/without password</a:t>
                      </a:r>
                      <a:endParaRPr lang="en-US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Verify that user can receive call when phone is locked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5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Verify that receiving a call when phone is locked, doesn't unlocked it after call completion</a:t>
                      </a:r>
                      <a:endParaRPr lang="en-US" dirty="0"/>
                    </a:p>
                  </a:txBody>
                  <a:tcPr/>
                </a:tc>
              </a:tr>
              <a:tr h="597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Verify that user can select an incoming call and SMS alert ringtone</a:t>
                      </a:r>
                      <a:endParaRPr lang="en-US" dirty="0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Verify that user can make silent or vibrate mode or incoming calls and SMS</a:t>
                      </a:r>
                      <a:endParaRPr lang="en-US" dirty="0"/>
                    </a:p>
                  </a:txBody>
                  <a:tcPr/>
                </a:tc>
              </a:tr>
              <a:tr h="6159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battery requirement of the mobile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 SMARTPHONE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: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CASES for Device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46649" y="1199072"/>
          <a:ext cx="8867955" cy="5184475"/>
        </p:xfrm>
        <a:graphic>
          <a:graphicData uri="http://schemas.openxmlformats.org/drawingml/2006/table">
            <a:tbl>
              <a:tblPr/>
              <a:tblGrid>
                <a:gridCol w="8867955"/>
              </a:tblGrid>
              <a:tr h="51844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ashDot"/>
                    </a:lnL>
                    <a:lnR w="12700" cmpd="sng">
                      <a:solidFill>
                        <a:schemeClr val="tx1"/>
                      </a:solidFill>
                      <a:prstDash val="sysDashDot"/>
                    </a:lnR>
                    <a:lnT w="12700" cmpd="sng">
                      <a:solidFill>
                        <a:schemeClr val="tx1"/>
                      </a:solidFill>
                      <a:prstDash val="sysDashDot"/>
                    </a:lnT>
                    <a:lnB w="12700" cmpd="sng">
                      <a:solidFill>
                        <a:schemeClr val="tx1"/>
                      </a:solidFill>
                      <a:prstDash val="sysDashDot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1219199"/>
          <a:ext cx="8839200" cy="570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305800"/>
              </a:tblGrid>
              <a:tr h="379235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Description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total time taken to charge the mobile completely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total time for mobile to get completely discharged when left idle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total talk for mobile to get completely discharged when continuously used in conversation</a:t>
                      </a:r>
                      <a:endParaRPr lang="en-US" dirty="0"/>
                    </a:p>
                  </a:txBody>
                  <a:tcPr/>
                </a:tc>
              </a:tr>
              <a:tr h="630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length of charger wire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mobile can be switched off and ON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user can store contact details on the phone book directory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user can delete and update contact details in the phonebook directory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Call logs are maintained in the Call Logs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received and Sent SMSs are saved in mobile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that user can silent the phone during an incoming call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Verify the auto-reject option can be applied and removed on particular numbers</a:t>
                      </a:r>
                      <a:endParaRPr lang="en-US" dirty="0"/>
                    </a:p>
                  </a:txBody>
                  <a:tcPr/>
                </a:tc>
              </a:tr>
              <a:tr h="379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Testing a TABLET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1447800"/>
          <a:ext cx="472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Create testing procedures that conform to the tablet’s operating system and release level. </a:t>
            </a:r>
          </a:p>
          <a:p>
            <a:r>
              <a:rPr lang="en-US" dirty="0" smtClean="0"/>
              <a:t>Windows 10, for instance, may require different testing metrics and procedures than Windows 8.</a:t>
            </a:r>
          </a:p>
          <a:p>
            <a:r>
              <a:rPr lang="en-US" b="1" dirty="0" err="1" smtClean="0"/>
              <a:t>iOS</a:t>
            </a:r>
            <a:r>
              <a:rPr lang="en-US" dirty="0" smtClean="0"/>
              <a:t> </a:t>
            </a:r>
            <a:r>
              <a:rPr lang="en-US" dirty="0" err="1" smtClean="0"/>
              <a:t>iPads</a:t>
            </a:r>
            <a:r>
              <a:rPr lang="en-US" dirty="0" smtClean="0"/>
              <a:t> can be initially tested by using roughly the same procedures as with Android tablet testing. </a:t>
            </a:r>
          </a:p>
          <a:p>
            <a:r>
              <a:rPr lang="en-US" dirty="0" smtClean="0"/>
              <a:t>In addition, test the performance of new apps, including the amount of time to launch, UI experience, and frame rate. Use automated metrics to confirm performance times, and Wi-Fi reception.</a:t>
            </a:r>
          </a:p>
          <a:p>
            <a:r>
              <a:rPr lang="en-US" dirty="0" smtClean="0"/>
              <a:t>Test </a:t>
            </a:r>
            <a:r>
              <a:rPr lang="en-US" b="1" dirty="0" smtClean="0"/>
              <a:t>Windows</a:t>
            </a:r>
            <a:r>
              <a:rPr lang="en-US" dirty="0" smtClean="0"/>
              <a:t> tablets similarly to laptops, focusing precisely on the operating system. Verify overall performance, including:</a:t>
            </a:r>
          </a:p>
          <a:p>
            <a:pPr lvl="0"/>
            <a:r>
              <a:rPr lang="en-US" dirty="0" smtClean="0"/>
              <a:t>Video editing</a:t>
            </a:r>
          </a:p>
          <a:p>
            <a:pPr lvl="0"/>
            <a:r>
              <a:rPr lang="en-US" dirty="0" smtClean="0"/>
              <a:t>Music</a:t>
            </a:r>
          </a:p>
          <a:p>
            <a:pPr lvl="0"/>
            <a:r>
              <a:rPr lang="en-US" dirty="0" smtClean="0"/>
              <a:t>Gaming</a:t>
            </a:r>
          </a:p>
          <a:p>
            <a:pPr lvl="0"/>
            <a:r>
              <a:rPr lang="en-US" dirty="0" smtClean="0"/>
              <a:t>Communications</a:t>
            </a:r>
          </a:p>
          <a:p>
            <a:pPr lvl="0"/>
            <a:r>
              <a:rPr lang="en-US" dirty="0" smtClean="0"/>
              <a:t>Productivity</a:t>
            </a:r>
          </a:p>
          <a:p>
            <a:pPr lvl="0"/>
            <a:r>
              <a:rPr lang="en-US" dirty="0" smtClean="0"/>
              <a:t>Battery life</a:t>
            </a:r>
          </a:p>
          <a:p>
            <a:r>
              <a:rPr lang="en-US" dirty="0" smtClean="0"/>
              <a:t>Test from every-day-task, media, and entertainment perspectives. Perform automated 3D tests that simulate movement within complex environments. Testing Adobe Photoshop reveals the length of time it takes the software to manage images.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 SMART WATCH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2400" b="1" dirty="0" smtClean="0"/>
              <a:t>        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200400"/>
            <a:ext cx="4038600" cy="2819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Horizontal Scroll 11"/>
          <p:cNvSpPr/>
          <p:nvPr/>
        </p:nvSpPr>
        <p:spPr>
          <a:xfrm>
            <a:off x="4724400" y="1371600"/>
            <a:ext cx="3886200" cy="19050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 </a:t>
            </a:r>
            <a:r>
              <a:rPr lang="en-US" b="1" dirty="0" err="1" smtClean="0">
                <a:solidFill>
                  <a:schemeClr val="tx1"/>
                </a:solidFill>
              </a:rPr>
              <a:t>SmartWatches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b="1" dirty="0" smtClean="0"/>
              <a:t>   </a:t>
            </a:r>
            <a:r>
              <a:rPr lang="en-US" dirty="0" smtClean="0"/>
              <a:t> require similar primary testing procedures as </a:t>
            </a:r>
            <a:r>
              <a:rPr lang="en-US" dirty="0" err="1" smtClean="0"/>
              <a:t>Smartphones</a:t>
            </a:r>
            <a:r>
              <a:rPr lang="en-US" dirty="0" smtClean="0"/>
              <a:t> and Tablets.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ln w="19050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 HEART MAKER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( medical device)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fld id="{0808F6BE-9E20-4853-8F15-771326FC309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1447800"/>
          <a:ext cx="4038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ln w="190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400" b="1" dirty="0" smtClean="0"/>
              <a:t>         </a:t>
            </a:r>
            <a:endParaRPr lang="en-US" dirty="0"/>
          </a:p>
        </p:txBody>
      </p:sp>
      <p:sp>
        <p:nvSpPr>
          <p:cNvPr id="12" name="Horizontal Scroll 11"/>
          <p:cNvSpPr/>
          <p:nvPr/>
        </p:nvSpPr>
        <p:spPr>
          <a:xfrm>
            <a:off x="4724400" y="1371600"/>
            <a:ext cx="3886200" cy="19050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            </a:t>
            </a:r>
            <a:r>
              <a:rPr lang="en-US" dirty="0" smtClean="0"/>
              <a:t>Use a defibrillator tester to analyze a </a:t>
            </a:r>
            <a:r>
              <a:rPr lang="en-US" b="1" dirty="0" smtClean="0"/>
              <a:t>pacemaker</a:t>
            </a:r>
            <a:r>
              <a:rPr lang="en-US" dirty="0" smtClean="0"/>
              <a:t>. Perform the specified test loads and measurement algorithms required for operational assurance. 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428999"/>
            <a:ext cx="3886200" cy="2895601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 Fitness Tracker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1447800"/>
          <a:ext cx="403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524000"/>
            <a:ext cx="4038600" cy="2743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267200"/>
            <a:ext cx="4038600" cy="20716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Testing 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: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/>
              <a:t>1.              Limited Real Estate :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SCREEN SIZE            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0808F6BE-9E20-4853-8F15-771326FC309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</p:nvPr>
        </p:nvGraphicFramePr>
        <p:xfrm>
          <a:off x="4724400" y="1600201"/>
          <a:ext cx="38100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Down Arrow Callout 12"/>
          <p:cNvSpPr/>
          <p:nvPr/>
        </p:nvSpPr>
        <p:spPr>
          <a:xfrm>
            <a:off x="685800" y="1295400"/>
            <a:ext cx="3657600" cy="3810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MOBILE </a:t>
            </a:r>
            <a:endParaRPr lang="en-US" b="1" dirty="0"/>
          </a:p>
        </p:txBody>
      </p:sp>
      <p:sp>
        <p:nvSpPr>
          <p:cNvPr id="14" name="Down Arrow Callout 13"/>
          <p:cNvSpPr/>
          <p:nvPr/>
        </p:nvSpPr>
        <p:spPr>
          <a:xfrm>
            <a:off x="4724400" y="1295400"/>
            <a:ext cx="3657600" cy="3810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4400" y="3429000"/>
            <a:ext cx="3810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Testing 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: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/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.                      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and RAM            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0808F6BE-9E20-4853-8F15-771326FC309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600201"/>
          <a:ext cx="396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</p:nvPr>
        </p:nvGraphicFramePr>
        <p:xfrm>
          <a:off x="4724400" y="1600201"/>
          <a:ext cx="38100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Down Arrow Callout 12"/>
          <p:cNvSpPr/>
          <p:nvPr/>
        </p:nvSpPr>
        <p:spPr>
          <a:xfrm>
            <a:off x="685800" y="1295400"/>
            <a:ext cx="3657600" cy="3810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MOBILE </a:t>
            </a:r>
            <a:endParaRPr lang="en-US" b="1" dirty="0"/>
          </a:p>
        </p:txBody>
      </p:sp>
      <p:sp>
        <p:nvSpPr>
          <p:cNvPr id="14" name="Down Arrow Callout 13"/>
          <p:cNvSpPr/>
          <p:nvPr/>
        </p:nvSpPr>
        <p:spPr>
          <a:xfrm>
            <a:off x="4724400" y="1295400"/>
            <a:ext cx="3657600" cy="3810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3505200"/>
            <a:ext cx="40386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Testing 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: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/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.                      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ACCESS           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0808F6BE-9E20-4853-8F15-771326FC309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</p:nvPr>
        </p:nvGraphicFramePr>
        <p:xfrm>
          <a:off x="4724400" y="1600201"/>
          <a:ext cx="38100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Down Arrow Callout 12"/>
          <p:cNvSpPr/>
          <p:nvPr/>
        </p:nvSpPr>
        <p:spPr>
          <a:xfrm>
            <a:off x="685800" y="1295400"/>
            <a:ext cx="3657600" cy="3810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MOBILE </a:t>
            </a:r>
            <a:endParaRPr lang="en-US" b="1" dirty="0"/>
          </a:p>
        </p:txBody>
      </p:sp>
      <p:sp>
        <p:nvSpPr>
          <p:cNvPr id="14" name="Down Arrow Callout 13"/>
          <p:cNvSpPr/>
          <p:nvPr/>
        </p:nvSpPr>
        <p:spPr>
          <a:xfrm>
            <a:off x="4724400" y="1295400"/>
            <a:ext cx="3657600" cy="3810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505200"/>
            <a:ext cx="40386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1" y="35052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1" y="3124200"/>
            <a:ext cx="3810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ln w="95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Desktop and WEB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Testing 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: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/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.                      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CONFIGURATIONS          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0808F6BE-9E20-4853-8F15-771326FC309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</p:nvPr>
        </p:nvGraphicFramePr>
        <p:xfrm>
          <a:off x="4724400" y="1600201"/>
          <a:ext cx="3810000" cy="335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Down Arrow Callout 12"/>
          <p:cNvSpPr/>
          <p:nvPr/>
        </p:nvSpPr>
        <p:spPr>
          <a:xfrm>
            <a:off x="685800" y="1295400"/>
            <a:ext cx="3657600" cy="3810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MOBILE </a:t>
            </a:r>
            <a:endParaRPr lang="en-US" b="1" dirty="0"/>
          </a:p>
        </p:txBody>
      </p:sp>
      <p:sp>
        <p:nvSpPr>
          <p:cNvPr id="14" name="Down Arrow Callout 13"/>
          <p:cNvSpPr/>
          <p:nvPr/>
        </p:nvSpPr>
        <p:spPr>
          <a:xfrm>
            <a:off x="4724400" y="1295400"/>
            <a:ext cx="3657600" cy="3810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</a:t>
            </a:r>
            <a:endParaRPr lang="en-US" b="1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</p:nvPr>
        </p:nvGraphicFramePr>
        <p:xfrm>
          <a:off x="381000" y="1752600"/>
          <a:ext cx="4038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4800600"/>
            <a:ext cx="41148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5257800"/>
            <a:ext cx="3886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Testing 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:  (cont)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FRAGMENTATION           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0808F6BE-9E20-4853-8F15-771326FC30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295400"/>
            <a:ext cx="8229601" cy="5105400"/>
          </a:xfrm>
          <a:prstGeom prst="rect">
            <a:avLst/>
          </a:prstGeom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Down Arrow Callout 14"/>
          <p:cNvSpPr/>
          <p:nvPr/>
        </p:nvSpPr>
        <p:spPr>
          <a:xfrm>
            <a:off x="1447800" y="5638800"/>
            <a:ext cx="1676400" cy="4572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August , 2014</a:t>
            </a:r>
            <a:endParaRPr lang="en-US" b="1" dirty="0"/>
          </a:p>
        </p:txBody>
      </p:sp>
      <p:sp>
        <p:nvSpPr>
          <p:cNvPr id="16" name="Down Arrow Callout 15"/>
          <p:cNvSpPr/>
          <p:nvPr/>
        </p:nvSpPr>
        <p:spPr>
          <a:xfrm>
            <a:off x="5867400" y="5638800"/>
            <a:ext cx="1752600" cy="4572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August , 2015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Testing 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: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/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.                         INPUT INTERFACE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0808F6BE-9E20-4853-8F15-771326FC30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Down Arrow Callout 12"/>
          <p:cNvSpPr/>
          <p:nvPr/>
        </p:nvSpPr>
        <p:spPr>
          <a:xfrm>
            <a:off x="685800" y="1219200"/>
            <a:ext cx="3657600" cy="4572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MOBILE </a:t>
            </a:r>
            <a:endParaRPr lang="en-US" b="1" dirty="0"/>
          </a:p>
        </p:txBody>
      </p:sp>
      <p:sp>
        <p:nvSpPr>
          <p:cNvPr id="14" name="Down Arrow Callout 13"/>
          <p:cNvSpPr/>
          <p:nvPr/>
        </p:nvSpPr>
        <p:spPr>
          <a:xfrm>
            <a:off x="4724400" y="1219200"/>
            <a:ext cx="3657600" cy="4572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</a:t>
            </a:r>
            <a:endParaRPr lang="en-US" b="1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</p:nvPr>
        </p:nvGraphicFramePr>
        <p:xfrm>
          <a:off x="457200" y="1676400"/>
          <a:ext cx="4038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4648200" y="1676400"/>
          <a:ext cx="4038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2895600"/>
            <a:ext cx="4038601" cy="32766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2895600"/>
            <a:ext cx="4038600" cy="2057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4953000"/>
            <a:ext cx="2971800" cy="1295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Approach: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Desktop and WEB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NataliaS@portnov.com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019800" y="1447800"/>
            <a:ext cx="2286000" cy="304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 download from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828800" y="30480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19600" y="30480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86600" y="30480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190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Desktop and WEB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524001"/>
          <a:ext cx="403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447800"/>
            <a:ext cx="4343400" cy="46482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Desktop and WEB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4038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447800"/>
            <a:ext cx="4343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Desktop and WEB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4038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447800"/>
            <a:ext cx="43434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difference between WEB and DESKTOP APP ?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1143001"/>
          <a:ext cx="8382000" cy="53637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3400"/>
                <a:gridCol w="3886200"/>
                <a:gridCol w="3962400"/>
              </a:tblGrid>
              <a:tr h="5629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erdana"/>
                        </a:rPr>
                        <a:t>#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Verdana"/>
                        </a:rPr>
                        <a:t>WEB </a:t>
                      </a:r>
                      <a:endParaRPr lang="en-US" sz="2000" b="1" i="1" dirty="0">
                        <a:latin typeface="Verdana"/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Verdana"/>
                        </a:rPr>
                        <a:t>Desktop </a:t>
                      </a:r>
                    </a:p>
                  </a:txBody>
                  <a:tcPr marL="142875" marR="142875" marT="142875" marB="142875" anchor="ctr"/>
                </a:tc>
              </a:tr>
              <a:tr h="938974"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1.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Deployment and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Verdana"/>
                        </a:rPr>
                        <a:t>upgrade 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for web based application requires deployment on single set of server machines.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Deployment and any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Verdana"/>
                        </a:rPr>
                        <a:t>upgrade/patching 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is done on individual client machines separately</a:t>
                      </a:r>
                    </a:p>
                  </a:txBody>
                  <a:tcPr marL="142875" marR="142875" marT="142875" marB="142875"/>
                </a:tc>
              </a:tr>
              <a:tr h="938974"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2.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Web applications can be accessed from anywhere, so there is no location constraint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As desktop are confined to a standalone machine, so they can be only accessed from the machines they are deployed in</a:t>
                      </a:r>
                    </a:p>
                  </a:txBody>
                  <a:tcPr marL="142875" marR="142875" marT="142875" marB="142875"/>
                </a:tc>
              </a:tr>
              <a:tr h="93897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 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Web applications are platform independent, they can work in different types of platforms with the only requirement of web browser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Desktop applications need to be developed separately for different platform machines</a:t>
                      </a:r>
                    </a:p>
                  </a:txBody>
                  <a:tcPr marL="142875" marR="142875" marT="142875" marB="142875" anchor="ctr"/>
                </a:tc>
              </a:tr>
              <a:tr h="93897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Web applications are at higher security risks as they are inherently designed to increase accessibility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Desktop application on the other hand have better authorization and administrators have better control, hence more secure</a:t>
                      </a:r>
                    </a:p>
                  </a:txBody>
                  <a:tcPr marL="142875" marR="142875" marT="142875" marB="142875" anchor="ctr"/>
                </a:tc>
              </a:tr>
              <a:tr h="93897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Web applications rely heavily on internet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Verdana"/>
                        </a:rPr>
                        <a:t>connectivity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 in order to operate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Verdana"/>
                        </a:rPr>
                        <a:t>Desktop applications doesn't require internet for their operations. Some applications just require internet connectivity at the time of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Verdana"/>
                        </a:rPr>
                        <a:t>updates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42875" marR="142875" marT="142875" marB="142875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 SMARTPHONE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3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143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 SMARTPHONE (cont)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3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143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19094</TotalTime>
  <Words>1973</Words>
  <Application>Microsoft Office PowerPoint</Application>
  <PresentationFormat>On-screen Show (4:3)</PresentationFormat>
  <Paragraphs>297</Paragraphs>
  <Slides>22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  : OVERVIEW  Mobile Applications Testing </vt:lpstr>
      <vt:lpstr>INTRODUCTION: Mobile APP vs Desktop and WEB</vt:lpstr>
      <vt:lpstr>Test Approach: Mobile APP vs Desktop and WEB</vt:lpstr>
      <vt:lpstr>INTRODUCTION: Mobile APP vs Desktop and WEB</vt:lpstr>
      <vt:lpstr>INTRODUCTION: Mobile APP vs Desktop and WEB</vt:lpstr>
      <vt:lpstr>INTRODUCTION: Mobile APP vs Desktop and WEB</vt:lpstr>
      <vt:lpstr>INTRODUCTION:    SUMMARY      What is a difference between WEB and DESKTOP APP ? </vt:lpstr>
      <vt:lpstr>INTRODUCTION:  Testing a SMARTPHONE</vt:lpstr>
      <vt:lpstr>INTRODUCTION:  Testing a SMARTPHONE (cont)</vt:lpstr>
      <vt:lpstr>INTRODUCTION:  Testing a SMARTPHONE  EXAMPLE :  TEST CASES for Device </vt:lpstr>
      <vt:lpstr>INTRODUCTION:  Testing a SMARTPHONE  EXAMPLE :  TEST CASES for Device </vt:lpstr>
      <vt:lpstr>INTRODUCTION:  Testing a SMARTPHONE  EXAMPLE :  TEST CASES for Device </vt:lpstr>
      <vt:lpstr>INTRODUCTION:      Testing a TABLET</vt:lpstr>
      <vt:lpstr>INTRODUCTION:  Testing a SMART WATCH</vt:lpstr>
      <vt:lpstr>INTRODUCTION:  Testing a HEART MAKER                                                       ( medical device)</vt:lpstr>
      <vt:lpstr>INTRODUCTION:  Testing a Fitness Tracker                                                   </vt:lpstr>
      <vt:lpstr>                        Testing Mobile APP vs WEB :  1.              Limited Real Estate :  SCREEN SIZE             </vt:lpstr>
      <vt:lpstr>                        Testing Mobile APP vs WEB :  2.                           STORAGE and RAM             </vt:lpstr>
      <vt:lpstr>                        Testing Mobile APP vs WEB :  3.                           INTERNET ACCESS            </vt:lpstr>
      <vt:lpstr>                        Testing Mobile APP vs WEB :  4.                           MORE CONFIGURATIONS           </vt:lpstr>
      <vt:lpstr>                        Testing Mobile APP vs WEB :  (cont)                          DEVICE FRAGMENTATION            </vt:lpstr>
      <vt:lpstr>                        Testing Mobile APP vs WEB :  5.                         INPUT INTERFACE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Natalia</dc:creator>
  <cp:lastModifiedBy>user</cp:lastModifiedBy>
  <cp:revision>1006</cp:revision>
  <dcterms:created xsi:type="dcterms:W3CDTF">2016-10-20T18:18:55Z</dcterms:created>
  <dcterms:modified xsi:type="dcterms:W3CDTF">2019-01-11T23:02:54Z</dcterms:modified>
</cp:coreProperties>
</file>