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85" r:id="rId3"/>
    <p:sldId id="286" r:id="rId4"/>
    <p:sldId id="289" r:id="rId5"/>
    <p:sldId id="312" r:id="rId6"/>
    <p:sldId id="302" r:id="rId7"/>
    <p:sldId id="316" r:id="rId8"/>
    <p:sldId id="317" r:id="rId9"/>
    <p:sldId id="318" r:id="rId10"/>
    <p:sldId id="319" r:id="rId11"/>
    <p:sldId id="305" r:id="rId12"/>
    <p:sldId id="320" r:id="rId13"/>
    <p:sldId id="326" r:id="rId14"/>
    <p:sldId id="327" r:id="rId15"/>
    <p:sldId id="328" r:id="rId16"/>
    <p:sldId id="321" r:id="rId17"/>
    <p:sldId id="331" r:id="rId18"/>
    <p:sldId id="333" r:id="rId19"/>
    <p:sldId id="334" r:id="rId20"/>
    <p:sldId id="364" r:id="rId21"/>
    <p:sldId id="335" r:id="rId22"/>
    <p:sldId id="339" r:id="rId23"/>
    <p:sldId id="336" r:id="rId24"/>
    <p:sldId id="337" r:id="rId25"/>
    <p:sldId id="338" r:id="rId26"/>
    <p:sldId id="332" r:id="rId27"/>
    <p:sldId id="323" r:id="rId28"/>
    <p:sldId id="346" r:id="rId29"/>
    <p:sldId id="347" r:id="rId30"/>
    <p:sldId id="313" r:id="rId31"/>
    <p:sldId id="345" r:id="rId32"/>
    <p:sldId id="258" r:id="rId33"/>
    <p:sldId id="259" r:id="rId34"/>
    <p:sldId id="265" r:id="rId35"/>
    <p:sldId id="290" r:id="rId36"/>
    <p:sldId id="267" r:id="rId37"/>
    <p:sldId id="268" r:id="rId38"/>
    <p:sldId id="269" r:id="rId39"/>
    <p:sldId id="270" r:id="rId40"/>
    <p:sldId id="271" r:id="rId41"/>
    <p:sldId id="291" r:id="rId42"/>
    <p:sldId id="292" r:id="rId43"/>
    <p:sldId id="273" r:id="rId44"/>
    <p:sldId id="275" r:id="rId45"/>
    <p:sldId id="293" r:id="rId46"/>
    <p:sldId id="277" r:id="rId47"/>
    <p:sldId id="294" r:id="rId48"/>
    <p:sldId id="299" r:id="rId49"/>
    <p:sldId id="300" r:id="rId50"/>
    <p:sldId id="349" r:id="rId51"/>
    <p:sldId id="350" r:id="rId52"/>
    <p:sldId id="351" r:id="rId53"/>
    <p:sldId id="352" r:id="rId54"/>
    <p:sldId id="353" r:id="rId55"/>
    <p:sldId id="354" r:id="rId56"/>
    <p:sldId id="355" r:id="rId57"/>
    <p:sldId id="356" r:id="rId58"/>
    <p:sldId id="357" r:id="rId59"/>
    <p:sldId id="358" r:id="rId60"/>
    <p:sldId id="360" r:id="rId61"/>
    <p:sldId id="359" r:id="rId62"/>
    <p:sldId id="361" r:id="rId63"/>
    <p:sldId id="362" r:id="rId64"/>
    <p:sldId id="363" r:id="rId65"/>
    <p:sldId id="32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iagrams/_rels/data3.xml.rels><?xml version="1.0" encoding="UTF-8" standalone="yes"?>
<Relationships xmlns="http://schemas.openxmlformats.org/package/2006/relationships"><Relationship Id="rId1" Type="http://schemas.openxmlformats.org/officeDocument/2006/relationships/image" Target="../media/image33.jpeg"/></Relationships>
</file>

<file path=ppt/diagrams/_rels/data4.xml.rels><?xml version="1.0" encoding="UTF-8" standalone="yes"?>
<Relationships xmlns="http://schemas.openxmlformats.org/package/2006/relationships"><Relationship Id="rId1" Type="http://schemas.openxmlformats.org/officeDocument/2006/relationships/image" Target="../media/image33.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33.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511C56-CBFE-4B74-B0E7-9E777AE8423E}" type="doc">
      <dgm:prSet loTypeId="urn:microsoft.com/office/officeart/2005/8/layout/vList5" loCatId="list" qsTypeId="urn:microsoft.com/office/officeart/2005/8/quickstyle/simple1" qsCatId="simple" csTypeId="urn:microsoft.com/office/officeart/2005/8/colors/accent1_2" csCatId="accent1" phldr="1"/>
      <dgm:spPr/>
    </dgm:pt>
    <dgm:pt modelId="{36A3A688-12CE-4459-89DC-F1FBD2870815}">
      <dgm:prSet phldrT="[Text]" custT="1"/>
      <dgm:spPr/>
      <dgm:t>
        <a:bodyPr/>
        <a:lstStyle/>
        <a:p>
          <a:r>
            <a:rPr lang="en-US" sz="1400" dirty="0" smtClean="0">
              <a:latin typeface="Arial" pitchFamily="34" charset="0"/>
              <a:cs typeface="Arial" pitchFamily="34" charset="0"/>
            </a:rPr>
            <a:t>                            </a:t>
          </a:r>
          <a:r>
            <a:rPr lang="en-US" sz="1400" b="1" dirty="0" smtClean="0">
              <a:latin typeface="Arial" pitchFamily="34" charset="0"/>
              <a:cs typeface="Arial" pitchFamily="34" charset="0"/>
            </a:rPr>
            <a:t>UI components</a:t>
          </a:r>
        </a:p>
        <a:p>
          <a:r>
            <a:rPr lang="en-US" sz="1400" b="1" dirty="0" smtClean="0">
              <a:latin typeface="Arial" pitchFamily="34" charset="0"/>
              <a:cs typeface="Arial" pitchFamily="34" charset="0"/>
            </a:rPr>
            <a:t>Presentation Logic Components</a:t>
          </a:r>
          <a:endParaRPr lang="en-US" sz="1400" b="1" dirty="0">
            <a:latin typeface="Arial" pitchFamily="34" charset="0"/>
            <a:cs typeface="Arial" pitchFamily="34" charset="0"/>
          </a:endParaRPr>
        </a:p>
      </dgm:t>
    </dgm:pt>
    <dgm:pt modelId="{3C02AE66-4F75-4677-8129-C5CAA72E2313}" type="parTrans" cxnId="{3DDDC925-4A34-443F-889F-0FD91BA42E8E}">
      <dgm:prSet/>
      <dgm:spPr/>
      <dgm:t>
        <a:bodyPr/>
        <a:lstStyle/>
        <a:p>
          <a:endParaRPr lang="en-US"/>
        </a:p>
      </dgm:t>
    </dgm:pt>
    <dgm:pt modelId="{9664C386-EE81-42E6-BEF8-B0ED44074733}" type="sibTrans" cxnId="{3DDDC925-4A34-443F-889F-0FD91BA42E8E}">
      <dgm:prSet/>
      <dgm:spPr/>
      <dgm:t>
        <a:bodyPr/>
        <a:lstStyle/>
        <a:p>
          <a:endParaRPr lang="en-US"/>
        </a:p>
      </dgm:t>
    </dgm:pt>
    <dgm:pt modelId="{02F4BABA-1901-40FB-8BB0-6D8751205691}">
      <dgm:prSet phldrT="[Text]" custT="1"/>
      <dgm:spPr/>
      <dgm:t>
        <a:bodyPr/>
        <a:lstStyle/>
        <a:p>
          <a:r>
            <a:rPr lang="en-US" sz="1800" b="1" dirty="0" smtClean="0">
              <a:latin typeface="Arial" pitchFamily="34" charset="0"/>
              <a:cs typeface="Arial" pitchFamily="34" charset="0"/>
            </a:rPr>
            <a:t>                             </a:t>
          </a:r>
          <a:r>
            <a:rPr lang="en-US" sz="1400" b="1" dirty="0" smtClean="0">
              <a:latin typeface="Arial" pitchFamily="34" charset="0"/>
              <a:cs typeface="Arial" pitchFamily="34" charset="0"/>
            </a:rPr>
            <a:t>Application Facade</a:t>
          </a:r>
        </a:p>
        <a:p>
          <a:r>
            <a:rPr lang="en-US" sz="1400" b="1" dirty="0" smtClean="0">
              <a:latin typeface="Arial" pitchFamily="34" charset="0"/>
              <a:cs typeface="Arial" pitchFamily="34" charset="0"/>
            </a:rPr>
            <a:t>Business Workflows</a:t>
          </a:r>
          <a:endParaRPr lang="en-US" sz="1400" b="1" dirty="0">
            <a:latin typeface="Arial" pitchFamily="34" charset="0"/>
            <a:cs typeface="Arial" pitchFamily="34" charset="0"/>
          </a:endParaRPr>
        </a:p>
      </dgm:t>
    </dgm:pt>
    <dgm:pt modelId="{CE74429C-575A-4CCF-9E28-9359D2F1CD0F}" type="parTrans" cxnId="{D7B05C91-C720-494F-A920-21EED5142788}">
      <dgm:prSet/>
      <dgm:spPr/>
      <dgm:t>
        <a:bodyPr/>
        <a:lstStyle/>
        <a:p>
          <a:endParaRPr lang="en-US"/>
        </a:p>
      </dgm:t>
    </dgm:pt>
    <dgm:pt modelId="{57F200B3-FA67-40CD-804C-EC10503671F1}" type="sibTrans" cxnId="{D7B05C91-C720-494F-A920-21EED5142788}">
      <dgm:prSet/>
      <dgm:spPr/>
      <dgm:t>
        <a:bodyPr/>
        <a:lstStyle/>
        <a:p>
          <a:endParaRPr lang="en-US"/>
        </a:p>
      </dgm:t>
    </dgm:pt>
    <dgm:pt modelId="{0A07E1B0-8F31-4F9D-98F1-44021F43C60E}">
      <dgm:prSet phldrT="[Text]" custT="1"/>
      <dgm:spPr/>
      <dgm:t>
        <a:bodyPr/>
        <a:lstStyle/>
        <a:p>
          <a:r>
            <a:rPr lang="en-US" sz="1400" b="1" dirty="0" smtClean="0">
              <a:latin typeface="Arial" pitchFamily="34" charset="0"/>
              <a:cs typeface="Arial" pitchFamily="34" charset="0"/>
            </a:rPr>
            <a:t>                              Data Helpers/Utilities</a:t>
          </a:r>
        </a:p>
        <a:p>
          <a:r>
            <a:rPr lang="en-US" sz="1400" b="1" dirty="0" smtClean="0">
              <a:latin typeface="Arial" pitchFamily="34" charset="0"/>
              <a:cs typeface="Arial" pitchFamily="34" charset="0"/>
            </a:rPr>
            <a:t>           Data Access  Components</a:t>
          </a:r>
        </a:p>
        <a:p>
          <a:endParaRPr lang="en-US" sz="1200" dirty="0"/>
        </a:p>
      </dgm:t>
    </dgm:pt>
    <dgm:pt modelId="{4E8E34DA-F773-413C-A59B-61085F267ACA}" type="parTrans" cxnId="{55A0B42F-D00C-46CF-88B4-8EBBE019BF82}">
      <dgm:prSet/>
      <dgm:spPr/>
      <dgm:t>
        <a:bodyPr/>
        <a:lstStyle/>
        <a:p>
          <a:endParaRPr lang="en-US"/>
        </a:p>
      </dgm:t>
    </dgm:pt>
    <dgm:pt modelId="{61310032-D1F5-48D4-8BA4-9847F7D67C2A}" type="sibTrans" cxnId="{55A0B42F-D00C-46CF-88B4-8EBBE019BF82}">
      <dgm:prSet/>
      <dgm:spPr/>
      <dgm:t>
        <a:bodyPr/>
        <a:lstStyle/>
        <a:p>
          <a:endParaRPr lang="en-US"/>
        </a:p>
      </dgm:t>
    </dgm:pt>
    <dgm:pt modelId="{C0EE6A35-465E-4076-AB8B-D259A7DA10F9}">
      <dgm:prSet custT="1"/>
      <dgm:spPr/>
      <dgm:t>
        <a:bodyPr/>
        <a:lstStyle/>
        <a:p>
          <a:r>
            <a:rPr lang="en-US" sz="1400" b="1" dirty="0" smtClean="0">
              <a:latin typeface="Arial" pitchFamily="34" charset="0"/>
              <a:cs typeface="Arial" pitchFamily="34" charset="0"/>
            </a:rPr>
            <a:t>                           Local Data and Cache</a:t>
          </a:r>
          <a:endParaRPr lang="en-US" sz="1400" b="1" dirty="0">
            <a:latin typeface="Arial" pitchFamily="34" charset="0"/>
            <a:cs typeface="Arial" pitchFamily="34" charset="0"/>
          </a:endParaRPr>
        </a:p>
      </dgm:t>
    </dgm:pt>
    <dgm:pt modelId="{3375CD49-167D-4F1B-AD97-29B8CC3B47B1}" type="parTrans" cxnId="{44480513-FB32-490D-8B6B-0B5FB4FE7C92}">
      <dgm:prSet/>
      <dgm:spPr/>
      <dgm:t>
        <a:bodyPr/>
        <a:lstStyle/>
        <a:p>
          <a:endParaRPr lang="en-US"/>
        </a:p>
      </dgm:t>
    </dgm:pt>
    <dgm:pt modelId="{B748EC78-AE58-44EF-B011-92733C3EE6B4}" type="sibTrans" cxnId="{44480513-FB32-490D-8B6B-0B5FB4FE7C92}">
      <dgm:prSet/>
      <dgm:spPr/>
      <dgm:t>
        <a:bodyPr/>
        <a:lstStyle/>
        <a:p>
          <a:endParaRPr lang="en-US"/>
        </a:p>
      </dgm:t>
    </dgm:pt>
    <dgm:pt modelId="{7BBB98AE-CF99-4B41-945C-3A10614461C2}">
      <dgm:prSet custT="1"/>
      <dgm:spPr/>
      <dgm:t>
        <a:bodyPr/>
        <a:lstStyle/>
        <a:p>
          <a:r>
            <a:rPr lang="en-US" sz="1400" dirty="0" smtClean="0">
              <a:latin typeface="Arial" pitchFamily="34" charset="0"/>
              <a:cs typeface="Arial" pitchFamily="34" charset="0"/>
            </a:rPr>
            <a:t>                                              </a:t>
          </a:r>
          <a:r>
            <a:rPr lang="en-US" sz="1400" b="1" dirty="0" smtClean="0">
              <a:latin typeface="Arial" pitchFamily="34" charset="0"/>
              <a:cs typeface="Arial" pitchFamily="34" charset="0"/>
            </a:rPr>
            <a:t>Data Source &amp;</a:t>
          </a:r>
        </a:p>
        <a:p>
          <a:r>
            <a:rPr lang="en-US" sz="1400" b="1" dirty="0" smtClean="0">
              <a:latin typeface="Arial" pitchFamily="34" charset="0"/>
              <a:cs typeface="Arial" pitchFamily="34" charset="0"/>
            </a:rPr>
            <a:t>			  Services</a:t>
          </a:r>
          <a:endParaRPr lang="en-US" sz="1400" b="1" dirty="0">
            <a:latin typeface="Arial" pitchFamily="34" charset="0"/>
            <a:cs typeface="Arial" pitchFamily="34" charset="0"/>
          </a:endParaRPr>
        </a:p>
      </dgm:t>
    </dgm:pt>
    <dgm:pt modelId="{827F37B9-1AE8-4647-B5DC-07DED4BBD0F3}" type="parTrans" cxnId="{53100A5D-5C9C-44C2-83D8-FB72FD955493}">
      <dgm:prSet/>
      <dgm:spPr/>
      <dgm:t>
        <a:bodyPr/>
        <a:lstStyle/>
        <a:p>
          <a:endParaRPr lang="en-US"/>
        </a:p>
      </dgm:t>
    </dgm:pt>
    <dgm:pt modelId="{94927478-B7E8-4BCC-972C-E10530BB9B1B}" type="sibTrans" cxnId="{53100A5D-5C9C-44C2-83D8-FB72FD955493}">
      <dgm:prSet/>
      <dgm:spPr/>
      <dgm:t>
        <a:bodyPr/>
        <a:lstStyle/>
        <a:p>
          <a:endParaRPr lang="en-US"/>
        </a:p>
      </dgm:t>
    </dgm:pt>
    <dgm:pt modelId="{7795C388-73A7-425F-BC34-6454C4044A29}" type="pres">
      <dgm:prSet presAssocID="{37511C56-CBFE-4B74-B0E7-9E777AE8423E}" presName="Name0" presStyleCnt="0">
        <dgm:presLayoutVars>
          <dgm:dir/>
          <dgm:animLvl val="lvl"/>
          <dgm:resizeHandles val="exact"/>
        </dgm:presLayoutVars>
      </dgm:prSet>
      <dgm:spPr/>
    </dgm:pt>
    <dgm:pt modelId="{D0DA6276-D5EC-47C0-B600-6B9AE0534965}" type="pres">
      <dgm:prSet presAssocID="{36A3A688-12CE-4459-89DC-F1FBD2870815}" presName="linNode" presStyleCnt="0"/>
      <dgm:spPr/>
    </dgm:pt>
    <dgm:pt modelId="{28E94DE3-E508-41C4-A5CD-71B37E7F171A}" type="pres">
      <dgm:prSet presAssocID="{36A3A688-12CE-4459-89DC-F1FBD2870815}" presName="parentText" presStyleLbl="node1" presStyleIdx="0" presStyleCnt="5" custScaleX="232240" custLinFactNeighborX="-14088" custLinFactNeighborY="-229">
        <dgm:presLayoutVars>
          <dgm:chMax val="1"/>
          <dgm:bulletEnabled val="1"/>
        </dgm:presLayoutVars>
      </dgm:prSet>
      <dgm:spPr/>
      <dgm:t>
        <a:bodyPr/>
        <a:lstStyle/>
        <a:p>
          <a:endParaRPr lang="en-US"/>
        </a:p>
      </dgm:t>
    </dgm:pt>
    <dgm:pt modelId="{072D8BF9-CAD8-497C-A074-4FA1095BBEA7}" type="pres">
      <dgm:prSet presAssocID="{9664C386-EE81-42E6-BEF8-B0ED44074733}" presName="sp" presStyleCnt="0"/>
      <dgm:spPr/>
    </dgm:pt>
    <dgm:pt modelId="{9DB3889E-3D9F-438E-BF92-7887C86F4F2F}" type="pres">
      <dgm:prSet presAssocID="{02F4BABA-1901-40FB-8BB0-6D8751205691}" presName="linNode" presStyleCnt="0"/>
      <dgm:spPr/>
    </dgm:pt>
    <dgm:pt modelId="{F9A8FE42-C691-4B2D-A2CC-3A1C28F5C5EC}" type="pres">
      <dgm:prSet presAssocID="{02F4BABA-1901-40FB-8BB0-6D8751205691}" presName="parentText" presStyleLbl="node1" presStyleIdx="1" presStyleCnt="5" custScaleX="232241" custLinFactNeighborX="-14088" custLinFactNeighborY="-2714">
        <dgm:presLayoutVars>
          <dgm:chMax val="1"/>
          <dgm:bulletEnabled val="1"/>
        </dgm:presLayoutVars>
      </dgm:prSet>
      <dgm:spPr/>
      <dgm:t>
        <a:bodyPr/>
        <a:lstStyle/>
        <a:p>
          <a:endParaRPr lang="en-US"/>
        </a:p>
      </dgm:t>
    </dgm:pt>
    <dgm:pt modelId="{CED867CB-B2D2-4740-B679-0D82A40219F2}" type="pres">
      <dgm:prSet presAssocID="{57F200B3-FA67-40CD-804C-EC10503671F1}" presName="sp" presStyleCnt="0"/>
      <dgm:spPr/>
    </dgm:pt>
    <dgm:pt modelId="{4E8E9661-42DB-4E44-B7B4-BBC025D641E5}" type="pres">
      <dgm:prSet presAssocID="{0A07E1B0-8F31-4F9D-98F1-44021F43C60E}" presName="linNode" presStyleCnt="0"/>
      <dgm:spPr/>
    </dgm:pt>
    <dgm:pt modelId="{3A0CE807-3A45-4A12-B6F7-0BDD9DA4721D}" type="pres">
      <dgm:prSet presAssocID="{0A07E1B0-8F31-4F9D-98F1-44021F43C60E}" presName="parentText" presStyleLbl="node1" presStyleIdx="2" presStyleCnt="5" custScaleX="232242" custLinFactNeighborX="-14088" custLinFactNeighborY="-5200">
        <dgm:presLayoutVars>
          <dgm:chMax val="1"/>
          <dgm:bulletEnabled val="1"/>
        </dgm:presLayoutVars>
      </dgm:prSet>
      <dgm:spPr/>
      <dgm:t>
        <a:bodyPr/>
        <a:lstStyle/>
        <a:p>
          <a:endParaRPr lang="en-US"/>
        </a:p>
      </dgm:t>
    </dgm:pt>
    <dgm:pt modelId="{BCE545EA-287B-4FF8-8896-94F09EA0CE43}" type="pres">
      <dgm:prSet presAssocID="{61310032-D1F5-48D4-8BA4-9847F7D67C2A}" presName="sp" presStyleCnt="0"/>
      <dgm:spPr/>
    </dgm:pt>
    <dgm:pt modelId="{BA41C4BC-0E4B-4877-84D0-B68FBA96803F}" type="pres">
      <dgm:prSet presAssocID="{C0EE6A35-465E-4076-AB8B-D259A7DA10F9}" presName="linNode" presStyleCnt="0"/>
      <dgm:spPr/>
    </dgm:pt>
    <dgm:pt modelId="{644695F4-D0FC-4D88-B2FE-EA1BAFA46E42}" type="pres">
      <dgm:prSet presAssocID="{C0EE6A35-465E-4076-AB8B-D259A7DA10F9}" presName="parentText" presStyleLbl="node1" presStyleIdx="3" presStyleCnt="5" custScaleX="232241" custLinFactNeighborX="-14088" custLinFactNeighborY="-7686">
        <dgm:presLayoutVars>
          <dgm:chMax val="1"/>
          <dgm:bulletEnabled val="1"/>
        </dgm:presLayoutVars>
      </dgm:prSet>
      <dgm:spPr/>
      <dgm:t>
        <a:bodyPr/>
        <a:lstStyle/>
        <a:p>
          <a:endParaRPr lang="en-US"/>
        </a:p>
      </dgm:t>
    </dgm:pt>
    <dgm:pt modelId="{B37AEF05-2A21-4CE0-8E75-F09D0BB13C8E}" type="pres">
      <dgm:prSet presAssocID="{B748EC78-AE58-44EF-B011-92733C3EE6B4}" presName="sp" presStyleCnt="0"/>
      <dgm:spPr/>
    </dgm:pt>
    <dgm:pt modelId="{A49FB346-2943-48E9-A779-7BF11AC9FCEC}" type="pres">
      <dgm:prSet presAssocID="{7BBB98AE-CF99-4B41-945C-3A10614461C2}" presName="linNode" presStyleCnt="0"/>
      <dgm:spPr/>
    </dgm:pt>
    <dgm:pt modelId="{240D2495-6262-48CE-A279-A276E8ABE713}" type="pres">
      <dgm:prSet presAssocID="{7BBB98AE-CF99-4B41-945C-3A10614461C2}" presName="parentText" presStyleLbl="node1" presStyleIdx="4" presStyleCnt="5" custScaleX="232241" custLinFactNeighborX="22769" custLinFactNeighborY="-2286">
        <dgm:presLayoutVars>
          <dgm:chMax val="1"/>
          <dgm:bulletEnabled val="1"/>
        </dgm:presLayoutVars>
      </dgm:prSet>
      <dgm:spPr/>
      <dgm:t>
        <a:bodyPr/>
        <a:lstStyle/>
        <a:p>
          <a:endParaRPr lang="en-US"/>
        </a:p>
      </dgm:t>
    </dgm:pt>
  </dgm:ptLst>
  <dgm:cxnLst>
    <dgm:cxn modelId="{53100A5D-5C9C-44C2-83D8-FB72FD955493}" srcId="{37511C56-CBFE-4B74-B0E7-9E777AE8423E}" destId="{7BBB98AE-CF99-4B41-945C-3A10614461C2}" srcOrd="4" destOrd="0" parTransId="{827F37B9-1AE8-4647-B5DC-07DED4BBD0F3}" sibTransId="{94927478-B7E8-4BCC-972C-E10530BB9B1B}"/>
    <dgm:cxn modelId="{4EB5A0B4-8C4B-4047-A759-1A1E838E7D36}" type="presOf" srcId="{0A07E1B0-8F31-4F9D-98F1-44021F43C60E}" destId="{3A0CE807-3A45-4A12-B6F7-0BDD9DA4721D}" srcOrd="0" destOrd="0" presId="urn:microsoft.com/office/officeart/2005/8/layout/vList5"/>
    <dgm:cxn modelId="{44480513-FB32-490D-8B6B-0B5FB4FE7C92}" srcId="{37511C56-CBFE-4B74-B0E7-9E777AE8423E}" destId="{C0EE6A35-465E-4076-AB8B-D259A7DA10F9}" srcOrd="3" destOrd="0" parTransId="{3375CD49-167D-4F1B-AD97-29B8CC3B47B1}" sibTransId="{B748EC78-AE58-44EF-B011-92733C3EE6B4}"/>
    <dgm:cxn modelId="{3D892B83-F754-4BC8-B7C6-0C5B81848DDE}" type="presOf" srcId="{36A3A688-12CE-4459-89DC-F1FBD2870815}" destId="{28E94DE3-E508-41C4-A5CD-71B37E7F171A}" srcOrd="0" destOrd="0" presId="urn:microsoft.com/office/officeart/2005/8/layout/vList5"/>
    <dgm:cxn modelId="{58CB05BB-FB7F-49AC-8564-17E805C64E4B}" type="presOf" srcId="{C0EE6A35-465E-4076-AB8B-D259A7DA10F9}" destId="{644695F4-D0FC-4D88-B2FE-EA1BAFA46E42}" srcOrd="0" destOrd="0" presId="urn:microsoft.com/office/officeart/2005/8/layout/vList5"/>
    <dgm:cxn modelId="{D377032C-C845-438B-AA80-0DCE9577C108}" type="presOf" srcId="{02F4BABA-1901-40FB-8BB0-6D8751205691}" destId="{F9A8FE42-C691-4B2D-A2CC-3A1C28F5C5EC}" srcOrd="0" destOrd="0" presId="urn:microsoft.com/office/officeart/2005/8/layout/vList5"/>
    <dgm:cxn modelId="{D7B05C91-C720-494F-A920-21EED5142788}" srcId="{37511C56-CBFE-4B74-B0E7-9E777AE8423E}" destId="{02F4BABA-1901-40FB-8BB0-6D8751205691}" srcOrd="1" destOrd="0" parTransId="{CE74429C-575A-4CCF-9E28-9359D2F1CD0F}" sibTransId="{57F200B3-FA67-40CD-804C-EC10503671F1}"/>
    <dgm:cxn modelId="{73682577-E886-4E8E-8151-DFABF62A48BB}" type="presOf" srcId="{37511C56-CBFE-4B74-B0E7-9E777AE8423E}" destId="{7795C388-73A7-425F-BC34-6454C4044A29}" srcOrd="0" destOrd="0" presId="urn:microsoft.com/office/officeart/2005/8/layout/vList5"/>
    <dgm:cxn modelId="{FAA42115-F558-46B6-9919-1793334E81B3}" type="presOf" srcId="{7BBB98AE-CF99-4B41-945C-3A10614461C2}" destId="{240D2495-6262-48CE-A279-A276E8ABE713}" srcOrd="0" destOrd="0" presId="urn:microsoft.com/office/officeart/2005/8/layout/vList5"/>
    <dgm:cxn modelId="{3DDDC925-4A34-443F-889F-0FD91BA42E8E}" srcId="{37511C56-CBFE-4B74-B0E7-9E777AE8423E}" destId="{36A3A688-12CE-4459-89DC-F1FBD2870815}" srcOrd="0" destOrd="0" parTransId="{3C02AE66-4F75-4677-8129-C5CAA72E2313}" sibTransId="{9664C386-EE81-42E6-BEF8-B0ED44074733}"/>
    <dgm:cxn modelId="{55A0B42F-D00C-46CF-88B4-8EBBE019BF82}" srcId="{37511C56-CBFE-4B74-B0E7-9E777AE8423E}" destId="{0A07E1B0-8F31-4F9D-98F1-44021F43C60E}" srcOrd="2" destOrd="0" parTransId="{4E8E34DA-F773-413C-A59B-61085F267ACA}" sibTransId="{61310032-D1F5-48D4-8BA4-9847F7D67C2A}"/>
    <dgm:cxn modelId="{9DCC89EE-EF32-41A0-A4D9-5E9BD41CE525}" type="presParOf" srcId="{7795C388-73A7-425F-BC34-6454C4044A29}" destId="{D0DA6276-D5EC-47C0-B600-6B9AE0534965}" srcOrd="0" destOrd="0" presId="urn:microsoft.com/office/officeart/2005/8/layout/vList5"/>
    <dgm:cxn modelId="{F0A26154-9663-45DF-B2FF-48799886CDA2}" type="presParOf" srcId="{D0DA6276-D5EC-47C0-B600-6B9AE0534965}" destId="{28E94DE3-E508-41C4-A5CD-71B37E7F171A}" srcOrd="0" destOrd="0" presId="urn:microsoft.com/office/officeart/2005/8/layout/vList5"/>
    <dgm:cxn modelId="{9D19706F-2066-497E-BC87-AB4F7111E310}" type="presParOf" srcId="{7795C388-73A7-425F-BC34-6454C4044A29}" destId="{072D8BF9-CAD8-497C-A074-4FA1095BBEA7}" srcOrd="1" destOrd="0" presId="urn:microsoft.com/office/officeart/2005/8/layout/vList5"/>
    <dgm:cxn modelId="{C1B0BC2F-8F38-496C-A193-014DDFF3FDEF}" type="presParOf" srcId="{7795C388-73A7-425F-BC34-6454C4044A29}" destId="{9DB3889E-3D9F-438E-BF92-7887C86F4F2F}" srcOrd="2" destOrd="0" presId="urn:microsoft.com/office/officeart/2005/8/layout/vList5"/>
    <dgm:cxn modelId="{BBDC7D10-59B7-4978-9990-0AFF5AB18A3A}" type="presParOf" srcId="{9DB3889E-3D9F-438E-BF92-7887C86F4F2F}" destId="{F9A8FE42-C691-4B2D-A2CC-3A1C28F5C5EC}" srcOrd="0" destOrd="0" presId="urn:microsoft.com/office/officeart/2005/8/layout/vList5"/>
    <dgm:cxn modelId="{B7AE0061-A782-489F-8425-038A1229D990}" type="presParOf" srcId="{7795C388-73A7-425F-BC34-6454C4044A29}" destId="{CED867CB-B2D2-4740-B679-0D82A40219F2}" srcOrd="3" destOrd="0" presId="urn:microsoft.com/office/officeart/2005/8/layout/vList5"/>
    <dgm:cxn modelId="{6745793A-03C0-4191-AC17-44835353C5FF}" type="presParOf" srcId="{7795C388-73A7-425F-BC34-6454C4044A29}" destId="{4E8E9661-42DB-4E44-B7B4-BBC025D641E5}" srcOrd="4" destOrd="0" presId="urn:microsoft.com/office/officeart/2005/8/layout/vList5"/>
    <dgm:cxn modelId="{393BE8A0-0523-418D-AA34-CC14D75EC2A7}" type="presParOf" srcId="{4E8E9661-42DB-4E44-B7B4-BBC025D641E5}" destId="{3A0CE807-3A45-4A12-B6F7-0BDD9DA4721D}" srcOrd="0" destOrd="0" presId="urn:microsoft.com/office/officeart/2005/8/layout/vList5"/>
    <dgm:cxn modelId="{BA4694F9-936D-4117-8C57-783E24BF87AD}" type="presParOf" srcId="{7795C388-73A7-425F-BC34-6454C4044A29}" destId="{BCE545EA-287B-4FF8-8896-94F09EA0CE43}" srcOrd="5" destOrd="0" presId="urn:microsoft.com/office/officeart/2005/8/layout/vList5"/>
    <dgm:cxn modelId="{C57701BD-7D5A-4A52-9242-3F34B46412F9}" type="presParOf" srcId="{7795C388-73A7-425F-BC34-6454C4044A29}" destId="{BA41C4BC-0E4B-4877-84D0-B68FBA96803F}" srcOrd="6" destOrd="0" presId="urn:microsoft.com/office/officeart/2005/8/layout/vList5"/>
    <dgm:cxn modelId="{C69CA981-0161-4647-9987-65633F9501A9}" type="presParOf" srcId="{BA41C4BC-0E4B-4877-84D0-B68FBA96803F}" destId="{644695F4-D0FC-4D88-B2FE-EA1BAFA46E42}" srcOrd="0" destOrd="0" presId="urn:microsoft.com/office/officeart/2005/8/layout/vList5"/>
    <dgm:cxn modelId="{5B59C0B3-9FE9-45D8-A06F-D86A05784E1B}" type="presParOf" srcId="{7795C388-73A7-425F-BC34-6454C4044A29}" destId="{B37AEF05-2A21-4CE0-8E75-F09D0BB13C8E}" srcOrd="7" destOrd="0" presId="urn:microsoft.com/office/officeart/2005/8/layout/vList5"/>
    <dgm:cxn modelId="{984FE76A-05EA-4E6D-AC13-9A9C3038B1A7}" type="presParOf" srcId="{7795C388-73A7-425F-BC34-6454C4044A29}" destId="{A49FB346-2943-48E9-A779-7BF11AC9FCEC}" srcOrd="8" destOrd="0" presId="urn:microsoft.com/office/officeart/2005/8/layout/vList5"/>
    <dgm:cxn modelId="{E54081CF-B6A2-4AD7-A638-BA5E1B16AEDC}" type="presParOf" srcId="{A49FB346-2943-48E9-A779-7BF11AC9FCEC}" destId="{240D2495-6262-48CE-A279-A276E8ABE713}"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511C56-CBFE-4B74-B0E7-9E777AE8423E}" type="doc">
      <dgm:prSet loTypeId="urn:microsoft.com/office/officeart/2005/8/layout/vList5" loCatId="list" qsTypeId="urn:microsoft.com/office/officeart/2005/8/quickstyle/simple1" qsCatId="simple" csTypeId="urn:microsoft.com/office/officeart/2005/8/colors/accent1_2" csCatId="accent1" phldr="1"/>
      <dgm:spPr/>
    </dgm:pt>
    <dgm:pt modelId="{36A3A688-12CE-4459-89DC-F1FBD2870815}">
      <dgm:prSet phldrT="[Text]" custT="1"/>
      <dgm:spPr/>
      <dgm:t>
        <a:bodyPr/>
        <a:lstStyle/>
        <a:p>
          <a:r>
            <a:rPr lang="en-US" sz="1400" dirty="0" smtClean="0">
              <a:latin typeface="Arial" pitchFamily="34" charset="0"/>
              <a:cs typeface="Arial" pitchFamily="34" charset="0"/>
            </a:rPr>
            <a:t>                            </a:t>
          </a:r>
          <a:r>
            <a:rPr lang="en-US" sz="1400" b="1" dirty="0" smtClean="0">
              <a:latin typeface="Arial" pitchFamily="34" charset="0"/>
              <a:cs typeface="Arial" pitchFamily="34" charset="0"/>
            </a:rPr>
            <a:t>UI components</a:t>
          </a:r>
        </a:p>
        <a:p>
          <a:r>
            <a:rPr lang="en-US" sz="1400" b="1" dirty="0" smtClean="0">
              <a:latin typeface="Arial" pitchFamily="34" charset="0"/>
              <a:cs typeface="Arial" pitchFamily="34" charset="0"/>
            </a:rPr>
            <a:t>Presentation Logic Components</a:t>
          </a:r>
          <a:endParaRPr lang="en-US" sz="1400" b="1" dirty="0">
            <a:latin typeface="Arial" pitchFamily="34" charset="0"/>
            <a:cs typeface="Arial" pitchFamily="34" charset="0"/>
          </a:endParaRPr>
        </a:p>
      </dgm:t>
    </dgm:pt>
    <dgm:pt modelId="{3C02AE66-4F75-4677-8129-C5CAA72E2313}" type="parTrans" cxnId="{3DDDC925-4A34-443F-889F-0FD91BA42E8E}">
      <dgm:prSet/>
      <dgm:spPr/>
      <dgm:t>
        <a:bodyPr/>
        <a:lstStyle/>
        <a:p>
          <a:endParaRPr lang="en-US"/>
        </a:p>
      </dgm:t>
    </dgm:pt>
    <dgm:pt modelId="{9664C386-EE81-42E6-BEF8-B0ED44074733}" type="sibTrans" cxnId="{3DDDC925-4A34-443F-889F-0FD91BA42E8E}">
      <dgm:prSet/>
      <dgm:spPr/>
      <dgm:t>
        <a:bodyPr/>
        <a:lstStyle/>
        <a:p>
          <a:endParaRPr lang="en-US"/>
        </a:p>
      </dgm:t>
    </dgm:pt>
    <dgm:pt modelId="{02F4BABA-1901-40FB-8BB0-6D8751205691}">
      <dgm:prSet phldrT="[Text]" custT="1"/>
      <dgm:spPr/>
      <dgm:t>
        <a:bodyPr/>
        <a:lstStyle/>
        <a:p>
          <a:r>
            <a:rPr lang="en-US" sz="1800" b="1" dirty="0" smtClean="0">
              <a:latin typeface="Arial" pitchFamily="34" charset="0"/>
              <a:cs typeface="Arial" pitchFamily="34" charset="0"/>
            </a:rPr>
            <a:t>                             </a:t>
          </a:r>
          <a:r>
            <a:rPr lang="en-US" sz="1400" b="1" dirty="0" smtClean="0">
              <a:latin typeface="Arial" pitchFamily="34" charset="0"/>
              <a:cs typeface="Arial" pitchFamily="34" charset="0"/>
            </a:rPr>
            <a:t>Application Facade</a:t>
          </a:r>
        </a:p>
        <a:p>
          <a:r>
            <a:rPr lang="en-US" sz="1400" b="1" dirty="0" smtClean="0">
              <a:latin typeface="Arial" pitchFamily="34" charset="0"/>
              <a:cs typeface="Arial" pitchFamily="34" charset="0"/>
            </a:rPr>
            <a:t>Business Workflows</a:t>
          </a:r>
          <a:endParaRPr lang="en-US" sz="1400" b="1" dirty="0">
            <a:latin typeface="Arial" pitchFamily="34" charset="0"/>
            <a:cs typeface="Arial" pitchFamily="34" charset="0"/>
          </a:endParaRPr>
        </a:p>
      </dgm:t>
    </dgm:pt>
    <dgm:pt modelId="{CE74429C-575A-4CCF-9E28-9359D2F1CD0F}" type="parTrans" cxnId="{D7B05C91-C720-494F-A920-21EED5142788}">
      <dgm:prSet/>
      <dgm:spPr/>
      <dgm:t>
        <a:bodyPr/>
        <a:lstStyle/>
        <a:p>
          <a:endParaRPr lang="en-US"/>
        </a:p>
      </dgm:t>
    </dgm:pt>
    <dgm:pt modelId="{57F200B3-FA67-40CD-804C-EC10503671F1}" type="sibTrans" cxnId="{D7B05C91-C720-494F-A920-21EED5142788}">
      <dgm:prSet/>
      <dgm:spPr/>
      <dgm:t>
        <a:bodyPr/>
        <a:lstStyle/>
        <a:p>
          <a:endParaRPr lang="en-US"/>
        </a:p>
      </dgm:t>
    </dgm:pt>
    <dgm:pt modelId="{0A07E1B0-8F31-4F9D-98F1-44021F43C60E}">
      <dgm:prSet phldrT="[Text]" custT="1"/>
      <dgm:spPr/>
      <dgm:t>
        <a:bodyPr/>
        <a:lstStyle/>
        <a:p>
          <a:r>
            <a:rPr lang="en-US" sz="1400" b="1" dirty="0" smtClean="0">
              <a:latin typeface="Arial" pitchFamily="34" charset="0"/>
              <a:cs typeface="Arial" pitchFamily="34" charset="0"/>
            </a:rPr>
            <a:t>                              Data Helpers/Utilities</a:t>
          </a:r>
        </a:p>
        <a:p>
          <a:r>
            <a:rPr lang="en-US" sz="1400" b="1" dirty="0" smtClean="0">
              <a:latin typeface="Arial" pitchFamily="34" charset="0"/>
              <a:cs typeface="Arial" pitchFamily="34" charset="0"/>
            </a:rPr>
            <a:t>           Data Access  Components</a:t>
          </a:r>
        </a:p>
        <a:p>
          <a:endParaRPr lang="en-US" sz="1200" dirty="0"/>
        </a:p>
      </dgm:t>
    </dgm:pt>
    <dgm:pt modelId="{4E8E34DA-F773-413C-A59B-61085F267ACA}" type="parTrans" cxnId="{55A0B42F-D00C-46CF-88B4-8EBBE019BF82}">
      <dgm:prSet/>
      <dgm:spPr/>
      <dgm:t>
        <a:bodyPr/>
        <a:lstStyle/>
        <a:p>
          <a:endParaRPr lang="en-US"/>
        </a:p>
      </dgm:t>
    </dgm:pt>
    <dgm:pt modelId="{61310032-D1F5-48D4-8BA4-9847F7D67C2A}" type="sibTrans" cxnId="{55A0B42F-D00C-46CF-88B4-8EBBE019BF82}">
      <dgm:prSet/>
      <dgm:spPr/>
      <dgm:t>
        <a:bodyPr/>
        <a:lstStyle/>
        <a:p>
          <a:endParaRPr lang="en-US"/>
        </a:p>
      </dgm:t>
    </dgm:pt>
    <dgm:pt modelId="{C0EE6A35-465E-4076-AB8B-D259A7DA10F9}">
      <dgm:prSet custT="1"/>
      <dgm:spPr/>
      <dgm:t>
        <a:bodyPr/>
        <a:lstStyle/>
        <a:p>
          <a:r>
            <a:rPr lang="en-US" sz="1400" b="1" dirty="0" smtClean="0">
              <a:latin typeface="Arial" pitchFamily="34" charset="0"/>
              <a:cs typeface="Arial" pitchFamily="34" charset="0"/>
            </a:rPr>
            <a:t>                           Local Data and Cache</a:t>
          </a:r>
          <a:endParaRPr lang="en-US" sz="1400" b="1" dirty="0">
            <a:latin typeface="Arial" pitchFamily="34" charset="0"/>
            <a:cs typeface="Arial" pitchFamily="34" charset="0"/>
          </a:endParaRPr>
        </a:p>
      </dgm:t>
    </dgm:pt>
    <dgm:pt modelId="{3375CD49-167D-4F1B-AD97-29B8CC3B47B1}" type="parTrans" cxnId="{44480513-FB32-490D-8B6B-0B5FB4FE7C92}">
      <dgm:prSet/>
      <dgm:spPr/>
      <dgm:t>
        <a:bodyPr/>
        <a:lstStyle/>
        <a:p>
          <a:endParaRPr lang="en-US"/>
        </a:p>
      </dgm:t>
    </dgm:pt>
    <dgm:pt modelId="{B748EC78-AE58-44EF-B011-92733C3EE6B4}" type="sibTrans" cxnId="{44480513-FB32-490D-8B6B-0B5FB4FE7C92}">
      <dgm:prSet/>
      <dgm:spPr/>
      <dgm:t>
        <a:bodyPr/>
        <a:lstStyle/>
        <a:p>
          <a:endParaRPr lang="en-US"/>
        </a:p>
      </dgm:t>
    </dgm:pt>
    <dgm:pt modelId="{7BBB98AE-CF99-4B41-945C-3A10614461C2}">
      <dgm:prSet custT="1"/>
      <dgm:spPr/>
      <dgm:t>
        <a:bodyPr/>
        <a:lstStyle/>
        <a:p>
          <a:r>
            <a:rPr lang="en-US" sz="1400" dirty="0" smtClean="0">
              <a:latin typeface="Arial" pitchFamily="34" charset="0"/>
              <a:cs typeface="Arial" pitchFamily="34" charset="0"/>
            </a:rPr>
            <a:t>                                              </a:t>
          </a:r>
          <a:r>
            <a:rPr lang="en-US" sz="1400" b="1" dirty="0" smtClean="0">
              <a:latin typeface="Arial" pitchFamily="34" charset="0"/>
              <a:cs typeface="Arial" pitchFamily="34" charset="0"/>
            </a:rPr>
            <a:t>Data Source &amp;</a:t>
          </a:r>
        </a:p>
        <a:p>
          <a:r>
            <a:rPr lang="en-US" sz="1400" b="1" dirty="0" smtClean="0">
              <a:latin typeface="Arial" pitchFamily="34" charset="0"/>
              <a:cs typeface="Arial" pitchFamily="34" charset="0"/>
            </a:rPr>
            <a:t>			  Services</a:t>
          </a:r>
          <a:endParaRPr lang="en-US" sz="1400" b="1" dirty="0">
            <a:latin typeface="Arial" pitchFamily="34" charset="0"/>
            <a:cs typeface="Arial" pitchFamily="34" charset="0"/>
          </a:endParaRPr>
        </a:p>
      </dgm:t>
    </dgm:pt>
    <dgm:pt modelId="{827F37B9-1AE8-4647-B5DC-07DED4BBD0F3}" type="parTrans" cxnId="{53100A5D-5C9C-44C2-83D8-FB72FD955493}">
      <dgm:prSet/>
      <dgm:spPr/>
      <dgm:t>
        <a:bodyPr/>
        <a:lstStyle/>
        <a:p>
          <a:endParaRPr lang="en-US"/>
        </a:p>
      </dgm:t>
    </dgm:pt>
    <dgm:pt modelId="{94927478-B7E8-4BCC-972C-E10530BB9B1B}" type="sibTrans" cxnId="{53100A5D-5C9C-44C2-83D8-FB72FD955493}">
      <dgm:prSet/>
      <dgm:spPr/>
      <dgm:t>
        <a:bodyPr/>
        <a:lstStyle/>
        <a:p>
          <a:endParaRPr lang="en-US"/>
        </a:p>
      </dgm:t>
    </dgm:pt>
    <dgm:pt modelId="{7795C388-73A7-425F-BC34-6454C4044A29}" type="pres">
      <dgm:prSet presAssocID="{37511C56-CBFE-4B74-B0E7-9E777AE8423E}" presName="Name0" presStyleCnt="0">
        <dgm:presLayoutVars>
          <dgm:dir/>
          <dgm:animLvl val="lvl"/>
          <dgm:resizeHandles val="exact"/>
        </dgm:presLayoutVars>
      </dgm:prSet>
      <dgm:spPr/>
    </dgm:pt>
    <dgm:pt modelId="{D0DA6276-D5EC-47C0-B600-6B9AE0534965}" type="pres">
      <dgm:prSet presAssocID="{36A3A688-12CE-4459-89DC-F1FBD2870815}" presName="linNode" presStyleCnt="0"/>
      <dgm:spPr/>
    </dgm:pt>
    <dgm:pt modelId="{28E94DE3-E508-41C4-A5CD-71B37E7F171A}" type="pres">
      <dgm:prSet presAssocID="{36A3A688-12CE-4459-89DC-F1FBD2870815}" presName="parentText" presStyleLbl="node1" presStyleIdx="0" presStyleCnt="5" custScaleX="232240" custLinFactNeighborX="-14088" custLinFactNeighborY="-229">
        <dgm:presLayoutVars>
          <dgm:chMax val="1"/>
          <dgm:bulletEnabled val="1"/>
        </dgm:presLayoutVars>
      </dgm:prSet>
      <dgm:spPr/>
      <dgm:t>
        <a:bodyPr/>
        <a:lstStyle/>
        <a:p>
          <a:endParaRPr lang="en-US"/>
        </a:p>
      </dgm:t>
    </dgm:pt>
    <dgm:pt modelId="{072D8BF9-CAD8-497C-A074-4FA1095BBEA7}" type="pres">
      <dgm:prSet presAssocID="{9664C386-EE81-42E6-BEF8-B0ED44074733}" presName="sp" presStyleCnt="0"/>
      <dgm:spPr/>
    </dgm:pt>
    <dgm:pt modelId="{9DB3889E-3D9F-438E-BF92-7887C86F4F2F}" type="pres">
      <dgm:prSet presAssocID="{02F4BABA-1901-40FB-8BB0-6D8751205691}" presName="linNode" presStyleCnt="0"/>
      <dgm:spPr/>
    </dgm:pt>
    <dgm:pt modelId="{F9A8FE42-C691-4B2D-A2CC-3A1C28F5C5EC}" type="pres">
      <dgm:prSet presAssocID="{02F4BABA-1901-40FB-8BB0-6D8751205691}" presName="parentText" presStyleLbl="node1" presStyleIdx="1" presStyleCnt="5" custScaleX="232241" custLinFactNeighborX="-14088" custLinFactNeighborY="-2714">
        <dgm:presLayoutVars>
          <dgm:chMax val="1"/>
          <dgm:bulletEnabled val="1"/>
        </dgm:presLayoutVars>
      </dgm:prSet>
      <dgm:spPr/>
      <dgm:t>
        <a:bodyPr/>
        <a:lstStyle/>
        <a:p>
          <a:endParaRPr lang="en-US"/>
        </a:p>
      </dgm:t>
    </dgm:pt>
    <dgm:pt modelId="{CED867CB-B2D2-4740-B679-0D82A40219F2}" type="pres">
      <dgm:prSet presAssocID="{57F200B3-FA67-40CD-804C-EC10503671F1}" presName="sp" presStyleCnt="0"/>
      <dgm:spPr/>
    </dgm:pt>
    <dgm:pt modelId="{4E8E9661-42DB-4E44-B7B4-BBC025D641E5}" type="pres">
      <dgm:prSet presAssocID="{0A07E1B0-8F31-4F9D-98F1-44021F43C60E}" presName="linNode" presStyleCnt="0"/>
      <dgm:spPr/>
    </dgm:pt>
    <dgm:pt modelId="{3A0CE807-3A45-4A12-B6F7-0BDD9DA4721D}" type="pres">
      <dgm:prSet presAssocID="{0A07E1B0-8F31-4F9D-98F1-44021F43C60E}" presName="parentText" presStyleLbl="node1" presStyleIdx="2" presStyleCnt="5" custScaleX="232242" custLinFactNeighborX="-14088" custLinFactNeighborY="-5200">
        <dgm:presLayoutVars>
          <dgm:chMax val="1"/>
          <dgm:bulletEnabled val="1"/>
        </dgm:presLayoutVars>
      </dgm:prSet>
      <dgm:spPr/>
      <dgm:t>
        <a:bodyPr/>
        <a:lstStyle/>
        <a:p>
          <a:endParaRPr lang="en-US"/>
        </a:p>
      </dgm:t>
    </dgm:pt>
    <dgm:pt modelId="{BCE545EA-287B-4FF8-8896-94F09EA0CE43}" type="pres">
      <dgm:prSet presAssocID="{61310032-D1F5-48D4-8BA4-9847F7D67C2A}" presName="sp" presStyleCnt="0"/>
      <dgm:spPr/>
    </dgm:pt>
    <dgm:pt modelId="{BA41C4BC-0E4B-4877-84D0-B68FBA96803F}" type="pres">
      <dgm:prSet presAssocID="{C0EE6A35-465E-4076-AB8B-D259A7DA10F9}" presName="linNode" presStyleCnt="0"/>
      <dgm:spPr/>
    </dgm:pt>
    <dgm:pt modelId="{644695F4-D0FC-4D88-B2FE-EA1BAFA46E42}" type="pres">
      <dgm:prSet presAssocID="{C0EE6A35-465E-4076-AB8B-D259A7DA10F9}" presName="parentText" presStyleLbl="node1" presStyleIdx="3" presStyleCnt="5" custScaleX="232241" custLinFactNeighborX="-14088" custLinFactNeighborY="-7686">
        <dgm:presLayoutVars>
          <dgm:chMax val="1"/>
          <dgm:bulletEnabled val="1"/>
        </dgm:presLayoutVars>
      </dgm:prSet>
      <dgm:spPr/>
      <dgm:t>
        <a:bodyPr/>
        <a:lstStyle/>
        <a:p>
          <a:endParaRPr lang="en-US"/>
        </a:p>
      </dgm:t>
    </dgm:pt>
    <dgm:pt modelId="{B37AEF05-2A21-4CE0-8E75-F09D0BB13C8E}" type="pres">
      <dgm:prSet presAssocID="{B748EC78-AE58-44EF-B011-92733C3EE6B4}" presName="sp" presStyleCnt="0"/>
      <dgm:spPr/>
    </dgm:pt>
    <dgm:pt modelId="{A49FB346-2943-48E9-A779-7BF11AC9FCEC}" type="pres">
      <dgm:prSet presAssocID="{7BBB98AE-CF99-4B41-945C-3A10614461C2}" presName="linNode" presStyleCnt="0"/>
      <dgm:spPr/>
    </dgm:pt>
    <dgm:pt modelId="{240D2495-6262-48CE-A279-A276E8ABE713}" type="pres">
      <dgm:prSet presAssocID="{7BBB98AE-CF99-4B41-945C-3A10614461C2}" presName="parentText" presStyleLbl="node1" presStyleIdx="4" presStyleCnt="5" custScaleX="232241" custLinFactNeighborX="22769" custLinFactNeighborY="-2286">
        <dgm:presLayoutVars>
          <dgm:chMax val="1"/>
          <dgm:bulletEnabled val="1"/>
        </dgm:presLayoutVars>
      </dgm:prSet>
      <dgm:spPr/>
      <dgm:t>
        <a:bodyPr/>
        <a:lstStyle/>
        <a:p>
          <a:endParaRPr lang="en-US"/>
        </a:p>
      </dgm:t>
    </dgm:pt>
  </dgm:ptLst>
  <dgm:cxnLst>
    <dgm:cxn modelId="{53100A5D-5C9C-44C2-83D8-FB72FD955493}" srcId="{37511C56-CBFE-4B74-B0E7-9E777AE8423E}" destId="{7BBB98AE-CF99-4B41-945C-3A10614461C2}" srcOrd="4" destOrd="0" parTransId="{827F37B9-1AE8-4647-B5DC-07DED4BBD0F3}" sibTransId="{94927478-B7E8-4BCC-972C-E10530BB9B1B}"/>
    <dgm:cxn modelId="{EDC3A69F-DC48-425E-BCF5-3EEB650388CE}" type="presOf" srcId="{37511C56-CBFE-4B74-B0E7-9E777AE8423E}" destId="{7795C388-73A7-425F-BC34-6454C4044A29}" srcOrd="0" destOrd="0" presId="urn:microsoft.com/office/officeart/2005/8/layout/vList5"/>
    <dgm:cxn modelId="{6ACD5EC0-2E24-4631-A397-DB84B3B04CB7}" type="presOf" srcId="{0A07E1B0-8F31-4F9D-98F1-44021F43C60E}" destId="{3A0CE807-3A45-4A12-B6F7-0BDD9DA4721D}" srcOrd="0" destOrd="0" presId="urn:microsoft.com/office/officeart/2005/8/layout/vList5"/>
    <dgm:cxn modelId="{5CABD2B8-FF96-46EC-AD02-1790FC87E7BC}" type="presOf" srcId="{C0EE6A35-465E-4076-AB8B-D259A7DA10F9}" destId="{644695F4-D0FC-4D88-B2FE-EA1BAFA46E42}" srcOrd="0" destOrd="0" presId="urn:microsoft.com/office/officeart/2005/8/layout/vList5"/>
    <dgm:cxn modelId="{853444FD-2311-4C0A-B915-F912D0614D85}" type="presOf" srcId="{36A3A688-12CE-4459-89DC-F1FBD2870815}" destId="{28E94DE3-E508-41C4-A5CD-71B37E7F171A}" srcOrd="0" destOrd="0" presId="urn:microsoft.com/office/officeart/2005/8/layout/vList5"/>
    <dgm:cxn modelId="{44480513-FB32-490D-8B6B-0B5FB4FE7C92}" srcId="{37511C56-CBFE-4B74-B0E7-9E777AE8423E}" destId="{C0EE6A35-465E-4076-AB8B-D259A7DA10F9}" srcOrd="3" destOrd="0" parTransId="{3375CD49-167D-4F1B-AD97-29B8CC3B47B1}" sibTransId="{B748EC78-AE58-44EF-B011-92733C3EE6B4}"/>
    <dgm:cxn modelId="{D7B05C91-C720-494F-A920-21EED5142788}" srcId="{37511C56-CBFE-4B74-B0E7-9E777AE8423E}" destId="{02F4BABA-1901-40FB-8BB0-6D8751205691}" srcOrd="1" destOrd="0" parTransId="{CE74429C-575A-4CCF-9E28-9359D2F1CD0F}" sibTransId="{57F200B3-FA67-40CD-804C-EC10503671F1}"/>
    <dgm:cxn modelId="{3A2EFF21-C686-4265-ADF0-1A06F0689B5E}" type="presOf" srcId="{02F4BABA-1901-40FB-8BB0-6D8751205691}" destId="{F9A8FE42-C691-4B2D-A2CC-3A1C28F5C5EC}" srcOrd="0" destOrd="0" presId="urn:microsoft.com/office/officeart/2005/8/layout/vList5"/>
    <dgm:cxn modelId="{3DDDC925-4A34-443F-889F-0FD91BA42E8E}" srcId="{37511C56-CBFE-4B74-B0E7-9E777AE8423E}" destId="{36A3A688-12CE-4459-89DC-F1FBD2870815}" srcOrd="0" destOrd="0" parTransId="{3C02AE66-4F75-4677-8129-C5CAA72E2313}" sibTransId="{9664C386-EE81-42E6-BEF8-B0ED44074733}"/>
    <dgm:cxn modelId="{55A0B42F-D00C-46CF-88B4-8EBBE019BF82}" srcId="{37511C56-CBFE-4B74-B0E7-9E777AE8423E}" destId="{0A07E1B0-8F31-4F9D-98F1-44021F43C60E}" srcOrd="2" destOrd="0" parTransId="{4E8E34DA-F773-413C-A59B-61085F267ACA}" sibTransId="{61310032-D1F5-48D4-8BA4-9847F7D67C2A}"/>
    <dgm:cxn modelId="{A1650BCF-6A8E-4126-BFE3-46C6F714CF6D}" type="presOf" srcId="{7BBB98AE-CF99-4B41-945C-3A10614461C2}" destId="{240D2495-6262-48CE-A279-A276E8ABE713}" srcOrd="0" destOrd="0" presId="urn:microsoft.com/office/officeart/2005/8/layout/vList5"/>
    <dgm:cxn modelId="{7A874287-352F-4AF2-A6FE-EE870E218456}" type="presParOf" srcId="{7795C388-73A7-425F-BC34-6454C4044A29}" destId="{D0DA6276-D5EC-47C0-B600-6B9AE0534965}" srcOrd="0" destOrd="0" presId="urn:microsoft.com/office/officeart/2005/8/layout/vList5"/>
    <dgm:cxn modelId="{4990ED59-A415-44B4-9E53-5EE0942A23C9}" type="presParOf" srcId="{D0DA6276-D5EC-47C0-B600-6B9AE0534965}" destId="{28E94DE3-E508-41C4-A5CD-71B37E7F171A}" srcOrd="0" destOrd="0" presId="urn:microsoft.com/office/officeart/2005/8/layout/vList5"/>
    <dgm:cxn modelId="{F1EF6570-CD55-43C4-8885-BDAA26604866}" type="presParOf" srcId="{7795C388-73A7-425F-BC34-6454C4044A29}" destId="{072D8BF9-CAD8-497C-A074-4FA1095BBEA7}" srcOrd="1" destOrd="0" presId="urn:microsoft.com/office/officeart/2005/8/layout/vList5"/>
    <dgm:cxn modelId="{672C03B5-B0CF-46D5-8A52-E72677E46D3D}" type="presParOf" srcId="{7795C388-73A7-425F-BC34-6454C4044A29}" destId="{9DB3889E-3D9F-438E-BF92-7887C86F4F2F}" srcOrd="2" destOrd="0" presId="urn:microsoft.com/office/officeart/2005/8/layout/vList5"/>
    <dgm:cxn modelId="{C8899434-1B4F-4579-A4DA-D0D0844D326E}" type="presParOf" srcId="{9DB3889E-3D9F-438E-BF92-7887C86F4F2F}" destId="{F9A8FE42-C691-4B2D-A2CC-3A1C28F5C5EC}" srcOrd="0" destOrd="0" presId="urn:microsoft.com/office/officeart/2005/8/layout/vList5"/>
    <dgm:cxn modelId="{775C6338-9A4C-46E9-A8F5-801D962DDCAE}" type="presParOf" srcId="{7795C388-73A7-425F-BC34-6454C4044A29}" destId="{CED867CB-B2D2-4740-B679-0D82A40219F2}" srcOrd="3" destOrd="0" presId="urn:microsoft.com/office/officeart/2005/8/layout/vList5"/>
    <dgm:cxn modelId="{81A071E0-2261-4858-9A79-D315731AA0D2}" type="presParOf" srcId="{7795C388-73A7-425F-BC34-6454C4044A29}" destId="{4E8E9661-42DB-4E44-B7B4-BBC025D641E5}" srcOrd="4" destOrd="0" presId="urn:microsoft.com/office/officeart/2005/8/layout/vList5"/>
    <dgm:cxn modelId="{9A9BD8D6-18BA-4A14-B263-8C7510C2A4E1}" type="presParOf" srcId="{4E8E9661-42DB-4E44-B7B4-BBC025D641E5}" destId="{3A0CE807-3A45-4A12-B6F7-0BDD9DA4721D}" srcOrd="0" destOrd="0" presId="urn:microsoft.com/office/officeart/2005/8/layout/vList5"/>
    <dgm:cxn modelId="{9BACE681-1C1A-4EF2-984A-7B29C5EDD37B}" type="presParOf" srcId="{7795C388-73A7-425F-BC34-6454C4044A29}" destId="{BCE545EA-287B-4FF8-8896-94F09EA0CE43}" srcOrd="5" destOrd="0" presId="urn:microsoft.com/office/officeart/2005/8/layout/vList5"/>
    <dgm:cxn modelId="{4490BC8A-476F-486C-9557-71F222F9F5F4}" type="presParOf" srcId="{7795C388-73A7-425F-BC34-6454C4044A29}" destId="{BA41C4BC-0E4B-4877-84D0-B68FBA96803F}" srcOrd="6" destOrd="0" presId="urn:microsoft.com/office/officeart/2005/8/layout/vList5"/>
    <dgm:cxn modelId="{AC00C441-4A9A-4AA1-879D-26E812D4D2BC}" type="presParOf" srcId="{BA41C4BC-0E4B-4877-84D0-B68FBA96803F}" destId="{644695F4-D0FC-4D88-B2FE-EA1BAFA46E42}" srcOrd="0" destOrd="0" presId="urn:microsoft.com/office/officeart/2005/8/layout/vList5"/>
    <dgm:cxn modelId="{3043089A-B72F-4551-8340-A494D30E20B4}" type="presParOf" srcId="{7795C388-73A7-425F-BC34-6454C4044A29}" destId="{B37AEF05-2A21-4CE0-8E75-F09D0BB13C8E}" srcOrd="7" destOrd="0" presId="urn:microsoft.com/office/officeart/2005/8/layout/vList5"/>
    <dgm:cxn modelId="{7B5036F2-32B6-481E-8632-4793A077D609}" type="presParOf" srcId="{7795C388-73A7-425F-BC34-6454C4044A29}" destId="{A49FB346-2943-48E9-A779-7BF11AC9FCEC}" srcOrd="8" destOrd="0" presId="urn:microsoft.com/office/officeart/2005/8/layout/vList5"/>
    <dgm:cxn modelId="{F366241D-3FCB-4D23-8541-C5922C6371DF}" type="presParOf" srcId="{A49FB346-2943-48E9-A779-7BF11AC9FCEC}" destId="{240D2495-6262-48CE-A279-A276E8ABE713}" srcOrd="0"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D4C1DD-229D-45EC-B234-65529DE7BDF6}" type="doc">
      <dgm:prSet loTypeId="urn:microsoft.com/office/officeart/2005/8/layout/vList3#2" loCatId="list" qsTypeId="urn:microsoft.com/office/officeart/2005/8/quickstyle/simple1" qsCatId="simple" csTypeId="urn:microsoft.com/office/officeart/2005/8/colors/accent1_2" csCatId="accent1" phldr="1"/>
      <dgm:spPr/>
      <dgm:t>
        <a:bodyPr/>
        <a:lstStyle/>
        <a:p>
          <a:endParaRPr lang="en-US"/>
        </a:p>
      </dgm:t>
    </dgm:pt>
    <dgm:pt modelId="{B1BA9017-26E9-4C5F-8BB7-D70AC789A4CE}">
      <dgm:prSet phldrT="[Text]"/>
      <dgm:spPr/>
      <dgm:t>
        <a:bodyPr/>
        <a:lstStyle/>
        <a:p>
          <a:r>
            <a:rPr lang="en-US" b="1" dirty="0" err="1" smtClean="0">
              <a:latin typeface="Arial" pitchFamily="34" charset="0"/>
              <a:cs typeface="Arial" pitchFamily="34" charset="0"/>
            </a:rPr>
            <a:t>iPhone</a:t>
          </a:r>
          <a:endParaRPr lang="en-US" b="1" dirty="0">
            <a:latin typeface="Arial" pitchFamily="34" charset="0"/>
            <a:cs typeface="Arial" pitchFamily="34" charset="0"/>
          </a:endParaRPr>
        </a:p>
      </dgm:t>
    </dgm:pt>
    <dgm:pt modelId="{73152FF1-1C7E-4809-946A-C7B1EB91FDB5}" type="parTrans" cxnId="{D1B2BF06-FE1B-47CE-AC05-F4760F2F17A9}">
      <dgm:prSet/>
      <dgm:spPr/>
      <dgm:t>
        <a:bodyPr/>
        <a:lstStyle/>
        <a:p>
          <a:endParaRPr lang="en-US"/>
        </a:p>
      </dgm:t>
    </dgm:pt>
    <dgm:pt modelId="{966E9DB0-226D-446C-82A9-FDB5606F6DC4}" type="sibTrans" cxnId="{D1B2BF06-FE1B-47CE-AC05-F4760F2F17A9}">
      <dgm:prSet/>
      <dgm:spPr/>
      <dgm:t>
        <a:bodyPr/>
        <a:lstStyle/>
        <a:p>
          <a:endParaRPr lang="en-US"/>
        </a:p>
      </dgm:t>
    </dgm:pt>
    <dgm:pt modelId="{A81BC258-E692-4BE4-953C-345E0BCBAC56}">
      <dgm:prSet phldrT="[Text]"/>
      <dgm:spPr/>
      <dgm:t>
        <a:bodyPr/>
        <a:lstStyle/>
        <a:p>
          <a:r>
            <a:rPr lang="en-US" b="1" dirty="0" smtClean="0">
              <a:latin typeface="Arial" pitchFamily="34" charset="0"/>
              <a:cs typeface="Arial" pitchFamily="34" charset="0"/>
            </a:rPr>
            <a:t>Android</a:t>
          </a:r>
          <a:endParaRPr lang="en-US" b="1" dirty="0">
            <a:latin typeface="Arial" pitchFamily="34" charset="0"/>
            <a:cs typeface="Arial" pitchFamily="34" charset="0"/>
          </a:endParaRPr>
        </a:p>
      </dgm:t>
    </dgm:pt>
    <dgm:pt modelId="{DA97CF7F-E459-438C-A151-D2BA82F0A5E8}" type="parTrans" cxnId="{96E68DD5-1D31-4CAB-A0B0-1A1B89063A2A}">
      <dgm:prSet/>
      <dgm:spPr/>
      <dgm:t>
        <a:bodyPr/>
        <a:lstStyle/>
        <a:p>
          <a:endParaRPr lang="en-US"/>
        </a:p>
      </dgm:t>
    </dgm:pt>
    <dgm:pt modelId="{CBDBC70E-BB73-4777-AB39-7AC692837934}" type="sibTrans" cxnId="{96E68DD5-1D31-4CAB-A0B0-1A1B89063A2A}">
      <dgm:prSet/>
      <dgm:spPr/>
      <dgm:t>
        <a:bodyPr/>
        <a:lstStyle/>
        <a:p>
          <a:endParaRPr lang="en-US"/>
        </a:p>
      </dgm:t>
    </dgm:pt>
    <dgm:pt modelId="{F04FE2F9-B4E3-4ED3-AC54-D07E550624C8}">
      <dgm:prSet phldrT="[Text]"/>
      <dgm:spPr/>
      <dgm:t>
        <a:bodyPr/>
        <a:lstStyle/>
        <a:p>
          <a:r>
            <a:rPr lang="en-US" b="1" dirty="0" smtClean="0">
              <a:latin typeface="Arial" pitchFamily="34" charset="0"/>
              <a:cs typeface="Arial" pitchFamily="34" charset="0"/>
            </a:rPr>
            <a:t>Window Phone</a:t>
          </a:r>
          <a:endParaRPr lang="en-US" b="1" dirty="0">
            <a:latin typeface="Arial" pitchFamily="34" charset="0"/>
            <a:cs typeface="Arial" pitchFamily="34" charset="0"/>
          </a:endParaRPr>
        </a:p>
      </dgm:t>
    </dgm:pt>
    <dgm:pt modelId="{33B8AE31-7EC0-4033-914F-AE31AF6D6E01}" type="parTrans" cxnId="{8CAA0A80-BAD9-4802-8874-D77BC6F03FBE}">
      <dgm:prSet/>
      <dgm:spPr/>
      <dgm:t>
        <a:bodyPr/>
        <a:lstStyle/>
        <a:p>
          <a:endParaRPr lang="en-US"/>
        </a:p>
      </dgm:t>
    </dgm:pt>
    <dgm:pt modelId="{8BDA0812-43FF-4B0A-B372-6B5E9D7D15E7}" type="sibTrans" cxnId="{8CAA0A80-BAD9-4802-8874-D77BC6F03FBE}">
      <dgm:prSet/>
      <dgm:spPr/>
      <dgm:t>
        <a:bodyPr/>
        <a:lstStyle/>
        <a:p>
          <a:endParaRPr lang="en-US"/>
        </a:p>
      </dgm:t>
    </dgm:pt>
    <dgm:pt modelId="{433DE21C-C0EC-49F4-8496-25D320F2F4B9}">
      <dgm:prSet phldrT="[Text]"/>
      <dgm:spPr/>
      <dgm:t>
        <a:bodyPr/>
        <a:lstStyle/>
        <a:p>
          <a:r>
            <a:rPr lang="en-US" b="1" dirty="0" smtClean="0">
              <a:latin typeface="Arial" pitchFamily="34" charset="0"/>
              <a:cs typeface="Arial" pitchFamily="34" charset="0"/>
            </a:rPr>
            <a:t>BlackBerry RIM</a:t>
          </a:r>
          <a:endParaRPr lang="en-US" b="1" dirty="0">
            <a:latin typeface="Arial" pitchFamily="34" charset="0"/>
            <a:cs typeface="Arial" pitchFamily="34" charset="0"/>
          </a:endParaRPr>
        </a:p>
      </dgm:t>
    </dgm:pt>
    <dgm:pt modelId="{C1469D75-D7BA-4B85-AED4-EFB5D9AD8547}" type="parTrans" cxnId="{4E92876B-D696-400B-879B-B61FD22CF6C7}">
      <dgm:prSet/>
      <dgm:spPr/>
      <dgm:t>
        <a:bodyPr/>
        <a:lstStyle/>
        <a:p>
          <a:endParaRPr lang="en-US"/>
        </a:p>
      </dgm:t>
    </dgm:pt>
    <dgm:pt modelId="{A489D45D-BE0C-49C4-A424-FBFE53C65D55}" type="sibTrans" cxnId="{4E92876B-D696-400B-879B-B61FD22CF6C7}">
      <dgm:prSet/>
      <dgm:spPr/>
      <dgm:t>
        <a:bodyPr/>
        <a:lstStyle/>
        <a:p>
          <a:endParaRPr lang="en-US"/>
        </a:p>
      </dgm:t>
    </dgm:pt>
    <dgm:pt modelId="{2045AD63-007C-4063-AD30-81ECC1D29A45}">
      <dgm:prSet phldrT="[Text]"/>
      <dgm:spPr/>
      <dgm:t>
        <a:bodyPr/>
        <a:lstStyle/>
        <a:p>
          <a:r>
            <a:rPr lang="en-US" b="1" dirty="0" smtClean="0">
              <a:latin typeface="Arial" pitchFamily="34" charset="0"/>
              <a:cs typeface="Arial" pitchFamily="34" charset="0"/>
            </a:rPr>
            <a:t>Linux</a:t>
          </a:r>
          <a:endParaRPr lang="en-US" b="1" dirty="0">
            <a:latin typeface="Arial" pitchFamily="34" charset="0"/>
            <a:cs typeface="Arial" pitchFamily="34" charset="0"/>
          </a:endParaRPr>
        </a:p>
      </dgm:t>
    </dgm:pt>
    <dgm:pt modelId="{9FA9F240-68EA-43C5-8C7D-D0C0837B90FD}" type="parTrans" cxnId="{264D62AA-416F-48CE-984B-7EA5888E1D79}">
      <dgm:prSet/>
      <dgm:spPr/>
      <dgm:t>
        <a:bodyPr/>
        <a:lstStyle/>
        <a:p>
          <a:endParaRPr lang="en-US"/>
        </a:p>
      </dgm:t>
    </dgm:pt>
    <dgm:pt modelId="{E52F870F-797C-4E42-8FCC-143BE1C4A7E9}" type="sibTrans" cxnId="{264D62AA-416F-48CE-984B-7EA5888E1D79}">
      <dgm:prSet/>
      <dgm:spPr/>
      <dgm:t>
        <a:bodyPr/>
        <a:lstStyle/>
        <a:p>
          <a:endParaRPr lang="en-US"/>
        </a:p>
      </dgm:t>
    </dgm:pt>
    <dgm:pt modelId="{7D145133-2F33-46F3-892C-2CB4BFC05FD6}">
      <dgm:prSet phldrT="[Text]"/>
      <dgm:spPr/>
      <dgm:t>
        <a:bodyPr/>
        <a:lstStyle/>
        <a:p>
          <a:r>
            <a:rPr lang="en-US" b="1" dirty="0" smtClean="0">
              <a:latin typeface="Arial" pitchFamily="34" charset="0"/>
              <a:cs typeface="Arial" pitchFamily="34" charset="0"/>
            </a:rPr>
            <a:t>BREW</a:t>
          </a:r>
          <a:endParaRPr lang="en-US" b="1" dirty="0">
            <a:latin typeface="Arial" pitchFamily="34" charset="0"/>
            <a:cs typeface="Arial" pitchFamily="34" charset="0"/>
          </a:endParaRPr>
        </a:p>
      </dgm:t>
    </dgm:pt>
    <dgm:pt modelId="{AD11A4CE-A0C5-4E4A-A8E0-62FA9F38D58B}" type="parTrans" cxnId="{9C1A750B-34DF-420F-B440-B73B197D84FE}">
      <dgm:prSet/>
      <dgm:spPr/>
      <dgm:t>
        <a:bodyPr/>
        <a:lstStyle/>
        <a:p>
          <a:endParaRPr lang="en-US"/>
        </a:p>
      </dgm:t>
    </dgm:pt>
    <dgm:pt modelId="{223C61F0-910F-4DEA-9825-8B3D54123253}" type="sibTrans" cxnId="{9C1A750B-34DF-420F-B440-B73B197D84FE}">
      <dgm:prSet/>
      <dgm:spPr/>
      <dgm:t>
        <a:bodyPr/>
        <a:lstStyle/>
        <a:p>
          <a:endParaRPr lang="en-US"/>
        </a:p>
      </dgm:t>
    </dgm:pt>
    <dgm:pt modelId="{727D82FA-EBBB-46AB-ABD1-CC25AEB60918}">
      <dgm:prSet phldrT="[Text]"/>
      <dgm:spPr/>
      <dgm:t>
        <a:bodyPr/>
        <a:lstStyle/>
        <a:p>
          <a:r>
            <a:rPr lang="en-US" b="1" dirty="0" err="1" smtClean="0">
              <a:latin typeface="Arial" pitchFamily="34" charset="0"/>
              <a:cs typeface="Arial" pitchFamily="34" charset="0"/>
            </a:rPr>
            <a:t>Tizen</a:t>
          </a:r>
          <a:endParaRPr lang="en-US" b="1" dirty="0">
            <a:latin typeface="Arial" pitchFamily="34" charset="0"/>
            <a:cs typeface="Arial" pitchFamily="34" charset="0"/>
          </a:endParaRPr>
        </a:p>
      </dgm:t>
    </dgm:pt>
    <dgm:pt modelId="{B5F5D7A4-62AD-4896-80E8-EE730FA9419E}" type="parTrans" cxnId="{8649E68E-0A78-4865-A71B-9369B6387C21}">
      <dgm:prSet/>
      <dgm:spPr/>
      <dgm:t>
        <a:bodyPr/>
        <a:lstStyle/>
        <a:p>
          <a:endParaRPr lang="en-US"/>
        </a:p>
      </dgm:t>
    </dgm:pt>
    <dgm:pt modelId="{B5AC5E96-26EF-4095-92D0-A629919DE8F6}" type="sibTrans" cxnId="{8649E68E-0A78-4865-A71B-9369B6387C21}">
      <dgm:prSet/>
      <dgm:spPr/>
      <dgm:t>
        <a:bodyPr/>
        <a:lstStyle/>
        <a:p>
          <a:endParaRPr lang="en-US"/>
        </a:p>
      </dgm:t>
    </dgm:pt>
    <dgm:pt modelId="{D72D7391-8255-420E-A566-5A4BE78830A7}">
      <dgm:prSet phldrT="[Text]"/>
      <dgm:spPr/>
      <dgm:t>
        <a:bodyPr/>
        <a:lstStyle/>
        <a:p>
          <a:r>
            <a:rPr lang="en-US" b="1" dirty="0" err="1" smtClean="0">
              <a:latin typeface="Arial" pitchFamily="34" charset="0"/>
              <a:cs typeface="Arial" pitchFamily="34" charset="0"/>
            </a:rPr>
            <a:t>Symbian</a:t>
          </a:r>
          <a:endParaRPr lang="en-US" b="1" dirty="0">
            <a:latin typeface="Arial" pitchFamily="34" charset="0"/>
            <a:cs typeface="Arial" pitchFamily="34" charset="0"/>
          </a:endParaRPr>
        </a:p>
      </dgm:t>
    </dgm:pt>
    <dgm:pt modelId="{68631FF0-4B32-473C-AC21-D8F8F3517AEE}" type="parTrans" cxnId="{26E8874F-123E-4B7A-AF1A-326A8AE5BA9D}">
      <dgm:prSet/>
      <dgm:spPr/>
      <dgm:t>
        <a:bodyPr/>
        <a:lstStyle/>
        <a:p>
          <a:endParaRPr lang="en-US"/>
        </a:p>
      </dgm:t>
    </dgm:pt>
    <dgm:pt modelId="{C249CE6C-146B-4B29-9376-377B6C4879E3}" type="sibTrans" cxnId="{26E8874F-123E-4B7A-AF1A-326A8AE5BA9D}">
      <dgm:prSet/>
      <dgm:spPr/>
      <dgm:t>
        <a:bodyPr/>
        <a:lstStyle/>
        <a:p>
          <a:endParaRPr lang="en-US"/>
        </a:p>
      </dgm:t>
    </dgm:pt>
    <dgm:pt modelId="{C0A66FAF-6B9E-4C1A-AA31-2F06BB43FFE9}" type="pres">
      <dgm:prSet presAssocID="{8DD4C1DD-229D-45EC-B234-65529DE7BDF6}" presName="linearFlow" presStyleCnt="0">
        <dgm:presLayoutVars>
          <dgm:dir/>
          <dgm:resizeHandles val="exact"/>
        </dgm:presLayoutVars>
      </dgm:prSet>
      <dgm:spPr/>
      <dgm:t>
        <a:bodyPr/>
        <a:lstStyle/>
        <a:p>
          <a:endParaRPr lang="en-US"/>
        </a:p>
      </dgm:t>
    </dgm:pt>
    <dgm:pt modelId="{44D51E3A-0625-4A21-8D48-3A935DE5624B}" type="pres">
      <dgm:prSet presAssocID="{B1BA9017-26E9-4C5F-8BB7-D70AC789A4CE}" presName="composite" presStyleCnt="0"/>
      <dgm:spPr/>
    </dgm:pt>
    <dgm:pt modelId="{0536188B-8426-4C7C-A515-EC94BE1FF022}" type="pres">
      <dgm:prSet presAssocID="{B1BA9017-26E9-4C5F-8BB7-D70AC789A4CE}" presName="imgShp" presStyleLbl="fgImgPlace1" presStyleIdx="0" presStyleCnt="8"/>
      <dgm:spPr>
        <a:blipFill rotWithShape="0">
          <a:blip xmlns:r="http://schemas.openxmlformats.org/officeDocument/2006/relationships" r:embed="rId1"/>
          <a:stretch>
            <a:fillRect/>
          </a:stretch>
        </a:blipFill>
      </dgm:spPr>
      <dgm:t>
        <a:bodyPr/>
        <a:lstStyle/>
        <a:p>
          <a:endParaRPr lang="en-US"/>
        </a:p>
      </dgm:t>
    </dgm:pt>
    <dgm:pt modelId="{4EA1D7F4-50CA-47A6-BD25-775B954B306C}" type="pres">
      <dgm:prSet presAssocID="{B1BA9017-26E9-4C5F-8BB7-D70AC789A4CE}" presName="txShp" presStyleLbl="node1" presStyleIdx="0" presStyleCnt="8">
        <dgm:presLayoutVars>
          <dgm:bulletEnabled val="1"/>
        </dgm:presLayoutVars>
      </dgm:prSet>
      <dgm:spPr/>
      <dgm:t>
        <a:bodyPr/>
        <a:lstStyle/>
        <a:p>
          <a:endParaRPr lang="en-US"/>
        </a:p>
      </dgm:t>
    </dgm:pt>
    <dgm:pt modelId="{B3E1FF61-56C6-4CB6-84F5-7E18347FCFB6}" type="pres">
      <dgm:prSet presAssocID="{966E9DB0-226D-446C-82A9-FDB5606F6DC4}" presName="spacing" presStyleCnt="0"/>
      <dgm:spPr/>
    </dgm:pt>
    <dgm:pt modelId="{F245C3FD-9C3D-4010-876B-FA8DB853D3ED}" type="pres">
      <dgm:prSet presAssocID="{A81BC258-E692-4BE4-953C-345E0BCBAC56}" presName="composite" presStyleCnt="0"/>
      <dgm:spPr/>
    </dgm:pt>
    <dgm:pt modelId="{6F4E2E05-6C62-426C-A0AA-D132AC7DDD18}" type="pres">
      <dgm:prSet presAssocID="{A81BC258-E692-4BE4-953C-345E0BCBAC56}" presName="imgShp" presStyleLbl="fgImgPlace1" presStyleIdx="1" presStyleCnt="8"/>
      <dgm:spPr>
        <a:blipFill rotWithShape="0">
          <a:blip xmlns:r="http://schemas.openxmlformats.org/officeDocument/2006/relationships" r:embed="rId1"/>
          <a:stretch>
            <a:fillRect/>
          </a:stretch>
        </a:blipFill>
      </dgm:spPr>
      <dgm:t>
        <a:bodyPr/>
        <a:lstStyle/>
        <a:p>
          <a:endParaRPr lang="en-US"/>
        </a:p>
      </dgm:t>
    </dgm:pt>
    <dgm:pt modelId="{085A5195-9035-44A7-9BE4-8CE9D593876D}" type="pres">
      <dgm:prSet presAssocID="{A81BC258-E692-4BE4-953C-345E0BCBAC56}" presName="txShp" presStyleLbl="node1" presStyleIdx="1" presStyleCnt="8">
        <dgm:presLayoutVars>
          <dgm:bulletEnabled val="1"/>
        </dgm:presLayoutVars>
      </dgm:prSet>
      <dgm:spPr/>
      <dgm:t>
        <a:bodyPr/>
        <a:lstStyle/>
        <a:p>
          <a:endParaRPr lang="en-US"/>
        </a:p>
      </dgm:t>
    </dgm:pt>
    <dgm:pt modelId="{6CF47D65-EB7B-44EC-B680-3BC61C92A173}" type="pres">
      <dgm:prSet presAssocID="{CBDBC70E-BB73-4777-AB39-7AC692837934}" presName="spacing" presStyleCnt="0"/>
      <dgm:spPr/>
    </dgm:pt>
    <dgm:pt modelId="{E717C093-87A7-41FD-88EE-F4E321772BC1}" type="pres">
      <dgm:prSet presAssocID="{F04FE2F9-B4E3-4ED3-AC54-D07E550624C8}" presName="composite" presStyleCnt="0"/>
      <dgm:spPr/>
    </dgm:pt>
    <dgm:pt modelId="{DDBA2509-6581-4234-9489-201AC785E551}" type="pres">
      <dgm:prSet presAssocID="{F04FE2F9-B4E3-4ED3-AC54-D07E550624C8}" presName="imgShp" presStyleLbl="fgImgPlace1" presStyleIdx="2" presStyleCnt="8"/>
      <dgm:spPr>
        <a:blipFill rotWithShape="0">
          <a:blip xmlns:r="http://schemas.openxmlformats.org/officeDocument/2006/relationships" r:embed="rId1"/>
          <a:stretch>
            <a:fillRect/>
          </a:stretch>
        </a:blipFill>
      </dgm:spPr>
      <dgm:t>
        <a:bodyPr/>
        <a:lstStyle/>
        <a:p>
          <a:endParaRPr lang="en-US"/>
        </a:p>
      </dgm:t>
    </dgm:pt>
    <dgm:pt modelId="{F35CA1A1-AB7E-419D-BB25-56F6D961695F}" type="pres">
      <dgm:prSet presAssocID="{F04FE2F9-B4E3-4ED3-AC54-D07E550624C8}" presName="txShp" presStyleLbl="node1" presStyleIdx="2" presStyleCnt="8">
        <dgm:presLayoutVars>
          <dgm:bulletEnabled val="1"/>
        </dgm:presLayoutVars>
      </dgm:prSet>
      <dgm:spPr/>
      <dgm:t>
        <a:bodyPr/>
        <a:lstStyle/>
        <a:p>
          <a:endParaRPr lang="en-US"/>
        </a:p>
      </dgm:t>
    </dgm:pt>
    <dgm:pt modelId="{AD349636-B760-4EA9-9E4C-AC9FA53C2C35}" type="pres">
      <dgm:prSet presAssocID="{8BDA0812-43FF-4B0A-B372-6B5E9D7D15E7}" presName="spacing" presStyleCnt="0"/>
      <dgm:spPr/>
    </dgm:pt>
    <dgm:pt modelId="{35E3A422-6F22-4FB2-81D6-6792456CC876}" type="pres">
      <dgm:prSet presAssocID="{433DE21C-C0EC-49F4-8496-25D320F2F4B9}" presName="composite" presStyleCnt="0"/>
      <dgm:spPr/>
    </dgm:pt>
    <dgm:pt modelId="{9BF8F5BA-6CA2-4FAF-A95E-A47B1BB8ECFE}" type="pres">
      <dgm:prSet presAssocID="{433DE21C-C0EC-49F4-8496-25D320F2F4B9}" presName="imgShp" presStyleLbl="fgImgPlace1" presStyleIdx="3" presStyleCnt="8"/>
      <dgm:spPr>
        <a:blipFill rotWithShape="0">
          <a:blip xmlns:r="http://schemas.openxmlformats.org/officeDocument/2006/relationships" r:embed="rId1"/>
          <a:stretch>
            <a:fillRect/>
          </a:stretch>
        </a:blipFill>
      </dgm:spPr>
      <dgm:t>
        <a:bodyPr/>
        <a:lstStyle/>
        <a:p>
          <a:endParaRPr lang="en-US"/>
        </a:p>
      </dgm:t>
    </dgm:pt>
    <dgm:pt modelId="{23E4354D-0524-4280-BD5F-E5DA13441A1B}" type="pres">
      <dgm:prSet presAssocID="{433DE21C-C0EC-49F4-8496-25D320F2F4B9}" presName="txShp" presStyleLbl="node1" presStyleIdx="3" presStyleCnt="8">
        <dgm:presLayoutVars>
          <dgm:bulletEnabled val="1"/>
        </dgm:presLayoutVars>
      </dgm:prSet>
      <dgm:spPr/>
      <dgm:t>
        <a:bodyPr/>
        <a:lstStyle/>
        <a:p>
          <a:endParaRPr lang="en-US"/>
        </a:p>
      </dgm:t>
    </dgm:pt>
    <dgm:pt modelId="{13762A3A-F030-4646-A6F4-D239A09E9CCB}" type="pres">
      <dgm:prSet presAssocID="{A489D45D-BE0C-49C4-A424-FBFE53C65D55}" presName="spacing" presStyleCnt="0"/>
      <dgm:spPr/>
    </dgm:pt>
    <dgm:pt modelId="{4D3A297F-9DC0-4E62-A9B4-F3C593000FE0}" type="pres">
      <dgm:prSet presAssocID="{2045AD63-007C-4063-AD30-81ECC1D29A45}" presName="composite" presStyleCnt="0"/>
      <dgm:spPr/>
    </dgm:pt>
    <dgm:pt modelId="{DA3BA9BE-5F48-4178-B34E-39CF489DA676}" type="pres">
      <dgm:prSet presAssocID="{2045AD63-007C-4063-AD30-81ECC1D29A45}" presName="imgShp" presStyleLbl="fgImgPlace1" presStyleIdx="4" presStyleCnt="8"/>
      <dgm:spPr>
        <a:blipFill rotWithShape="0">
          <a:blip xmlns:r="http://schemas.openxmlformats.org/officeDocument/2006/relationships" r:embed="rId1"/>
          <a:stretch>
            <a:fillRect/>
          </a:stretch>
        </a:blipFill>
      </dgm:spPr>
      <dgm:t>
        <a:bodyPr/>
        <a:lstStyle/>
        <a:p>
          <a:endParaRPr lang="en-US"/>
        </a:p>
      </dgm:t>
    </dgm:pt>
    <dgm:pt modelId="{D04BC858-3799-49A8-884A-88B7A2EDD68B}" type="pres">
      <dgm:prSet presAssocID="{2045AD63-007C-4063-AD30-81ECC1D29A45}" presName="txShp" presStyleLbl="node1" presStyleIdx="4" presStyleCnt="8">
        <dgm:presLayoutVars>
          <dgm:bulletEnabled val="1"/>
        </dgm:presLayoutVars>
      </dgm:prSet>
      <dgm:spPr/>
      <dgm:t>
        <a:bodyPr/>
        <a:lstStyle/>
        <a:p>
          <a:endParaRPr lang="en-US"/>
        </a:p>
      </dgm:t>
    </dgm:pt>
    <dgm:pt modelId="{C536B72D-590C-42F7-958E-045E7E2663E2}" type="pres">
      <dgm:prSet presAssocID="{E52F870F-797C-4E42-8FCC-143BE1C4A7E9}" presName="spacing" presStyleCnt="0"/>
      <dgm:spPr/>
    </dgm:pt>
    <dgm:pt modelId="{3CAE62BB-B9C0-4E32-BC11-96074047439C}" type="pres">
      <dgm:prSet presAssocID="{7D145133-2F33-46F3-892C-2CB4BFC05FD6}" presName="composite" presStyleCnt="0"/>
      <dgm:spPr/>
    </dgm:pt>
    <dgm:pt modelId="{1CE7D816-AC5C-4195-AD13-80205FBDB297}" type="pres">
      <dgm:prSet presAssocID="{7D145133-2F33-46F3-892C-2CB4BFC05FD6}" presName="imgShp" presStyleLbl="fgImgPlace1" presStyleIdx="5" presStyleCnt="8"/>
      <dgm:spPr>
        <a:blipFill rotWithShape="0">
          <a:blip xmlns:r="http://schemas.openxmlformats.org/officeDocument/2006/relationships" r:embed="rId1"/>
          <a:stretch>
            <a:fillRect/>
          </a:stretch>
        </a:blipFill>
      </dgm:spPr>
      <dgm:t>
        <a:bodyPr/>
        <a:lstStyle/>
        <a:p>
          <a:endParaRPr lang="en-US"/>
        </a:p>
      </dgm:t>
    </dgm:pt>
    <dgm:pt modelId="{50FCD115-8081-48C4-A63A-889CCA8F92B0}" type="pres">
      <dgm:prSet presAssocID="{7D145133-2F33-46F3-892C-2CB4BFC05FD6}" presName="txShp" presStyleLbl="node1" presStyleIdx="5" presStyleCnt="8">
        <dgm:presLayoutVars>
          <dgm:bulletEnabled val="1"/>
        </dgm:presLayoutVars>
      </dgm:prSet>
      <dgm:spPr/>
      <dgm:t>
        <a:bodyPr/>
        <a:lstStyle/>
        <a:p>
          <a:endParaRPr lang="en-US"/>
        </a:p>
      </dgm:t>
    </dgm:pt>
    <dgm:pt modelId="{CDF5BAD6-CAC7-4FB5-9015-7B57203DCCAA}" type="pres">
      <dgm:prSet presAssocID="{223C61F0-910F-4DEA-9825-8B3D54123253}" presName="spacing" presStyleCnt="0"/>
      <dgm:spPr/>
    </dgm:pt>
    <dgm:pt modelId="{C79A0782-2AE9-4BB8-8B21-2B11BAA9C56D}" type="pres">
      <dgm:prSet presAssocID="{727D82FA-EBBB-46AB-ABD1-CC25AEB60918}" presName="composite" presStyleCnt="0"/>
      <dgm:spPr/>
    </dgm:pt>
    <dgm:pt modelId="{E65BD0CD-44E0-4617-8823-A1C4BA7AF33D}" type="pres">
      <dgm:prSet presAssocID="{727D82FA-EBBB-46AB-ABD1-CC25AEB60918}" presName="imgShp" presStyleLbl="fgImgPlace1" presStyleIdx="6" presStyleCnt="8"/>
      <dgm:spPr>
        <a:blipFill rotWithShape="0">
          <a:blip xmlns:r="http://schemas.openxmlformats.org/officeDocument/2006/relationships" r:embed="rId1"/>
          <a:stretch>
            <a:fillRect/>
          </a:stretch>
        </a:blipFill>
      </dgm:spPr>
      <dgm:t>
        <a:bodyPr/>
        <a:lstStyle/>
        <a:p>
          <a:endParaRPr lang="en-US"/>
        </a:p>
      </dgm:t>
    </dgm:pt>
    <dgm:pt modelId="{2396075D-8AAC-44C0-80E3-352ECFA5569E}" type="pres">
      <dgm:prSet presAssocID="{727D82FA-EBBB-46AB-ABD1-CC25AEB60918}" presName="txShp" presStyleLbl="node1" presStyleIdx="6" presStyleCnt="8">
        <dgm:presLayoutVars>
          <dgm:bulletEnabled val="1"/>
        </dgm:presLayoutVars>
      </dgm:prSet>
      <dgm:spPr/>
      <dgm:t>
        <a:bodyPr/>
        <a:lstStyle/>
        <a:p>
          <a:endParaRPr lang="en-US"/>
        </a:p>
      </dgm:t>
    </dgm:pt>
    <dgm:pt modelId="{473937EF-5A60-47CB-B0B8-CA3D9101FD50}" type="pres">
      <dgm:prSet presAssocID="{B5AC5E96-26EF-4095-92D0-A629919DE8F6}" presName="spacing" presStyleCnt="0"/>
      <dgm:spPr/>
    </dgm:pt>
    <dgm:pt modelId="{B9971337-4AF0-4A1F-BA01-A201F2003BD5}" type="pres">
      <dgm:prSet presAssocID="{D72D7391-8255-420E-A566-5A4BE78830A7}" presName="composite" presStyleCnt="0"/>
      <dgm:spPr/>
    </dgm:pt>
    <dgm:pt modelId="{9241230E-9242-4E07-B7EF-C5EE18434F94}" type="pres">
      <dgm:prSet presAssocID="{D72D7391-8255-420E-A566-5A4BE78830A7}" presName="imgShp" presStyleLbl="fgImgPlace1" presStyleIdx="7" presStyleCnt="8"/>
      <dgm:spPr>
        <a:blipFill rotWithShape="0">
          <a:blip xmlns:r="http://schemas.openxmlformats.org/officeDocument/2006/relationships" r:embed="rId1"/>
          <a:stretch>
            <a:fillRect/>
          </a:stretch>
        </a:blipFill>
      </dgm:spPr>
      <dgm:t>
        <a:bodyPr/>
        <a:lstStyle/>
        <a:p>
          <a:endParaRPr lang="en-US"/>
        </a:p>
      </dgm:t>
    </dgm:pt>
    <dgm:pt modelId="{798D856A-798F-498C-8138-6B84B30236DC}" type="pres">
      <dgm:prSet presAssocID="{D72D7391-8255-420E-A566-5A4BE78830A7}" presName="txShp" presStyleLbl="node1" presStyleIdx="7" presStyleCnt="8">
        <dgm:presLayoutVars>
          <dgm:bulletEnabled val="1"/>
        </dgm:presLayoutVars>
      </dgm:prSet>
      <dgm:spPr/>
      <dgm:t>
        <a:bodyPr/>
        <a:lstStyle/>
        <a:p>
          <a:endParaRPr lang="en-US"/>
        </a:p>
      </dgm:t>
    </dgm:pt>
  </dgm:ptLst>
  <dgm:cxnLst>
    <dgm:cxn modelId="{BF504574-31D8-453B-BB0D-19ED58B1D784}" type="presOf" srcId="{D72D7391-8255-420E-A566-5A4BE78830A7}" destId="{798D856A-798F-498C-8138-6B84B30236DC}" srcOrd="0" destOrd="0" presId="urn:microsoft.com/office/officeart/2005/8/layout/vList3#2"/>
    <dgm:cxn modelId="{8CAA0A80-BAD9-4802-8874-D77BC6F03FBE}" srcId="{8DD4C1DD-229D-45EC-B234-65529DE7BDF6}" destId="{F04FE2F9-B4E3-4ED3-AC54-D07E550624C8}" srcOrd="2" destOrd="0" parTransId="{33B8AE31-7EC0-4033-914F-AE31AF6D6E01}" sibTransId="{8BDA0812-43FF-4B0A-B372-6B5E9D7D15E7}"/>
    <dgm:cxn modelId="{3D3462FB-2D77-4150-9FA5-3C83BA0D52C3}" type="presOf" srcId="{B1BA9017-26E9-4C5F-8BB7-D70AC789A4CE}" destId="{4EA1D7F4-50CA-47A6-BD25-775B954B306C}" srcOrd="0" destOrd="0" presId="urn:microsoft.com/office/officeart/2005/8/layout/vList3#2"/>
    <dgm:cxn modelId="{D7C9DD40-567F-4F04-95FD-644EEB6D92A6}" type="presOf" srcId="{2045AD63-007C-4063-AD30-81ECC1D29A45}" destId="{D04BC858-3799-49A8-884A-88B7A2EDD68B}" srcOrd="0" destOrd="0" presId="urn:microsoft.com/office/officeart/2005/8/layout/vList3#2"/>
    <dgm:cxn modelId="{DBED7AFB-6832-42F2-9445-D98D83B2EC8C}" type="presOf" srcId="{727D82FA-EBBB-46AB-ABD1-CC25AEB60918}" destId="{2396075D-8AAC-44C0-80E3-352ECFA5569E}" srcOrd="0" destOrd="0" presId="urn:microsoft.com/office/officeart/2005/8/layout/vList3#2"/>
    <dgm:cxn modelId="{CAAFEB1D-0BD0-471B-9960-99B32B165515}" type="presOf" srcId="{8DD4C1DD-229D-45EC-B234-65529DE7BDF6}" destId="{C0A66FAF-6B9E-4C1A-AA31-2F06BB43FFE9}" srcOrd="0" destOrd="0" presId="urn:microsoft.com/office/officeart/2005/8/layout/vList3#2"/>
    <dgm:cxn modelId="{26E8874F-123E-4B7A-AF1A-326A8AE5BA9D}" srcId="{8DD4C1DD-229D-45EC-B234-65529DE7BDF6}" destId="{D72D7391-8255-420E-A566-5A4BE78830A7}" srcOrd="7" destOrd="0" parTransId="{68631FF0-4B32-473C-AC21-D8F8F3517AEE}" sibTransId="{C249CE6C-146B-4B29-9376-377B6C4879E3}"/>
    <dgm:cxn modelId="{D1B2BF06-FE1B-47CE-AC05-F4760F2F17A9}" srcId="{8DD4C1DD-229D-45EC-B234-65529DE7BDF6}" destId="{B1BA9017-26E9-4C5F-8BB7-D70AC789A4CE}" srcOrd="0" destOrd="0" parTransId="{73152FF1-1C7E-4809-946A-C7B1EB91FDB5}" sibTransId="{966E9DB0-226D-446C-82A9-FDB5606F6DC4}"/>
    <dgm:cxn modelId="{9C1A750B-34DF-420F-B440-B73B197D84FE}" srcId="{8DD4C1DD-229D-45EC-B234-65529DE7BDF6}" destId="{7D145133-2F33-46F3-892C-2CB4BFC05FD6}" srcOrd="5" destOrd="0" parTransId="{AD11A4CE-A0C5-4E4A-A8E0-62FA9F38D58B}" sibTransId="{223C61F0-910F-4DEA-9825-8B3D54123253}"/>
    <dgm:cxn modelId="{4E92876B-D696-400B-879B-B61FD22CF6C7}" srcId="{8DD4C1DD-229D-45EC-B234-65529DE7BDF6}" destId="{433DE21C-C0EC-49F4-8496-25D320F2F4B9}" srcOrd="3" destOrd="0" parTransId="{C1469D75-D7BA-4B85-AED4-EFB5D9AD8547}" sibTransId="{A489D45D-BE0C-49C4-A424-FBFE53C65D55}"/>
    <dgm:cxn modelId="{264D62AA-416F-48CE-984B-7EA5888E1D79}" srcId="{8DD4C1DD-229D-45EC-B234-65529DE7BDF6}" destId="{2045AD63-007C-4063-AD30-81ECC1D29A45}" srcOrd="4" destOrd="0" parTransId="{9FA9F240-68EA-43C5-8C7D-D0C0837B90FD}" sibTransId="{E52F870F-797C-4E42-8FCC-143BE1C4A7E9}"/>
    <dgm:cxn modelId="{C9F6DE52-AF73-4EDE-811B-8338ECBDC2BC}" type="presOf" srcId="{F04FE2F9-B4E3-4ED3-AC54-D07E550624C8}" destId="{F35CA1A1-AB7E-419D-BB25-56F6D961695F}" srcOrd="0" destOrd="0" presId="urn:microsoft.com/office/officeart/2005/8/layout/vList3#2"/>
    <dgm:cxn modelId="{78A18A47-7EE1-46DF-8395-F0F2CB40A271}" type="presOf" srcId="{A81BC258-E692-4BE4-953C-345E0BCBAC56}" destId="{085A5195-9035-44A7-9BE4-8CE9D593876D}" srcOrd="0" destOrd="0" presId="urn:microsoft.com/office/officeart/2005/8/layout/vList3#2"/>
    <dgm:cxn modelId="{96E68DD5-1D31-4CAB-A0B0-1A1B89063A2A}" srcId="{8DD4C1DD-229D-45EC-B234-65529DE7BDF6}" destId="{A81BC258-E692-4BE4-953C-345E0BCBAC56}" srcOrd="1" destOrd="0" parTransId="{DA97CF7F-E459-438C-A151-D2BA82F0A5E8}" sibTransId="{CBDBC70E-BB73-4777-AB39-7AC692837934}"/>
    <dgm:cxn modelId="{D02D56F3-1132-426A-B273-1F305DC7CC58}" type="presOf" srcId="{7D145133-2F33-46F3-892C-2CB4BFC05FD6}" destId="{50FCD115-8081-48C4-A63A-889CCA8F92B0}" srcOrd="0" destOrd="0" presId="urn:microsoft.com/office/officeart/2005/8/layout/vList3#2"/>
    <dgm:cxn modelId="{052417AE-3855-4E76-9875-71CF85AE0434}" type="presOf" srcId="{433DE21C-C0EC-49F4-8496-25D320F2F4B9}" destId="{23E4354D-0524-4280-BD5F-E5DA13441A1B}" srcOrd="0" destOrd="0" presId="urn:microsoft.com/office/officeart/2005/8/layout/vList3#2"/>
    <dgm:cxn modelId="{8649E68E-0A78-4865-A71B-9369B6387C21}" srcId="{8DD4C1DD-229D-45EC-B234-65529DE7BDF6}" destId="{727D82FA-EBBB-46AB-ABD1-CC25AEB60918}" srcOrd="6" destOrd="0" parTransId="{B5F5D7A4-62AD-4896-80E8-EE730FA9419E}" sibTransId="{B5AC5E96-26EF-4095-92D0-A629919DE8F6}"/>
    <dgm:cxn modelId="{D18A4D9B-E7A3-4157-A65D-62F73D41A4A0}" type="presParOf" srcId="{C0A66FAF-6B9E-4C1A-AA31-2F06BB43FFE9}" destId="{44D51E3A-0625-4A21-8D48-3A935DE5624B}" srcOrd="0" destOrd="0" presId="urn:microsoft.com/office/officeart/2005/8/layout/vList3#2"/>
    <dgm:cxn modelId="{77632C57-C90A-4D11-9A57-0EB503D36C56}" type="presParOf" srcId="{44D51E3A-0625-4A21-8D48-3A935DE5624B}" destId="{0536188B-8426-4C7C-A515-EC94BE1FF022}" srcOrd="0" destOrd="0" presId="urn:microsoft.com/office/officeart/2005/8/layout/vList3#2"/>
    <dgm:cxn modelId="{93A77308-B387-4280-901F-AF96C98D198D}" type="presParOf" srcId="{44D51E3A-0625-4A21-8D48-3A935DE5624B}" destId="{4EA1D7F4-50CA-47A6-BD25-775B954B306C}" srcOrd="1" destOrd="0" presId="urn:microsoft.com/office/officeart/2005/8/layout/vList3#2"/>
    <dgm:cxn modelId="{81B00D86-685E-43F2-9905-028D5ADAEA2A}" type="presParOf" srcId="{C0A66FAF-6B9E-4C1A-AA31-2F06BB43FFE9}" destId="{B3E1FF61-56C6-4CB6-84F5-7E18347FCFB6}" srcOrd="1" destOrd="0" presId="urn:microsoft.com/office/officeart/2005/8/layout/vList3#2"/>
    <dgm:cxn modelId="{06974059-1E40-40F3-AFB2-ED4954678C22}" type="presParOf" srcId="{C0A66FAF-6B9E-4C1A-AA31-2F06BB43FFE9}" destId="{F245C3FD-9C3D-4010-876B-FA8DB853D3ED}" srcOrd="2" destOrd="0" presId="urn:microsoft.com/office/officeart/2005/8/layout/vList3#2"/>
    <dgm:cxn modelId="{9C73F625-999C-41E8-90D4-D62407E3B3F0}" type="presParOf" srcId="{F245C3FD-9C3D-4010-876B-FA8DB853D3ED}" destId="{6F4E2E05-6C62-426C-A0AA-D132AC7DDD18}" srcOrd="0" destOrd="0" presId="urn:microsoft.com/office/officeart/2005/8/layout/vList3#2"/>
    <dgm:cxn modelId="{787E3FA8-6E30-49CB-B237-21C97BC380F2}" type="presParOf" srcId="{F245C3FD-9C3D-4010-876B-FA8DB853D3ED}" destId="{085A5195-9035-44A7-9BE4-8CE9D593876D}" srcOrd="1" destOrd="0" presId="urn:microsoft.com/office/officeart/2005/8/layout/vList3#2"/>
    <dgm:cxn modelId="{9B7B48FA-C029-49D6-8E11-8665BD69B0C4}" type="presParOf" srcId="{C0A66FAF-6B9E-4C1A-AA31-2F06BB43FFE9}" destId="{6CF47D65-EB7B-44EC-B680-3BC61C92A173}" srcOrd="3" destOrd="0" presId="urn:microsoft.com/office/officeart/2005/8/layout/vList3#2"/>
    <dgm:cxn modelId="{3D38DB17-E51C-49B1-904F-48CB377593CE}" type="presParOf" srcId="{C0A66FAF-6B9E-4C1A-AA31-2F06BB43FFE9}" destId="{E717C093-87A7-41FD-88EE-F4E321772BC1}" srcOrd="4" destOrd="0" presId="urn:microsoft.com/office/officeart/2005/8/layout/vList3#2"/>
    <dgm:cxn modelId="{87B5DD26-568A-40D7-BE34-1017C504CDBD}" type="presParOf" srcId="{E717C093-87A7-41FD-88EE-F4E321772BC1}" destId="{DDBA2509-6581-4234-9489-201AC785E551}" srcOrd="0" destOrd="0" presId="urn:microsoft.com/office/officeart/2005/8/layout/vList3#2"/>
    <dgm:cxn modelId="{531B44AF-4DD3-4908-BA8F-70AE14F81C71}" type="presParOf" srcId="{E717C093-87A7-41FD-88EE-F4E321772BC1}" destId="{F35CA1A1-AB7E-419D-BB25-56F6D961695F}" srcOrd="1" destOrd="0" presId="urn:microsoft.com/office/officeart/2005/8/layout/vList3#2"/>
    <dgm:cxn modelId="{7439233E-E131-4C42-B46A-6AB2E080E2BB}" type="presParOf" srcId="{C0A66FAF-6B9E-4C1A-AA31-2F06BB43FFE9}" destId="{AD349636-B760-4EA9-9E4C-AC9FA53C2C35}" srcOrd="5" destOrd="0" presId="urn:microsoft.com/office/officeart/2005/8/layout/vList3#2"/>
    <dgm:cxn modelId="{C3E118E9-FFF9-487A-B2BF-EF988C79BFB4}" type="presParOf" srcId="{C0A66FAF-6B9E-4C1A-AA31-2F06BB43FFE9}" destId="{35E3A422-6F22-4FB2-81D6-6792456CC876}" srcOrd="6" destOrd="0" presId="urn:microsoft.com/office/officeart/2005/8/layout/vList3#2"/>
    <dgm:cxn modelId="{22395448-1849-4644-98FA-87155022899D}" type="presParOf" srcId="{35E3A422-6F22-4FB2-81D6-6792456CC876}" destId="{9BF8F5BA-6CA2-4FAF-A95E-A47B1BB8ECFE}" srcOrd="0" destOrd="0" presId="urn:microsoft.com/office/officeart/2005/8/layout/vList3#2"/>
    <dgm:cxn modelId="{0D1C9AAC-440F-4953-BCED-2973D120270F}" type="presParOf" srcId="{35E3A422-6F22-4FB2-81D6-6792456CC876}" destId="{23E4354D-0524-4280-BD5F-E5DA13441A1B}" srcOrd="1" destOrd="0" presId="urn:microsoft.com/office/officeart/2005/8/layout/vList3#2"/>
    <dgm:cxn modelId="{E942EBBA-B500-4F75-A37D-13571387EA6A}" type="presParOf" srcId="{C0A66FAF-6B9E-4C1A-AA31-2F06BB43FFE9}" destId="{13762A3A-F030-4646-A6F4-D239A09E9CCB}" srcOrd="7" destOrd="0" presId="urn:microsoft.com/office/officeart/2005/8/layout/vList3#2"/>
    <dgm:cxn modelId="{F13C8C15-6BE4-4B25-9502-A3C7CE95F4B3}" type="presParOf" srcId="{C0A66FAF-6B9E-4C1A-AA31-2F06BB43FFE9}" destId="{4D3A297F-9DC0-4E62-A9B4-F3C593000FE0}" srcOrd="8" destOrd="0" presId="urn:microsoft.com/office/officeart/2005/8/layout/vList3#2"/>
    <dgm:cxn modelId="{DC6B2D87-EB97-4112-86EF-F073934098D2}" type="presParOf" srcId="{4D3A297F-9DC0-4E62-A9B4-F3C593000FE0}" destId="{DA3BA9BE-5F48-4178-B34E-39CF489DA676}" srcOrd="0" destOrd="0" presId="urn:microsoft.com/office/officeart/2005/8/layout/vList3#2"/>
    <dgm:cxn modelId="{A4309B56-6846-46F4-A6FD-2C3DB49050C3}" type="presParOf" srcId="{4D3A297F-9DC0-4E62-A9B4-F3C593000FE0}" destId="{D04BC858-3799-49A8-884A-88B7A2EDD68B}" srcOrd="1" destOrd="0" presId="urn:microsoft.com/office/officeart/2005/8/layout/vList3#2"/>
    <dgm:cxn modelId="{8ADAB885-8108-45FF-A43A-F477019A7034}" type="presParOf" srcId="{C0A66FAF-6B9E-4C1A-AA31-2F06BB43FFE9}" destId="{C536B72D-590C-42F7-958E-045E7E2663E2}" srcOrd="9" destOrd="0" presId="urn:microsoft.com/office/officeart/2005/8/layout/vList3#2"/>
    <dgm:cxn modelId="{1F597BB7-6B1C-48C3-9212-36A27729A0D1}" type="presParOf" srcId="{C0A66FAF-6B9E-4C1A-AA31-2F06BB43FFE9}" destId="{3CAE62BB-B9C0-4E32-BC11-96074047439C}" srcOrd="10" destOrd="0" presId="urn:microsoft.com/office/officeart/2005/8/layout/vList3#2"/>
    <dgm:cxn modelId="{9FFFFBE7-61F2-4AFD-8A98-BFF622CDB32A}" type="presParOf" srcId="{3CAE62BB-B9C0-4E32-BC11-96074047439C}" destId="{1CE7D816-AC5C-4195-AD13-80205FBDB297}" srcOrd="0" destOrd="0" presId="urn:microsoft.com/office/officeart/2005/8/layout/vList3#2"/>
    <dgm:cxn modelId="{70536E70-D9D6-4309-B15A-D0D1D8BE4C90}" type="presParOf" srcId="{3CAE62BB-B9C0-4E32-BC11-96074047439C}" destId="{50FCD115-8081-48C4-A63A-889CCA8F92B0}" srcOrd="1" destOrd="0" presId="urn:microsoft.com/office/officeart/2005/8/layout/vList3#2"/>
    <dgm:cxn modelId="{51E82D43-3994-4479-876F-8621F1C2BE5A}" type="presParOf" srcId="{C0A66FAF-6B9E-4C1A-AA31-2F06BB43FFE9}" destId="{CDF5BAD6-CAC7-4FB5-9015-7B57203DCCAA}" srcOrd="11" destOrd="0" presId="urn:microsoft.com/office/officeart/2005/8/layout/vList3#2"/>
    <dgm:cxn modelId="{5C028A43-F143-4CA5-9B51-EBC6DC97C65D}" type="presParOf" srcId="{C0A66FAF-6B9E-4C1A-AA31-2F06BB43FFE9}" destId="{C79A0782-2AE9-4BB8-8B21-2B11BAA9C56D}" srcOrd="12" destOrd="0" presId="urn:microsoft.com/office/officeart/2005/8/layout/vList3#2"/>
    <dgm:cxn modelId="{81464B9E-02BD-47F4-8A11-58C0F3332C11}" type="presParOf" srcId="{C79A0782-2AE9-4BB8-8B21-2B11BAA9C56D}" destId="{E65BD0CD-44E0-4617-8823-A1C4BA7AF33D}" srcOrd="0" destOrd="0" presId="urn:microsoft.com/office/officeart/2005/8/layout/vList3#2"/>
    <dgm:cxn modelId="{6CFDA8F6-462B-4F8D-B1FA-2E6DDD88823B}" type="presParOf" srcId="{C79A0782-2AE9-4BB8-8B21-2B11BAA9C56D}" destId="{2396075D-8AAC-44C0-80E3-352ECFA5569E}" srcOrd="1" destOrd="0" presId="urn:microsoft.com/office/officeart/2005/8/layout/vList3#2"/>
    <dgm:cxn modelId="{0D9D2616-C9D3-4091-97D3-4E7B092E04F0}" type="presParOf" srcId="{C0A66FAF-6B9E-4C1A-AA31-2F06BB43FFE9}" destId="{473937EF-5A60-47CB-B0B8-CA3D9101FD50}" srcOrd="13" destOrd="0" presId="urn:microsoft.com/office/officeart/2005/8/layout/vList3#2"/>
    <dgm:cxn modelId="{2C29BBA7-B358-4110-B307-E6EBA52688D8}" type="presParOf" srcId="{C0A66FAF-6B9E-4C1A-AA31-2F06BB43FFE9}" destId="{B9971337-4AF0-4A1F-BA01-A201F2003BD5}" srcOrd="14" destOrd="0" presId="urn:microsoft.com/office/officeart/2005/8/layout/vList3#2"/>
    <dgm:cxn modelId="{317EF144-CE41-4FA2-8330-04D64A8A7F5A}" type="presParOf" srcId="{B9971337-4AF0-4A1F-BA01-A201F2003BD5}" destId="{9241230E-9242-4E07-B7EF-C5EE18434F94}" srcOrd="0" destOrd="0" presId="urn:microsoft.com/office/officeart/2005/8/layout/vList3#2"/>
    <dgm:cxn modelId="{88754B85-DE35-4330-8475-29BB81885539}" type="presParOf" srcId="{B9971337-4AF0-4A1F-BA01-A201F2003BD5}" destId="{798D856A-798F-498C-8138-6B84B30236DC}" srcOrd="1" destOrd="0" presId="urn:microsoft.com/office/officeart/2005/8/layout/vList3#2"/>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868E9C-5BBF-4961-862A-0FF092C8557D}" type="doc">
      <dgm:prSet loTypeId="urn:microsoft.com/office/officeart/2005/8/layout/vList3#3" loCatId="list" qsTypeId="urn:microsoft.com/office/officeart/2005/8/quickstyle/simple1" qsCatId="simple" csTypeId="urn:microsoft.com/office/officeart/2005/8/colors/accent1_2" csCatId="accent1" phldr="1"/>
      <dgm:spPr/>
    </dgm:pt>
    <dgm:pt modelId="{33682E9C-FF19-430C-BF88-8E040E92FAC0}">
      <dgm:prSet phldrT="[Text]"/>
      <dgm:spPr/>
      <dgm:t>
        <a:bodyPr/>
        <a:lstStyle/>
        <a:p>
          <a:r>
            <a:rPr lang="en-US" b="1" dirty="0" smtClean="0">
              <a:latin typeface="Arial" pitchFamily="34" charset="0"/>
              <a:cs typeface="Arial" pitchFamily="34" charset="0"/>
            </a:rPr>
            <a:t>Nokia</a:t>
          </a:r>
          <a:endParaRPr lang="en-US" b="1" dirty="0">
            <a:latin typeface="Arial" pitchFamily="34" charset="0"/>
            <a:cs typeface="Arial" pitchFamily="34" charset="0"/>
          </a:endParaRPr>
        </a:p>
      </dgm:t>
    </dgm:pt>
    <dgm:pt modelId="{2B09E1C9-1B66-4AE8-9D5E-0B750AD0B2DD}" type="parTrans" cxnId="{737CA691-0EE8-46E9-82D1-C6B9B935BB15}">
      <dgm:prSet/>
      <dgm:spPr/>
      <dgm:t>
        <a:bodyPr/>
        <a:lstStyle/>
        <a:p>
          <a:endParaRPr lang="en-US"/>
        </a:p>
      </dgm:t>
    </dgm:pt>
    <dgm:pt modelId="{BF2987C9-4A84-4508-B2E3-48B1C2FC5824}" type="sibTrans" cxnId="{737CA691-0EE8-46E9-82D1-C6B9B935BB15}">
      <dgm:prSet/>
      <dgm:spPr/>
      <dgm:t>
        <a:bodyPr/>
        <a:lstStyle/>
        <a:p>
          <a:endParaRPr lang="en-US"/>
        </a:p>
      </dgm:t>
    </dgm:pt>
    <dgm:pt modelId="{ED93CBB2-6A13-4D77-A933-9AC058146153}">
      <dgm:prSet phldrT="[Text]"/>
      <dgm:spPr/>
      <dgm:t>
        <a:bodyPr/>
        <a:lstStyle/>
        <a:p>
          <a:r>
            <a:rPr lang="en-US" b="1" dirty="0" smtClean="0">
              <a:latin typeface="Arial" pitchFamily="34" charset="0"/>
              <a:cs typeface="Arial" pitchFamily="34" charset="0"/>
            </a:rPr>
            <a:t>RIM BlackBerry</a:t>
          </a:r>
          <a:endParaRPr lang="en-US" b="1" dirty="0">
            <a:latin typeface="Arial" pitchFamily="34" charset="0"/>
            <a:cs typeface="Arial" pitchFamily="34" charset="0"/>
          </a:endParaRPr>
        </a:p>
      </dgm:t>
    </dgm:pt>
    <dgm:pt modelId="{E16E9F9B-6486-4A4E-8072-D7B156BB3570}" type="parTrans" cxnId="{7CBFC498-A46D-4B63-8C13-75432FCA0219}">
      <dgm:prSet/>
      <dgm:spPr/>
      <dgm:t>
        <a:bodyPr/>
        <a:lstStyle/>
        <a:p>
          <a:endParaRPr lang="en-US"/>
        </a:p>
      </dgm:t>
    </dgm:pt>
    <dgm:pt modelId="{71E94D05-578E-4A41-9084-60F7E46F4EDE}" type="sibTrans" cxnId="{7CBFC498-A46D-4B63-8C13-75432FCA0219}">
      <dgm:prSet/>
      <dgm:spPr/>
      <dgm:t>
        <a:bodyPr/>
        <a:lstStyle/>
        <a:p>
          <a:endParaRPr lang="en-US"/>
        </a:p>
      </dgm:t>
    </dgm:pt>
    <dgm:pt modelId="{8BB0A1BD-3746-4C13-8C9C-C6CDD52F1B1F}">
      <dgm:prSet phldrT="[Text]"/>
      <dgm:spPr/>
      <dgm:t>
        <a:bodyPr/>
        <a:lstStyle/>
        <a:p>
          <a:r>
            <a:rPr lang="en-US" b="1" dirty="0" smtClean="0">
              <a:latin typeface="Arial" pitchFamily="34" charset="0"/>
              <a:cs typeface="Arial" pitchFamily="34" charset="0"/>
            </a:rPr>
            <a:t>Samsung</a:t>
          </a:r>
          <a:endParaRPr lang="en-US" b="1" dirty="0">
            <a:latin typeface="Arial" pitchFamily="34" charset="0"/>
            <a:cs typeface="Arial" pitchFamily="34" charset="0"/>
          </a:endParaRPr>
        </a:p>
      </dgm:t>
    </dgm:pt>
    <dgm:pt modelId="{38E02C95-FE27-431F-B625-8CBC1731BBE5}" type="parTrans" cxnId="{97B5041D-C7BD-43E0-9B0D-FB6FB3A2A58F}">
      <dgm:prSet/>
      <dgm:spPr/>
      <dgm:t>
        <a:bodyPr/>
        <a:lstStyle/>
        <a:p>
          <a:endParaRPr lang="en-US"/>
        </a:p>
      </dgm:t>
    </dgm:pt>
    <dgm:pt modelId="{588E1269-0E2F-43A9-A0EF-87712B43E747}" type="sibTrans" cxnId="{97B5041D-C7BD-43E0-9B0D-FB6FB3A2A58F}">
      <dgm:prSet/>
      <dgm:spPr/>
      <dgm:t>
        <a:bodyPr/>
        <a:lstStyle/>
        <a:p>
          <a:endParaRPr lang="en-US"/>
        </a:p>
      </dgm:t>
    </dgm:pt>
    <dgm:pt modelId="{0C970193-017B-452B-9ACD-5BF811CEF0D0}">
      <dgm:prSet phldrT="[Text]"/>
      <dgm:spPr/>
      <dgm:t>
        <a:bodyPr/>
        <a:lstStyle/>
        <a:p>
          <a:r>
            <a:rPr lang="en-US" b="1" dirty="0" smtClean="0">
              <a:latin typeface="Arial" pitchFamily="34" charset="0"/>
              <a:cs typeface="Arial" pitchFamily="34" charset="0"/>
            </a:rPr>
            <a:t>Apple </a:t>
          </a:r>
          <a:r>
            <a:rPr lang="en-US" b="1" dirty="0" err="1" smtClean="0">
              <a:latin typeface="Arial" pitchFamily="34" charset="0"/>
              <a:cs typeface="Arial" pitchFamily="34" charset="0"/>
            </a:rPr>
            <a:t>iPhone</a:t>
          </a:r>
          <a:endParaRPr lang="en-US" b="1" dirty="0">
            <a:latin typeface="Arial" pitchFamily="34" charset="0"/>
            <a:cs typeface="Arial" pitchFamily="34" charset="0"/>
          </a:endParaRPr>
        </a:p>
      </dgm:t>
    </dgm:pt>
    <dgm:pt modelId="{4A576AB2-E0E3-42A2-81B0-ACE6D5135F61}" type="parTrans" cxnId="{339128E7-BF22-4244-B240-89E6A7A30230}">
      <dgm:prSet/>
      <dgm:spPr/>
      <dgm:t>
        <a:bodyPr/>
        <a:lstStyle/>
        <a:p>
          <a:endParaRPr lang="en-US"/>
        </a:p>
      </dgm:t>
    </dgm:pt>
    <dgm:pt modelId="{1CE4E49C-82A0-4F4C-B2AF-5922BF3BD714}" type="sibTrans" cxnId="{339128E7-BF22-4244-B240-89E6A7A30230}">
      <dgm:prSet/>
      <dgm:spPr/>
      <dgm:t>
        <a:bodyPr/>
        <a:lstStyle/>
        <a:p>
          <a:endParaRPr lang="en-US"/>
        </a:p>
      </dgm:t>
    </dgm:pt>
    <dgm:pt modelId="{178AD721-3CB4-42F5-A3BA-6ADD6A15B396}">
      <dgm:prSet phldrT="[Text]"/>
      <dgm:spPr/>
      <dgm:t>
        <a:bodyPr/>
        <a:lstStyle/>
        <a:p>
          <a:r>
            <a:rPr lang="en-US" b="1" dirty="0" smtClean="0">
              <a:latin typeface="Arial" pitchFamily="34" charset="0"/>
              <a:cs typeface="Arial" pitchFamily="34" charset="0"/>
            </a:rPr>
            <a:t>Motorola</a:t>
          </a:r>
          <a:endParaRPr lang="en-US" b="1" dirty="0">
            <a:latin typeface="Arial" pitchFamily="34" charset="0"/>
            <a:cs typeface="Arial" pitchFamily="34" charset="0"/>
          </a:endParaRPr>
        </a:p>
      </dgm:t>
    </dgm:pt>
    <dgm:pt modelId="{EE4ABA8F-02FE-4349-BCD8-DCFB77D77AB2}" type="parTrans" cxnId="{8034F22B-6EE5-454C-9DBB-7E26F56D7B66}">
      <dgm:prSet/>
      <dgm:spPr/>
      <dgm:t>
        <a:bodyPr/>
        <a:lstStyle/>
        <a:p>
          <a:endParaRPr lang="en-US"/>
        </a:p>
      </dgm:t>
    </dgm:pt>
    <dgm:pt modelId="{995B9618-4D40-4391-AA0A-D77C1E55EE90}" type="sibTrans" cxnId="{8034F22B-6EE5-454C-9DBB-7E26F56D7B66}">
      <dgm:prSet/>
      <dgm:spPr/>
      <dgm:t>
        <a:bodyPr/>
        <a:lstStyle/>
        <a:p>
          <a:endParaRPr lang="en-US"/>
        </a:p>
      </dgm:t>
    </dgm:pt>
    <dgm:pt modelId="{551490F8-2601-4F54-95D6-337E74627395}">
      <dgm:prSet phldrT="[Text]"/>
      <dgm:spPr/>
      <dgm:t>
        <a:bodyPr/>
        <a:lstStyle/>
        <a:p>
          <a:r>
            <a:rPr lang="en-US" b="1" dirty="0" smtClean="0">
              <a:latin typeface="Arial" pitchFamily="34" charset="0"/>
              <a:cs typeface="Arial" pitchFamily="34" charset="0"/>
            </a:rPr>
            <a:t>HTC</a:t>
          </a:r>
          <a:endParaRPr lang="en-US" b="1" dirty="0">
            <a:latin typeface="Arial" pitchFamily="34" charset="0"/>
            <a:cs typeface="Arial" pitchFamily="34" charset="0"/>
          </a:endParaRPr>
        </a:p>
      </dgm:t>
    </dgm:pt>
    <dgm:pt modelId="{B01D3A7C-EA7A-49C8-92CA-9BF04C459680}" type="parTrans" cxnId="{20535AA4-2E74-43B6-939B-524F37258097}">
      <dgm:prSet/>
      <dgm:spPr/>
      <dgm:t>
        <a:bodyPr/>
        <a:lstStyle/>
        <a:p>
          <a:endParaRPr lang="en-US"/>
        </a:p>
      </dgm:t>
    </dgm:pt>
    <dgm:pt modelId="{F891A6E5-FD4F-494D-AEFC-25F5EFAA7886}" type="sibTrans" cxnId="{20535AA4-2E74-43B6-939B-524F37258097}">
      <dgm:prSet/>
      <dgm:spPr/>
      <dgm:t>
        <a:bodyPr/>
        <a:lstStyle/>
        <a:p>
          <a:endParaRPr lang="en-US"/>
        </a:p>
      </dgm:t>
    </dgm:pt>
    <dgm:pt modelId="{6B701507-F5E9-4625-8775-205CFCE33207}">
      <dgm:prSet phldrT="[Text]"/>
      <dgm:spPr/>
      <dgm:t>
        <a:bodyPr/>
        <a:lstStyle/>
        <a:p>
          <a:r>
            <a:rPr lang="en-US" b="1" dirty="0" smtClean="0">
              <a:latin typeface="Arial" pitchFamily="34" charset="0"/>
              <a:cs typeface="Arial" pitchFamily="34" charset="0"/>
            </a:rPr>
            <a:t>LG</a:t>
          </a:r>
          <a:endParaRPr lang="en-US" b="1" dirty="0">
            <a:latin typeface="Arial" pitchFamily="34" charset="0"/>
            <a:cs typeface="Arial" pitchFamily="34" charset="0"/>
          </a:endParaRPr>
        </a:p>
      </dgm:t>
    </dgm:pt>
    <dgm:pt modelId="{19073979-6300-4276-BCFE-D66FBA0330EA}" type="parTrans" cxnId="{D64CA817-F323-4D59-B1F1-F5E2402B3904}">
      <dgm:prSet/>
      <dgm:spPr/>
      <dgm:t>
        <a:bodyPr/>
        <a:lstStyle/>
        <a:p>
          <a:endParaRPr lang="en-US"/>
        </a:p>
      </dgm:t>
    </dgm:pt>
    <dgm:pt modelId="{42B315D3-6B7C-4CCF-A254-18814CA2BD82}" type="sibTrans" cxnId="{D64CA817-F323-4D59-B1F1-F5E2402B3904}">
      <dgm:prSet/>
      <dgm:spPr/>
      <dgm:t>
        <a:bodyPr/>
        <a:lstStyle/>
        <a:p>
          <a:endParaRPr lang="en-US"/>
        </a:p>
      </dgm:t>
    </dgm:pt>
    <dgm:pt modelId="{DDA8B52F-4CF1-49E8-9045-D34D7D0F28BD}">
      <dgm:prSet phldrT="[Text]"/>
      <dgm:spPr/>
      <dgm:t>
        <a:bodyPr/>
        <a:lstStyle/>
        <a:p>
          <a:r>
            <a:rPr lang="en-US" b="1" dirty="0" smtClean="0">
              <a:latin typeface="Arial" pitchFamily="34" charset="0"/>
              <a:cs typeface="Arial" pitchFamily="34" charset="0"/>
            </a:rPr>
            <a:t>Sony Ericsson</a:t>
          </a:r>
          <a:endParaRPr lang="en-US" b="1" dirty="0">
            <a:latin typeface="Arial" pitchFamily="34" charset="0"/>
            <a:cs typeface="Arial" pitchFamily="34" charset="0"/>
          </a:endParaRPr>
        </a:p>
      </dgm:t>
    </dgm:pt>
    <dgm:pt modelId="{6A85CB0D-47FD-4A8E-A874-5474985C174C}" type="parTrans" cxnId="{53AE1B1F-BF03-4CCB-BCCA-09AB8E004E96}">
      <dgm:prSet/>
      <dgm:spPr/>
      <dgm:t>
        <a:bodyPr/>
        <a:lstStyle/>
        <a:p>
          <a:endParaRPr lang="en-US"/>
        </a:p>
      </dgm:t>
    </dgm:pt>
    <dgm:pt modelId="{7AA82DB8-CD79-4E63-A4A3-538955A5C5E7}" type="sibTrans" cxnId="{53AE1B1F-BF03-4CCB-BCCA-09AB8E004E96}">
      <dgm:prSet/>
      <dgm:spPr/>
      <dgm:t>
        <a:bodyPr/>
        <a:lstStyle/>
        <a:p>
          <a:endParaRPr lang="en-US"/>
        </a:p>
      </dgm:t>
    </dgm:pt>
    <dgm:pt modelId="{D1BBD5C9-1886-44C1-A3EB-D11DFA895517}">
      <dgm:prSet phldrT="[Text]"/>
      <dgm:spPr/>
      <dgm:t>
        <a:bodyPr/>
        <a:lstStyle/>
        <a:p>
          <a:r>
            <a:rPr lang="en-US" b="1" dirty="0" err="1" smtClean="0">
              <a:latin typeface="Arial" pitchFamily="34" charset="0"/>
              <a:cs typeface="Arial" pitchFamily="34" charset="0"/>
            </a:rPr>
            <a:t>Huawei</a:t>
          </a:r>
          <a:endParaRPr lang="en-US" b="1" dirty="0">
            <a:latin typeface="Arial" pitchFamily="34" charset="0"/>
            <a:cs typeface="Arial" pitchFamily="34" charset="0"/>
          </a:endParaRPr>
        </a:p>
      </dgm:t>
    </dgm:pt>
    <dgm:pt modelId="{08280B5C-E9C3-4291-9216-0A91794121A3}" type="parTrans" cxnId="{27F3763B-F7BA-459A-B997-EADCD87C60F3}">
      <dgm:prSet/>
      <dgm:spPr/>
      <dgm:t>
        <a:bodyPr/>
        <a:lstStyle/>
        <a:p>
          <a:endParaRPr lang="en-US"/>
        </a:p>
      </dgm:t>
    </dgm:pt>
    <dgm:pt modelId="{974E8FFA-C23E-4E09-9474-F7290E1A36E7}" type="sibTrans" cxnId="{27F3763B-F7BA-459A-B997-EADCD87C60F3}">
      <dgm:prSet/>
      <dgm:spPr/>
      <dgm:t>
        <a:bodyPr/>
        <a:lstStyle/>
        <a:p>
          <a:endParaRPr lang="en-US"/>
        </a:p>
      </dgm:t>
    </dgm:pt>
    <dgm:pt modelId="{AEE14CAE-F0B4-4EE5-8935-70C5098105E9}" type="pres">
      <dgm:prSet presAssocID="{C1868E9C-5BBF-4961-862A-0FF092C8557D}" presName="linearFlow" presStyleCnt="0">
        <dgm:presLayoutVars>
          <dgm:dir/>
          <dgm:resizeHandles val="exact"/>
        </dgm:presLayoutVars>
      </dgm:prSet>
      <dgm:spPr/>
    </dgm:pt>
    <dgm:pt modelId="{3CD23E75-E980-4D44-9BE9-2D9FE431D95F}" type="pres">
      <dgm:prSet presAssocID="{33682E9C-FF19-430C-BF88-8E040E92FAC0}" presName="composite" presStyleCnt="0"/>
      <dgm:spPr/>
    </dgm:pt>
    <dgm:pt modelId="{6BEF024B-D564-4A80-B741-EFCABF968310}" type="pres">
      <dgm:prSet presAssocID="{33682E9C-FF19-430C-BF88-8E040E92FAC0}" presName="imgShp" presStyleLbl="fgImgPlace1" presStyleIdx="0" presStyleCnt="9"/>
      <dgm:spPr>
        <a:blipFill rotWithShape="0">
          <a:blip xmlns:r="http://schemas.openxmlformats.org/officeDocument/2006/relationships" r:embed="rId1"/>
          <a:stretch>
            <a:fillRect/>
          </a:stretch>
        </a:blipFill>
      </dgm:spPr>
    </dgm:pt>
    <dgm:pt modelId="{BBA97B8B-7AB3-4193-9F25-2B06B3C67086}" type="pres">
      <dgm:prSet presAssocID="{33682E9C-FF19-430C-BF88-8E040E92FAC0}" presName="txShp" presStyleLbl="node1" presStyleIdx="0" presStyleCnt="9">
        <dgm:presLayoutVars>
          <dgm:bulletEnabled val="1"/>
        </dgm:presLayoutVars>
      </dgm:prSet>
      <dgm:spPr/>
      <dgm:t>
        <a:bodyPr/>
        <a:lstStyle/>
        <a:p>
          <a:endParaRPr lang="en-US"/>
        </a:p>
      </dgm:t>
    </dgm:pt>
    <dgm:pt modelId="{63645671-CA6E-4881-8679-148ACEE879FA}" type="pres">
      <dgm:prSet presAssocID="{BF2987C9-4A84-4508-B2E3-48B1C2FC5824}" presName="spacing" presStyleCnt="0"/>
      <dgm:spPr/>
    </dgm:pt>
    <dgm:pt modelId="{086C7CE1-2BEF-46D7-BBCF-C4EEB320BD29}" type="pres">
      <dgm:prSet presAssocID="{0C970193-017B-452B-9ACD-5BF811CEF0D0}" presName="composite" presStyleCnt="0"/>
      <dgm:spPr/>
    </dgm:pt>
    <dgm:pt modelId="{84A210F4-038E-416B-8EB7-E5CBE48C7B09}" type="pres">
      <dgm:prSet presAssocID="{0C970193-017B-452B-9ACD-5BF811CEF0D0}" presName="imgShp" presStyleLbl="fgImgPlace1" presStyleIdx="1" presStyleCnt="9"/>
      <dgm:spPr>
        <a:blipFill rotWithShape="0">
          <a:blip xmlns:r="http://schemas.openxmlformats.org/officeDocument/2006/relationships" r:embed="rId1"/>
          <a:stretch>
            <a:fillRect/>
          </a:stretch>
        </a:blipFill>
      </dgm:spPr>
    </dgm:pt>
    <dgm:pt modelId="{11704EFE-8398-4D56-AF40-D76365F6DF61}" type="pres">
      <dgm:prSet presAssocID="{0C970193-017B-452B-9ACD-5BF811CEF0D0}" presName="txShp" presStyleLbl="node1" presStyleIdx="1" presStyleCnt="9">
        <dgm:presLayoutVars>
          <dgm:bulletEnabled val="1"/>
        </dgm:presLayoutVars>
      </dgm:prSet>
      <dgm:spPr/>
      <dgm:t>
        <a:bodyPr/>
        <a:lstStyle/>
        <a:p>
          <a:endParaRPr lang="en-US"/>
        </a:p>
      </dgm:t>
    </dgm:pt>
    <dgm:pt modelId="{B302AC78-AFCC-403F-9F97-446310783C99}" type="pres">
      <dgm:prSet presAssocID="{1CE4E49C-82A0-4F4C-B2AF-5922BF3BD714}" presName="spacing" presStyleCnt="0"/>
      <dgm:spPr/>
    </dgm:pt>
    <dgm:pt modelId="{D6817249-94FB-43B1-91C3-6428A9515262}" type="pres">
      <dgm:prSet presAssocID="{ED93CBB2-6A13-4D77-A933-9AC058146153}" presName="composite" presStyleCnt="0"/>
      <dgm:spPr/>
    </dgm:pt>
    <dgm:pt modelId="{53C9602B-BE91-46A9-B3F0-5A7058951432}" type="pres">
      <dgm:prSet presAssocID="{ED93CBB2-6A13-4D77-A933-9AC058146153}" presName="imgShp" presStyleLbl="fgImgPlace1" presStyleIdx="2" presStyleCnt="9"/>
      <dgm:spPr>
        <a:blipFill rotWithShape="0">
          <a:blip xmlns:r="http://schemas.openxmlformats.org/officeDocument/2006/relationships" r:embed="rId1"/>
          <a:stretch>
            <a:fillRect/>
          </a:stretch>
        </a:blipFill>
      </dgm:spPr>
    </dgm:pt>
    <dgm:pt modelId="{8241C639-3747-4C60-B8DB-EA37394DDCF3}" type="pres">
      <dgm:prSet presAssocID="{ED93CBB2-6A13-4D77-A933-9AC058146153}" presName="txShp" presStyleLbl="node1" presStyleIdx="2" presStyleCnt="9">
        <dgm:presLayoutVars>
          <dgm:bulletEnabled val="1"/>
        </dgm:presLayoutVars>
      </dgm:prSet>
      <dgm:spPr/>
      <dgm:t>
        <a:bodyPr/>
        <a:lstStyle/>
        <a:p>
          <a:endParaRPr lang="en-US"/>
        </a:p>
      </dgm:t>
    </dgm:pt>
    <dgm:pt modelId="{683AD0DD-ED61-4FDC-9D3F-A86E086ECED8}" type="pres">
      <dgm:prSet presAssocID="{71E94D05-578E-4A41-9084-60F7E46F4EDE}" presName="spacing" presStyleCnt="0"/>
      <dgm:spPr/>
    </dgm:pt>
    <dgm:pt modelId="{58B6AACF-79C8-4CFD-817C-4A4920A2B7BD}" type="pres">
      <dgm:prSet presAssocID="{8BB0A1BD-3746-4C13-8C9C-C6CDD52F1B1F}" presName="composite" presStyleCnt="0"/>
      <dgm:spPr/>
    </dgm:pt>
    <dgm:pt modelId="{B3532DBC-682F-413F-893D-A965339D88C2}" type="pres">
      <dgm:prSet presAssocID="{8BB0A1BD-3746-4C13-8C9C-C6CDD52F1B1F}" presName="imgShp" presStyleLbl="fgImgPlace1" presStyleIdx="3" presStyleCnt="9"/>
      <dgm:spPr>
        <a:blipFill rotWithShape="0">
          <a:blip xmlns:r="http://schemas.openxmlformats.org/officeDocument/2006/relationships" r:embed="rId1"/>
          <a:stretch>
            <a:fillRect/>
          </a:stretch>
        </a:blipFill>
      </dgm:spPr>
    </dgm:pt>
    <dgm:pt modelId="{404FD3E0-AC90-4319-8933-B7F71BEFD689}" type="pres">
      <dgm:prSet presAssocID="{8BB0A1BD-3746-4C13-8C9C-C6CDD52F1B1F}" presName="txShp" presStyleLbl="node1" presStyleIdx="3" presStyleCnt="9">
        <dgm:presLayoutVars>
          <dgm:bulletEnabled val="1"/>
        </dgm:presLayoutVars>
      </dgm:prSet>
      <dgm:spPr/>
      <dgm:t>
        <a:bodyPr/>
        <a:lstStyle/>
        <a:p>
          <a:endParaRPr lang="en-US"/>
        </a:p>
      </dgm:t>
    </dgm:pt>
    <dgm:pt modelId="{230D815E-511D-4592-AC29-088D4F94ECB6}" type="pres">
      <dgm:prSet presAssocID="{588E1269-0E2F-43A9-A0EF-87712B43E747}" presName="spacing" presStyleCnt="0"/>
      <dgm:spPr/>
    </dgm:pt>
    <dgm:pt modelId="{5949DC86-087A-4466-A332-04CEDAB6E8C9}" type="pres">
      <dgm:prSet presAssocID="{178AD721-3CB4-42F5-A3BA-6ADD6A15B396}" presName="composite" presStyleCnt="0"/>
      <dgm:spPr/>
    </dgm:pt>
    <dgm:pt modelId="{1CD7C2CA-89A5-49E9-863B-03F053C7F5FC}" type="pres">
      <dgm:prSet presAssocID="{178AD721-3CB4-42F5-A3BA-6ADD6A15B396}" presName="imgShp" presStyleLbl="fgImgPlace1" presStyleIdx="4" presStyleCnt="9"/>
      <dgm:spPr>
        <a:blipFill rotWithShape="0">
          <a:blip xmlns:r="http://schemas.openxmlformats.org/officeDocument/2006/relationships" r:embed="rId1"/>
          <a:stretch>
            <a:fillRect/>
          </a:stretch>
        </a:blipFill>
      </dgm:spPr>
    </dgm:pt>
    <dgm:pt modelId="{A609C54C-12C7-4049-83E4-C6FB44EA2560}" type="pres">
      <dgm:prSet presAssocID="{178AD721-3CB4-42F5-A3BA-6ADD6A15B396}" presName="txShp" presStyleLbl="node1" presStyleIdx="4" presStyleCnt="9">
        <dgm:presLayoutVars>
          <dgm:bulletEnabled val="1"/>
        </dgm:presLayoutVars>
      </dgm:prSet>
      <dgm:spPr/>
      <dgm:t>
        <a:bodyPr/>
        <a:lstStyle/>
        <a:p>
          <a:endParaRPr lang="en-US"/>
        </a:p>
      </dgm:t>
    </dgm:pt>
    <dgm:pt modelId="{E00C1E96-8EC9-4186-B5B4-3D3796523E76}" type="pres">
      <dgm:prSet presAssocID="{995B9618-4D40-4391-AA0A-D77C1E55EE90}" presName="spacing" presStyleCnt="0"/>
      <dgm:spPr/>
    </dgm:pt>
    <dgm:pt modelId="{C5EFB3A9-06DC-4409-BB44-995623477D85}" type="pres">
      <dgm:prSet presAssocID="{551490F8-2601-4F54-95D6-337E74627395}" presName="composite" presStyleCnt="0"/>
      <dgm:spPr/>
    </dgm:pt>
    <dgm:pt modelId="{EB09C868-48FC-4A8C-BFC5-4DC966ADAB4D}" type="pres">
      <dgm:prSet presAssocID="{551490F8-2601-4F54-95D6-337E74627395}" presName="imgShp" presStyleLbl="fgImgPlace1" presStyleIdx="5" presStyleCnt="9"/>
      <dgm:spPr>
        <a:blipFill rotWithShape="0">
          <a:blip xmlns:r="http://schemas.openxmlformats.org/officeDocument/2006/relationships" r:embed="rId1"/>
          <a:stretch>
            <a:fillRect/>
          </a:stretch>
        </a:blipFill>
      </dgm:spPr>
    </dgm:pt>
    <dgm:pt modelId="{66856BA4-2067-4717-B524-6756ADA68885}" type="pres">
      <dgm:prSet presAssocID="{551490F8-2601-4F54-95D6-337E74627395}" presName="txShp" presStyleLbl="node1" presStyleIdx="5" presStyleCnt="9">
        <dgm:presLayoutVars>
          <dgm:bulletEnabled val="1"/>
        </dgm:presLayoutVars>
      </dgm:prSet>
      <dgm:spPr/>
      <dgm:t>
        <a:bodyPr/>
        <a:lstStyle/>
        <a:p>
          <a:endParaRPr lang="en-US"/>
        </a:p>
      </dgm:t>
    </dgm:pt>
    <dgm:pt modelId="{44371E3B-CFCA-4921-86D7-91ED89B3CADE}" type="pres">
      <dgm:prSet presAssocID="{F891A6E5-FD4F-494D-AEFC-25F5EFAA7886}" presName="spacing" presStyleCnt="0"/>
      <dgm:spPr/>
    </dgm:pt>
    <dgm:pt modelId="{D0E0207A-9F8A-4C89-9CF0-0C70C65402E7}" type="pres">
      <dgm:prSet presAssocID="{6B701507-F5E9-4625-8775-205CFCE33207}" presName="composite" presStyleCnt="0"/>
      <dgm:spPr/>
    </dgm:pt>
    <dgm:pt modelId="{7CDF1014-AA54-45A1-8ED4-A335E8010029}" type="pres">
      <dgm:prSet presAssocID="{6B701507-F5E9-4625-8775-205CFCE33207}" presName="imgShp" presStyleLbl="fgImgPlace1" presStyleIdx="6" presStyleCnt="9"/>
      <dgm:spPr>
        <a:blipFill rotWithShape="0">
          <a:blip xmlns:r="http://schemas.openxmlformats.org/officeDocument/2006/relationships" r:embed="rId1"/>
          <a:stretch>
            <a:fillRect/>
          </a:stretch>
        </a:blipFill>
      </dgm:spPr>
    </dgm:pt>
    <dgm:pt modelId="{74C38328-A03A-44A4-9237-6CA9347D3CBF}" type="pres">
      <dgm:prSet presAssocID="{6B701507-F5E9-4625-8775-205CFCE33207}" presName="txShp" presStyleLbl="node1" presStyleIdx="6" presStyleCnt="9">
        <dgm:presLayoutVars>
          <dgm:bulletEnabled val="1"/>
        </dgm:presLayoutVars>
      </dgm:prSet>
      <dgm:spPr/>
      <dgm:t>
        <a:bodyPr/>
        <a:lstStyle/>
        <a:p>
          <a:endParaRPr lang="en-US"/>
        </a:p>
      </dgm:t>
    </dgm:pt>
    <dgm:pt modelId="{3430716D-D236-41D0-BA09-CA4D76CEC709}" type="pres">
      <dgm:prSet presAssocID="{42B315D3-6B7C-4CCF-A254-18814CA2BD82}" presName="spacing" presStyleCnt="0"/>
      <dgm:spPr/>
    </dgm:pt>
    <dgm:pt modelId="{47D22052-2B38-4A3B-B5BE-B08FE80338F0}" type="pres">
      <dgm:prSet presAssocID="{DDA8B52F-4CF1-49E8-9045-D34D7D0F28BD}" presName="composite" presStyleCnt="0"/>
      <dgm:spPr/>
    </dgm:pt>
    <dgm:pt modelId="{7D6B2F84-FA21-43A2-824F-F8F1CE1C862A}" type="pres">
      <dgm:prSet presAssocID="{DDA8B52F-4CF1-49E8-9045-D34D7D0F28BD}" presName="imgShp" presStyleLbl="fgImgPlace1" presStyleIdx="7" presStyleCnt="9"/>
      <dgm:spPr>
        <a:blipFill rotWithShape="0">
          <a:blip xmlns:r="http://schemas.openxmlformats.org/officeDocument/2006/relationships" r:embed="rId1"/>
          <a:stretch>
            <a:fillRect/>
          </a:stretch>
        </a:blipFill>
      </dgm:spPr>
    </dgm:pt>
    <dgm:pt modelId="{C412386F-0B90-4FB7-A94D-7199879A202D}" type="pres">
      <dgm:prSet presAssocID="{DDA8B52F-4CF1-49E8-9045-D34D7D0F28BD}" presName="txShp" presStyleLbl="node1" presStyleIdx="7" presStyleCnt="9">
        <dgm:presLayoutVars>
          <dgm:bulletEnabled val="1"/>
        </dgm:presLayoutVars>
      </dgm:prSet>
      <dgm:spPr/>
      <dgm:t>
        <a:bodyPr/>
        <a:lstStyle/>
        <a:p>
          <a:endParaRPr lang="en-US"/>
        </a:p>
      </dgm:t>
    </dgm:pt>
    <dgm:pt modelId="{BC2C600F-BE72-4731-B657-C03118CECFA1}" type="pres">
      <dgm:prSet presAssocID="{7AA82DB8-CD79-4E63-A4A3-538955A5C5E7}" presName="spacing" presStyleCnt="0"/>
      <dgm:spPr/>
    </dgm:pt>
    <dgm:pt modelId="{BF9AC1FA-7346-4EE2-A6C8-F2CBF07A28A0}" type="pres">
      <dgm:prSet presAssocID="{D1BBD5C9-1886-44C1-A3EB-D11DFA895517}" presName="composite" presStyleCnt="0"/>
      <dgm:spPr/>
    </dgm:pt>
    <dgm:pt modelId="{4A7F733C-85A9-48FB-9CC6-C1CDBA1158A5}" type="pres">
      <dgm:prSet presAssocID="{D1BBD5C9-1886-44C1-A3EB-D11DFA895517}" presName="imgShp" presStyleLbl="fgImgPlace1" presStyleIdx="8" presStyleCnt="9"/>
      <dgm:spPr>
        <a:blipFill rotWithShape="0">
          <a:blip xmlns:r="http://schemas.openxmlformats.org/officeDocument/2006/relationships" r:embed="rId1"/>
          <a:stretch>
            <a:fillRect/>
          </a:stretch>
        </a:blipFill>
      </dgm:spPr>
    </dgm:pt>
    <dgm:pt modelId="{268E5DF0-4413-41C2-8BD9-FD2530AA9A99}" type="pres">
      <dgm:prSet presAssocID="{D1BBD5C9-1886-44C1-A3EB-D11DFA895517}" presName="txShp" presStyleLbl="node1" presStyleIdx="8" presStyleCnt="9">
        <dgm:presLayoutVars>
          <dgm:bulletEnabled val="1"/>
        </dgm:presLayoutVars>
      </dgm:prSet>
      <dgm:spPr/>
      <dgm:t>
        <a:bodyPr/>
        <a:lstStyle/>
        <a:p>
          <a:endParaRPr lang="en-US"/>
        </a:p>
      </dgm:t>
    </dgm:pt>
  </dgm:ptLst>
  <dgm:cxnLst>
    <dgm:cxn modelId="{806F66B6-34FB-45C6-8C1F-A397A66DA802}" type="presOf" srcId="{ED93CBB2-6A13-4D77-A933-9AC058146153}" destId="{8241C639-3747-4C60-B8DB-EA37394DDCF3}" srcOrd="0" destOrd="0" presId="urn:microsoft.com/office/officeart/2005/8/layout/vList3#3"/>
    <dgm:cxn modelId="{07E68ED2-D858-4AC8-8EB7-3E94AF58064A}" type="presOf" srcId="{6B701507-F5E9-4625-8775-205CFCE33207}" destId="{74C38328-A03A-44A4-9237-6CA9347D3CBF}" srcOrd="0" destOrd="0" presId="urn:microsoft.com/office/officeart/2005/8/layout/vList3#3"/>
    <dgm:cxn modelId="{EC95A668-02B3-44DF-AC0E-95479041E192}" type="presOf" srcId="{DDA8B52F-4CF1-49E8-9045-D34D7D0F28BD}" destId="{C412386F-0B90-4FB7-A94D-7199879A202D}" srcOrd="0" destOrd="0" presId="urn:microsoft.com/office/officeart/2005/8/layout/vList3#3"/>
    <dgm:cxn modelId="{8034F22B-6EE5-454C-9DBB-7E26F56D7B66}" srcId="{C1868E9C-5BBF-4961-862A-0FF092C8557D}" destId="{178AD721-3CB4-42F5-A3BA-6ADD6A15B396}" srcOrd="4" destOrd="0" parTransId="{EE4ABA8F-02FE-4349-BCD8-DCFB77D77AB2}" sibTransId="{995B9618-4D40-4391-AA0A-D77C1E55EE90}"/>
    <dgm:cxn modelId="{C5840620-69D2-414A-B447-A614232A6BDC}" type="presOf" srcId="{178AD721-3CB4-42F5-A3BA-6ADD6A15B396}" destId="{A609C54C-12C7-4049-83E4-C6FB44EA2560}" srcOrd="0" destOrd="0" presId="urn:microsoft.com/office/officeart/2005/8/layout/vList3#3"/>
    <dgm:cxn modelId="{C2000DAE-70B4-4113-9ECA-D3EF84DA83E8}" type="presOf" srcId="{D1BBD5C9-1886-44C1-A3EB-D11DFA895517}" destId="{268E5DF0-4413-41C2-8BD9-FD2530AA9A99}" srcOrd="0" destOrd="0" presId="urn:microsoft.com/office/officeart/2005/8/layout/vList3#3"/>
    <dgm:cxn modelId="{7CBFC498-A46D-4B63-8C13-75432FCA0219}" srcId="{C1868E9C-5BBF-4961-862A-0FF092C8557D}" destId="{ED93CBB2-6A13-4D77-A933-9AC058146153}" srcOrd="2" destOrd="0" parTransId="{E16E9F9B-6486-4A4E-8072-D7B156BB3570}" sibTransId="{71E94D05-578E-4A41-9084-60F7E46F4EDE}"/>
    <dgm:cxn modelId="{97B5041D-C7BD-43E0-9B0D-FB6FB3A2A58F}" srcId="{C1868E9C-5BBF-4961-862A-0FF092C8557D}" destId="{8BB0A1BD-3746-4C13-8C9C-C6CDD52F1B1F}" srcOrd="3" destOrd="0" parTransId="{38E02C95-FE27-431F-B625-8CBC1731BBE5}" sibTransId="{588E1269-0E2F-43A9-A0EF-87712B43E747}"/>
    <dgm:cxn modelId="{D64CA817-F323-4D59-B1F1-F5E2402B3904}" srcId="{C1868E9C-5BBF-4961-862A-0FF092C8557D}" destId="{6B701507-F5E9-4625-8775-205CFCE33207}" srcOrd="6" destOrd="0" parTransId="{19073979-6300-4276-BCFE-D66FBA0330EA}" sibTransId="{42B315D3-6B7C-4CCF-A254-18814CA2BD82}"/>
    <dgm:cxn modelId="{53AE1B1F-BF03-4CCB-BCCA-09AB8E004E96}" srcId="{C1868E9C-5BBF-4961-862A-0FF092C8557D}" destId="{DDA8B52F-4CF1-49E8-9045-D34D7D0F28BD}" srcOrd="7" destOrd="0" parTransId="{6A85CB0D-47FD-4A8E-A874-5474985C174C}" sibTransId="{7AA82DB8-CD79-4E63-A4A3-538955A5C5E7}"/>
    <dgm:cxn modelId="{27F3763B-F7BA-459A-B997-EADCD87C60F3}" srcId="{C1868E9C-5BBF-4961-862A-0FF092C8557D}" destId="{D1BBD5C9-1886-44C1-A3EB-D11DFA895517}" srcOrd="8" destOrd="0" parTransId="{08280B5C-E9C3-4291-9216-0A91794121A3}" sibTransId="{974E8FFA-C23E-4E09-9474-F7290E1A36E7}"/>
    <dgm:cxn modelId="{737CA691-0EE8-46E9-82D1-C6B9B935BB15}" srcId="{C1868E9C-5BBF-4961-862A-0FF092C8557D}" destId="{33682E9C-FF19-430C-BF88-8E040E92FAC0}" srcOrd="0" destOrd="0" parTransId="{2B09E1C9-1B66-4AE8-9D5E-0B750AD0B2DD}" sibTransId="{BF2987C9-4A84-4508-B2E3-48B1C2FC5824}"/>
    <dgm:cxn modelId="{BF9124B5-0B78-470F-9FFD-1D2BE4720378}" type="presOf" srcId="{551490F8-2601-4F54-95D6-337E74627395}" destId="{66856BA4-2067-4717-B524-6756ADA68885}" srcOrd="0" destOrd="0" presId="urn:microsoft.com/office/officeart/2005/8/layout/vList3#3"/>
    <dgm:cxn modelId="{B285DF2D-19AF-4378-8FA3-1E08ACCFFA86}" type="presOf" srcId="{33682E9C-FF19-430C-BF88-8E040E92FAC0}" destId="{BBA97B8B-7AB3-4193-9F25-2B06B3C67086}" srcOrd="0" destOrd="0" presId="urn:microsoft.com/office/officeart/2005/8/layout/vList3#3"/>
    <dgm:cxn modelId="{339128E7-BF22-4244-B240-89E6A7A30230}" srcId="{C1868E9C-5BBF-4961-862A-0FF092C8557D}" destId="{0C970193-017B-452B-9ACD-5BF811CEF0D0}" srcOrd="1" destOrd="0" parTransId="{4A576AB2-E0E3-42A2-81B0-ACE6D5135F61}" sibTransId="{1CE4E49C-82A0-4F4C-B2AF-5922BF3BD714}"/>
    <dgm:cxn modelId="{778611B0-4C54-4F9E-89C1-3C5FA14E0108}" type="presOf" srcId="{0C970193-017B-452B-9ACD-5BF811CEF0D0}" destId="{11704EFE-8398-4D56-AF40-D76365F6DF61}" srcOrd="0" destOrd="0" presId="urn:microsoft.com/office/officeart/2005/8/layout/vList3#3"/>
    <dgm:cxn modelId="{E271CF5C-6D66-4C84-8A98-79D54D45893F}" type="presOf" srcId="{C1868E9C-5BBF-4961-862A-0FF092C8557D}" destId="{AEE14CAE-F0B4-4EE5-8935-70C5098105E9}" srcOrd="0" destOrd="0" presId="urn:microsoft.com/office/officeart/2005/8/layout/vList3#3"/>
    <dgm:cxn modelId="{254A7910-155F-41A0-9C1C-9569CD732E8E}" type="presOf" srcId="{8BB0A1BD-3746-4C13-8C9C-C6CDD52F1B1F}" destId="{404FD3E0-AC90-4319-8933-B7F71BEFD689}" srcOrd="0" destOrd="0" presId="urn:microsoft.com/office/officeart/2005/8/layout/vList3#3"/>
    <dgm:cxn modelId="{20535AA4-2E74-43B6-939B-524F37258097}" srcId="{C1868E9C-5BBF-4961-862A-0FF092C8557D}" destId="{551490F8-2601-4F54-95D6-337E74627395}" srcOrd="5" destOrd="0" parTransId="{B01D3A7C-EA7A-49C8-92CA-9BF04C459680}" sibTransId="{F891A6E5-FD4F-494D-AEFC-25F5EFAA7886}"/>
    <dgm:cxn modelId="{5392260A-3205-474D-9C52-698D77958B97}" type="presParOf" srcId="{AEE14CAE-F0B4-4EE5-8935-70C5098105E9}" destId="{3CD23E75-E980-4D44-9BE9-2D9FE431D95F}" srcOrd="0" destOrd="0" presId="urn:microsoft.com/office/officeart/2005/8/layout/vList3#3"/>
    <dgm:cxn modelId="{987754EC-9E89-4EC2-B411-6E809C372D3F}" type="presParOf" srcId="{3CD23E75-E980-4D44-9BE9-2D9FE431D95F}" destId="{6BEF024B-D564-4A80-B741-EFCABF968310}" srcOrd="0" destOrd="0" presId="urn:microsoft.com/office/officeart/2005/8/layout/vList3#3"/>
    <dgm:cxn modelId="{721AEA5F-A28C-4FB7-973D-3EAD12526681}" type="presParOf" srcId="{3CD23E75-E980-4D44-9BE9-2D9FE431D95F}" destId="{BBA97B8B-7AB3-4193-9F25-2B06B3C67086}" srcOrd="1" destOrd="0" presId="urn:microsoft.com/office/officeart/2005/8/layout/vList3#3"/>
    <dgm:cxn modelId="{8F7E3BC4-AF33-4764-906F-CDC2DF4515AC}" type="presParOf" srcId="{AEE14CAE-F0B4-4EE5-8935-70C5098105E9}" destId="{63645671-CA6E-4881-8679-148ACEE879FA}" srcOrd="1" destOrd="0" presId="urn:microsoft.com/office/officeart/2005/8/layout/vList3#3"/>
    <dgm:cxn modelId="{C6260CC9-26A7-41A8-91C3-684974E4AE84}" type="presParOf" srcId="{AEE14CAE-F0B4-4EE5-8935-70C5098105E9}" destId="{086C7CE1-2BEF-46D7-BBCF-C4EEB320BD29}" srcOrd="2" destOrd="0" presId="urn:microsoft.com/office/officeart/2005/8/layout/vList3#3"/>
    <dgm:cxn modelId="{BDCD886C-6D90-4995-839B-88B22AEA045E}" type="presParOf" srcId="{086C7CE1-2BEF-46D7-BBCF-C4EEB320BD29}" destId="{84A210F4-038E-416B-8EB7-E5CBE48C7B09}" srcOrd="0" destOrd="0" presId="urn:microsoft.com/office/officeart/2005/8/layout/vList3#3"/>
    <dgm:cxn modelId="{3FEE9542-4CB6-4BB8-B0A2-F869A94DCC4F}" type="presParOf" srcId="{086C7CE1-2BEF-46D7-BBCF-C4EEB320BD29}" destId="{11704EFE-8398-4D56-AF40-D76365F6DF61}" srcOrd="1" destOrd="0" presId="urn:microsoft.com/office/officeart/2005/8/layout/vList3#3"/>
    <dgm:cxn modelId="{C9D5A931-68F1-4AA4-9C45-160E27ED76CE}" type="presParOf" srcId="{AEE14CAE-F0B4-4EE5-8935-70C5098105E9}" destId="{B302AC78-AFCC-403F-9F97-446310783C99}" srcOrd="3" destOrd="0" presId="urn:microsoft.com/office/officeart/2005/8/layout/vList3#3"/>
    <dgm:cxn modelId="{2FDE5831-8615-4BC6-AE8F-CD3C8C2CF88E}" type="presParOf" srcId="{AEE14CAE-F0B4-4EE5-8935-70C5098105E9}" destId="{D6817249-94FB-43B1-91C3-6428A9515262}" srcOrd="4" destOrd="0" presId="urn:microsoft.com/office/officeart/2005/8/layout/vList3#3"/>
    <dgm:cxn modelId="{3829E29E-5704-4D18-AFFC-4B2A38983ED8}" type="presParOf" srcId="{D6817249-94FB-43B1-91C3-6428A9515262}" destId="{53C9602B-BE91-46A9-B3F0-5A7058951432}" srcOrd="0" destOrd="0" presId="urn:microsoft.com/office/officeart/2005/8/layout/vList3#3"/>
    <dgm:cxn modelId="{35AF14E2-7C09-4F55-B51F-B2D29F804B8C}" type="presParOf" srcId="{D6817249-94FB-43B1-91C3-6428A9515262}" destId="{8241C639-3747-4C60-B8DB-EA37394DDCF3}" srcOrd="1" destOrd="0" presId="urn:microsoft.com/office/officeart/2005/8/layout/vList3#3"/>
    <dgm:cxn modelId="{E9775788-7407-435F-B802-9E51F5A870A8}" type="presParOf" srcId="{AEE14CAE-F0B4-4EE5-8935-70C5098105E9}" destId="{683AD0DD-ED61-4FDC-9D3F-A86E086ECED8}" srcOrd="5" destOrd="0" presId="urn:microsoft.com/office/officeart/2005/8/layout/vList3#3"/>
    <dgm:cxn modelId="{79DC025E-50A9-4A60-B312-BBB94B768F32}" type="presParOf" srcId="{AEE14CAE-F0B4-4EE5-8935-70C5098105E9}" destId="{58B6AACF-79C8-4CFD-817C-4A4920A2B7BD}" srcOrd="6" destOrd="0" presId="urn:microsoft.com/office/officeart/2005/8/layout/vList3#3"/>
    <dgm:cxn modelId="{CE6178E1-437C-46B1-9018-1367D9A7C6EA}" type="presParOf" srcId="{58B6AACF-79C8-4CFD-817C-4A4920A2B7BD}" destId="{B3532DBC-682F-413F-893D-A965339D88C2}" srcOrd="0" destOrd="0" presId="urn:microsoft.com/office/officeart/2005/8/layout/vList3#3"/>
    <dgm:cxn modelId="{B3D8BCA7-6527-46DC-96C2-C720F6BC594E}" type="presParOf" srcId="{58B6AACF-79C8-4CFD-817C-4A4920A2B7BD}" destId="{404FD3E0-AC90-4319-8933-B7F71BEFD689}" srcOrd="1" destOrd="0" presId="urn:microsoft.com/office/officeart/2005/8/layout/vList3#3"/>
    <dgm:cxn modelId="{4DAB45FE-3CEC-4B89-99B1-7BA63A5CCFB3}" type="presParOf" srcId="{AEE14CAE-F0B4-4EE5-8935-70C5098105E9}" destId="{230D815E-511D-4592-AC29-088D4F94ECB6}" srcOrd="7" destOrd="0" presId="urn:microsoft.com/office/officeart/2005/8/layout/vList3#3"/>
    <dgm:cxn modelId="{F9A04915-09B1-4A30-9FD8-16FE1CD0E81E}" type="presParOf" srcId="{AEE14CAE-F0B4-4EE5-8935-70C5098105E9}" destId="{5949DC86-087A-4466-A332-04CEDAB6E8C9}" srcOrd="8" destOrd="0" presId="urn:microsoft.com/office/officeart/2005/8/layout/vList3#3"/>
    <dgm:cxn modelId="{C17FAFB5-FD8E-4F7B-89C0-E43A4E251DF0}" type="presParOf" srcId="{5949DC86-087A-4466-A332-04CEDAB6E8C9}" destId="{1CD7C2CA-89A5-49E9-863B-03F053C7F5FC}" srcOrd="0" destOrd="0" presId="urn:microsoft.com/office/officeart/2005/8/layout/vList3#3"/>
    <dgm:cxn modelId="{0A707639-C206-422B-B945-C9C71A171F9A}" type="presParOf" srcId="{5949DC86-087A-4466-A332-04CEDAB6E8C9}" destId="{A609C54C-12C7-4049-83E4-C6FB44EA2560}" srcOrd="1" destOrd="0" presId="urn:microsoft.com/office/officeart/2005/8/layout/vList3#3"/>
    <dgm:cxn modelId="{E29C2BA9-468A-4C99-98B3-F45E5D0C34D1}" type="presParOf" srcId="{AEE14CAE-F0B4-4EE5-8935-70C5098105E9}" destId="{E00C1E96-8EC9-4186-B5B4-3D3796523E76}" srcOrd="9" destOrd="0" presId="urn:microsoft.com/office/officeart/2005/8/layout/vList3#3"/>
    <dgm:cxn modelId="{EDF8DBC0-67DB-4603-8DEF-16F43D993B48}" type="presParOf" srcId="{AEE14CAE-F0B4-4EE5-8935-70C5098105E9}" destId="{C5EFB3A9-06DC-4409-BB44-995623477D85}" srcOrd="10" destOrd="0" presId="urn:microsoft.com/office/officeart/2005/8/layout/vList3#3"/>
    <dgm:cxn modelId="{4E92FAF1-8C4C-48B8-BE07-8EB3F48EB944}" type="presParOf" srcId="{C5EFB3A9-06DC-4409-BB44-995623477D85}" destId="{EB09C868-48FC-4A8C-BFC5-4DC966ADAB4D}" srcOrd="0" destOrd="0" presId="urn:microsoft.com/office/officeart/2005/8/layout/vList3#3"/>
    <dgm:cxn modelId="{65CD3315-CDAA-4122-B4BE-BCA08D1E8CCA}" type="presParOf" srcId="{C5EFB3A9-06DC-4409-BB44-995623477D85}" destId="{66856BA4-2067-4717-B524-6756ADA68885}" srcOrd="1" destOrd="0" presId="urn:microsoft.com/office/officeart/2005/8/layout/vList3#3"/>
    <dgm:cxn modelId="{252EDD9B-55E7-404B-A2CF-0A338A1539B5}" type="presParOf" srcId="{AEE14CAE-F0B4-4EE5-8935-70C5098105E9}" destId="{44371E3B-CFCA-4921-86D7-91ED89B3CADE}" srcOrd="11" destOrd="0" presId="urn:microsoft.com/office/officeart/2005/8/layout/vList3#3"/>
    <dgm:cxn modelId="{184B78D2-9C53-4A57-A9FF-47AF36C6B982}" type="presParOf" srcId="{AEE14CAE-F0B4-4EE5-8935-70C5098105E9}" destId="{D0E0207A-9F8A-4C89-9CF0-0C70C65402E7}" srcOrd="12" destOrd="0" presId="urn:microsoft.com/office/officeart/2005/8/layout/vList3#3"/>
    <dgm:cxn modelId="{4B169825-A1CE-42FC-9586-B293134D2BA4}" type="presParOf" srcId="{D0E0207A-9F8A-4C89-9CF0-0C70C65402E7}" destId="{7CDF1014-AA54-45A1-8ED4-A335E8010029}" srcOrd="0" destOrd="0" presId="urn:microsoft.com/office/officeart/2005/8/layout/vList3#3"/>
    <dgm:cxn modelId="{F09DCBD8-7EFF-4086-A6A1-717DD6A9F5E9}" type="presParOf" srcId="{D0E0207A-9F8A-4C89-9CF0-0C70C65402E7}" destId="{74C38328-A03A-44A4-9237-6CA9347D3CBF}" srcOrd="1" destOrd="0" presId="urn:microsoft.com/office/officeart/2005/8/layout/vList3#3"/>
    <dgm:cxn modelId="{CD394F73-51C8-4D45-BDDD-415219D317FB}" type="presParOf" srcId="{AEE14CAE-F0B4-4EE5-8935-70C5098105E9}" destId="{3430716D-D236-41D0-BA09-CA4D76CEC709}" srcOrd="13" destOrd="0" presId="urn:microsoft.com/office/officeart/2005/8/layout/vList3#3"/>
    <dgm:cxn modelId="{ECFEB85E-A330-463B-BF15-D21862C76427}" type="presParOf" srcId="{AEE14CAE-F0B4-4EE5-8935-70C5098105E9}" destId="{47D22052-2B38-4A3B-B5BE-B08FE80338F0}" srcOrd="14" destOrd="0" presId="urn:microsoft.com/office/officeart/2005/8/layout/vList3#3"/>
    <dgm:cxn modelId="{2AE22219-5D4B-4FF6-BA22-6F2A68787651}" type="presParOf" srcId="{47D22052-2B38-4A3B-B5BE-B08FE80338F0}" destId="{7D6B2F84-FA21-43A2-824F-F8F1CE1C862A}" srcOrd="0" destOrd="0" presId="urn:microsoft.com/office/officeart/2005/8/layout/vList3#3"/>
    <dgm:cxn modelId="{E5FE7058-3644-46B4-AC51-0E27A1823152}" type="presParOf" srcId="{47D22052-2B38-4A3B-B5BE-B08FE80338F0}" destId="{C412386F-0B90-4FB7-A94D-7199879A202D}" srcOrd="1" destOrd="0" presId="urn:microsoft.com/office/officeart/2005/8/layout/vList3#3"/>
    <dgm:cxn modelId="{B6FB8CFF-423F-452D-AD48-BF73F62A400E}" type="presParOf" srcId="{AEE14CAE-F0B4-4EE5-8935-70C5098105E9}" destId="{BC2C600F-BE72-4731-B657-C03118CECFA1}" srcOrd="15" destOrd="0" presId="urn:microsoft.com/office/officeart/2005/8/layout/vList3#3"/>
    <dgm:cxn modelId="{EC4C9F23-4957-471D-A7F6-777DB5EC92D6}" type="presParOf" srcId="{AEE14CAE-F0B4-4EE5-8935-70C5098105E9}" destId="{BF9AC1FA-7346-4EE2-A6C8-F2CBF07A28A0}" srcOrd="16" destOrd="0" presId="urn:microsoft.com/office/officeart/2005/8/layout/vList3#3"/>
    <dgm:cxn modelId="{E358C0B8-17D7-40D1-9B2F-AF5E7F1AEDAD}" type="presParOf" srcId="{BF9AC1FA-7346-4EE2-A6C8-F2CBF07A28A0}" destId="{4A7F733C-85A9-48FB-9CC6-C1CDBA1158A5}" srcOrd="0" destOrd="0" presId="urn:microsoft.com/office/officeart/2005/8/layout/vList3#3"/>
    <dgm:cxn modelId="{A206A1A5-C24A-4ACA-BC7D-5470400622DE}" type="presParOf" srcId="{BF9AC1FA-7346-4EE2-A6C8-F2CBF07A28A0}" destId="{268E5DF0-4413-41C2-8BD9-FD2530AA9A99}" srcOrd="1" destOrd="0" presId="urn:microsoft.com/office/officeart/2005/8/layout/vList3#3"/>
  </dgm:cxnLst>
  <dgm:b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E94DE3-E508-41C4-A5CD-71B37E7F171A}">
      <dsp:nvSpPr>
        <dsp:cNvPr id="0" name=""/>
        <dsp:cNvSpPr/>
      </dsp:nvSpPr>
      <dsp:spPr>
        <a:xfrm>
          <a:off x="152388" y="0"/>
          <a:ext cx="4077316"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                            </a:t>
          </a:r>
          <a:r>
            <a:rPr lang="en-US" sz="1400" b="1" kern="1200" dirty="0" smtClean="0">
              <a:latin typeface="Arial" pitchFamily="34" charset="0"/>
              <a:cs typeface="Arial" pitchFamily="34" charset="0"/>
            </a:rPr>
            <a:t>UI components</a:t>
          </a:r>
        </a:p>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Presentation Logic Components</a:t>
          </a:r>
          <a:endParaRPr lang="en-US" sz="1400" b="1" kern="1200" dirty="0">
            <a:latin typeface="Arial" pitchFamily="34" charset="0"/>
            <a:cs typeface="Arial" pitchFamily="34" charset="0"/>
          </a:endParaRPr>
        </a:p>
      </dsp:txBody>
      <dsp:txXfrm>
        <a:off x="152388" y="0"/>
        <a:ext cx="4077316" cy="966303"/>
      </dsp:txXfrm>
    </dsp:sp>
    <dsp:sp modelId="{F9A8FE42-C691-4B2D-A2CC-3A1C28F5C5EC}">
      <dsp:nvSpPr>
        <dsp:cNvPr id="0" name=""/>
        <dsp:cNvSpPr/>
      </dsp:nvSpPr>
      <dsp:spPr>
        <a:xfrm>
          <a:off x="152388" y="990603"/>
          <a:ext cx="4077334"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                             </a:t>
          </a:r>
          <a:r>
            <a:rPr lang="en-US" sz="1400" b="1" kern="1200" dirty="0" smtClean="0">
              <a:latin typeface="Arial" pitchFamily="34" charset="0"/>
              <a:cs typeface="Arial" pitchFamily="34" charset="0"/>
            </a:rPr>
            <a:t>Application Facade</a:t>
          </a:r>
        </a:p>
        <a:p>
          <a:pPr lvl="0" algn="ctr" defTabSz="800100">
            <a:lnSpc>
              <a:spcPct val="90000"/>
            </a:lnSpc>
            <a:spcBef>
              <a:spcPct val="0"/>
            </a:spcBef>
            <a:spcAft>
              <a:spcPct val="35000"/>
            </a:spcAft>
          </a:pPr>
          <a:r>
            <a:rPr lang="en-US" sz="1400" b="1" kern="1200" dirty="0" smtClean="0">
              <a:latin typeface="Arial" pitchFamily="34" charset="0"/>
              <a:cs typeface="Arial" pitchFamily="34" charset="0"/>
            </a:rPr>
            <a:t>Business Workflows</a:t>
          </a:r>
          <a:endParaRPr lang="en-US" sz="1400" b="1" kern="1200" dirty="0">
            <a:latin typeface="Arial" pitchFamily="34" charset="0"/>
            <a:cs typeface="Arial" pitchFamily="34" charset="0"/>
          </a:endParaRPr>
        </a:p>
      </dsp:txBody>
      <dsp:txXfrm>
        <a:off x="152388" y="990603"/>
        <a:ext cx="4077334" cy="966303"/>
      </dsp:txXfrm>
    </dsp:sp>
    <dsp:sp modelId="{3A0CE807-3A45-4A12-B6F7-0BDD9DA4721D}">
      <dsp:nvSpPr>
        <dsp:cNvPr id="0" name=""/>
        <dsp:cNvSpPr/>
      </dsp:nvSpPr>
      <dsp:spPr>
        <a:xfrm>
          <a:off x="152388" y="1981200"/>
          <a:ext cx="4077352"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                              Data Helpers/Utilities</a:t>
          </a:r>
        </a:p>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           Data Access  Components</a:t>
          </a:r>
        </a:p>
        <a:p>
          <a:pPr lvl="0" algn="ctr" defTabSz="622300">
            <a:lnSpc>
              <a:spcPct val="90000"/>
            </a:lnSpc>
            <a:spcBef>
              <a:spcPct val="0"/>
            </a:spcBef>
            <a:spcAft>
              <a:spcPct val="35000"/>
            </a:spcAft>
          </a:pPr>
          <a:endParaRPr lang="en-US" sz="1200" kern="1200" dirty="0"/>
        </a:p>
      </dsp:txBody>
      <dsp:txXfrm>
        <a:off x="152388" y="1981200"/>
        <a:ext cx="4077352" cy="966303"/>
      </dsp:txXfrm>
    </dsp:sp>
    <dsp:sp modelId="{644695F4-D0FC-4D88-B2FE-EA1BAFA46E42}">
      <dsp:nvSpPr>
        <dsp:cNvPr id="0" name=""/>
        <dsp:cNvSpPr/>
      </dsp:nvSpPr>
      <dsp:spPr>
        <a:xfrm>
          <a:off x="152388" y="2971796"/>
          <a:ext cx="4077334"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                           Local Data and Cache</a:t>
          </a:r>
          <a:endParaRPr lang="en-US" sz="1400" b="1" kern="1200" dirty="0">
            <a:latin typeface="Arial" pitchFamily="34" charset="0"/>
            <a:cs typeface="Arial" pitchFamily="34" charset="0"/>
          </a:endParaRPr>
        </a:p>
      </dsp:txBody>
      <dsp:txXfrm>
        <a:off x="152388" y="2971796"/>
        <a:ext cx="4077334" cy="966303"/>
      </dsp:txXfrm>
    </dsp:sp>
    <dsp:sp modelId="{240D2495-6262-48CE-A279-A276E8ABE713}">
      <dsp:nvSpPr>
        <dsp:cNvPr id="0" name=""/>
        <dsp:cNvSpPr/>
      </dsp:nvSpPr>
      <dsp:spPr>
        <a:xfrm>
          <a:off x="799465" y="4038596"/>
          <a:ext cx="4077334"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                                              </a:t>
          </a:r>
          <a:r>
            <a:rPr lang="en-US" sz="1400" b="1" kern="1200" dirty="0" smtClean="0">
              <a:latin typeface="Arial" pitchFamily="34" charset="0"/>
              <a:cs typeface="Arial" pitchFamily="34" charset="0"/>
            </a:rPr>
            <a:t>Data Source &amp;</a:t>
          </a:r>
        </a:p>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			  Services</a:t>
          </a:r>
          <a:endParaRPr lang="en-US" sz="1400" b="1" kern="1200" dirty="0">
            <a:latin typeface="Arial" pitchFamily="34" charset="0"/>
            <a:cs typeface="Arial" pitchFamily="34" charset="0"/>
          </a:endParaRPr>
        </a:p>
      </dsp:txBody>
      <dsp:txXfrm>
        <a:off x="799465" y="4038596"/>
        <a:ext cx="4077334" cy="9663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E94DE3-E508-41C4-A5CD-71B37E7F171A}">
      <dsp:nvSpPr>
        <dsp:cNvPr id="0" name=""/>
        <dsp:cNvSpPr/>
      </dsp:nvSpPr>
      <dsp:spPr>
        <a:xfrm>
          <a:off x="152388" y="0"/>
          <a:ext cx="4077316"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                            </a:t>
          </a:r>
          <a:r>
            <a:rPr lang="en-US" sz="1400" b="1" kern="1200" dirty="0" smtClean="0">
              <a:latin typeface="Arial" pitchFamily="34" charset="0"/>
              <a:cs typeface="Arial" pitchFamily="34" charset="0"/>
            </a:rPr>
            <a:t>UI components</a:t>
          </a:r>
        </a:p>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Presentation Logic Components</a:t>
          </a:r>
          <a:endParaRPr lang="en-US" sz="1400" b="1" kern="1200" dirty="0">
            <a:latin typeface="Arial" pitchFamily="34" charset="0"/>
            <a:cs typeface="Arial" pitchFamily="34" charset="0"/>
          </a:endParaRPr>
        </a:p>
      </dsp:txBody>
      <dsp:txXfrm>
        <a:off x="152388" y="0"/>
        <a:ext cx="4077316" cy="966303"/>
      </dsp:txXfrm>
    </dsp:sp>
    <dsp:sp modelId="{F9A8FE42-C691-4B2D-A2CC-3A1C28F5C5EC}">
      <dsp:nvSpPr>
        <dsp:cNvPr id="0" name=""/>
        <dsp:cNvSpPr/>
      </dsp:nvSpPr>
      <dsp:spPr>
        <a:xfrm>
          <a:off x="152388" y="990603"/>
          <a:ext cx="4077334"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latin typeface="Arial" pitchFamily="34" charset="0"/>
              <a:cs typeface="Arial" pitchFamily="34" charset="0"/>
            </a:rPr>
            <a:t>                             </a:t>
          </a:r>
          <a:r>
            <a:rPr lang="en-US" sz="1400" b="1" kern="1200" dirty="0" smtClean="0">
              <a:latin typeface="Arial" pitchFamily="34" charset="0"/>
              <a:cs typeface="Arial" pitchFamily="34" charset="0"/>
            </a:rPr>
            <a:t>Application Facade</a:t>
          </a:r>
        </a:p>
        <a:p>
          <a:pPr lvl="0" algn="ctr" defTabSz="800100">
            <a:lnSpc>
              <a:spcPct val="90000"/>
            </a:lnSpc>
            <a:spcBef>
              <a:spcPct val="0"/>
            </a:spcBef>
            <a:spcAft>
              <a:spcPct val="35000"/>
            </a:spcAft>
          </a:pPr>
          <a:r>
            <a:rPr lang="en-US" sz="1400" b="1" kern="1200" dirty="0" smtClean="0">
              <a:latin typeface="Arial" pitchFamily="34" charset="0"/>
              <a:cs typeface="Arial" pitchFamily="34" charset="0"/>
            </a:rPr>
            <a:t>Business Workflows</a:t>
          </a:r>
          <a:endParaRPr lang="en-US" sz="1400" b="1" kern="1200" dirty="0">
            <a:latin typeface="Arial" pitchFamily="34" charset="0"/>
            <a:cs typeface="Arial" pitchFamily="34" charset="0"/>
          </a:endParaRPr>
        </a:p>
      </dsp:txBody>
      <dsp:txXfrm>
        <a:off x="152388" y="990603"/>
        <a:ext cx="4077334" cy="966303"/>
      </dsp:txXfrm>
    </dsp:sp>
    <dsp:sp modelId="{3A0CE807-3A45-4A12-B6F7-0BDD9DA4721D}">
      <dsp:nvSpPr>
        <dsp:cNvPr id="0" name=""/>
        <dsp:cNvSpPr/>
      </dsp:nvSpPr>
      <dsp:spPr>
        <a:xfrm>
          <a:off x="152388" y="1981200"/>
          <a:ext cx="4077352"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                              Data Helpers/Utilities</a:t>
          </a:r>
        </a:p>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           Data Access  Components</a:t>
          </a:r>
        </a:p>
        <a:p>
          <a:pPr lvl="0" algn="ctr" defTabSz="622300">
            <a:lnSpc>
              <a:spcPct val="90000"/>
            </a:lnSpc>
            <a:spcBef>
              <a:spcPct val="0"/>
            </a:spcBef>
            <a:spcAft>
              <a:spcPct val="35000"/>
            </a:spcAft>
          </a:pPr>
          <a:endParaRPr lang="en-US" sz="1200" kern="1200" dirty="0"/>
        </a:p>
      </dsp:txBody>
      <dsp:txXfrm>
        <a:off x="152388" y="1981200"/>
        <a:ext cx="4077352" cy="966303"/>
      </dsp:txXfrm>
    </dsp:sp>
    <dsp:sp modelId="{644695F4-D0FC-4D88-B2FE-EA1BAFA46E42}">
      <dsp:nvSpPr>
        <dsp:cNvPr id="0" name=""/>
        <dsp:cNvSpPr/>
      </dsp:nvSpPr>
      <dsp:spPr>
        <a:xfrm>
          <a:off x="152388" y="2971796"/>
          <a:ext cx="4077334"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                           Local Data and Cache</a:t>
          </a:r>
          <a:endParaRPr lang="en-US" sz="1400" b="1" kern="1200" dirty="0">
            <a:latin typeface="Arial" pitchFamily="34" charset="0"/>
            <a:cs typeface="Arial" pitchFamily="34" charset="0"/>
          </a:endParaRPr>
        </a:p>
      </dsp:txBody>
      <dsp:txXfrm>
        <a:off x="152388" y="2971796"/>
        <a:ext cx="4077334" cy="966303"/>
      </dsp:txXfrm>
    </dsp:sp>
    <dsp:sp modelId="{240D2495-6262-48CE-A279-A276E8ABE713}">
      <dsp:nvSpPr>
        <dsp:cNvPr id="0" name=""/>
        <dsp:cNvSpPr/>
      </dsp:nvSpPr>
      <dsp:spPr>
        <a:xfrm>
          <a:off x="799465" y="4038596"/>
          <a:ext cx="4077334" cy="9663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US" sz="1400" kern="1200" dirty="0" smtClean="0">
              <a:latin typeface="Arial" pitchFamily="34" charset="0"/>
              <a:cs typeface="Arial" pitchFamily="34" charset="0"/>
            </a:rPr>
            <a:t>                                              </a:t>
          </a:r>
          <a:r>
            <a:rPr lang="en-US" sz="1400" b="1" kern="1200" dirty="0" smtClean="0">
              <a:latin typeface="Arial" pitchFamily="34" charset="0"/>
              <a:cs typeface="Arial" pitchFamily="34" charset="0"/>
            </a:rPr>
            <a:t>Data Source &amp;</a:t>
          </a:r>
        </a:p>
        <a:p>
          <a:pPr lvl="0" algn="ctr" defTabSz="622300">
            <a:lnSpc>
              <a:spcPct val="90000"/>
            </a:lnSpc>
            <a:spcBef>
              <a:spcPct val="0"/>
            </a:spcBef>
            <a:spcAft>
              <a:spcPct val="35000"/>
            </a:spcAft>
          </a:pPr>
          <a:r>
            <a:rPr lang="en-US" sz="1400" b="1" kern="1200" dirty="0" smtClean="0">
              <a:latin typeface="Arial" pitchFamily="34" charset="0"/>
              <a:cs typeface="Arial" pitchFamily="34" charset="0"/>
            </a:rPr>
            <a:t>			  Services</a:t>
          </a:r>
          <a:endParaRPr lang="en-US" sz="1400" b="1" kern="1200" dirty="0">
            <a:latin typeface="Arial" pitchFamily="34" charset="0"/>
            <a:cs typeface="Arial" pitchFamily="34" charset="0"/>
          </a:endParaRPr>
        </a:p>
      </dsp:txBody>
      <dsp:txXfrm>
        <a:off x="799465" y="4038596"/>
        <a:ext cx="4077334" cy="96630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A1D7F4-50CA-47A6-BD25-775B954B306C}">
      <dsp:nvSpPr>
        <dsp:cNvPr id="0" name=""/>
        <dsp:cNvSpPr/>
      </dsp:nvSpPr>
      <dsp:spPr>
        <a:xfrm rot="10800000">
          <a:off x="711683" y="1039"/>
          <a:ext cx="2330958" cy="49825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14" tIns="72390" rIns="135128" bIns="72390" numCol="1" spcCol="1270" anchor="ctr" anchorCtr="0">
          <a:noAutofit/>
        </a:bodyPr>
        <a:lstStyle/>
        <a:p>
          <a:pPr lvl="0" algn="ctr" defTabSz="844550">
            <a:lnSpc>
              <a:spcPct val="90000"/>
            </a:lnSpc>
            <a:spcBef>
              <a:spcPct val="0"/>
            </a:spcBef>
            <a:spcAft>
              <a:spcPct val="35000"/>
            </a:spcAft>
          </a:pPr>
          <a:r>
            <a:rPr lang="en-US" sz="1900" b="1" kern="1200" dirty="0" err="1" smtClean="0">
              <a:latin typeface="Arial" pitchFamily="34" charset="0"/>
              <a:cs typeface="Arial" pitchFamily="34" charset="0"/>
            </a:rPr>
            <a:t>iPhone</a:t>
          </a:r>
          <a:endParaRPr lang="en-US" sz="1900" b="1" kern="1200" dirty="0">
            <a:latin typeface="Arial" pitchFamily="34" charset="0"/>
            <a:cs typeface="Arial" pitchFamily="34" charset="0"/>
          </a:endParaRPr>
        </a:p>
      </dsp:txBody>
      <dsp:txXfrm rot="10800000">
        <a:off x="711683" y="1039"/>
        <a:ext cx="2330958" cy="498250"/>
      </dsp:txXfrm>
    </dsp:sp>
    <dsp:sp modelId="{0536188B-8426-4C7C-A515-EC94BE1FF022}">
      <dsp:nvSpPr>
        <dsp:cNvPr id="0" name=""/>
        <dsp:cNvSpPr/>
      </dsp:nvSpPr>
      <dsp:spPr>
        <a:xfrm>
          <a:off x="462558" y="1039"/>
          <a:ext cx="498250" cy="49825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5A5195-9035-44A7-9BE4-8CE9D593876D}">
      <dsp:nvSpPr>
        <dsp:cNvPr id="0" name=""/>
        <dsp:cNvSpPr/>
      </dsp:nvSpPr>
      <dsp:spPr>
        <a:xfrm rot="10800000">
          <a:off x="711683" y="648021"/>
          <a:ext cx="2330958" cy="49825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14" tIns="72390" rIns="135128"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Arial" pitchFamily="34" charset="0"/>
              <a:cs typeface="Arial" pitchFamily="34" charset="0"/>
            </a:rPr>
            <a:t>Android</a:t>
          </a:r>
          <a:endParaRPr lang="en-US" sz="1900" b="1" kern="1200" dirty="0">
            <a:latin typeface="Arial" pitchFamily="34" charset="0"/>
            <a:cs typeface="Arial" pitchFamily="34" charset="0"/>
          </a:endParaRPr>
        </a:p>
      </dsp:txBody>
      <dsp:txXfrm rot="10800000">
        <a:off x="711683" y="648021"/>
        <a:ext cx="2330958" cy="498250"/>
      </dsp:txXfrm>
    </dsp:sp>
    <dsp:sp modelId="{6F4E2E05-6C62-426C-A0AA-D132AC7DDD18}">
      <dsp:nvSpPr>
        <dsp:cNvPr id="0" name=""/>
        <dsp:cNvSpPr/>
      </dsp:nvSpPr>
      <dsp:spPr>
        <a:xfrm>
          <a:off x="462558" y="648021"/>
          <a:ext cx="498250" cy="49825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5CA1A1-AB7E-419D-BB25-56F6D961695F}">
      <dsp:nvSpPr>
        <dsp:cNvPr id="0" name=""/>
        <dsp:cNvSpPr/>
      </dsp:nvSpPr>
      <dsp:spPr>
        <a:xfrm rot="10800000">
          <a:off x="711683" y="1295002"/>
          <a:ext cx="2330958" cy="49825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14" tIns="72390" rIns="135128"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Arial" pitchFamily="34" charset="0"/>
              <a:cs typeface="Arial" pitchFamily="34" charset="0"/>
            </a:rPr>
            <a:t>Window Phone</a:t>
          </a:r>
          <a:endParaRPr lang="en-US" sz="1900" b="1" kern="1200" dirty="0">
            <a:latin typeface="Arial" pitchFamily="34" charset="0"/>
            <a:cs typeface="Arial" pitchFamily="34" charset="0"/>
          </a:endParaRPr>
        </a:p>
      </dsp:txBody>
      <dsp:txXfrm rot="10800000">
        <a:off x="711683" y="1295002"/>
        <a:ext cx="2330958" cy="498250"/>
      </dsp:txXfrm>
    </dsp:sp>
    <dsp:sp modelId="{DDBA2509-6581-4234-9489-201AC785E551}">
      <dsp:nvSpPr>
        <dsp:cNvPr id="0" name=""/>
        <dsp:cNvSpPr/>
      </dsp:nvSpPr>
      <dsp:spPr>
        <a:xfrm>
          <a:off x="462558" y="1295002"/>
          <a:ext cx="498250" cy="49825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4354D-0524-4280-BD5F-E5DA13441A1B}">
      <dsp:nvSpPr>
        <dsp:cNvPr id="0" name=""/>
        <dsp:cNvSpPr/>
      </dsp:nvSpPr>
      <dsp:spPr>
        <a:xfrm rot="10800000">
          <a:off x="711683" y="1941984"/>
          <a:ext cx="2330958" cy="49825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14" tIns="72390" rIns="135128"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Arial" pitchFamily="34" charset="0"/>
              <a:cs typeface="Arial" pitchFamily="34" charset="0"/>
            </a:rPr>
            <a:t>BlackBerry RIM</a:t>
          </a:r>
          <a:endParaRPr lang="en-US" sz="1900" b="1" kern="1200" dirty="0">
            <a:latin typeface="Arial" pitchFamily="34" charset="0"/>
            <a:cs typeface="Arial" pitchFamily="34" charset="0"/>
          </a:endParaRPr>
        </a:p>
      </dsp:txBody>
      <dsp:txXfrm rot="10800000">
        <a:off x="711683" y="1941984"/>
        <a:ext cx="2330958" cy="498250"/>
      </dsp:txXfrm>
    </dsp:sp>
    <dsp:sp modelId="{9BF8F5BA-6CA2-4FAF-A95E-A47B1BB8ECFE}">
      <dsp:nvSpPr>
        <dsp:cNvPr id="0" name=""/>
        <dsp:cNvSpPr/>
      </dsp:nvSpPr>
      <dsp:spPr>
        <a:xfrm>
          <a:off x="462558" y="1941984"/>
          <a:ext cx="498250" cy="49825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4BC858-3799-49A8-884A-88B7A2EDD68B}">
      <dsp:nvSpPr>
        <dsp:cNvPr id="0" name=""/>
        <dsp:cNvSpPr/>
      </dsp:nvSpPr>
      <dsp:spPr>
        <a:xfrm rot="10800000">
          <a:off x="711683" y="2588965"/>
          <a:ext cx="2330958" cy="49825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14" tIns="72390" rIns="135128"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Arial" pitchFamily="34" charset="0"/>
              <a:cs typeface="Arial" pitchFamily="34" charset="0"/>
            </a:rPr>
            <a:t>Linux</a:t>
          </a:r>
          <a:endParaRPr lang="en-US" sz="1900" b="1" kern="1200" dirty="0">
            <a:latin typeface="Arial" pitchFamily="34" charset="0"/>
            <a:cs typeface="Arial" pitchFamily="34" charset="0"/>
          </a:endParaRPr>
        </a:p>
      </dsp:txBody>
      <dsp:txXfrm rot="10800000">
        <a:off x="711683" y="2588965"/>
        <a:ext cx="2330958" cy="498250"/>
      </dsp:txXfrm>
    </dsp:sp>
    <dsp:sp modelId="{DA3BA9BE-5F48-4178-B34E-39CF489DA676}">
      <dsp:nvSpPr>
        <dsp:cNvPr id="0" name=""/>
        <dsp:cNvSpPr/>
      </dsp:nvSpPr>
      <dsp:spPr>
        <a:xfrm>
          <a:off x="462558" y="2588965"/>
          <a:ext cx="498250" cy="49825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CD115-8081-48C4-A63A-889CCA8F92B0}">
      <dsp:nvSpPr>
        <dsp:cNvPr id="0" name=""/>
        <dsp:cNvSpPr/>
      </dsp:nvSpPr>
      <dsp:spPr>
        <a:xfrm rot="10800000">
          <a:off x="711683" y="3235947"/>
          <a:ext cx="2330958" cy="49825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14" tIns="72390" rIns="135128" bIns="72390" numCol="1" spcCol="1270" anchor="ctr" anchorCtr="0">
          <a:noAutofit/>
        </a:bodyPr>
        <a:lstStyle/>
        <a:p>
          <a:pPr lvl="0" algn="ctr" defTabSz="844550">
            <a:lnSpc>
              <a:spcPct val="90000"/>
            </a:lnSpc>
            <a:spcBef>
              <a:spcPct val="0"/>
            </a:spcBef>
            <a:spcAft>
              <a:spcPct val="35000"/>
            </a:spcAft>
          </a:pPr>
          <a:r>
            <a:rPr lang="en-US" sz="1900" b="1" kern="1200" dirty="0" smtClean="0">
              <a:latin typeface="Arial" pitchFamily="34" charset="0"/>
              <a:cs typeface="Arial" pitchFamily="34" charset="0"/>
            </a:rPr>
            <a:t>BREW</a:t>
          </a:r>
          <a:endParaRPr lang="en-US" sz="1900" b="1" kern="1200" dirty="0">
            <a:latin typeface="Arial" pitchFamily="34" charset="0"/>
            <a:cs typeface="Arial" pitchFamily="34" charset="0"/>
          </a:endParaRPr>
        </a:p>
      </dsp:txBody>
      <dsp:txXfrm rot="10800000">
        <a:off x="711683" y="3235947"/>
        <a:ext cx="2330958" cy="498250"/>
      </dsp:txXfrm>
    </dsp:sp>
    <dsp:sp modelId="{1CE7D816-AC5C-4195-AD13-80205FBDB297}">
      <dsp:nvSpPr>
        <dsp:cNvPr id="0" name=""/>
        <dsp:cNvSpPr/>
      </dsp:nvSpPr>
      <dsp:spPr>
        <a:xfrm>
          <a:off x="462558" y="3235947"/>
          <a:ext cx="498250" cy="49825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96075D-8AAC-44C0-80E3-352ECFA5569E}">
      <dsp:nvSpPr>
        <dsp:cNvPr id="0" name=""/>
        <dsp:cNvSpPr/>
      </dsp:nvSpPr>
      <dsp:spPr>
        <a:xfrm rot="10800000">
          <a:off x="711683" y="3882928"/>
          <a:ext cx="2330958" cy="49825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14" tIns="72390" rIns="135128" bIns="72390" numCol="1" spcCol="1270" anchor="ctr" anchorCtr="0">
          <a:noAutofit/>
        </a:bodyPr>
        <a:lstStyle/>
        <a:p>
          <a:pPr lvl="0" algn="ctr" defTabSz="844550">
            <a:lnSpc>
              <a:spcPct val="90000"/>
            </a:lnSpc>
            <a:spcBef>
              <a:spcPct val="0"/>
            </a:spcBef>
            <a:spcAft>
              <a:spcPct val="35000"/>
            </a:spcAft>
          </a:pPr>
          <a:r>
            <a:rPr lang="en-US" sz="1900" b="1" kern="1200" dirty="0" err="1" smtClean="0">
              <a:latin typeface="Arial" pitchFamily="34" charset="0"/>
              <a:cs typeface="Arial" pitchFamily="34" charset="0"/>
            </a:rPr>
            <a:t>Tizen</a:t>
          </a:r>
          <a:endParaRPr lang="en-US" sz="1900" b="1" kern="1200" dirty="0">
            <a:latin typeface="Arial" pitchFamily="34" charset="0"/>
            <a:cs typeface="Arial" pitchFamily="34" charset="0"/>
          </a:endParaRPr>
        </a:p>
      </dsp:txBody>
      <dsp:txXfrm rot="10800000">
        <a:off x="711683" y="3882928"/>
        <a:ext cx="2330958" cy="498250"/>
      </dsp:txXfrm>
    </dsp:sp>
    <dsp:sp modelId="{E65BD0CD-44E0-4617-8823-A1C4BA7AF33D}">
      <dsp:nvSpPr>
        <dsp:cNvPr id="0" name=""/>
        <dsp:cNvSpPr/>
      </dsp:nvSpPr>
      <dsp:spPr>
        <a:xfrm>
          <a:off x="462558" y="3882928"/>
          <a:ext cx="498250" cy="49825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8D856A-798F-498C-8138-6B84B30236DC}">
      <dsp:nvSpPr>
        <dsp:cNvPr id="0" name=""/>
        <dsp:cNvSpPr/>
      </dsp:nvSpPr>
      <dsp:spPr>
        <a:xfrm rot="10800000">
          <a:off x="711683" y="4529910"/>
          <a:ext cx="2330958" cy="498250"/>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714" tIns="72390" rIns="135128" bIns="72390" numCol="1" spcCol="1270" anchor="ctr" anchorCtr="0">
          <a:noAutofit/>
        </a:bodyPr>
        <a:lstStyle/>
        <a:p>
          <a:pPr lvl="0" algn="ctr" defTabSz="844550">
            <a:lnSpc>
              <a:spcPct val="90000"/>
            </a:lnSpc>
            <a:spcBef>
              <a:spcPct val="0"/>
            </a:spcBef>
            <a:spcAft>
              <a:spcPct val="35000"/>
            </a:spcAft>
          </a:pPr>
          <a:r>
            <a:rPr lang="en-US" sz="1900" b="1" kern="1200" dirty="0" err="1" smtClean="0">
              <a:latin typeface="Arial" pitchFamily="34" charset="0"/>
              <a:cs typeface="Arial" pitchFamily="34" charset="0"/>
            </a:rPr>
            <a:t>Symbian</a:t>
          </a:r>
          <a:endParaRPr lang="en-US" sz="1900" b="1" kern="1200" dirty="0">
            <a:latin typeface="Arial" pitchFamily="34" charset="0"/>
            <a:cs typeface="Arial" pitchFamily="34" charset="0"/>
          </a:endParaRPr>
        </a:p>
      </dsp:txBody>
      <dsp:txXfrm rot="10800000">
        <a:off x="711683" y="4529910"/>
        <a:ext cx="2330958" cy="498250"/>
      </dsp:txXfrm>
    </dsp:sp>
    <dsp:sp modelId="{9241230E-9242-4E07-B7EF-C5EE18434F94}">
      <dsp:nvSpPr>
        <dsp:cNvPr id="0" name=""/>
        <dsp:cNvSpPr/>
      </dsp:nvSpPr>
      <dsp:spPr>
        <a:xfrm>
          <a:off x="462558" y="4529910"/>
          <a:ext cx="498250" cy="498250"/>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A97B8B-7AB3-4193-9F25-2B06B3C67086}">
      <dsp:nvSpPr>
        <dsp:cNvPr id="0" name=""/>
        <dsp:cNvSpPr/>
      </dsp:nvSpPr>
      <dsp:spPr>
        <a:xfrm rot="10800000">
          <a:off x="735805" y="260"/>
          <a:ext cx="2482977" cy="4415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22" tIns="80010" rIns="149352"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Arial" pitchFamily="34" charset="0"/>
              <a:cs typeface="Arial" pitchFamily="34" charset="0"/>
            </a:rPr>
            <a:t>Nokia</a:t>
          </a:r>
          <a:endParaRPr lang="en-US" sz="2100" b="1" kern="1200" dirty="0">
            <a:latin typeface="Arial" pitchFamily="34" charset="0"/>
            <a:cs typeface="Arial" pitchFamily="34" charset="0"/>
          </a:endParaRPr>
        </a:p>
      </dsp:txBody>
      <dsp:txXfrm rot="10800000">
        <a:off x="735805" y="260"/>
        <a:ext cx="2482977" cy="441574"/>
      </dsp:txXfrm>
    </dsp:sp>
    <dsp:sp modelId="{6BEF024B-D564-4A80-B741-EFCABF968310}">
      <dsp:nvSpPr>
        <dsp:cNvPr id="0" name=""/>
        <dsp:cNvSpPr/>
      </dsp:nvSpPr>
      <dsp:spPr>
        <a:xfrm>
          <a:off x="515017" y="260"/>
          <a:ext cx="441574" cy="44157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704EFE-8398-4D56-AF40-D76365F6DF61}">
      <dsp:nvSpPr>
        <dsp:cNvPr id="0" name=""/>
        <dsp:cNvSpPr/>
      </dsp:nvSpPr>
      <dsp:spPr>
        <a:xfrm rot="10800000">
          <a:off x="735805" y="573648"/>
          <a:ext cx="2482977" cy="4415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22" tIns="80010" rIns="149352"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Arial" pitchFamily="34" charset="0"/>
              <a:cs typeface="Arial" pitchFamily="34" charset="0"/>
            </a:rPr>
            <a:t>Apple </a:t>
          </a:r>
          <a:r>
            <a:rPr lang="en-US" sz="2100" b="1" kern="1200" dirty="0" err="1" smtClean="0">
              <a:latin typeface="Arial" pitchFamily="34" charset="0"/>
              <a:cs typeface="Arial" pitchFamily="34" charset="0"/>
            </a:rPr>
            <a:t>iPhone</a:t>
          </a:r>
          <a:endParaRPr lang="en-US" sz="2100" b="1" kern="1200" dirty="0">
            <a:latin typeface="Arial" pitchFamily="34" charset="0"/>
            <a:cs typeface="Arial" pitchFamily="34" charset="0"/>
          </a:endParaRPr>
        </a:p>
      </dsp:txBody>
      <dsp:txXfrm rot="10800000">
        <a:off x="735805" y="573648"/>
        <a:ext cx="2482977" cy="441574"/>
      </dsp:txXfrm>
    </dsp:sp>
    <dsp:sp modelId="{84A210F4-038E-416B-8EB7-E5CBE48C7B09}">
      <dsp:nvSpPr>
        <dsp:cNvPr id="0" name=""/>
        <dsp:cNvSpPr/>
      </dsp:nvSpPr>
      <dsp:spPr>
        <a:xfrm>
          <a:off x="515017" y="573648"/>
          <a:ext cx="441574" cy="44157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41C639-3747-4C60-B8DB-EA37394DDCF3}">
      <dsp:nvSpPr>
        <dsp:cNvPr id="0" name=""/>
        <dsp:cNvSpPr/>
      </dsp:nvSpPr>
      <dsp:spPr>
        <a:xfrm rot="10800000">
          <a:off x="735805" y="1147036"/>
          <a:ext cx="2482977" cy="4415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22" tIns="80010" rIns="149352"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Arial" pitchFamily="34" charset="0"/>
              <a:cs typeface="Arial" pitchFamily="34" charset="0"/>
            </a:rPr>
            <a:t>RIM BlackBerry</a:t>
          </a:r>
          <a:endParaRPr lang="en-US" sz="2100" b="1" kern="1200" dirty="0">
            <a:latin typeface="Arial" pitchFamily="34" charset="0"/>
            <a:cs typeface="Arial" pitchFamily="34" charset="0"/>
          </a:endParaRPr>
        </a:p>
      </dsp:txBody>
      <dsp:txXfrm rot="10800000">
        <a:off x="735805" y="1147036"/>
        <a:ext cx="2482977" cy="441574"/>
      </dsp:txXfrm>
    </dsp:sp>
    <dsp:sp modelId="{53C9602B-BE91-46A9-B3F0-5A7058951432}">
      <dsp:nvSpPr>
        <dsp:cNvPr id="0" name=""/>
        <dsp:cNvSpPr/>
      </dsp:nvSpPr>
      <dsp:spPr>
        <a:xfrm>
          <a:off x="515017" y="1147036"/>
          <a:ext cx="441574" cy="44157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4FD3E0-AC90-4319-8933-B7F71BEFD689}">
      <dsp:nvSpPr>
        <dsp:cNvPr id="0" name=""/>
        <dsp:cNvSpPr/>
      </dsp:nvSpPr>
      <dsp:spPr>
        <a:xfrm rot="10800000">
          <a:off x="735805" y="1720424"/>
          <a:ext cx="2482977" cy="4415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22" tIns="80010" rIns="149352"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Arial" pitchFamily="34" charset="0"/>
              <a:cs typeface="Arial" pitchFamily="34" charset="0"/>
            </a:rPr>
            <a:t>Samsung</a:t>
          </a:r>
          <a:endParaRPr lang="en-US" sz="2100" b="1" kern="1200" dirty="0">
            <a:latin typeface="Arial" pitchFamily="34" charset="0"/>
            <a:cs typeface="Arial" pitchFamily="34" charset="0"/>
          </a:endParaRPr>
        </a:p>
      </dsp:txBody>
      <dsp:txXfrm rot="10800000">
        <a:off x="735805" y="1720424"/>
        <a:ext cx="2482977" cy="441574"/>
      </dsp:txXfrm>
    </dsp:sp>
    <dsp:sp modelId="{B3532DBC-682F-413F-893D-A965339D88C2}">
      <dsp:nvSpPr>
        <dsp:cNvPr id="0" name=""/>
        <dsp:cNvSpPr/>
      </dsp:nvSpPr>
      <dsp:spPr>
        <a:xfrm>
          <a:off x="515017" y="1720424"/>
          <a:ext cx="441574" cy="44157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09C54C-12C7-4049-83E4-C6FB44EA2560}">
      <dsp:nvSpPr>
        <dsp:cNvPr id="0" name=""/>
        <dsp:cNvSpPr/>
      </dsp:nvSpPr>
      <dsp:spPr>
        <a:xfrm rot="10800000">
          <a:off x="735805" y="2293812"/>
          <a:ext cx="2482977" cy="4415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22" tIns="80010" rIns="149352"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Arial" pitchFamily="34" charset="0"/>
              <a:cs typeface="Arial" pitchFamily="34" charset="0"/>
            </a:rPr>
            <a:t>Motorola</a:t>
          </a:r>
          <a:endParaRPr lang="en-US" sz="2100" b="1" kern="1200" dirty="0">
            <a:latin typeface="Arial" pitchFamily="34" charset="0"/>
            <a:cs typeface="Arial" pitchFamily="34" charset="0"/>
          </a:endParaRPr>
        </a:p>
      </dsp:txBody>
      <dsp:txXfrm rot="10800000">
        <a:off x="735805" y="2293812"/>
        <a:ext cx="2482977" cy="441574"/>
      </dsp:txXfrm>
    </dsp:sp>
    <dsp:sp modelId="{1CD7C2CA-89A5-49E9-863B-03F053C7F5FC}">
      <dsp:nvSpPr>
        <dsp:cNvPr id="0" name=""/>
        <dsp:cNvSpPr/>
      </dsp:nvSpPr>
      <dsp:spPr>
        <a:xfrm>
          <a:off x="515017" y="2293812"/>
          <a:ext cx="441574" cy="44157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856BA4-2067-4717-B524-6756ADA68885}">
      <dsp:nvSpPr>
        <dsp:cNvPr id="0" name=""/>
        <dsp:cNvSpPr/>
      </dsp:nvSpPr>
      <dsp:spPr>
        <a:xfrm rot="10800000">
          <a:off x="735805" y="2867200"/>
          <a:ext cx="2482977" cy="4415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22" tIns="80010" rIns="149352"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Arial" pitchFamily="34" charset="0"/>
              <a:cs typeface="Arial" pitchFamily="34" charset="0"/>
            </a:rPr>
            <a:t>HTC</a:t>
          </a:r>
          <a:endParaRPr lang="en-US" sz="2100" b="1" kern="1200" dirty="0">
            <a:latin typeface="Arial" pitchFamily="34" charset="0"/>
            <a:cs typeface="Arial" pitchFamily="34" charset="0"/>
          </a:endParaRPr>
        </a:p>
      </dsp:txBody>
      <dsp:txXfrm rot="10800000">
        <a:off x="735805" y="2867200"/>
        <a:ext cx="2482977" cy="441574"/>
      </dsp:txXfrm>
    </dsp:sp>
    <dsp:sp modelId="{EB09C868-48FC-4A8C-BFC5-4DC966ADAB4D}">
      <dsp:nvSpPr>
        <dsp:cNvPr id="0" name=""/>
        <dsp:cNvSpPr/>
      </dsp:nvSpPr>
      <dsp:spPr>
        <a:xfrm>
          <a:off x="515017" y="2867200"/>
          <a:ext cx="441574" cy="44157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C38328-A03A-44A4-9237-6CA9347D3CBF}">
      <dsp:nvSpPr>
        <dsp:cNvPr id="0" name=""/>
        <dsp:cNvSpPr/>
      </dsp:nvSpPr>
      <dsp:spPr>
        <a:xfrm rot="10800000">
          <a:off x="735805" y="3440588"/>
          <a:ext cx="2482977" cy="4415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22" tIns="80010" rIns="149352"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Arial" pitchFamily="34" charset="0"/>
              <a:cs typeface="Arial" pitchFamily="34" charset="0"/>
            </a:rPr>
            <a:t>LG</a:t>
          </a:r>
          <a:endParaRPr lang="en-US" sz="2100" b="1" kern="1200" dirty="0">
            <a:latin typeface="Arial" pitchFamily="34" charset="0"/>
            <a:cs typeface="Arial" pitchFamily="34" charset="0"/>
          </a:endParaRPr>
        </a:p>
      </dsp:txBody>
      <dsp:txXfrm rot="10800000">
        <a:off x="735805" y="3440588"/>
        <a:ext cx="2482977" cy="441574"/>
      </dsp:txXfrm>
    </dsp:sp>
    <dsp:sp modelId="{7CDF1014-AA54-45A1-8ED4-A335E8010029}">
      <dsp:nvSpPr>
        <dsp:cNvPr id="0" name=""/>
        <dsp:cNvSpPr/>
      </dsp:nvSpPr>
      <dsp:spPr>
        <a:xfrm>
          <a:off x="515017" y="3440588"/>
          <a:ext cx="441574" cy="44157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12386F-0B90-4FB7-A94D-7199879A202D}">
      <dsp:nvSpPr>
        <dsp:cNvPr id="0" name=""/>
        <dsp:cNvSpPr/>
      </dsp:nvSpPr>
      <dsp:spPr>
        <a:xfrm rot="10800000">
          <a:off x="735805" y="4013976"/>
          <a:ext cx="2482977" cy="4415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22" tIns="80010" rIns="149352" bIns="80010" numCol="1" spcCol="1270" anchor="ctr" anchorCtr="0">
          <a:noAutofit/>
        </a:bodyPr>
        <a:lstStyle/>
        <a:p>
          <a:pPr lvl="0" algn="ctr" defTabSz="933450">
            <a:lnSpc>
              <a:spcPct val="90000"/>
            </a:lnSpc>
            <a:spcBef>
              <a:spcPct val="0"/>
            </a:spcBef>
            <a:spcAft>
              <a:spcPct val="35000"/>
            </a:spcAft>
          </a:pPr>
          <a:r>
            <a:rPr lang="en-US" sz="2100" b="1" kern="1200" dirty="0" smtClean="0">
              <a:latin typeface="Arial" pitchFamily="34" charset="0"/>
              <a:cs typeface="Arial" pitchFamily="34" charset="0"/>
            </a:rPr>
            <a:t>Sony Ericsson</a:t>
          </a:r>
          <a:endParaRPr lang="en-US" sz="2100" b="1" kern="1200" dirty="0">
            <a:latin typeface="Arial" pitchFamily="34" charset="0"/>
            <a:cs typeface="Arial" pitchFamily="34" charset="0"/>
          </a:endParaRPr>
        </a:p>
      </dsp:txBody>
      <dsp:txXfrm rot="10800000">
        <a:off x="735805" y="4013976"/>
        <a:ext cx="2482977" cy="441574"/>
      </dsp:txXfrm>
    </dsp:sp>
    <dsp:sp modelId="{7D6B2F84-FA21-43A2-824F-F8F1CE1C862A}">
      <dsp:nvSpPr>
        <dsp:cNvPr id="0" name=""/>
        <dsp:cNvSpPr/>
      </dsp:nvSpPr>
      <dsp:spPr>
        <a:xfrm>
          <a:off x="515017" y="4013976"/>
          <a:ext cx="441574" cy="44157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8E5DF0-4413-41C2-8BD9-FD2530AA9A99}">
      <dsp:nvSpPr>
        <dsp:cNvPr id="0" name=""/>
        <dsp:cNvSpPr/>
      </dsp:nvSpPr>
      <dsp:spPr>
        <a:xfrm rot="10800000">
          <a:off x="735805" y="4587364"/>
          <a:ext cx="2482977" cy="44157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4722" tIns="80010" rIns="149352" bIns="80010" numCol="1" spcCol="1270" anchor="ctr" anchorCtr="0">
          <a:noAutofit/>
        </a:bodyPr>
        <a:lstStyle/>
        <a:p>
          <a:pPr lvl="0" algn="ctr" defTabSz="933450">
            <a:lnSpc>
              <a:spcPct val="90000"/>
            </a:lnSpc>
            <a:spcBef>
              <a:spcPct val="0"/>
            </a:spcBef>
            <a:spcAft>
              <a:spcPct val="35000"/>
            </a:spcAft>
          </a:pPr>
          <a:r>
            <a:rPr lang="en-US" sz="2100" b="1" kern="1200" dirty="0" err="1" smtClean="0">
              <a:latin typeface="Arial" pitchFamily="34" charset="0"/>
              <a:cs typeface="Arial" pitchFamily="34" charset="0"/>
            </a:rPr>
            <a:t>Huawei</a:t>
          </a:r>
          <a:endParaRPr lang="en-US" sz="2100" b="1" kern="1200" dirty="0">
            <a:latin typeface="Arial" pitchFamily="34" charset="0"/>
            <a:cs typeface="Arial" pitchFamily="34" charset="0"/>
          </a:endParaRPr>
        </a:p>
      </dsp:txBody>
      <dsp:txXfrm rot="10800000">
        <a:off x="735805" y="4587364"/>
        <a:ext cx="2482977" cy="441574"/>
      </dsp:txXfrm>
    </dsp:sp>
    <dsp:sp modelId="{4A7F733C-85A9-48FB-9CC6-C1CDBA1158A5}">
      <dsp:nvSpPr>
        <dsp:cNvPr id="0" name=""/>
        <dsp:cNvSpPr/>
      </dsp:nvSpPr>
      <dsp:spPr>
        <a:xfrm>
          <a:off x="515017" y="4587364"/>
          <a:ext cx="441574" cy="441574"/>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96232-F441-4050-984C-02F60F7C0E49}" type="datetimeFigureOut">
              <a:rPr lang="en-US" smtClean="0"/>
              <a:pPr/>
              <a:t>8/5/2012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623F4-E435-4275-B0A0-91635FCEB33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4EDA453-BC96-4C08-BBF7-690F3169E84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46865D7-6316-442B-A7F7-44CA21FE39E2}" type="datetime1">
              <a:rPr lang="en-US" smtClean="0"/>
              <a:pPr/>
              <a:t>8/5/2012</a:t>
            </a:fld>
            <a:endParaRPr lang="en-US"/>
          </a:p>
        </p:txBody>
      </p:sp>
      <p:sp>
        <p:nvSpPr>
          <p:cNvPr id="17" name="Footer Placeholder 16"/>
          <p:cNvSpPr>
            <a:spLocks noGrp="1"/>
          </p:cNvSpPr>
          <p:nvPr>
            <p:ph type="ftr" sz="quarter" idx="11"/>
          </p:nvPr>
        </p:nvSpPr>
        <p:spPr/>
        <p:txBody>
          <a:bodyPr/>
          <a:lstStyle/>
          <a:p>
            <a:r>
              <a:rPr lang="en-US" smtClean="0"/>
              <a:t>Copyright Portnov Computer School  2012</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909476-5E05-452D-9033-558490B7051B}" type="datetime1">
              <a:rPr lang="en-US" smtClean="0"/>
              <a:pPr/>
              <a:t>8/5/2012</a:t>
            </a:fld>
            <a:endParaRPr lang="en-US"/>
          </a:p>
        </p:txBody>
      </p:sp>
      <p:sp>
        <p:nvSpPr>
          <p:cNvPr id="5" name="Footer Placeholder 4"/>
          <p:cNvSpPr>
            <a:spLocks noGrp="1"/>
          </p:cNvSpPr>
          <p:nvPr>
            <p:ph type="ftr" sz="quarter" idx="11"/>
          </p:nvPr>
        </p:nvSpPr>
        <p:spPr/>
        <p:txBody>
          <a:bodyPr/>
          <a:lstStyle/>
          <a:p>
            <a:r>
              <a:rPr lang="en-US" smtClean="0"/>
              <a:t>Copyright Portnov Computer School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D1F5B6-C896-4CA9-98E4-2755D5CDCAED}" type="datetime1">
              <a:rPr lang="en-US" smtClean="0"/>
              <a:pPr/>
              <a:t>8/5/2012</a:t>
            </a:fld>
            <a:endParaRPr lang="en-US"/>
          </a:p>
        </p:txBody>
      </p:sp>
      <p:sp>
        <p:nvSpPr>
          <p:cNvPr id="5" name="Footer Placeholder 4"/>
          <p:cNvSpPr>
            <a:spLocks noGrp="1"/>
          </p:cNvSpPr>
          <p:nvPr>
            <p:ph type="ftr" sz="quarter" idx="11"/>
          </p:nvPr>
        </p:nvSpPr>
        <p:spPr/>
        <p:txBody>
          <a:bodyPr/>
          <a:lstStyle/>
          <a:p>
            <a:r>
              <a:rPr lang="en-US" smtClean="0"/>
              <a:t>Copyright Portnov Computer School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E2114EC-271E-42AD-9DB0-E215300463B3}" type="datetime1">
              <a:rPr lang="en-US" smtClean="0"/>
              <a:pPr/>
              <a:t>8/5/2012</a:t>
            </a:fld>
            <a:endParaRPr lang="en-US"/>
          </a:p>
        </p:txBody>
      </p:sp>
      <p:sp>
        <p:nvSpPr>
          <p:cNvPr id="5" name="Footer Placeholder 4"/>
          <p:cNvSpPr>
            <a:spLocks noGrp="1"/>
          </p:cNvSpPr>
          <p:nvPr>
            <p:ph type="ftr" sz="quarter" idx="11"/>
          </p:nvPr>
        </p:nvSpPr>
        <p:spPr/>
        <p:txBody>
          <a:bodyPr/>
          <a:lstStyle/>
          <a:p>
            <a:r>
              <a:rPr lang="en-US" smtClean="0"/>
              <a:t>Copyright Portnov Computer School  2012</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2870E58-EFA9-474C-BCB0-43C789426DFC}" type="datetime1">
              <a:rPr lang="en-US" smtClean="0"/>
              <a:pPr/>
              <a:t>8/5/2012</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Copyright Portnov Computer School  2012</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D718B7D-5677-43F7-AF4B-192E354569D5}" type="datetime1">
              <a:rPr lang="en-US" smtClean="0"/>
              <a:pPr/>
              <a:t>8/5/2012</a:t>
            </a:fld>
            <a:endParaRPr lang="en-US"/>
          </a:p>
        </p:txBody>
      </p:sp>
      <p:sp>
        <p:nvSpPr>
          <p:cNvPr id="6" name="Footer Placeholder 5"/>
          <p:cNvSpPr>
            <a:spLocks noGrp="1"/>
          </p:cNvSpPr>
          <p:nvPr>
            <p:ph type="ftr" sz="quarter" idx="11"/>
          </p:nvPr>
        </p:nvSpPr>
        <p:spPr/>
        <p:txBody>
          <a:bodyPr/>
          <a:lstStyle/>
          <a:p>
            <a:r>
              <a:rPr lang="en-US" smtClean="0"/>
              <a:t>Copyright Portnov Computer School  2012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3FC2B7B-E05F-4A82-B6E6-1ADAC3474130}" type="datetime1">
              <a:rPr lang="en-US" smtClean="0"/>
              <a:pPr/>
              <a:t>8/5/2012</a:t>
            </a:fld>
            <a:endParaRPr lang="en-US"/>
          </a:p>
        </p:txBody>
      </p:sp>
      <p:sp>
        <p:nvSpPr>
          <p:cNvPr id="8" name="Footer Placeholder 7"/>
          <p:cNvSpPr>
            <a:spLocks noGrp="1"/>
          </p:cNvSpPr>
          <p:nvPr>
            <p:ph type="ftr" sz="quarter" idx="11"/>
          </p:nvPr>
        </p:nvSpPr>
        <p:spPr/>
        <p:txBody>
          <a:bodyPr/>
          <a:lstStyle/>
          <a:p>
            <a:r>
              <a:rPr lang="en-US" smtClean="0"/>
              <a:t>Copyright Portnov Computer School  2012</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CB7CD1-1458-41A1-9A4B-4A87E07AF74E}" type="datetime1">
              <a:rPr lang="en-US" smtClean="0"/>
              <a:pPr/>
              <a:t>8/5/2012</a:t>
            </a:fld>
            <a:endParaRPr lang="en-US"/>
          </a:p>
        </p:txBody>
      </p:sp>
      <p:sp>
        <p:nvSpPr>
          <p:cNvPr id="4" name="Footer Placeholder 3"/>
          <p:cNvSpPr>
            <a:spLocks noGrp="1"/>
          </p:cNvSpPr>
          <p:nvPr>
            <p:ph type="ftr" sz="quarter" idx="11"/>
          </p:nvPr>
        </p:nvSpPr>
        <p:spPr/>
        <p:txBody>
          <a:bodyPr/>
          <a:lstStyle/>
          <a:p>
            <a:r>
              <a:rPr lang="en-US" smtClean="0"/>
              <a:t>Copyright Portnov Computer School  2012</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FB1F6-0617-43B4-A0E9-F66704FB75D9}" type="datetime1">
              <a:rPr lang="en-US" smtClean="0"/>
              <a:pPr/>
              <a:t>8/5/2012</a:t>
            </a:fld>
            <a:endParaRPr lang="en-US"/>
          </a:p>
        </p:txBody>
      </p:sp>
      <p:sp>
        <p:nvSpPr>
          <p:cNvPr id="3" name="Footer Placeholder 2"/>
          <p:cNvSpPr>
            <a:spLocks noGrp="1"/>
          </p:cNvSpPr>
          <p:nvPr>
            <p:ph type="ftr" sz="quarter" idx="11"/>
          </p:nvPr>
        </p:nvSpPr>
        <p:spPr/>
        <p:txBody>
          <a:bodyPr/>
          <a:lstStyle/>
          <a:p>
            <a:r>
              <a:rPr lang="en-US" smtClean="0"/>
              <a:t>Copyright Portnov Computer School  2012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FD68EED-0983-489C-9CFE-E4B6F35DFD5D}" type="datetime1">
              <a:rPr lang="en-US" smtClean="0"/>
              <a:pPr/>
              <a:t>8/5/2012</a:t>
            </a:fld>
            <a:endParaRPr lang="en-US"/>
          </a:p>
        </p:txBody>
      </p:sp>
      <p:sp>
        <p:nvSpPr>
          <p:cNvPr id="6" name="Footer Placeholder 5"/>
          <p:cNvSpPr>
            <a:spLocks noGrp="1"/>
          </p:cNvSpPr>
          <p:nvPr>
            <p:ph type="ftr" sz="quarter" idx="11"/>
          </p:nvPr>
        </p:nvSpPr>
        <p:spPr/>
        <p:txBody>
          <a:bodyPr/>
          <a:lstStyle/>
          <a:p>
            <a:r>
              <a:rPr lang="en-US" smtClean="0"/>
              <a:t>Copyright Portnov Computer School  2012</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AACCBE-5219-401E-B45D-2F385CBE024D}" type="datetime1">
              <a:rPr lang="en-US" smtClean="0"/>
              <a:pPr/>
              <a:t>8/5/2012</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Copyright Portnov Computer School  2012</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8AD91CF-5CF1-4E18-9C66-64844D6B826D}" type="datetime1">
              <a:rPr lang="en-US" smtClean="0"/>
              <a:pPr/>
              <a:t>8/5/2012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Copyright Portnov Computer School  2012</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www.adobe.com/devnet/flex/samples/caltrain-times.html" TargetMode="External"/><Relationship Id="rId7" Type="http://schemas.openxmlformats.org/officeDocument/2006/relationships/hyperlink" Target="http://www.adobe.com/devnet/flex/samples/netflix-queue-manager.html" TargetMode="External"/><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www.adobe.com/devnet/flex/samples/politifact.html"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24400" y="4876800"/>
            <a:ext cx="5334000" cy="762000"/>
          </a:xfrm>
        </p:spPr>
        <p:txBody>
          <a:bodyPr/>
          <a:lstStyle/>
          <a:p>
            <a:r>
              <a:rPr lang="en-US" dirty="0" smtClean="0"/>
              <a:t>Created by </a:t>
            </a:r>
            <a:r>
              <a:rPr lang="en-US" dirty="0" err="1" smtClean="0"/>
              <a:t>Ivette</a:t>
            </a:r>
            <a:r>
              <a:rPr lang="en-US" dirty="0" smtClean="0"/>
              <a:t> Doss</a:t>
            </a:r>
            <a:endParaRPr lang="en-US" dirty="0"/>
          </a:p>
        </p:txBody>
      </p:sp>
      <p:sp>
        <p:nvSpPr>
          <p:cNvPr id="2" name="Title 1"/>
          <p:cNvSpPr>
            <a:spLocks noGrp="1"/>
          </p:cNvSpPr>
          <p:nvPr>
            <p:ph type="ctrTitle"/>
          </p:nvPr>
        </p:nvSpPr>
        <p:spPr/>
        <p:txBody>
          <a:bodyPr>
            <a:noAutofit/>
          </a:bodyPr>
          <a:lstStyle/>
          <a:p>
            <a:r>
              <a:rPr lang="en-US" sz="4800" b="1" dirty="0" smtClean="0"/>
              <a:t>Mobile Testing</a:t>
            </a:r>
            <a:br>
              <a:rPr lang="en-US" sz="4800" b="1" dirty="0" smtClean="0"/>
            </a:br>
            <a:r>
              <a:rPr lang="en-US" sz="4800" b="1" dirty="0" smtClean="0"/>
              <a:t>Online Part 2</a:t>
            </a:r>
            <a:endParaRPr lang="en-US" sz="48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
        <p:nvSpPr>
          <p:cNvPr id="5" name="Footer Placeholder 4"/>
          <p:cNvSpPr>
            <a:spLocks noGrp="1"/>
          </p:cNvSpPr>
          <p:nvPr>
            <p:ph type="ftr" sz="quarter" idx="11"/>
          </p:nvPr>
        </p:nvSpPr>
        <p:spPr>
          <a:xfrm>
            <a:off x="5943600" y="6172200"/>
            <a:ext cx="3657600" cy="457200"/>
          </a:xfrm>
        </p:spPr>
        <p:txBody>
          <a:bodyPr/>
          <a:lstStyle/>
          <a:p>
            <a:r>
              <a:rPr lang="en-US" dirty="0" smtClean="0"/>
              <a:t>Copyright </a:t>
            </a:r>
            <a:r>
              <a:rPr lang="en-US" dirty="0" err="1" smtClean="0"/>
              <a:t>Portnov</a:t>
            </a:r>
            <a:r>
              <a:rPr lang="en-US" dirty="0" smtClean="0"/>
              <a:t> Computer School  2012</a:t>
            </a:r>
            <a:endParaRPr lang="en-US" dirty="0"/>
          </a:p>
        </p:txBody>
      </p:sp>
      <p:pic>
        <p:nvPicPr>
          <p:cNvPr id="5122" name="Picture 2" descr="C:\Users\IVA\Pictures\MOBILE TESTING\webfox_mobile_applications[1].jpg"/>
          <p:cNvPicPr>
            <a:picLocks noChangeAspect="1" noChangeArrowheads="1"/>
          </p:cNvPicPr>
          <p:nvPr/>
        </p:nvPicPr>
        <p:blipFill>
          <a:blip r:embed="rId2" cstate="print"/>
          <a:srcRect/>
          <a:stretch>
            <a:fillRect/>
          </a:stretch>
        </p:blipFill>
        <p:spPr bwMode="auto">
          <a:xfrm>
            <a:off x="762000" y="3276600"/>
            <a:ext cx="4953000" cy="329565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1600"/>
            <a:ext cx="7924800" cy="41910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2000" dirty="0" smtClean="0">
              <a:latin typeface="Arial" pitchFamily="34" charset="0"/>
              <a:cs typeface="Arial" pitchFamily="34" charset="0"/>
            </a:endParaRP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1. What is the difference between Linux and UNIX?</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2. Smartphone vs. Feature phone</a:t>
            </a:r>
          </a:p>
          <a:p>
            <a:pPr>
              <a:buFont typeface="Wingdings" pitchFamily="2" charset="2"/>
              <a:buChar char="§"/>
            </a:pPr>
            <a:r>
              <a:rPr lang="en-US" sz="2000" dirty="0" smtClean="0">
                <a:latin typeface="Arial" pitchFamily="34" charset="0"/>
                <a:cs typeface="Arial" pitchFamily="34" charset="0"/>
              </a:rPr>
              <a:t>3. </a:t>
            </a:r>
            <a:r>
              <a:rPr lang="en-US" sz="2000" dirty="0" smtClean="0">
                <a:solidFill>
                  <a:srgbClr val="C00000"/>
                </a:solidFill>
                <a:latin typeface="Arial" pitchFamily="34" charset="0"/>
                <a:cs typeface="Arial" pitchFamily="34" charset="0"/>
              </a:rPr>
              <a:t>What is the about Smartphone that change everything?</a:t>
            </a:r>
          </a:p>
          <a:p>
            <a:pPr>
              <a:buFont typeface="Wingdings" pitchFamily="2" charset="2"/>
              <a:buChar char="§"/>
            </a:pPr>
            <a:r>
              <a:rPr lang="en-US" sz="2000" dirty="0" smtClean="0">
                <a:latin typeface="Arial" pitchFamily="34" charset="0"/>
                <a:cs typeface="Arial" pitchFamily="34" charset="0"/>
              </a:rPr>
              <a:t>4. What is a Mobile application? </a:t>
            </a:r>
          </a:p>
          <a:p>
            <a:pPr>
              <a:buFont typeface="Wingdings" pitchFamily="2" charset="2"/>
              <a:buChar char="§"/>
            </a:pPr>
            <a:r>
              <a:rPr lang="en-US" sz="2000" dirty="0" smtClean="0">
                <a:latin typeface="Arial" pitchFamily="34" charset="0"/>
                <a:cs typeface="Arial" pitchFamily="34" charset="0"/>
              </a:rPr>
              <a:t>5.What is Native Mobile Application? </a:t>
            </a:r>
          </a:p>
          <a:p>
            <a:pPr lvl="0">
              <a:buFont typeface="Wingdings" pitchFamily="2" charset="2"/>
              <a:buChar char="§"/>
            </a:pPr>
            <a:r>
              <a:rPr lang="en-US" sz="2000" dirty="0" smtClean="0">
                <a:solidFill>
                  <a:schemeClr val="tx1"/>
                </a:solidFill>
                <a:latin typeface="Arial" pitchFamily="34" charset="0"/>
                <a:cs typeface="Arial" pitchFamily="34" charset="0"/>
              </a:rPr>
              <a:t>6. What is the Mobile Web Application?</a:t>
            </a:r>
          </a:p>
          <a:p>
            <a:pPr>
              <a:buFont typeface="Wingdings" pitchFamily="2" charset="2"/>
              <a:buChar char="§"/>
            </a:pPr>
            <a:r>
              <a:rPr lang="en-US" sz="2000" dirty="0" smtClean="0">
                <a:latin typeface="Arial" pitchFamily="34" charset="0"/>
                <a:cs typeface="Arial" pitchFamily="34" charset="0"/>
              </a:rPr>
              <a:t>7. What came first for mobile phone – the Native or Web app?</a:t>
            </a:r>
          </a:p>
          <a:p>
            <a:pPr lvl="0">
              <a:buFont typeface="Wingdings" pitchFamily="2" charset="2"/>
              <a:buChar char="§"/>
            </a:pPr>
            <a:r>
              <a:rPr lang="en-US" sz="2000" dirty="0" smtClean="0">
                <a:solidFill>
                  <a:schemeClr val="tx1"/>
                </a:solidFill>
                <a:latin typeface="Arial" pitchFamily="34" charset="0"/>
                <a:cs typeface="Arial" pitchFamily="34" charset="0"/>
              </a:rPr>
              <a:t> 8. </a:t>
            </a:r>
            <a:r>
              <a:rPr lang="en-US" sz="2000" dirty="0" smtClean="0">
                <a:latin typeface="Arial" pitchFamily="34" charset="0"/>
                <a:cs typeface="Arial" pitchFamily="34" charset="0"/>
              </a:rPr>
              <a:t>What is the difference between a Web and a Native app?</a:t>
            </a:r>
          </a:p>
          <a:p>
            <a:pPr lvl="0">
              <a:buFont typeface="Wingdings" pitchFamily="2" charset="2"/>
              <a:buChar char="§"/>
            </a:pPr>
            <a:r>
              <a:rPr lang="en-US" sz="2000" dirty="0" smtClean="0">
                <a:latin typeface="Arial" pitchFamily="34" charset="0"/>
                <a:cs typeface="Arial" pitchFamily="34" charset="0"/>
              </a:rPr>
              <a:t>9. What is application structure?</a:t>
            </a:r>
          </a:p>
          <a:p>
            <a:pPr lvl="0">
              <a:buNone/>
            </a:pPr>
            <a:endParaRPr lang="en-US" sz="1800" dirty="0" smtClean="0">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a:xfrm>
            <a:off x="5791200" y="6407944"/>
            <a:ext cx="39624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10</a:t>
            </a:fld>
            <a:endParaRPr lang="en-US" dirty="0">
              <a:solidFill>
                <a:schemeClr val="accent1">
                  <a:lumMod val="75000"/>
                </a:schemeClr>
              </a:solidFill>
            </a:endParaRPr>
          </a:p>
        </p:txBody>
      </p:sp>
      <p:sp>
        <p:nvSpPr>
          <p:cNvPr id="5" name="Title 4"/>
          <p:cNvSpPr>
            <a:spLocks noGrp="1"/>
          </p:cNvSpPr>
          <p:nvPr>
            <p:ph type="title"/>
          </p:nvPr>
        </p:nvSpPr>
        <p:spPr>
          <a:xfrm>
            <a:off x="381000" y="304800"/>
            <a:ext cx="8229600" cy="639762"/>
          </a:xfrm>
        </p:spPr>
        <p:style>
          <a:lnRef idx="3">
            <a:schemeClr val="lt1"/>
          </a:lnRef>
          <a:fillRef idx="1">
            <a:schemeClr val="accent2"/>
          </a:fillRef>
          <a:effectRef idx="1">
            <a:schemeClr val="accent2"/>
          </a:effectRef>
          <a:fontRef idx="minor">
            <a:schemeClr val="lt1"/>
          </a:fontRef>
        </p:style>
        <p:txBody>
          <a:bodyPr>
            <a:noAutofit/>
          </a:bodyPr>
          <a:lstStyle/>
          <a:p>
            <a:r>
              <a:rPr lang="en-US" sz="3600" dirty="0" smtClean="0">
                <a:solidFill>
                  <a:schemeClr val="bg1"/>
                </a:solidFill>
                <a:latin typeface="Arial" pitchFamily="34" charset="0"/>
                <a:cs typeface="Arial" pitchFamily="34" charset="0"/>
              </a:rPr>
              <a:t>List of  Interview Questions: Section 2</a:t>
            </a:r>
            <a:endParaRPr lang="en-US" sz="3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876800" y="1371600"/>
            <a:ext cx="3886200" cy="4419600"/>
          </a:xfrm>
        </p:spPr>
        <p:style>
          <a:lnRef idx="1">
            <a:schemeClr val="accent4"/>
          </a:lnRef>
          <a:fillRef idx="2">
            <a:schemeClr val="accent4"/>
          </a:fillRef>
          <a:effectRef idx="1">
            <a:schemeClr val="accent4"/>
          </a:effectRef>
          <a:fontRef idx="minor">
            <a:schemeClr val="dk1"/>
          </a:fontRef>
        </p:style>
        <p:txBody>
          <a:bodyPr>
            <a:normAutofit/>
          </a:bodyPr>
          <a:lstStyle/>
          <a:p>
            <a:endParaRPr lang="en-US" sz="1800" b="1" dirty="0" smtClean="0">
              <a:latin typeface="Arial" pitchFamily="34" charset="0"/>
              <a:cs typeface="Arial" pitchFamily="34" charset="0"/>
            </a:endParaRPr>
          </a:p>
          <a:p>
            <a:r>
              <a:rPr lang="en-US" sz="1800" dirty="0" smtClean="0">
                <a:latin typeface="Arial" pitchFamily="34" charset="0"/>
                <a:cs typeface="Arial" pitchFamily="34" charset="0"/>
              </a:rPr>
              <a:t>When Apple introduced the App Store in 2008, shortly after opening up the </a:t>
            </a:r>
            <a:r>
              <a:rPr lang="en-US" sz="1800" dirty="0" err="1" smtClean="0">
                <a:latin typeface="Arial" pitchFamily="34" charset="0"/>
                <a:cs typeface="Arial" pitchFamily="34" charset="0"/>
              </a:rPr>
              <a:t>iOS</a:t>
            </a:r>
            <a:r>
              <a:rPr lang="en-US" sz="1800" dirty="0" smtClean="0">
                <a:latin typeface="Arial" pitchFamily="34" charset="0"/>
                <a:cs typeface="Arial" pitchFamily="34" charset="0"/>
              </a:rPr>
              <a:t> SDK to third-party developers, it has </a:t>
            </a:r>
            <a:r>
              <a:rPr lang="en-US" sz="1800" b="1" dirty="0" smtClean="0">
                <a:latin typeface="Arial" pitchFamily="34" charset="0"/>
                <a:cs typeface="Arial" pitchFamily="34" charset="0"/>
              </a:rPr>
              <a:t>permanently switched the mobile apps distribution from the mobile carriers to the handset manufacturer’s app-store environments.</a:t>
            </a:r>
          </a:p>
          <a:p>
            <a:r>
              <a:rPr lang="en-US" sz="1800" dirty="0" smtClean="0">
                <a:latin typeface="Arial" pitchFamily="34" charset="0"/>
                <a:cs typeface="Arial" pitchFamily="34" charset="0"/>
              </a:rPr>
              <a:t>Another big challenge is that the modern Smartphone become a general platform for running more specific third-party apps and tools</a:t>
            </a:r>
            <a:endParaRPr lang="en-US" sz="1800" dirty="0"/>
          </a:p>
        </p:txBody>
      </p:sp>
      <p:sp>
        <p:nvSpPr>
          <p:cNvPr id="4" name="Footer Placeholder 3"/>
          <p:cNvSpPr>
            <a:spLocks noGrp="1"/>
          </p:cNvSpPr>
          <p:nvPr>
            <p:ph type="ftr" sz="quarter" idx="11"/>
          </p:nvPr>
        </p:nvSpPr>
        <p:spPr>
          <a:xfrm>
            <a:off x="5867400" y="6407944"/>
            <a:ext cx="32766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228600" y="6324600"/>
            <a:ext cx="478632" cy="365125"/>
          </a:xfrm>
        </p:spPr>
        <p:txBody>
          <a:bodyPr/>
          <a:lstStyle/>
          <a:p>
            <a:fld id="{B6F15528-21DE-4FAA-801E-634DDDAF4B2B}" type="slidenum">
              <a:rPr lang="en-US" smtClean="0">
                <a:solidFill>
                  <a:schemeClr val="tx2">
                    <a:lumMod val="25000"/>
                  </a:schemeClr>
                </a:solidFill>
              </a:rPr>
              <a:pPr/>
              <a:t>11</a:t>
            </a:fld>
            <a:endParaRPr lang="en-US" dirty="0">
              <a:solidFill>
                <a:schemeClr val="tx2">
                  <a:lumMod val="25000"/>
                </a:schemeClr>
              </a:solidFill>
            </a:endParaRPr>
          </a:p>
        </p:txBody>
      </p:sp>
      <p:sp>
        <p:nvSpPr>
          <p:cNvPr id="6" name="Title 5"/>
          <p:cNvSpPr>
            <a:spLocks noGrp="1"/>
          </p:cNvSpPr>
          <p:nvPr>
            <p:ph type="title"/>
          </p:nvPr>
        </p:nvSpPr>
        <p:spPr>
          <a:xfrm>
            <a:off x="304800" y="304800"/>
            <a:ext cx="8610600" cy="685800"/>
          </a:xfrm>
        </p:spPr>
        <p:style>
          <a:lnRef idx="1">
            <a:schemeClr val="accent5"/>
          </a:lnRef>
          <a:fillRef idx="2">
            <a:schemeClr val="accent5"/>
          </a:fillRef>
          <a:effectRef idx="1">
            <a:schemeClr val="accent5"/>
          </a:effectRef>
          <a:fontRef idx="minor">
            <a:schemeClr val="dk1"/>
          </a:fontRef>
        </p:style>
        <p:txBody>
          <a:bodyPr>
            <a:normAutofit/>
          </a:bodyPr>
          <a:lstStyle/>
          <a:p>
            <a:r>
              <a:rPr lang="en-US" sz="2400" b="1" dirty="0" smtClean="0">
                <a:solidFill>
                  <a:srgbClr val="FF0000"/>
                </a:solidFill>
                <a:latin typeface="Arial" pitchFamily="34" charset="0"/>
                <a:cs typeface="Arial" pitchFamily="34" charset="0"/>
              </a:rPr>
              <a:t>3. What is the about Smartphone that change everything?</a:t>
            </a:r>
            <a:endParaRPr lang="en-US" sz="2400" b="1" dirty="0">
              <a:solidFill>
                <a:srgbClr val="FF0000"/>
              </a:solidFill>
              <a:latin typeface="Arial" pitchFamily="34" charset="0"/>
              <a:cs typeface="Arial" pitchFamily="34" charset="0"/>
            </a:endParaRPr>
          </a:p>
        </p:txBody>
      </p:sp>
      <p:pic>
        <p:nvPicPr>
          <p:cNvPr id="1026" name="Picture 2" descr="C:\Users\IVA\Pictures\LOGOS\smartphone-evolution[1].jpg"/>
          <p:cNvPicPr>
            <a:picLocks noChangeAspect="1" noChangeArrowheads="1"/>
          </p:cNvPicPr>
          <p:nvPr/>
        </p:nvPicPr>
        <p:blipFill>
          <a:blip r:embed="rId2" cstate="print"/>
          <a:srcRect/>
          <a:stretch>
            <a:fillRect/>
          </a:stretch>
        </p:blipFill>
        <p:spPr bwMode="auto">
          <a:xfrm>
            <a:off x="228600" y="2133600"/>
            <a:ext cx="4426213" cy="3149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7924800" cy="42672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2000" dirty="0" smtClean="0">
              <a:latin typeface="Arial" pitchFamily="34" charset="0"/>
              <a:cs typeface="Arial" pitchFamily="34" charset="0"/>
            </a:endParaRP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1. What is the difference between Linux and UNIX?</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2. Smartphone vs. Feature phone</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3. What is the about Smartphone that change everything?</a:t>
            </a:r>
          </a:p>
          <a:p>
            <a:pPr>
              <a:buFont typeface="Wingdings" pitchFamily="2" charset="2"/>
              <a:buChar char="§"/>
            </a:pPr>
            <a:r>
              <a:rPr lang="en-US" sz="2000" dirty="0" smtClean="0">
                <a:latin typeface="Arial" pitchFamily="34" charset="0"/>
                <a:cs typeface="Arial" pitchFamily="34" charset="0"/>
              </a:rPr>
              <a:t>4. </a:t>
            </a:r>
            <a:r>
              <a:rPr lang="en-US" sz="2000" dirty="0" smtClean="0">
                <a:solidFill>
                  <a:srgbClr val="FF0000"/>
                </a:solidFill>
                <a:latin typeface="Arial" pitchFamily="34" charset="0"/>
                <a:cs typeface="Arial" pitchFamily="34" charset="0"/>
              </a:rPr>
              <a:t>What is a Mobile application? </a:t>
            </a:r>
          </a:p>
          <a:p>
            <a:pPr>
              <a:buFont typeface="Wingdings" pitchFamily="2" charset="2"/>
              <a:buChar char="§"/>
            </a:pPr>
            <a:r>
              <a:rPr lang="en-US" sz="2000" dirty="0" smtClean="0">
                <a:latin typeface="Arial" pitchFamily="34" charset="0"/>
                <a:cs typeface="Arial" pitchFamily="34" charset="0"/>
              </a:rPr>
              <a:t>5.What is Native Mobile Application? </a:t>
            </a:r>
          </a:p>
          <a:p>
            <a:pPr lvl="0">
              <a:buFont typeface="Wingdings" pitchFamily="2" charset="2"/>
              <a:buChar char="§"/>
            </a:pPr>
            <a:r>
              <a:rPr lang="en-US" sz="2000" dirty="0" smtClean="0">
                <a:solidFill>
                  <a:schemeClr val="tx1"/>
                </a:solidFill>
                <a:latin typeface="Arial" pitchFamily="34" charset="0"/>
                <a:cs typeface="Arial" pitchFamily="34" charset="0"/>
              </a:rPr>
              <a:t>6. What is the Mobile Web Application?</a:t>
            </a:r>
          </a:p>
          <a:p>
            <a:pPr>
              <a:buFont typeface="Wingdings" pitchFamily="2" charset="2"/>
              <a:buChar char="§"/>
            </a:pPr>
            <a:r>
              <a:rPr lang="en-US" sz="2000" dirty="0" smtClean="0">
                <a:latin typeface="Arial" pitchFamily="34" charset="0"/>
                <a:cs typeface="Arial" pitchFamily="34" charset="0"/>
              </a:rPr>
              <a:t>7. What came first for mobile phone – the Native or Web app?</a:t>
            </a:r>
          </a:p>
          <a:p>
            <a:pPr lvl="0">
              <a:buFont typeface="Wingdings" pitchFamily="2" charset="2"/>
              <a:buChar char="§"/>
            </a:pPr>
            <a:r>
              <a:rPr lang="en-US" sz="2000" dirty="0" smtClean="0">
                <a:solidFill>
                  <a:schemeClr val="tx1"/>
                </a:solidFill>
                <a:latin typeface="Arial" pitchFamily="34" charset="0"/>
                <a:cs typeface="Arial" pitchFamily="34" charset="0"/>
              </a:rPr>
              <a:t> 8. </a:t>
            </a:r>
            <a:r>
              <a:rPr lang="en-US" sz="2000" dirty="0" smtClean="0">
                <a:latin typeface="Arial" pitchFamily="34" charset="0"/>
                <a:cs typeface="Arial" pitchFamily="34" charset="0"/>
              </a:rPr>
              <a:t>What is the difference between a Web and a Native app?</a:t>
            </a:r>
          </a:p>
          <a:p>
            <a:pPr lvl="0">
              <a:buFont typeface="Wingdings" pitchFamily="2" charset="2"/>
              <a:buChar char="§"/>
            </a:pPr>
            <a:r>
              <a:rPr lang="en-US" sz="2000" dirty="0" smtClean="0">
                <a:latin typeface="Arial" pitchFamily="34" charset="0"/>
                <a:cs typeface="Arial" pitchFamily="34" charset="0"/>
              </a:rPr>
              <a:t>9. What is application structure?</a:t>
            </a:r>
          </a:p>
          <a:p>
            <a:pPr lvl="0">
              <a:buNone/>
            </a:pPr>
            <a:endParaRPr lang="en-US" sz="1800" dirty="0" smtClean="0">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a:xfrm>
            <a:off x="5791200" y="6407944"/>
            <a:ext cx="39624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12</a:t>
            </a:fld>
            <a:endParaRPr lang="en-US" dirty="0">
              <a:solidFill>
                <a:schemeClr val="accent1">
                  <a:lumMod val="75000"/>
                </a:schemeClr>
              </a:solidFill>
            </a:endParaRPr>
          </a:p>
        </p:txBody>
      </p:sp>
      <p:sp>
        <p:nvSpPr>
          <p:cNvPr id="5" name="Title 4"/>
          <p:cNvSpPr>
            <a:spLocks noGrp="1"/>
          </p:cNvSpPr>
          <p:nvPr>
            <p:ph type="title"/>
          </p:nvPr>
        </p:nvSpPr>
        <p:spPr>
          <a:xfrm>
            <a:off x="381000" y="304800"/>
            <a:ext cx="8229600" cy="639762"/>
          </a:xfrm>
        </p:spPr>
        <p:style>
          <a:lnRef idx="3">
            <a:schemeClr val="lt1"/>
          </a:lnRef>
          <a:fillRef idx="1">
            <a:schemeClr val="accent2"/>
          </a:fillRef>
          <a:effectRef idx="1">
            <a:schemeClr val="accent2"/>
          </a:effectRef>
          <a:fontRef idx="minor">
            <a:schemeClr val="lt1"/>
          </a:fontRef>
        </p:style>
        <p:txBody>
          <a:bodyPr>
            <a:noAutofit/>
          </a:bodyPr>
          <a:lstStyle/>
          <a:p>
            <a:r>
              <a:rPr lang="en-US" sz="3600" dirty="0" smtClean="0">
                <a:solidFill>
                  <a:schemeClr val="bg1"/>
                </a:solidFill>
                <a:latin typeface="Arial" pitchFamily="34" charset="0"/>
                <a:cs typeface="Arial" pitchFamily="34" charset="0"/>
              </a:rPr>
              <a:t>List of  Interview Questions: Section 2</a:t>
            </a:r>
            <a:endParaRPr lang="en-US" sz="3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274638"/>
            <a:ext cx="8153400" cy="639762"/>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b="1" dirty="0" smtClean="0">
                <a:solidFill>
                  <a:srgbClr val="FF0000"/>
                </a:solidFill>
                <a:latin typeface="Arial" pitchFamily="34" charset="0"/>
                <a:cs typeface="Arial" pitchFamily="34" charset="0"/>
              </a:rPr>
              <a:t>4. What is a Mobile application?</a:t>
            </a:r>
            <a:endParaRPr lang="en-US" sz="3200" b="1" dirty="0"/>
          </a:p>
        </p:txBody>
      </p:sp>
      <p:sp>
        <p:nvSpPr>
          <p:cNvPr id="3" name="Footer Placeholder 2"/>
          <p:cNvSpPr>
            <a:spLocks noGrp="1"/>
          </p:cNvSpPr>
          <p:nvPr>
            <p:ph type="ftr" sz="quarter" idx="11"/>
          </p:nvPr>
        </p:nvSpPr>
        <p:spPr>
          <a:xfrm>
            <a:off x="5943600" y="6172200"/>
            <a:ext cx="3200400" cy="457200"/>
          </a:xfrm>
        </p:spPr>
        <p:txBody>
          <a:bodyPr/>
          <a:lstStyle/>
          <a:p>
            <a:r>
              <a:rPr lang="en-US" smtClean="0"/>
              <a:t>Copyright Portnov Computer School  2012</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7" name="Content Placeholder 6"/>
          <p:cNvSpPr>
            <a:spLocks noGrp="1"/>
          </p:cNvSpPr>
          <p:nvPr>
            <p:ph sz="quarter" idx="1"/>
          </p:nvPr>
        </p:nvSpPr>
        <p:spPr>
          <a:xfrm>
            <a:off x="381000" y="1524000"/>
            <a:ext cx="3825240" cy="3962400"/>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r>
              <a:rPr lang="en-US" sz="2300" b="1" dirty="0" smtClean="0">
                <a:latin typeface="Arial" pitchFamily="34" charset="0"/>
                <a:cs typeface="Arial" pitchFamily="34" charset="0"/>
              </a:rPr>
              <a:t>A Mobile app is a software that runs </a:t>
            </a:r>
            <a:r>
              <a:rPr lang="en-US" sz="2300" dirty="0" smtClean="0">
                <a:latin typeface="Arial" pitchFamily="34" charset="0"/>
                <a:cs typeface="Arial" pitchFamily="34" charset="0"/>
              </a:rPr>
              <a:t>on a handheld device (phone, tablet, e-reader, iPod, etc.), which can connect to Wi-Fi or wireless carrier networks, and has an OS to support standalone software.</a:t>
            </a:r>
          </a:p>
          <a:p>
            <a:r>
              <a:rPr lang="en-US" sz="2300" dirty="0" smtClean="0">
                <a:latin typeface="Arial" pitchFamily="34" charset="0"/>
                <a:cs typeface="Arial" pitchFamily="34" charset="0"/>
              </a:rPr>
              <a:t>Mobile Apps were originally intended for productivity: email, calendar and contact databases, but public demand caused rapid expansion into other areas such as mobile games, factory automation, GPS, and location-based services, banking, order-tracking, and ticket purchases.</a:t>
            </a:r>
          </a:p>
          <a:p>
            <a:endParaRPr lang="en-US" dirty="0"/>
          </a:p>
        </p:txBody>
      </p:sp>
      <p:pic>
        <p:nvPicPr>
          <p:cNvPr id="3074" name="Picture 2" descr="C:\Users\IVA\Pictures\MOBILE TESTING\application-development[2].jpg"/>
          <p:cNvPicPr>
            <a:picLocks noGrp="1" noChangeAspect="1" noChangeArrowheads="1"/>
          </p:cNvPicPr>
          <p:nvPr>
            <p:ph sz="quarter" idx="2"/>
          </p:nvPr>
        </p:nvPicPr>
        <p:blipFill>
          <a:blip r:embed="rId2" cstate="print"/>
          <a:srcRect/>
          <a:stretch>
            <a:fillRect/>
          </a:stretch>
        </p:blipFill>
        <p:spPr bwMode="auto">
          <a:xfrm>
            <a:off x="4343400" y="2133600"/>
            <a:ext cx="4572000" cy="2819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85800"/>
          </a:xfrm>
        </p:spPr>
        <p:style>
          <a:lnRef idx="1">
            <a:schemeClr val="accent4"/>
          </a:lnRef>
          <a:fillRef idx="2">
            <a:schemeClr val="accent4"/>
          </a:fillRef>
          <a:effectRef idx="1">
            <a:schemeClr val="accent4"/>
          </a:effectRef>
          <a:fontRef idx="minor">
            <a:schemeClr val="dk1"/>
          </a:fontRef>
        </p:style>
        <p:txBody>
          <a:bodyPr>
            <a:normAutofit/>
          </a:bodyPr>
          <a:lstStyle/>
          <a:p>
            <a:r>
              <a:rPr lang="en-US" sz="3200" b="1" dirty="0" smtClean="0">
                <a:latin typeface="Arial" pitchFamily="34" charset="0"/>
                <a:cs typeface="Arial" pitchFamily="34" charset="0"/>
              </a:rPr>
              <a:t>Examples of Mobile Apps:</a:t>
            </a:r>
            <a:endParaRPr lang="en-US" sz="3200" b="1" dirty="0"/>
          </a:p>
        </p:txBody>
      </p:sp>
      <p:sp>
        <p:nvSpPr>
          <p:cNvPr id="3" name="Footer Placeholder 2"/>
          <p:cNvSpPr>
            <a:spLocks noGrp="1"/>
          </p:cNvSpPr>
          <p:nvPr>
            <p:ph type="ftr" sz="quarter" idx="11"/>
          </p:nvPr>
        </p:nvSpPr>
        <p:spPr>
          <a:xfrm>
            <a:off x="6019800" y="6324600"/>
            <a:ext cx="3124200" cy="3048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4098" name="Picture 2" descr="C:\Users\IVA\Pictures\MOBILE TESTING\caltrain-times-lg.jpg.adimg.mw.138[1].png"/>
          <p:cNvPicPr>
            <a:picLocks noGrp="1" noChangeAspect="1" noChangeArrowheads="1"/>
          </p:cNvPicPr>
          <p:nvPr>
            <p:ph sz="quarter" idx="1"/>
          </p:nvPr>
        </p:nvPicPr>
        <p:blipFill>
          <a:blip r:embed="rId2" cstate="print"/>
          <a:srcRect/>
          <a:stretch>
            <a:fillRect/>
          </a:stretch>
        </p:blipFill>
        <p:spPr bwMode="auto">
          <a:xfrm>
            <a:off x="304800" y="1219200"/>
            <a:ext cx="1314450" cy="1314450"/>
          </a:xfrm>
          <a:prstGeom prst="rect">
            <a:avLst/>
          </a:prstGeom>
          <a:noFill/>
        </p:spPr>
      </p:pic>
      <p:sp>
        <p:nvSpPr>
          <p:cNvPr id="8" name="Rectangle 7"/>
          <p:cNvSpPr/>
          <p:nvPr/>
        </p:nvSpPr>
        <p:spPr>
          <a:xfrm>
            <a:off x="1752600" y="1371600"/>
            <a:ext cx="3124200"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400" b="1" dirty="0" err="1" smtClean="0">
                <a:latin typeface="Arial" pitchFamily="34" charset="0"/>
                <a:cs typeface="Arial" pitchFamily="34" charset="0"/>
                <a:hlinkClick r:id="rId3" action="ppaction://hlinkfile"/>
              </a:rPr>
              <a:t>Caltrain</a:t>
            </a:r>
            <a:r>
              <a:rPr lang="en-US" sz="1400" b="1" dirty="0" smtClean="0">
                <a:latin typeface="Arial" pitchFamily="34" charset="0"/>
                <a:cs typeface="Arial" pitchFamily="34" charset="0"/>
                <a:hlinkClick r:id="rId3" action="ppaction://hlinkfile"/>
              </a:rPr>
              <a:t> Times</a:t>
            </a:r>
            <a:endParaRPr lang="en-US" sz="1400" b="1" dirty="0" smtClean="0">
              <a:latin typeface="Arial" pitchFamily="34" charset="0"/>
              <a:cs typeface="Arial" pitchFamily="34" charset="0"/>
            </a:endParaRPr>
          </a:p>
          <a:p>
            <a:r>
              <a:rPr lang="en-US" sz="1400" dirty="0" smtClean="0">
                <a:latin typeface="Arial" pitchFamily="34" charset="0"/>
                <a:cs typeface="Arial" pitchFamily="34" charset="0"/>
              </a:rPr>
              <a:t>The </a:t>
            </a:r>
            <a:r>
              <a:rPr lang="en-US" sz="1400" dirty="0" err="1" smtClean="0">
                <a:latin typeface="Arial" pitchFamily="34" charset="0"/>
                <a:cs typeface="Arial" pitchFamily="34" charset="0"/>
              </a:rPr>
              <a:t>Caltrain</a:t>
            </a:r>
            <a:r>
              <a:rPr lang="en-US" sz="1400" dirty="0" smtClean="0">
                <a:latin typeface="Arial" pitchFamily="34" charset="0"/>
                <a:cs typeface="Arial" pitchFamily="34" charset="0"/>
              </a:rPr>
              <a:t> Times app is a train schedule viewer for the </a:t>
            </a:r>
            <a:r>
              <a:rPr lang="en-US" sz="1400" dirty="0" err="1" smtClean="0">
                <a:latin typeface="Arial" pitchFamily="34" charset="0"/>
                <a:cs typeface="Arial" pitchFamily="34" charset="0"/>
              </a:rPr>
              <a:t>Caltrain</a:t>
            </a:r>
            <a:r>
              <a:rPr lang="en-US" sz="1400" dirty="0" smtClean="0">
                <a:latin typeface="Arial" pitchFamily="34" charset="0"/>
                <a:cs typeface="Arial" pitchFamily="34" charset="0"/>
              </a:rPr>
              <a:t> commuter rail system in California</a:t>
            </a:r>
            <a:endParaRPr lang="en-US" sz="1400" dirty="0">
              <a:latin typeface="Arial" pitchFamily="34" charset="0"/>
              <a:cs typeface="Arial" pitchFamily="34" charset="0"/>
            </a:endParaRPr>
          </a:p>
        </p:txBody>
      </p:sp>
      <p:pic>
        <p:nvPicPr>
          <p:cNvPr id="4100" name="Picture 4" descr="PolitiFact showcase app"/>
          <p:cNvPicPr>
            <a:picLocks noChangeAspect="1" noChangeArrowheads="1"/>
          </p:cNvPicPr>
          <p:nvPr/>
        </p:nvPicPr>
        <p:blipFill>
          <a:blip r:embed="rId4" cstate="print"/>
          <a:srcRect/>
          <a:stretch>
            <a:fillRect/>
          </a:stretch>
        </p:blipFill>
        <p:spPr bwMode="auto">
          <a:xfrm>
            <a:off x="2286000" y="2667000"/>
            <a:ext cx="1390650" cy="1390651"/>
          </a:xfrm>
          <a:prstGeom prst="rect">
            <a:avLst/>
          </a:prstGeom>
          <a:noFill/>
        </p:spPr>
      </p:pic>
      <p:sp>
        <p:nvSpPr>
          <p:cNvPr id="10" name="Rectangle 9"/>
          <p:cNvSpPr/>
          <p:nvPr/>
        </p:nvSpPr>
        <p:spPr>
          <a:xfrm>
            <a:off x="3886200" y="2590800"/>
            <a:ext cx="3124200" cy="160043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400" b="1" dirty="0" err="1" smtClean="0">
                <a:latin typeface="Arial" pitchFamily="34" charset="0"/>
                <a:cs typeface="Arial" pitchFamily="34" charset="0"/>
                <a:hlinkClick r:id="rId5" action="ppaction://hlinkfile"/>
              </a:rPr>
              <a:t>PolitiFact</a:t>
            </a:r>
            <a:r>
              <a:rPr lang="en-US" sz="1400" b="1" dirty="0" smtClean="0">
                <a:latin typeface="Arial" pitchFamily="34" charset="0"/>
                <a:cs typeface="Arial" pitchFamily="34" charset="0"/>
                <a:hlinkClick r:id="rId5" action="ppaction://hlinkfile"/>
              </a:rPr>
              <a:t> showcase app</a:t>
            </a:r>
            <a:endParaRPr lang="en-US" sz="1400" b="1" dirty="0" smtClean="0">
              <a:latin typeface="Arial" pitchFamily="34" charset="0"/>
              <a:cs typeface="Arial" pitchFamily="34" charset="0"/>
            </a:endParaRPr>
          </a:p>
          <a:p>
            <a:r>
              <a:rPr lang="en-US" sz="1400" dirty="0" err="1" smtClean="0">
                <a:latin typeface="Arial" pitchFamily="34" charset="0"/>
                <a:cs typeface="Arial" pitchFamily="34" charset="0"/>
              </a:rPr>
              <a:t>PolitiFact</a:t>
            </a:r>
            <a:r>
              <a:rPr lang="en-US" sz="1400" dirty="0" smtClean="0">
                <a:latin typeface="Arial" pitchFamily="34" charset="0"/>
                <a:cs typeface="Arial" pitchFamily="34" charset="0"/>
              </a:rPr>
              <a:t> app helps users find the truth in politics by rating the accuracy of people's statements on the Truth-O-Meter: True, Mostly True, Half True, Barely True, False, and Pants on Fire (the lowest rating).</a:t>
            </a:r>
            <a:endParaRPr lang="en-US" sz="1400" dirty="0">
              <a:latin typeface="Arial" pitchFamily="34" charset="0"/>
              <a:cs typeface="Arial" pitchFamily="34" charset="0"/>
            </a:endParaRPr>
          </a:p>
        </p:txBody>
      </p:sp>
      <p:pic>
        <p:nvPicPr>
          <p:cNvPr id="4102" name="Picture 6" descr="Netflix Queue Manager showcase app"/>
          <p:cNvPicPr>
            <a:picLocks noChangeAspect="1" noChangeArrowheads="1"/>
          </p:cNvPicPr>
          <p:nvPr/>
        </p:nvPicPr>
        <p:blipFill>
          <a:blip r:embed="rId6" cstate="print"/>
          <a:srcRect/>
          <a:stretch>
            <a:fillRect/>
          </a:stretch>
        </p:blipFill>
        <p:spPr bwMode="auto">
          <a:xfrm>
            <a:off x="3886200" y="4495800"/>
            <a:ext cx="1314450" cy="1314451"/>
          </a:xfrm>
          <a:prstGeom prst="rect">
            <a:avLst/>
          </a:prstGeom>
          <a:noFill/>
        </p:spPr>
      </p:pic>
      <p:sp>
        <p:nvSpPr>
          <p:cNvPr id="12" name="Rectangle 11"/>
          <p:cNvSpPr/>
          <p:nvPr/>
        </p:nvSpPr>
        <p:spPr>
          <a:xfrm>
            <a:off x="5486400" y="4419600"/>
            <a:ext cx="3124200" cy="160043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400" b="1" dirty="0" smtClean="0">
                <a:latin typeface="Arial" pitchFamily="34" charset="0"/>
                <a:cs typeface="Arial" pitchFamily="34" charset="0"/>
                <a:hlinkClick r:id="rId7" action="ppaction://hlinkfile"/>
              </a:rPr>
              <a:t>Netflix Queue Manager showcase app</a:t>
            </a:r>
            <a:endParaRPr lang="en-US" sz="1400" b="1" dirty="0" smtClean="0">
              <a:latin typeface="Arial" pitchFamily="34" charset="0"/>
              <a:cs typeface="Arial" pitchFamily="34" charset="0"/>
            </a:endParaRPr>
          </a:p>
          <a:p>
            <a:r>
              <a:rPr lang="en-US" sz="1400" dirty="0" smtClean="0">
                <a:latin typeface="Arial" pitchFamily="34" charset="0"/>
                <a:cs typeface="Arial" pitchFamily="34" charset="0"/>
              </a:rPr>
              <a:t>This app makes it easy for users to connect and manage their Netflix queue, search for new titles, check out recommendations, and view titles based on their favorite movie stars. </a:t>
            </a:r>
            <a:endParaRPr lang="en-US" sz="1400" dirty="0">
              <a:latin typeface="Arial" pitchFamily="34" charset="0"/>
              <a:cs typeface="Arial" pitchFamily="34" charset="0"/>
            </a:endParaRPr>
          </a:p>
        </p:txBody>
      </p:sp>
      <p:sp>
        <p:nvSpPr>
          <p:cNvPr id="13" name="Rectangle 12"/>
          <p:cNvSpPr/>
          <p:nvPr/>
        </p:nvSpPr>
        <p:spPr>
          <a:xfrm>
            <a:off x="609600" y="6400800"/>
            <a:ext cx="54102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http://www.youtube.com/watch?v=A7fuMrRyLNE&amp;feature=player_embedded</a:t>
            </a:r>
            <a:endParaRPr lang="en-US" sz="1200" dirty="0">
              <a:solidFill>
                <a:schemeClr val="tx1"/>
              </a:solidFill>
              <a:latin typeface="Arial" pitchFamily="34" charset="0"/>
              <a:cs typeface="Arial" pitchFamily="34" charset="0"/>
            </a:endParaRPr>
          </a:p>
        </p:txBody>
      </p:sp>
      <p:sp>
        <p:nvSpPr>
          <p:cNvPr id="14" name="Rectangle 13"/>
          <p:cNvSpPr/>
          <p:nvPr/>
        </p:nvSpPr>
        <p:spPr>
          <a:xfrm>
            <a:off x="762000" y="6019800"/>
            <a:ext cx="45720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http://www.youtube.com/watch?v=AceHvef-8Tg&amp;feature=related</a:t>
            </a:r>
            <a:endParaRPr lang="en-US" sz="1200" dirty="0">
              <a:solidFill>
                <a:schemeClr val="tx1"/>
              </a:solidFill>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7924800" cy="43434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2000" dirty="0" smtClean="0">
              <a:latin typeface="Arial" pitchFamily="34" charset="0"/>
              <a:cs typeface="Arial" pitchFamily="34" charset="0"/>
            </a:endParaRP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1. What is the difference between Linux and UNIX?</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2. Smartphone vs. Feature phone</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3. What is the about Smartphone that change everything?</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4. What is a Mobile application? </a:t>
            </a:r>
          </a:p>
          <a:p>
            <a:pPr>
              <a:buFont typeface="Wingdings" pitchFamily="2" charset="2"/>
              <a:buChar char="§"/>
            </a:pPr>
            <a:r>
              <a:rPr lang="en-US" sz="2000" dirty="0" smtClean="0">
                <a:latin typeface="Arial" pitchFamily="34" charset="0"/>
                <a:cs typeface="Arial" pitchFamily="34" charset="0"/>
              </a:rPr>
              <a:t>5. </a:t>
            </a:r>
            <a:r>
              <a:rPr lang="en-US" sz="2000" dirty="0" smtClean="0">
                <a:solidFill>
                  <a:srgbClr val="FF0000"/>
                </a:solidFill>
                <a:latin typeface="Arial" pitchFamily="34" charset="0"/>
                <a:cs typeface="Arial" pitchFamily="34" charset="0"/>
              </a:rPr>
              <a:t>What is Native Mobile Application? </a:t>
            </a:r>
          </a:p>
          <a:p>
            <a:pPr lvl="0">
              <a:buFont typeface="Wingdings" pitchFamily="2" charset="2"/>
              <a:buChar char="§"/>
            </a:pPr>
            <a:r>
              <a:rPr lang="en-US" sz="2000" dirty="0" smtClean="0">
                <a:solidFill>
                  <a:schemeClr val="tx1"/>
                </a:solidFill>
                <a:latin typeface="Arial" pitchFamily="34" charset="0"/>
                <a:cs typeface="Arial" pitchFamily="34" charset="0"/>
              </a:rPr>
              <a:t>6. What is the Mobile Web Application?</a:t>
            </a:r>
          </a:p>
          <a:p>
            <a:pPr>
              <a:buFont typeface="Wingdings" pitchFamily="2" charset="2"/>
              <a:buChar char="§"/>
            </a:pPr>
            <a:r>
              <a:rPr lang="en-US" sz="2000" dirty="0" smtClean="0">
                <a:latin typeface="Arial" pitchFamily="34" charset="0"/>
                <a:cs typeface="Arial" pitchFamily="34" charset="0"/>
              </a:rPr>
              <a:t>7. What came first for mobile phone – the Native or Web app?</a:t>
            </a:r>
          </a:p>
          <a:p>
            <a:pPr lvl="0">
              <a:buFont typeface="Wingdings" pitchFamily="2" charset="2"/>
              <a:buChar char="§"/>
            </a:pPr>
            <a:r>
              <a:rPr lang="en-US" sz="2000" dirty="0" smtClean="0">
                <a:solidFill>
                  <a:schemeClr val="tx1"/>
                </a:solidFill>
                <a:latin typeface="Arial" pitchFamily="34" charset="0"/>
                <a:cs typeface="Arial" pitchFamily="34" charset="0"/>
              </a:rPr>
              <a:t> 8. </a:t>
            </a:r>
            <a:r>
              <a:rPr lang="en-US" sz="2000" dirty="0" smtClean="0">
                <a:latin typeface="Arial" pitchFamily="34" charset="0"/>
                <a:cs typeface="Arial" pitchFamily="34" charset="0"/>
              </a:rPr>
              <a:t>What is the difference between a Web and a Native app?</a:t>
            </a:r>
          </a:p>
          <a:p>
            <a:pPr lvl="0">
              <a:buFont typeface="Wingdings" pitchFamily="2" charset="2"/>
              <a:buChar char="§"/>
            </a:pPr>
            <a:r>
              <a:rPr lang="en-US" sz="2000" dirty="0" smtClean="0">
                <a:latin typeface="Arial" pitchFamily="34" charset="0"/>
                <a:cs typeface="Arial" pitchFamily="34" charset="0"/>
              </a:rPr>
              <a:t>9. What is application structure?</a:t>
            </a:r>
          </a:p>
          <a:p>
            <a:pPr lvl="0">
              <a:buNone/>
            </a:pPr>
            <a:endParaRPr lang="en-US" sz="1800" dirty="0" smtClean="0">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a:xfrm>
            <a:off x="5791200" y="6407944"/>
            <a:ext cx="39624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15</a:t>
            </a:fld>
            <a:endParaRPr lang="en-US" dirty="0">
              <a:solidFill>
                <a:schemeClr val="accent1">
                  <a:lumMod val="75000"/>
                </a:schemeClr>
              </a:solidFill>
            </a:endParaRPr>
          </a:p>
        </p:txBody>
      </p:sp>
      <p:sp>
        <p:nvSpPr>
          <p:cNvPr id="5" name="Title 4"/>
          <p:cNvSpPr>
            <a:spLocks noGrp="1"/>
          </p:cNvSpPr>
          <p:nvPr>
            <p:ph type="title"/>
          </p:nvPr>
        </p:nvSpPr>
        <p:spPr>
          <a:xfrm>
            <a:off x="381000" y="304800"/>
            <a:ext cx="8229600" cy="639762"/>
          </a:xfrm>
        </p:spPr>
        <p:style>
          <a:lnRef idx="3">
            <a:schemeClr val="lt1"/>
          </a:lnRef>
          <a:fillRef idx="1">
            <a:schemeClr val="accent2"/>
          </a:fillRef>
          <a:effectRef idx="1">
            <a:schemeClr val="accent2"/>
          </a:effectRef>
          <a:fontRef idx="minor">
            <a:schemeClr val="lt1"/>
          </a:fontRef>
        </p:style>
        <p:txBody>
          <a:bodyPr>
            <a:noAutofit/>
          </a:bodyPr>
          <a:lstStyle/>
          <a:p>
            <a:r>
              <a:rPr lang="en-US" sz="3600" dirty="0" smtClean="0">
                <a:solidFill>
                  <a:schemeClr val="bg1"/>
                </a:solidFill>
                <a:latin typeface="Arial" pitchFamily="34" charset="0"/>
                <a:cs typeface="Arial" pitchFamily="34" charset="0"/>
              </a:rPr>
              <a:t>List of  Interview Questions: Section 2</a:t>
            </a:r>
            <a:endParaRPr lang="en-US" sz="3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C:\Users\IVA\Pictures\MOBILE TESTING\11831498-native-application-development-india[1].jpg"/>
          <p:cNvPicPr>
            <a:picLocks noChangeAspect="1" noChangeArrowheads="1"/>
          </p:cNvPicPr>
          <p:nvPr/>
        </p:nvPicPr>
        <p:blipFill>
          <a:blip r:embed="rId2" cstate="print"/>
          <a:srcRect/>
          <a:stretch>
            <a:fillRect/>
          </a:stretch>
        </p:blipFill>
        <p:spPr bwMode="auto">
          <a:xfrm>
            <a:off x="381000" y="1600200"/>
            <a:ext cx="3200400" cy="4010501"/>
          </a:xfrm>
          <a:prstGeom prst="rect">
            <a:avLst/>
          </a:prstGeom>
          <a:noFill/>
        </p:spPr>
      </p:pic>
      <p:sp>
        <p:nvSpPr>
          <p:cNvPr id="4" name="Footer Placeholder 3"/>
          <p:cNvSpPr>
            <a:spLocks noGrp="1"/>
          </p:cNvSpPr>
          <p:nvPr>
            <p:ph type="ftr" sz="quarter" idx="11"/>
          </p:nvPr>
        </p:nvSpPr>
        <p:spPr>
          <a:xfrm>
            <a:off x="6096000" y="6407944"/>
            <a:ext cx="3048000" cy="365125"/>
          </a:xfrm>
        </p:spPr>
        <p:txBody>
          <a:bodyPr/>
          <a:lstStyle/>
          <a:p>
            <a:r>
              <a:rPr lang="en-US" dirty="0" smtClean="0"/>
              <a:t>Copyright </a:t>
            </a:r>
            <a:r>
              <a:rPr lang="en-US" dirty="0" err="1" smtClean="0"/>
              <a:t>Portnov</a:t>
            </a:r>
            <a:r>
              <a:rPr lang="en-US" dirty="0" smtClean="0"/>
              <a:t> Computer School 2012</a:t>
            </a:r>
            <a:endParaRPr lang="en-US" dirty="0"/>
          </a:p>
        </p:txBody>
      </p:sp>
      <p:sp>
        <p:nvSpPr>
          <p:cNvPr id="5" name="Slide Number Placeholder 4"/>
          <p:cNvSpPr>
            <a:spLocks noGrp="1"/>
          </p:cNvSpPr>
          <p:nvPr>
            <p:ph type="sldNum" sz="quarter" idx="12"/>
          </p:nvPr>
        </p:nvSpPr>
        <p:spPr>
          <a:xfrm>
            <a:off x="228600" y="6324600"/>
            <a:ext cx="478632" cy="365125"/>
          </a:xfrm>
        </p:spPr>
        <p:txBody>
          <a:bodyPr/>
          <a:lstStyle/>
          <a:p>
            <a:fld id="{B6F15528-21DE-4FAA-801E-634DDDAF4B2B}" type="slidenum">
              <a:rPr lang="en-US" smtClean="0"/>
              <a:pPr/>
              <a:t>16</a:t>
            </a:fld>
            <a:endParaRPr lang="en-US" dirty="0"/>
          </a:p>
        </p:txBody>
      </p:sp>
      <p:sp>
        <p:nvSpPr>
          <p:cNvPr id="6" name="Title 5"/>
          <p:cNvSpPr>
            <a:spLocks noGrp="1"/>
          </p:cNvSpPr>
          <p:nvPr>
            <p:ph type="title"/>
          </p:nvPr>
        </p:nvSpPr>
        <p:spPr>
          <a:xfrm>
            <a:off x="304800" y="228600"/>
            <a:ext cx="8534400" cy="685800"/>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b="1" dirty="0" smtClean="0">
                <a:solidFill>
                  <a:srgbClr val="FF0000"/>
                </a:solidFill>
                <a:latin typeface="Arial" pitchFamily="34" charset="0"/>
                <a:cs typeface="Arial" pitchFamily="34" charset="0"/>
              </a:rPr>
              <a:t>5. What is Native Mobile Application? </a:t>
            </a:r>
            <a:endParaRPr lang="en-US" sz="3200" b="1" dirty="0"/>
          </a:p>
        </p:txBody>
      </p:sp>
      <p:sp>
        <p:nvSpPr>
          <p:cNvPr id="10" name="Content Placeholder 9"/>
          <p:cNvSpPr>
            <a:spLocks noGrp="1"/>
          </p:cNvSpPr>
          <p:nvPr>
            <p:ph sz="quarter" idx="2"/>
          </p:nvPr>
        </p:nvSpPr>
        <p:spPr>
          <a:xfrm>
            <a:off x="4038600" y="3505200"/>
            <a:ext cx="4724400" cy="2514600"/>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endParaRPr lang="en-US" sz="2300" b="1" dirty="0" smtClean="0">
              <a:latin typeface="Arial" pitchFamily="34" charset="0"/>
              <a:cs typeface="Arial" pitchFamily="34" charset="0"/>
            </a:endParaRPr>
          </a:p>
          <a:p>
            <a:r>
              <a:rPr lang="en-US" sz="2100" b="1" dirty="0" smtClean="0">
                <a:latin typeface="Arial" pitchFamily="34" charset="0"/>
                <a:cs typeface="Arial" pitchFamily="34" charset="0"/>
              </a:rPr>
              <a:t>Native apps </a:t>
            </a:r>
            <a:r>
              <a:rPr lang="en-US" sz="2100" dirty="0" smtClean="0">
                <a:latin typeface="Arial" pitchFamily="34" charset="0"/>
                <a:cs typeface="Arial" pitchFamily="34" charset="0"/>
              </a:rPr>
              <a:t>are attentially built for a specific SDK platform, tools and languages, typically provided by the platform vendor (e.g. </a:t>
            </a:r>
            <a:r>
              <a:rPr lang="en-US" sz="2100" dirty="0" err="1" smtClean="0">
                <a:latin typeface="Arial" pitchFamily="34" charset="0"/>
                <a:cs typeface="Arial" pitchFamily="34" charset="0"/>
              </a:rPr>
              <a:t>xCode</a:t>
            </a:r>
            <a:r>
              <a:rPr lang="en-US" sz="2100" dirty="0" smtClean="0">
                <a:latin typeface="Arial" pitchFamily="34" charset="0"/>
                <a:cs typeface="Arial" pitchFamily="34" charset="0"/>
              </a:rPr>
              <a:t>/Objective-C for </a:t>
            </a:r>
            <a:r>
              <a:rPr lang="en-US" sz="2100" dirty="0" err="1" smtClean="0">
                <a:latin typeface="Arial" pitchFamily="34" charset="0"/>
                <a:cs typeface="Arial" pitchFamily="34" charset="0"/>
              </a:rPr>
              <a:t>iOS</a:t>
            </a:r>
            <a:r>
              <a:rPr lang="en-US" sz="2100" dirty="0" smtClean="0">
                <a:latin typeface="Arial" pitchFamily="34" charset="0"/>
                <a:cs typeface="Arial" pitchFamily="34" charset="0"/>
              </a:rPr>
              <a:t>, Eclipse/Java for Android, Visual Studio/C# for Windows Phone). </a:t>
            </a:r>
          </a:p>
          <a:p>
            <a:r>
              <a:rPr lang="en-US" sz="2100" dirty="0" smtClean="0">
                <a:latin typeface="Arial" pitchFamily="34" charset="0"/>
                <a:cs typeface="Arial" pitchFamily="34" charset="0"/>
              </a:rPr>
              <a:t>That means you must duplicate them using the appropriate programming language in order to target another mobile platform. Nearly all games are native apps.</a:t>
            </a:r>
            <a:endParaRPr lang="en-US" sz="2100" dirty="0">
              <a:latin typeface="Arial" pitchFamily="34" charset="0"/>
              <a:cs typeface="Arial" pitchFamily="34" charset="0"/>
            </a:endParaRPr>
          </a:p>
        </p:txBody>
      </p:sp>
      <p:sp>
        <p:nvSpPr>
          <p:cNvPr id="11" name="Content Placeholder 2"/>
          <p:cNvSpPr>
            <a:spLocks noGrp="1"/>
          </p:cNvSpPr>
          <p:nvPr>
            <p:ph sz="quarter" idx="1"/>
          </p:nvPr>
        </p:nvSpPr>
        <p:spPr>
          <a:xfrm>
            <a:off x="4038600" y="1371600"/>
            <a:ext cx="4724400" cy="1752600"/>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a:buNone/>
            </a:pPr>
            <a:endParaRPr lang="en-US" b="1" dirty="0" smtClean="0"/>
          </a:p>
          <a:p>
            <a:r>
              <a:rPr lang="en-US" sz="2300" b="1" dirty="0" smtClean="0">
                <a:latin typeface="Arial" pitchFamily="34" charset="0"/>
                <a:cs typeface="Arial" pitchFamily="34" charset="0"/>
              </a:rPr>
              <a:t>Native app</a:t>
            </a:r>
            <a:r>
              <a:rPr lang="en-US" sz="2300" dirty="0" smtClean="0">
                <a:latin typeface="Arial" pitchFamily="34" charset="0"/>
                <a:cs typeface="Arial" pitchFamily="34" charset="0"/>
              </a:rPr>
              <a:t> is the one that is specifically designed to run on a device’s operating system and machine firmware, and typically needs to be adapted for different devices.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latin typeface="Arial" pitchFamily="34" charset="0"/>
                <a:cs typeface="Arial" pitchFamily="34" charset="0"/>
              </a:rPr>
              <a:t>Examples of Native Apps</a:t>
            </a:r>
            <a:endParaRPr lang="en-US" dirty="0">
              <a:latin typeface="Arial" pitchFamily="34" charset="0"/>
              <a:cs typeface="Arial" pitchFamily="34" charset="0"/>
            </a:endParaRPr>
          </a:p>
        </p:txBody>
      </p:sp>
      <p:sp>
        <p:nvSpPr>
          <p:cNvPr id="3" name="Footer Placeholder 2"/>
          <p:cNvSpPr>
            <a:spLocks noGrp="1"/>
          </p:cNvSpPr>
          <p:nvPr>
            <p:ph type="ftr" sz="quarter" idx="11"/>
          </p:nvPr>
        </p:nvSpPr>
        <p:spPr>
          <a:xfrm>
            <a:off x="5791200" y="6172200"/>
            <a:ext cx="33528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5" name="Content Placeholder 4"/>
          <p:cNvSpPr>
            <a:spLocks noGrp="1"/>
          </p:cNvSpPr>
          <p:nvPr>
            <p:ph sz="quarter" idx="1"/>
          </p:nvPr>
        </p:nvSpPr>
        <p:spPr>
          <a:xfrm>
            <a:off x="533400" y="1676400"/>
            <a:ext cx="3749040" cy="411480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 Native Email Apps</a:t>
            </a:r>
            <a:br>
              <a:rPr lang="en-US" dirty="0" smtClean="0">
                <a:latin typeface="Arial" pitchFamily="34" charset="0"/>
                <a:cs typeface="Arial" pitchFamily="34" charset="0"/>
              </a:rPr>
            </a:br>
            <a:r>
              <a:rPr lang="en-US" dirty="0" smtClean="0">
                <a:latin typeface="Arial" pitchFamily="34" charset="0"/>
                <a:cs typeface="Arial" pitchFamily="34" charset="0"/>
              </a:rPr>
              <a:t>• Native Calendar Apps</a:t>
            </a:r>
            <a:br>
              <a:rPr lang="en-US" dirty="0" smtClean="0">
                <a:latin typeface="Arial" pitchFamily="34" charset="0"/>
                <a:cs typeface="Arial" pitchFamily="34" charset="0"/>
              </a:rPr>
            </a:br>
            <a:r>
              <a:rPr lang="en-US" dirty="0" smtClean="0">
                <a:latin typeface="Arial" pitchFamily="34" charset="0"/>
                <a:cs typeface="Arial" pitchFamily="34" charset="0"/>
              </a:rPr>
              <a:t>• Native Push Notifications Apps</a:t>
            </a:r>
            <a:br>
              <a:rPr lang="en-US" dirty="0" smtClean="0">
                <a:latin typeface="Arial" pitchFamily="34" charset="0"/>
                <a:cs typeface="Arial" pitchFamily="34" charset="0"/>
              </a:rPr>
            </a:br>
            <a:r>
              <a:rPr lang="en-US" dirty="0" smtClean="0">
                <a:latin typeface="Arial" pitchFamily="34" charset="0"/>
                <a:cs typeface="Arial" pitchFamily="34" charset="0"/>
              </a:rPr>
              <a:t>• Native SMS Apps</a:t>
            </a:r>
            <a:br>
              <a:rPr lang="en-US" dirty="0" smtClean="0">
                <a:latin typeface="Arial" pitchFamily="34" charset="0"/>
                <a:cs typeface="Arial" pitchFamily="34" charset="0"/>
              </a:rPr>
            </a:br>
            <a:r>
              <a:rPr lang="en-US" dirty="0" smtClean="0">
                <a:latin typeface="Arial" pitchFamily="34" charset="0"/>
                <a:cs typeface="Arial" pitchFamily="34" charset="0"/>
              </a:rPr>
              <a:t>• Native Alarm Clock Apps</a:t>
            </a:r>
            <a:br>
              <a:rPr lang="en-US" dirty="0" smtClean="0">
                <a:latin typeface="Arial" pitchFamily="34" charset="0"/>
                <a:cs typeface="Arial" pitchFamily="34" charset="0"/>
              </a:rPr>
            </a:br>
            <a:r>
              <a:rPr lang="en-US" dirty="0" smtClean="0">
                <a:latin typeface="Arial" pitchFamily="34" charset="0"/>
                <a:cs typeface="Arial" pitchFamily="34" charset="0"/>
              </a:rPr>
              <a:t>• Native Game Apps</a:t>
            </a:r>
            <a:br>
              <a:rPr lang="en-US" dirty="0" smtClean="0">
                <a:latin typeface="Arial" pitchFamily="34" charset="0"/>
                <a:cs typeface="Arial" pitchFamily="34" charset="0"/>
              </a:rPr>
            </a:br>
            <a:r>
              <a:rPr lang="en-US" dirty="0" smtClean="0">
                <a:latin typeface="Arial" pitchFamily="34" charset="0"/>
                <a:cs typeface="Arial" pitchFamily="34" charset="0"/>
              </a:rPr>
              <a:t>• Native GPS Navigation Apps</a:t>
            </a:r>
            <a:br>
              <a:rPr lang="en-US" dirty="0" smtClean="0">
                <a:latin typeface="Arial" pitchFamily="34" charset="0"/>
                <a:cs typeface="Arial" pitchFamily="34" charset="0"/>
              </a:rPr>
            </a:br>
            <a:r>
              <a:rPr lang="en-US" dirty="0" smtClean="0">
                <a:latin typeface="Arial" pitchFamily="34" charset="0"/>
                <a:cs typeface="Arial" pitchFamily="34" charset="0"/>
              </a:rPr>
              <a:t>• Native Photo Gallery Apps</a:t>
            </a:r>
            <a:br>
              <a:rPr lang="en-US" dirty="0" smtClean="0">
                <a:latin typeface="Arial" pitchFamily="34" charset="0"/>
                <a:cs typeface="Arial" pitchFamily="34" charset="0"/>
              </a:rPr>
            </a:br>
            <a:r>
              <a:rPr lang="en-US" dirty="0" smtClean="0">
                <a:latin typeface="Arial" pitchFamily="34" charset="0"/>
                <a:cs typeface="Arial" pitchFamily="34" charset="0"/>
              </a:rPr>
              <a:t>• Native Planner / Organizer / To-Do App</a:t>
            </a:r>
            <a:br>
              <a:rPr lang="en-US" dirty="0" smtClean="0">
                <a:latin typeface="Arial" pitchFamily="34" charset="0"/>
                <a:cs typeface="Arial" pitchFamily="34" charset="0"/>
              </a:rPr>
            </a:br>
            <a:endParaRPr lang="en-US" dirty="0">
              <a:latin typeface="Arial" pitchFamily="34" charset="0"/>
              <a:cs typeface="Arial" pitchFamily="34" charset="0"/>
            </a:endParaRPr>
          </a:p>
        </p:txBody>
      </p:sp>
      <p:pic>
        <p:nvPicPr>
          <p:cNvPr id="62465" name="Picture 1" descr="C:\Users\IVA\Pictures\MOBILE TESTING\iStock_000017973241Large[1].jpg"/>
          <p:cNvPicPr>
            <a:picLocks noGrp="1" noChangeAspect="1" noChangeArrowheads="1"/>
          </p:cNvPicPr>
          <p:nvPr>
            <p:ph sz="quarter" idx="2"/>
          </p:nvPr>
        </p:nvPicPr>
        <p:blipFill>
          <a:blip r:embed="rId2" cstate="print"/>
          <a:srcRect/>
          <a:stretch>
            <a:fillRect/>
          </a:stretch>
        </p:blipFill>
        <p:spPr bwMode="auto">
          <a:xfrm>
            <a:off x="4724400" y="1905000"/>
            <a:ext cx="3886200" cy="361416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7924800" cy="43434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2000" dirty="0" smtClean="0">
              <a:latin typeface="Arial" pitchFamily="34" charset="0"/>
              <a:cs typeface="Arial" pitchFamily="34" charset="0"/>
            </a:endParaRP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1. What is the difference between Linux and UNIX?</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2. Smartphone vs. Feature phone</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3. What is the about Smartphone that change everything?</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4. What is a Mobile application? </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5. What is Native Mobile Application? </a:t>
            </a:r>
          </a:p>
          <a:p>
            <a:pPr lvl="0">
              <a:buFont typeface="Wingdings" pitchFamily="2" charset="2"/>
              <a:buChar char="§"/>
            </a:pPr>
            <a:r>
              <a:rPr lang="en-US" sz="2000" dirty="0" smtClean="0">
                <a:solidFill>
                  <a:schemeClr val="tx1"/>
                </a:solidFill>
                <a:latin typeface="Arial" pitchFamily="34" charset="0"/>
                <a:cs typeface="Arial" pitchFamily="34" charset="0"/>
              </a:rPr>
              <a:t>6. </a:t>
            </a:r>
            <a:r>
              <a:rPr lang="en-US" sz="2000" dirty="0" smtClean="0">
                <a:solidFill>
                  <a:srgbClr val="FF0000"/>
                </a:solidFill>
                <a:latin typeface="Arial" pitchFamily="34" charset="0"/>
                <a:cs typeface="Arial" pitchFamily="34" charset="0"/>
              </a:rPr>
              <a:t>What is the Mobile Web Application?</a:t>
            </a:r>
          </a:p>
          <a:p>
            <a:pPr>
              <a:buFont typeface="Wingdings" pitchFamily="2" charset="2"/>
              <a:buChar char="§"/>
            </a:pPr>
            <a:r>
              <a:rPr lang="en-US" sz="2000" dirty="0" smtClean="0">
                <a:latin typeface="Arial" pitchFamily="34" charset="0"/>
                <a:cs typeface="Arial" pitchFamily="34" charset="0"/>
              </a:rPr>
              <a:t>7. What came first for mobile phone – the Native or Web app?</a:t>
            </a:r>
          </a:p>
          <a:p>
            <a:pPr lvl="0">
              <a:buFont typeface="Wingdings" pitchFamily="2" charset="2"/>
              <a:buChar char="§"/>
            </a:pPr>
            <a:r>
              <a:rPr lang="en-US" sz="2000" dirty="0" smtClean="0">
                <a:solidFill>
                  <a:schemeClr val="tx1"/>
                </a:solidFill>
                <a:latin typeface="Arial" pitchFamily="34" charset="0"/>
                <a:cs typeface="Arial" pitchFamily="34" charset="0"/>
              </a:rPr>
              <a:t> 8. </a:t>
            </a:r>
            <a:r>
              <a:rPr lang="en-US" sz="2000" dirty="0" smtClean="0">
                <a:latin typeface="Arial" pitchFamily="34" charset="0"/>
                <a:cs typeface="Arial" pitchFamily="34" charset="0"/>
              </a:rPr>
              <a:t>What is the difference between a Web and a Native app?</a:t>
            </a:r>
          </a:p>
          <a:p>
            <a:pPr lvl="0">
              <a:buFont typeface="Wingdings" pitchFamily="2" charset="2"/>
              <a:buChar char="§"/>
            </a:pPr>
            <a:r>
              <a:rPr lang="en-US" sz="2000" dirty="0" smtClean="0">
                <a:latin typeface="Arial" pitchFamily="34" charset="0"/>
                <a:cs typeface="Arial" pitchFamily="34" charset="0"/>
              </a:rPr>
              <a:t>9. What is application structure?</a:t>
            </a:r>
          </a:p>
          <a:p>
            <a:pPr lvl="0">
              <a:buNone/>
            </a:pPr>
            <a:endParaRPr lang="en-US" sz="1800" dirty="0" smtClean="0">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a:xfrm>
            <a:off x="5791200" y="6407944"/>
            <a:ext cx="39624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18</a:t>
            </a:fld>
            <a:endParaRPr lang="en-US" dirty="0">
              <a:solidFill>
                <a:schemeClr val="accent1">
                  <a:lumMod val="75000"/>
                </a:schemeClr>
              </a:solidFill>
            </a:endParaRPr>
          </a:p>
        </p:txBody>
      </p:sp>
      <p:sp>
        <p:nvSpPr>
          <p:cNvPr id="5" name="Title 4"/>
          <p:cNvSpPr>
            <a:spLocks noGrp="1"/>
          </p:cNvSpPr>
          <p:nvPr>
            <p:ph type="title"/>
          </p:nvPr>
        </p:nvSpPr>
        <p:spPr>
          <a:xfrm>
            <a:off x="381000" y="304800"/>
            <a:ext cx="8229600" cy="639762"/>
          </a:xfrm>
        </p:spPr>
        <p:style>
          <a:lnRef idx="3">
            <a:schemeClr val="lt1"/>
          </a:lnRef>
          <a:fillRef idx="1">
            <a:schemeClr val="accent2"/>
          </a:fillRef>
          <a:effectRef idx="1">
            <a:schemeClr val="accent2"/>
          </a:effectRef>
          <a:fontRef idx="minor">
            <a:schemeClr val="lt1"/>
          </a:fontRef>
        </p:style>
        <p:txBody>
          <a:bodyPr>
            <a:noAutofit/>
          </a:bodyPr>
          <a:lstStyle/>
          <a:p>
            <a:r>
              <a:rPr lang="en-US" sz="3600" dirty="0" smtClean="0">
                <a:solidFill>
                  <a:schemeClr val="bg1"/>
                </a:solidFill>
                <a:latin typeface="Arial" pitchFamily="34" charset="0"/>
                <a:cs typeface="Arial" pitchFamily="34" charset="0"/>
              </a:rPr>
              <a:t>List of  Interview Questions: Section 2</a:t>
            </a:r>
            <a:endParaRPr lang="en-US" sz="3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IVA\Pictures\MOBILE TESTING\website-development[1].jpg"/>
          <p:cNvPicPr>
            <a:picLocks noChangeAspect="1" noChangeArrowheads="1"/>
          </p:cNvPicPr>
          <p:nvPr/>
        </p:nvPicPr>
        <p:blipFill>
          <a:blip r:embed="rId2" cstate="print"/>
          <a:srcRect/>
          <a:stretch>
            <a:fillRect/>
          </a:stretch>
        </p:blipFill>
        <p:spPr bwMode="auto">
          <a:xfrm>
            <a:off x="5638800" y="3581400"/>
            <a:ext cx="2438400" cy="1828800"/>
          </a:xfrm>
          <a:prstGeom prst="rect">
            <a:avLst/>
          </a:prstGeom>
          <a:noFill/>
        </p:spPr>
      </p:pic>
      <p:sp>
        <p:nvSpPr>
          <p:cNvPr id="6" name="Title 5"/>
          <p:cNvSpPr>
            <a:spLocks noGrp="1"/>
          </p:cNvSpPr>
          <p:nvPr>
            <p:ph type="title"/>
          </p:nvPr>
        </p:nvSpPr>
        <p:spPr>
          <a:xfrm>
            <a:off x="914400" y="274638"/>
            <a:ext cx="7772400" cy="639762"/>
          </a:xfrm>
        </p:spPr>
        <p:style>
          <a:lnRef idx="1">
            <a:schemeClr val="accent5"/>
          </a:lnRef>
          <a:fillRef idx="2">
            <a:schemeClr val="accent5"/>
          </a:fillRef>
          <a:effectRef idx="1">
            <a:schemeClr val="accent5"/>
          </a:effectRef>
          <a:fontRef idx="minor">
            <a:schemeClr val="dk1"/>
          </a:fontRef>
        </p:style>
        <p:txBody>
          <a:bodyPr>
            <a:normAutofit/>
          </a:bodyPr>
          <a:lstStyle/>
          <a:p>
            <a:pPr lvl="0"/>
            <a:r>
              <a:rPr lang="en-US" sz="3200" b="1" dirty="0" smtClean="0">
                <a:solidFill>
                  <a:srgbClr val="FF0000"/>
                </a:solidFill>
                <a:latin typeface="Arial" pitchFamily="34" charset="0"/>
                <a:cs typeface="Arial" pitchFamily="34" charset="0"/>
              </a:rPr>
              <a:t>6. What is the Mobile Web Application?</a:t>
            </a:r>
            <a:endParaRPr lang="en-US" sz="3200" b="1" dirty="0">
              <a:solidFill>
                <a:srgbClr val="FF0000"/>
              </a:solidFill>
            </a:endParaRPr>
          </a:p>
        </p:txBody>
      </p:sp>
      <p:sp>
        <p:nvSpPr>
          <p:cNvPr id="3" name="Footer Placeholder 2"/>
          <p:cNvSpPr>
            <a:spLocks noGrp="1"/>
          </p:cNvSpPr>
          <p:nvPr>
            <p:ph type="ftr" sz="quarter" idx="11"/>
          </p:nvPr>
        </p:nvSpPr>
        <p:spPr>
          <a:xfrm>
            <a:off x="5791200" y="6172200"/>
            <a:ext cx="33528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8" name="Content Placeholder 7"/>
          <p:cNvSpPr>
            <a:spLocks noGrp="1"/>
          </p:cNvSpPr>
          <p:nvPr>
            <p:ph sz="quarter" idx="2"/>
          </p:nvPr>
        </p:nvSpPr>
        <p:spPr>
          <a:xfrm>
            <a:off x="4953000" y="1219200"/>
            <a:ext cx="3749040" cy="2590800"/>
          </a:xfrm>
        </p:spPr>
        <p:style>
          <a:lnRef idx="1">
            <a:schemeClr val="accent5"/>
          </a:lnRef>
          <a:fillRef idx="2">
            <a:schemeClr val="accent5"/>
          </a:fillRef>
          <a:effectRef idx="1">
            <a:schemeClr val="accent5"/>
          </a:effectRef>
          <a:fontRef idx="minor">
            <a:schemeClr val="dk1"/>
          </a:fontRef>
        </p:style>
        <p:txBody>
          <a:bodyPr>
            <a:normAutofit/>
          </a:bodyPr>
          <a:lstStyle/>
          <a:p>
            <a:endParaRPr lang="en-US" sz="1800" b="1" dirty="0" smtClean="0">
              <a:latin typeface="Arial" pitchFamily="34" charset="0"/>
              <a:cs typeface="Arial" pitchFamily="34" charset="0"/>
            </a:endParaRPr>
          </a:p>
          <a:p>
            <a:r>
              <a:rPr lang="en-US" sz="1800" b="1" dirty="0" smtClean="0">
                <a:latin typeface="Arial" pitchFamily="34" charset="0"/>
                <a:cs typeface="Arial" pitchFamily="34" charset="0"/>
              </a:rPr>
              <a:t>A Web app</a:t>
            </a:r>
            <a:r>
              <a:rPr lang="en-US" sz="1800" dirty="0" smtClean="0">
                <a:latin typeface="Arial" pitchFamily="34" charset="0"/>
                <a:cs typeface="Arial" pitchFamily="34" charset="0"/>
              </a:rPr>
              <a:t>, or Browser application, is the one where all or some parts of the software are downloaded from the Web each time it is run. </a:t>
            </a:r>
          </a:p>
          <a:p>
            <a:r>
              <a:rPr lang="en-US" sz="1800" dirty="0" smtClean="0">
                <a:latin typeface="Arial" pitchFamily="34" charset="0"/>
                <a:cs typeface="Arial" pitchFamily="34" charset="0"/>
              </a:rPr>
              <a:t>It can usually be accessed from all Web-capable mobile devices.</a:t>
            </a:r>
          </a:p>
          <a:p>
            <a:endParaRPr lang="en-US" sz="1800" b="1" dirty="0" smtClean="0">
              <a:latin typeface="Arial" pitchFamily="34" charset="0"/>
              <a:cs typeface="Arial" pitchFamily="34" charset="0"/>
            </a:endParaRPr>
          </a:p>
          <a:p>
            <a:endParaRPr lang="en-US" sz="1800" dirty="0">
              <a:latin typeface="Arial" pitchFamily="34" charset="0"/>
              <a:cs typeface="Arial" pitchFamily="34" charset="0"/>
            </a:endParaRPr>
          </a:p>
        </p:txBody>
      </p:sp>
      <p:sp>
        <p:nvSpPr>
          <p:cNvPr id="10" name="Rectangle 9"/>
          <p:cNvSpPr/>
          <p:nvPr/>
        </p:nvSpPr>
        <p:spPr>
          <a:xfrm>
            <a:off x="304800" y="5562600"/>
            <a:ext cx="8534400" cy="61555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1600" b="1" dirty="0" smtClean="0">
                <a:latin typeface="Arial" pitchFamily="34" charset="0"/>
                <a:cs typeface="Arial" pitchFamily="34" charset="0"/>
              </a:rPr>
              <a:t>Mobile Web </a:t>
            </a:r>
            <a:r>
              <a:rPr lang="en-US" sz="1600" dirty="0" smtClean="0">
                <a:latin typeface="Arial" pitchFamily="34" charset="0"/>
                <a:cs typeface="Arial" pitchFamily="34" charset="0"/>
              </a:rPr>
              <a:t>apps are server-side apps, built with any server-side technology (PHP, Node.js, ASP.NET) that render HTML that has been styled to rendering well on a device form factor</a:t>
            </a:r>
            <a:r>
              <a:rPr lang="en-US" dirty="0" smtClean="0">
                <a:latin typeface="Arial" pitchFamily="34" charset="0"/>
                <a:cs typeface="Arial" pitchFamily="34" charset="0"/>
              </a:rPr>
              <a:t>.</a:t>
            </a:r>
            <a:endParaRPr lang="en-US" dirty="0">
              <a:latin typeface="Arial" pitchFamily="34" charset="0"/>
              <a:cs typeface="Arial" pitchFamily="34" charset="0"/>
            </a:endParaRPr>
          </a:p>
        </p:txBody>
      </p:sp>
      <p:pic>
        <p:nvPicPr>
          <p:cNvPr id="2050" name="Picture 2" descr="C:\Users\IVA\Pictures\MOBILE TESTING\Website-Program-Design[1].jpg"/>
          <p:cNvPicPr>
            <a:picLocks noGrp="1" noChangeAspect="1" noChangeArrowheads="1"/>
          </p:cNvPicPr>
          <p:nvPr>
            <p:ph sz="quarter" idx="1"/>
          </p:nvPr>
        </p:nvPicPr>
        <p:blipFill>
          <a:blip r:embed="rId3" cstate="print"/>
          <a:srcRect/>
          <a:stretch>
            <a:fillRect/>
          </a:stretch>
        </p:blipFill>
        <p:spPr bwMode="auto">
          <a:xfrm>
            <a:off x="228600" y="1295400"/>
            <a:ext cx="4495800" cy="37163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295400"/>
            <a:ext cx="4038600" cy="5181600"/>
          </a:xfrm>
        </p:spPr>
        <p:style>
          <a:lnRef idx="1">
            <a:schemeClr val="accent1"/>
          </a:lnRef>
          <a:fillRef idx="2">
            <a:schemeClr val="accent1"/>
          </a:fillRef>
          <a:effectRef idx="1">
            <a:schemeClr val="accent1"/>
          </a:effectRef>
          <a:fontRef idx="minor">
            <a:schemeClr val="dk1"/>
          </a:fontRef>
        </p:style>
        <p:txBody>
          <a:bodyPr>
            <a:normAutofit lnSpcReduction="10000"/>
          </a:bodyPr>
          <a:lstStyle/>
          <a:p>
            <a:endParaRPr lang="en-US" sz="2400" dirty="0" smtClean="0">
              <a:solidFill>
                <a:schemeClr val="tx2">
                  <a:lumMod val="25000"/>
                </a:schemeClr>
              </a:solidFill>
              <a:latin typeface="Arial" pitchFamily="34" charset="0"/>
              <a:cs typeface="Arial" pitchFamily="34" charset="0"/>
            </a:endParaRPr>
          </a:p>
          <a:p>
            <a:pPr marL="566928" indent="-457200">
              <a:buFont typeface="+mj-lt"/>
              <a:buAutoNum type="arabicPeriod"/>
            </a:pPr>
            <a:r>
              <a:rPr lang="en-US" sz="2400" dirty="0" smtClean="0">
                <a:solidFill>
                  <a:schemeClr val="bg1">
                    <a:lumMod val="50000"/>
                  </a:schemeClr>
                </a:solidFill>
                <a:latin typeface="Arial" pitchFamily="34" charset="0"/>
                <a:cs typeface="Arial" pitchFamily="34" charset="0"/>
              </a:rPr>
              <a:t>Mobile OS/Platform Fundamental</a:t>
            </a:r>
          </a:p>
          <a:p>
            <a:pPr marL="566928" indent="-457200">
              <a:buFont typeface="+mj-lt"/>
              <a:buAutoNum type="arabicPeriod"/>
            </a:pPr>
            <a:r>
              <a:rPr lang="en-US" sz="2400" dirty="0" smtClean="0">
                <a:solidFill>
                  <a:srgbClr val="FF0000"/>
                </a:solidFill>
                <a:latin typeface="Arial" pitchFamily="34" charset="0"/>
                <a:cs typeface="Arial" pitchFamily="34" charset="0"/>
              </a:rPr>
              <a:t>Mobile/Software literacy</a:t>
            </a:r>
          </a:p>
          <a:p>
            <a:pPr marL="566928" indent="-457200">
              <a:buFont typeface="+mj-lt"/>
              <a:buAutoNum type="arabicPeriod"/>
            </a:pPr>
            <a:r>
              <a:rPr lang="en-US" sz="2400" dirty="0" smtClean="0">
                <a:solidFill>
                  <a:srgbClr val="FF0000"/>
                </a:solidFill>
                <a:latin typeface="Arial" pitchFamily="34" charset="0"/>
                <a:cs typeface="Arial" pitchFamily="34" charset="0"/>
              </a:rPr>
              <a:t>How well you know Mobile Devices</a:t>
            </a:r>
          </a:p>
          <a:p>
            <a:pPr marL="566928" indent="-457200">
              <a:buFont typeface="+mj-lt"/>
              <a:buAutoNum type="arabicPeriod"/>
            </a:pPr>
            <a:r>
              <a:rPr lang="en-US" sz="2400" dirty="0" smtClean="0">
                <a:solidFill>
                  <a:schemeClr val="tx2">
                    <a:lumMod val="25000"/>
                  </a:schemeClr>
                </a:solidFill>
                <a:latin typeface="Arial" pitchFamily="34" charset="0"/>
                <a:cs typeface="Arial" pitchFamily="34" charset="0"/>
              </a:rPr>
              <a:t>Specific of Mobile Testing</a:t>
            </a:r>
          </a:p>
          <a:p>
            <a:pPr marL="566928" indent="-457200">
              <a:buFont typeface="+mj-lt"/>
              <a:buAutoNum type="arabicPeriod"/>
            </a:pPr>
            <a:r>
              <a:rPr lang="en-US" sz="2400" dirty="0" smtClean="0">
                <a:solidFill>
                  <a:schemeClr val="tx2">
                    <a:lumMod val="25000"/>
                  </a:schemeClr>
                </a:solidFill>
                <a:latin typeface="Arial" pitchFamily="34" charset="0"/>
                <a:cs typeface="Arial" pitchFamily="34" charset="0"/>
              </a:rPr>
              <a:t>Mobile Testing tools</a:t>
            </a:r>
          </a:p>
          <a:p>
            <a:pPr marL="566928" indent="-457200">
              <a:buFont typeface="+mj-lt"/>
              <a:buAutoNum type="arabicPeriod"/>
            </a:pPr>
            <a:r>
              <a:rPr lang="en-US" sz="2400" dirty="0" smtClean="0">
                <a:solidFill>
                  <a:schemeClr val="tx2">
                    <a:lumMod val="25000"/>
                  </a:schemeClr>
                </a:solidFill>
                <a:latin typeface="Arial" pitchFamily="34" charset="0"/>
                <a:cs typeface="Arial" pitchFamily="34" charset="0"/>
              </a:rPr>
              <a:t>Security of Mobile Devices</a:t>
            </a:r>
          </a:p>
          <a:p>
            <a:pPr marL="566928" indent="-457200">
              <a:buFont typeface="+mj-lt"/>
              <a:buAutoNum type="arabicPeriod"/>
            </a:pPr>
            <a:r>
              <a:rPr lang="en-US" sz="2400" dirty="0" smtClean="0">
                <a:solidFill>
                  <a:schemeClr val="tx2">
                    <a:lumMod val="25000"/>
                  </a:schemeClr>
                </a:solidFill>
                <a:latin typeface="Arial" pitchFamily="34" charset="0"/>
                <a:cs typeface="Arial" pitchFamily="34" charset="0"/>
              </a:rPr>
              <a:t>The future Trends in Mobile World</a:t>
            </a:r>
            <a:endParaRPr lang="en-US" sz="2400" dirty="0">
              <a:solidFill>
                <a:schemeClr val="tx2">
                  <a:lumMod val="25000"/>
                </a:schemeClr>
              </a:solidFill>
              <a:latin typeface="Arial" pitchFamily="34" charset="0"/>
              <a:cs typeface="Arial" pitchFamily="34" charset="0"/>
            </a:endParaRPr>
          </a:p>
        </p:txBody>
      </p:sp>
      <p:sp>
        <p:nvSpPr>
          <p:cNvPr id="3" name="Footer Placeholder 2"/>
          <p:cNvSpPr>
            <a:spLocks noGrp="1"/>
          </p:cNvSpPr>
          <p:nvPr>
            <p:ph type="ftr" sz="quarter" idx="11"/>
          </p:nvPr>
        </p:nvSpPr>
        <p:spPr>
          <a:xfrm>
            <a:off x="5867400" y="6407944"/>
            <a:ext cx="32766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2</a:t>
            </a:fld>
            <a:endParaRPr lang="en-US">
              <a:solidFill>
                <a:schemeClr val="tx2">
                  <a:lumMod val="25000"/>
                </a:schemeClr>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solidFill>
                  <a:srgbClr val="002060"/>
                </a:solidFill>
                <a:latin typeface="Arial" pitchFamily="34" charset="0"/>
                <a:cs typeface="Arial" pitchFamily="34" charset="0"/>
              </a:rPr>
              <a:t>Groups of Questions to be discuss:</a:t>
            </a:r>
            <a:endParaRPr lang="en-US" b="1" dirty="0">
              <a:solidFill>
                <a:srgbClr val="002060"/>
              </a:solidFill>
              <a:latin typeface="Arial" pitchFamily="34" charset="0"/>
              <a:cs typeface="Arial" pitchFamily="34" charset="0"/>
            </a:endParaRPr>
          </a:p>
        </p:txBody>
      </p:sp>
      <p:pic>
        <p:nvPicPr>
          <p:cNvPr id="3074" name="Picture 2" descr="C:\Users\IVA\Pictures\LOGOS\mobile-development-big-300x230[1].jpg"/>
          <p:cNvPicPr>
            <a:picLocks noGrp="1" noChangeAspect="1" noChangeArrowheads="1"/>
          </p:cNvPicPr>
          <p:nvPr>
            <p:ph sz="half" idx="2"/>
          </p:nvPr>
        </p:nvPicPr>
        <p:blipFill>
          <a:blip r:embed="rId2" cstate="print"/>
          <a:srcRect/>
          <a:stretch>
            <a:fillRect/>
          </a:stretch>
        </p:blipFill>
        <p:spPr bwMode="auto">
          <a:xfrm>
            <a:off x="5105400" y="1828800"/>
            <a:ext cx="3581400" cy="3886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92162"/>
          </a:xfrm>
        </p:spPr>
        <p:style>
          <a:lnRef idx="1">
            <a:schemeClr val="accent4"/>
          </a:lnRef>
          <a:fillRef idx="2">
            <a:schemeClr val="accent4"/>
          </a:fillRef>
          <a:effectRef idx="1">
            <a:schemeClr val="accent4"/>
          </a:effectRef>
          <a:fontRef idx="minor">
            <a:schemeClr val="dk1"/>
          </a:fontRef>
        </p:style>
        <p:txBody>
          <a:bodyPr>
            <a:normAutofit/>
          </a:bodyPr>
          <a:lstStyle/>
          <a:p>
            <a:r>
              <a:rPr lang="en-US" sz="3200" dirty="0" smtClean="0">
                <a:latin typeface="Arial" pitchFamily="34" charset="0"/>
                <a:cs typeface="Arial" pitchFamily="34" charset="0"/>
              </a:rPr>
              <a:t>Build your professional vocabulary:</a:t>
            </a:r>
            <a:endParaRPr lang="en-US" sz="3200" dirty="0">
              <a:latin typeface="Arial" pitchFamily="34" charset="0"/>
              <a:cs typeface="Arial" pitchFamily="34" charset="0"/>
            </a:endParaRPr>
          </a:p>
        </p:txBody>
      </p:sp>
      <p:sp>
        <p:nvSpPr>
          <p:cNvPr id="3" name="Footer Placeholder 2"/>
          <p:cNvSpPr>
            <a:spLocks noGrp="1"/>
          </p:cNvSpPr>
          <p:nvPr>
            <p:ph type="ftr" sz="quarter" idx="11"/>
          </p:nvPr>
        </p:nvSpPr>
        <p:spPr>
          <a:xfrm>
            <a:off x="5791200" y="6172200"/>
            <a:ext cx="33528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Content Placeholder 4"/>
          <p:cNvSpPr>
            <a:spLocks noGrp="1"/>
          </p:cNvSpPr>
          <p:nvPr>
            <p:ph sz="quarter" idx="1"/>
          </p:nvPr>
        </p:nvSpPr>
        <p:spPr>
          <a:xfrm>
            <a:off x="685800" y="1676400"/>
            <a:ext cx="3749040" cy="3886200"/>
          </a:xfrm>
        </p:spPr>
        <p:style>
          <a:lnRef idx="1">
            <a:schemeClr val="accent5"/>
          </a:lnRef>
          <a:fillRef idx="2">
            <a:schemeClr val="accent5"/>
          </a:fillRef>
          <a:effectRef idx="1">
            <a:schemeClr val="accent5"/>
          </a:effectRef>
          <a:fontRef idx="minor">
            <a:schemeClr val="dk1"/>
          </a:fontRef>
        </p:style>
        <p:txBody>
          <a:bodyPr>
            <a:normAutofit/>
          </a:bodyPr>
          <a:lstStyle/>
          <a:p>
            <a:r>
              <a:rPr lang="en-US" sz="1800" b="1" dirty="0" smtClean="0">
                <a:latin typeface="Arial" pitchFamily="34" charset="0"/>
                <a:cs typeface="Arial" pitchFamily="34" charset="0"/>
              </a:rPr>
              <a:t>Rendering</a:t>
            </a:r>
            <a:r>
              <a:rPr lang="en-US" sz="1800" dirty="0" smtClean="0">
                <a:latin typeface="Arial" pitchFamily="34" charset="0"/>
                <a:cs typeface="Arial" pitchFamily="34" charset="0"/>
              </a:rPr>
              <a:t> is the process of generating an image from a model (or models in what collectively could be called a </a:t>
            </a:r>
            <a:r>
              <a:rPr lang="en-US" sz="1800" i="1" dirty="0" smtClean="0">
                <a:latin typeface="Arial" pitchFamily="34" charset="0"/>
                <a:cs typeface="Arial" pitchFamily="34" charset="0"/>
              </a:rPr>
              <a:t>scene</a:t>
            </a:r>
            <a:r>
              <a:rPr lang="en-US" sz="1800" dirty="0" smtClean="0">
                <a:latin typeface="Arial" pitchFamily="34" charset="0"/>
                <a:cs typeface="Arial" pitchFamily="34" charset="0"/>
              </a:rPr>
              <a:t> file), by means of computer programs. A scene file contains objects in a strictly defined language or data structure; it would contain geometry, viewpoint, texture, lighting, and shading information as a description of the virtual scene.</a:t>
            </a:r>
            <a:endParaRPr lang="en-US" sz="1800" dirty="0">
              <a:latin typeface="Arial" pitchFamily="34" charset="0"/>
              <a:cs typeface="Arial" pitchFamily="34" charset="0"/>
            </a:endParaRPr>
          </a:p>
        </p:txBody>
      </p:sp>
      <p:sp>
        <p:nvSpPr>
          <p:cNvPr id="7" name="Rectangle 6"/>
          <p:cNvSpPr/>
          <p:nvPr/>
        </p:nvSpPr>
        <p:spPr>
          <a:xfrm>
            <a:off x="1371600" y="5867400"/>
            <a:ext cx="54102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http://www.youtube.com/watch?v=4VUWrZRCtI8&amp;feature=player_embedded</a:t>
            </a:r>
            <a:endParaRPr lang="en-US" sz="1200" dirty="0">
              <a:solidFill>
                <a:schemeClr val="tx1"/>
              </a:solidFill>
              <a:latin typeface="Arial" pitchFamily="34" charset="0"/>
              <a:cs typeface="Arial" pitchFamily="34" charset="0"/>
            </a:endParaRPr>
          </a:p>
        </p:txBody>
      </p:sp>
      <p:pic>
        <p:nvPicPr>
          <p:cNvPr id="1026" name="Picture 2" descr="C:\Users\IVA\Pictures\MOBILE TESTING\OsZoom1[1].jpg"/>
          <p:cNvPicPr>
            <a:picLocks noGrp="1" noChangeAspect="1" noChangeArrowheads="1"/>
          </p:cNvPicPr>
          <p:nvPr>
            <p:ph sz="quarter" idx="2"/>
          </p:nvPr>
        </p:nvPicPr>
        <p:blipFill>
          <a:blip r:embed="rId2" cstate="print"/>
          <a:srcRect/>
          <a:stretch>
            <a:fillRect/>
          </a:stretch>
        </p:blipFill>
        <p:spPr bwMode="auto">
          <a:xfrm>
            <a:off x="4933950" y="1858962"/>
            <a:ext cx="3749675" cy="37496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0" name="Picture 6" descr="C:\Users\IVA\Pictures\MOBILE TESTING\linkedin-update[1].jpg"/>
          <p:cNvPicPr>
            <a:picLocks noChangeAspect="1" noChangeArrowheads="1"/>
          </p:cNvPicPr>
          <p:nvPr/>
        </p:nvPicPr>
        <p:blipFill>
          <a:blip r:embed="rId2" cstate="print"/>
          <a:srcRect/>
          <a:stretch>
            <a:fillRect/>
          </a:stretch>
        </p:blipFill>
        <p:spPr bwMode="auto">
          <a:xfrm>
            <a:off x="381000" y="3886200"/>
            <a:ext cx="6039414" cy="2419350"/>
          </a:xfrm>
          <a:prstGeom prst="rect">
            <a:avLst/>
          </a:prstGeom>
          <a:noFill/>
        </p:spPr>
      </p:pic>
      <p:sp>
        <p:nvSpPr>
          <p:cNvPr id="2" name="Title 1"/>
          <p:cNvSpPr>
            <a:spLocks noGrp="1"/>
          </p:cNvSpPr>
          <p:nvPr>
            <p:ph type="title"/>
          </p:nvPr>
        </p:nvSpPr>
        <p:spPr>
          <a:xfrm>
            <a:off x="914400" y="274638"/>
            <a:ext cx="7772400" cy="792162"/>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dirty="0" smtClean="0">
                <a:latin typeface="Arial" pitchFamily="34" charset="0"/>
                <a:cs typeface="Arial" pitchFamily="34" charset="0"/>
              </a:rPr>
              <a:t>Examples of Mobile Web apps</a:t>
            </a:r>
            <a:endParaRPr lang="en-US" sz="3600" dirty="0">
              <a:latin typeface="Arial" pitchFamily="34" charset="0"/>
              <a:cs typeface="Arial" pitchFamily="34" charset="0"/>
            </a:endParaRPr>
          </a:p>
        </p:txBody>
      </p:sp>
      <p:sp>
        <p:nvSpPr>
          <p:cNvPr id="3" name="Footer Placeholder 2"/>
          <p:cNvSpPr>
            <a:spLocks noGrp="1"/>
          </p:cNvSpPr>
          <p:nvPr>
            <p:ph type="ftr" sz="quarter" idx="11"/>
          </p:nvPr>
        </p:nvSpPr>
        <p:spPr>
          <a:xfrm>
            <a:off x="5638800" y="6324600"/>
            <a:ext cx="3276600" cy="3048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67586" name="Picture 2" descr="http://www.pixelfreeway.com/images/mobile-phones.png"/>
          <p:cNvPicPr>
            <a:picLocks noChangeAspect="1" noChangeArrowheads="1"/>
          </p:cNvPicPr>
          <p:nvPr/>
        </p:nvPicPr>
        <p:blipFill>
          <a:blip r:embed="rId3" cstate="print"/>
          <a:srcRect/>
          <a:stretch>
            <a:fillRect/>
          </a:stretch>
        </p:blipFill>
        <p:spPr bwMode="auto">
          <a:xfrm>
            <a:off x="762000" y="1143000"/>
            <a:ext cx="3627293" cy="2705101"/>
          </a:xfrm>
          <a:prstGeom prst="rect">
            <a:avLst/>
          </a:prstGeom>
          <a:noFill/>
        </p:spPr>
      </p:pic>
      <p:pic>
        <p:nvPicPr>
          <p:cNvPr id="67589" name="Picture 5" descr="C:\Users\IVA\Pictures\MOBILE TESTING\mobile-website-optimization[1].png"/>
          <p:cNvPicPr>
            <a:picLocks noChangeAspect="1" noChangeArrowheads="1"/>
          </p:cNvPicPr>
          <p:nvPr/>
        </p:nvPicPr>
        <p:blipFill>
          <a:blip r:embed="rId4" cstate="print"/>
          <a:srcRect/>
          <a:stretch>
            <a:fillRect/>
          </a:stretch>
        </p:blipFill>
        <p:spPr bwMode="auto">
          <a:xfrm>
            <a:off x="5029200" y="1431108"/>
            <a:ext cx="3945701" cy="2486417"/>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3962400"/>
            <a:ext cx="3505200" cy="2286000"/>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endParaRPr lang="en-US" b="1" dirty="0" smtClean="0">
              <a:latin typeface="Arial" pitchFamily="34" charset="0"/>
              <a:cs typeface="Arial" pitchFamily="34" charset="0"/>
            </a:endParaRPr>
          </a:p>
          <a:p>
            <a:r>
              <a:rPr lang="en-US" b="1" dirty="0" smtClean="0">
                <a:latin typeface="Arial" pitchFamily="34" charset="0"/>
                <a:cs typeface="Arial" pitchFamily="34" charset="0"/>
              </a:rPr>
              <a:t>Hybrid apps</a:t>
            </a:r>
            <a:r>
              <a:rPr lang="en-US" dirty="0" smtClean="0">
                <a:latin typeface="Arial" pitchFamily="34" charset="0"/>
                <a:cs typeface="Arial" pitchFamily="34" charset="0"/>
              </a:rPr>
              <a:t> rely on development frameworks like </a:t>
            </a:r>
            <a:r>
              <a:rPr lang="en-US" b="1" dirty="0" err="1" smtClean="0">
                <a:latin typeface="Arial" pitchFamily="34" charset="0"/>
                <a:cs typeface="Arial" pitchFamily="34" charset="0"/>
              </a:rPr>
              <a:t>Sencha</a:t>
            </a:r>
            <a:r>
              <a:rPr lang="en-US" b="1" dirty="0" smtClean="0">
                <a:latin typeface="Arial" pitchFamily="34" charset="0"/>
                <a:cs typeface="Arial" pitchFamily="34" charset="0"/>
              </a:rPr>
              <a:t>, </a:t>
            </a:r>
            <a:r>
              <a:rPr lang="en-US" b="1" dirty="0" err="1" smtClean="0">
                <a:latin typeface="Arial" pitchFamily="34" charset="0"/>
                <a:cs typeface="Arial" pitchFamily="34" charset="0"/>
              </a:rPr>
              <a:t>PhoneGap</a:t>
            </a:r>
            <a:r>
              <a:rPr lang="en-US" b="1" dirty="0" smtClean="0">
                <a:latin typeface="Arial" pitchFamily="34" charset="0"/>
                <a:cs typeface="Arial" pitchFamily="34" charset="0"/>
              </a:rPr>
              <a:t>, Titanium, </a:t>
            </a:r>
            <a:r>
              <a:rPr lang="en-US" b="1" dirty="0" err="1" smtClean="0">
                <a:latin typeface="Arial" pitchFamily="34" charset="0"/>
                <a:cs typeface="Arial" pitchFamily="34" charset="0"/>
              </a:rPr>
              <a:t>Rhomobile</a:t>
            </a:r>
            <a:r>
              <a:rPr lang="en-US" b="1" dirty="0" smtClean="0">
                <a:latin typeface="Arial" pitchFamily="34" charset="0"/>
                <a:cs typeface="Arial" pitchFamily="34" charset="0"/>
              </a:rPr>
              <a:t>, </a:t>
            </a:r>
            <a:r>
              <a:rPr lang="en-US" b="1" dirty="0" err="1" smtClean="0">
                <a:latin typeface="Arial" pitchFamily="34" charset="0"/>
                <a:cs typeface="Arial" pitchFamily="34" charset="0"/>
              </a:rPr>
              <a:t>ParticleCode</a:t>
            </a:r>
            <a:r>
              <a:rPr lang="en-US" b="1" dirty="0" smtClean="0">
                <a:latin typeface="Arial" pitchFamily="34" charset="0"/>
                <a:cs typeface="Arial" pitchFamily="34" charset="0"/>
              </a:rPr>
              <a:t>, Corona, </a:t>
            </a:r>
            <a:r>
              <a:rPr lang="en-US" b="1" dirty="0" err="1" smtClean="0">
                <a:latin typeface="Arial" pitchFamily="34" charset="0"/>
                <a:cs typeface="Arial" pitchFamily="34" charset="0"/>
              </a:rPr>
              <a:t>Mosync</a:t>
            </a:r>
            <a:r>
              <a:rPr lang="en-US" b="1" dirty="0" smtClean="0">
                <a:latin typeface="Arial" pitchFamily="34" charset="0"/>
                <a:cs typeface="Arial" pitchFamily="34" charset="0"/>
              </a:rPr>
              <a:t>, </a:t>
            </a:r>
            <a:r>
              <a:rPr lang="en-US" b="1" dirty="0" err="1" smtClean="0">
                <a:latin typeface="Arial" pitchFamily="34" charset="0"/>
                <a:cs typeface="Arial" pitchFamily="34" charset="0"/>
              </a:rPr>
              <a:t>Worklight</a:t>
            </a:r>
            <a:r>
              <a:rPr lang="en-US" b="1" dirty="0" smtClean="0">
                <a:latin typeface="Arial" pitchFamily="34" charset="0"/>
                <a:cs typeface="Arial" pitchFamily="34" charset="0"/>
              </a:rPr>
              <a:t>, </a:t>
            </a:r>
            <a:r>
              <a:rPr lang="en-US" b="1" dirty="0" err="1" smtClean="0">
                <a:latin typeface="Arial" pitchFamily="34" charset="0"/>
                <a:cs typeface="Arial" pitchFamily="34" charset="0"/>
              </a:rPr>
              <a:t>BkRender</a:t>
            </a:r>
            <a:r>
              <a:rPr lang="en-US" dirty="0" smtClean="0">
                <a:latin typeface="Arial" pitchFamily="34" charset="0"/>
                <a:cs typeface="Arial" pitchFamily="34" charset="0"/>
              </a:rPr>
              <a:t>… </a:t>
            </a:r>
          </a:p>
          <a:p>
            <a:r>
              <a:rPr lang="en-US" dirty="0" smtClean="0">
                <a:latin typeface="Arial" pitchFamily="34" charset="0"/>
                <a:cs typeface="Arial" pitchFamily="34" charset="0"/>
              </a:rPr>
              <a:t>IGN’s mobile social network </a:t>
            </a:r>
            <a:r>
              <a:rPr lang="en-US" b="1" dirty="0" smtClean="0">
                <a:latin typeface="Arial" pitchFamily="34" charset="0"/>
                <a:cs typeface="Arial" pitchFamily="34" charset="0"/>
              </a:rPr>
              <a:t>Dominate</a:t>
            </a:r>
            <a:r>
              <a:rPr lang="en-US" dirty="0" smtClean="0">
                <a:latin typeface="Arial" pitchFamily="34" charset="0"/>
                <a:cs typeface="Arial" pitchFamily="34" charset="0"/>
              </a:rPr>
              <a:t> is just such a hybrid app.</a:t>
            </a:r>
            <a:endParaRPr lang="en-US" b="1" dirty="0" smtClean="0">
              <a:latin typeface="Arial" pitchFamily="34" charset="0"/>
              <a:cs typeface="Arial" pitchFamily="34" charset="0"/>
            </a:endParaRPr>
          </a:p>
        </p:txBody>
      </p:sp>
      <p:sp>
        <p:nvSpPr>
          <p:cNvPr id="4" name="Footer Placeholder 3"/>
          <p:cNvSpPr>
            <a:spLocks noGrp="1"/>
          </p:cNvSpPr>
          <p:nvPr>
            <p:ph type="ftr" sz="quarter" idx="11"/>
          </p:nvPr>
        </p:nvSpPr>
        <p:spPr>
          <a:xfrm>
            <a:off x="6096000" y="6407944"/>
            <a:ext cx="3048000" cy="365125"/>
          </a:xfrm>
        </p:spPr>
        <p:txBody>
          <a:bodyPr/>
          <a:lstStyle/>
          <a:p>
            <a:r>
              <a:rPr lang="en-US" dirty="0" smtClean="0"/>
              <a:t>Copyright </a:t>
            </a:r>
            <a:r>
              <a:rPr lang="en-US" dirty="0" err="1" smtClean="0"/>
              <a:t>Portnov</a:t>
            </a:r>
            <a:r>
              <a:rPr lang="en-US" dirty="0" smtClean="0"/>
              <a:t> Computer School 2012</a:t>
            </a:r>
            <a:endParaRPr lang="en-US" dirty="0"/>
          </a:p>
        </p:txBody>
      </p:sp>
      <p:sp>
        <p:nvSpPr>
          <p:cNvPr id="5" name="Slide Number Placeholder 4"/>
          <p:cNvSpPr>
            <a:spLocks noGrp="1"/>
          </p:cNvSpPr>
          <p:nvPr>
            <p:ph type="sldNum" sz="quarter" idx="12"/>
          </p:nvPr>
        </p:nvSpPr>
        <p:spPr>
          <a:xfrm>
            <a:off x="228600" y="6324600"/>
            <a:ext cx="478632" cy="365125"/>
          </a:xfrm>
        </p:spPr>
        <p:txBody>
          <a:bodyPr/>
          <a:lstStyle/>
          <a:p>
            <a:fld id="{B6F15528-21DE-4FAA-801E-634DDDAF4B2B}" type="slidenum">
              <a:rPr lang="en-US" smtClean="0"/>
              <a:pPr/>
              <a:t>22</a:t>
            </a:fld>
            <a:endParaRPr lang="en-US" dirty="0"/>
          </a:p>
        </p:txBody>
      </p:sp>
      <p:sp>
        <p:nvSpPr>
          <p:cNvPr id="6" name="Title 5"/>
          <p:cNvSpPr>
            <a:spLocks noGrp="1"/>
          </p:cNvSpPr>
          <p:nvPr>
            <p:ph type="title"/>
          </p:nvPr>
        </p:nvSpPr>
        <p:spPr>
          <a:xfrm>
            <a:off x="304800" y="228600"/>
            <a:ext cx="8534400" cy="762000"/>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b="1" dirty="0" smtClean="0">
                <a:latin typeface="Arial" pitchFamily="34" charset="0"/>
                <a:cs typeface="Arial" pitchFamily="34" charset="0"/>
              </a:rPr>
              <a:t>Good to know:  Hybrid Application</a:t>
            </a:r>
            <a:endParaRPr lang="en-US" sz="3200" b="1" dirty="0">
              <a:latin typeface="Arial" pitchFamily="34" charset="0"/>
              <a:cs typeface="Arial" pitchFamily="34" charset="0"/>
            </a:endParaRPr>
          </a:p>
        </p:txBody>
      </p:sp>
      <p:sp>
        <p:nvSpPr>
          <p:cNvPr id="9" name="Content Placeholder 8"/>
          <p:cNvSpPr>
            <a:spLocks noGrp="1"/>
          </p:cNvSpPr>
          <p:nvPr>
            <p:ph sz="quarter" idx="2"/>
          </p:nvPr>
        </p:nvSpPr>
        <p:spPr>
          <a:xfrm>
            <a:off x="3962400" y="1371600"/>
            <a:ext cx="4892040" cy="4495800"/>
          </a:xfrm>
        </p:spPr>
        <p:style>
          <a:lnRef idx="1">
            <a:schemeClr val="accent5"/>
          </a:lnRef>
          <a:fillRef idx="2">
            <a:schemeClr val="accent5"/>
          </a:fillRef>
          <a:effectRef idx="1">
            <a:schemeClr val="accent5"/>
          </a:effectRef>
          <a:fontRef idx="minor">
            <a:schemeClr val="dk1"/>
          </a:fontRef>
        </p:style>
        <p:txBody>
          <a:bodyPr>
            <a:noAutofit/>
          </a:bodyPr>
          <a:lstStyle/>
          <a:p>
            <a:r>
              <a:rPr lang="en-US" sz="1800" b="1" dirty="0" smtClean="0">
                <a:latin typeface="Arial" pitchFamily="34" charset="0"/>
                <a:cs typeface="Arial" pitchFamily="34" charset="0"/>
              </a:rPr>
              <a:t>Hybrid apps</a:t>
            </a:r>
            <a:r>
              <a:rPr lang="en-US" sz="1800" dirty="0" smtClean="0">
                <a:latin typeface="Arial" pitchFamily="34" charset="0"/>
                <a:cs typeface="Arial" pitchFamily="34" charset="0"/>
              </a:rPr>
              <a:t>, like native apps, run on the device, and are written with web technologies (</a:t>
            </a:r>
            <a:r>
              <a:rPr lang="en-US" sz="1800" dirty="0" smtClean="0">
                <a:solidFill>
                  <a:srgbClr val="FF0000"/>
                </a:solidFill>
                <a:latin typeface="Arial" pitchFamily="34" charset="0"/>
                <a:cs typeface="Arial" pitchFamily="34" charset="0"/>
              </a:rPr>
              <a:t>HTML5, CSS and JavaScript</a:t>
            </a:r>
            <a:r>
              <a:rPr lang="en-US" sz="1800" dirty="0" smtClean="0">
                <a:latin typeface="Arial" pitchFamily="34" charset="0"/>
                <a:cs typeface="Arial" pitchFamily="34" charset="0"/>
              </a:rPr>
              <a:t>). </a:t>
            </a:r>
          </a:p>
          <a:p>
            <a:r>
              <a:rPr lang="en-US" sz="1800" b="1" dirty="0" smtClean="0">
                <a:latin typeface="Arial" pitchFamily="34" charset="0"/>
                <a:cs typeface="Arial" pitchFamily="34" charset="0"/>
              </a:rPr>
              <a:t>Hybrid apps run inside a native container, and leverage the device’s browser engine (but not the browser) to render the HTML and process the JavaScript locally. </a:t>
            </a:r>
          </a:p>
          <a:p>
            <a:r>
              <a:rPr lang="en-US" sz="1800" dirty="0" smtClean="0">
                <a:latin typeface="Arial" pitchFamily="34" charset="0"/>
                <a:cs typeface="Arial" pitchFamily="34" charset="0"/>
              </a:rPr>
              <a:t>A web-to-native abstraction layer ensure cross-platform compatibility and enables access to device capabilities that are not accessible in Mobile Web applications, such as the accelerometer, camera and local storage, User’s contacts.</a:t>
            </a:r>
            <a:endParaRPr lang="en-US" sz="1800" dirty="0">
              <a:latin typeface="Arial" pitchFamily="34" charset="0"/>
              <a:cs typeface="Arial" pitchFamily="34" charset="0"/>
            </a:endParaRPr>
          </a:p>
        </p:txBody>
      </p:sp>
      <p:pic>
        <p:nvPicPr>
          <p:cNvPr id="70658" name="Picture 2" descr="C:\Users\IVA\Pictures\MOBILE TESTING\200712161906[1].jpg"/>
          <p:cNvPicPr>
            <a:picLocks noChangeAspect="1" noChangeArrowheads="1"/>
          </p:cNvPicPr>
          <p:nvPr/>
        </p:nvPicPr>
        <p:blipFill>
          <a:blip r:embed="rId2" cstate="print"/>
          <a:srcRect/>
          <a:stretch>
            <a:fillRect/>
          </a:stretch>
        </p:blipFill>
        <p:spPr bwMode="auto">
          <a:xfrm>
            <a:off x="533400" y="1295400"/>
            <a:ext cx="2975697" cy="2486025"/>
          </a:xfrm>
          <a:prstGeom prst="rect">
            <a:avLst/>
          </a:prstGeom>
          <a:noFill/>
        </p:spPr>
      </p:pic>
      <p:sp>
        <p:nvSpPr>
          <p:cNvPr id="8" name="Rectangle 7"/>
          <p:cNvSpPr/>
          <p:nvPr/>
        </p:nvSpPr>
        <p:spPr>
          <a:xfrm>
            <a:off x="2057400" y="6096000"/>
            <a:ext cx="36576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http://icenium.com/community/blog/icenium-team-blog/2012/06/14/what-is-a-hybrid-mobile-app-</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7924800" cy="43434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2000" dirty="0" smtClean="0">
              <a:latin typeface="Arial" pitchFamily="34" charset="0"/>
              <a:cs typeface="Arial" pitchFamily="34" charset="0"/>
            </a:endParaRP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1. What is the difference between Linux and UNIX?</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2. Smartphone vs. Feature phone</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3. What is the about Smartphone that change everything?</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4. What is a Mobile application? </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5. What is Native Mobile Application? </a:t>
            </a:r>
          </a:p>
          <a:p>
            <a:pPr lvl="0">
              <a:buFont typeface="Wingdings" pitchFamily="2" charset="2"/>
              <a:buChar char="§"/>
            </a:pPr>
            <a:r>
              <a:rPr lang="en-US" sz="2000" dirty="0" smtClean="0">
                <a:solidFill>
                  <a:schemeClr val="bg1">
                    <a:lumMod val="65000"/>
                  </a:schemeClr>
                </a:solidFill>
                <a:latin typeface="Arial" pitchFamily="34" charset="0"/>
                <a:cs typeface="Arial" pitchFamily="34" charset="0"/>
              </a:rPr>
              <a:t>6. What is the Mobile Web Application?</a:t>
            </a:r>
          </a:p>
          <a:p>
            <a:pPr>
              <a:buFont typeface="Wingdings" pitchFamily="2" charset="2"/>
              <a:buChar char="§"/>
            </a:pPr>
            <a:r>
              <a:rPr lang="en-US" sz="2000" dirty="0" smtClean="0">
                <a:latin typeface="Arial" pitchFamily="34" charset="0"/>
                <a:cs typeface="Arial" pitchFamily="34" charset="0"/>
              </a:rPr>
              <a:t>7. </a:t>
            </a:r>
            <a:r>
              <a:rPr lang="en-US" sz="2000" dirty="0" smtClean="0">
                <a:solidFill>
                  <a:srgbClr val="FF0000"/>
                </a:solidFill>
                <a:latin typeface="Arial" pitchFamily="34" charset="0"/>
                <a:cs typeface="Arial" pitchFamily="34" charset="0"/>
              </a:rPr>
              <a:t>What came first for mobile phone – the Native or Web app?</a:t>
            </a:r>
          </a:p>
          <a:p>
            <a:pPr lvl="0">
              <a:buFont typeface="Wingdings" pitchFamily="2" charset="2"/>
              <a:buChar char="§"/>
            </a:pPr>
            <a:r>
              <a:rPr lang="en-US" sz="2000" dirty="0" smtClean="0">
                <a:solidFill>
                  <a:schemeClr val="tx1"/>
                </a:solidFill>
                <a:latin typeface="Arial" pitchFamily="34" charset="0"/>
                <a:cs typeface="Arial" pitchFamily="34" charset="0"/>
              </a:rPr>
              <a:t> 8. </a:t>
            </a:r>
            <a:r>
              <a:rPr lang="en-US" sz="2000" dirty="0" smtClean="0">
                <a:latin typeface="Arial" pitchFamily="34" charset="0"/>
                <a:cs typeface="Arial" pitchFamily="34" charset="0"/>
              </a:rPr>
              <a:t>What is the difference between a Web and a Native app?</a:t>
            </a:r>
          </a:p>
          <a:p>
            <a:pPr lvl="0">
              <a:buFont typeface="Wingdings" pitchFamily="2" charset="2"/>
              <a:buChar char="§"/>
            </a:pPr>
            <a:r>
              <a:rPr lang="en-US" sz="2000" dirty="0" smtClean="0">
                <a:latin typeface="Arial" pitchFamily="34" charset="0"/>
                <a:cs typeface="Arial" pitchFamily="34" charset="0"/>
              </a:rPr>
              <a:t>9. What is application structure?</a:t>
            </a:r>
          </a:p>
          <a:p>
            <a:pPr lvl="0">
              <a:buNone/>
            </a:pPr>
            <a:endParaRPr lang="en-US" sz="1800" dirty="0" smtClean="0">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a:xfrm>
            <a:off x="5791200" y="6407944"/>
            <a:ext cx="39624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23</a:t>
            </a:fld>
            <a:endParaRPr lang="en-US" dirty="0">
              <a:solidFill>
                <a:schemeClr val="accent1">
                  <a:lumMod val="75000"/>
                </a:schemeClr>
              </a:solidFill>
            </a:endParaRPr>
          </a:p>
        </p:txBody>
      </p:sp>
      <p:sp>
        <p:nvSpPr>
          <p:cNvPr id="5" name="Title 4"/>
          <p:cNvSpPr>
            <a:spLocks noGrp="1"/>
          </p:cNvSpPr>
          <p:nvPr>
            <p:ph type="title"/>
          </p:nvPr>
        </p:nvSpPr>
        <p:spPr>
          <a:xfrm>
            <a:off x="381000" y="304800"/>
            <a:ext cx="8229600" cy="639762"/>
          </a:xfrm>
        </p:spPr>
        <p:style>
          <a:lnRef idx="3">
            <a:schemeClr val="lt1"/>
          </a:lnRef>
          <a:fillRef idx="1">
            <a:schemeClr val="accent2"/>
          </a:fillRef>
          <a:effectRef idx="1">
            <a:schemeClr val="accent2"/>
          </a:effectRef>
          <a:fontRef idx="minor">
            <a:schemeClr val="lt1"/>
          </a:fontRef>
        </p:style>
        <p:txBody>
          <a:bodyPr>
            <a:noAutofit/>
          </a:bodyPr>
          <a:lstStyle/>
          <a:p>
            <a:r>
              <a:rPr lang="en-US" sz="3600" dirty="0" smtClean="0">
                <a:solidFill>
                  <a:schemeClr val="bg1"/>
                </a:solidFill>
                <a:latin typeface="Arial" pitchFamily="34" charset="0"/>
                <a:cs typeface="Arial" pitchFamily="34" charset="0"/>
              </a:rPr>
              <a:t>List of  Interview Questions: Section 2</a:t>
            </a:r>
            <a:endParaRPr lang="en-US" sz="3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715962"/>
          </a:xfrm>
        </p:spPr>
        <p:style>
          <a:lnRef idx="1">
            <a:schemeClr val="accent5"/>
          </a:lnRef>
          <a:fillRef idx="2">
            <a:schemeClr val="accent5"/>
          </a:fillRef>
          <a:effectRef idx="1">
            <a:schemeClr val="accent5"/>
          </a:effectRef>
          <a:fontRef idx="minor">
            <a:schemeClr val="dk1"/>
          </a:fontRef>
        </p:style>
        <p:txBody>
          <a:bodyPr>
            <a:noAutofit/>
          </a:bodyPr>
          <a:lstStyle/>
          <a:p>
            <a:r>
              <a:rPr lang="en-US" sz="2400" b="1" dirty="0" smtClean="0">
                <a:solidFill>
                  <a:srgbClr val="FF0000"/>
                </a:solidFill>
                <a:latin typeface="Arial" pitchFamily="34" charset="0"/>
                <a:cs typeface="Arial" pitchFamily="34" charset="0"/>
              </a:rPr>
              <a:t>7. What came first on the Mobile: the Native or Web app?</a:t>
            </a:r>
            <a:endParaRPr lang="en-US" sz="2400" b="1" dirty="0">
              <a:solidFill>
                <a:srgbClr val="FF0000"/>
              </a:solidFill>
            </a:endParaRPr>
          </a:p>
        </p:txBody>
      </p:sp>
      <p:sp>
        <p:nvSpPr>
          <p:cNvPr id="3" name="Footer Placeholder 2"/>
          <p:cNvSpPr>
            <a:spLocks noGrp="1"/>
          </p:cNvSpPr>
          <p:nvPr>
            <p:ph type="ftr" sz="quarter" idx="11"/>
          </p:nvPr>
        </p:nvSpPr>
        <p:spPr>
          <a:xfrm>
            <a:off x="5943600" y="6172200"/>
            <a:ext cx="30480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69634" name="Picture 2" descr="C:\Users\IVA\Pictures\MOBILE TESTING\app[1].jpg"/>
          <p:cNvPicPr>
            <a:picLocks noGrp="1" noChangeAspect="1" noChangeArrowheads="1"/>
          </p:cNvPicPr>
          <p:nvPr>
            <p:ph sz="quarter" idx="1"/>
          </p:nvPr>
        </p:nvPicPr>
        <p:blipFill>
          <a:blip r:embed="rId2" cstate="print"/>
          <a:srcRect/>
          <a:stretch>
            <a:fillRect/>
          </a:stretch>
        </p:blipFill>
        <p:spPr bwMode="auto">
          <a:xfrm>
            <a:off x="1371600" y="1066800"/>
            <a:ext cx="6095999" cy="4109663"/>
          </a:xfrm>
          <a:prstGeom prst="rect">
            <a:avLst/>
          </a:prstGeom>
          <a:noFill/>
        </p:spPr>
      </p:pic>
      <p:sp>
        <p:nvSpPr>
          <p:cNvPr id="7" name="Rounded Rectangle 6"/>
          <p:cNvSpPr/>
          <p:nvPr/>
        </p:nvSpPr>
        <p:spPr>
          <a:xfrm>
            <a:off x="4800600" y="1371600"/>
            <a:ext cx="3810000" cy="685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smtClean="0">
                <a:solidFill>
                  <a:srgbClr val="FF0000"/>
                </a:solidFill>
                <a:latin typeface="Arial" pitchFamily="34" charset="0"/>
                <a:cs typeface="Arial" pitchFamily="34" charset="0"/>
              </a:rPr>
              <a:t>NATIVE</a:t>
            </a:r>
            <a:endParaRPr lang="en-US" sz="2800" b="1" dirty="0">
              <a:solidFill>
                <a:srgbClr val="FF0000"/>
              </a:solidFill>
              <a:latin typeface="Arial" pitchFamily="34" charset="0"/>
              <a:cs typeface="Arial" pitchFamily="34" charset="0"/>
            </a:endParaRPr>
          </a:p>
        </p:txBody>
      </p:sp>
      <p:sp>
        <p:nvSpPr>
          <p:cNvPr id="9" name="Rectangle 8"/>
          <p:cNvSpPr/>
          <p:nvPr/>
        </p:nvSpPr>
        <p:spPr>
          <a:xfrm>
            <a:off x="228600" y="5029200"/>
            <a:ext cx="8610600" cy="10772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600" dirty="0" smtClean="0">
                <a:latin typeface="Arial" pitchFamily="34" charset="0"/>
                <a:cs typeface="Arial" pitchFamily="34" charset="0"/>
              </a:rPr>
              <a:t>Recall the pre-installed programs/apps such as address book, calendar and calculator that appeared on the mobile phone much before the availability of Web connectivity. </a:t>
            </a:r>
          </a:p>
          <a:p>
            <a:r>
              <a:rPr lang="en-US" sz="1600" dirty="0" smtClean="0">
                <a:latin typeface="Arial" pitchFamily="34" charset="0"/>
                <a:cs typeface="Arial" pitchFamily="34" charset="0"/>
              </a:rPr>
              <a:t>The most memorable example was when Nokia implemented the classic arcade game of Snake in 1998, which became a massive Hit around the world.</a:t>
            </a:r>
            <a:endParaRPr lang="en-US" sz="1600" dirty="0">
              <a:latin typeface="Arial" pitchFamily="34" charset="0"/>
              <a:cs typeface="Arial" pitchFamily="34" charset="0"/>
            </a:endParaRPr>
          </a:p>
        </p:txBody>
      </p:sp>
      <p:pic>
        <p:nvPicPr>
          <p:cNvPr id="1026" name="Picture 2" descr="C:\Users\IVA\Pictures\MOBILE TESTING\imagescaacm3na[1].jpg"/>
          <p:cNvPicPr>
            <a:picLocks noChangeAspect="1" noChangeArrowheads="1"/>
          </p:cNvPicPr>
          <p:nvPr/>
        </p:nvPicPr>
        <p:blipFill>
          <a:blip r:embed="rId3" cstate="print"/>
          <a:srcRect/>
          <a:stretch>
            <a:fillRect/>
          </a:stretch>
        </p:blipFill>
        <p:spPr bwMode="auto">
          <a:xfrm>
            <a:off x="4267200" y="2667000"/>
            <a:ext cx="2676525" cy="17145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7924800" cy="43434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2000" dirty="0" smtClean="0">
              <a:latin typeface="Arial" pitchFamily="34" charset="0"/>
              <a:cs typeface="Arial" pitchFamily="34" charset="0"/>
            </a:endParaRP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1. What is the difference between Linux and UNIX?</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2. Smartphone vs. Feature phone</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3. What is the about Smartphone that change everything?</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4. What is a Mobile application? </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5. What is Native Mobile Application? </a:t>
            </a:r>
          </a:p>
          <a:p>
            <a:pPr lvl="0">
              <a:buFont typeface="Wingdings" pitchFamily="2" charset="2"/>
              <a:buChar char="§"/>
            </a:pPr>
            <a:r>
              <a:rPr lang="en-US" sz="2000" dirty="0" smtClean="0">
                <a:solidFill>
                  <a:schemeClr val="bg1">
                    <a:lumMod val="65000"/>
                  </a:schemeClr>
                </a:solidFill>
                <a:latin typeface="Arial" pitchFamily="34" charset="0"/>
                <a:cs typeface="Arial" pitchFamily="34" charset="0"/>
              </a:rPr>
              <a:t>6. What is the Mobile Web Application?</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7. What came first for mobile phone – the Native or Web app?</a:t>
            </a:r>
          </a:p>
          <a:p>
            <a:pPr lvl="0">
              <a:buFont typeface="Wingdings" pitchFamily="2" charset="2"/>
              <a:buChar char="§"/>
            </a:pPr>
            <a:r>
              <a:rPr lang="en-US" sz="2000" dirty="0" smtClean="0">
                <a:solidFill>
                  <a:srgbClr val="FF0000"/>
                </a:solidFill>
                <a:latin typeface="Arial" pitchFamily="34" charset="0"/>
                <a:cs typeface="Arial" pitchFamily="34" charset="0"/>
              </a:rPr>
              <a:t> 8. What is the difference between a Web and a Native app?</a:t>
            </a:r>
          </a:p>
          <a:p>
            <a:pPr lvl="0">
              <a:buFont typeface="Wingdings" pitchFamily="2" charset="2"/>
              <a:buChar char="§"/>
            </a:pPr>
            <a:r>
              <a:rPr lang="en-US" sz="2000" dirty="0" smtClean="0">
                <a:latin typeface="Arial" pitchFamily="34" charset="0"/>
                <a:cs typeface="Arial" pitchFamily="34" charset="0"/>
              </a:rPr>
              <a:t>9. What is application structure?</a:t>
            </a:r>
          </a:p>
          <a:p>
            <a:pPr lvl="0">
              <a:buNone/>
            </a:pPr>
            <a:endParaRPr lang="en-US" sz="1800" dirty="0" smtClean="0">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a:xfrm>
            <a:off x="5791200" y="6407944"/>
            <a:ext cx="39624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25</a:t>
            </a:fld>
            <a:endParaRPr lang="en-US" dirty="0">
              <a:solidFill>
                <a:schemeClr val="accent1">
                  <a:lumMod val="75000"/>
                </a:schemeClr>
              </a:solidFill>
            </a:endParaRPr>
          </a:p>
        </p:txBody>
      </p:sp>
      <p:sp>
        <p:nvSpPr>
          <p:cNvPr id="5" name="Title 4"/>
          <p:cNvSpPr>
            <a:spLocks noGrp="1"/>
          </p:cNvSpPr>
          <p:nvPr>
            <p:ph type="title"/>
          </p:nvPr>
        </p:nvSpPr>
        <p:spPr>
          <a:xfrm>
            <a:off x="381000" y="304800"/>
            <a:ext cx="8229600" cy="639762"/>
          </a:xfrm>
        </p:spPr>
        <p:style>
          <a:lnRef idx="3">
            <a:schemeClr val="lt1"/>
          </a:lnRef>
          <a:fillRef idx="1">
            <a:schemeClr val="accent2"/>
          </a:fillRef>
          <a:effectRef idx="1">
            <a:schemeClr val="accent2"/>
          </a:effectRef>
          <a:fontRef idx="minor">
            <a:schemeClr val="lt1"/>
          </a:fontRef>
        </p:style>
        <p:txBody>
          <a:bodyPr>
            <a:noAutofit/>
          </a:bodyPr>
          <a:lstStyle/>
          <a:p>
            <a:r>
              <a:rPr lang="en-US" sz="3600" dirty="0" smtClean="0">
                <a:solidFill>
                  <a:schemeClr val="bg1"/>
                </a:solidFill>
                <a:latin typeface="Arial" pitchFamily="34" charset="0"/>
                <a:cs typeface="Arial" pitchFamily="34" charset="0"/>
              </a:rPr>
              <a:t>List of  Interview Questions: Section 2</a:t>
            </a:r>
            <a:endParaRPr lang="en-US" sz="3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2400" y="304800"/>
            <a:ext cx="8839200" cy="609600"/>
          </a:xfrm>
        </p:spPr>
        <p:style>
          <a:lnRef idx="1">
            <a:schemeClr val="accent5"/>
          </a:lnRef>
          <a:fillRef idx="2">
            <a:schemeClr val="accent5"/>
          </a:fillRef>
          <a:effectRef idx="1">
            <a:schemeClr val="accent5"/>
          </a:effectRef>
          <a:fontRef idx="minor">
            <a:schemeClr val="dk1"/>
          </a:fontRef>
        </p:style>
        <p:txBody>
          <a:bodyPr>
            <a:noAutofit/>
          </a:bodyPr>
          <a:lstStyle/>
          <a:p>
            <a:r>
              <a:rPr lang="en-US" sz="2400" b="1" dirty="0" smtClean="0">
                <a:solidFill>
                  <a:srgbClr val="FF0000"/>
                </a:solidFill>
                <a:latin typeface="Arial" pitchFamily="34" charset="0"/>
                <a:cs typeface="Arial" pitchFamily="34" charset="0"/>
              </a:rPr>
              <a:t>8. What is the difference between Web and Native app?	1</a:t>
            </a:r>
            <a:endParaRPr lang="en-US" sz="2400" b="1" dirty="0">
              <a:solidFill>
                <a:srgbClr val="FF0000"/>
              </a:solidFill>
              <a:latin typeface="Arial" pitchFamily="34" charset="0"/>
              <a:cs typeface="Arial" pitchFamily="34" charset="0"/>
            </a:endParaRPr>
          </a:p>
        </p:txBody>
      </p:sp>
      <p:sp>
        <p:nvSpPr>
          <p:cNvPr id="3" name="Footer Placeholder 2"/>
          <p:cNvSpPr>
            <a:spLocks noGrp="1"/>
          </p:cNvSpPr>
          <p:nvPr>
            <p:ph type="ftr" sz="quarter" idx="11"/>
          </p:nvPr>
        </p:nvSpPr>
        <p:spPr>
          <a:xfrm>
            <a:off x="5791200" y="6172200"/>
            <a:ext cx="31242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graphicFrame>
        <p:nvGraphicFramePr>
          <p:cNvPr id="8" name="Table 7"/>
          <p:cNvGraphicFramePr>
            <a:graphicFrameLocks noGrp="1"/>
          </p:cNvGraphicFramePr>
          <p:nvPr/>
        </p:nvGraphicFramePr>
        <p:xfrm>
          <a:off x="609600" y="1295400"/>
          <a:ext cx="8001000" cy="4733195"/>
        </p:xfrm>
        <a:graphic>
          <a:graphicData uri="http://schemas.openxmlformats.org/drawingml/2006/table">
            <a:tbl>
              <a:tblPr firstRow="1" bandRow="1">
                <a:tableStyleId>{5C22544A-7EE6-4342-B048-85BDC9FD1C3A}</a:tableStyleId>
              </a:tblPr>
              <a:tblGrid>
                <a:gridCol w="2667000"/>
                <a:gridCol w="2667000"/>
                <a:gridCol w="2667000"/>
              </a:tblGrid>
              <a:tr h="422049">
                <a:tc>
                  <a:txBody>
                    <a:bodyPr/>
                    <a:lstStyle/>
                    <a:p>
                      <a:r>
                        <a:rPr lang="en-US" sz="2000" b="1" dirty="0" smtClean="0">
                          <a:solidFill>
                            <a:srgbClr val="002060"/>
                          </a:solidFill>
                          <a:latin typeface="Arial" pitchFamily="34" charset="0"/>
                          <a:cs typeface="Arial" pitchFamily="34" charset="0"/>
                        </a:rPr>
                        <a:t>Category</a:t>
                      </a:r>
                      <a:endParaRPr lang="en-US" sz="2000" b="1" dirty="0">
                        <a:solidFill>
                          <a:srgbClr val="002060"/>
                        </a:solidFill>
                        <a:latin typeface="Arial" pitchFamily="34" charset="0"/>
                        <a:cs typeface="Arial" pitchFamily="34" charset="0"/>
                      </a:endParaRPr>
                    </a:p>
                  </a:txBody>
                  <a:tcPr>
                    <a:solidFill>
                      <a:srgbClr val="00B050"/>
                    </a:solidFill>
                  </a:tcPr>
                </a:tc>
                <a:tc>
                  <a:txBody>
                    <a:bodyPr/>
                    <a:lstStyle/>
                    <a:p>
                      <a:r>
                        <a:rPr lang="en-US" sz="1800" dirty="0" smtClean="0">
                          <a:solidFill>
                            <a:srgbClr val="002060"/>
                          </a:solidFill>
                          <a:latin typeface="Arial" pitchFamily="34" charset="0"/>
                          <a:cs typeface="Arial" pitchFamily="34" charset="0"/>
                        </a:rPr>
                        <a:t>Mobile Native App</a:t>
                      </a:r>
                      <a:endParaRPr lang="en-US" sz="1800" dirty="0">
                        <a:solidFill>
                          <a:srgbClr val="002060"/>
                        </a:solidFill>
                        <a:latin typeface="Arial" pitchFamily="34" charset="0"/>
                        <a:cs typeface="Arial" pitchFamily="34" charset="0"/>
                      </a:endParaRPr>
                    </a:p>
                  </a:txBody>
                  <a:tcPr>
                    <a:solidFill>
                      <a:schemeClr val="accent3">
                        <a:lumMod val="60000"/>
                        <a:lumOff val="40000"/>
                      </a:schemeClr>
                    </a:solidFill>
                  </a:tcPr>
                </a:tc>
                <a:tc>
                  <a:txBody>
                    <a:bodyPr/>
                    <a:lstStyle/>
                    <a:p>
                      <a:r>
                        <a:rPr lang="en-US" sz="1800" dirty="0" smtClean="0">
                          <a:solidFill>
                            <a:srgbClr val="002060"/>
                          </a:solidFill>
                          <a:latin typeface="Arial" pitchFamily="34" charset="0"/>
                          <a:cs typeface="Arial" pitchFamily="34" charset="0"/>
                        </a:rPr>
                        <a:t>Mobile Web App</a:t>
                      </a:r>
                      <a:endParaRPr lang="en-US" sz="1800" dirty="0">
                        <a:solidFill>
                          <a:srgbClr val="002060"/>
                        </a:solidFill>
                        <a:latin typeface="Arial" pitchFamily="34" charset="0"/>
                        <a:cs typeface="Arial" pitchFamily="34" charset="0"/>
                      </a:endParaRPr>
                    </a:p>
                  </a:txBody>
                  <a:tcPr>
                    <a:solidFill>
                      <a:schemeClr val="tx2">
                        <a:lumMod val="20000"/>
                        <a:lumOff val="80000"/>
                      </a:schemeClr>
                    </a:solidFill>
                  </a:tcPr>
                </a:tc>
              </a:tr>
              <a:tr h="1136288">
                <a:tc>
                  <a:txBody>
                    <a:bodyPr/>
                    <a:lstStyle/>
                    <a:p>
                      <a:r>
                        <a:rPr lang="en-US" sz="2000" b="1" dirty="0" smtClean="0">
                          <a:solidFill>
                            <a:schemeClr val="bg1"/>
                          </a:solidFill>
                          <a:latin typeface="Arial" pitchFamily="34" charset="0"/>
                          <a:cs typeface="Arial" pitchFamily="34" charset="0"/>
                        </a:rPr>
                        <a:t>Performance</a:t>
                      </a:r>
                      <a:endParaRPr lang="en-US" sz="2000" b="1" dirty="0">
                        <a:solidFill>
                          <a:schemeClr val="bg1"/>
                        </a:solidFill>
                        <a:latin typeface="Arial" pitchFamily="34" charset="0"/>
                        <a:cs typeface="Arial" pitchFamily="34" charset="0"/>
                      </a:endParaRPr>
                    </a:p>
                  </a:txBody>
                  <a:tcPr>
                    <a:solidFill>
                      <a:srgbClr val="00B050"/>
                    </a:solidFill>
                  </a:tcPr>
                </a:tc>
                <a:tc>
                  <a:txBody>
                    <a:bodyPr/>
                    <a:lstStyle/>
                    <a:p>
                      <a:r>
                        <a:rPr lang="en-US" sz="1600" dirty="0" smtClean="0">
                          <a:latin typeface="Arial" pitchFamily="34" charset="0"/>
                          <a:cs typeface="Arial" pitchFamily="34" charset="0"/>
                        </a:rPr>
                        <a:t>Runs locally</a:t>
                      </a:r>
                      <a:r>
                        <a:rPr lang="en-US" sz="1600" baseline="0" dirty="0" smtClean="0">
                          <a:latin typeface="Arial" pitchFamily="34" charset="0"/>
                          <a:cs typeface="Arial" pitchFamily="34" charset="0"/>
                        </a:rPr>
                        <a:t> with quick loading &amp; fluid interaction using OS and other installed software </a:t>
                      </a:r>
                      <a:endParaRPr lang="en-US" sz="1600" dirty="0">
                        <a:latin typeface="Arial" pitchFamily="34" charset="0"/>
                        <a:cs typeface="Arial" pitchFamily="34" charset="0"/>
                      </a:endParaRPr>
                    </a:p>
                  </a:txBody>
                  <a:tcPr>
                    <a:solidFill>
                      <a:schemeClr val="accent3">
                        <a:lumMod val="60000"/>
                        <a:lumOff val="40000"/>
                      </a:schemeClr>
                    </a:solidFill>
                  </a:tcPr>
                </a:tc>
                <a:tc>
                  <a:txBody>
                    <a:bodyPr/>
                    <a:lstStyle/>
                    <a:p>
                      <a:r>
                        <a:rPr lang="en-US" sz="1600" dirty="0" smtClean="0">
                          <a:latin typeface="Arial" pitchFamily="34" charset="0"/>
                          <a:cs typeface="Arial" pitchFamily="34" charset="0"/>
                        </a:rPr>
                        <a:t>Internet reliance results in slower load and response</a:t>
                      </a:r>
                      <a:endParaRPr lang="en-US" sz="1600" dirty="0">
                        <a:latin typeface="Arial" pitchFamily="34" charset="0"/>
                        <a:cs typeface="Arial" pitchFamily="34" charset="0"/>
                      </a:endParaRPr>
                    </a:p>
                  </a:txBody>
                  <a:tcPr>
                    <a:solidFill>
                      <a:schemeClr val="tx2">
                        <a:lumMod val="20000"/>
                        <a:lumOff val="80000"/>
                      </a:schemeClr>
                    </a:solidFill>
                  </a:tcPr>
                </a:tc>
              </a:tr>
              <a:tr h="651463">
                <a:tc>
                  <a:txBody>
                    <a:bodyPr/>
                    <a:lstStyle/>
                    <a:p>
                      <a:r>
                        <a:rPr lang="en-US" sz="2000" b="1" dirty="0" smtClean="0">
                          <a:solidFill>
                            <a:schemeClr val="bg1"/>
                          </a:solidFill>
                          <a:latin typeface="Arial" pitchFamily="34" charset="0"/>
                          <a:cs typeface="Arial" pitchFamily="34" charset="0"/>
                        </a:rPr>
                        <a:t>Cost</a:t>
                      </a:r>
                      <a:endParaRPr lang="en-US" sz="2000" b="1" dirty="0">
                        <a:solidFill>
                          <a:schemeClr val="bg1"/>
                        </a:solidFill>
                        <a:latin typeface="Arial" pitchFamily="34" charset="0"/>
                        <a:cs typeface="Arial" pitchFamily="34" charset="0"/>
                      </a:endParaRPr>
                    </a:p>
                  </a:txBody>
                  <a:tcPr>
                    <a:solidFill>
                      <a:srgbClr val="00B050"/>
                    </a:solidFill>
                  </a:tcPr>
                </a:tc>
                <a:tc>
                  <a:txBody>
                    <a:bodyPr/>
                    <a:lstStyle/>
                    <a:p>
                      <a:r>
                        <a:rPr lang="en-US" sz="1600" dirty="0" smtClean="0">
                          <a:latin typeface="Arial" pitchFamily="34" charset="0"/>
                          <a:cs typeface="Arial" pitchFamily="34" charset="0"/>
                        </a:rPr>
                        <a:t>More investment due to resource &amp; time demand</a:t>
                      </a:r>
                      <a:endParaRPr lang="en-US" sz="1600" dirty="0">
                        <a:latin typeface="Arial" pitchFamily="34" charset="0"/>
                        <a:cs typeface="Arial" pitchFamily="34" charset="0"/>
                      </a:endParaRPr>
                    </a:p>
                  </a:txBody>
                  <a:tcPr>
                    <a:solidFill>
                      <a:schemeClr val="accent3">
                        <a:lumMod val="60000"/>
                        <a:lumOff val="40000"/>
                      </a:schemeClr>
                    </a:solidFill>
                  </a:tcPr>
                </a:tc>
                <a:tc>
                  <a:txBody>
                    <a:bodyPr/>
                    <a:lstStyle/>
                    <a:p>
                      <a:r>
                        <a:rPr lang="en-US" sz="1600" dirty="0" smtClean="0">
                          <a:latin typeface="Arial" pitchFamily="34" charset="0"/>
                          <a:cs typeface="Arial" pitchFamily="34" charset="0"/>
                        </a:rPr>
                        <a:t>Less investment</a:t>
                      </a:r>
                      <a:r>
                        <a:rPr lang="en-US" sz="1600" baseline="0" dirty="0" smtClean="0">
                          <a:latin typeface="Arial" pitchFamily="34" charset="0"/>
                          <a:cs typeface="Arial" pitchFamily="34" charset="0"/>
                        </a:rPr>
                        <a:t> as it’s quick and easy to develop</a:t>
                      </a:r>
                      <a:endParaRPr lang="en-US" sz="1600" dirty="0">
                        <a:latin typeface="Arial" pitchFamily="34" charset="0"/>
                        <a:cs typeface="Arial" pitchFamily="34" charset="0"/>
                      </a:endParaRPr>
                    </a:p>
                  </a:txBody>
                  <a:tcPr>
                    <a:solidFill>
                      <a:schemeClr val="tx2">
                        <a:lumMod val="20000"/>
                        <a:lumOff val="80000"/>
                      </a:schemeClr>
                    </a:solidFill>
                  </a:tcPr>
                </a:tc>
              </a:tr>
              <a:tr h="927085">
                <a:tc>
                  <a:txBody>
                    <a:bodyPr/>
                    <a:lstStyle/>
                    <a:p>
                      <a:r>
                        <a:rPr lang="en-US" sz="2000" b="1" dirty="0" smtClean="0">
                          <a:solidFill>
                            <a:schemeClr val="bg1"/>
                          </a:solidFill>
                          <a:latin typeface="Arial" pitchFamily="34" charset="0"/>
                          <a:cs typeface="Arial" pitchFamily="34" charset="0"/>
                        </a:rPr>
                        <a:t>Maintenance</a:t>
                      </a:r>
                      <a:endParaRPr lang="en-US" sz="2000" b="1" dirty="0">
                        <a:solidFill>
                          <a:schemeClr val="bg1"/>
                        </a:solidFill>
                        <a:latin typeface="Arial" pitchFamily="34" charset="0"/>
                        <a:cs typeface="Arial" pitchFamily="34" charset="0"/>
                      </a:endParaRPr>
                    </a:p>
                  </a:txBody>
                  <a:tcPr>
                    <a:solidFill>
                      <a:srgbClr val="00B050"/>
                    </a:solidFill>
                  </a:tcPr>
                </a:tc>
                <a:tc>
                  <a:txBody>
                    <a:bodyPr/>
                    <a:lstStyle/>
                    <a:p>
                      <a:r>
                        <a:rPr lang="en-US" sz="1600" dirty="0" smtClean="0">
                          <a:latin typeface="Arial" pitchFamily="34" charset="0"/>
                          <a:cs typeface="Arial" pitchFamily="34" charset="0"/>
                        </a:rPr>
                        <a:t>Updated through new versions for user to download</a:t>
                      </a:r>
                      <a:endParaRPr lang="en-US" sz="1600" dirty="0">
                        <a:latin typeface="Arial" pitchFamily="34" charset="0"/>
                        <a:cs typeface="Arial" pitchFamily="34" charset="0"/>
                      </a:endParaRPr>
                    </a:p>
                  </a:txBody>
                  <a:tcPr>
                    <a:solidFill>
                      <a:schemeClr val="accent3">
                        <a:lumMod val="60000"/>
                        <a:lumOff val="40000"/>
                      </a:schemeClr>
                    </a:solidFill>
                  </a:tcPr>
                </a:tc>
                <a:tc>
                  <a:txBody>
                    <a:bodyPr/>
                    <a:lstStyle/>
                    <a:p>
                      <a:r>
                        <a:rPr lang="en-US" sz="1600" dirty="0" smtClean="0">
                          <a:latin typeface="Arial" pitchFamily="34" charset="0"/>
                          <a:cs typeface="Arial" pitchFamily="34" charset="0"/>
                        </a:rPr>
                        <a:t>Relatively simple to maintain with instant updates</a:t>
                      </a:r>
                      <a:endParaRPr lang="en-US" sz="1600" dirty="0">
                        <a:latin typeface="Arial" pitchFamily="34" charset="0"/>
                        <a:cs typeface="Arial" pitchFamily="34" charset="0"/>
                      </a:endParaRPr>
                    </a:p>
                  </a:txBody>
                  <a:tcPr>
                    <a:solidFill>
                      <a:schemeClr val="tx2">
                        <a:lumMod val="20000"/>
                        <a:lumOff val="80000"/>
                      </a:schemeClr>
                    </a:solidFill>
                  </a:tcPr>
                </a:tc>
              </a:tr>
              <a:tr h="927085">
                <a:tc>
                  <a:txBody>
                    <a:bodyPr/>
                    <a:lstStyle/>
                    <a:p>
                      <a:r>
                        <a:rPr lang="en-US" sz="2000" b="1" dirty="0" smtClean="0">
                          <a:solidFill>
                            <a:schemeClr val="bg1"/>
                          </a:solidFill>
                          <a:latin typeface="Arial" pitchFamily="34" charset="0"/>
                          <a:cs typeface="Arial" pitchFamily="34" charset="0"/>
                        </a:rPr>
                        <a:t>Compatibility</a:t>
                      </a:r>
                      <a:endParaRPr lang="en-US" sz="2000" b="1" dirty="0">
                        <a:solidFill>
                          <a:schemeClr val="bg1"/>
                        </a:solidFill>
                        <a:latin typeface="Arial" pitchFamily="34" charset="0"/>
                        <a:cs typeface="Arial" pitchFamily="34" charset="0"/>
                      </a:endParaRPr>
                    </a:p>
                  </a:txBody>
                  <a:tcPr>
                    <a:solidFill>
                      <a:srgbClr val="00B050"/>
                    </a:solidFill>
                  </a:tcPr>
                </a:tc>
                <a:tc>
                  <a:txBody>
                    <a:bodyPr/>
                    <a:lstStyle/>
                    <a:p>
                      <a:r>
                        <a:rPr lang="en-US" sz="1600" dirty="0" smtClean="0">
                          <a:latin typeface="Arial" pitchFamily="34" charset="0"/>
                          <a:cs typeface="Arial" pitchFamily="34" charset="0"/>
                        </a:rPr>
                        <a:t>Separate version required for each Operation System</a:t>
                      </a:r>
                      <a:endParaRPr lang="en-US" sz="1600" dirty="0">
                        <a:latin typeface="Arial" pitchFamily="34" charset="0"/>
                        <a:cs typeface="Arial" pitchFamily="34" charset="0"/>
                      </a:endParaRPr>
                    </a:p>
                  </a:txBody>
                  <a:tcPr>
                    <a:solidFill>
                      <a:schemeClr val="accent3">
                        <a:lumMod val="60000"/>
                        <a:lumOff val="40000"/>
                      </a:schemeClr>
                    </a:solidFill>
                  </a:tcPr>
                </a:tc>
                <a:tc>
                  <a:txBody>
                    <a:bodyPr/>
                    <a:lstStyle/>
                    <a:p>
                      <a:r>
                        <a:rPr lang="en-US" sz="1600" dirty="0" smtClean="0">
                          <a:latin typeface="Arial" pitchFamily="34" charset="0"/>
                          <a:cs typeface="Arial" pitchFamily="34" charset="0"/>
                        </a:rPr>
                        <a:t>Easy creation of cross-platform</a:t>
                      </a:r>
                      <a:r>
                        <a:rPr lang="en-US" sz="1600" baseline="0" dirty="0" smtClean="0">
                          <a:latin typeface="Arial" pitchFamily="34" charset="0"/>
                          <a:cs typeface="Arial" pitchFamily="34" charset="0"/>
                        </a:rPr>
                        <a:t> &amp; Browser versions.</a:t>
                      </a:r>
                      <a:r>
                        <a:rPr lang="en-US" sz="1600" dirty="0" smtClean="0"/>
                        <a:t> </a:t>
                      </a:r>
                      <a:endParaRPr lang="en-US" sz="1600" dirty="0">
                        <a:latin typeface="Arial" pitchFamily="34" charset="0"/>
                        <a:cs typeface="Arial" pitchFamily="34" charset="0"/>
                      </a:endParaRPr>
                    </a:p>
                  </a:txBody>
                  <a:tcPr>
                    <a:solidFill>
                      <a:schemeClr val="tx2">
                        <a:lumMod val="20000"/>
                        <a:lumOff val="80000"/>
                      </a:schemeClr>
                    </a:solidFill>
                  </a:tcPr>
                </a:tc>
              </a:tr>
              <a:tr h="669225">
                <a:tc>
                  <a:txBody>
                    <a:bodyPr/>
                    <a:lstStyle/>
                    <a:p>
                      <a:r>
                        <a:rPr lang="en-US" sz="2000" b="1" dirty="0" smtClean="0">
                          <a:solidFill>
                            <a:schemeClr val="bg1"/>
                          </a:solidFill>
                          <a:latin typeface="Arial" pitchFamily="34" charset="0"/>
                          <a:cs typeface="Arial" pitchFamily="34" charset="0"/>
                        </a:rPr>
                        <a:t>User</a:t>
                      </a:r>
                      <a:r>
                        <a:rPr lang="en-US" sz="2000" b="1" baseline="0" dirty="0" smtClean="0">
                          <a:solidFill>
                            <a:schemeClr val="bg1"/>
                          </a:solidFill>
                          <a:latin typeface="Arial" pitchFamily="34" charset="0"/>
                          <a:cs typeface="Arial" pitchFamily="34" charset="0"/>
                        </a:rPr>
                        <a:t> Experience</a:t>
                      </a:r>
                      <a:endParaRPr lang="en-US" sz="2000" b="1" dirty="0">
                        <a:solidFill>
                          <a:schemeClr val="bg1"/>
                        </a:solidFill>
                        <a:latin typeface="Arial" pitchFamily="34" charset="0"/>
                        <a:cs typeface="Arial" pitchFamily="34" charset="0"/>
                      </a:endParaRPr>
                    </a:p>
                  </a:txBody>
                  <a:tcPr>
                    <a:solidFill>
                      <a:srgbClr val="00B050"/>
                    </a:solidFill>
                  </a:tcPr>
                </a:tc>
                <a:tc>
                  <a:txBody>
                    <a:bodyPr/>
                    <a:lstStyle/>
                    <a:p>
                      <a:r>
                        <a:rPr lang="en-US" sz="1600" dirty="0" smtClean="0">
                          <a:latin typeface="Arial" pitchFamily="34" charset="0"/>
                          <a:cs typeface="Arial" pitchFamily="34" charset="0"/>
                        </a:rPr>
                        <a:t>Made for Mobile: smooth, fast &amp; intuitive to use</a:t>
                      </a:r>
                      <a:endParaRPr lang="en-US" sz="1600" dirty="0">
                        <a:latin typeface="Arial" pitchFamily="34" charset="0"/>
                        <a:cs typeface="Arial" pitchFamily="34" charset="0"/>
                      </a:endParaRPr>
                    </a:p>
                  </a:txBody>
                  <a:tcPr>
                    <a:solidFill>
                      <a:schemeClr val="accent3">
                        <a:lumMod val="60000"/>
                        <a:lumOff val="40000"/>
                      </a:schemeClr>
                    </a:solidFill>
                  </a:tcPr>
                </a:tc>
                <a:tc>
                  <a:txBody>
                    <a:bodyPr/>
                    <a:lstStyle/>
                    <a:p>
                      <a:r>
                        <a:rPr lang="en-US" sz="1600" dirty="0" smtClean="0">
                          <a:latin typeface="Arial" pitchFamily="34" charset="0"/>
                          <a:cs typeface="Arial" pitchFamily="34" charset="0"/>
                        </a:rPr>
                        <a:t>Optimized from desktop website so less satisfying</a:t>
                      </a:r>
                      <a:endParaRPr lang="en-US" sz="1600" dirty="0">
                        <a:latin typeface="Arial" pitchFamily="34" charset="0"/>
                        <a:cs typeface="Arial" pitchFamily="34" charset="0"/>
                      </a:endParaRPr>
                    </a:p>
                  </a:txBody>
                  <a:tcPr>
                    <a:solidFill>
                      <a:schemeClr val="tx2">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219200"/>
            <a:ext cx="4038600" cy="2743200"/>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endParaRPr lang="en-US" sz="2300" b="1" dirty="0" smtClean="0"/>
          </a:p>
          <a:p>
            <a:r>
              <a:rPr lang="en-US" sz="2300" b="1" dirty="0" smtClean="0">
                <a:latin typeface="Arial" pitchFamily="34" charset="0"/>
                <a:cs typeface="Arial" pitchFamily="34" charset="0"/>
              </a:rPr>
              <a:t>A Web app</a:t>
            </a:r>
            <a:r>
              <a:rPr lang="en-US" sz="2300" dirty="0" smtClean="0">
                <a:latin typeface="Arial" pitchFamily="34" charset="0"/>
                <a:cs typeface="Arial" pitchFamily="34" charset="0"/>
              </a:rPr>
              <a:t> is built using HTML5 technology that describe the latest generation of Web standards, including HTML, CSS, and JavaScript, along with several dozen other technologies. </a:t>
            </a:r>
          </a:p>
          <a:p>
            <a:r>
              <a:rPr lang="en-US" sz="2300" dirty="0" smtClean="0">
                <a:latin typeface="Arial" pitchFamily="34" charset="0"/>
                <a:cs typeface="Arial" pitchFamily="34" charset="0"/>
              </a:rPr>
              <a:t>As they are not owned by any one corporation, they are universally well supported</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
        <p:nvSpPr>
          <p:cNvPr id="4" name="Footer Placeholder 3"/>
          <p:cNvSpPr>
            <a:spLocks noGrp="1"/>
          </p:cNvSpPr>
          <p:nvPr>
            <p:ph type="ftr" sz="quarter" idx="11"/>
          </p:nvPr>
        </p:nvSpPr>
        <p:spPr>
          <a:xfrm>
            <a:off x="5943600" y="6407944"/>
            <a:ext cx="3200400" cy="365125"/>
          </a:xfrm>
        </p:spPr>
        <p:txBody>
          <a:bodyPr/>
          <a:lstStyle/>
          <a:p>
            <a:r>
              <a:rPr lang="en-US" dirty="0" smtClean="0"/>
              <a:t>Copyright </a:t>
            </a:r>
            <a:r>
              <a:rPr lang="en-US" dirty="0" err="1" smtClean="0"/>
              <a:t>Portnov</a:t>
            </a:r>
            <a:r>
              <a:rPr lang="en-US" dirty="0" smtClean="0"/>
              <a:t> Computer School 2012</a:t>
            </a:r>
            <a:endParaRPr lang="en-US" dirty="0"/>
          </a:p>
        </p:txBody>
      </p:sp>
      <p:sp>
        <p:nvSpPr>
          <p:cNvPr id="5" name="Slide Number Placeholder 4"/>
          <p:cNvSpPr>
            <a:spLocks noGrp="1"/>
          </p:cNvSpPr>
          <p:nvPr>
            <p:ph type="sldNum" sz="quarter" idx="12"/>
          </p:nvPr>
        </p:nvSpPr>
        <p:spPr>
          <a:xfrm>
            <a:off x="152400" y="6324600"/>
            <a:ext cx="554832" cy="365125"/>
          </a:xfrm>
        </p:spPr>
        <p:txBody>
          <a:bodyPr/>
          <a:lstStyle/>
          <a:p>
            <a:fld id="{B6F15528-21DE-4FAA-801E-634DDDAF4B2B}" type="slidenum">
              <a:rPr lang="en-US" smtClean="0"/>
              <a:pPr/>
              <a:t>27</a:t>
            </a:fld>
            <a:endParaRPr lang="en-US" dirty="0"/>
          </a:p>
        </p:txBody>
      </p:sp>
      <p:sp>
        <p:nvSpPr>
          <p:cNvPr id="6" name="Title 5"/>
          <p:cNvSpPr>
            <a:spLocks noGrp="1"/>
          </p:cNvSpPr>
          <p:nvPr>
            <p:ph type="title"/>
          </p:nvPr>
        </p:nvSpPr>
        <p:spPr>
          <a:xfrm>
            <a:off x="304800" y="152400"/>
            <a:ext cx="8534400" cy="762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2700" dirty="0" smtClean="0">
                <a:solidFill>
                  <a:schemeClr val="tx1"/>
                </a:solidFill>
                <a:latin typeface="Arial" pitchFamily="34" charset="0"/>
                <a:cs typeface="Arial" pitchFamily="34" charset="0"/>
              </a:rPr>
              <a:t/>
            </a:r>
            <a:br>
              <a:rPr lang="en-US" sz="2700" dirty="0" smtClean="0">
                <a:solidFill>
                  <a:schemeClr val="tx1"/>
                </a:solidFill>
                <a:latin typeface="Arial" pitchFamily="34" charset="0"/>
                <a:cs typeface="Arial" pitchFamily="34" charset="0"/>
              </a:rPr>
            </a:br>
            <a:r>
              <a:rPr lang="en-US" sz="3600" b="1" dirty="0" smtClean="0">
                <a:solidFill>
                  <a:srgbClr val="FF0000"/>
                </a:solidFill>
                <a:latin typeface="Arial" pitchFamily="34" charset="0"/>
                <a:cs typeface="Arial" pitchFamily="34" charset="0"/>
              </a:rPr>
              <a:t>8. Native vs. Mobile Web Apps                  </a:t>
            </a:r>
            <a:r>
              <a:rPr lang="en-US" sz="2700" b="1" dirty="0" smtClean="0">
                <a:solidFill>
                  <a:srgbClr val="FF0000"/>
                </a:solidFill>
                <a:latin typeface="Arial" pitchFamily="34" charset="0"/>
                <a:cs typeface="Arial" pitchFamily="34" charset="0"/>
              </a:rPr>
              <a:t>2</a:t>
            </a:r>
            <a:r>
              <a:rPr lang="en-US" dirty="0" smtClean="0"/>
              <a:t>	</a:t>
            </a:r>
            <a:endParaRPr lang="en-US" sz="1200" dirty="0"/>
          </a:p>
        </p:txBody>
      </p:sp>
      <p:sp>
        <p:nvSpPr>
          <p:cNvPr id="7" name="Rounded Rectangle 6"/>
          <p:cNvSpPr/>
          <p:nvPr/>
        </p:nvSpPr>
        <p:spPr>
          <a:xfrm>
            <a:off x="304800" y="4114800"/>
            <a:ext cx="8534400" cy="2133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b="1" u="sng" dirty="0" smtClean="0">
                <a:latin typeface="Arial" pitchFamily="34" charset="0"/>
                <a:cs typeface="Arial" pitchFamily="34" charset="0"/>
              </a:rPr>
              <a:t>Native apps and Web apps differ not just in how they are made but how they are accessed.</a:t>
            </a:r>
            <a:r>
              <a:rPr lang="en-US" sz="1600" b="1" dirty="0" smtClean="0">
                <a:latin typeface="Arial" pitchFamily="34" charset="0"/>
                <a:cs typeface="Arial" pitchFamily="34" charset="0"/>
              </a:rPr>
              <a:t> </a:t>
            </a:r>
          </a:p>
          <a:p>
            <a:pPr algn="ctr"/>
            <a:r>
              <a:rPr lang="en-US" sz="1600" b="1" dirty="0" smtClean="0">
                <a:latin typeface="Arial" pitchFamily="34" charset="0"/>
                <a:cs typeface="Arial" pitchFamily="34" charset="0"/>
              </a:rPr>
              <a:t>An HTML5 app </a:t>
            </a:r>
            <a:r>
              <a:rPr lang="en-US" sz="1600" dirty="0" smtClean="0">
                <a:latin typeface="Arial" pitchFamily="34" charset="0"/>
                <a:cs typeface="Arial" pitchFamily="34" charset="0"/>
              </a:rPr>
              <a:t>is simply a Website – you visit it in your browser, and you’re done. </a:t>
            </a:r>
          </a:p>
          <a:p>
            <a:pPr algn="ctr"/>
            <a:r>
              <a:rPr lang="en-US" sz="1600" b="1" dirty="0" smtClean="0">
                <a:latin typeface="Arial" pitchFamily="34" charset="0"/>
                <a:cs typeface="Arial" pitchFamily="34" charset="0"/>
              </a:rPr>
              <a:t>A native app </a:t>
            </a:r>
            <a:r>
              <a:rPr lang="en-US" sz="1600" dirty="0" smtClean="0">
                <a:latin typeface="Arial" pitchFamily="34" charset="0"/>
                <a:cs typeface="Arial" pitchFamily="34" charset="0"/>
              </a:rPr>
              <a:t>must be downloaded and installed on the device. The Apple App Store or Google’s Play Store are controlled by their owner and may apply charges, rules and policies – these are never a constraint with HTML5, distributed purely via the Web.</a:t>
            </a:r>
            <a:endParaRPr lang="en-US" sz="1600" dirty="0">
              <a:latin typeface="Arial" pitchFamily="34" charset="0"/>
              <a:cs typeface="Arial" pitchFamily="34" charset="0"/>
            </a:endParaRPr>
          </a:p>
        </p:txBody>
      </p:sp>
      <p:pic>
        <p:nvPicPr>
          <p:cNvPr id="3074" name="Picture 2" descr="C:\Users\IVA\Pictures\MOBILE TESTING\web-and-mobile[1].jpg"/>
          <p:cNvPicPr>
            <a:picLocks noChangeAspect="1" noChangeArrowheads="1"/>
          </p:cNvPicPr>
          <p:nvPr/>
        </p:nvPicPr>
        <p:blipFill>
          <a:blip r:embed="rId2" cstate="print"/>
          <a:srcRect/>
          <a:stretch>
            <a:fillRect/>
          </a:stretch>
        </p:blipFill>
        <p:spPr bwMode="auto">
          <a:xfrm>
            <a:off x="5029200" y="1219200"/>
            <a:ext cx="3367297" cy="27813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7924800" cy="41910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2000" dirty="0" smtClean="0">
              <a:latin typeface="Arial" pitchFamily="34" charset="0"/>
              <a:cs typeface="Arial" pitchFamily="34" charset="0"/>
            </a:endParaRP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1. What is the difference between Linux and UNIX?</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2. Smartphone vs. Feature phone</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3. What is the about Smartphone that change everything?</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4. What is a Mobile application? </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5. What is Native Mobile Application? </a:t>
            </a:r>
          </a:p>
          <a:p>
            <a:pPr lvl="0">
              <a:buFont typeface="Wingdings" pitchFamily="2" charset="2"/>
              <a:buChar char="§"/>
            </a:pPr>
            <a:r>
              <a:rPr lang="en-US" sz="2000" dirty="0" smtClean="0">
                <a:solidFill>
                  <a:schemeClr val="bg1">
                    <a:lumMod val="65000"/>
                  </a:schemeClr>
                </a:solidFill>
                <a:latin typeface="Arial" pitchFamily="34" charset="0"/>
                <a:cs typeface="Arial" pitchFamily="34" charset="0"/>
              </a:rPr>
              <a:t>6. What is the Mobile Web Application?</a:t>
            </a: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7. What came first for mobile phone – the Native or Web app?</a:t>
            </a:r>
          </a:p>
          <a:p>
            <a:pPr lvl="0">
              <a:buFont typeface="Wingdings" pitchFamily="2" charset="2"/>
              <a:buChar char="§"/>
            </a:pPr>
            <a:r>
              <a:rPr lang="en-US" sz="2000" dirty="0" smtClean="0">
                <a:solidFill>
                  <a:srgbClr val="FF0000"/>
                </a:solidFill>
                <a:latin typeface="Arial" pitchFamily="34" charset="0"/>
                <a:cs typeface="Arial" pitchFamily="34" charset="0"/>
              </a:rPr>
              <a:t> </a:t>
            </a:r>
            <a:r>
              <a:rPr lang="en-US" sz="2000" dirty="0" smtClean="0">
                <a:solidFill>
                  <a:schemeClr val="bg1">
                    <a:lumMod val="65000"/>
                  </a:schemeClr>
                </a:solidFill>
                <a:latin typeface="Arial" pitchFamily="34" charset="0"/>
                <a:cs typeface="Arial" pitchFamily="34" charset="0"/>
              </a:rPr>
              <a:t>8. What is the difference between a Web and a Native app?</a:t>
            </a:r>
          </a:p>
          <a:p>
            <a:pPr lvl="0">
              <a:buFont typeface="Wingdings" pitchFamily="2" charset="2"/>
              <a:buChar char="§"/>
            </a:pPr>
            <a:r>
              <a:rPr lang="en-US" sz="2000" dirty="0" smtClean="0">
                <a:latin typeface="Arial" pitchFamily="34" charset="0"/>
                <a:cs typeface="Arial" pitchFamily="34" charset="0"/>
              </a:rPr>
              <a:t>9. </a:t>
            </a:r>
            <a:r>
              <a:rPr lang="en-US" sz="2000" dirty="0" smtClean="0">
                <a:solidFill>
                  <a:srgbClr val="FF0000"/>
                </a:solidFill>
                <a:latin typeface="Arial" pitchFamily="34" charset="0"/>
                <a:cs typeface="Arial" pitchFamily="34" charset="0"/>
              </a:rPr>
              <a:t>What is application structure?</a:t>
            </a:r>
          </a:p>
          <a:p>
            <a:pPr lvl="0">
              <a:buNone/>
            </a:pPr>
            <a:endParaRPr lang="en-US" sz="1800" dirty="0" smtClean="0">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a:xfrm>
            <a:off x="5791200" y="6407944"/>
            <a:ext cx="39624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28</a:t>
            </a:fld>
            <a:endParaRPr lang="en-US" dirty="0">
              <a:solidFill>
                <a:schemeClr val="accent1">
                  <a:lumMod val="75000"/>
                </a:schemeClr>
              </a:solidFill>
            </a:endParaRPr>
          </a:p>
        </p:txBody>
      </p:sp>
      <p:sp>
        <p:nvSpPr>
          <p:cNvPr id="5" name="Title 4"/>
          <p:cNvSpPr>
            <a:spLocks noGrp="1"/>
          </p:cNvSpPr>
          <p:nvPr>
            <p:ph type="title"/>
          </p:nvPr>
        </p:nvSpPr>
        <p:spPr>
          <a:xfrm>
            <a:off x="381000" y="304800"/>
            <a:ext cx="8229600" cy="639762"/>
          </a:xfrm>
        </p:spPr>
        <p:style>
          <a:lnRef idx="3">
            <a:schemeClr val="lt1"/>
          </a:lnRef>
          <a:fillRef idx="1">
            <a:schemeClr val="accent2"/>
          </a:fillRef>
          <a:effectRef idx="1">
            <a:schemeClr val="accent2"/>
          </a:effectRef>
          <a:fontRef idx="minor">
            <a:schemeClr val="lt1"/>
          </a:fontRef>
        </p:style>
        <p:txBody>
          <a:bodyPr>
            <a:noAutofit/>
          </a:bodyPr>
          <a:lstStyle/>
          <a:p>
            <a:r>
              <a:rPr lang="en-US" sz="3600" dirty="0" smtClean="0">
                <a:solidFill>
                  <a:schemeClr val="bg1"/>
                </a:solidFill>
                <a:latin typeface="Arial" pitchFamily="34" charset="0"/>
                <a:cs typeface="Arial" pitchFamily="34" charset="0"/>
              </a:rPr>
              <a:t>List of  Interview Questions: Section 2</a:t>
            </a:r>
            <a:endParaRPr lang="en-US" sz="3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dirty="0" smtClean="0">
                <a:solidFill>
                  <a:srgbClr val="FF0000"/>
                </a:solidFill>
                <a:latin typeface="Arial" pitchFamily="34" charset="0"/>
                <a:cs typeface="Arial" pitchFamily="34" charset="0"/>
              </a:rPr>
              <a:t>9. What is Application Architecture?		</a:t>
            </a:r>
            <a:r>
              <a:rPr lang="en-US" sz="2400" dirty="0" smtClean="0">
                <a:solidFill>
                  <a:srgbClr val="FF0000"/>
                </a:solidFill>
                <a:latin typeface="Arial" pitchFamily="34" charset="0"/>
                <a:cs typeface="Arial" pitchFamily="34" charset="0"/>
              </a:rPr>
              <a:t>1</a:t>
            </a:r>
            <a:endParaRPr lang="en-US" sz="2400" dirty="0">
              <a:solidFill>
                <a:srgbClr val="FF0000"/>
              </a:solidFill>
              <a:latin typeface="Arial" pitchFamily="34" charset="0"/>
              <a:cs typeface="Arial" pitchFamily="34" charset="0"/>
            </a:endParaRPr>
          </a:p>
        </p:txBody>
      </p:sp>
      <p:sp>
        <p:nvSpPr>
          <p:cNvPr id="3" name="Footer Placeholder 2"/>
          <p:cNvSpPr>
            <a:spLocks noGrp="1"/>
          </p:cNvSpPr>
          <p:nvPr>
            <p:ph type="ftr" sz="quarter" idx="11"/>
          </p:nvPr>
        </p:nvSpPr>
        <p:spPr>
          <a:xfrm>
            <a:off x="5943600" y="6172200"/>
            <a:ext cx="3200400" cy="457200"/>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5" name="Content Placeholder 4"/>
          <p:cNvSpPr>
            <a:spLocks noGrp="1"/>
          </p:cNvSpPr>
          <p:nvPr>
            <p:ph sz="quarter" idx="1"/>
          </p:nvPr>
        </p:nvSpPr>
        <p:spPr>
          <a:xfrm>
            <a:off x="533400" y="2057400"/>
            <a:ext cx="3749040" cy="30480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sz="1800" dirty="0" smtClean="0">
                <a:latin typeface="Arial" pitchFamily="34" charset="0"/>
                <a:cs typeface="Arial" pitchFamily="34" charset="0"/>
              </a:rPr>
              <a:t>The application architecture is a structure that specified on the basis of business requirements.</a:t>
            </a:r>
          </a:p>
          <a:p>
            <a:r>
              <a:rPr lang="en-US" sz="1800" dirty="0" smtClean="0">
                <a:latin typeface="Arial" pitchFamily="34" charset="0"/>
                <a:cs typeface="Arial" pitchFamily="34" charset="0"/>
              </a:rPr>
              <a:t>This involves defining the interaction between application packages, databases, and middleware systems in terms of functional coverage. </a:t>
            </a:r>
          </a:p>
          <a:p>
            <a:r>
              <a:rPr lang="en-US" sz="1800" dirty="0" smtClean="0">
                <a:latin typeface="Arial" pitchFamily="34" charset="0"/>
                <a:cs typeface="Arial" pitchFamily="34" charset="0"/>
              </a:rPr>
              <a:t>This helps identify any integration problems or gaps in functional coverage.</a:t>
            </a:r>
            <a:endParaRPr lang="en-US" sz="1800" dirty="0">
              <a:latin typeface="Arial" pitchFamily="34" charset="0"/>
              <a:cs typeface="Arial" pitchFamily="34" charset="0"/>
            </a:endParaRPr>
          </a:p>
        </p:txBody>
      </p:sp>
      <p:pic>
        <p:nvPicPr>
          <p:cNvPr id="1026" name="Picture 2" descr="C:\Users\IVA\Pictures\MOBILE TESTING\VisionMobile-Mobile-App-Analytics1[1].jpg"/>
          <p:cNvPicPr>
            <a:picLocks noGrp="1" noChangeAspect="1" noChangeArrowheads="1"/>
          </p:cNvPicPr>
          <p:nvPr>
            <p:ph sz="quarter" idx="2"/>
          </p:nvPr>
        </p:nvPicPr>
        <p:blipFill>
          <a:blip r:embed="rId2" cstate="print"/>
          <a:srcRect/>
          <a:stretch>
            <a:fillRect/>
          </a:stretch>
        </p:blipFill>
        <p:spPr bwMode="auto">
          <a:xfrm>
            <a:off x="4724400" y="1768476"/>
            <a:ext cx="3886200" cy="38862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a:xfrm>
            <a:off x="4724400" y="1828800"/>
            <a:ext cx="4038600" cy="3624072"/>
          </a:xfrm>
        </p:spPr>
        <p:style>
          <a:lnRef idx="1">
            <a:schemeClr val="accent1"/>
          </a:lnRef>
          <a:fillRef idx="2">
            <a:schemeClr val="accent1"/>
          </a:fillRef>
          <a:effectRef idx="1">
            <a:schemeClr val="accent1"/>
          </a:effectRef>
          <a:fontRef idx="minor">
            <a:schemeClr val="dk1"/>
          </a:fontRef>
        </p:style>
        <p:txBody>
          <a:bodyPr>
            <a:normAutofit/>
          </a:bodyPr>
          <a:lstStyle/>
          <a:p>
            <a:pPr marL="566928" indent="-457200">
              <a:buNone/>
            </a:pPr>
            <a:r>
              <a:rPr lang="en-US" sz="2400" dirty="0" smtClean="0">
                <a:latin typeface="Arial" pitchFamily="34" charset="0"/>
                <a:cs typeface="Arial" pitchFamily="34" charset="0"/>
              </a:rPr>
              <a:t>1. </a:t>
            </a:r>
            <a:r>
              <a:rPr lang="en-US" sz="2400" dirty="0" smtClean="0">
                <a:solidFill>
                  <a:srgbClr val="C00000"/>
                </a:solidFill>
                <a:latin typeface="Arial" pitchFamily="34" charset="0"/>
                <a:cs typeface="Arial" pitchFamily="34" charset="0"/>
              </a:rPr>
              <a:t>Section 2:</a:t>
            </a:r>
            <a:endParaRPr lang="en-US" sz="2200" dirty="0" smtClean="0">
              <a:latin typeface="Arial" pitchFamily="34" charset="0"/>
              <a:cs typeface="Arial" pitchFamily="34" charset="0"/>
            </a:endParaRPr>
          </a:p>
          <a:p>
            <a:pPr marL="566928" indent="-457200">
              <a:buFont typeface="Wingdings" pitchFamily="2" charset="2"/>
              <a:buChar char="ü"/>
            </a:pPr>
            <a:r>
              <a:rPr lang="en-US" sz="2400" dirty="0" smtClean="0">
                <a:solidFill>
                  <a:srgbClr val="002060"/>
                </a:solidFill>
                <a:latin typeface="Arial" pitchFamily="34" charset="0"/>
                <a:cs typeface="Arial" pitchFamily="34" charset="0"/>
              </a:rPr>
              <a:t>Feedback Question   </a:t>
            </a:r>
            <a:r>
              <a:rPr lang="en-US" sz="2400" dirty="0" smtClean="0">
                <a:latin typeface="Arial" pitchFamily="34" charset="0"/>
                <a:cs typeface="Arial" pitchFamily="34" charset="0"/>
              </a:rPr>
              <a:t>from  Lesson Part 1</a:t>
            </a:r>
          </a:p>
          <a:p>
            <a:pPr marL="566928" indent="-457200">
              <a:buFont typeface="Wingdings" pitchFamily="2" charset="2"/>
              <a:buChar char="ü"/>
            </a:pPr>
            <a:r>
              <a:rPr lang="en-US" sz="2400" dirty="0" smtClean="0">
                <a:solidFill>
                  <a:srgbClr val="002060"/>
                </a:solidFill>
                <a:latin typeface="Arial" pitchFamily="34" charset="0"/>
                <a:cs typeface="Arial" pitchFamily="34" charset="0"/>
              </a:rPr>
              <a:t>Mobile World Literacy </a:t>
            </a:r>
            <a:r>
              <a:rPr lang="en-US" sz="2400" dirty="0" smtClean="0">
                <a:latin typeface="Arial" pitchFamily="34" charset="0"/>
                <a:cs typeface="Arial" pitchFamily="34" charset="0"/>
              </a:rPr>
              <a:t>– 8 questions    </a:t>
            </a:r>
          </a:p>
          <a:p>
            <a:pPr marL="566928" indent="-457200">
              <a:buNone/>
            </a:pPr>
            <a:r>
              <a:rPr lang="en-US" sz="2400" dirty="0" smtClean="0">
                <a:latin typeface="Arial" pitchFamily="34" charset="0"/>
                <a:cs typeface="Arial" pitchFamily="34" charset="0"/>
              </a:rPr>
              <a:t>2. </a:t>
            </a:r>
            <a:r>
              <a:rPr lang="en-US" sz="2400" dirty="0" smtClean="0">
                <a:solidFill>
                  <a:srgbClr val="C00000"/>
                </a:solidFill>
                <a:latin typeface="Arial" pitchFamily="34" charset="0"/>
                <a:cs typeface="Arial" pitchFamily="34" charset="0"/>
              </a:rPr>
              <a:t>Section 3:</a:t>
            </a:r>
            <a:r>
              <a:rPr lang="en-US" sz="2200" dirty="0" smtClean="0">
                <a:solidFill>
                  <a:srgbClr val="C00000"/>
                </a:solidFill>
                <a:latin typeface="Arial" pitchFamily="34" charset="0"/>
                <a:cs typeface="Arial" pitchFamily="34" charset="0"/>
              </a:rPr>
              <a:t> </a:t>
            </a:r>
            <a:r>
              <a:rPr lang="en-US" sz="2400" dirty="0" smtClean="0">
                <a:latin typeface="Arial" pitchFamily="34" charset="0"/>
                <a:cs typeface="Arial" pitchFamily="34" charset="0"/>
              </a:rPr>
              <a:t>How well you know Mobile Devices – </a:t>
            </a:r>
          </a:p>
          <a:p>
            <a:pPr marL="566928" indent="-457200">
              <a:buNone/>
            </a:pPr>
            <a:r>
              <a:rPr lang="en-US" sz="2400" dirty="0" smtClean="0">
                <a:latin typeface="Arial" pitchFamily="34" charset="0"/>
                <a:cs typeface="Arial" pitchFamily="34" charset="0"/>
              </a:rPr>
              <a:t>	</a:t>
            </a:r>
            <a:r>
              <a:rPr lang="en-US" sz="2400" dirty="0" smtClean="0">
                <a:latin typeface="Arial" pitchFamily="34" charset="0"/>
                <a:cs typeface="Arial" pitchFamily="34" charset="0"/>
              </a:rPr>
              <a:t>13 </a:t>
            </a:r>
            <a:r>
              <a:rPr lang="en-US" sz="2400" dirty="0" smtClean="0">
                <a:latin typeface="Arial" pitchFamily="34" charset="0"/>
                <a:cs typeface="Arial" pitchFamily="34" charset="0"/>
              </a:rPr>
              <a:t>questions</a:t>
            </a:r>
          </a:p>
          <a:p>
            <a:endParaRPr lang="en-US" sz="2400" dirty="0">
              <a:latin typeface="Arial" pitchFamily="34" charset="0"/>
              <a:cs typeface="Arial" pitchFamily="34" charset="0"/>
            </a:endParaRPr>
          </a:p>
        </p:txBody>
      </p:sp>
      <p:sp>
        <p:nvSpPr>
          <p:cNvPr id="3" name="Footer Placeholder 2"/>
          <p:cNvSpPr>
            <a:spLocks noGrp="1"/>
          </p:cNvSpPr>
          <p:nvPr>
            <p:ph type="ftr" sz="quarter" idx="11"/>
          </p:nvPr>
        </p:nvSpPr>
        <p:spPr>
          <a:xfrm>
            <a:off x="5715000" y="6407944"/>
            <a:ext cx="34290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3</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100" b="1" dirty="0" smtClean="0">
                <a:solidFill>
                  <a:srgbClr val="002060"/>
                </a:solidFill>
                <a:latin typeface="Arial" pitchFamily="34" charset="0"/>
                <a:cs typeface="Arial" pitchFamily="34" charset="0"/>
              </a:rPr>
              <a:t>Learning Objective Today: cover </a:t>
            </a:r>
            <a:r>
              <a:rPr lang="en-US" sz="3100" b="1" dirty="0" smtClean="0">
                <a:solidFill>
                  <a:srgbClr val="002060"/>
                </a:solidFill>
                <a:latin typeface="Arial" pitchFamily="34" charset="0"/>
                <a:cs typeface="Arial" pitchFamily="34" charset="0"/>
              </a:rPr>
              <a:t>22 </a:t>
            </a:r>
            <a:r>
              <a:rPr lang="en-US" sz="3100" b="1" dirty="0" smtClean="0">
                <a:solidFill>
                  <a:srgbClr val="002060"/>
                </a:solidFill>
                <a:latin typeface="Arial" pitchFamily="34" charset="0"/>
                <a:cs typeface="Arial" pitchFamily="34" charset="0"/>
              </a:rPr>
              <a:t>questions</a:t>
            </a:r>
            <a:endParaRPr lang="en-US" b="1" dirty="0">
              <a:solidFill>
                <a:srgbClr val="002060"/>
              </a:solidFill>
            </a:endParaRPr>
          </a:p>
        </p:txBody>
      </p:sp>
      <p:pic>
        <p:nvPicPr>
          <p:cNvPr id="95233" name="Picture 1" descr="C:\Users\IVA\Pictures\LOGOS\6fe16645-7880-4ff4-bc96-b48d34e3a856[1].jpg"/>
          <p:cNvPicPr>
            <a:picLocks noChangeAspect="1" noChangeArrowheads="1"/>
          </p:cNvPicPr>
          <p:nvPr/>
        </p:nvPicPr>
        <p:blipFill>
          <a:blip r:embed="rId2" cstate="print"/>
          <a:srcRect/>
          <a:stretch>
            <a:fillRect/>
          </a:stretch>
        </p:blipFill>
        <p:spPr bwMode="auto">
          <a:xfrm>
            <a:off x="228600" y="2133600"/>
            <a:ext cx="4165600" cy="31242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b="1" dirty="0" smtClean="0">
                <a:solidFill>
                  <a:srgbClr val="FF0000"/>
                </a:solidFill>
                <a:latin typeface="Arial" pitchFamily="34" charset="0"/>
                <a:cs typeface="Arial" pitchFamily="34" charset="0"/>
              </a:rPr>
              <a:t>9. What is application structure?		</a:t>
            </a:r>
            <a:r>
              <a:rPr lang="en-US" sz="2400" b="1" dirty="0" smtClean="0">
                <a:solidFill>
                  <a:srgbClr val="FF0000"/>
                </a:solidFill>
                <a:latin typeface="Arial" pitchFamily="34" charset="0"/>
                <a:cs typeface="Arial" pitchFamily="34" charset="0"/>
              </a:rPr>
              <a:t>2</a:t>
            </a:r>
            <a:endParaRPr lang="en-US" sz="2400" b="1" dirty="0">
              <a:solidFill>
                <a:srgbClr val="FF0000"/>
              </a:solidFill>
            </a:endParaRPr>
          </a:p>
        </p:txBody>
      </p:sp>
      <p:sp>
        <p:nvSpPr>
          <p:cNvPr id="3" name="Footer Placeholder 2"/>
          <p:cNvSpPr>
            <a:spLocks noGrp="1"/>
          </p:cNvSpPr>
          <p:nvPr>
            <p:ph type="ftr" sz="quarter" idx="11"/>
          </p:nvPr>
        </p:nvSpPr>
        <p:spPr>
          <a:xfrm>
            <a:off x="5562600" y="6324600"/>
            <a:ext cx="3429000" cy="304800"/>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a:xfrm>
            <a:off x="146304" y="6324600"/>
            <a:ext cx="539496" cy="342900"/>
          </a:xfrm>
        </p:spPr>
        <p:txBody>
          <a:bodyPr/>
          <a:lstStyle/>
          <a:p>
            <a:fld id="{B6F15528-21DE-4FAA-801E-634DDDAF4B2B}" type="slidenum">
              <a:rPr lang="en-US" smtClean="0"/>
              <a:pPr/>
              <a:t>30</a:t>
            </a:fld>
            <a:endParaRPr lang="en-US" dirty="0"/>
          </a:p>
        </p:txBody>
      </p:sp>
      <p:sp>
        <p:nvSpPr>
          <p:cNvPr id="5" name="Content Placeholder 4"/>
          <p:cNvSpPr>
            <a:spLocks noGrp="1"/>
          </p:cNvSpPr>
          <p:nvPr>
            <p:ph sz="quarter" idx="1"/>
          </p:nvPr>
        </p:nvSpPr>
        <p:spPr>
          <a:xfrm>
            <a:off x="228600" y="1219200"/>
            <a:ext cx="3886200" cy="5029200"/>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endParaRPr lang="en-US" sz="2500" b="1" dirty="0" smtClean="0">
              <a:latin typeface="Arial" pitchFamily="34" charset="0"/>
              <a:cs typeface="Arial" pitchFamily="34" charset="0"/>
            </a:endParaRPr>
          </a:p>
          <a:p>
            <a:r>
              <a:rPr lang="en-US" sz="2500" b="1" dirty="0" smtClean="0">
                <a:latin typeface="Arial" pitchFamily="34" charset="0"/>
                <a:cs typeface="Arial" pitchFamily="34" charset="0"/>
              </a:rPr>
              <a:t>Presentation Layer:</a:t>
            </a:r>
            <a:r>
              <a:rPr lang="en-US" sz="2500" dirty="0" smtClean="0">
                <a:latin typeface="Arial" pitchFamily="34" charset="0"/>
                <a:cs typeface="Arial" pitchFamily="34" charset="0"/>
              </a:rPr>
              <a:t> The presentation layer contains components needed to interact with the user of the application. Examples of such components are web pages, rich-client forms, user interaction process components etc. </a:t>
            </a:r>
          </a:p>
          <a:p>
            <a:r>
              <a:rPr lang="en-US" sz="2500" b="1" dirty="0" smtClean="0">
                <a:latin typeface="Arial" pitchFamily="34" charset="0"/>
                <a:cs typeface="Arial" pitchFamily="34" charset="0"/>
              </a:rPr>
              <a:t>Business Layer:</a:t>
            </a:r>
            <a:r>
              <a:rPr lang="en-US" sz="2500" dirty="0" smtClean="0">
                <a:latin typeface="Arial" pitchFamily="34" charset="0"/>
                <a:cs typeface="Arial" pitchFamily="34" charset="0"/>
              </a:rPr>
              <a:t> The business layer encapsulates the core business functionality of the application. </a:t>
            </a:r>
          </a:p>
          <a:p>
            <a:r>
              <a:rPr lang="en-US" sz="2500" dirty="0" smtClean="0">
                <a:latin typeface="Arial" pitchFamily="34" charset="0"/>
                <a:cs typeface="Arial" pitchFamily="34" charset="0"/>
              </a:rPr>
              <a:t>Simple business functions can be implemented using stateless components.</a:t>
            </a:r>
          </a:p>
          <a:p>
            <a:r>
              <a:rPr lang="en-US" sz="2500" dirty="0" smtClean="0">
                <a:latin typeface="Arial" pitchFamily="34" charset="0"/>
                <a:cs typeface="Arial" pitchFamily="34" charset="0"/>
              </a:rPr>
              <a:t>Complex, long-running transactions can be implemented using state-full workflows. </a:t>
            </a:r>
          </a:p>
          <a:p>
            <a:r>
              <a:rPr lang="en-US" sz="2500" dirty="0" smtClean="0">
                <a:latin typeface="Arial" pitchFamily="34" charset="0"/>
                <a:cs typeface="Arial" pitchFamily="34" charset="0"/>
              </a:rPr>
              <a:t>The business components are generally front-ended by a service interface that acts as a facade to hide the complexity of the business logic. This is commonly known as Service-Oriented Architecture (SOA). </a:t>
            </a:r>
          </a:p>
          <a:p>
            <a:endParaRPr lang="en-US" dirty="0"/>
          </a:p>
        </p:txBody>
      </p:sp>
      <p:graphicFrame>
        <p:nvGraphicFramePr>
          <p:cNvPr id="8" name="Diagram 7"/>
          <p:cNvGraphicFramePr/>
          <p:nvPr/>
        </p:nvGraphicFramePr>
        <p:xfrm>
          <a:off x="4038600" y="1219200"/>
          <a:ext cx="487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lowchart: Alternate Process 8"/>
          <p:cNvSpPr/>
          <p:nvPr/>
        </p:nvSpPr>
        <p:spPr>
          <a:xfrm>
            <a:off x="4191000" y="1295400"/>
            <a:ext cx="1905000" cy="3048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latin typeface="Arial" pitchFamily="34" charset="0"/>
                <a:cs typeface="Arial" pitchFamily="34" charset="0"/>
              </a:rPr>
              <a:t>Presentation Layer</a:t>
            </a:r>
            <a:endParaRPr lang="en-US" sz="1400" b="1" dirty="0">
              <a:latin typeface="Arial" pitchFamily="34" charset="0"/>
              <a:cs typeface="Arial" pitchFamily="34" charset="0"/>
            </a:endParaRPr>
          </a:p>
        </p:txBody>
      </p:sp>
      <p:sp>
        <p:nvSpPr>
          <p:cNvPr id="10" name="Flowchart: Alternate Process 9"/>
          <p:cNvSpPr/>
          <p:nvPr/>
        </p:nvSpPr>
        <p:spPr>
          <a:xfrm>
            <a:off x="4267200" y="2209800"/>
            <a:ext cx="1676400" cy="3048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latin typeface="Arial" pitchFamily="34" charset="0"/>
                <a:cs typeface="Arial" pitchFamily="34" charset="0"/>
              </a:rPr>
              <a:t>Business Layer</a:t>
            </a:r>
            <a:endParaRPr lang="en-US" sz="1400" b="1" dirty="0">
              <a:latin typeface="Arial" pitchFamily="34" charset="0"/>
              <a:cs typeface="Arial" pitchFamily="34" charset="0"/>
            </a:endParaRPr>
          </a:p>
        </p:txBody>
      </p:sp>
      <p:sp>
        <p:nvSpPr>
          <p:cNvPr id="11" name="Flowchart: Alternate Process 10"/>
          <p:cNvSpPr/>
          <p:nvPr/>
        </p:nvSpPr>
        <p:spPr>
          <a:xfrm>
            <a:off x="4191000" y="3200400"/>
            <a:ext cx="1676400" cy="3048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latin typeface="Arial" pitchFamily="34" charset="0"/>
                <a:cs typeface="Arial" pitchFamily="34" charset="0"/>
              </a:rPr>
              <a:t>Data Access Layer</a:t>
            </a:r>
            <a:endParaRPr lang="en-US" sz="1200" b="1" dirty="0">
              <a:latin typeface="Arial" pitchFamily="34" charset="0"/>
              <a:cs typeface="Arial" pitchFamily="34" charset="0"/>
            </a:endParaRPr>
          </a:p>
        </p:txBody>
      </p:sp>
      <p:sp>
        <p:nvSpPr>
          <p:cNvPr id="12" name="Flowchart: Alternate Process 11"/>
          <p:cNvSpPr/>
          <p:nvPr/>
        </p:nvSpPr>
        <p:spPr>
          <a:xfrm>
            <a:off x="4267200" y="4191000"/>
            <a:ext cx="1600200" cy="3048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latin typeface="Arial" pitchFamily="34" charset="0"/>
                <a:cs typeface="Arial" pitchFamily="34" charset="0"/>
              </a:rPr>
              <a:t>Data Stores</a:t>
            </a:r>
            <a:endParaRPr lang="en-US" sz="1400" b="1" dirty="0">
              <a:latin typeface="Arial" pitchFamily="34" charset="0"/>
              <a:cs typeface="Arial" pitchFamily="34" charset="0"/>
            </a:endParaRPr>
          </a:p>
        </p:txBody>
      </p:sp>
      <p:sp>
        <p:nvSpPr>
          <p:cNvPr id="14" name="Flowchart: Alternate Process 13"/>
          <p:cNvSpPr/>
          <p:nvPr/>
        </p:nvSpPr>
        <p:spPr>
          <a:xfrm>
            <a:off x="4800600" y="5334000"/>
            <a:ext cx="2362200" cy="4572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latin typeface="Arial" pitchFamily="34" charset="0"/>
                <a:cs typeface="Arial" pitchFamily="34" charset="0"/>
              </a:rPr>
              <a:t>Mobile Support Infrastructure</a:t>
            </a:r>
            <a:endParaRPr lang="en-US" sz="1400" b="1" dirty="0">
              <a:latin typeface="Arial" pitchFamily="34" charset="0"/>
              <a:cs typeface="Arial" pitchFamily="34" charset="0"/>
            </a:endParaRPr>
          </a:p>
        </p:txBody>
      </p:sp>
      <p:sp>
        <p:nvSpPr>
          <p:cNvPr id="15" name="Rectangle 14"/>
          <p:cNvSpPr/>
          <p:nvPr/>
        </p:nvSpPr>
        <p:spPr>
          <a:xfrm>
            <a:off x="1066800" y="6324600"/>
            <a:ext cx="38100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http://en.wikipedia.org/wiki/Application_architecture</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b="1" dirty="0" smtClean="0">
                <a:solidFill>
                  <a:srgbClr val="FF0000"/>
                </a:solidFill>
                <a:latin typeface="Arial" pitchFamily="34" charset="0"/>
                <a:cs typeface="Arial" pitchFamily="34" charset="0"/>
              </a:rPr>
              <a:t>What is application structure?		</a:t>
            </a:r>
            <a:r>
              <a:rPr lang="en-US" sz="2400" b="1" dirty="0" smtClean="0">
                <a:solidFill>
                  <a:srgbClr val="FF0000"/>
                </a:solidFill>
                <a:latin typeface="Arial" pitchFamily="34" charset="0"/>
                <a:cs typeface="Arial" pitchFamily="34" charset="0"/>
              </a:rPr>
              <a:t>3</a:t>
            </a:r>
            <a:endParaRPr lang="en-US" sz="2400" b="1" dirty="0">
              <a:solidFill>
                <a:srgbClr val="FF0000"/>
              </a:solidFill>
            </a:endParaRPr>
          </a:p>
        </p:txBody>
      </p:sp>
      <p:sp>
        <p:nvSpPr>
          <p:cNvPr id="3" name="Footer Placeholder 2"/>
          <p:cNvSpPr>
            <a:spLocks noGrp="1"/>
          </p:cNvSpPr>
          <p:nvPr>
            <p:ph type="ftr" sz="quarter" idx="11"/>
          </p:nvPr>
        </p:nvSpPr>
        <p:spPr>
          <a:xfrm>
            <a:off x="5562600" y="6324600"/>
            <a:ext cx="3429000" cy="304800"/>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a:xfrm>
            <a:off x="146304" y="6324600"/>
            <a:ext cx="539496" cy="342900"/>
          </a:xfrm>
        </p:spPr>
        <p:txBody>
          <a:bodyPr/>
          <a:lstStyle/>
          <a:p>
            <a:fld id="{B6F15528-21DE-4FAA-801E-634DDDAF4B2B}" type="slidenum">
              <a:rPr lang="en-US" smtClean="0"/>
              <a:pPr/>
              <a:t>31</a:t>
            </a:fld>
            <a:endParaRPr lang="en-US" dirty="0"/>
          </a:p>
        </p:txBody>
      </p:sp>
      <p:graphicFrame>
        <p:nvGraphicFramePr>
          <p:cNvPr id="8" name="Diagram 7"/>
          <p:cNvGraphicFramePr/>
          <p:nvPr/>
        </p:nvGraphicFramePr>
        <p:xfrm>
          <a:off x="4038600" y="1219200"/>
          <a:ext cx="4876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Flowchart: Alternate Process 8"/>
          <p:cNvSpPr/>
          <p:nvPr/>
        </p:nvSpPr>
        <p:spPr>
          <a:xfrm>
            <a:off x="4191000" y="1295400"/>
            <a:ext cx="1905000" cy="3048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latin typeface="Arial" pitchFamily="34" charset="0"/>
                <a:cs typeface="Arial" pitchFamily="34" charset="0"/>
              </a:rPr>
              <a:t>Presentation Layer</a:t>
            </a:r>
            <a:endParaRPr lang="en-US" sz="1400" b="1" dirty="0">
              <a:latin typeface="Arial" pitchFamily="34" charset="0"/>
              <a:cs typeface="Arial" pitchFamily="34" charset="0"/>
            </a:endParaRPr>
          </a:p>
        </p:txBody>
      </p:sp>
      <p:sp>
        <p:nvSpPr>
          <p:cNvPr id="10" name="Flowchart: Alternate Process 9"/>
          <p:cNvSpPr/>
          <p:nvPr/>
        </p:nvSpPr>
        <p:spPr>
          <a:xfrm>
            <a:off x="4267200" y="2209800"/>
            <a:ext cx="1676400" cy="3048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latin typeface="Arial" pitchFamily="34" charset="0"/>
                <a:cs typeface="Arial" pitchFamily="34" charset="0"/>
              </a:rPr>
              <a:t>Business Layer</a:t>
            </a:r>
            <a:endParaRPr lang="en-US" sz="1400" b="1" dirty="0">
              <a:latin typeface="Arial" pitchFamily="34" charset="0"/>
              <a:cs typeface="Arial" pitchFamily="34" charset="0"/>
            </a:endParaRPr>
          </a:p>
        </p:txBody>
      </p:sp>
      <p:sp>
        <p:nvSpPr>
          <p:cNvPr id="11" name="Flowchart: Alternate Process 10"/>
          <p:cNvSpPr/>
          <p:nvPr/>
        </p:nvSpPr>
        <p:spPr>
          <a:xfrm>
            <a:off x="4191000" y="3200400"/>
            <a:ext cx="1676400" cy="3048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200" b="1" dirty="0" smtClean="0">
                <a:latin typeface="Arial" pitchFamily="34" charset="0"/>
                <a:cs typeface="Arial" pitchFamily="34" charset="0"/>
              </a:rPr>
              <a:t>Data Access Layer</a:t>
            </a:r>
            <a:endParaRPr lang="en-US" sz="1200" b="1" dirty="0">
              <a:latin typeface="Arial" pitchFamily="34" charset="0"/>
              <a:cs typeface="Arial" pitchFamily="34" charset="0"/>
            </a:endParaRPr>
          </a:p>
        </p:txBody>
      </p:sp>
      <p:sp>
        <p:nvSpPr>
          <p:cNvPr id="12" name="Flowchart: Alternate Process 11"/>
          <p:cNvSpPr/>
          <p:nvPr/>
        </p:nvSpPr>
        <p:spPr>
          <a:xfrm>
            <a:off x="4267200" y="4191000"/>
            <a:ext cx="1600200" cy="3048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latin typeface="Arial" pitchFamily="34" charset="0"/>
                <a:cs typeface="Arial" pitchFamily="34" charset="0"/>
              </a:rPr>
              <a:t>Data Stores</a:t>
            </a:r>
            <a:endParaRPr lang="en-US" sz="1400" b="1" dirty="0">
              <a:latin typeface="Arial" pitchFamily="34" charset="0"/>
              <a:cs typeface="Arial" pitchFamily="34" charset="0"/>
            </a:endParaRPr>
          </a:p>
        </p:txBody>
      </p:sp>
      <p:sp>
        <p:nvSpPr>
          <p:cNvPr id="14" name="Flowchart: Alternate Process 13"/>
          <p:cNvSpPr/>
          <p:nvPr/>
        </p:nvSpPr>
        <p:spPr>
          <a:xfrm>
            <a:off x="4800600" y="5334000"/>
            <a:ext cx="2362200" cy="457200"/>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latin typeface="Arial" pitchFamily="34" charset="0"/>
                <a:cs typeface="Arial" pitchFamily="34" charset="0"/>
              </a:rPr>
              <a:t>Mobile Support Infrastructure</a:t>
            </a:r>
            <a:endParaRPr lang="en-US" sz="1400" b="1" dirty="0">
              <a:latin typeface="Arial" pitchFamily="34" charset="0"/>
              <a:cs typeface="Arial" pitchFamily="34" charset="0"/>
            </a:endParaRPr>
          </a:p>
        </p:txBody>
      </p:sp>
      <p:sp>
        <p:nvSpPr>
          <p:cNvPr id="15" name="Content Placeholder 4"/>
          <p:cNvSpPr>
            <a:spLocks noGrp="1"/>
          </p:cNvSpPr>
          <p:nvPr>
            <p:ph sz="quarter" idx="1"/>
          </p:nvPr>
        </p:nvSpPr>
        <p:spPr>
          <a:xfrm>
            <a:off x="304800" y="1143000"/>
            <a:ext cx="3749040" cy="5105400"/>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r>
              <a:rPr lang="en-US" sz="2500" b="1" dirty="0" smtClean="0">
                <a:latin typeface="Arial" pitchFamily="34" charset="0"/>
                <a:cs typeface="Arial" pitchFamily="34" charset="0"/>
              </a:rPr>
              <a:t>Data Access Layer:</a:t>
            </a:r>
            <a:r>
              <a:rPr lang="en-US" sz="2500" dirty="0" smtClean="0">
                <a:latin typeface="Arial" pitchFamily="34" charset="0"/>
                <a:cs typeface="Arial" pitchFamily="34" charset="0"/>
              </a:rPr>
              <a:t> The data access layer provides a simple API for accessing and manipulating data. </a:t>
            </a:r>
          </a:p>
          <a:p>
            <a:r>
              <a:rPr lang="en-US" sz="2500" dirty="0" smtClean="0">
                <a:latin typeface="Arial" pitchFamily="34" charset="0"/>
                <a:cs typeface="Arial" pitchFamily="34" charset="0"/>
              </a:rPr>
              <a:t>The components in this layer abstract the semantics of the underlying data access technology; thus allowing the business layer to focus on business logic. </a:t>
            </a:r>
          </a:p>
          <a:p>
            <a:r>
              <a:rPr lang="en-US" sz="2500" dirty="0" smtClean="0">
                <a:latin typeface="Arial" pitchFamily="34" charset="0"/>
                <a:cs typeface="Arial" pitchFamily="34" charset="0"/>
              </a:rPr>
              <a:t>Each component typically provides methods to perform Create, Read, Update, and Delete (CRUD) operations for a specific business entity. </a:t>
            </a:r>
          </a:p>
          <a:p>
            <a:r>
              <a:rPr lang="en-US" sz="2500" b="1" dirty="0" smtClean="0">
                <a:latin typeface="Arial" pitchFamily="34" charset="0"/>
                <a:cs typeface="Arial" pitchFamily="34" charset="0"/>
              </a:rPr>
              <a:t>Data Stores:</a:t>
            </a:r>
            <a:r>
              <a:rPr lang="en-US" sz="2500" dirty="0" smtClean="0">
                <a:latin typeface="Arial" pitchFamily="34" charset="0"/>
                <a:cs typeface="Arial" pitchFamily="34" charset="0"/>
              </a:rPr>
              <a:t> Enterprise applications store their data in one or more data stores. Databases and file systems are two very common types of data stores</a:t>
            </a:r>
          </a:p>
          <a:p>
            <a:endParaRPr lang="en-US" dirty="0"/>
          </a:p>
        </p:txBody>
      </p:sp>
      <p:sp>
        <p:nvSpPr>
          <p:cNvPr id="16" name="Rectangle 15"/>
          <p:cNvSpPr/>
          <p:nvPr/>
        </p:nvSpPr>
        <p:spPr>
          <a:xfrm>
            <a:off x="838200" y="6324600"/>
            <a:ext cx="41148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http://msdn.microsoft.com/en-us/library/ee658108.aspx</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867400" y="6407944"/>
            <a:ext cx="35052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bg2">
                    <a:lumMod val="25000"/>
                  </a:schemeClr>
                </a:solidFill>
              </a:rPr>
              <a:pPr/>
              <a:t>32</a:t>
            </a:fld>
            <a:endParaRPr lang="en-US" dirty="0">
              <a:solidFill>
                <a:schemeClr val="bg2">
                  <a:lumMod val="25000"/>
                </a:schemeClr>
              </a:solidFill>
            </a:endParaRPr>
          </a:p>
        </p:txBody>
      </p:sp>
      <p:sp>
        <p:nvSpPr>
          <p:cNvPr id="7" name="Title 6"/>
          <p:cNvSpPr>
            <a:spLocks noGrp="1"/>
          </p:cNvSpPr>
          <p:nvPr>
            <p:ph type="title"/>
          </p:nvPr>
        </p:nvSpPr>
        <p:spPr>
          <a:xfrm>
            <a:off x="457200" y="274638"/>
            <a:ext cx="8229600" cy="7921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b="1" dirty="0" smtClean="0">
                <a:latin typeface="Arial" pitchFamily="34" charset="0"/>
                <a:cs typeface="Arial" pitchFamily="34" charset="0"/>
              </a:rPr>
              <a:t>How well you know Mobile Devices</a:t>
            </a:r>
            <a:endParaRPr lang="en-US" sz="3600" b="1" dirty="0"/>
          </a:p>
        </p:txBody>
      </p:sp>
      <p:pic>
        <p:nvPicPr>
          <p:cNvPr id="115715" name="Picture 3" descr="C:\Users\IVA\Pictures\LOGOS\Mobile-Ecosystems-Web[1].jpg"/>
          <p:cNvPicPr>
            <a:picLocks noGrp="1" noChangeAspect="1" noChangeArrowheads="1"/>
          </p:cNvPicPr>
          <p:nvPr>
            <p:ph idx="1"/>
          </p:nvPr>
        </p:nvPicPr>
        <p:blipFill>
          <a:blip r:embed="rId2" cstate="print"/>
          <a:srcRect/>
          <a:stretch>
            <a:fillRect/>
          </a:stretch>
        </p:blipFill>
        <p:spPr bwMode="auto">
          <a:xfrm>
            <a:off x="1981200" y="1447800"/>
            <a:ext cx="4929981" cy="4701381"/>
          </a:xfrm>
          <a:prstGeom prst="rect">
            <a:avLst/>
          </a:prstGeom>
          <a:noFill/>
        </p:spPr>
      </p:pic>
      <p:sp>
        <p:nvSpPr>
          <p:cNvPr id="6" name="Rounded Rectangle 5"/>
          <p:cNvSpPr/>
          <p:nvPr/>
        </p:nvSpPr>
        <p:spPr>
          <a:xfrm>
            <a:off x="304800" y="1295400"/>
            <a:ext cx="2362200" cy="533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Arial" pitchFamily="34" charset="0"/>
                <a:cs typeface="Arial" pitchFamily="34" charset="0"/>
              </a:rPr>
              <a:t>Section 3</a:t>
            </a:r>
            <a:endParaRPr lang="en-US" sz="32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4154328" cy="365125"/>
          </a:xfrm>
        </p:spPr>
        <p:txBody>
          <a:bodyPr/>
          <a:lstStyle/>
          <a:p>
            <a:r>
              <a:rPr lang="en-US" dirty="0" smtClean="0">
                <a:solidFill>
                  <a:schemeClr val="bg2">
                    <a:lumMod val="25000"/>
                  </a:schemeClr>
                </a:solidFill>
              </a:rPr>
              <a:t>Copyright </a:t>
            </a:r>
            <a:r>
              <a:rPr lang="en-US" dirty="0" err="1" smtClean="0">
                <a:solidFill>
                  <a:schemeClr val="bg2">
                    <a:lumMod val="25000"/>
                  </a:schemeClr>
                </a:solidFill>
              </a:rPr>
              <a:t>Portnov</a:t>
            </a:r>
            <a:r>
              <a:rPr lang="en-US" dirty="0" smtClean="0">
                <a:solidFill>
                  <a:schemeClr val="bg2">
                    <a:lumMod val="25000"/>
                  </a:schemeClr>
                </a:solidFill>
              </a:rPr>
              <a:t> Computer School 2012</a:t>
            </a:r>
            <a:endParaRPr lang="en-US" dirty="0">
              <a:solidFill>
                <a:schemeClr val="bg2">
                  <a:lumMod val="2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33</a:t>
            </a:fld>
            <a:endParaRPr lang="en-US" dirty="0">
              <a:solidFill>
                <a:schemeClr val="bg2">
                  <a:lumMod val="25000"/>
                </a:schemeClr>
              </a:solidFill>
            </a:endParaRPr>
          </a:p>
        </p:txBody>
      </p:sp>
      <p:sp>
        <p:nvSpPr>
          <p:cNvPr id="5" name="Title 4"/>
          <p:cNvSpPr>
            <a:spLocks noGrp="1"/>
          </p:cNvSpPr>
          <p:nvPr>
            <p:ph type="title"/>
          </p:nvPr>
        </p:nvSpPr>
        <p:spPr>
          <a:xfrm>
            <a:off x="457200" y="274638"/>
            <a:ext cx="8229600" cy="715962"/>
          </a:xfrm>
        </p:spPr>
        <p:style>
          <a:lnRef idx="3">
            <a:schemeClr val="lt1"/>
          </a:lnRef>
          <a:fillRef idx="1">
            <a:schemeClr val="accent2"/>
          </a:fillRef>
          <a:effectRef idx="1">
            <a:schemeClr val="accent2"/>
          </a:effectRef>
          <a:fontRef idx="minor">
            <a:schemeClr val="lt1"/>
          </a:fontRef>
        </p:style>
        <p:txBody>
          <a:bodyPr>
            <a:normAutofit/>
          </a:bodyPr>
          <a:lstStyle/>
          <a:p>
            <a:r>
              <a:rPr lang="en-US" sz="3600" dirty="0" smtClean="0">
                <a:latin typeface="Arial" pitchFamily="34" charset="0"/>
                <a:cs typeface="Arial" pitchFamily="34" charset="0"/>
              </a:rPr>
              <a:t>List of Interview Questions: Section 3</a:t>
            </a:r>
            <a:endParaRPr lang="en-US" sz="3600" dirty="0">
              <a:latin typeface="Arial" pitchFamily="34" charset="0"/>
              <a:cs typeface="Arial" pitchFamily="34" charset="0"/>
            </a:endParaRPr>
          </a:p>
        </p:txBody>
      </p:sp>
      <p:sp>
        <p:nvSpPr>
          <p:cNvPr id="8" name="Content Placeholder 1"/>
          <p:cNvSpPr>
            <a:spLocks noGrp="1"/>
          </p:cNvSpPr>
          <p:nvPr>
            <p:ph idx="1"/>
          </p:nvPr>
        </p:nvSpPr>
        <p:spPr>
          <a:xfrm>
            <a:off x="381000" y="1219201"/>
            <a:ext cx="8382000" cy="4724400"/>
          </a:xfrm>
        </p:spPr>
        <p:style>
          <a:lnRef idx="1">
            <a:schemeClr val="accent1"/>
          </a:lnRef>
          <a:fillRef idx="2">
            <a:schemeClr val="accent1"/>
          </a:fillRef>
          <a:effectRef idx="1">
            <a:schemeClr val="accent1"/>
          </a:effectRef>
          <a:fontRef idx="minor">
            <a:schemeClr val="dk1"/>
          </a:fontRef>
        </p:style>
        <p:txBody>
          <a:bodyPr>
            <a:normAutofit/>
          </a:bodyPr>
          <a:lstStyle/>
          <a:p>
            <a:pPr marL="624078" indent="-514350">
              <a:buNone/>
            </a:pPr>
            <a:endParaRPr lang="en-US" sz="2000" dirty="0" smtClean="0">
              <a:solidFill>
                <a:srgbClr val="FF0000"/>
              </a:solidFill>
              <a:latin typeface="Arial" pitchFamily="34" charset="0"/>
              <a:cs typeface="Arial" pitchFamily="34" charset="0"/>
            </a:endParaRPr>
          </a:p>
          <a:p>
            <a:pPr marL="624078" indent="-514350">
              <a:buNone/>
            </a:pPr>
            <a:r>
              <a:rPr lang="en-US" sz="2000" dirty="0" smtClean="0">
                <a:latin typeface="Arial" pitchFamily="34" charset="0"/>
                <a:cs typeface="Arial" pitchFamily="34" charset="0"/>
              </a:rPr>
              <a:t>1. What phone do you have right now?</a:t>
            </a:r>
          </a:p>
          <a:p>
            <a:pPr marL="624078" indent="-514350">
              <a:buNone/>
            </a:pPr>
            <a:r>
              <a:rPr lang="en-US" sz="2000" dirty="0" smtClean="0">
                <a:latin typeface="Arial" pitchFamily="34" charset="0"/>
                <a:cs typeface="Arial" pitchFamily="34" charset="0"/>
              </a:rPr>
              <a:t>2. What devices do you use for testing?</a:t>
            </a:r>
          </a:p>
          <a:p>
            <a:pPr marL="624078" indent="-514350">
              <a:buNone/>
            </a:pPr>
            <a:r>
              <a:rPr lang="en-US" sz="2000" dirty="0" smtClean="0">
                <a:latin typeface="Arial" pitchFamily="34" charset="0"/>
                <a:cs typeface="Arial" pitchFamily="34" charset="0"/>
              </a:rPr>
              <a:t>3. What Android devices do you used for Testing?</a:t>
            </a:r>
          </a:p>
          <a:p>
            <a:pPr marL="624078" indent="-514350">
              <a:buNone/>
            </a:pPr>
            <a:r>
              <a:rPr lang="en-US" sz="2000" dirty="0" smtClean="0">
                <a:latin typeface="Arial" pitchFamily="34" charset="0"/>
                <a:cs typeface="Arial" pitchFamily="34" charset="0"/>
              </a:rPr>
              <a:t>4. How familiar you are with Apple devices?</a:t>
            </a:r>
          </a:p>
          <a:p>
            <a:pPr marL="624078" indent="-514350">
              <a:buNone/>
            </a:pPr>
            <a:r>
              <a:rPr lang="en-US" sz="2000" dirty="0" smtClean="0">
                <a:latin typeface="Arial" pitchFamily="34" charset="0"/>
                <a:cs typeface="Arial" pitchFamily="34" charset="0"/>
              </a:rPr>
              <a:t>5.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Do you know how to use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 Do you know how to go through Android?</a:t>
            </a:r>
          </a:p>
          <a:p>
            <a:pPr marL="624078" indent="-514350">
              <a:buNone/>
            </a:pPr>
            <a:r>
              <a:rPr lang="en-US" sz="2000" dirty="0" smtClean="0">
                <a:latin typeface="Arial" pitchFamily="34" charset="0"/>
                <a:cs typeface="Arial" pitchFamily="34" charset="0"/>
              </a:rPr>
              <a:t>6.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Where to find the current version of your Mobile Device?</a:t>
            </a:r>
            <a:endParaRPr lang="en-US" sz="2000" dirty="0" smtClean="0">
              <a:latin typeface="Arial" pitchFamily="34" charset="0"/>
              <a:cs typeface="Arial" pitchFamily="34" charset="0"/>
            </a:endParaRPr>
          </a:p>
          <a:p>
            <a:pPr marL="624078" indent="-514350">
              <a:buNone/>
            </a:pPr>
            <a:r>
              <a:rPr lang="en-US" sz="2000" dirty="0" smtClean="0">
                <a:latin typeface="Arial" pitchFamily="34" charset="0"/>
                <a:cs typeface="Arial" pitchFamily="34" charset="0"/>
              </a:rPr>
              <a:t>7. Tell me about  the different uses of HOME button on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t>
            </a:r>
          </a:p>
          <a:p>
            <a:pPr marL="624078" indent="-514350">
              <a:buNone/>
            </a:pPr>
            <a:r>
              <a:rPr lang="en-US" sz="2000" dirty="0" smtClean="0">
                <a:latin typeface="Arial" pitchFamily="34" charset="0"/>
                <a:cs typeface="Arial" pitchFamily="34" charset="0"/>
              </a:rPr>
              <a:t>8.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How to see and kill the last process on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/Android? </a:t>
            </a:r>
          </a:p>
          <a:p>
            <a:pPr marL="624078" indent="-514350">
              <a:buNone/>
            </a:pPr>
            <a:r>
              <a:rPr lang="en-US" sz="2000" dirty="0" smtClean="0">
                <a:latin typeface="Arial" pitchFamily="34" charset="0"/>
                <a:cs typeface="Arial" pitchFamily="34" charset="0"/>
              </a:rPr>
              <a:t>9.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Show me how to activate “Flight” Mode on Android/</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t>
            </a:r>
          </a:p>
          <a:p>
            <a:pPr marL="624078" indent="-514350">
              <a:buNone/>
            </a:pPr>
            <a:endParaRPr lang="en-US" sz="2000" dirty="0" smtClean="0">
              <a:latin typeface="Arial" pitchFamily="34" charset="0"/>
              <a:cs typeface="Arial" pitchFamily="34" charset="0"/>
            </a:endParaRPr>
          </a:p>
          <a:p>
            <a:pPr marL="624078" indent="-514350">
              <a:buFont typeface="+mj-lt"/>
              <a:buAutoNum type="arabicPeriod"/>
            </a:pPr>
            <a:endParaRPr lang="en-US" sz="2400" dirty="0" smtClean="0">
              <a:latin typeface="Arial" pitchFamily="34" charset="0"/>
              <a:cs typeface="Arial" pitchFamily="34" charset="0"/>
            </a:endParaRPr>
          </a:p>
          <a:p>
            <a:endParaRPr lang="en-US" dirty="0" smtClean="0"/>
          </a:p>
          <a:p>
            <a:pPr>
              <a:buNone/>
            </a:pPr>
            <a:endParaRPr lang="en-US" dirty="0"/>
          </a:p>
        </p:txBody>
      </p:sp>
      <p:sp>
        <p:nvSpPr>
          <p:cNvPr id="6" name="Rounded Rectangle 5"/>
          <p:cNvSpPr/>
          <p:nvPr/>
        </p:nvSpPr>
        <p:spPr>
          <a:xfrm>
            <a:off x="5486400" y="57912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13 </a:t>
            </a:r>
            <a:r>
              <a:rPr lang="en-US" b="1" dirty="0" smtClean="0">
                <a:latin typeface="Arial" pitchFamily="34" charset="0"/>
                <a:cs typeface="Arial" pitchFamily="34" charset="0"/>
              </a:rPr>
              <a:t>Questions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295400"/>
            <a:ext cx="4038600" cy="4724400"/>
          </a:xfrm>
        </p:spPr>
        <p:style>
          <a:lnRef idx="1">
            <a:schemeClr val="accent1"/>
          </a:lnRef>
          <a:fillRef idx="2">
            <a:schemeClr val="accent1"/>
          </a:fillRef>
          <a:effectRef idx="1">
            <a:schemeClr val="accent1"/>
          </a:effectRef>
          <a:fontRef idx="minor">
            <a:schemeClr val="dk1"/>
          </a:fontRef>
        </p:style>
        <p:txBody>
          <a:bodyPr>
            <a:normAutofit fontScale="62500" lnSpcReduction="20000"/>
          </a:bodyPr>
          <a:lstStyle/>
          <a:p>
            <a:endParaRPr lang="en-US" sz="2900" b="1" dirty="0" smtClean="0">
              <a:latin typeface="Arial" pitchFamily="34" charset="0"/>
              <a:cs typeface="Arial" pitchFamily="34" charset="0"/>
            </a:endParaRPr>
          </a:p>
          <a:p>
            <a:r>
              <a:rPr lang="en-US" sz="2900" b="1" dirty="0" smtClean="0">
                <a:latin typeface="Arial" pitchFamily="34" charset="0"/>
                <a:cs typeface="Arial" pitchFamily="34" charset="0"/>
              </a:rPr>
              <a:t>When you talk about your Phone you should mentioned:</a:t>
            </a:r>
          </a:p>
          <a:p>
            <a:r>
              <a:rPr lang="en-US" sz="2900" dirty="0" smtClean="0">
                <a:latin typeface="Arial" pitchFamily="34" charset="0"/>
                <a:cs typeface="Arial" pitchFamily="34" charset="0"/>
              </a:rPr>
              <a:t>Model and Maker,</a:t>
            </a:r>
          </a:p>
          <a:p>
            <a:r>
              <a:rPr lang="en-US" sz="2900" dirty="0" smtClean="0">
                <a:latin typeface="Arial" pitchFamily="34" charset="0"/>
                <a:cs typeface="Arial" pitchFamily="34" charset="0"/>
              </a:rPr>
              <a:t> year of release, </a:t>
            </a:r>
          </a:p>
          <a:p>
            <a:r>
              <a:rPr lang="en-US" sz="2900" dirty="0" smtClean="0">
                <a:latin typeface="Arial" pitchFamily="34" charset="0"/>
                <a:cs typeface="Arial" pitchFamily="34" charset="0"/>
              </a:rPr>
              <a:t>OS (availability to upgrade system), </a:t>
            </a:r>
          </a:p>
          <a:p>
            <a:r>
              <a:rPr lang="en-US" sz="2900" dirty="0" smtClean="0">
                <a:latin typeface="Arial" pitchFamily="34" charset="0"/>
                <a:cs typeface="Arial" pitchFamily="34" charset="0"/>
              </a:rPr>
              <a:t>carrier, </a:t>
            </a:r>
          </a:p>
          <a:p>
            <a:r>
              <a:rPr lang="en-US" sz="2900" dirty="0" smtClean="0">
                <a:latin typeface="Arial" pitchFamily="34" charset="0"/>
                <a:cs typeface="Arial" pitchFamily="34" charset="0"/>
              </a:rPr>
              <a:t>battery life, </a:t>
            </a:r>
          </a:p>
          <a:p>
            <a:r>
              <a:rPr lang="en-US" sz="2900" dirty="0" smtClean="0">
                <a:latin typeface="Arial" pitchFamily="34" charset="0"/>
                <a:cs typeface="Arial" pitchFamily="34" charset="0"/>
              </a:rPr>
              <a:t>why you choose this phone,</a:t>
            </a:r>
          </a:p>
          <a:p>
            <a:r>
              <a:rPr lang="en-US" sz="2900" dirty="0" smtClean="0">
                <a:latin typeface="Arial" pitchFamily="34" charset="0"/>
                <a:cs typeface="Arial" pitchFamily="34" charset="0"/>
              </a:rPr>
              <a:t> compare your phone with your ‘dream’ phone,</a:t>
            </a:r>
          </a:p>
          <a:p>
            <a:r>
              <a:rPr lang="en-US" sz="2900" dirty="0" smtClean="0">
                <a:latin typeface="Arial" pitchFamily="34" charset="0"/>
                <a:cs typeface="Arial" pitchFamily="34" charset="0"/>
              </a:rPr>
              <a:t> special feature you like</a:t>
            </a:r>
          </a:p>
          <a:p>
            <a:r>
              <a:rPr lang="en-US" sz="2900" dirty="0" smtClean="0">
                <a:latin typeface="Arial" pitchFamily="34" charset="0"/>
                <a:cs typeface="Arial" pitchFamily="34" charset="0"/>
              </a:rPr>
              <a:t> your favorite Browser,</a:t>
            </a:r>
          </a:p>
          <a:p>
            <a:r>
              <a:rPr lang="en-US" sz="2900" dirty="0" smtClean="0">
                <a:latin typeface="Arial" pitchFamily="34" charset="0"/>
                <a:cs typeface="Arial" pitchFamily="34" charset="0"/>
              </a:rPr>
              <a:t> connectivity, </a:t>
            </a:r>
          </a:p>
          <a:p>
            <a:r>
              <a:rPr lang="en-US" sz="2900" dirty="0" smtClean="0">
                <a:latin typeface="Arial" pitchFamily="34" charset="0"/>
                <a:cs typeface="Arial" pitchFamily="34" charset="0"/>
              </a:rPr>
              <a:t>coverage in your area</a:t>
            </a:r>
          </a:p>
          <a:p>
            <a:endParaRPr lang="en-US" dirty="0"/>
          </a:p>
        </p:txBody>
      </p:sp>
      <p:sp>
        <p:nvSpPr>
          <p:cNvPr id="4" name="Footer Placeholder 3"/>
          <p:cNvSpPr>
            <a:spLocks noGrp="1"/>
          </p:cNvSpPr>
          <p:nvPr>
            <p:ph type="ftr" sz="quarter" idx="11"/>
          </p:nvPr>
        </p:nvSpPr>
        <p:spPr>
          <a:xfrm>
            <a:off x="5486400" y="6407944"/>
            <a:ext cx="36576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34</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15962"/>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b="1" dirty="0" smtClean="0">
                <a:solidFill>
                  <a:srgbClr val="FF0000"/>
                </a:solidFill>
                <a:latin typeface="Arial" pitchFamily="34" charset="0"/>
                <a:cs typeface="Arial" pitchFamily="34" charset="0"/>
              </a:rPr>
              <a:t>1. What phone do you have right now?</a:t>
            </a:r>
            <a:endParaRPr lang="en-US" sz="3200" b="1" dirty="0">
              <a:solidFill>
                <a:srgbClr val="FF0000"/>
              </a:solidFill>
              <a:latin typeface="Arial" pitchFamily="34" charset="0"/>
              <a:cs typeface="Arial" pitchFamily="34" charset="0"/>
            </a:endParaRPr>
          </a:p>
        </p:txBody>
      </p:sp>
      <p:sp>
        <p:nvSpPr>
          <p:cNvPr id="8" name="Rectangle 7"/>
          <p:cNvSpPr/>
          <p:nvPr/>
        </p:nvSpPr>
        <p:spPr>
          <a:xfrm>
            <a:off x="990600" y="6248400"/>
            <a:ext cx="2590800" cy="30777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400" dirty="0" smtClean="0">
                <a:solidFill>
                  <a:schemeClr val="tx1"/>
                </a:solidFill>
                <a:latin typeface="Arial" pitchFamily="34" charset="0"/>
                <a:cs typeface="Arial" pitchFamily="34" charset="0"/>
              </a:rPr>
              <a:t>http://www.phonegg.com/</a:t>
            </a:r>
            <a:endParaRPr lang="en-US" sz="1400" dirty="0">
              <a:solidFill>
                <a:schemeClr val="tx1"/>
              </a:solidFill>
              <a:latin typeface="Arial" pitchFamily="34" charset="0"/>
              <a:cs typeface="Arial" pitchFamily="34" charset="0"/>
            </a:endParaRPr>
          </a:p>
        </p:txBody>
      </p:sp>
      <p:pic>
        <p:nvPicPr>
          <p:cNvPr id="22529" name="Picture 1" descr="C:\Users\IVA\Pictures\MOBILE TESTING\biztag_mobile_web_application_in_just_minutes_todays_youth_uses_mobile_for_all_their_m-commerce_activity_biztag[1].jpg"/>
          <p:cNvPicPr>
            <a:picLocks noChangeAspect="1" noChangeArrowheads="1"/>
          </p:cNvPicPr>
          <p:nvPr/>
        </p:nvPicPr>
        <p:blipFill>
          <a:blip r:embed="rId2" cstate="print"/>
          <a:srcRect/>
          <a:stretch>
            <a:fillRect/>
          </a:stretch>
        </p:blipFill>
        <p:spPr bwMode="auto">
          <a:xfrm>
            <a:off x="4724400" y="1295400"/>
            <a:ext cx="3919703" cy="482481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4154328" cy="365125"/>
          </a:xfrm>
        </p:spPr>
        <p:txBody>
          <a:bodyPr/>
          <a:lstStyle/>
          <a:p>
            <a:r>
              <a:rPr lang="en-US" dirty="0" smtClean="0">
                <a:solidFill>
                  <a:schemeClr val="bg2">
                    <a:lumMod val="25000"/>
                  </a:schemeClr>
                </a:solidFill>
              </a:rPr>
              <a:t>Copyright </a:t>
            </a:r>
            <a:r>
              <a:rPr lang="en-US" dirty="0" err="1" smtClean="0">
                <a:solidFill>
                  <a:schemeClr val="bg2">
                    <a:lumMod val="25000"/>
                  </a:schemeClr>
                </a:solidFill>
              </a:rPr>
              <a:t>Portnov</a:t>
            </a:r>
            <a:r>
              <a:rPr lang="en-US" dirty="0" smtClean="0">
                <a:solidFill>
                  <a:schemeClr val="bg2">
                    <a:lumMod val="25000"/>
                  </a:schemeClr>
                </a:solidFill>
              </a:rPr>
              <a:t> Computer School 2012</a:t>
            </a:r>
            <a:endParaRPr lang="en-US" dirty="0">
              <a:solidFill>
                <a:schemeClr val="bg2">
                  <a:lumMod val="2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35</a:t>
            </a:fld>
            <a:endParaRPr lang="en-US" dirty="0">
              <a:solidFill>
                <a:schemeClr val="bg2">
                  <a:lumMod val="25000"/>
                </a:schemeClr>
              </a:solidFill>
            </a:endParaRPr>
          </a:p>
        </p:txBody>
      </p:sp>
      <p:sp>
        <p:nvSpPr>
          <p:cNvPr id="5" name="Title 4"/>
          <p:cNvSpPr>
            <a:spLocks noGrp="1"/>
          </p:cNvSpPr>
          <p:nvPr>
            <p:ph type="title"/>
          </p:nvPr>
        </p:nvSpPr>
        <p:spPr>
          <a:xfrm>
            <a:off x="457200" y="274638"/>
            <a:ext cx="8229600" cy="715962"/>
          </a:xfrm>
        </p:spPr>
        <p:style>
          <a:lnRef idx="3">
            <a:schemeClr val="lt1"/>
          </a:lnRef>
          <a:fillRef idx="1">
            <a:schemeClr val="accent2"/>
          </a:fillRef>
          <a:effectRef idx="1">
            <a:schemeClr val="accent2"/>
          </a:effectRef>
          <a:fontRef idx="minor">
            <a:schemeClr val="lt1"/>
          </a:fontRef>
        </p:style>
        <p:txBody>
          <a:bodyPr>
            <a:normAutofit/>
          </a:bodyPr>
          <a:lstStyle/>
          <a:p>
            <a:r>
              <a:rPr lang="en-US" sz="3600" dirty="0" smtClean="0">
                <a:latin typeface="Arial" pitchFamily="34" charset="0"/>
                <a:cs typeface="Arial" pitchFamily="34" charset="0"/>
              </a:rPr>
              <a:t>List of Interview Questions: Section 3</a:t>
            </a:r>
            <a:endParaRPr lang="en-US" sz="3600" dirty="0">
              <a:latin typeface="Arial" pitchFamily="34" charset="0"/>
              <a:cs typeface="Arial" pitchFamily="34" charset="0"/>
            </a:endParaRPr>
          </a:p>
        </p:txBody>
      </p:sp>
      <p:sp>
        <p:nvSpPr>
          <p:cNvPr id="8" name="Content Placeholder 1"/>
          <p:cNvSpPr>
            <a:spLocks noGrp="1"/>
          </p:cNvSpPr>
          <p:nvPr>
            <p:ph idx="1"/>
          </p:nvPr>
        </p:nvSpPr>
        <p:spPr>
          <a:xfrm>
            <a:off x="381000" y="1219201"/>
            <a:ext cx="8382000" cy="4724400"/>
          </a:xfrm>
        </p:spPr>
        <p:style>
          <a:lnRef idx="1">
            <a:schemeClr val="accent1"/>
          </a:lnRef>
          <a:fillRef idx="2">
            <a:schemeClr val="accent1"/>
          </a:fillRef>
          <a:effectRef idx="1">
            <a:schemeClr val="accent1"/>
          </a:effectRef>
          <a:fontRef idx="minor">
            <a:schemeClr val="dk1"/>
          </a:fontRef>
        </p:style>
        <p:txBody>
          <a:bodyPr>
            <a:normAutofit/>
          </a:bodyPr>
          <a:lstStyle/>
          <a:p>
            <a:pPr marL="624078" indent="-514350">
              <a:buNone/>
            </a:pPr>
            <a:endParaRPr lang="en-US" sz="2000" dirty="0" smtClean="0">
              <a:solidFill>
                <a:srgbClr val="FF0000"/>
              </a:solidFill>
              <a:latin typeface="Arial" pitchFamily="34" charset="0"/>
              <a:cs typeface="Arial" pitchFamily="34" charset="0"/>
            </a:endParaRPr>
          </a:p>
          <a:p>
            <a:pPr marL="624078" indent="-514350">
              <a:buNone/>
            </a:pPr>
            <a:r>
              <a:rPr lang="en-US" sz="2000" dirty="0" smtClean="0">
                <a:solidFill>
                  <a:schemeClr val="bg1">
                    <a:lumMod val="65000"/>
                  </a:schemeClr>
                </a:solidFill>
                <a:latin typeface="Arial" pitchFamily="34" charset="0"/>
                <a:cs typeface="Arial" pitchFamily="34" charset="0"/>
              </a:rPr>
              <a:t>1. What phone do you have right now?</a:t>
            </a:r>
          </a:p>
          <a:p>
            <a:pPr marL="624078" indent="-514350">
              <a:buNone/>
            </a:pPr>
            <a:r>
              <a:rPr lang="en-US" sz="2000" dirty="0" smtClean="0">
                <a:latin typeface="Arial" pitchFamily="34" charset="0"/>
                <a:cs typeface="Arial" pitchFamily="34" charset="0"/>
              </a:rPr>
              <a:t>2. </a:t>
            </a:r>
            <a:r>
              <a:rPr lang="en-US" sz="2000" dirty="0" smtClean="0">
                <a:solidFill>
                  <a:srgbClr val="FF0000"/>
                </a:solidFill>
                <a:latin typeface="Arial" pitchFamily="34" charset="0"/>
                <a:cs typeface="Arial" pitchFamily="34" charset="0"/>
              </a:rPr>
              <a:t>What devices do you use for testing?</a:t>
            </a:r>
          </a:p>
          <a:p>
            <a:pPr marL="624078" indent="-514350">
              <a:buNone/>
            </a:pPr>
            <a:r>
              <a:rPr lang="en-US" sz="2000" dirty="0" smtClean="0">
                <a:latin typeface="Arial" pitchFamily="34" charset="0"/>
                <a:cs typeface="Arial" pitchFamily="34" charset="0"/>
              </a:rPr>
              <a:t>3. What Android devices do you used for Testing?</a:t>
            </a:r>
          </a:p>
          <a:p>
            <a:pPr marL="624078" indent="-514350">
              <a:buNone/>
            </a:pPr>
            <a:r>
              <a:rPr lang="en-US" sz="2000" dirty="0" smtClean="0">
                <a:latin typeface="Arial" pitchFamily="34" charset="0"/>
                <a:cs typeface="Arial" pitchFamily="34" charset="0"/>
              </a:rPr>
              <a:t>4. How familiar you are with Apple devices?</a:t>
            </a:r>
          </a:p>
          <a:p>
            <a:pPr marL="624078" indent="-514350">
              <a:buNone/>
            </a:pPr>
            <a:r>
              <a:rPr lang="en-US" sz="2000" dirty="0" smtClean="0">
                <a:latin typeface="Arial" pitchFamily="34" charset="0"/>
                <a:cs typeface="Arial" pitchFamily="34" charset="0"/>
              </a:rPr>
              <a:t>5.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Do you know how to use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 Do you know how to go through Android?</a:t>
            </a:r>
          </a:p>
          <a:p>
            <a:pPr marL="624078" indent="-514350">
              <a:buNone/>
            </a:pPr>
            <a:r>
              <a:rPr lang="en-US" sz="2000" dirty="0" smtClean="0">
                <a:latin typeface="Arial" pitchFamily="34" charset="0"/>
                <a:cs typeface="Arial" pitchFamily="34" charset="0"/>
              </a:rPr>
              <a:t>6.</a:t>
            </a:r>
            <a:r>
              <a:rPr lang="en-US" sz="2000" b="1" dirty="0" smtClean="0">
                <a:solidFill>
                  <a:srgbClr val="FF0000"/>
                </a:solidFill>
                <a:latin typeface="Arial" pitchFamily="34" charset="0"/>
                <a:cs typeface="Arial" pitchFamily="34" charset="0"/>
              </a:rPr>
              <a:t> </a:t>
            </a:r>
            <a:r>
              <a:rPr lang="en-US" sz="2000" b="1" dirty="0" smtClean="0">
                <a:solidFill>
                  <a:srgbClr val="C00000"/>
                </a:solidFill>
                <a:latin typeface="Arial" pitchFamily="34" charset="0"/>
                <a:cs typeface="Arial" pitchFamily="34" charset="0"/>
              </a:rPr>
              <a:t>A/B</a:t>
            </a:r>
            <a:r>
              <a:rPr lang="en-US" sz="2000" b="1" dirty="0" smtClean="0">
                <a:solidFill>
                  <a:srgbClr val="FF0000"/>
                </a:solidFill>
                <a:latin typeface="Arial" pitchFamily="34" charset="0"/>
                <a:cs typeface="Arial" pitchFamily="34" charset="0"/>
              </a:rPr>
              <a:t> </a:t>
            </a:r>
            <a:r>
              <a:rPr lang="en-US" sz="2000" dirty="0" smtClean="0">
                <a:latin typeface="Arial" pitchFamily="34" charset="0"/>
                <a:cs typeface="Arial" pitchFamily="34" charset="0"/>
              </a:rPr>
              <a:t>Where to find the current version of your Mobile Device?</a:t>
            </a:r>
            <a:endParaRPr lang="en-US" sz="2000" dirty="0" smtClean="0">
              <a:latin typeface="Arial" pitchFamily="34" charset="0"/>
              <a:cs typeface="Arial" pitchFamily="34" charset="0"/>
            </a:endParaRPr>
          </a:p>
          <a:p>
            <a:pPr marL="624078" indent="-514350">
              <a:buNone/>
            </a:pPr>
            <a:r>
              <a:rPr lang="en-US" sz="2000" dirty="0" smtClean="0">
                <a:latin typeface="Arial" pitchFamily="34" charset="0"/>
                <a:cs typeface="Arial" pitchFamily="34" charset="0"/>
              </a:rPr>
              <a:t>7. Tell me about  the different uses of HOME button on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t>
            </a:r>
          </a:p>
          <a:p>
            <a:pPr marL="624078" indent="-514350">
              <a:buNone/>
            </a:pPr>
            <a:r>
              <a:rPr lang="en-US" sz="2000" dirty="0" smtClean="0">
                <a:latin typeface="Arial" pitchFamily="34" charset="0"/>
                <a:cs typeface="Arial" pitchFamily="34" charset="0"/>
              </a:rPr>
              <a:t>8.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How to see and kill the last process on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/Android? </a:t>
            </a:r>
          </a:p>
          <a:p>
            <a:pPr marL="624078" indent="-514350">
              <a:buNone/>
            </a:pPr>
            <a:r>
              <a:rPr lang="en-US" sz="2000" dirty="0" smtClean="0">
                <a:latin typeface="Arial" pitchFamily="34" charset="0"/>
                <a:cs typeface="Arial" pitchFamily="34" charset="0"/>
              </a:rPr>
              <a:t>9.</a:t>
            </a:r>
            <a:r>
              <a:rPr lang="en-US" sz="2000" b="1" dirty="0" smtClean="0">
                <a:latin typeface="Arial" pitchFamily="34" charset="0"/>
                <a:cs typeface="Arial" pitchFamily="34" charset="0"/>
              </a:rPr>
              <a:t> </a:t>
            </a:r>
            <a:r>
              <a:rPr lang="en-US" sz="2000" b="1" dirty="0" smtClean="0">
                <a:solidFill>
                  <a:srgbClr val="C00000"/>
                </a:solidFill>
                <a:latin typeface="Arial" pitchFamily="34" charset="0"/>
                <a:cs typeface="Arial" pitchFamily="34" charset="0"/>
              </a:rPr>
              <a:t>A/B</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Show me how to activate “Flight” Mode on Android/</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t>
            </a:r>
          </a:p>
          <a:p>
            <a:pPr marL="624078" indent="-514350">
              <a:buNone/>
            </a:pPr>
            <a:endParaRPr lang="en-US" sz="2000" dirty="0" smtClean="0">
              <a:latin typeface="Arial" pitchFamily="34" charset="0"/>
              <a:cs typeface="Arial" pitchFamily="34" charset="0"/>
            </a:endParaRPr>
          </a:p>
          <a:p>
            <a:pPr marL="624078" indent="-514350">
              <a:buFont typeface="+mj-lt"/>
              <a:buAutoNum type="arabicPeriod"/>
            </a:pPr>
            <a:endParaRPr lang="en-US" sz="2400" dirty="0" smtClean="0">
              <a:latin typeface="Arial" pitchFamily="34" charset="0"/>
              <a:cs typeface="Arial" pitchFamily="34" charset="0"/>
            </a:endParaRPr>
          </a:p>
          <a:p>
            <a:endParaRPr lang="en-US" dirty="0" smtClean="0"/>
          </a:p>
          <a:p>
            <a:endParaRPr lang="en-US" dirty="0"/>
          </a:p>
        </p:txBody>
      </p:sp>
      <p:sp>
        <p:nvSpPr>
          <p:cNvPr id="6" name="Rounded Rectangle 5"/>
          <p:cNvSpPr/>
          <p:nvPr/>
        </p:nvSpPr>
        <p:spPr>
          <a:xfrm>
            <a:off x="5486400" y="57912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13 </a:t>
            </a:r>
            <a:r>
              <a:rPr lang="en-US" b="1" dirty="0" smtClean="0">
                <a:latin typeface="Arial" pitchFamily="34" charset="0"/>
                <a:cs typeface="Arial" pitchFamily="34" charset="0"/>
              </a:rPr>
              <a:t>Questions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219200"/>
            <a:ext cx="4038600" cy="48768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sz="1900" b="1" dirty="0" smtClean="0">
                <a:latin typeface="Arial" pitchFamily="34" charset="0"/>
                <a:cs typeface="Arial" pitchFamily="34" charset="0"/>
              </a:rPr>
              <a:t>Tips 1:</a:t>
            </a:r>
          </a:p>
          <a:p>
            <a:r>
              <a:rPr lang="en-US" sz="1800" b="1" dirty="0" smtClean="0">
                <a:latin typeface="Arial" pitchFamily="34" charset="0"/>
                <a:cs typeface="Arial" pitchFamily="34" charset="0"/>
              </a:rPr>
              <a:t>Based on your Resume </a:t>
            </a:r>
            <a:r>
              <a:rPr lang="en-US" sz="1800" dirty="0" smtClean="0">
                <a:latin typeface="Arial" pitchFamily="34" charset="0"/>
                <a:cs typeface="Arial" pitchFamily="34" charset="0"/>
              </a:rPr>
              <a:t>search and create a 3-4 Mobile Devices chart with the following information: </a:t>
            </a:r>
          </a:p>
          <a:p>
            <a:r>
              <a:rPr lang="en-US" sz="1600" dirty="0" smtClean="0">
                <a:latin typeface="Arial" pitchFamily="34" charset="0"/>
                <a:cs typeface="Arial" pitchFamily="34" charset="0"/>
              </a:rPr>
              <a:t>Device Name,</a:t>
            </a:r>
          </a:p>
          <a:p>
            <a:r>
              <a:rPr lang="en-US" sz="1600" dirty="0" smtClean="0">
                <a:latin typeface="Arial" pitchFamily="34" charset="0"/>
                <a:cs typeface="Arial" pitchFamily="34" charset="0"/>
              </a:rPr>
              <a:t>Device Maker, </a:t>
            </a:r>
          </a:p>
          <a:p>
            <a:r>
              <a:rPr lang="en-US" sz="1600" dirty="0" smtClean="0">
                <a:latin typeface="Arial" pitchFamily="34" charset="0"/>
                <a:cs typeface="Arial" pitchFamily="34" charset="0"/>
              </a:rPr>
              <a:t>year that it came on the Market, </a:t>
            </a:r>
          </a:p>
          <a:p>
            <a:r>
              <a:rPr lang="en-US" sz="1600" dirty="0" smtClean="0">
                <a:latin typeface="Arial" pitchFamily="34" charset="0"/>
                <a:cs typeface="Arial" pitchFamily="34" charset="0"/>
              </a:rPr>
              <a:t>OS version started and upgrade to, </a:t>
            </a:r>
          </a:p>
          <a:p>
            <a:r>
              <a:rPr lang="en-US" sz="1600" dirty="0" smtClean="0">
                <a:latin typeface="Arial" pitchFamily="34" charset="0"/>
                <a:cs typeface="Arial" pitchFamily="34" charset="0"/>
              </a:rPr>
              <a:t>some hardware/software characteristics</a:t>
            </a:r>
          </a:p>
          <a:p>
            <a:r>
              <a:rPr lang="en-US" sz="1800" b="1" dirty="0" smtClean="0">
                <a:latin typeface="Arial" pitchFamily="34" charset="0"/>
                <a:cs typeface="Arial" pitchFamily="34" charset="0"/>
              </a:rPr>
              <a:t>Tips 2:</a:t>
            </a:r>
          </a:p>
          <a:p>
            <a:r>
              <a:rPr lang="en-US" sz="1800" dirty="0" smtClean="0">
                <a:latin typeface="Arial" pitchFamily="34" charset="0"/>
                <a:cs typeface="Arial" pitchFamily="34" charset="0"/>
              </a:rPr>
              <a:t>Due the </a:t>
            </a:r>
            <a:r>
              <a:rPr lang="en-US" sz="1800" dirty="0" err="1" smtClean="0">
                <a:latin typeface="Arial" pitchFamily="34" charset="0"/>
                <a:cs typeface="Arial" pitchFamily="34" charset="0"/>
              </a:rPr>
              <a:t>iPhone</a:t>
            </a:r>
            <a:r>
              <a:rPr lang="en-US" sz="1800" dirty="0" smtClean="0">
                <a:latin typeface="Arial" pitchFamily="34" charset="0"/>
                <a:cs typeface="Arial" pitchFamily="34" charset="0"/>
              </a:rPr>
              <a:t> high cost, most of the companies testing  </a:t>
            </a:r>
            <a:r>
              <a:rPr lang="en-US" sz="1800" dirty="0" err="1" smtClean="0">
                <a:latin typeface="Arial" pitchFamily="34" charset="0"/>
                <a:cs typeface="Arial" pitchFamily="34" charset="0"/>
              </a:rPr>
              <a:t>iPhone</a:t>
            </a:r>
            <a:r>
              <a:rPr lang="en-US" sz="1800" dirty="0" smtClean="0">
                <a:latin typeface="Arial" pitchFamily="34" charset="0"/>
                <a:cs typeface="Arial" pitchFamily="34" charset="0"/>
              </a:rPr>
              <a:t> services and applications on fully compatible and affordable iPod Touch ($199).</a:t>
            </a:r>
          </a:p>
          <a:p>
            <a:endParaRPr lang="en-US" sz="1400" dirty="0">
              <a:latin typeface="Arial" pitchFamily="34" charset="0"/>
              <a:cs typeface="Arial" pitchFamily="34" charset="0"/>
            </a:endParaRPr>
          </a:p>
        </p:txBody>
      </p:sp>
      <p:sp>
        <p:nvSpPr>
          <p:cNvPr id="8" name="Content Placeholder 7"/>
          <p:cNvSpPr>
            <a:spLocks noGrp="1"/>
          </p:cNvSpPr>
          <p:nvPr>
            <p:ph sz="half" idx="2"/>
          </p:nvPr>
        </p:nvSpPr>
        <p:spPr>
          <a:xfrm>
            <a:off x="4648200" y="1828800"/>
            <a:ext cx="4038600" cy="3776472"/>
          </a:xfrm>
        </p:spPr>
        <p:style>
          <a:lnRef idx="1">
            <a:schemeClr val="accent1"/>
          </a:lnRef>
          <a:fillRef idx="2">
            <a:schemeClr val="accent1"/>
          </a:fillRef>
          <a:effectRef idx="1">
            <a:schemeClr val="accent1"/>
          </a:effectRef>
          <a:fontRef idx="minor">
            <a:schemeClr val="dk1"/>
          </a:fontRef>
        </p:style>
        <p:txBody>
          <a:bodyPr>
            <a:normAutofit lnSpcReduction="10000"/>
          </a:bodyPr>
          <a:lstStyle/>
          <a:p>
            <a:endParaRPr lang="en-US" sz="1900" b="1" dirty="0" smtClean="0">
              <a:latin typeface="Arial" pitchFamily="34" charset="0"/>
              <a:cs typeface="Arial" pitchFamily="34" charset="0"/>
            </a:endParaRPr>
          </a:p>
          <a:p>
            <a:r>
              <a:rPr lang="en-US" sz="1900" b="1" dirty="0" smtClean="0">
                <a:latin typeface="Arial" pitchFamily="34" charset="0"/>
                <a:cs typeface="Arial" pitchFamily="34" charset="0"/>
              </a:rPr>
              <a:t>EXAMPLES of Device’s Story:</a:t>
            </a:r>
          </a:p>
          <a:p>
            <a:r>
              <a:rPr lang="en-US" sz="1800" dirty="0" smtClean="0">
                <a:latin typeface="Arial" pitchFamily="34" charset="0"/>
                <a:cs typeface="Arial" pitchFamily="34" charset="0"/>
              </a:rPr>
              <a:t>In my project “…”, in November 2011, I was use HTC Sensation XE (it came on the Market in September 2011). The original Android Version on this Phone was 2.3.4 (Gingerbread), although now it could be upgraded up to 4.0.4 (Ice Cream Sandwich). We choose this phone because of the solid  Battery life, and good hardware set-up</a:t>
            </a:r>
            <a:endParaRPr lang="en-US" sz="1800" dirty="0">
              <a:latin typeface="Arial" pitchFamily="34" charset="0"/>
              <a:cs typeface="Arial" pitchFamily="34" charset="0"/>
            </a:endParaRPr>
          </a:p>
        </p:txBody>
      </p:sp>
      <p:sp>
        <p:nvSpPr>
          <p:cNvPr id="3" name="Footer Placeholder 2"/>
          <p:cNvSpPr>
            <a:spLocks noGrp="1"/>
          </p:cNvSpPr>
          <p:nvPr>
            <p:ph type="ftr" sz="quarter" idx="11"/>
          </p:nvPr>
        </p:nvSpPr>
        <p:spPr>
          <a:xfrm>
            <a:off x="5562600" y="6407944"/>
            <a:ext cx="35814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36</a:t>
            </a:fld>
            <a:endParaRPr lang="en-US" dirty="0">
              <a:solidFill>
                <a:schemeClr val="tx2">
                  <a:lumMod val="25000"/>
                </a:schemeClr>
              </a:solidFill>
            </a:endParaRPr>
          </a:p>
        </p:txBody>
      </p:sp>
      <p:sp>
        <p:nvSpPr>
          <p:cNvPr id="6" name="Title 5"/>
          <p:cNvSpPr>
            <a:spLocks noGrp="1"/>
          </p:cNvSpPr>
          <p:nvPr>
            <p:ph type="title"/>
          </p:nvPr>
        </p:nvSpPr>
        <p:spPr>
          <a:xfrm>
            <a:off x="304800" y="274638"/>
            <a:ext cx="8610600" cy="63976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3600" b="1" dirty="0" smtClean="0">
                <a:solidFill>
                  <a:srgbClr val="FF0000"/>
                </a:solidFill>
                <a:latin typeface="Arial" pitchFamily="34" charset="0"/>
                <a:cs typeface="Arial" pitchFamily="34" charset="0"/>
              </a:rPr>
              <a:t>2. What devices do you used for testing?  </a:t>
            </a:r>
            <a:r>
              <a:rPr lang="en-US" sz="2700" b="1" dirty="0" smtClean="0">
                <a:solidFill>
                  <a:srgbClr val="FF0000"/>
                </a:solidFill>
                <a:latin typeface="Arial" pitchFamily="34" charset="0"/>
                <a:cs typeface="Arial" pitchFamily="34" charset="0"/>
              </a:rPr>
              <a:t>1</a:t>
            </a:r>
            <a:endParaRPr lang="en-US" sz="2700" b="1" dirty="0">
              <a:solidFill>
                <a:srgbClr val="FF0000"/>
              </a:solidFill>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28600" y="1066800"/>
            <a:ext cx="4038600" cy="5105400"/>
          </a:xfrm>
        </p:spPr>
        <p:style>
          <a:lnRef idx="1">
            <a:schemeClr val="accent4"/>
          </a:lnRef>
          <a:fillRef idx="2">
            <a:schemeClr val="accent4"/>
          </a:fillRef>
          <a:effectRef idx="1">
            <a:schemeClr val="accent4"/>
          </a:effectRef>
          <a:fontRef idx="minor">
            <a:schemeClr val="dk1"/>
          </a:fontRef>
        </p:style>
        <p:txBody>
          <a:bodyPr>
            <a:normAutofit/>
          </a:bodyPr>
          <a:lstStyle/>
          <a:p>
            <a:pPr>
              <a:buFont typeface="Wingdings" pitchFamily="2" charset="2"/>
              <a:buChar char="Ø"/>
            </a:pPr>
            <a:r>
              <a:rPr lang="en-US" sz="1800" b="1" dirty="0" smtClean="0">
                <a:solidFill>
                  <a:schemeClr val="tx1"/>
                </a:solidFill>
                <a:latin typeface="Arial" pitchFamily="34" charset="0"/>
                <a:cs typeface="Arial" pitchFamily="34" charset="0"/>
              </a:rPr>
              <a:t>Tips 3:</a:t>
            </a:r>
          </a:p>
          <a:p>
            <a:pPr>
              <a:buFont typeface="Wingdings" pitchFamily="2" charset="2"/>
              <a:buChar char="Ø"/>
            </a:pPr>
            <a:r>
              <a:rPr lang="en-US" sz="1600" dirty="0" smtClean="0">
                <a:solidFill>
                  <a:schemeClr val="tx1"/>
                </a:solidFill>
                <a:latin typeface="Arial" pitchFamily="34" charset="0"/>
                <a:cs typeface="Arial" pitchFamily="34" charset="0"/>
              </a:rPr>
              <a:t>Get ready for provocative questions such as “Is Honeycomb version used for Android’s Tablet only?”… No, originally for Tablets only, in March 2011 it got available as the system upgrade on Motorola XOOM, HTC Inspire 4G, and NTC </a:t>
            </a:r>
            <a:r>
              <a:rPr lang="en-US" sz="1600" dirty="0" err="1" smtClean="0">
                <a:solidFill>
                  <a:schemeClr val="tx1"/>
                </a:solidFill>
                <a:latin typeface="Arial" pitchFamily="34" charset="0"/>
                <a:cs typeface="Arial" pitchFamily="34" charset="0"/>
              </a:rPr>
              <a:t>ThunderBolt</a:t>
            </a:r>
            <a:r>
              <a:rPr lang="en-US" sz="1600" dirty="0" smtClean="0">
                <a:solidFill>
                  <a:schemeClr val="tx1"/>
                </a:solidFill>
                <a:latin typeface="Arial" pitchFamily="34" charset="0"/>
                <a:cs typeface="Arial" pitchFamily="34" charset="0"/>
              </a:rPr>
              <a:t>.</a:t>
            </a:r>
          </a:p>
          <a:p>
            <a:pPr>
              <a:buFont typeface="Wingdings" pitchFamily="2" charset="2"/>
              <a:buChar char="Ø"/>
            </a:pPr>
            <a:r>
              <a:rPr lang="en-US" sz="1800" b="1" dirty="0" smtClean="0">
                <a:solidFill>
                  <a:schemeClr val="tx1"/>
                </a:solidFill>
                <a:latin typeface="Arial" pitchFamily="34" charset="0"/>
                <a:cs typeface="Arial" pitchFamily="34" charset="0"/>
              </a:rPr>
              <a:t>Tips 4:</a:t>
            </a:r>
          </a:p>
          <a:p>
            <a:pPr>
              <a:buFont typeface="Wingdings" pitchFamily="2" charset="2"/>
              <a:buChar char="Ø"/>
            </a:pPr>
            <a:r>
              <a:rPr lang="en-US" sz="1600" dirty="0" smtClean="0">
                <a:solidFill>
                  <a:schemeClr val="tx1"/>
                </a:solidFill>
                <a:latin typeface="Arial" pitchFamily="34" charset="0"/>
                <a:cs typeface="Arial" pitchFamily="34" charset="0"/>
              </a:rPr>
              <a:t>Invest your time to search trough the helpful links.</a:t>
            </a:r>
          </a:p>
          <a:p>
            <a:pPr>
              <a:buFont typeface="Wingdings" pitchFamily="2" charset="2"/>
              <a:buChar char="Ø"/>
            </a:pPr>
            <a:r>
              <a:rPr lang="en-US" sz="1800" b="1" dirty="0" smtClean="0">
                <a:solidFill>
                  <a:schemeClr val="tx1"/>
                </a:solidFill>
                <a:latin typeface="Arial" pitchFamily="34" charset="0"/>
                <a:cs typeface="Arial" pitchFamily="34" charset="0"/>
              </a:rPr>
              <a:t>Tips 5:</a:t>
            </a:r>
          </a:p>
          <a:p>
            <a:pPr>
              <a:buFont typeface="Wingdings" pitchFamily="2" charset="2"/>
              <a:buChar char="Ø"/>
            </a:pPr>
            <a:r>
              <a:rPr lang="en-US" sz="1600" dirty="0" smtClean="0">
                <a:solidFill>
                  <a:schemeClr val="tx1"/>
                </a:solidFill>
                <a:latin typeface="Arial" pitchFamily="34" charset="0"/>
                <a:cs typeface="Arial" pitchFamily="34" charset="0"/>
              </a:rPr>
              <a:t>Get aware that on some Devices OS Version differs based on GSM or CDMA channel access. For Example: Apple </a:t>
            </a:r>
            <a:r>
              <a:rPr lang="en-US" sz="1600" dirty="0" err="1" smtClean="0">
                <a:solidFill>
                  <a:schemeClr val="tx1"/>
                </a:solidFill>
                <a:latin typeface="Arial" pitchFamily="34" charset="0"/>
                <a:cs typeface="Arial" pitchFamily="34" charset="0"/>
              </a:rPr>
              <a:t>iPhone</a:t>
            </a:r>
            <a:r>
              <a:rPr lang="en-US" sz="1600" dirty="0" smtClean="0">
                <a:solidFill>
                  <a:schemeClr val="tx1"/>
                </a:solidFill>
                <a:latin typeface="Arial" pitchFamily="34" charset="0"/>
                <a:cs typeface="Arial" pitchFamily="34" charset="0"/>
              </a:rPr>
              <a:t> 4 (June 2010) has </a:t>
            </a:r>
            <a:r>
              <a:rPr lang="en-US" sz="1600" dirty="0" err="1" smtClean="0">
                <a:solidFill>
                  <a:schemeClr val="tx1"/>
                </a:solidFill>
                <a:latin typeface="Arial" pitchFamily="34" charset="0"/>
                <a:cs typeface="Arial" pitchFamily="34" charset="0"/>
              </a:rPr>
              <a:t>iOS</a:t>
            </a:r>
            <a:r>
              <a:rPr lang="en-US" sz="1600" dirty="0" smtClean="0">
                <a:solidFill>
                  <a:schemeClr val="tx1"/>
                </a:solidFill>
                <a:latin typeface="Arial" pitchFamily="34" charset="0"/>
                <a:cs typeface="Arial" pitchFamily="34" charset="0"/>
              </a:rPr>
              <a:t> 4.0 (GSM) and 4.2.5 (CDMA).</a:t>
            </a:r>
          </a:p>
          <a:p>
            <a:pPr>
              <a:buFont typeface="Wingdings" pitchFamily="2" charset="2"/>
              <a:buChar char="Ø"/>
            </a:pPr>
            <a:endParaRPr lang="en-US" sz="2000" dirty="0" smtClean="0">
              <a:solidFill>
                <a:schemeClr val="bg1"/>
              </a:solidFill>
              <a:latin typeface="Arial" pitchFamily="34" charset="0"/>
              <a:cs typeface="Arial" pitchFamily="34" charset="0"/>
            </a:endParaRPr>
          </a:p>
          <a:p>
            <a:pPr>
              <a:buNone/>
            </a:pPr>
            <a:endParaRPr lang="en-US" sz="2000" dirty="0" smtClean="0">
              <a:solidFill>
                <a:srgbClr val="0070C0"/>
              </a:solidFill>
              <a:latin typeface="Arial" pitchFamily="34" charset="0"/>
              <a:cs typeface="Arial" pitchFamily="34" charset="0"/>
            </a:endParaRPr>
          </a:p>
          <a:p>
            <a:endParaRPr lang="en-US" sz="2000" dirty="0" smtClean="0">
              <a:solidFill>
                <a:schemeClr val="bg1"/>
              </a:solidFill>
              <a:latin typeface="Arial" pitchFamily="34" charset="0"/>
              <a:cs typeface="Arial" pitchFamily="34" charset="0"/>
            </a:endParaRPr>
          </a:p>
          <a:p>
            <a:endParaRPr lang="en-US" sz="2000" dirty="0">
              <a:solidFill>
                <a:schemeClr val="bg1"/>
              </a:solidFill>
              <a:latin typeface="Arial" pitchFamily="34" charset="0"/>
              <a:cs typeface="Arial" pitchFamily="34" charset="0"/>
            </a:endParaRPr>
          </a:p>
        </p:txBody>
      </p:sp>
      <p:sp>
        <p:nvSpPr>
          <p:cNvPr id="4" name="Footer Placeholder 3"/>
          <p:cNvSpPr>
            <a:spLocks noGrp="1"/>
          </p:cNvSpPr>
          <p:nvPr>
            <p:ph type="ftr" sz="quarter" idx="11"/>
          </p:nvPr>
        </p:nvSpPr>
        <p:spPr>
          <a:xfrm>
            <a:off x="5867400" y="6407944"/>
            <a:ext cx="32766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37</a:t>
            </a:fld>
            <a:endParaRPr lang="en-US" dirty="0">
              <a:solidFill>
                <a:schemeClr val="tx2">
                  <a:lumMod val="25000"/>
                </a:schemeClr>
              </a:solidFill>
            </a:endParaRPr>
          </a:p>
        </p:txBody>
      </p:sp>
      <p:sp>
        <p:nvSpPr>
          <p:cNvPr id="6" name="Title 5"/>
          <p:cNvSpPr>
            <a:spLocks noGrp="1"/>
          </p:cNvSpPr>
          <p:nvPr>
            <p:ph type="title"/>
          </p:nvPr>
        </p:nvSpPr>
        <p:spPr>
          <a:xfrm>
            <a:off x="457200" y="152400"/>
            <a:ext cx="8229600" cy="6096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3600" b="1" dirty="0" smtClean="0">
                <a:solidFill>
                  <a:srgbClr val="FF0000"/>
                </a:solidFill>
                <a:latin typeface="Arial" pitchFamily="34" charset="0"/>
                <a:cs typeface="Arial" pitchFamily="34" charset="0"/>
              </a:rPr>
              <a:t>What devices do you used for testing?  </a:t>
            </a:r>
            <a:r>
              <a:rPr lang="en-US" sz="2700" b="1" dirty="0" smtClean="0">
                <a:solidFill>
                  <a:srgbClr val="FF0000"/>
                </a:solidFill>
                <a:latin typeface="Arial" pitchFamily="34" charset="0"/>
                <a:cs typeface="Arial" pitchFamily="34" charset="0"/>
              </a:rPr>
              <a:t>2</a:t>
            </a:r>
            <a:endParaRPr lang="en-US" sz="2700" b="1" dirty="0">
              <a:solidFill>
                <a:srgbClr val="FF0000"/>
              </a:solidFill>
            </a:endParaRPr>
          </a:p>
        </p:txBody>
      </p:sp>
      <p:pic>
        <p:nvPicPr>
          <p:cNvPr id="2050" name="Picture 2" descr="C:\Users\IVA\Pictures\LOGOS\mobile-testing-pic2[1].jpg"/>
          <p:cNvPicPr>
            <a:picLocks noGrp="1" noChangeAspect="1" noChangeArrowheads="1"/>
          </p:cNvPicPr>
          <p:nvPr>
            <p:ph sz="half" idx="2"/>
          </p:nvPr>
        </p:nvPicPr>
        <p:blipFill>
          <a:blip r:embed="rId2" cstate="print"/>
          <a:srcRect/>
          <a:stretch>
            <a:fillRect/>
          </a:stretch>
        </p:blipFill>
        <p:spPr bwMode="auto">
          <a:xfrm>
            <a:off x="4648200" y="1981200"/>
            <a:ext cx="4171826" cy="3212306"/>
          </a:xfrm>
          <a:prstGeom prst="rect">
            <a:avLst/>
          </a:prstGeom>
          <a:noFill/>
        </p:spPr>
      </p:pic>
      <p:sp>
        <p:nvSpPr>
          <p:cNvPr id="7" name="Rectangle 6"/>
          <p:cNvSpPr/>
          <p:nvPr/>
        </p:nvSpPr>
        <p:spPr>
          <a:xfrm>
            <a:off x="4648200" y="5257800"/>
            <a:ext cx="41148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buNone/>
            </a:pPr>
            <a:r>
              <a:rPr lang="en-US" sz="1200" dirty="0" smtClean="0">
                <a:solidFill>
                  <a:schemeClr val="tx1"/>
                </a:solidFill>
                <a:latin typeface="Arial" pitchFamily="34" charset="0"/>
                <a:cs typeface="Arial" pitchFamily="34" charset="0"/>
              </a:rPr>
              <a:t>http://en.wikipedia.org/wiki/list_of_iOS_devices </a:t>
            </a:r>
          </a:p>
        </p:txBody>
      </p:sp>
      <p:sp>
        <p:nvSpPr>
          <p:cNvPr id="8" name="Rectangle 7"/>
          <p:cNvSpPr/>
          <p:nvPr/>
        </p:nvSpPr>
        <p:spPr>
          <a:xfrm>
            <a:off x="3886200" y="5791200"/>
            <a:ext cx="50292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buNone/>
            </a:pPr>
            <a:r>
              <a:rPr lang="en-US" sz="1200" dirty="0" smtClean="0">
                <a:solidFill>
                  <a:schemeClr val="tx1"/>
                </a:solidFill>
                <a:latin typeface="Arial" pitchFamily="34" charset="0"/>
                <a:cs typeface="Arial" pitchFamily="34" charset="0"/>
              </a:rPr>
              <a:t>http://en.wikipedia.org/wiki/Comparison_of_Android_devices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04800" y="1481328"/>
            <a:ext cx="3429000" cy="1490472"/>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1800" b="1" dirty="0" smtClean="0">
                <a:solidFill>
                  <a:schemeClr val="tx2">
                    <a:lumMod val="25000"/>
                  </a:schemeClr>
                </a:solidFill>
                <a:latin typeface="Arial" pitchFamily="34" charset="0"/>
                <a:cs typeface="Arial" pitchFamily="34" charset="0"/>
              </a:rPr>
              <a:t>Global System for Mobile Communication</a:t>
            </a:r>
          </a:p>
          <a:p>
            <a:pPr>
              <a:buFont typeface="Wingdings" pitchFamily="2" charset="2"/>
              <a:buChar char="§"/>
            </a:pPr>
            <a:r>
              <a:rPr lang="en-US" sz="1600" dirty="0" smtClean="0">
                <a:solidFill>
                  <a:schemeClr val="tx2">
                    <a:lumMod val="25000"/>
                  </a:schemeClr>
                </a:solidFill>
                <a:latin typeface="Arial" pitchFamily="34" charset="0"/>
                <a:cs typeface="Arial" pitchFamily="34" charset="0"/>
              </a:rPr>
              <a:t>AT&amp;T and T-Mobile</a:t>
            </a:r>
          </a:p>
          <a:p>
            <a:pPr>
              <a:buFont typeface="Wingdings" pitchFamily="2" charset="2"/>
              <a:buChar char="§"/>
            </a:pPr>
            <a:r>
              <a:rPr lang="en-US" sz="1600" dirty="0" smtClean="0">
                <a:solidFill>
                  <a:schemeClr val="tx2">
                    <a:lumMod val="25000"/>
                  </a:schemeClr>
                </a:solidFill>
                <a:latin typeface="Arial" pitchFamily="34" charset="0"/>
                <a:cs typeface="Arial" pitchFamily="34" charset="0"/>
              </a:rPr>
              <a:t>Standard speed 128 kb/s to max 480 kb/s</a:t>
            </a:r>
          </a:p>
          <a:p>
            <a:pPr>
              <a:buNone/>
            </a:pPr>
            <a:endParaRPr lang="en-US" sz="1800" dirty="0" smtClean="0">
              <a:solidFill>
                <a:schemeClr val="tx2">
                  <a:lumMod val="25000"/>
                </a:schemeClr>
              </a:solidFill>
              <a:latin typeface="Arial" pitchFamily="34" charset="0"/>
              <a:cs typeface="Arial" pitchFamily="34" charset="0"/>
            </a:endParaRPr>
          </a:p>
          <a:p>
            <a:pPr>
              <a:buNone/>
            </a:pPr>
            <a:endParaRPr lang="en-US" sz="1800" b="1" dirty="0">
              <a:solidFill>
                <a:schemeClr val="tx2">
                  <a:lumMod val="25000"/>
                </a:schemeClr>
              </a:solidFill>
              <a:latin typeface="Arial" pitchFamily="34" charset="0"/>
              <a:cs typeface="Arial" pitchFamily="34" charset="0"/>
            </a:endParaRPr>
          </a:p>
        </p:txBody>
      </p:sp>
      <p:sp>
        <p:nvSpPr>
          <p:cNvPr id="3" name="Content Placeholder 2"/>
          <p:cNvSpPr>
            <a:spLocks noGrp="1"/>
          </p:cNvSpPr>
          <p:nvPr>
            <p:ph sz="half" idx="2"/>
          </p:nvPr>
        </p:nvSpPr>
        <p:spPr>
          <a:xfrm>
            <a:off x="5334000" y="1481328"/>
            <a:ext cx="3352800" cy="1490472"/>
          </a:xfrm>
        </p:spPr>
        <p:style>
          <a:lnRef idx="1">
            <a:schemeClr val="accent1"/>
          </a:lnRef>
          <a:fillRef idx="2">
            <a:schemeClr val="accent1"/>
          </a:fillRef>
          <a:effectRef idx="1">
            <a:schemeClr val="accent1"/>
          </a:effectRef>
          <a:fontRef idx="minor">
            <a:schemeClr val="dk1"/>
          </a:fontRef>
        </p:style>
        <p:txBody>
          <a:bodyPr>
            <a:normAutofit lnSpcReduction="10000"/>
          </a:bodyPr>
          <a:lstStyle/>
          <a:p>
            <a:r>
              <a:rPr lang="en-US" sz="1800" b="1" dirty="0" smtClean="0">
                <a:solidFill>
                  <a:schemeClr val="tx2">
                    <a:lumMod val="25000"/>
                  </a:schemeClr>
                </a:solidFill>
                <a:latin typeface="Arial" pitchFamily="34" charset="0"/>
                <a:cs typeface="Arial" pitchFamily="34" charset="0"/>
              </a:rPr>
              <a:t>Code Division Multiple Access</a:t>
            </a:r>
          </a:p>
          <a:p>
            <a:r>
              <a:rPr lang="en-US" sz="1600" dirty="0" smtClean="0">
                <a:solidFill>
                  <a:schemeClr val="tx2">
                    <a:lumMod val="25000"/>
                  </a:schemeClr>
                </a:solidFill>
                <a:latin typeface="Arial" pitchFamily="34" charset="0"/>
                <a:cs typeface="Arial" pitchFamily="34" charset="0"/>
              </a:rPr>
              <a:t>      Verizon and Sprint</a:t>
            </a:r>
          </a:p>
          <a:p>
            <a:pPr lvl="1">
              <a:buNone/>
            </a:pPr>
            <a:r>
              <a:rPr lang="en-US" sz="1600" dirty="0" smtClean="0">
                <a:solidFill>
                  <a:schemeClr val="tx2">
                    <a:lumMod val="25000"/>
                  </a:schemeClr>
                </a:solidFill>
                <a:latin typeface="Arial" pitchFamily="34" charset="0"/>
                <a:cs typeface="Arial" pitchFamily="34" charset="0"/>
              </a:rPr>
              <a:t>Standard speed 500 kb/s to max 2.5 </a:t>
            </a:r>
            <a:r>
              <a:rPr lang="en-US" sz="1600" dirty="0" err="1" smtClean="0">
                <a:solidFill>
                  <a:schemeClr val="tx2">
                    <a:lumMod val="25000"/>
                  </a:schemeClr>
                </a:solidFill>
                <a:latin typeface="Arial" pitchFamily="34" charset="0"/>
                <a:cs typeface="Arial" pitchFamily="34" charset="0"/>
              </a:rPr>
              <a:t>Mbit</a:t>
            </a:r>
            <a:r>
              <a:rPr lang="en-US" sz="1600" dirty="0" smtClean="0">
                <a:solidFill>
                  <a:schemeClr val="tx2">
                    <a:lumMod val="25000"/>
                  </a:schemeClr>
                </a:solidFill>
                <a:latin typeface="Arial" pitchFamily="34" charset="0"/>
                <a:cs typeface="Arial" pitchFamily="34" charset="0"/>
              </a:rPr>
              <a:t>/s    </a:t>
            </a:r>
            <a:endParaRPr lang="en-US" sz="1600" dirty="0">
              <a:solidFill>
                <a:schemeClr val="tx2">
                  <a:lumMod val="25000"/>
                </a:schemeClr>
              </a:solidFill>
              <a:latin typeface="Arial" pitchFamily="34" charset="0"/>
              <a:cs typeface="Arial" pitchFamily="34" charset="0"/>
            </a:endParaRPr>
          </a:p>
        </p:txBody>
      </p:sp>
      <p:sp>
        <p:nvSpPr>
          <p:cNvPr id="4" name="Footer Placeholder 3"/>
          <p:cNvSpPr>
            <a:spLocks noGrp="1"/>
          </p:cNvSpPr>
          <p:nvPr>
            <p:ph type="ftr" sz="quarter" idx="11"/>
          </p:nvPr>
        </p:nvSpPr>
        <p:spPr>
          <a:xfrm>
            <a:off x="5867400" y="6407944"/>
            <a:ext cx="32766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38</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latin typeface="Arial" pitchFamily="34" charset="0"/>
                <a:cs typeface="Arial" pitchFamily="34" charset="0"/>
              </a:rPr>
              <a:t>Definition Reminder:</a:t>
            </a:r>
            <a:endParaRPr lang="en-US" sz="3600" dirty="0">
              <a:latin typeface="Arial" pitchFamily="34" charset="0"/>
              <a:cs typeface="Arial" pitchFamily="34" charset="0"/>
            </a:endParaRPr>
          </a:p>
        </p:txBody>
      </p:sp>
      <p:pic>
        <p:nvPicPr>
          <p:cNvPr id="2050" name="Picture 2" descr="C:\Users\IVA\Pictures\LOGOS\gsm-cdma[1].jpg"/>
          <p:cNvPicPr>
            <a:picLocks noChangeAspect="1" noChangeArrowheads="1"/>
          </p:cNvPicPr>
          <p:nvPr/>
        </p:nvPicPr>
        <p:blipFill>
          <a:blip r:embed="rId2" cstate="print"/>
          <a:srcRect/>
          <a:stretch>
            <a:fillRect/>
          </a:stretch>
        </p:blipFill>
        <p:spPr bwMode="auto">
          <a:xfrm>
            <a:off x="2667000" y="3200400"/>
            <a:ext cx="3886200" cy="3048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791200" y="6407944"/>
            <a:ext cx="37338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a:xfrm>
            <a:off x="228600" y="6324600"/>
            <a:ext cx="554832" cy="365125"/>
          </a:xfrm>
        </p:spPr>
        <p:txBody>
          <a:bodyPr/>
          <a:lstStyle/>
          <a:p>
            <a:fld id="{B6F15528-21DE-4FAA-801E-634DDDAF4B2B}" type="slidenum">
              <a:rPr lang="en-US" smtClean="0">
                <a:solidFill>
                  <a:schemeClr val="bg2">
                    <a:lumMod val="25000"/>
                  </a:schemeClr>
                </a:solidFill>
              </a:rPr>
              <a:pPr/>
              <a:t>39</a:t>
            </a:fld>
            <a:endParaRPr lang="en-US" dirty="0">
              <a:solidFill>
                <a:schemeClr val="bg2">
                  <a:lumMod val="25000"/>
                </a:schemeClr>
              </a:solidFill>
            </a:endParaRPr>
          </a:p>
        </p:txBody>
      </p:sp>
      <p:sp>
        <p:nvSpPr>
          <p:cNvPr id="5" name="Title 4"/>
          <p:cNvSpPr>
            <a:spLocks noGrp="1"/>
          </p:cNvSpPr>
          <p:nvPr>
            <p:ph type="title"/>
          </p:nvPr>
        </p:nvSpPr>
        <p:spPr>
          <a:xfrm>
            <a:off x="228600" y="274638"/>
            <a:ext cx="8610600" cy="48736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2400" dirty="0" smtClean="0">
                <a:solidFill>
                  <a:srgbClr val="C00000"/>
                </a:solidFill>
                <a:latin typeface="Arial" pitchFamily="34" charset="0"/>
                <a:cs typeface="Arial" pitchFamily="34" charset="0"/>
              </a:rPr>
              <a:t/>
            </a:r>
            <a:br>
              <a:rPr lang="en-US" sz="2400" dirty="0" smtClean="0">
                <a:solidFill>
                  <a:srgbClr val="C00000"/>
                </a:solidFill>
                <a:latin typeface="Arial" pitchFamily="34" charset="0"/>
                <a:cs typeface="Arial" pitchFamily="34" charset="0"/>
              </a:rPr>
            </a:br>
            <a:r>
              <a:rPr lang="en-US" sz="3100" b="1" dirty="0" smtClean="0">
                <a:solidFill>
                  <a:srgbClr val="FF0000"/>
                </a:solidFill>
                <a:latin typeface="Arial" pitchFamily="34" charset="0"/>
                <a:cs typeface="Arial" pitchFamily="34" charset="0"/>
              </a:rPr>
              <a:t>What Devices do you used in your testing?   3</a:t>
            </a:r>
            <a:r>
              <a:rPr lang="en-US" sz="2400" b="1" dirty="0" smtClean="0">
                <a:solidFill>
                  <a:srgbClr val="C00000"/>
                </a:solidFill>
                <a:latin typeface="Arial" pitchFamily="34" charset="0"/>
                <a:cs typeface="Arial" pitchFamily="34" charset="0"/>
              </a:rPr>
              <a:t>	</a:t>
            </a:r>
            <a:endParaRPr lang="en-US" sz="2400" b="1" dirty="0">
              <a:solidFill>
                <a:srgbClr val="C00000"/>
              </a:solidFill>
              <a:latin typeface="Arial" pitchFamily="34" charset="0"/>
              <a:cs typeface="Arial" pitchFamily="34" charset="0"/>
            </a:endParaRPr>
          </a:p>
        </p:txBody>
      </p:sp>
      <p:graphicFrame>
        <p:nvGraphicFramePr>
          <p:cNvPr id="6" name="Diagram 5"/>
          <p:cNvGraphicFramePr/>
          <p:nvPr/>
        </p:nvGraphicFramePr>
        <p:xfrm>
          <a:off x="457200" y="1295400"/>
          <a:ext cx="35052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nvGraphicFramePr>
        <p:xfrm>
          <a:off x="4648200" y="1295400"/>
          <a:ext cx="3733800" cy="50292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 name="Straight Arrow Connector 9"/>
          <p:cNvCxnSpPr/>
          <p:nvPr/>
        </p:nvCxnSpPr>
        <p:spPr>
          <a:xfrm>
            <a:off x="3505200" y="1524000"/>
            <a:ext cx="1676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05200" y="2057400"/>
            <a:ext cx="1676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505200" y="2057400"/>
            <a:ext cx="16764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505200" y="2133600"/>
            <a:ext cx="17526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3086100" y="2781300"/>
            <a:ext cx="27432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505200" y="2133600"/>
            <a:ext cx="1676400" cy="3352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3505200" y="2667000"/>
            <a:ext cx="1676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505200" y="1600200"/>
            <a:ext cx="16764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2057400" y="3048000"/>
            <a:ext cx="449580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505200" y="3352800"/>
            <a:ext cx="1752600" cy="160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3505200" y="1600200"/>
            <a:ext cx="1676400" cy="3352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3505200" y="3200400"/>
            <a:ext cx="1676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3505200" y="3200400"/>
            <a:ext cx="1676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505200" y="4953000"/>
            <a:ext cx="1676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3505200" y="4191000"/>
            <a:ext cx="1676400"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3505200" y="4191000"/>
            <a:ext cx="16764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505200" y="2667000"/>
            <a:ext cx="1676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3505200" y="2667000"/>
            <a:ext cx="16764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3657600" y="2667000"/>
            <a:ext cx="15240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505200" y="2057400"/>
            <a:ext cx="1676400" cy="396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505200" y="3200400"/>
            <a:ext cx="1676400" cy="2209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429000" y="5562600"/>
            <a:ext cx="1752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371600"/>
            <a:ext cx="4038600" cy="4876800"/>
          </a:xfrm>
        </p:spPr>
        <p:txBody>
          <a:bodyPr>
            <a:normAutofit/>
          </a:bodyPr>
          <a:lstStyle/>
          <a:p>
            <a:pPr lvl="1"/>
            <a:r>
              <a:rPr lang="en-US" sz="1800" dirty="0" smtClean="0">
                <a:solidFill>
                  <a:schemeClr val="tx2">
                    <a:lumMod val="25000"/>
                  </a:schemeClr>
                </a:solidFill>
                <a:latin typeface="Arial" pitchFamily="34" charset="0"/>
                <a:cs typeface="Arial" pitchFamily="34" charset="0"/>
              </a:rPr>
              <a:t>  </a:t>
            </a:r>
            <a:endParaRPr lang="en-US" sz="1800" b="1" dirty="0" smtClean="0">
              <a:solidFill>
                <a:srgbClr val="C00000"/>
              </a:solidFill>
              <a:latin typeface="Arial" pitchFamily="34" charset="0"/>
              <a:cs typeface="Arial" pitchFamily="34" charset="0"/>
            </a:endParaRPr>
          </a:p>
          <a:p>
            <a:pPr lvl="1"/>
            <a:endParaRPr lang="en-US" sz="1800" dirty="0" smtClean="0">
              <a:solidFill>
                <a:schemeClr val="tx2">
                  <a:lumMod val="25000"/>
                </a:schemeClr>
              </a:solidFill>
              <a:latin typeface="Arial" pitchFamily="34" charset="0"/>
              <a:cs typeface="Arial" pitchFamily="34" charset="0"/>
            </a:endParaRPr>
          </a:p>
          <a:p>
            <a:pPr lvl="1"/>
            <a:endParaRPr lang="en-US" sz="1800" dirty="0" smtClean="0">
              <a:solidFill>
                <a:schemeClr val="tx2">
                  <a:lumMod val="25000"/>
                </a:schemeClr>
              </a:solidFill>
              <a:latin typeface="Arial" pitchFamily="34" charset="0"/>
              <a:cs typeface="Arial" pitchFamily="34" charset="0"/>
            </a:endParaRPr>
          </a:p>
          <a:p>
            <a:pPr lvl="1"/>
            <a:r>
              <a:rPr lang="en-US" sz="1800" dirty="0" smtClean="0">
                <a:solidFill>
                  <a:schemeClr val="tx2">
                    <a:lumMod val="25000"/>
                  </a:schemeClr>
                </a:solidFill>
                <a:latin typeface="Arial" pitchFamily="34" charset="0"/>
                <a:cs typeface="Arial" pitchFamily="34" charset="0"/>
              </a:rPr>
              <a:t>  The helpful online Resources</a:t>
            </a:r>
          </a:p>
          <a:p>
            <a:pPr lvl="1"/>
            <a:endParaRPr lang="en-US" sz="1800" dirty="0" smtClean="0">
              <a:solidFill>
                <a:schemeClr val="tx2">
                  <a:lumMod val="25000"/>
                </a:schemeClr>
              </a:solidFill>
              <a:latin typeface="Arial" pitchFamily="34" charset="0"/>
              <a:cs typeface="Arial" pitchFamily="34" charset="0"/>
            </a:endParaRPr>
          </a:p>
          <a:p>
            <a:pPr lvl="1"/>
            <a:r>
              <a:rPr lang="en-US" sz="1800" dirty="0" smtClean="0">
                <a:solidFill>
                  <a:schemeClr val="tx2">
                    <a:lumMod val="25000"/>
                  </a:schemeClr>
                </a:solidFill>
                <a:latin typeface="Arial" pitchFamily="34" charset="0"/>
                <a:cs typeface="Arial" pitchFamily="34" charset="0"/>
              </a:rPr>
              <a:t>  The information you should                                        remember</a:t>
            </a:r>
          </a:p>
          <a:p>
            <a:pPr lvl="1"/>
            <a:endParaRPr lang="en-US" sz="1800" dirty="0" smtClean="0">
              <a:solidFill>
                <a:schemeClr val="tx2">
                  <a:lumMod val="25000"/>
                </a:schemeClr>
              </a:solidFill>
              <a:latin typeface="Arial" pitchFamily="34" charset="0"/>
              <a:cs typeface="Arial" pitchFamily="34" charset="0"/>
            </a:endParaRPr>
          </a:p>
          <a:p>
            <a:pPr lvl="1"/>
            <a:r>
              <a:rPr lang="en-US" sz="1800" dirty="0" smtClean="0">
                <a:solidFill>
                  <a:schemeClr val="tx2">
                    <a:lumMod val="25000"/>
                  </a:schemeClr>
                </a:solidFill>
                <a:latin typeface="Arial" pitchFamily="34" charset="0"/>
                <a:cs typeface="Arial" pitchFamily="34" charset="0"/>
              </a:rPr>
              <a:t>  Last Minute Update </a:t>
            </a:r>
          </a:p>
          <a:p>
            <a:pPr lvl="1">
              <a:buNone/>
            </a:pPr>
            <a:r>
              <a:rPr lang="en-US" sz="1800" dirty="0" smtClean="0">
                <a:solidFill>
                  <a:schemeClr val="tx2">
                    <a:lumMod val="25000"/>
                  </a:schemeClr>
                </a:solidFill>
                <a:latin typeface="Arial" pitchFamily="34" charset="0"/>
                <a:cs typeface="Arial" pitchFamily="34" charset="0"/>
              </a:rPr>
              <a:t>	</a:t>
            </a:r>
          </a:p>
          <a:p>
            <a:pPr lvl="1">
              <a:buNone/>
            </a:pPr>
            <a:endParaRPr lang="en-US" sz="1800" dirty="0" smtClean="0">
              <a:solidFill>
                <a:schemeClr val="tx2">
                  <a:lumMod val="25000"/>
                </a:schemeClr>
              </a:solidFill>
              <a:latin typeface="Arial" pitchFamily="34" charset="0"/>
              <a:cs typeface="Arial" pitchFamily="34" charset="0"/>
            </a:endParaRPr>
          </a:p>
        </p:txBody>
      </p:sp>
      <p:sp>
        <p:nvSpPr>
          <p:cNvPr id="4" name="Footer Placeholder 3"/>
          <p:cNvSpPr>
            <a:spLocks noGrp="1"/>
          </p:cNvSpPr>
          <p:nvPr>
            <p:ph type="ftr" sz="quarter" idx="11"/>
          </p:nvPr>
        </p:nvSpPr>
        <p:spPr>
          <a:xfrm>
            <a:off x="5638800" y="6407944"/>
            <a:ext cx="35052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tx2">
                    <a:lumMod val="25000"/>
                  </a:schemeClr>
                </a:solidFill>
              </a:rPr>
              <a:pPr/>
              <a:t>4</a:t>
            </a:fld>
            <a:endParaRPr lang="en-US" dirty="0">
              <a:solidFill>
                <a:schemeClr val="tx2">
                  <a:lumMod val="25000"/>
                </a:schemeClr>
              </a:solidFill>
            </a:endParaRPr>
          </a:p>
        </p:txBody>
      </p:sp>
      <p:sp>
        <p:nvSpPr>
          <p:cNvPr id="6" name="Title 5"/>
          <p:cNvSpPr>
            <a:spLocks noGrp="1"/>
          </p:cNvSpPr>
          <p:nvPr>
            <p:ph type="title"/>
          </p:nvPr>
        </p:nvSpPr>
        <p:spPr>
          <a:xfrm>
            <a:off x="457200" y="274638"/>
            <a:ext cx="8229600" cy="715962"/>
          </a:xfrm>
        </p:spPr>
        <p:style>
          <a:lnRef idx="3">
            <a:schemeClr val="lt1"/>
          </a:lnRef>
          <a:fillRef idx="1">
            <a:schemeClr val="accent4"/>
          </a:fillRef>
          <a:effectRef idx="1">
            <a:schemeClr val="accent4"/>
          </a:effectRef>
          <a:fontRef idx="minor">
            <a:schemeClr val="lt1"/>
          </a:fontRef>
        </p:style>
        <p:txBody>
          <a:bodyPr>
            <a:normAutofit/>
          </a:bodyPr>
          <a:lstStyle/>
          <a:p>
            <a:r>
              <a:rPr lang="en-US" sz="3200" dirty="0" smtClean="0">
                <a:latin typeface="Arial" pitchFamily="34" charset="0"/>
                <a:cs typeface="Arial" pitchFamily="34" charset="0"/>
              </a:rPr>
              <a:t>To use the presentation effectively:</a:t>
            </a:r>
            <a:endParaRPr lang="en-US" sz="3200" dirty="0">
              <a:latin typeface="Arial" pitchFamily="34" charset="0"/>
              <a:cs typeface="Arial" pitchFamily="34" charset="0"/>
            </a:endParaRPr>
          </a:p>
        </p:txBody>
      </p:sp>
      <p:pic>
        <p:nvPicPr>
          <p:cNvPr id="4098" name="Picture 2" descr="C:\Users\IVA\Pictures\LOGOS\29c1e6a11659e483d035d72f81180fa1[1].jpg"/>
          <p:cNvPicPr>
            <a:picLocks noGrp="1" noChangeAspect="1" noChangeArrowheads="1"/>
          </p:cNvPicPr>
          <p:nvPr>
            <p:ph sz="half" idx="2"/>
          </p:nvPr>
        </p:nvPicPr>
        <p:blipFill>
          <a:blip r:embed="rId2" cstate="print"/>
          <a:srcRect/>
          <a:stretch>
            <a:fillRect/>
          </a:stretch>
        </p:blipFill>
        <p:spPr bwMode="auto">
          <a:xfrm>
            <a:off x="4724400" y="2133600"/>
            <a:ext cx="4038600" cy="2991556"/>
          </a:xfrm>
          <a:prstGeom prst="rect">
            <a:avLst/>
          </a:prstGeom>
          <a:noFill/>
        </p:spPr>
      </p:pic>
      <p:sp>
        <p:nvSpPr>
          <p:cNvPr id="8" name="Rounded Rectangle 7"/>
          <p:cNvSpPr/>
          <p:nvPr/>
        </p:nvSpPr>
        <p:spPr>
          <a:xfrm>
            <a:off x="609600" y="4648200"/>
            <a:ext cx="457200"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ed Rectangle 8"/>
          <p:cNvSpPr/>
          <p:nvPr/>
        </p:nvSpPr>
        <p:spPr>
          <a:xfrm>
            <a:off x="609600" y="2209800"/>
            <a:ext cx="457200" cy="4572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10" name="Rounded Rectangle 9"/>
          <p:cNvSpPr/>
          <p:nvPr/>
        </p:nvSpPr>
        <p:spPr>
          <a:xfrm>
            <a:off x="609600" y="2971800"/>
            <a:ext cx="457200" cy="4572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11" name="Rounded Rectangle 10"/>
          <p:cNvSpPr/>
          <p:nvPr/>
        </p:nvSpPr>
        <p:spPr>
          <a:xfrm>
            <a:off x="609600" y="3810000"/>
            <a:ext cx="457200" cy="457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b="1" dirty="0" smtClean="0">
                <a:solidFill>
                  <a:srgbClr val="0070C0"/>
                </a:solidFill>
                <a:latin typeface="Arial" pitchFamily="34" charset="0"/>
                <a:cs typeface="Arial" pitchFamily="34" charset="0"/>
              </a:rPr>
              <a:t>U</a:t>
            </a:r>
            <a:endParaRPr lang="en-US" sz="2000" b="1" dirty="0">
              <a:solidFill>
                <a:srgbClr val="0070C0"/>
              </a:solidFill>
              <a:latin typeface="Arial" pitchFamily="34" charset="0"/>
              <a:cs typeface="Arial" pitchFamily="34" charset="0"/>
            </a:endParaRPr>
          </a:p>
        </p:txBody>
      </p:sp>
      <p:sp>
        <p:nvSpPr>
          <p:cNvPr id="12" name="Rounded Rectangle 11"/>
          <p:cNvSpPr/>
          <p:nvPr/>
        </p:nvSpPr>
        <p:spPr>
          <a:xfrm>
            <a:off x="609600" y="1447800"/>
            <a:ext cx="457200" cy="457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smtClean="0">
                <a:solidFill>
                  <a:srgbClr val="C00000"/>
                </a:solidFill>
                <a:latin typeface="Arial" pitchFamily="34" charset="0"/>
                <a:cs typeface="Arial" pitchFamily="34" charset="0"/>
              </a:rPr>
              <a:t>Q</a:t>
            </a:r>
            <a:endParaRPr lang="en-US" sz="2000" b="1" dirty="0">
              <a:solidFill>
                <a:srgbClr val="C00000"/>
              </a:solidFill>
              <a:latin typeface="Arial" pitchFamily="34" charset="0"/>
              <a:cs typeface="Arial" pitchFamily="34" charset="0"/>
            </a:endParaRPr>
          </a:p>
        </p:txBody>
      </p:sp>
      <p:sp>
        <p:nvSpPr>
          <p:cNvPr id="14" name="Rectangle 13"/>
          <p:cNvSpPr/>
          <p:nvPr/>
        </p:nvSpPr>
        <p:spPr>
          <a:xfrm rot="10800000" flipV="1">
            <a:off x="1066800" y="4572000"/>
            <a:ext cx="4572000" cy="646331"/>
          </a:xfrm>
          <a:prstGeom prst="rect">
            <a:avLst/>
          </a:prstGeom>
        </p:spPr>
        <p:txBody>
          <a:bodyPr wrap="square">
            <a:spAutoFit/>
          </a:bodyPr>
          <a:lstStyle/>
          <a:p>
            <a:r>
              <a:rPr lang="en-US" dirty="0" smtClean="0">
                <a:solidFill>
                  <a:schemeClr val="tx2">
                    <a:lumMod val="25000"/>
                  </a:schemeClr>
                </a:solidFill>
                <a:latin typeface="Arial" pitchFamily="34" charset="0"/>
                <a:cs typeface="Arial" pitchFamily="34" charset="0"/>
              </a:rPr>
              <a:t>The information you need to find </a:t>
            </a:r>
          </a:p>
          <a:p>
            <a:r>
              <a:rPr lang="en-US" dirty="0" smtClean="0">
                <a:solidFill>
                  <a:schemeClr val="tx2">
                    <a:lumMod val="25000"/>
                  </a:schemeClr>
                </a:solidFill>
                <a:latin typeface="Arial" pitchFamily="34" charset="0"/>
                <a:cs typeface="Arial" pitchFamily="34" charset="0"/>
              </a:rPr>
              <a:t>by yourself and learn</a:t>
            </a:r>
            <a:endParaRPr lang="en-US" dirty="0"/>
          </a:p>
        </p:txBody>
      </p:sp>
      <p:sp>
        <p:nvSpPr>
          <p:cNvPr id="15" name="Rectangle 14"/>
          <p:cNvSpPr/>
          <p:nvPr/>
        </p:nvSpPr>
        <p:spPr>
          <a:xfrm>
            <a:off x="1219200" y="1524000"/>
            <a:ext cx="2249334" cy="369332"/>
          </a:xfrm>
          <a:prstGeom prst="rect">
            <a:avLst/>
          </a:prstGeom>
        </p:spPr>
        <p:txBody>
          <a:bodyPr wrap="none">
            <a:spAutoFit/>
          </a:bodyPr>
          <a:lstStyle/>
          <a:p>
            <a:r>
              <a:rPr lang="en-US" b="1" dirty="0" smtClean="0">
                <a:solidFill>
                  <a:srgbClr val="C00000"/>
                </a:solidFill>
                <a:latin typeface="Arial" pitchFamily="34" charset="0"/>
                <a:cs typeface="Arial" pitchFamily="34" charset="0"/>
              </a:rPr>
              <a:t>Interview Question</a:t>
            </a:r>
            <a:endParaRPr lang="en-US"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410200" y="6407944"/>
            <a:ext cx="40386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40</a:t>
            </a:fld>
            <a:endParaRPr lang="en-US" dirty="0">
              <a:solidFill>
                <a:schemeClr val="bg2">
                  <a:lumMod val="25000"/>
                </a:schemeClr>
              </a:solidFill>
            </a:endParaRPr>
          </a:p>
        </p:txBody>
      </p:sp>
      <p:sp>
        <p:nvSpPr>
          <p:cNvPr id="5" name="Title 4"/>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latin typeface="Arial" pitchFamily="34" charset="0"/>
                <a:cs typeface="Arial" pitchFamily="34" charset="0"/>
              </a:rPr>
              <a:t>Most Popular Mobile Phones:		</a:t>
            </a:r>
            <a:r>
              <a:rPr lang="en-US" sz="2400" dirty="0" smtClean="0">
                <a:solidFill>
                  <a:srgbClr val="C00000"/>
                </a:solidFill>
                <a:latin typeface="Arial" pitchFamily="34" charset="0"/>
                <a:cs typeface="Arial" pitchFamily="34" charset="0"/>
              </a:rPr>
              <a:t>4</a:t>
            </a:r>
            <a:endParaRPr lang="en-US" sz="2400" dirty="0">
              <a:solidFill>
                <a:srgbClr val="C00000"/>
              </a:solidFill>
              <a:latin typeface="Arial" pitchFamily="34" charset="0"/>
              <a:cs typeface="Arial" pitchFamily="34" charset="0"/>
            </a:endParaRPr>
          </a:p>
        </p:txBody>
      </p:sp>
      <p:pic>
        <p:nvPicPr>
          <p:cNvPr id="214018" name="Picture 2" descr="C:\Users\IVA\Pictures\LOGOS\Latest Cell Phones.png"/>
          <p:cNvPicPr>
            <a:picLocks noGrp="1" noChangeAspect="1" noChangeArrowheads="1"/>
          </p:cNvPicPr>
          <p:nvPr>
            <p:ph idx="1"/>
          </p:nvPr>
        </p:nvPicPr>
        <p:blipFill>
          <a:blip r:embed="rId2" cstate="print"/>
          <a:srcRect/>
          <a:stretch>
            <a:fillRect/>
          </a:stretch>
        </p:blipFill>
        <p:spPr bwMode="auto">
          <a:xfrm>
            <a:off x="457200" y="1295400"/>
            <a:ext cx="8182775" cy="4343400"/>
          </a:xfrm>
          <a:prstGeom prst="rect">
            <a:avLst/>
          </a:prstGeom>
          <a:noFill/>
          <a:ln w="57150">
            <a:solidFill>
              <a:srgbClr val="7030A0"/>
            </a:solidFill>
          </a:ln>
        </p:spPr>
      </p:pic>
      <p:sp>
        <p:nvSpPr>
          <p:cNvPr id="8" name="Rectangle 7"/>
          <p:cNvSpPr/>
          <p:nvPr/>
        </p:nvSpPr>
        <p:spPr>
          <a:xfrm>
            <a:off x="1219200" y="6248400"/>
            <a:ext cx="25908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http://www.phonegg.com/</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4154328" cy="365125"/>
          </a:xfrm>
        </p:spPr>
        <p:txBody>
          <a:bodyPr/>
          <a:lstStyle/>
          <a:p>
            <a:r>
              <a:rPr lang="en-US" dirty="0" smtClean="0">
                <a:solidFill>
                  <a:schemeClr val="bg2">
                    <a:lumMod val="25000"/>
                  </a:schemeClr>
                </a:solidFill>
              </a:rPr>
              <a:t>Copyright </a:t>
            </a:r>
            <a:r>
              <a:rPr lang="en-US" dirty="0" err="1" smtClean="0">
                <a:solidFill>
                  <a:schemeClr val="bg2">
                    <a:lumMod val="25000"/>
                  </a:schemeClr>
                </a:solidFill>
              </a:rPr>
              <a:t>Portnov</a:t>
            </a:r>
            <a:r>
              <a:rPr lang="en-US" dirty="0" smtClean="0">
                <a:solidFill>
                  <a:schemeClr val="bg2">
                    <a:lumMod val="25000"/>
                  </a:schemeClr>
                </a:solidFill>
              </a:rPr>
              <a:t> Computer School 2012</a:t>
            </a:r>
            <a:endParaRPr lang="en-US" dirty="0">
              <a:solidFill>
                <a:schemeClr val="bg2">
                  <a:lumMod val="2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41</a:t>
            </a:fld>
            <a:endParaRPr lang="en-US" dirty="0">
              <a:solidFill>
                <a:schemeClr val="bg2">
                  <a:lumMod val="25000"/>
                </a:schemeClr>
              </a:solidFill>
            </a:endParaRPr>
          </a:p>
        </p:txBody>
      </p:sp>
      <p:sp>
        <p:nvSpPr>
          <p:cNvPr id="5" name="Title 4"/>
          <p:cNvSpPr>
            <a:spLocks noGrp="1"/>
          </p:cNvSpPr>
          <p:nvPr>
            <p:ph type="title"/>
          </p:nvPr>
        </p:nvSpPr>
        <p:spPr>
          <a:xfrm>
            <a:off x="457200" y="274638"/>
            <a:ext cx="8229600" cy="715962"/>
          </a:xfrm>
        </p:spPr>
        <p:style>
          <a:lnRef idx="3">
            <a:schemeClr val="lt1"/>
          </a:lnRef>
          <a:fillRef idx="1">
            <a:schemeClr val="accent2"/>
          </a:fillRef>
          <a:effectRef idx="1">
            <a:schemeClr val="accent2"/>
          </a:effectRef>
          <a:fontRef idx="minor">
            <a:schemeClr val="lt1"/>
          </a:fontRef>
        </p:style>
        <p:txBody>
          <a:bodyPr>
            <a:normAutofit/>
          </a:bodyPr>
          <a:lstStyle/>
          <a:p>
            <a:r>
              <a:rPr lang="en-US" sz="3600" dirty="0" smtClean="0">
                <a:latin typeface="Arial" pitchFamily="34" charset="0"/>
                <a:cs typeface="Arial" pitchFamily="34" charset="0"/>
              </a:rPr>
              <a:t>List of Interview Questions: Section 3</a:t>
            </a:r>
            <a:endParaRPr lang="en-US" sz="3600" dirty="0">
              <a:latin typeface="Arial" pitchFamily="34" charset="0"/>
              <a:cs typeface="Arial" pitchFamily="34" charset="0"/>
            </a:endParaRPr>
          </a:p>
        </p:txBody>
      </p:sp>
      <p:sp>
        <p:nvSpPr>
          <p:cNvPr id="8" name="Content Placeholder 1"/>
          <p:cNvSpPr>
            <a:spLocks noGrp="1"/>
          </p:cNvSpPr>
          <p:nvPr>
            <p:ph idx="1"/>
          </p:nvPr>
        </p:nvSpPr>
        <p:spPr>
          <a:xfrm>
            <a:off x="381000" y="1219201"/>
            <a:ext cx="8382000" cy="4724400"/>
          </a:xfrm>
        </p:spPr>
        <p:style>
          <a:lnRef idx="1">
            <a:schemeClr val="accent1"/>
          </a:lnRef>
          <a:fillRef idx="2">
            <a:schemeClr val="accent1"/>
          </a:fillRef>
          <a:effectRef idx="1">
            <a:schemeClr val="accent1"/>
          </a:effectRef>
          <a:fontRef idx="minor">
            <a:schemeClr val="dk1"/>
          </a:fontRef>
        </p:style>
        <p:txBody>
          <a:bodyPr>
            <a:normAutofit/>
          </a:bodyPr>
          <a:lstStyle/>
          <a:p>
            <a:pPr marL="624078" indent="-514350">
              <a:buNone/>
            </a:pPr>
            <a:endParaRPr lang="en-US" sz="2000" dirty="0" smtClean="0">
              <a:solidFill>
                <a:srgbClr val="FF0000"/>
              </a:solidFill>
              <a:latin typeface="Arial" pitchFamily="34" charset="0"/>
              <a:cs typeface="Arial" pitchFamily="34" charset="0"/>
            </a:endParaRPr>
          </a:p>
          <a:p>
            <a:pPr marL="624078" indent="-514350">
              <a:buNone/>
            </a:pPr>
            <a:r>
              <a:rPr lang="en-US" sz="2000" dirty="0" smtClean="0">
                <a:solidFill>
                  <a:schemeClr val="bg1">
                    <a:lumMod val="65000"/>
                  </a:schemeClr>
                </a:solidFill>
                <a:latin typeface="Arial" pitchFamily="34" charset="0"/>
                <a:cs typeface="Arial" pitchFamily="34" charset="0"/>
              </a:rPr>
              <a:t>1. What phone do you have right now?</a:t>
            </a:r>
          </a:p>
          <a:p>
            <a:pPr marL="624078" indent="-514350">
              <a:buNone/>
            </a:pPr>
            <a:r>
              <a:rPr lang="en-US" sz="2000" dirty="0" smtClean="0">
                <a:solidFill>
                  <a:schemeClr val="bg1">
                    <a:lumMod val="65000"/>
                  </a:schemeClr>
                </a:solidFill>
                <a:latin typeface="Arial" pitchFamily="34" charset="0"/>
                <a:cs typeface="Arial" pitchFamily="34" charset="0"/>
              </a:rPr>
              <a:t>2. What devices do you use for testing?</a:t>
            </a:r>
          </a:p>
          <a:p>
            <a:pPr marL="624078" indent="-514350">
              <a:buNone/>
            </a:pPr>
            <a:r>
              <a:rPr lang="en-US" sz="2000" dirty="0" smtClean="0">
                <a:latin typeface="Arial" pitchFamily="34" charset="0"/>
                <a:cs typeface="Arial" pitchFamily="34" charset="0"/>
              </a:rPr>
              <a:t>3. </a:t>
            </a:r>
            <a:r>
              <a:rPr lang="en-US" sz="2000" dirty="0" smtClean="0">
                <a:solidFill>
                  <a:srgbClr val="C00000"/>
                </a:solidFill>
                <a:latin typeface="Arial" pitchFamily="34" charset="0"/>
                <a:cs typeface="Arial" pitchFamily="34" charset="0"/>
              </a:rPr>
              <a:t>What Android devices do you used for Testing?</a:t>
            </a:r>
          </a:p>
          <a:p>
            <a:pPr marL="624078" indent="-514350">
              <a:buNone/>
            </a:pPr>
            <a:r>
              <a:rPr lang="en-US" sz="2000" dirty="0" smtClean="0">
                <a:latin typeface="Arial" pitchFamily="34" charset="0"/>
                <a:cs typeface="Arial" pitchFamily="34" charset="0"/>
              </a:rPr>
              <a:t>4. How familiar you are with Apple devices?</a:t>
            </a:r>
          </a:p>
          <a:p>
            <a:pPr marL="624078" indent="-514350">
              <a:buNone/>
            </a:pPr>
            <a:r>
              <a:rPr lang="en-US" sz="2000" dirty="0" smtClean="0">
                <a:latin typeface="Arial" pitchFamily="34" charset="0"/>
                <a:cs typeface="Arial" pitchFamily="34" charset="0"/>
              </a:rPr>
              <a:t>5.</a:t>
            </a:r>
            <a:r>
              <a:rPr lang="en-US" sz="2000" b="1" dirty="0" smtClean="0">
                <a:solidFill>
                  <a:srgbClr val="C00000"/>
                </a:solidFill>
                <a:latin typeface="Arial" pitchFamily="34" charset="0"/>
                <a:cs typeface="Arial" pitchFamily="34" charset="0"/>
              </a:rPr>
              <a:t> A/B </a:t>
            </a:r>
            <a:r>
              <a:rPr lang="en-US" sz="2000" dirty="0" smtClean="0">
                <a:latin typeface="Arial" pitchFamily="34" charset="0"/>
                <a:cs typeface="Arial" pitchFamily="34" charset="0"/>
              </a:rPr>
              <a:t>Do you know how to use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 Do you know how to go through Android?</a:t>
            </a:r>
          </a:p>
          <a:p>
            <a:pPr marL="624078" indent="-514350">
              <a:buNone/>
            </a:pPr>
            <a:r>
              <a:rPr lang="en-US" sz="2000" dirty="0" smtClean="0">
                <a:latin typeface="Arial" pitchFamily="34" charset="0"/>
                <a:cs typeface="Arial" pitchFamily="34" charset="0"/>
              </a:rPr>
              <a:t>6.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Where to find the current version of your Mobile Device?</a:t>
            </a:r>
            <a:endParaRPr lang="en-US" sz="2000" dirty="0" smtClean="0">
              <a:latin typeface="Arial" pitchFamily="34" charset="0"/>
              <a:cs typeface="Arial" pitchFamily="34" charset="0"/>
            </a:endParaRPr>
          </a:p>
          <a:p>
            <a:pPr marL="624078" indent="-514350">
              <a:buNone/>
            </a:pPr>
            <a:r>
              <a:rPr lang="en-US" sz="2000" dirty="0" smtClean="0">
                <a:latin typeface="Arial" pitchFamily="34" charset="0"/>
                <a:cs typeface="Arial" pitchFamily="34" charset="0"/>
              </a:rPr>
              <a:t>7. Tell me about  the different uses of HOME button on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t>
            </a:r>
          </a:p>
          <a:p>
            <a:pPr marL="624078" indent="-514350">
              <a:buNone/>
            </a:pPr>
            <a:r>
              <a:rPr lang="en-US" sz="2000" dirty="0" smtClean="0">
                <a:latin typeface="Arial" pitchFamily="34" charset="0"/>
                <a:cs typeface="Arial" pitchFamily="34" charset="0"/>
              </a:rPr>
              <a:t>8.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How to see and kill the last process on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/Android? </a:t>
            </a:r>
          </a:p>
          <a:p>
            <a:pPr marL="624078" indent="-514350">
              <a:buNone/>
            </a:pPr>
            <a:r>
              <a:rPr lang="en-US" sz="2000" dirty="0" smtClean="0">
                <a:latin typeface="Arial" pitchFamily="34" charset="0"/>
                <a:cs typeface="Arial" pitchFamily="34" charset="0"/>
              </a:rPr>
              <a:t>9.</a:t>
            </a:r>
            <a:r>
              <a:rPr lang="en-US" sz="2000" b="1" dirty="0" smtClean="0">
                <a:latin typeface="Arial" pitchFamily="34" charset="0"/>
                <a:cs typeface="Arial" pitchFamily="34" charset="0"/>
              </a:rPr>
              <a:t> </a:t>
            </a:r>
            <a:r>
              <a:rPr lang="en-US" sz="2000" b="1" dirty="0" smtClean="0">
                <a:solidFill>
                  <a:srgbClr val="C00000"/>
                </a:solidFill>
                <a:latin typeface="Arial" pitchFamily="34" charset="0"/>
                <a:cs typeface="Arial" pitchFamily="34" charset="0"/>
              </a:rPr>
              <a:t>A/B</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Show me how to activate “Flight” Mode on Android/</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t>
            </a:r>
          </a:p>
          <a:p>
            <a:pPr marL="624078" indent="-514350">
              <a:buNone/>
            </a:pPr>
            <a:endParaRPr lang="en-US" sz="2000" dirty="0" smtClean="0">
              <a:latin typeface="Arial" pitchFamily="34" charset="0"/>
              <a:cs typeface="Arial" pitchFamily="34" charset="0"/>
            </a:endParaRPr>
          </a:p>
          <a:p>
            <a:pPr marL="624078" indent="-514350">
              <a:buFont typeface="+mj-lt"/>
              <a:buAutoNum type="arabicPeriod"/>
            </a:pPr>
            <a:endParaRPr lang="en-US" sz="2400" dirty="0" smtClean="0">
              <a:latin typeface="Arial" pitchFamily="34" charset="0"/>
              <a:cs typeface="Arial" pitchFamily="34" charset="0"/>
            </a:endParaRPr>
          </a:p>
          <a:p>
            <a:endParaRPr lang="en-US" dirty="0" smtClean="0">
              <a:solidFill>
                <a:schemeClr val="accent1">
                  <a:lumMod val="75000"/>
                </a:schemeClr>
              </a:solidFill>
            </a:endParaRPr>
          </a:p>
          <a:p>
            <a:endParaRPr lang="en-US" dirty="0"/>
          </a:p>
        </p:txBody>
      </p:sp>
      <p:sp>
        <p:nvSpPr>
          <p:cNvPr id="6" name="Rounded Rectangle 5"/>
          <p:cNvSpPr/>
          <p:nvPr/>
        </p:nvSpPr>
        <p:spPr>
          <a:xfrm>
            <a:off x="5486400" y="57912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13 </a:t>
            </a:r>
            <a:r>
              <a:rPr lang="en-US" b="1" dirty="0" smtClean="0">
                <a:latin typeface="Arial" pitchFamily="34" charset="0"/>
                <a:cs typeface="Arial" pitchFamily="34" charset="0"/>
              </a:rPr>
              <a:t>Questions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idx="1"/>
          </p:nvPr>
        </p:nvGraphicFramePr>
        <p:xfrm>
          <a:off x="304800" y="1219201"/>
          <a:ext cx="6629401" cy="5029198"/>
        </p:xfrm>
        <a:graphic>
          <a:graphicData uri="http://schemas.openxmlformats.org/drawingml/2006/table">
            <a:tbl>
              <a:tblPr firstRow="1" bandRow="1">
                <a:tableStyleId>{E929F9F4-4A8F-4326-A1B4-22849713DDAB}</a:tableStyleId>
              </a:tblPr>
              <a:tblGrid>
                <a:gridCol w="2237423"/>
                <a:gridCol w="994410"/>
                <a:gridCol w="1491615"/>
                <a:gridCol w="1905953"/>
              </a:tblGrid>
              <a:tr h="477322">
                <a:tc>
                  <a:txBody>
                    <a:bodyPr/>
                    <a:lstStyle/>
                    <a:p>
                      <a:r>
                        <a:rPr lang="en-US" sz="1400" dirty="0" smtClean="0"/>
                        <a:t>Device</a:t>
                      </a:r>
                      <a:endParaRPr lang="en-US" sz="1400" dirty="0">
                        <a:latin typeface="Arial" pitchFamily="34" charset="0"/>
                        <a:cs typeface="Arial" pitchFamily="34" charset="0"/>
                      </a:endParaRPr>
                    </a:p>
                  </a:txBody>
                  <a:tcPr/>
                </a:tc>
                <a:tc>
                  <a:txBody>
                    <a:bodyPr/>
                    <a:lstStyle/>
                    <a:p>
                      <a:r>
                        <a:rPr lang="en-US" sz="1100" dirty="0" smtClean="0"/>
                        <a:t>WW  Sale</a:t>
                      </a:r>
                      <a:r>
                        <a:rPr lang="en-US" sz="1100" baseline="0" dirty="0" smtClean="0"/>
                        <a:t> </a:t>
                      </a:r>
                      <a:r>
                        <a:rPr lang="en-US" sz="1100" dirty="0" smtClean="0"/>
                        <a:t>Share</a:t>
                      </a:r>
                      <a:endParaRPr lang="en-US" sz="1100" dirty="0">
                        <a:latin typeface="Arial" pitchFamily="34" charset="0"/>
                        <a:cs typeface="Arial" pitchFamily="34" charset="0"/>
                      </a:endParaRPr>
                    </a:p>
                  </a:txBody>
                  <a:tcPr/>
                </a:tc>
                <a:tc>
                  <a:txBody>
                    <a:bodyPr/>
                    <a:lstStyle/>
                    <a:p>
                      <a:r>
                        <a:rPr lang="en-US" sz="1200" dirty="0" smtClean="0"/>
                        <a:t>Release</a:t>
                      </a:r>
                      <a:endParaRPr lang="en-US" sz="1200" dirty="0">
                        <a:latin typeface="Arial" pitchFamily="34" charset="0"/>
                        <a:cs typeface="Arial" pitchFamily="34" charset="0"/>
                      </a:endParaRPr>
                    </a:p>
                  </a:txBody>
                  <a:tcPr/>
                </a:tc>
                <a:tc>
                  <a:txBody>
                    <a:bodyPr/>
                    <a:lstStyle/>
                    <a:p>
                      <a:r>
                        <a:rPr lang="en-US" sz="1200" dirty="0" smtClean="0"/>
                        <a:t>Android OS</a:t>
                      </a:r>
                      <a:endParaRPr lang="en-US" sz="1200" dirty="0">
                        <a:latin typeface="Arial" pitchFamily="34" charset="0"/>
                        <a:cs typeface="Arial" pitchFamily="34" charset="0"/>
                      </a:endParaRPr>
                    </a:p>
                  </a:txBody>
                  <a:tcPr/>
                </a:tc>
              </a:tr>
              <a:tr h="340945">
                <a:tc>
                  <a:txBody>
                    <a:bodyPr/>
                    <a:lstStyle/>
                    <a:p>
                      <a:r>
                        <a:rPr lang="en-US" sz="1400" b="1" dirty="0" smtClean="0">
                          <a:latin typeface="Arial" pitchFamily="34" charset="0"/>
                          <a:cs typeface="Arial" pitchFamily="34" charset="0"/>
                        </a:rPr>
                        <a:t>Samsung Galaxy S II</a:t>
                      </a:r>
                      <a:endParaRPr lang="en-US" sz="1400" b="1" dirty="0">
                        <a:latin typeface="Arial" pitchFamily="34" charset="0"/>
                        <a:cs typeface="Arial" pitchFamily="34" charset="0"/>
                      </a:endParaRPr>
                    </a:p>
                  </a:txBody>
                  <a:tcPr/>
                </a:tc>
                <a:tc>
                  <a:txBody>
                    <a:bodyPr/>
                    <a:lstStyle/>
                    <a:p>
                      <a:r>
                        <a:rPr lang="en-US" sz="1400" dirty="0" smtClean="0"/>
                        <a:t>18 %</a:t>
                      </a:r>
                      <a:endParaRPr lang="en-US" sz="1400" dirty="0">
                        <a:latin typeface="Arial" pitchFamily="34" charset="0"/>
                        <a:cs typeface="Arial" pitchFamily="34" charset="0"/>
                      </a:endParaRPr>
                    </a:p>
                  </a:txBody>
                  <a:tcPr/>
                </a:tc>
                <a:tc>
                  <a:txBody>
                    <a:bodyPr/>
                    <a:lstStyle/>
                    <a:p>
                      <a:r>
                        <a:rPr lang="en-US" sz="1600" b="1" dirty="0" smtClean="0"/>
                        <a:t>04-2011</a:t>
                      </a:r>
                      <a:endParaRPr lang="en-US" sz="16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2.3.5 Gingerbread</a:t>
                      </a:r>
                      <a:endParaRPr lang="en-US" sz="1400" b="1" dirty="0">
                        <a:latin typeface="Arial" pitchFamily="34" charset="0"/>
                        <a:cs typeface="Arial" pitchFamily="34" charset="0"/>
                      </a:endParaRPr>
                    </a:p>
                  </a:txBody>
                  <a:tcPr/>
                </a:tc>
              </a:tr>
              <a:tr h="340945">
                <a:tc>
                  <a:txBody>
                    <a:bodyPr/>
                    <a:lstStyle/>
                    <a:p>
                      <a:r>
                        <a:rPr lang="en-US" sz="1400" b="1" dirty="0" smtClean="0">
                          <a:latin typeface="Arial" pitchFamily="34" charset="0"/>
                          <a:cs typeface="Arial" pitchFamily="34" charset="0"/>
                        </a:rPr>
                        <a:t>Samsung Galaxy Ace</a:t>
                      </a:r>
                      <a:endParaRPr lang="en-US" sz="1400" b="1" dirty="0">
                        <a:latin typeface="Arial" pitchFamily="34" charset="0"/>
                        <a:cs typeface="Arial" pitchFamily="34" charset="0"/>
                      </a:endParaRPr>
                    </a:p>
                  </a:txBody>
                  <a:tcPr/>
                </a:tc>
                <a:tc>
                  <a:txBody>
                    <a:bodyPr/>
                    <a:lstStyle/>
                    <a:p>
                      <a:r>
                        <a:rPr lang="en-US" sz="1400" dirty="0" smtClean="0"/>
                        <a:t>9%</a:t>
                      </a:r>
                      <a:endParaRPr lang="en-US" sz="1400" dirty="0">
                        <a:latin typeface="Arial" pitchFamily="34" charset="0"/>
                        <a:cs typeface="Arial" pitchFamily="34" charset="0"/>
                      </a:endParaRPr>
                    </a:p>
                  </a:txBody>
                  <a:tcPr/>
                </a:tc>
                <a:tc>
                  <a:txBody>
                    <a:bodyPr/>
                    <a:lstStyle/>
                    <a:p>
                      <a:r>
                        <a:rPr lang="en-US" sz="1600" b="1" dirty="0" smtClean="0"/>
                        <a:t>02-2011 (Asia)</a:t>
                      </a:r>
                      <a:endParaRPr lang="en-US" sz="16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2.2 </a:t>
                      </a:r>
                      <a:r>
                        <a:rPr lang="en-US" sz="1400" b="1" dirty="0" err="1" smtClean="0">
                          <a:latin typeface="Arial" pitchFamily="34" charset="0"/>
                          <a:cs typeface="Arial" pitchFamily="34" charset="0"/>
                        </a:rPr>
                        <a:t>Froyo</a:t>
                      </a:r>
                      <a:endParaRPr lang="en-US" sz="1400" b="1" dirty="0">
                        <a:latin typeface="Arial" pitchFamily="34" charset="0"/>
                        <a:cs typeface="Arial" pitchFamily="34" charset="0"/>
                      </a:endParaRPr>
                    </a:p>
                  </a:txBody>
                  <a:tcPr/>
                </a:tc>
              </a:tr>
              <a:tr h="340945">
                <a:tc>
                  <a:txBody>
                    <a:bodyPr/>
                    <a:lstStyle/>
                    <a:p>
                      <a:r>
                        <a:rPr lang="en-US" sz="1400" b="1" dirty="0" smtClean="0">
                          <a:latin typeface="Arial" pitchFamily="34" charset="0"/>
                          <a:cs typeface="Arial" pitchFamily="34" charset="0"/>
                        </a:rPr>
                        <a:t>Motorola Defy</a:t>
                      </a:r>
                      <a:endParaRPr lang="en-US" sz="1400" b="1" dirty="0">
                        <a:latin typeface="Arial" pitchFamily="34" charset="0"/>
                        <a:cs typeface="Arial" pitchFamily="34" charset="0"/>
                      </a:endParaRPr>
                    </a:p>
                  </a:txBody>
                  <a:tcPr/>
                </a:tc>
                <a:tc>
                  <a:txBody>
                    <a:bodyPr/>
                    <a:lstStyle/>
                    <a:p>
                      <a:r>
                        <a:rPr lang="en-US" sz="1400" dirty="0" smtClean="0"/>
                        <a:t>7%</a:t>
                      </a:r>
                      <a:endParaRPr lang="en-US" sz="1400" dirty="0">
                        <a:latin typeface="Arial" pitchFamily="34" charset="0"/>
                        <a:cs typeface="Arial" pitchFamily="34" charset="0"/>
                      </a:endParaRPr>
                    </a:p>
                  </a:txBody>
                  <a:tcPr/>
                </a:tc>
                <a:tc>
                  <a:txBody>
                    <a:bodyPr/>
                    <a:lstStyle/>
                    <a:p>
                      <a:r>
                        <a:rPr lang="en-US" sz="1600" b="1" dirty="0" smtClean="0"/>
                        <a:t>09-2010</a:t>
                      </a:r>
                      <a:endParaRPr lang="en-US" sz="16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2.1/2.2 Éclair/</a:t>
                      </a:r>
                      <a:r>
                        <a:rPr lang="en-US" sz="1400" b="1" dirty="0" err="1" smtClean="0">
                          <a:latin typeface="Arial" pitchFamily="34" charset="0"/>
                          <a:cs typeface="Arial" pitchFamily="34" charset="0"/>
                        </a:rPr>
                        <a:t>Froyo</a:t>
                      </a:r>
                      <a:endParaRPr lang="en-US" sz="1400" b="1" dirty="0">
                        <a:latin typeface="Arial" pitchFamily="34" charset="0"/>
                        <a:cs typeface="Arial" pitchFamily="34" charset="0"/>
                      </a:endParaRPr>
                    </a:p>
                  </a:txBody>
                  <a:tcPr/>
                </a:tc>
              </a:tr>
              <a:tr h="340945">
                <a:tc>
                  <a:txBody>
                    <a:bodyPr/>
                    <a:lstStyle/>
                    <a:p>
                      <a:r>
                        <a:rPr lang="en-US" sz="1400" b="1" dirty="0" smtClean="0">
                          <a:latin typeface="Arial" pitchFamily="34" charset="0"/>
                          <a:cs typeface="Arial" pitchFamily="34" charset="0"/>
                        </a:rPr>
                        <a:t>HTC EVO 4G</a:t>
                      </a:r>
                      <a:endParaRPr lang="en-US" sz="1400" b="1" dirty="0">
                        <a:latin typeface="Arial" pitchFamily="34" charset="0"/>
                        <a:cs typeface="Arial" pitchFamily="34" charset="0"/>
                      </a:endParaRPr>
                    </a:p>
                  </a:txBody>
                  <a:tcPr/>
                </a:tc>
                <a:tc>
                  <a:txBody>
                    <a:bodyPr/>
                    <a:lstStyle/>
                    <a:p>
                      <a:r>
                        <a:rPr lang="en-US" sz="1400" dirty="0" smtClean="0"/>
                        <a:t>6%</a:t>
                      </a:r>
                      <a:endParaRPr lang="en-US" sz="1400" dirty="0">
                        <a:latin typeface="Arial" pitchFamily="34" charset="0"/>
                        <a:cs typeface="Arial" pitchFamily="34" charset="0"/>
                      </a:endParaRPr>
                    </a:p>
                  </a:txBody>
                  <a:tcPr/>
                </a:tc>
                <a:tc>
                  <a:txBody>
                    <a:bodyPr/>
                    <a:lstStyle/>
                    <a:p>
                      <a:r>
                        <a:rPr lang="en-US" sz="1600" b="1" dirty="0" smtClean="0"/>
                        <a:t>06-2010</a:t>
                      </a:r>
                      <a:endParaRPr lang="en-US" sz="16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2.1/2.2/2.3</a:t>
                      </a:r>
                      <a:endParaRPr lang="en-US" sz="1400" b="1" dirty="0">
                        <a:latin typeface="Arial" pitchFamily="34" charset="0"/>
                        <a:cs typeface="Arial" pitchFamily="34" charset="0"/>
                      </a:endParaRPr>
                    </a:p>
                  </a:txBody>
                  <a:tcPr/>
                </a:tc>
              </a:tr>
              <a:tr h="340945">
                <a:tc>
                  <a:txBody>
                    <a:bodyPr/>
                    <a:lstStyle/>
                    <a:p>
                      <a:r>
                        <a:rPr lang="en-US" sz="1400" b="1" dirty="0" smtClean="0">
                          <a:latin typeface="Arial" pitchFamily="34" charset="0"/>
                          <a:cs typeface="Arial" pitchFamily="34" charset="0"/>
                        </a:rPr>
                        <a:t>Samsung Galaxy Note</a:t>
                      </a:r>
                      <a:endParaRPr lang="en-US" sz="1400" b="1" dirty="0">
                        <a:latin typeface="Arial" pitchFamily="34" charset="0"/>
                        <a:cs typeface="Arial" pitchFamily="34" charset="0"/>
                      </a:endParaRPr>
                    </a:p>
                  </a:txBody>
                  <a:tcPr/>
                </a:tc>
                <a:tc>
                  <a:txBody>
                    <a:bodyPr/>
                    <a:lstStyle/>
                    <a:p>
                      <a:r>
                        <a:rPr lang="en-US" sz="1400" dirty="0" smtClean="0"/>
                        <a:t>6%</a:t>
                      </a:r>
                      <a:endParaRPr lang="en-US" sz="1400" dirty="0">
                        <a:latin typeface="Arial" pitchFamily="34" charset="0"/>
                        <a:cs typeface="Arial" pitchFamily="34" charset="0"/>
                      </a:endParaRPr>
                    </a:p>
                  </a:txBody>
                  <a:tcPr/>
                </a:tc>
                <a:tc>
                  <a:txBody>
                    <a:bodyPr/>
                    <a:lstStyle/>
                    <a:p>
                      <a:r>
                        <a:rPr lang="en-US" sz="1600" b="1" dirty="0" smtClean="0"/>
                        <a:t>02-2012</a:t>
                      </a:r>
                      <a:endParaRPr lang="en-US" sz="16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2.3.5 Gingerbread</a:t>
                      </a:r>
                      <a:endParaRPr lang="en-US" sz="1400" b="1" dirty="0">
                        <a:latin typeface="Arial" pitchFamily="34" charset="0"/>
                        <a:cs typeface="Arial" pitchFamily="34" charset="0"/>
                      </a:endParaRPr>
                    </a:p>
                  </a:txBody>
                  <a:tcPr/>
                </a:tc>
              </a:tr>
              <a:tr h="340945">
                <a:tc>
                  <a:txBody>
                    <a:bodyPr/>
                    <a:lstStyle/>
                    <a:p>
                      <a:r>
                        <a:rPr lang="en-US" sz="1400" b="1" dirty="0" smtClean="0">
                          <a:latin typeface="Arial" pitchFamily="34" charset="0"/>
                          <a:cs typeface="Arial" pitchFamily="34" charset="0"/>
                        </a:rPr>
                        <a:t>Samsung Galaxy S</a:t>
                      </a:r>
                      <a:endParaRPr lang="en-US" sz="1400" b="1" dirty="0">
                        <a:latin typeface="Arial" pitchFamily="34" charset="0"/>
                        <a:cs typeface="Arial" pitchFamily="34" charset="0"/>
                      </a:endParaRPr>
                    </a:p>
                  </a:txBody>
                  <a:tcPr/>
                </a:tc>
                <a:tc>
                  <a:txBody>
                    <a:bodyPr/>
                    <a:lstStyle/>
                    <a:p>
                      <a:r>
                        <a:rPr lang="en-US" sz="1400" dirty="0" smtClean="0"/>
                        <a:t>5%</a:t>
                      </a:r>
                      <a:endParaRPr lang="en-US" sz="1400" dirty="0">
                        <a:latin typeface="Arial" pitchFamily="34" charset="0"/>
                        <a:cs typeface="Arial" pitchFamily="34" charset="0"/>
                      </a:endParaRPr>
                    </a:p>
                  </a:txBody>
                  <a:tcPr/>
                </a:tc>
                <a:tc>
                  <a:txBody>
                    <a:bodyPr/>
                    <a:lstStyle/>
                    <a:p>
                      <a:r>
                        <a:rPr lang="en-US" sz="1600" b="1" dirty="0" smtClean="0"/>
                        <a:t>06-2010</a:t>
                      </a:r>
                      <a:endParaRPr lang="en-US" sz="16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2.1 </a:t>
                      </a:r>
                      <a:r>
                        <a:rPr lang="en-US" sz="1400" b="1" dirty="0" err="1" smtClean="0">
                          <a:latin typeface="Arial" pitchFamily="34" charset="0"/>
                          <a:cs typeface="Arial" pitchFamily="34" charset="0"/>
                        </a:rPr>
                        <a:t>Eclair</a:t>
                      </a:r>
                      <a:endParaRPr lang="en-US" sz="1400" b="1" dirty="0">
                        <a:latin typeface="Arial" pitchFamily="34" charset="0"/>
                        <a:cs typeface="Arial" pitchFamily="34" charset="0"/>
                      </a:endParaRPr>
                    </a:p>
                  </a:txBody>
                  <a:tcPr/>
                </a:tc>
              </a:tr>
              <a:tr h="340945">
                <a:tc>
                  <a:txBody>
                    <a:bodyPr/>
                    <a:lstStyle/>
                    <a:p>
                      <a:r>
                        <a:rPr lang="en-US" sz="1400" b="1" dirty="0" smtClean="0">
                          <a:latin typeface="Arial" pitchFamily="34" charset="0"/>
                          <a:cs typeface="Arial" pitchFamily="34" charset="0"/>
                        </a:rPr>
                        <a:t>HTC Desire HD</a:t>
                      </a:r>
                      <a:endParaRPr lang="en-US" sz="1400" b="1" dirty="0">
                        <a:latin typeface="Arial" pitchFamily="34" charset="0"/>
                        <a:cs typeface="Arial" pitchFamily="34" charset="0"/>
                      </a:endParaRPr>
                    </a:p>
                  </a:txBody>
                  <a:tcPr/>
                </a:tc>
                <a:tc>
                  <a:txBody>
                    <a:bodyPr/>
                    <a:lstStyle/>
                    <a:p>
                      <a:r>
                        <a:rPr lang="en-US" sz="1400" dirty="0" smtClean="0"/>
                        <a:t>5%</a:t>
                      </a:r>
                      <a:endParaRPr lang="en-US" sz="1400" dirty="0">
                        <a:latin typeface="Arial" pitchFamily="34" charset="0"/>
                        <a:cs typeface="Arial" pitchFamily="34" charset="0"/>
                      </a:endParaRPr>
                    </a:p>
                  </a:txBody>
                  <a:tcPr/>
                </a:tc>
                <a:tc>
                  <a:txBody>
                    <a:bodyPr/>
                    <a:lstStyle/>
                    <a:p>
                      <a:r>
                        <a:rPr lang="en-US" sz="1600" b="1" dirty="0" smtClean="0"/>
                        <a:t>09-2010</a:t>
                      </a:r>
                      <a:endParaRPr lang="en-US" sz="16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2.2/2.3</a:t>
                      </a:r>
                      <a:endParaRPr lang="en-US" sz="1400" b="1" dirty="0">
                        <a:latin typeface="Arial" pitchFamily="34" charset="0"/>
                        <a:cs typeface="Arial" pitchFamily="34" charset="0"/>
                      </a:endParaRPr>
                    </a:p>
                  </a:txBody>
                  <a:tcPr/>
                </a:tc>
              </a:tr>
              <a:tr h="340945">
                <a:tc>
                  <a:txBody>
                    <a:bodyPr/>
                    <a:lstStyle/>
                    <a:p>
                      <a:r>
                        <a:rPr lang="en-US" sz="1400" b="1" dirty="0" smtClean="0">
                          <a:latin typeface="Arial" pitchFamily="34" charset="0"/>
                          <a:cs typeface="Arial" pitchFamily="34" charset="0"/>
                        </a:rPr>
                        <a:t>Samsung Galaxy Tab</a:t>
                      </a:r>
                      <a:endParaRPr lang="en-US" sz="1400" b="1" dirty="0">
                        <a:latin typeface="Arial" pitchFamily="34" charset="0"/>
                        <a:cs typeface="Arial" pitchFamily="34" charset="0"/>
                      </a:endParaRPr>
                    </a:p>
                  </a:txBody>
                  <a:tcPr/>
                </a:tc>
                <a:tc>
                  <a:txBody>
                    <a:bodyPr/>
                    <a:lstStyle/>
                    <a:p>
                      <a:r>
                        <a:rPr lang="en-US" sz="1400" dirty="0" smtClean="0"/>
                        <a:t>4%</a:t>
                      </a:r>
                      <a:endParaRPr lang="en-US" sz="1400" dirty="0">
                        <a:latin typeface="Arial" pitchFamily="34" charset="0"/>
                        <a:cs typeface="Arial" pitchFamily="34" charset="0"/>
                      </a:endParaRPr>
                    </a:p>
                  </a:txBody>
                  <a:tcPr/>
                </a:tc>
                <a:tc>
                  <a:txBody>
                    <a:bodyPr/>
                    <a:lstStyle/>
                    <a:p>
                      <a:r>
                        <a:rPr lang="en-US" sz="1600" b="1" dirty="0" smtClean="0"/>
                        <a:t>09-2010</a:t>
                      </a:r>
                      <a:endParaRPr lang="en-US" sz="16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2.3 Gingerbread</a:t>
                      </a:r>
                      <a:endParaRPr lang="en-US" sz="1400" b="1" dirty="0">
                        <a:latin typeface="Arial" pitchFamily="34" charset="0"/>
                        <a:cs typeface="Arial" pitchFamily="34" charset="0"/>
                      </a:endParaRPr>
                    </a:p>
                  </a:txBody>
                  <a:tcPr/>
                </a:tc>
              </a:tr>
              <a:tr h="340945">
                <a:tc>
                  <a:txBody>
                    <a:bodyPr/>
                    <a:lstStyle/>
                    <a:p>
                      <a:r>
                        <a:rPr lang="en-US" sz="1400" b="1" dirty="0" smtClean="0">
                          <a:latin typeface="Arial" pitchFamily="34" charset="0"/>
                          <a:cs typeface="Arial" pitchFamily="34" charset="0"/>
                        </a:rPr>
                        <a:t>Motorola Droid </a:t>
                      </a:r>
                      <a:r>
                        <a:rPr lang="en-US" sz="1400" b="1" dirty="0" err="1" smtClean="0">
                          <a:latin typeface="Arial" pitchFamily="34" charset="0"/>
                          <a:cs typeface="Arial" pitchFamily="34" charset="0"/>
                        </a:rPr>
                        <a:t>Razr</a:t>
                      </a:r>
                      <a:endParaRPr lang="en-US" sz="1400" b="1" dirty="0">
                        <a:latin typeface="Arial" pitchFamily="34" charset="0"/>
                        <a:cs typeface="Arial" pitchFamily="34" charset="0"/>
                      </a:endParaRPr>
                    </a:p>
                  </a:txBody>
                  <a:tcPr/>
                </a:tc>
                <a:tc>
                  <a:txBody>
                    <a:bodyPr/>
                    <a:lstStyle/>
                    <a:p>
                      <a:r>
                        <a:rPr lang="en-US" sz="1400" dirty="0" smtClean="0"/>
                        <a:t>4%</a:t>
                      </a:r>
                      <a:endParaRPr lang="en-US" sz="1400" dirty="0">
                        <a:latin typeface="Arial" pitchFamily="34" charset="0"/>
                        <a:cs typeface="Arial" pitchFamily="34" charset="0"/>
                      </a:endParaRPr>
                    </a:p>
                  </a:txBody>
                  <a:tcPr/>
                </a:tc>
                <a:tc>
                  <a:txBody>
                    <a:bodyPr/>
                    <a:lstStyle/>
                    <a:p>
                      <a:r>
                        <a:rPr lang="en-US" sz="1600" b="1" dirty="0" smtClean="0"/>
                        <a:t>11-2011</a:t>
                      </a:r>
                      <a:endParaRPr lang="en-US" sz="16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2.3 Gingerbread</a:t>
                      </a:r>
                      <a:endParaRPr lang="en-US" sz="1400" b="1" dirty="0">
                        <a:latin typeface="Arial" pitchFamily="34" charset="0"/>
                        <a:cs typeface="Arial" pitchFamily="34" charset="0"/>
                      </a:endParaRPr>
                    </a:p>
                  </a:txBody>
                  <a:tcPr/>
                </a:tc>
              </a:tr>
              <a:tr h="340945">
                <a:tc>
                  <a:txBody>
                    <a:bodyPr/>
                    <a:lstStyle/>
                    <a:p>
                      <a:r>
                        <a:rPr lang="en-US" sz="1400" b="1" dirty="0" smtClean="0">
                          <a:latin typeface="Arial" pitchFamily="34" charset="0"/>
                          <a:cs typeface="Arial" pitchFamily="34" charset="0"/>
                        </a:rPr>
                        <a:t>Samsung Galaxy Mini</a:t>
                      </a:r>
                      <a:endParaRPr lang="en-US" sz="1400" b="1" dirty="0">
                        <a:latin typeface="Arial" pitchFamily="34" charset="0"/>
                        <a:cs typeface="Arial" pitchFamily="34" charset="0"/>
                      </a:endParaRPr>
                    </a:p>
                  </a:txBody>
                  <a:tcPr/>
                </a:tc>
                <a:tc>
                  <a:txBody>
                    <a:bodyPr/>
                    <a:lstStyle/>
                    <a:p>
                      <a:r>
                        <a:rPr lang="en-US" sz="1400" dirty="0" smtClean="0"/>
                        <a:t>4%</a:t>
                      </a:r>
                      <a:endParaRPr lang="en-US" sz="1400" dirty="0">
                        <a:latin typeface="Arial" pitchFamily="34" charset="0"/>
                        <a:cs typeface="Arial" pitchFamily="34" charset="0"/>
                      </a:endParaRPr>
                    </a:p>
                  </a:txBody>
                  <a:tcPr/>
                </a:tc>
                <a:tc>
                  <a:txBody>
                    <a:bodyPr/>
                    <a:lstStyle/>
                    <a:p>
                      <a:r>
                        <a:rPr lang="en-US" sz="1600" b="1" dirty="0" smtClean="0"/>
                        <a:t>01-2011</a:t>
                      </a:r>
                      <a:endParaRPr lang="en-US" sz="16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2.2 </a:t>
                      </a:r>
                      <a:r>
                        <a:rPr lang="en-US" sz="1400" b="1" dirty="0" err="1" smtClean="0">
                          <a:latin typeface="Arial" pitchFamily="34" charset="0"/>
                          <a:cs typeface="Arial" pitchFamily="34" charset="0"/>
                        </a:rPr>
                        <a:t>Froyo</a:t>
                      </a:r>
                      <a:endParaRPr lang="en-US" sz="1400" b="1" dirty="0">
                        <a:latin typeface="Arial" pitchFamily="34" charset="0"/>
                        <a:cs typeface="Arial" pitchFamily="34" charset="0"/>
                      </a:endParaRPr>
                    </a:p>
                  </a:txBody>
                  <a:tcPr/>
                </a:tc>
              </a:tr>
              <a:tr h="340945">
                <a:tc>
                  <a:txBody>
                    <a:bodyPr/>
                    <a:lstStyle/>
                    <a:p>
                      <a:r>
                        <a:rPr lang="en-US" sz="1400" b="1" dirty="0" smtClean="0">
                          <a:latin typeface="Arial" pitchFamily="34" charset="0"/>
                          <a:cs typeface="Arial" pitchFamily="34" charset="0"/>
                        </a:rPr>
                        <a:t>Amazon Kindle Fire</a:t>
                      </a:r>
                      <a:endParaRPr lang="en-US" sz="1400" b="1" dirty="0">
                        <a:latin typeface="Arial" pitchFamily="34" charset="0"/>
                        <a:cs typeface="Arial" pitchFamily="34" charset="0"/>
                      </a:endParaRPr>
                    </a:p>
                  </a:txBody>
                  <a:tcPr/>
                </a:tc>
                <a:tc>
                  <a:txBody>
                    <a:bodyPr/>
                    <a:lstStyle/>
                    <a:p>
                      <a:r>
                        <a:rPr lang="en-US" sz="1400" dirty="0" smtClean="0"/>
                        <a:t>4%</a:t>
                      </a:r>
                      <a:endParaRPr lang="en-US" sz="1400" dirty="0">
                        <a:latin typeface="Arial" pitchFamily="34" charset="0"/>
                        <a:cs typeface="Arial" pitchFamily="34" charset="0"/>
                      </a:endParaRPr>
                    </a:p>
                  </a:txBody>
                  <a:tcPr/>
                </a:tc>
                <a:tc>
                  <a:txBody>
                    <a:bodyPr/>
                    <a:lstStyle/>
                    <a:p>
                      <a:r>
                        <a:rPr lang="en-US" sz="1600" b="1" dirty="0" smtClean="0"/>
                        <a:t>09-2011</a:t>
                      </a:r>
                      <a:endParaRPr lang="en-US" sz="16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2.3 Gingerbread</a:t>
                      </a:r>
                      <a:endParaRPr lang="en-US" sz="1400" b="1" dirty="0">
                        <a:latin typeface="Arial" pitchFamily="34" charset="0"/>
                        <a:cs typeface="Arial" pitchFamily="34" charset="0"/>
                      </a:endParaRPr>
                    </a:p>
                  </a:txBody>
                  <a:tcPr/>
                </a:tc>
              </a:tr>
              <a:tr h="801481">
                <a:tc>
                  <a:txBody>
                    <a:bodyPr/>
                    <a:lstStyle/>
                    <a:p>
                      <a:r>
                        <a:rPr lang="en-US" sz="1400" b="1" dirty="0" smtClean="0">
                          <a:latin typeface="Arial" pitchFamily="34" charset="0"/>
                          <a:cs typeface="Arial" pitchFamily="34" charset="0"/>
                        </a:rPr>
                        <a:t>Motorola Droid X/Shadow</a:t>
                      </a:r>
                      <a:endParaRPr lang="en-US" sz="1400" b="1" dirty="0">
                        <a:latin typeface="Arial" pitchFamily="34" charset="0"/>
                        <a:cs typeface="Arial" pitchFamily="34" charset="0"/>
                      </a:endParaRPr>
                    </a:p>
                  </a:txBody>
                  <a:tcPr/>
                </a:tc>
                <a:tc>
                  <a:txBody>
                    <a:bodyPr/>
                    <a:lstStyle/>
                    <a:p>
                      <a:r>
                        <a:rPr lang="en-US" sz="1400" dirty="0" smtClean="0"/>
                        <a:t>3%</a:t>
                      </a:r>
                      <a:endParaRPr lang="en-US" sz="1400" dirty="0">
                        <a:latin typeface="Arial" pitchFamily="34" charset="0"/>
                        <a:cs typeface="Arial" pitchFamily="34" charset="0"/>
                      </a:endParaRPr>
                    </a:p>
                  </a:txBody>
                  <a:tcPr/>
                </a:tc>
                <a:tc>
                  <a:txBody>
                    <a:bodyPr/>
                    <a:lstStyle/>
                    <a:p>
                      <a:r>
                        <a:rPr lang="en-US" sz="1600" b="1" dirty="0" smtClean="0"/>
                        <a:t>07-2010</a:t>
                      </a:r>
                      <a:endParaRPr lang="en-US" sz="16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2.1/2.3 Éclair/Gingerbread</a:t>
                      </a:r>
                      <a:endParaRPr lang="en-US" sz="1400" b="1"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5867400" y="6407944"/>
            <a:ext cx="35052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42</a:t>
            </a:fld>
            <a:endParaRPr lang="en-US" dirty="0">
              <a:solidFill>
                <a:schemeClr val="bg2">
                  <a:lumMod val="25000"/>
                </a:schemeClr>
              </a:solidFill>
            </a:endParaRPr>
          </a:p>
        </p:txBody>
      </p:sp>
      <p:sp>
        <p:nvSpPr>
          <p:cNvPr id="8" name="Title 7"/>
          <p:cNvSpPr>
            <a:spLocks noGrp="1"/>
          </p:cNvSpPr>
          <p:nvPr>
            <p:ph type="title"/>
          </p:nvPr>
        </p:nvSpPr>
        <p:spPr>
          <a:xfrm>
            <a:off x="152400" y="274638"/>
            <a:ext cx="8839200" cy="71596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3100" b="1" dirty="0" smtClean="0">
                <a:solidFill>
                  <a:srgbClr val="FF0000"/>
                </a:solidFill>
                <a:latin typeface="Arial" pitchFamily="34" charset="0"/>
                <a:cs typeface="Arial" pitchFamily="34" charset="0"/>
              </a:rPr>
              <a:t>3. What Android Devices do you use for Testing?  </a:t>
            </a:r>
            <a:r>
              <a:rPr lang="en-US" sz="2700" b="1" dirty="0" smtClean="0">
                <a:solidFill>
                  <a:srgbClr val="FF0000"/>
                </a:solidFill>
                <a:latin typeface="Arial" pitchFamily="34" charset="0"/>
                <a:cs typeface="Arial" pitchFamily="34" charset="0"/>
              </a:rPr>
              <a:t>1</a:t>
            </a:r>
            <a:endParaRPr lang="en-US" sz="2700" b="1" dirty="0">
              <a:solidFill>
                <a:srgbClr val="FF0000"/>
              </a:solidFill>
              <a:latin typeface="Arial" pitchFamily="34" charset="0"/>
              <a:cs typeface="Arial" pitchFamily="34" charset="0"/>
            </a:endParaRPr>
          </a:p>
        </p:txBody>
      </p:sp>
      <p:sp>
        <p:nvSpPr>
          <p:cNvPr id="16" name="Rectangle 15"/>
          <p:cNvSpPr/>
          <p:nvPr/>
        </p:nvSpPr>
        <p:spPr>
          <a:xfrm>
            <a:off x="7162800" y="1219200"/>
            <a:ext cx="1600200" cy="5029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400" b="1" dirty="0" smtClean="0">
              <a:solidFill>
                <a:srgbClr val="002060"/>
              </a:solidFill>
              <a:latin typeface="Arial" pitchFamily="34" charset="0"/>
              <a:cs typeface="Arial" pitchFamily="34" charset="0"/>
            </a:endParaRPr>
          </a:p>
          <a:p>
            <a:pPr algn="ctr"/>
            <a:endParaRPr lang="en-US" sz="1400" b="1" dirty="0" smtClean="0">
              <a:solidFill>
                <a:srgbClr val="002060"/>
              </a:solidFill>
              <a:latin typeface="Arial" pitchFamily="34" charset="0"/>
              <a:cs typeface="Arial" pitchFamily="34" charset="0"/>
            </a:endParaRPr>
          </a:p>
          <a:p>
            <a:pPr algn="ctr"/>
            <a:endParaRPr lang="en-US" sz="1400" b="1" dirty="0" smtClean="0">
              <a:solidFill>
                <a:srgbClr val="002060"/>
              </a:solidFill>
              <a:latin typeface="Arial" pitchFamily="34" charset="0"/>
              <a:cs typeface="Arial" pitchFamily="34" charset="0"/>
            </a:endParaRPr>
          </a:p>
          <a:p>
            <a:pPr algn="ctr"/>
            <a:endParaRPr lang="en-US" sz="1400" b="1" dirty="0" smtClean="0">
              <a:solidFill>
                <a:srgbClr val="002060"/>
              </a:solidFill>
              <a:latin typeface="Arial" pitchFamily="34" charset="0"/>
              <a:cs typeface="Arial" pitchFamily="34" charset="0"/>
            </a:endParaRPr>
          </a:p>
          <a:p>
            <a:pPr algn="ctr"/>
            <a:endParaRPr lang="en-US" sz="1400" b="1" dirty="0" smtClean="0">
              <a:solidFill>
                <a:srgbClr val="002060"/>
              </a:solidFill>
              <a:latin typeface="Arial" pitchFamily="34" charset="0"/>
              <a:cs typeface="Arial" pitchFamily="34" charset="0"/>
            </a:endParaRPr>
          </a:p>
          <a:p>
            <a:pPr algn="ctr"/>
            <a:r>
              <a:rPr lang="en-US" sz="1400" b="1" dirty="0" smtClean="0">
                <a:solidFill>
                  <a:srgbClr val="002060"/>
                </a:solidFill>
                <a:latin typeface="Arial" pitchFamily="34" charset="0"/>
                <a:cs typeface="Arial" pitchFamily="34" charset="0"/>
              </a:rPr>
              <a:t>Acer</a:t>
            </a:r>
          </a:p>
          <a:p>
            <a:pPr algn="ctr"/>
            <a:r>
              <a:rPr lang="en-US" sz="1400" b="1" dirty="0" smtClean="0">
                <a:solidFill>
                  <a:srgbClr val="002060"/>
                </a:solidFill>
                <a:latin typeface="Arial" pitchFamily="34" charset="0"/>
                <a:cs typeface="Arial" pitchFamily="34" charset="0"/>
              </a:rPr>
              <a:t>HTC</a:t>
            </a:r>
          </a:p>
          <a:p>
            <a:pPr algn="ctr"/>
            <a:r>
              <a:rPr lang="en-US" sz="1400" b="1" dirty="0" smtClean="0">
                <a:solidFill>
                  <a:srgbClr val="002060"/>
                </a:solidFill>
                <a:latin typeface="Arial" pitchFamily="34" charset="0"/>
                <a:cs typeface="Arial" pitchFamily="34" charset="0"/>
              </a:rPr>
              <a:t>LG</a:t>
            </a:r>
          </a:p>
          <a:p>
            <a:pPr algn="ctr"/>
            <a:r>
              <a:rPr lang="en-US" sz="1400" b="1" dirty="0" smtClean="0">
                <a:solidFill>
                  <a:srgbClr val="002060"/>
                </a:solidFill>
                <a:latin typeface="Arial" pitchFamily="34" charset="0"/>
                <a:cs typeface="Arial" pitchFamily="34" charset="0"/>
              </a:rPr>
              <a:t>Motorola</a:t>
            </a:r>
          </a:p>
          <a:p>
            <a:pPr algn="ctr"/>
            <a:r>
              <a:rPr lang="en-US" sz="1400" b="1" dirty="0" smtClean="0">
                <a:solidFill>
                  <a:srgbClr val="002060"/>
                </a:solidFill>
                <a:latin typeface="Arial" pitchFamily="34" charset="0"/>
                <a:cs typeface="Arial" pitchFamily="34" charset="0"/>
              </a:rPr>
              <a:t>Samsung</a:t>
            </a:r>
          </a:p>
          <a:p>
            <a:pPr algn="ctr"/>
            <a:r>
              <a:rPr lang="en-US" sz="1400" b="1" dirty="0" smtClean="0">
                <a:solidFill>
                  <a:srgbClr val="002060"/>
                </a:solidFill>
                <a:latin typeface="Arial" pitchFamily="34" charset="0"/>
                <a:cs typeface="Arial" pitchFamily="34" charset="0"/>
              </a:rPr>
              <a:t>Sony </a:t>
            </a:r>
          </a:p>
          <a:p>
            <a:pPr algn="ctr"/>
            <a:r>
              <a:rPr lang="en-US" sz="1400" b="1" dirty="0" smtClean="0">
                <a:solidFill>
                  <a:srgbClr val="002060"/>
                </a:solidFill>
                <a:latin typeface="Arial" pitchFamily="34" charset="0"/>
                <a:cs typeface="Arial" pitchFamily="34" charset="0"/>
              </a:rPr>
              <a:t>Sony Ericsson</a:t>
            </a:r>
          </a:p>
          <a:p>
            <a:pPr algn="ctr"/>
            <a:r>
              <a:rPr lang="en-US" sz="1400" b="1" dirty="0" err="1" smtClean="0">
                <a:solidFill>
                  <a:srgbClr val="002060"/>
                </a:solidFill>
                <a:latin typeface="Arial" pitchFamily="34" charset="0"/>
                <a:cs typeface="Arial" pitchFamily="34" charset="0"/>
              </a:rPr>
              <a:t>Huawei</a:t>
            </a:r>
            <a:endParaRPr lang="en-US" sz="1400" b="1" dirty="0" smtClean="0">
              <a:solidFill>
                <a:srgbClr val="002060"/>
              </a:solidFill>
              <a:latin typeface="Arial" pitchFamily="34" charset="0"/>
              <a:cs typeface="Arial" pitchFamily="34" charset="0"/>
            </a:endParaRPr>
          </a:p>
          <a:p>
            <a:pPr algn="ctr"/>
            <a:r>
              <a:rPr lang="en-US" sz="1400" b="1" dirty="0" smtClean="0">
                <a:solidFill>
                  <a:srgbClr val="002060"/>
                </a:solidFill>
                <a:latin typeface="Arial" pitchFamily="34" charset="0"/>
                <a:cs typeface="Arial" pitchFamily="34" charset="0"/>
              </a:rPr>
              <a:t>Alcatel</a:t>
            </a:r>
          </a:p>
          <a:p>
            <a:pPr algn="ctr"/>
            <a:r>
              <a:rPr lang="en-US" sz="1400" b="1" dirty="0" smtClean="0">
                <a:solidFill>
                  <a:srgbClr val="002060"/>
                </a:solidFill>
                <a:latin typeface="Arial" pitchFamily="34" charset="0"/>
                <a:cs typeface="Arial" pitchFamily="34" charset="0"/>
              </a:rPr>
              <a:t>Cherry Mobile</a:t>
            </a:r>
          </a:p>
          <a:p>
            <a:pPr algn="ctr"/>
            <a:r>
              <a:rPr lang="en-US" sz="1400" b="1" dirty="0" smtClean="0">
                <a:solidFill>
                  <a:srgbClr val="002060"/>
                </a:solidFill>
                <a:latin typeface="Arial" pitchFamily="34" charset="0"/>
                <a:cs typeface="Arial" pitchFamily="34" charset="0"/>
              </a:rPr>
              <a:t>Dell</a:t>
            </a:r>
          </a:p>
          <a:p>
            <a:pPr algn="ctr"/>
            <a:r>
              <a:rPr lang="en-US" sz="1400" b="1" dirty="0" err="1" smtClean="0">
                <a:solidFill>
                  <a:srgbClr val="002060"/>
                </a:solidFill>
                <a:latin typeface="Arial" pitchFamily="34" charset="0"/>
                <a:cs typeface="Arial" pitchFamily="34" charset="0"/>
              </a:rPr>
              <a:t>i</a:t>
            </a:r>
            <a:r>
              <a:rPr lang="en-US" sz="1400" b="1" dirty="0" smtClean="0">
                <a:solidFill>
                  <a:srgbClr val="002060"/>
                </a:solidFill>
                <a:latin typeface="Arial" pitchFamily="34" charset="0"/>
                <a:cs typeface="Arial" pitchFamily="34" charset="0"/>
              </a:rPr>
              <a:t>-Mobile</a:t>
            </a:r>
          </a:p>
          <a:p>
            <a:pPr algn="ctr"/>
            <a:r>
              <a:rPr lang="en-US" sz="1400" b="1" dirty="0" smtClean="0">
                <a:solidFill>
                  <a:srgbClr val="002060"/>
                </a:solidFill>
                <a:latin typeface="Arial" pitchFamily="34" charset="0"/>
                <a:cs typeface="Arial" pitchFamily="34" charset="0"/>
              </a:rPr>
              <a:t>Kyocera/Sanyo</a:t>
            </a:r>
          </a:p>
          <a:p>
            <a:pPr algn="ctr"/>
            <a:r>
              <a:rPr lang="en-US" sz="1400" b="1" dirty="0" smtClean="0">
                <a:solidFill>
                  <a:srgbClr val="002060"/>
                </a:solidFill>
                <a:latin typeface="Arial" pitchFamily="34" charset="0"/>
                <a:cs typeface="Arial" pitchFamily="34" charset="0"/>
              </a:rPr>
              <a:t>Lenovo</a:t>
            </a:r>
          </a:p>
          <a:p>
            <a:pPr algn="ctr"/>
            <a:r>
              <a:rPr lang="en-US" sz="1400" b="1" dirty="0" err="1" smtClean="0">
                <a:solidFill>
                  <a:srgbClr val="002060"/>
                </a:solidFill>
                <a:latin typeface="Arial" pitchFamily="34" charset="0"/>
                <a:cs typeface="Arial" pitchFamily="34" charset="0"/>
              </a:rPr>
              <a:t>Meizu</a:t>
            </a:r>
            <a:endParaRPr lang="en-US" sz="1400" b="1" dirty="0" smtClean="0">
              <a:solidFill>
                <a:srgbClr val="002060"/>
              </a:solidFill>
              <a:latin typeface="Arial" pitchFamily="34" charset="0"/>
              <a:cs typeface="Arial" pitchFamily="34" charset="0"/>
            </a:endParaRPr>
          </a:p>
          <a:p>
            <a:pPr algn="ctr"/>
            <a:r>
              <a:rPr lang="en-US" sz="1400" b="1" dirty="0" err="1" smtClean="0">
                <a:solidFill>
                  <a:srgbClr val="002060"/>
                </a:solidFill>
                <a:latin typeface="Arial" pitchFamily="34" charset="0"/>
                <a:cs typeface="Arial" pitchFamily="34" charset="0"/>
              </a:rPr>
              <a:t>Pantech</a:t>
            </a:r>
            <a:endParaRPr lang="en-US" sz="1400" b="1" dirty="0" smtClean="0">
              <a:solidFill>
                <a:srgbClr val="002060"/>
              </a:solidFill>
              <a:latin typeface="Arial" pitchFamily="34" charset="0"/>
              <a:cs typeface="Arial" pitchFamily="34" charset="0"/>
            </a:endParaRPr>
          </a:p>
          <a:p>
            <a:pPr algn="ctr"/>
            <a:r>
              <a:rPr lang="en-US" sz="1400" b="1" dirty="0" smtClean="0">
                <a:solidFill>
                  <a:srgbClr val="002060"/>
                </a:solidFill>
                <a:latin typeface="Arial" pitchFamily="34" charset="0"/>
                <a:cs typeface="Arial" pitchFamily="34" charset="0"/>
              </a:rPr>
              <a:t>ZTE</a:t>
            </a:r>
          </a:p>
          <a:p>
            <a:pPr algn="ctr"/>
            <a:r>
              <a:rPr lang="en-US" sz="1400" b="1" dirty="0" err="1" smtClean="0">
                <a:solidFill>
                  <a:srgbClr val="002060"/>
                </a:solidFill>
                <a:latin typeface="Arial" pitchFamily="34" charset="0"/>
                <a:cs typeface="Arial" pitchFamily="34" charset="0"/>
              </a:rPr>
              <a:t>Archos</a:t>
            </a:r>
            <a:endParaRPr lang="en-US" sz="1400" b="1" dirty="0" smtClean="0">
              <a:solidFill>
                <a:srgbClr val="002060"/>
              </a:solidFill>
              <a:latin typeface="Arial" pitchFamily="34" charset="0"/>
              <a:cs typeface="Arial" pitchFamily="34" charset="0"/>
            </a:endParaRPr>
          </a:p>
          <a:p>
            <a:pPr algn="ctr"/>
            <a:r>
              <a:rPr lang="en-US" sz="1400" b="1" dirty="0" smtClean="0">
                <a:solidFill>
                  <a:srgbClr val="002060"/>
                </a:solidFill>
                <a:latin typeface="Arial" pitchFamily="34" charset="0"/>
                <a:cs typeface="Arial" pitchFamily="34" charset="0"/>
              </a:rPr>
              <a:t>Asus</a:t>
            </a:r>
          </a:p>
          <a:p>
            <a:pPr algn="ctr"/>
            <a:r>
              <a:rPr lang="en-US" sz="1400" b="1" dirty="0" err="1" smtClean="0">
                <a:solidFill>
                  <a:srgbClr val="002060"/>
                </a:solidFill>
                <a:latin typeface="Arial" pitchFamily="34" charset="0"/>
                <a:cs typeface="Arial" pitchFamily="34" charset="0"/>
              </a:rPr>
              <a:t>Barnes&amp;Noble</a:t>
            </a:r>
            <a:endParaRPr lang="en-US" sz="1400" b="1" dirty="0" smtClean="0">
              <a:solidFill>
                <a:srgbClr val="002060"/>
              </a:solidFill>
              <a:latin typeface="Arial" pitchFamily="34" charset="0"/>
              <a:cs typeface="Arial" pitchFamily="34" charset="0"/>
            </a:endParaRPr>
          </a:p>
          <a:p>
            <a:pPr algn="ctr"/>
            <a:endParaRPr lang="en-US" sz="1400" b="1" dirty="0" smtClean="0">
              <a:solidFill>
                <a:srgbClr val="002060"/>
              </a:solidFill>
              <a:latin typeface="Arial" pitchFamily="34" charset="0"/>
              <a:cs typeface="Arial" pitchFamily="34" charset="0"/>
            </a:endParaRPr>
          </a:p>
          <a:p>
            <a:pPr algn="ctr"/>
            <a:endParaRPr lang="en-US" sz="1400" b="1" dirty="0" smtClean="0">
              <a:solidFill>
                <a:srgbClr val="002060"/>
              </a:solidFill>
              <a:latin typeface="Arial" pitchFamily="34" charset="0"/>
              <a:cs typeface="Arial" pitchFamily="34" charset="0"/>
            </a:endParaRPr>
          </a:p>
          <a:p>
            <a:pPr algn="ctr"/>
            <a:endParaRPr lang="en-US" sz="1400" b="1" dirty="0" smtClean="0">
              <a:solidFill>
                <a:srgbClr val="002060"/>
              </a:solidFill>
              <a:latin typeface="Arial" pitchFamily="34" charset="0"/>
              <a:cs typeface="Arial" pitchFamily="34" charset="0"/>
            </a:endParaRPr>
          </a:p>
          <a:p>
            <a:pPr algn="ctr"/>
            <a:endParaRPr lang="en-US" sz="1400" b="1" dirty="0" smtClean="0">
              <a:solidFill>
                <a:srgbClr val="002060"/>
              </a:solidFill>
              <a:latin typeface="Arial" pitchFamily="34" charset="0"/>
              <a:cs typeface="Arial" pitchFamily="34" charset="0"/>
            </a:endParaRPr>
          </a:p>
          <a:p>
            <a:pPr algn="ctr"/>
            <a:endParaRPr lang="en-US" sz="1400" b="1"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nvPr>
        </p:nvGraphicFramePr>
        <p:xfrm>
          <a:off x="457200" y="1066800"/>
          <a:ext cx="8229600" cy="4651195"/>
        </p:xfrm>
        <a:graphic>
          <a:graphicData uri="http://schemas.openxmlformats.org/drawingml/2006/table">
            <a:tbl>
              <a:tblPr firstRow="1" bandRow="1">
                <a:tableStyleId>{93296810-A885-4BE3-A3E7-6D5BEEA58F35}</a:tableStyleId>
              </a:tblPr>
              <a:tblGrid>
                <a:gridCol w="2057400"/>
                <a:gridCol w="2057400"/>
                <a:gridCol w="2057400"/>
                <a:gridCol w="2057400"/>
              </a:tblGrid>
              <a:tr h="527532">
                <a:tc>
                  <a:txBody>
                    <a:bodyPr/>
                    <a:lstStyle/>
                    <a:p>
                      <a:r>
                        <a:rPr lang="en-US" sz="2000" dirty="0" smtClean="0">
                          <a:solidFill>
                            <a:srgbClr val="002060"/>
                          </a:solidFill>
                        </a:rPr>
                        <a:t>        HTC</a:t>
                      </a:r>
                      <a:endParaRPr lang="en-US" sz="2000" dirty="0">
                        <a:solidFill>
                          <a:srgbClr val="002060"/>
                        </a:solidFill>
                      </a:endParaRPr>
                    </a:p>
                  </a:txBody>
                  <a:tcPr/>
                </a:tc>
                <a:tc>
                  <a:txBody>
                    <a:bodyPr/>
                    <a:lstStyle/>
                    <a:p>
                      <a:r>
                        <a:rPr lang="en-US" sz="2000" dirty="0" smtClean="0">
                          <a:solidFill>
                            <a:srgbClr val="002060"/>
                          </a:solidFill>
                        </a:rPr>
                        <a:t>           LG</a:t>
                      </a:r>
                      <a:endParaRPr lang="en-US" sz="2000" dirty="0">
                        <a:solidFill>
                          <a:srgbClr val="002060"/>
                        </a:solidFill>
                      </a:endParaRPr>
                    </a:p>
                  </a:txBody>
                  <a:tcPr/>
                </a:tc>
                <a:tc>
                  <a:txBody>
                    <a:bodyPr/>
                    <a:lstStyle/>
                    <a:p>
                      <a:r>
                        <a:rPr lang="en-US" sz="2000" dirty="0" smtClean="0">
                          <a:solidFill>
                            <a:srgbClr val="002060"/>
                          </a:solidFill>
                        </a:rPr>
                        <a:t>     Motorola</a:t>
                      </a:r>
                      <a:endParaRPr lang="en-US" sz="2000" dirty="0">
                        <a:solidFill>
                          <a:srgbClr val="002060"/>
                        </a:solidFill>
                      </a:endParaRPr>
                    </a:p>
                  </a:txBody>
                  <a:tcPr/>
                </a:tc>
                <a:tc>
                  <a:txBody>
                    <a:bodyPr/>
                    <a:lstStyle/>
                    <a:p>
                      <a:r>
                        <a:rPr lang="en-US" sz="2000" dirty="0" smtClean="0">
                          <a:solidFill>
                            <a:srgbClr val="002060"/>
                          </a:solidFill>
                        </a:rPr>
                        <a:t>     Samsung</a:t>
                      </a:r>
                      <a:endParaRPr lang="en-US" sz="2000" dirty="0">
                        <a:solidFill>
                          <a:srgbClr val="002060"/>
                        </a:solidFill>
                      </a:endParaRPr>
                    </a:p>
                  </a:txBody>
                  <a:tcPr/>
                </a:tc>
              </a:tr>
              <a:tr h="1090237">
                <a:tc>
                  <a:txBody>
                    <a:bodyPr/>
                    <a:lstStyle/>
                    <a:p>
                      <a:r>
                        <a:rPr lang="en-US" sz="1400" b="1" dirty="0" smtClean="0">
                          <a:latin typeface="Arial" pitchFamily="34" charset="0"/>
                          <a:cs typeface="Arial" pitchFamily="34" charset="0"/>
                        </a:rPr>
                        <a:t>Droid</a:t>
                      </a:r>
                      <a:r>
                        <a:rPr lang="en-US" sz="1400" b="1" baseline="0" dirty="0" smtClean="0">
                          <a:latin typeface="Arial" pitchFamily="34" charset="0"/>
                          <a:cs typeface="Arial" pitchFamily="34" charset="0"/>
                        </a:rPr>
                        <a:t> Eris (CDMA),  11-2009</a:t>
                      </a:r>
                    </a:p>
                    <a:p>
                      <a:r>
                        <a:rPr lang="en-US" sz="1400" b="1" baseline="0" dirty="0" smtClean="0">
                          <a:latin typeface="Arial" pitchFamily="34" charset="0"/>
                          <a:cs typeface="Arial" pitchFamily="34" charset="0"/>
                        </a:rPr>
                        <a:t>Ver. 1.5 (Cupcake) to 2.1 (</a:t>
                      </a:r>
                      <a:r>
                        <a:rPr lang="en-US" sz="1400" b="1" baseline="0" dirty="0" err="1" smtClean="0">
                          <a:latin typeface="Arial" pitchFamily="34" charset="0"/>
                          <a:cs typeface="Arial" pitchFamily="34" charset="0"/>
                        </a:rPr>
                        <a:t>Eclair</a:t>
                      </a:r>
                      <a:r>
                        <a:rPr lang="en-US" sz="1400" b="1" baseline="0" dirty="0" smtClean="0">
                          <a:latin typeface="Arial" pitchFamily="34" charset="0"/>
                          <a:cs typeface="Arial" pitchFamily="34" charset="0"/>
                        </a:rPr>
                        <a:t>)</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LG</a:t>
                      </a:r>
                      <a:r>
                        <a:rPr lang="en-US" sz="1400" b="1" baseline="0" dirty="0" smtClean="0">
                          <a:latin typeface="Arial" pitchFamily="34" charset="0"/>
                          <a:cs typeface="Arial" pitchFamily="34" charset="0"/>
                        </a:rPr>
                        <a:t> G2X</a:t>
                      </a:r>
                    </a:p>
                    <a:p>
                      <a:r>
                        <a:rPr lang="en-US" sz="1400" b="1" baseline="0" dirty="0" smtClean="0">
                          <a:latin typeface="Arial" pitchFamily="34" charset="0"/>
                          <a:cs typeface="Arial" pitchFamily="34" charset="0"/>
                        </a:rPr>
                        <a:t>04-2011</a:t>
                      </a:r>
                    </a:p>
                    <a:p>
                      <a:r>
                        <a:rPr lang="en-US" sz="1400" b="1" baseline="0" dirty="0" smtClean="0">
                          <a:latin typeface="Arial" pitchFamily="34" charset="0"/>
                          <a:cs typeface="Arial" pitchFamily="34" charset="0"/>
                        </a:rPr>
                        <a:t>Ver. 2.2/2.3</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Droid X</a:t>
                      </a:r>
                    </a:p>
                    <a:p>
                      <a:r>
                        <a:rPr lang="en-US" sz="1400" b="1" dirty="0" smtClean="0">
                          <a:latin typeface="Arial" pitchFamily="34" charset="0"/>
                          <a:cs typeface="Arial" pitchFamily="34" charset="0"/>
                        </a:rPr>
                        <a:t>06-2010</a:t>
                      </a:r>
                    </a:p>
                    <a:p>
                      <a:r>
                        <a:rPr lang="en-US" sz="1400" b="1" dirty="0" smtClean="0">
                          <a:latin typeface="Arial" pitchFamily="34" charset="0"/>
                          <a:cs typeface="Arial" pitchFamily="34" charset="0"/>
                        </a:rPr>
                        <a:t>Ver. 2.1/2.2/2.3</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I9000 Galaxy S</a:t>
                      </a:r>
                    </a:p>
                    <a:p>
                      <a:r>
                        <a:rPr lang="en-US" sz="1400" b="1" dirty="0" smtClean="0">
                          <a:latin typeface="Arial" pitchFamily="34" charset="0"/>
                          <a:cs typeface="Arial" pitchFamily="34" charset="0"/>
                        </a:rPr>
                        <a:t>07-2010</a:t>
                      </a:r>
                    </a:p>
                    <a:p>
                      <a:r>
                        <a:rPr lang="en-US" sz="1400" b="1" dirty="0" smtClean="0">
                          <a:latin typeface="Arial" pitchFamily="34" charset="0"/>
                          <a:cs typeface="Arial" pitchFamily="34" charset="0"/>
                        </a:rPr>
                        <a:t>Ver. 2.3</a:t>
                      </a:r>
                      <a:endParaRPr lang="en-US" sz="1400" b="1" dirty="0">
                        <a:latin typeface="Arial" pitchFamily="34" charset="0"/>
                        <a:cs typeface="Arial" pitchFamily="34" charset="0"/>
                      </a:endParaRPr>
                    </a:p>
                  </a:txBody>
                  <a:tcPr/>
                </a:tc>
              </a:tr>
              <a:tr h="1011142">
                <a:tc>
                  <a:txBody>
                    <a:bodyPr/>
                    <a:lstStyle/>
                    <a:p>
                      <a:r>
                        <a:rPr lang="en-US" sz="1400" b="1" dirty="0" smtClean="0">
                          <a:latin typeface="Arial" pitchFamily="34" charset="0"/>
                          <a:cs typeface="Arial" pitchFamily="34" charset="0"/>
                        </a:rPr>
                        <a:t>Desire</a:t>
                      </a:r>
                    </a:p>
                    <a:p>
                      <a:r>
                        <a:rPr lang="en-US" sz="1400" b="1" dirty="0" smtClean="0">
                          <a:latin typeface="Arial" pitchFamily="34" charset="0"/>
                          <a:cs typeface="Arial" pitchFamily="34" charset="0"/>
                        </a:rPr>
                        <a:t>04-2010</a:t>
                      </a:r>
                    </a:p>
                    <a:p>
                      <a:r>
                        <a:rPr lang="en-US" sz="1400" b="1" dirty="0" smtClean="0">
                          <a:latin typeface="Arial" pitchFamily="34" charset="0"/>
                          <a:cs typeface="Arial" pitchFamily="34" charset="0"/>
                        </a:rPr>
                        <a:t>Ver. 2.1/2.2/2.3</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LU 2300 </a:t>
                      </a:r>
                      <a:r>
                        <a:rPr lang="en-US" sz="1400" b="1" dirty="0" err="1" smtClean="0">
                          <a:latin typeface="Arial" pitchFamily="34" charset="0"/>
                          <a:cs typeface="Arial" pitchFamily="34" charset="0"/>
                        </a:rPr>
                        <a:t>Optimus</a:t>
                      </a:r>
                      <a:r>
                        <a:rPr lang="en-US" sz="1400" b="1" dirty="0" smtClean="0">
                          <a:latin typeface="Arial" pitchFamily="34" charset="0"/>
                          <a:cs typeface="Arial" pitchFamily="34" charset="0"/>
                        </a:rPr>
                        <a:t> Q</a:t>
                      </a:r>
                    </a:p>
                    <a:p>
                      <a:r>
                        <a:rPr lang="en-US" sz="1400" b="1" dirty="0" smtClean="0">
                          <a:latin typeface="Arial" pitchFamily="34" charset="0"/>
                          <a:cs typeface="Arial" pitchFamily="34" charset="0"/>
                        </a:rPr>
                        <a:t>06-2010</a:t>
                      </a:r>
                    </a:p>
                    <a:p>
                      <a:r>
                        <a:rPr lang="en-US" sz="1400" b="1" dirty="0" smtClean="0">
                          <a:latin typeface="Arial" pitchFamily="34" charset="0"/>
                          <a:cs typeface="Arial" pitchFamily="34" charset="0"/>
                        </a:rPr>
                        <a:t>Ver. 1.6 (Donut)</a:t>
                      </a:r>
                      <a:endParaRPr lang="en-US" sz="1400" b="1" dirty="0">
                        <a:latin typeface="Arial" pitchFamily="34" charset="0"/>
                        <a:cs typeface="Arial" pitchFamily="34" charset="0"/>
                      </a:endParaRPr>
                    </a:p>
                  </a:txBody>
                  <a:tcPr/>
                </a:tc>
                <a:tc>
                  <a:txBody>
                    <a:bodyPr/>
                    <a:lstStyle/>
                    <a:p>
                      <a:r>
                        <a:rPr lang="en-US" sz="1400" b="1" dirty="0" err="1" smtClean="0">
                          <a:latin typeface="Arial" pitchFamily="34" charset="0"/>
                          <a:cs typeface="Arial" pitchFamily="34" charset="0"/>
                        </a:rPr>
                        <a:t>Atrix</a:t>
                      </a:r>
                      <a:r>
                        <a:rPr lang="en-US" sz="1400" b="1" dirty="0" smtClean="0">
                          <a:latin typeface="Arial" pitchFamily="34" charset="0"/>
                          <a:cs typeface="Arial" pitchFamily="34" charset="0"/>
                        </a:rPr>
                        <a:t> 4G</a:t>
                      </a:r>
                    </a:p>
                    <a:p>
                      <a:r>
                        <a:rPr lang="en-US" sz="1400" b="1" dirty="0" smtClean="0">
                          <a:latin typeface="Arial" pitchFamily="34" charset="0"/>
                          <a:cs typeface="Arial" pitchFamily="34" charset="0"/>
                        </a:rPr>
                        <a:t>02-2011</a:t>
                      </a:r>
                    </a:p>
                    <a:p>
                      <a:r>
                        <a:rPr lang="en-US" sz="1400" b="1" dirty="0" smtClean="0">
                          <a:latin typeface="Arial" pitchFamily="34" charset="0"/>
                          <a:cs typeface="Arial" pitchFamily="34" charset="0"/>
                        </a:rPr>
                        <a:t>Ver. 2.2/2.3</a:t>
                      </a:r>
                    </a:p>
                    <a:p>
                      <a:r>
                        <a:rPr lang="en-US" sz="1400" b="1" dirty="0" smtClean="0">
                          <a:latin typeface="Arial" pitchFamily="34" charset="0"/>
                          <a:cs typeface="Arial" pitchFamily="34" charset="0"/>
                        </a:rPr>
                        <a:t>4.0 in Q2 2012</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Galaxy S II</a:t>
                      </a:r>
                    </a:p>
                    <a:p>
                      <a:r>
                        <a:rPr lang="en-US" sz="1400" b="1" dirty="0" smtClean="0">
                          <a:latin typeface="Arial" pitchFamily="34" charset="0"/>
                          <a:cs typeface="Arial" pitchFamily="34" charset="0"/>
                        </a:rPr>
                        <a:t>04-2011</a:t>
                      </a:r>
                    </a:p>
                    <a:p>
                      <a:r>
                        <a:rPr lang="en-US" sz="1400" b="1" dirty="0" smtClean="0">
                          <a:latin typeface="Arial" pitchFamily="34" charset="0"/>
                          <a:cs typeface="Arial" pitchFamily="34" charset="0"/>
                        </a:rPr>
                        <a:t>Ver. 2.3(Gingerbread)</a:t>
                      </a:r>
                      <a:endParaRPr lang="en-US" sz="1400" b="1" dirty="0">
                        <a:latin typeface="Arial" pitchFamily="34" charset="0"/>
                        <a:cs typeface="Arial" pitchFamily="34" charset="0"/>
                      </a:endParaRPr>
                    </a:p>
                  </a:txBody>
                  <a:tcPr/>
                </a:tc>
              </a:tr>
              <a:tr h="1011142">
                <a:tc>
                  <a:txBody>
                    <a:bodyPr/>
                    <a:lstStyle/>
                    <a:p>
                      <a:r>
                        <a:rPr lang="en-US" sz="1400" b="1" dirty="0" smtClean="0">
                          <a:latin typeface="Arial" pitchFamily="34" charset="0"/>
                          <a:cs typeface="Arial" pitchFamily="34" charset="0"/>
                        </a:rPr>
                        <a:t>HTC One</a:t>
                      </a:r>
                    </a:p>
                    <a:p>
                      <a:r>
                        <a:rPr lang="en-US" sz="1400" b="1" dirty="0" smtClean="0">
                          <a:latin typeface="Arial" pitchFamily="34" charset="0"/>
                          <a:cs typeface="Arial" pitchFamily="34" charset="0"/>
                        </a:rPr>
                        <a:t>04-2012</a:t>
                      </a:r>
                    </a:p>
                    <a:p>
                      <a:r>
                        <a:rPr lang="en-US" sz="1400" b="1" dirty="0" smtClean="0">
                          <a:latin typeface="Arial" pitchFamily="34" charset="0"/>
                          <a:cs typeface="Arial" pitchFamily="34" charset="0"/>
                        </a:rPr>
                        <a:t>Ver. 4.0 (Ice Cream Sandwich)</a:t>
                      </a:r>
                      <a:endParaRPr lang="en-US" sz="1400" b="1" dirty="0">
                        <a:latin typeface="Arial" pitchFamily="34" charset="0"/>
                        <a:cs typeface="Arial" pitchFamily="34" charset="0"/>
                      </a:endParaRPr>
                    </a:p>
                  </a:txBody>
                  <a:tcPr/>
                </a:tc>
                <a:tc>
                  <a:txBody>
                    <a:bodyPr/>
                    <a:lstStyle/>
                    <a:p>
                      <a:endParaRPr lang="en-US" b="1">
                        <a:latin typeface="Arial" pitchFamily="34" charset="0"/>
                        <a:cs typeface="Arial" pitchFamily="34" charset="0"/>
                      </a:endParaRPr>
                    </a:p>
                  </a:txBody>
                  <a:tcPr/>
                </a:tc>
                <a:tc>
                  <a:txBody>
                    <a:bodyPr/>
                    <a:lstStyle/>
                    <a:p>
                      <a:r>
                        <a:rPr lang="en-US" sz="1400" b="1" dirty="0" err="1" smtClean="0">
                          <a:latin typeface="Arial" pitchFamily="34" charset="0"/>
                          <a:cs typeface="Arial" pitchFamily="34" charset="0"/>
                        </a:rPr>
                        <a:t>Xoom</a:t>
                      </a:r>
                      <a:endParaRPr lang="en-US" sz="1400" b="1" dirty="0" smtClean="0">
                        <a:latin typeface="Arial" pitchFamily="34" charset="0"/>
                        <a:cs typeface="Arial" pitchFamily="34" charset="0"/>
                      </a:endParaRPr>
                    </a:p>
                    <a:p>
                      <a:r>
                        <a:rPr lang="en-US" sz="1400" b="1" dirty="0" smtClean="0">
                          <a:latin typeface="Arial" pitchFamily="34" charset="0"/>
                          <a:cs typeface="Arial" pitchFamily="34" charset="0"/>
                        </a:rPr>
                        <a:t>03-2011</a:t>
                      </a:r>
                    </a:p>
                    <a:p>
                      <a:r>
                        <a:rPr lang="en-US" sz="1400" b="1" dirty="0" smtClean="0">
                          <a:latin typeface="Arial" pitchFamily="34" charset="0"/>
                          <a:cs typeface="Arial" pitchFamily="34" charset="0"/>
                        </a:rPr>
                        <a:t>First Android with</a:t>
                      </a:r>
                    </a:p>
                    <a:p>
                      <a:r>
                        <a:rPr lang="en-US" sz="1400" b="1" dirty="0" smtClean="0">
                          <a:latin typeface="Arial" pitchFamily="34" charset="0"/>
                          <a:cs typeface="Arial" pitchFamily="34" charset="0"/>
                        </a:rPr>
                        <a:t>Ver. 3.0 (Honeycomb)</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Galaxy</a:t>
                      </a:r>
                      <a:r>
                        <a:rPr lang="en-US" sz="1400" b="1" baseline="0" dirty="0" smtClean="0">
                          <a:latin typeface="Arial" pitchFamily="34" charset="0"/>
                          <a:cs typeface="Arial" pitchFamily="34" charset="0"/>
                        </a:rPr>
                        <a:t> Nexus</a:t>
                      </a:r>
                    </a:p>
                    <a:p>
                      <a:r>
                        <a:rPr lang="en-US" sz="1400" b="1" baseline="0" dirty="0" smtClean="0">
                          <a:latin typeface="Arial" pitchFamily="34" charset="0"/>
                          <a:cs typeface="Arial" pitchFamily="34" charset="0"/>
                        </a:rPr>
                        <a:t>09-2011</a:t>
                      </a:r>
                    </a:p>
                    <a:p>
                      <a:r>
                        <a:rPr lang="en-US" sz="1400" b="1" baseline="0" dirty="0" smtClean="0">
                          <a:latin typeface="Arial" pitchFamily="34" charset="0"/>
                          <a:cs typeface="Arial" pitchFamily="34" charset="0"/>
                        </a:rPr>
                        <a:t>First Android phone with Ver. 4.0</a:t>
                      </a:r>
                      <a:endParaRPr lang="en-US" sz="1400" b="1" dirty="0">
                        <a:latin typeface="Arial" pitchFamily="34" charset="0"/>
                        <a:cs typeface="Arial" pitchFamily="34" charset="0"/>
                      </a:endParaRPr>
                    </a:p>
                  </a:txBody>
                  <a:tcPr/>
                </a:tc>
              </a:tr>
              <a:tr h="1011142">
                <a:tc>
                  <a:txBody>
                    <a:bodyPr/>
                    <a:lstStyle/>
                    <a:p>
                      <a:endParaRPr lang="en-US" b="1" dirty="0">
                        <a:latin typeface="Arial" pitchFamily="34" charset="0"/>
                        <a:cs typeface="Arial" pitchFamily="34" charset="0"/>
                      </a:endParaRPr>
                    </a:p>
                  </a:txBody>
                  <a:tcPr/>
                </a:tc>
                <a:tc>
                  <a:txBody>
                    <a:bodyPr/>
                    <a:lstStyle/>
                    <a:p>
                      <a:endParaRPr lang="en-US"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Droid Bionic</a:t>
                      </a:r>
                    </a:p>
                    <a:p>
                      <a:r>
                        <a:rPr lang="en-US" sz="1400" b="1" dirty="0" smtClean="0">
                          <a:latin typeface="Arial" pitchFamily="34" charset="0"/>
                          <a:cs typeface="Arial" pitchFamily="34" charset="0"/>
                        </a:rPr>
                        <a:t>09-2011</a:t>
                      </a:r>
                    </a:p>
                    <a:p>
                      <a:r>
                        <a:rPr lang="en-US" sz="1400" b="1" dirty="0" smtClean="0">
                          <a:latin typeface="Arial" pitchFamily="34" charset="0"/>
                          <a:cs typeface="Arial" pitchFamily="34" charset="0"/>
                        </a:rPr>
                        <a:t>Ver. 2.3/4.0</a:t>
                      </a:r>
                      <a:endParaRPr lang="en-US" sz="1400" b="1" dirty="0">
                        <a:latin typeface="Arial" pitchFamily="34" charset="0"/>
                        <a:cs typeface="Arial" pitchFamily="34" charset="0"/>
                      </a:endParaRPr>
                    </a:p>
                  </a:txBody>
                  <a:tcPr/>
                </a:tc>
                <a:tc>
                  <a:txBody>
                    <a:bodyPr/>
                    <a:lstStyle/>
                    <a:p>
                      <a:r>
                        <a:rPr lang="en-US" sz="1400" b="1" dirty="0" smtClean="0">
                          <a:latin typeface="Arial" pitchFamily="34" charset="0"/>
                          <a:cs typeface="Arial" pitchFamily="34" charset="0"/>
                        </a:rPr>
                        <a:t>Galaxy S III</a:t>
                      </a:r>
                    </a:p>
                    <a:p>
                      <a:r>
                        <a:rPr lang="en-US" sz="1400" b="1" dirty="0" smtClean="0">
                          <a:latin typeface="Arial" pitchFamily="34" charset="0"/>
                          <a:cs typeface="Arial" pitchFamily="34" charset="0"/>
                        </a:rPr>
                        <a:t>05-2012</a:t>
                      </a:r>
                    </a:p>
                    <a:p>
                      <a:r>
                        <a:rPr lang="en-US" sz="1400" b="1" dirty="0" smtClean="0">
                          <a:latin typeface="Arial" pitchFamily="34" charset="0"/>
                          <a:cs typeface="Arial" pitchFamily="34" charset="0"/>
                        </a:rPr>
                        <a:t>Ver. 4.0</a:t>
                      </a:r>
                    </a:p>
                    <a:p>
                      <a:r>
                        <a:rPr lang="en-US" sz="1400" b="1" dirty="0" err="1" smtClean="0">
                          <a:latin typeface="Arial" pitchFamily="34" charset="0"/>
                          <a:cs typeface="Arial" pitchFamily="34" charset="0"/>
                        </a:rPr>
                        <a:t>TouchWizUI</a:t>
                      </a:r>
                      <a:endParaRPr lang="en-US" sz="1400" b="1" dirty="0">
                        <a:latin typeface="Arial" pitchFamily="34" charset="0"/>
                        <a:cs typeface="Arial" pitchFamily="34" charset="0"/>
                      </a:endParaRPr>
                    </a:p>
                  </a:txBody>
                  <a:tcPr/>
                </a:tc>
              </a:tr>
            </a:tbl>
          </a:graphicData>
        </a:graphic>
      </p:graphicFrame>
      <p:sp>
        <p:nvSpPr>
          <p:cNvPr id="4" name="Footer Placeholder 3"/>
          <p:cNvSpPr>
            <a:spLocks noGrp="1"/>
          </p:cNvSpPr>
          <p:nvPr>
            <p:ph type="ftr" sz="quarter" idx="11"/>
          </p:nvPr>
        </p:nvSpPr>
        <p:spPr>
          <a:xfrm>
            <a:off x="5486400" y="6407944"/>
            <a:ext cx="34290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bg2">
                    <a:lumMod val="25000"/>
                  </a:schemeClr>
                </a:solidFill>
              </a:rPr>
              <a:pPr/>
              <a:t>43</a:t>
            </a:fld>
            <a:endParaRPr lang="en-US" dirty="0">
              <a:solidFill>
                <a:schemeClr val="bg2">
                  <a:lumMod val="25000"/>
                </a:schemeClr>
              </a:solidFill>
            </a:endParaRPr>
          </a:p>
        </p:txBody>
      </p:sp>
      <p:sp>
        <p:nvSpPr>
          <p:cNvPr id="7" name="Title 6"/>
          <p:cNvSpPr>
            <a:spLocks noGrp="1"/>
          </p:cNvSpPr>
          <p:nvPr>
            <p:ph type="title"/>
          </p:nvPr>
        </p:nvSpPr>
        <p:spPr>
          <a:xfrm>
            <a:off x="152400" y="274638"/>
            <a:ext cx="8839200" cy="563562"/>
          </a:xfrm>
        </p:spPr>
        <p:style>
          <a:lnRef idx="1">
            <a:schemeClr val="accent5"/>
          </a:lnRef>
          <a:fillRef idx="2">
            <a:schemeClr val="accent5"/>
          </a:fillRef>
          <a:effectRef idx="1">
            <a:schemeClr val="accent5"/>
          </a:effectRef>
          <a:fontRef idx="minor">
            <a:schemeClr val="dk1"/>
          </a:fontRef>
        </p:style>
        <p:txBody>
          <a:bodyPr>
            <a:noAutofit/>
          </a:bodyPr>
          <a:lstStyle/>
          <a:p>
            <a:r>
              <a:rPr lang="en-US" sz="2800" b="1" dirty="0" smtClean="0">
                <a:solidFill>
                  <a:srgbClr val="FF0000"/>
                </a:solidFill>
                <a:latin typeface="Arial" pitchFamily="34" charset="0"/>
                <a:cs typeface="Arial" pitchFamily="34" charset="0"/>
              </a:rPr>
              <a:t>3. What Android Devices do you use for Testing? </a:t>
            </a:r>
            <a:r>
              <a:rPr lang="en-US" sz="2400" b="1" dirty="0" smtClean="0">
                <a:solidFill>
                  <a:srgbClr val="FF0000"/>
                </a:solidFill>
                <a:latin typeface="Arial" pitchFamily="34" charset="0"/>
                <a:cs typeface="Arial" pitchFamily="34" charset="0"/>
              </a:rPr>
              <a:t>2</a:t>
            </a:r>
            <a:endParaRPr lang="en-US" sz="2400" b="1" dirty="0">
              <a:solidFill>
                <a:srgbClr val="FF0000"/>
              </a:solidFill>
              <a:latin typeface="Arial" pitchFamily="34" charset="0"/>
              <a:cs typeface="Arial" pitchFamily="34" charset="0"/>
            </a:endParaRPr>
          </a:p>
        </p:txBody>
      </p:sp>
      <p:pic>
        <p:nvPicPr>
          <p:cNvPr id="1026" name="Picture 2" descr="C:\Users\IVA\Pictures\LOGOS\alternative_android_web_browser[1].jpg"/>
          <p:cNvPicPr>
            <a:picLocks noChangeAspect="1" noChangeArrowheads="1"/>
          </p:cNvPicPr>
          <p:nvPr/>
        </p:nvPicPr>
        <p:blipFill>
          <a:blip r:embed="rId2" cstate="print"/>
          <a:srcRect/>
          <a:stretch>
            <a:fillRect/>
          </a:stretch>
        </p:blipFill>
        <p:spPr bwMode="auto">
          <a:xfrm>
            <a:off x="2590800" y="4038600"/>
            <a:ext cx="1914974" cy="1828800"/>
          </a:xfrm>
          <a:prstGeom prst="rect">
            <a:avLst/>
          </a:prstGeom>
          <a:noFill/>
        </p:spPr>
      </p:pic>
      <p:sp>
        <p:nvSpPr>
          <p:cNvPr id="10" name="Rectangle 9"/>
          <p:cNvSpPr/>
          <p:nvPr/>
        </p:nvSpPr>
        <p:spPr>
          <a:xfrm>
            <a:off x="838200" y="6172200"/>
            <a:ext cx="4572000" cy="276999"/>
          </a:xfrm>
          <a:prstGeom prst="rect">
            <a:avLst/>
          </a:prstGeom>
        </p:spPr>
        <p:style>
          <a:lnRef idx="3">
            <a:schemeClr val="lt1"/>
          </a:lnRef>
          <a:fillRef idx="1">
            <a:schemeClr val="accent6"/>
          </a:fillRef>
          <a:effectRef idx="1">
            <a:schemeClr val="accent6"/>
          </a:effectRef>
          <a:fontRef idx="minor">
            <a:schemeClr val="lt1"/>
          </a:fontRef>
        </p:style>
        <p:txBody>
          <a:bodyPr>
            <a:spAutoFit/>
          </a:bodyPr>
          <a:lstStyle/>
          <a:p>
            <a:r>
              <a:rPr lang="en-US" sz="1200" dirty="0" smtClean="0">
                <a:solidFill>
                  <a:schemeClr val="tx1"/>
                </a:solidFill>
                <a:latin typeface="Arial" pitchFamily="34" charset="0"/>
                <a:cs typeface="Arial" pitchFamily="34" charset="0"/>
              </a:rPr>
              <a:t>http://www.theandroidphone.com/android-is-the-future-99824/</a:t>
            </a:r>
            <a:endParaRPr lang="en-US" sz="12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638800" y="6407944"/>
            <a:ext cx="38862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tx2">
                    <a:lumMod val="25000"/>
                  </a:schemeClr>
                </a:solidFill>
              </a:rPr>
              <a:pPr/>
              <a:t>44</a:t>
            </a:fld>
            <a:endParaRPr lang="en-US" dirty="0">
              <a:solidFill>
                <a:schemeClr val="tx2">
                  <a:lumMod val="25000"/>
                </a:schemeClr>
              </a:solidFill>
            </a:endParaRPr>
          </a:p>
        </p:txBody>
      </p:sp>
      <p:sp>
        <p:nvSpPr>
          <p:cNvPr id="5" name="Title 4"/>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dirty="0" smtClean="0">
                <a:solidFill>
                  <a:srgbClr val="002060"/>
                </a:solidFill>
                <a:latin typeface="Arial" pitchFamily="34" charset="0"/>
                <a:cs typeface="Arial" pitchFamily="34" charset="0"/>
              </a:rPr>
              <a:t>Definition Reminder:</a:t>
            </a:r>
            <a:endParaRPr lang="en-US" sz="3600" dirty="0">
              <a:solidFill>
                <a:srgbClr val="002060"/>
              </a:solidFill>
              <a:latin typeface="Arial" pitchFamily="34" charset="0"/>
              <a:cs typeface="Arial" pitchFamily="34" charset="0"/>
            </a:endParaRPr>
          </a:p>
        </p:txBody>
      </p:sp>
      <p:sp>
        <p:nvSpPr>
          <p:cNvPr id="6" name="Rectangle 5"/>
          <p:cNvSpPr/>
          <p:nvPr/>
        </p:nvSpPr>
        <p:spPr>
          <a:xfrm>
            <a:off x="533400" y="2819400"/>
            <a:ext cx="3962400" cy="184665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smtClean="0">
                <a:latin typeface="Arial" pitchFamily="34" charset="0"/>
                <a:cs typeface="Arial" pitchFamily="34" charset="0"/>
              </a:rPr>
              <a:t>Fragmentation</a:t>
            </a:r>
            <a:r>
              <a:rPr lang="en-US" sz="1600" dirty="0" smtClean="0">
                <a:latin typeface="Arial" pitchFamily="34" charset="0"/>
                <a:cs typeface="Arial" pitchFamily="34" charset="0"/>
              </a:rPr>
              <a:t> is the inability to "write once and run anywhere". </a:t>
            </a:r>
          </a:p>
          <a:p>
            <a:r>
              <a:rPr lang="en-US" sz="1600" dirty="0" smtClean="0">
                <a:latin typeface="Arial" pitchFamily="34" charset="0"/>
                <a:cs typeface="Arial" pitchFamily="34" charset="0"/>
              </a:rPr>
              <a:t>More formally, it is the inability to develop an application against a reference operating context (OC) and achieve the intended behavior in all OCs suitable for the application.</a:t>
            </a:r>
            <a:endParaRPr lang="en-US" sz="1600" dirty="0">
              <a:latin typeface="Arial" pitchFamily="34" charset="0"/>
              <a:cs typeface="Arial" pitchFamily="34" charset="0"/>
            </a:endParaRPr>
          </a:p>
        </p:txBody>
      </p:sp>
      <p:sp>
        <p:nvSpPr>
          <p:cNvPr id="8" name="Rectangle 7"/>
          <p:cNvSpPr/>
          <p:nvPr/>
        </p:nvSpPr>
        <p:spPr>
          <a:xfrm>
            <a:off x="457200" y="5715000"/>
            <a:ext cx="48768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rgbClr val="002060"/>
                </a:solidFill>
                <a:latin typeface="Arial" pitchFamily="34" charset="0"/>
                <a:cs typeface="Arial" pitchFamily="34" charset="0"/>
              </a:rPr>
              <a:t>http://www.comp.nus.edu.sg/~damithch/df/device-fragmentation.htm</a:t>
            </a:r>
            <a:endParaRPr lang="en-US" sz="1200" dirty="0">
              <a:solidFill>
                <a:srgbClr val="002060"/>
              </a:solidFill>
              <a:latin typeface="Arial" pitchFamily="34" charset="0"/>
              <a:cs typeface="Arial" pitchFamily="34" charset="0"/>
            </a:endParaRPr>
          </a:p>
        </p:txBody>
      </p:sp>
      <p:pic>
        <p:nvPicPr>
          <p:cNvPr id="1026" name="Picture 2" descr="C:\Users\IVA\Pictures\LOGOS\any-last-words-android-toys-vs-iPhone-funny[1].jpg"/>
          <p:cNvPicPr>
            <a:picLocks noGrp="1" noChangeAspect="1" noChangeArrowheads="1"/>
          </p:cNvPicPr>
          <p:nvPr>
            <p:ph sz="quarter" idx="2"/>
          </p:nvPr>
        </p:nvPicPr>
        <p:blipFill>
          <a:blip r:embed="rId2" cstate="print"/>
          <a:srcRect/>
          <a:stretch>
            <a:fillRect/>
          </a:stretch>
        </p:blipFill>
        <p:spPr bwMode="auto">
          <a:xfrm>
            <a:off x="4933950" y="2327672"/>
            <a:ext cx="3749675" cy="308252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4154328" cy="365125"/>
          </a:xfrm>
        </p:spPr>
        <p:txBody>
          <a:bodyPr/>
          <a:lstStyle/>
          <a:p>
            <a:r>
              <a:rPr lang="en-US" dirty="0" smtClean="0">
                <a:solidFill>
                  <a:schemeClr val="bg2">
                    <a:lumMod val="25000"/>
                  </a:schemeClr>
                </a:solidFill>
              </a:rPr>
              <a:t>Copyright </a:t>
            </a:r>
            <a:r>
              <a:rPr lang="en-US" dirty="0" err="1" smtClean="0">
                <a:solidFill>
                  <a:schemeClr val="bg2">
                    <a:lumMod val="25000"/>
                  </a:schemeClr>
                </a:solidFill>
              </a:rPr>
              <a:t>Portnov</a:t>
            </a:r>
            <a:r>
              <a:rPr lang="en-US" dirty="0" smtClean="0">
                <a:solidFill>
                  <a:schemeClr val="bg2">
                    <a:lumMod val="25000"/>
                  </a:schemeClr>
                </a:solidFill>
              </a:rPr>
              <a:t> Computer School 2012</a:t>
            </a:r>
            <a:endParaRPr lang="en-US" dirty="0">
              <a:solidFill>
                <a:schemeClr val="bg2">
                  <a:lumMod val="2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45</a:t>
            </a:fld>
            <a:endParaRPr lang="en-US" dirty="0">
              <a:solidFill>
                <a:schemeClr val="bg2">
                  <a:lumMod val="25000"/>
                </a:schemeClr>
              </a:solidFill>
            </a:endParaRPr>
          </a:p>
        </p:txBody>
      </p:sp>
      <p:sp>
        <p:nvSpPr>
          <p:cNvPr id="5" name="Title 4"/>
          <p:cNvSpPr>
            <a:spLocks noGrp="1"/>
          </p:cNvSpPr>
          <p:nvPr>
            <p:ph type="title"/>
          </p:nvPr>
        </p:nvSpPr>
        <p:spPr>
          <a:xfrm>
            <a:off x="457200" y="274638"/>
            <a:ext cx="8229600" cy="715962"/>
          </a:xfrm>
        </p:spPr>
        <p:style>
          <a:lnRef idx="3">
            <a:schemeClr val="lt1"/>
          </a:lnRef>
          <a:fillRef idx="1">
            <a:schemeClr val="accent2"/>
          </a:fillRef>
          <a:effectRef idx="1">
            <a:schemeClr val="accent2"/>
          </a:effectRef>
          <a:fontRef idx="minor">
            <a:schemeClr val="lt1"/>
          </a:fontRef>
        </p:style>
        <p:txBody>
          <a:bodyPr>
            <a:normAutofit/>
          </a:bodyPr>
          <a:lstStyle/>
          <a:p>
            <a:r>
              <a:rPr lang="en-US" sz="3600" dirty="0" smtClean="0">
                <a:latin typeface="Arial" pitchFamily="34" charset="0"/>
                <a:cs typeface="Arial" pitchFamily="34" charset="0"/>
              </a:rPr>
              <a:t>List of Interview Questions: Section 3</a:t>
            </a:r>
            <a:endParaRPr lang="en-US" sz="3600" dirty="0">
              <a:latin typeface="Arial" pitchFamily="34" charset="0"/>
              <a:cs typeface="Arial" pitchFamily="34" charset="0"/>
            </a:endParaRPr>
          </a:p>
        </p:txBody>
      </p:sp>
      <p:sp>
        <p:nvSpPr>
          <p:cNvPr id="8" name="Content Placeholder 1"/>
          <p:cNvSpPr>
            <a:spLocks noGrp="1"/>
          </p:cNvSpPr>
          <p:nvPr>
            <p:ph idx="1"/>
          </p:nvPr>
        </p:nvSpPr>
        <p:spPr>
          <a:xfrm>
            <a:off x="381000" y="1219201"/>
            <a:ext cx="8382000" cy="4724400"/>
          </a:xfrm>
        </p:spPr>
        <p:style>
          <a:lnRef idx="1">
            <a:schemeClr val="accent1"/>
          </a:lnRef>
          <a:fillRef idx="2">
            <a:schemeClr val="accent1"/>
          </a:fillRef>
          <a:effectRef idx="1">
            <a:schemeClr val="accent1"/>
          </a:effectRef>
          <a:fontRef idx="minor">
            <a:schemeClr val="dk1"/>
          </a:fontRef>
        </p:style>
        <p:txBody>
          <a:bodyPr>
            <a:normAutofit/>
          </a:bodyPr>
          <a:lstStyle/>
          <a:p>
            <a:pPr marL="624078" indent="-514350">
              <a:buNone/>
            </a:pPr>
            <a:endParaRPr lang="en-US" sz="2000" dirty="0" smtClean="0">
              <a:solidFill>
                <a:srgbClr val="FF0000"/>
              </a:solidFill>
              <a:latin typeface="Arial" pitchFamily="34" charset="0"/>
              <a:cs typeface="Arial" pitchFamily="34" charset="0"/>
            </a:endParaRPr>
          </a:p>
          <a:p>
            <a:pPr marL="624078" indent="-514350">
              <a:buNone/>
            </a:pPr>
            <a:r>
              <a:rPr lang="en-US" sz="2000" dirty="0" smtClean="0">
                <a:solidFill>
                  <a:schemeClr val="bg1">
                    <a:lumMod val="65000"/>
                  </a:schemeClr>
                </a:solidFill>
                <a:latin typeface="Arial" pitchFamily="34" charset="0"/>
                <a:cs typeface="Arial" pitchFamily="34" charset="0"/>
              </a:rPr>
              <a:t>1. What phone do you have right now?</a:t>
            </a:r>
          </a:p>
          <a:p>
            <a:pPr marL="624078" indent="-514350">
              <a:buNone/>
            </a:pPr>
            <a:r>
              <a:rPr lang="en-US" sz="2000" dirty="0" smtClean="0">
                <a:solidFill>
                  <a:schemeClr val="bg1">
                    <a:lumMod val="65000"/>
                  </a:schemeClr>
                </a:solidFill>
                <a:latin typeface="Arial" pitchFamily="34" charset="0"/>
                <a:cs typeface="Arial" pitchFamily="34" charset="0"/>
              </a:rPr>
              <a:t>2. What devices do you use for testing?</a:t>
            </a:r>
          </a:p>
          <a:p>
            <a:pPr marL="624078" indent="-514350">
              <a:buNone/>
            </a:pPr>
            <a:r>
              <a:rPr lang="en-US" sz="2000" dirty="0" smtClean="0">
                <a:solidFill>
                  <a:schemeClr val="bg1">
                    <a:lumMod val="65000"/>
                  </a:schemeClr>
                </a:solidFill>
                <a:latin typeface="Arial" pitchFamily="34" charset="0"/>
                <a:cs typeface="Arial" pitchFamily="34" charset="0"/>
              </a:rPr>
              <a:t>3. What Android devices do you used for Testing?</a:t>
            </a:r>
          </a:p>
          <a:p>
            <a:pPr marL="624078" indent="-514350">
              <a:buNone/>
            </a:pPr>
            <a:r>
              <a:rPr lang="en-US" sz="2000" dirty="0" smtClean="0">
                <a:latin typeface="Arial" pitchFamily="34" charset="0"/>
                <a:cs typeface="Arial" pitchFamily="34" charset="0"/>
              </a:rPr>
              <a:t>4. </a:t>
            </a:r>
            <a:r>
              <a:rPr lang="en-US" sz="2000" dirty="0" smtClean="0">
                <a:solidFill>
                  <a:srgbClr val="C00000"/>
                </a:solidFill>
                <a:latin typeface="Arial" pitchFamily="34" charset="0"/>
                <a:cs typeface="Arial" pitchFamily="34" charset="0"/>
              </a:rPr>
              <a:t>How familiar you are with Apple devices?</a:t>
            </a:r>
          </a:p>
          <a:p>
            <a:pPr marL="624078" indent="-514350">
              <a:buNone/>
            </a:pPr>
            <a:r>
              <a:rPr lang="en-US" sz="2000" dirty="0" smtClean="0">
                <a:latin typeface="Arial" pitchFamily="34" charset="0"/>
                <a:cs typeface="Arial" pitchFamily="34" charset="0"/>
              </a:rPr>
              <a:t>5.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Do you know how to use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 Do you know how to go through Android?</a:t>
            </a:r>
          </a:p>
          <a:p>
            <a:pPr marL="624078" indent="-514350">
              <a:buNone/>
            </a:pPr>
            <a:r>
              <a:rPr lang="en-US" sz="2000" dirty="0" smtClean="0">
                <a:latin typeface="Arial" pitchFamily="34" charset="0"/>
                <a:cs typeface="Arial" pitchFamily="34" charset="0"/>
              </a:rPr>
              <a:t>6.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Where to find the current version of your Mobile Device?</a:t>
            </a:r>
            <a:endParaRPr lang="en-US" sz="2000" dirty="0" smtClean="0">
              <a:latin typeface="Arial" pitchFamily="34" charset="0"/>
              <a:cs typeface="Arial" pitchFamily="34" charset="0"/>
            </a:endParaRPr>
          </a:p>
          <a:p>
            <a:pPr marL="624078" indent="-514350">
              <a:buNone/>
            </a:pPr>
            <a:r>
              <a:rPr lang="en-US" sz="2000" dirty="0" smtClean="0">
                <a:latin typeface="Arial" pitchFamily="34" charset="0"/>
                <a:cs typeface="Arial" pitchFamily="34" charset="0"/>
              </a:rPr>
              <a:t>7. Tell me about  the different uses of HOME button on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t>
            </a:r>
          </a:p>
          <a:p>
            <a:pPr marL="624078" indent="-514350">
              <a:buNone/>
            </a:pPr>
            <a:r>
              <a:rPr lang="en-US" sz="2000" dirty="0" smtClean="0">
                <a:latin typeface="Arial" pitchFamily="34" charset="0"/>
                <a:cs typeface="Arial" pitchFamily="34" charset="0"/>
              </a:rPr>
              <a:t>8.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How to see and kill the last process on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/Android? </a:t>
            </a:r>
          </a:p>
          <a:p>
            <a:pPr marL="624078" indent="-514350">
              <a:buNone/>
            </a:pPr>
            <a:r>
              <a:rPr lang="en-US" sz="2000" dirty="0" smtClean="0">
                <a:latin typeface="Arial" pitchFamily="34" charset="0"/>
                <a:cs typeface="Arial" pitchFamily="34" charset="0"/>
              </a:rPr>
              <a:t>9.</a:t>
            </a:r>
            <a:r>
              <a:rPr lang="en-US" sz="2000" b="1" dirty="0" smtClean="0">
                <a:latin typeface="Arial" pitchFamily="34" charset="0"/>
                <a:cs typeface="Arial" pitchFamily="34" charset="0"/>
              </a:rPr>
              <a:t> </a:t>
            </a:r>
            <a:r>
              <a:rPr lang="en-US" sz="2000" b="1" dirty="0" smtClean="0">
                <a:solidFill>
                  <a:srgbClr val="C00000"/>
                </a:solidFill>
                <a:latin typeface="Arial" pitchFamily="34" charset="0"/>
                <a:cs typeface="Arial" pitchFamily="34" charset="0"/>
              </a:rPr>
              <a:t>A/B</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Show me how to activate “Flight” Mode on Android/</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t>
            </a:r>
          </a:p>
          <a:p>
            <a:pPr marL="624078" indent="-514350">
              <a:buNone/>
            </a:pPr>
            <a:endParaRPr lang="en-US" sz="2000" dirty="0" smtClean="0">
              <a:latin typeface="Arial" pitchFamily="34" charset="0"/>
              <a:cs typeface="Arial" pitchFamily="34" charset="0"/>
            </a:endParaRPr>
          </a:p>
          <a:p>
            <a:pPr marL="624078" indent="-514350">
              <a:buFont typeface="+mj-lt"/>
              <a:buAutoNum type="arabicPeriod"/>
            </a:pPr>
            <a:endParaRPr lang="en-US" sz="2400" dirty="0" smtClean="0">
              <a:latin typeface="Arial" pitchFamily="34" charset="0"/>
              <a:cs typeface="Arial" pitchFamily="34" charset="0"/>
            </a:endParaRPr>
          </a:p>
          <a:p>
            <a:endParaRPr lang="en-US" dirty="0" smtClean="0"/>
          </a:p>
          <a:p>
            <a:endParaRPr lang="en-US" dirty="0"/>
          </a:p>
        </p:txBody>
      </p:sp>
      <p:sp>
        <p:nvSpPr>
          <p:cNvPr id="6" name="Rounded Rectangle 5"/>
          <p:cNvSpPr/>
          <p:nvPr/>
        </p:nvSpPr>
        <p:spPr>
          <a:xfrm>
            <a:off x="5486400" y="57912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13 </a:t>
            </a:r>
            <a:r>
              <a:rPr lang="en-US" b="1" dirty="0" smtClean="0">
                <a:latin typeface="Arial" pitchFamily="34" charset="0"/>
                <a:cs typeface="Arial" pitchFamily="34" charset="0"/>
              </a:rPr>
              <a:t>Questions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533400" y="1295400"/>
          <a:ext cx="6234430" cy="4650352"/>
        </p:xfrm>
        <a:graphic>
          <a:graphicData uri="http://schemas.openxmlformats.org/drawingml/2006/table">
            <a:tbl>
              <a:tblPr firstRow="1" bandRow="1">
                <a:tableStyleId>{3C2FFA5D-87B4-456A-9821-1D502468CF0F}</a:tableStyleId>
              </a:tblPr>
              <a:tblGrid>
                <a:gridCol w="2209800"/>
                <a:gridCol w="1967230"/>
                <a:gridCol w="2057400"/>
              </a:tblGrid>
              <a:tr h="350595">
                <a:tc>
                  <a:txBody>
                    <a:bodyPr/>
                    <a:lstStyle/>
                    <a:p>
                      <a:r>
                        <a:rPr lang="en-US" dirty="0" smtClean="0">
                          <a:latin typeface="Arial" pitchFamily="34" charset="0"/>
                          <a:cs typeface="Arial" pitchFamily="34" charset="0"/>
                        </a:rPr>
                        <a:t>Device</a:t>
                      </a:r>
                      <a:endParaRPr lang="en-US" dirty="0">
                        <a:latin typeface="Arial" pitchFamily="34" charset="0"/>
                        <a:cs typeface="Arial" pitchFamily="34" charset="0"/>
                      </a:endParaRPr>
                    </a:p>
                  </a:txBody>
                  <a:tcPr/>
                </a:tc>
                <a:tc>
                  <a:txBody>
                    <a:bodyPr/>
                    <a:lstStyle/>
                    <a:p>
                      <a:r>
                        <a:rPr lang="en-US" dirty="0" err="1" smtClean="0"/>
                        <a:t>iOS</a:t>
                      </a:r>
                      <a:r>
                        <a:rPr lang="en-US" dirty="0" smtClean="0"/>
                        <a:t> (Original)</a:t>
                      </a:r>
                      <a:endParaRPr lang="en-US" dirty="0"/>
                    </a:p>
                  </a:txBody>
                  <a:tcPr/>
                </a:tc>
                <a:tc>
                  <a:txBody>
                    <a:bodyPr/>
                    <a:lstStyle/>
                    <a:p>
                      <a:r>
                        <a:rPr lang="en-US" dirty="0" smtClean="0"/>
                        <a:t>Release</a:t>
                      </a:r>
                      <a:endParaRPr lang="en-US" dirty="0"/>
                    </a:p>
                  </a:txBody>
                  <a:tcPr/>
                </a:tc>
              </a:tr>
              <a:tr h="350595">
                <a:tc>
                  <a:txBody>
                    <a:bodyPr/>
                    <a:lstStyle/>
                    <a:p>
                      <a:r>
                        <a:rPr lang="en-US" sz="1600" b="1" dirty="0" err="1" smtClean="0">
                          <a:solidFill>
                            <a:srgbClr val="FFFF00"/>
                          </a:solidFill>
                          <a:latin typeface="Arial" pitchFamily="34" charset="0"/>
                          <a:cs typeface="Arial" pitchFamily="34" charset="0"/>
                        </a:rPr>
                        <a:t>iPhone</a:t>
                      </a:r>
                      <a:endParaRPr lang="en-US" sz="1600" b="1" dirty="0">
                        <a:solidFill>
                          <a:srgbClr val="FFFF00"/>
                        </a:solidFill>
                        <a:latin typeface="Arial" pitchFamily="34" charset="0"/>
                        <a:cs typeface="Arial" pitchFamily="34" charset="0"/>
                      </a:endParaRPr>
                    </a:p>
                  </a:txBody>
                  <a:tcPr>
                    <a:solidFill>
                      <a:schemeClr val="accent5">
                        <a:lumMod val="60000"/>
                        <a:lumOff val="40000"/>
                        <a:alpha val="40000"/>
                      </a:schemeClr>
                    </a:solidFill>
                  </a:tcPr>
                </a:tc>
                <a:tc>
                  <a:txBody>
                    <a:bodyPr/>
                    <a:lstStyle/>
                    <a:p>
                      <a:endParaRPr lang="en-US"/>
                    </a:p>
                  </a:txBody>
                  <a:tcPr/>
                </a:tc>
                <a:tc>
                  <a:txBody>
                    <a:bodyPr/>
                    <a:lstStyle/>
                    <a:p>
                      <a:endParaRPr lang="en-US" sz="1600">
                        <a:latin typeface="Arial" pitchFamily="34" charset="0"/>
                        <a:cs typeface="Arial" pitchFamily="34" charset="0"/>
                      </a:endParaRPr>
                    </a:p>
                  </a:txBody>
                  <a:tcPr/>
                </a:tc>
              </a:tr>
              <a:tr h="345074">
                <a:tc>
                  <a:txBody>
                    <a:bodyPr/>
                    <a:lstStyle/>
                    <a:p>
                      <a:r>
                        <a:rPr lang="en-US" sz="1600" b="1" dirty="0" err="1" smtClean="0">
                          <a:latin typeface="Arial" pitchFamily="34" charset="0"/>
                          <a:cs typeface="Arial" pitchFamily="34" charset="0"/>
                        </a:rPr>
                        <a:t>iPhone</a:t>
                      </a:r>
                      <a:r>
                        <a:rPr lang="en-US" sz="1600" b="1" dirty="0" smtClean="0">
                          <a:latin typeface="Arial" pitchFamily="34" charset="0"/>
                          <a:cs typeface="Arial" pitchFamily="34" charset="0"/>
                        </a:rPr>
                        <a:t> 3GS</a:t>
                      </a:r>
                      <a:endParaRPr lang="en-US" sz="1600" b="1" dirty="0">
                        <a:latin typeface="Arial" pitchFamily="34" charset="0"/>
                        <a:cs typeface="Arial" pitchFamily="34" charset="0"/>
                      </a:endParaRPr>
                    </a:p>
                  </a:txBody>
                  <a:tcPr/>
                </a:tc>
                <a:tc>
                  <a:txBody>
                    <a:bodyPr/>
                    <a:lstStyle/>
                    <a:p>
                      <a:r>
                        <a:rPr lang="en-US" sz="1600" dirty="0" err="1" smtClean="0">
                          <a:latin typeface="Arial" pitchFamily="34" charset="0"/>
                          <a:cs typeface="Arial" pitchFamily="34" charset="0"/>
                        </a:rPr>
                        <a:t>iPhone</a:t>
                      </a:r>
                      <a:r>
                        <a:rPr lang="en-US" sz="1600" dirty="0" smtClean="0">
                          <a:latin typeface="Arial" pitchFamily="34" charset="0"/>
                          <a:cs typeface="Arial" pitchFamily="34" charset="0"/>
                        </a:rPr>
                        <a:t> OS 3.0</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06-2009</a:t>
                      </a:r>
                      <a:endParaRPr lang="en-US" sz="1600" dirty="0">
                        <a:latin typeface="Arial" pitchFamily="34" charset="0"/>
                        <a:cs typeface="Arial" pitchFamily="34" charset="0"/>
                      </a:endParaRPr>
                    </a:p>
                  </a:txBody>
                  <a:tcPr/>
                </a:tc>
              </a:tr>
              <a:tr h="555108">
                <a:tc>
                  <a:txBody>
                    <a:bodyPr/>
                    <a:lstStyle/>
                    <a:p>
                      <a:r>
                        <a:rPr lang="en-US" sz="1600" b="1" dirty="0" err="1" smtClean="0">
                          <a:latin typeface="Arial" pitchFamily="34" charset="0"/>
                          <a:cs typeface="Arial" pitchFamily="34" charset="0"/>
                        </a:rPr>
                        <a:t>iPhone</a:t>
                      </a:r>
                      <a:r>
                        <a:rPr lang="en-US" sz="1600" b="1" dirty="0" smtClean="0">
                          <a:latin typeface="Arial" pitchFamily="34" charset="0"/>
                          <a:cs typeface="Arial" pitchFamily="34" charset="0"/>
                        </a:rPr>
                        <a:t> 4</a:t>
                      </a:r>
                      <a:endParaRPr lang="en-US" sz="1600" b="1" dirty="0">
                        <a:latin typeface="Arial" pitchFamily="34" charset="0"/>
                        <a:cs typeface="Arial" pitchFamily="34" charset="0"/>
                      </a:endParaRPr>
                    </a:p>
                  </a:txBody>
                  <a:tcPr/>
                </a:tc>
                <a:tc>
                  <a:txBody>
                    <a:bodyPr/>
                    <a:lstStyle/>
                    <a:p>
                      <a:r>
                        <a:rPr lang="en-US" sz="1600" dirty="0" err="1" smtClean="0">
                          <a:latin typeface="Arial" pitchFamily="34" charset="0"/>
                          <a:cs typeface="Arial" pitchFamily="34" charset="0"/>
                        </a:rPr>
                        <a:t>iOS</a:t>
                      </a:r>
                      <a:r>
                        <a:rPr lang="en-US" sz="1600" dirty="0" smtClean="0">
                          <a:latin typeface="Arial" pitchFamily="34" charset="0"/>
                          <a:cs typeface="Arial" pitchFamily="34" charset="0"/>
                        </a:rPr>
                        <a:t> 4.0 (GSM)</a:t>
                      </a:r>
                    </a:p>
                    <a:p>
                      <a:r>
                        <a:rPr lang="en-US" sz="1600" dirty="0" err="1" smtClean="0">
                          <a:latin typeface="Arial" pitchFamily="34" charset="0"/>
                          <a:cs typeface="Arial" pitchFamily="34" charset="0"/>
                        </a:rPr>
                        <a:t>iOS</a:t>
                      </a:r>
                      <a:r>
                        <a:rPr lang="en-US" sz="1600" baseline="0" dirty="0" smtClean="0">
                          <a:latin typeface="Arial" pitchFamily="34" charset="0"/>
                          <a:cs typeface="Arial" pitchFamily="34" charset="0"/>
                        </a:rPr>
                        <a:t> 4.2.5 (CDMA)</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06-2010</a:t>
                      </a:r>
                      <a:endParaRPr lang="en-US" sz="1600" dirty="0">
                        <a:latin typeface="Arial" pitchFamily="34" charset="0"/>
                        <a:cs typeface="Arial" pitchFamily="34" charset="0"/>
                      </a:endParaRPr>
                    </a:p>
                  </a:txBody>
                  <a:tcPr/>
                </a:tc>
              </a:tr>
              <a:tr h="345074">
                <a:tc>
                  <a:txBody>
                    <a:bodyPr/>
                    <a:lstStyle/>
                    <a:p>
                      <a:r>
                        <a:rPr lang="en-US" sz="1600" b="1" dirty="0" err="1" smtClean="0">
                          <a:latin typeface="Arial" pitchFamily="34" charset="0"/>
                          <a:cs typeface="Arial" pitchFamily="34" charset="0"/>
                        </a:rPr>
                        <a:t>iPhone</a:t>
                      </a:r>
                      <a:r>
                        <a:rPr lang="en-US" sz="1600" b="1" dirty="0" smtClean="0">
                          <a:latin typeface="Arial" pitchFamily="34" charset="0"/>
                          <a:cs typeface="Arial" pitchFamily="34" charset="0"/>
                        </a:rPr>
                        <a:t> 4S</a:t>
                      </a:r>
                      <a:endParaRPr lang="en-US" sz="1600" b="1" dirty="0">
                        <a:latin typeface="Arial" pitchFamily="34" charset="0"/>
                        <a:cs typeface="Arial" pitchFamily="34" charset="0"/>
                      </a:endParaRPr>
                    </a:p>
                  </a:txBody>
                  <a:tcPr/>
                </a:tc>
                <a:tc>
                  <a:txBody>
                    <a:bodyPr/>
                    <a:lstStyle/>
                    <a:p>
                      <a:r>
                        <a:rPr lang="en-US" sz="1600" dirty="0" err="1" smtClean="0">
                          <a:latin typeface="Arial" pitchFamily="34" charset="0"/>
                          <a:cs typeface="Arial" pitchFamily="34" charset="0"/>
                        </a:rPr>
                        <a:t>iOS</a:t>
                      </a:r>
                      <a:r>
                        <a:rPr lang="en-US" sz="1600" dirty="0" smtClean="0">
                          <a:latin typeface="Arial" pitchFamily="34" charset="0"/>
                          <a:cs typeface="Arial" pitchFamily="34" charset="0"/>
                        </a:rPr>
                        <a:t> 5.0</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10-2011</a:t>
                      </a:r>
                      <a:endParaRPr lang="en-US" sz="1600" dirty="0">
                        <a:latin typeface="Arial" pitchFamily="34" charset="0"/>
                        <a:cs typeface="Arial" pitchFamily="34" charset="0"/>
                      </a:endParaRPr>
                    </a:p>
                  </a:txBody>
                  <a:tcPr/>
                </a:tc>
              </a:tr>
              <a:tr h="345074">
                <a:tc>
                  <a:txBody>
                    <a:bodyPr/>
                    <a:lstStyle/>
                    <a:p>
                      <a:r>
                        <a:rPr lang="en-US" sz="1600" b="1" dirty="0" smtClean="0">
                          <a:solidFill>
                            <a:srgbClr val="FFFF00"/>
                          </a:solidFill>
                          <a:latin typeface="Arial" pitchFamily="34" charset="0"/>
                          <a:cs typeface="Arial" pitchFamily="34" charset="0"/>
                        </a:rPr>
                        <a:t>iPod Touch</a:t>
                      </a:r>
                      <a:endParaRPr lang="en-US" sz="1600" b="1" dirty="0">
                        <a:solidFill>
                          <a:srgbClr val="FFFF00"/>
                        </a:solidFill>
                        <a:latin typeface="Arial" pitchFamily="34" charset="0"/>
                        <a:cs typeface="Arial" pitchFamily="34" charset="0"/>
                      </a:endParaRPr>
                    </a:p>
                  </a:txBody>
                  <a:tcPr>
                    <a:solidFill>
                      <a:schemeClr val="accent5">
                        <a:lumMod val="60000"/>
                        <a:lumOff val="40000"/>
                        <a:alpha val="40000"/>
                      </a:schemeClr>
                    </a:solidFill>
                  </a:tcPr>
                </a:tc>
                <a:tc>
                  <a:txBody>
                    <a:bodyPr/>
                    <a:lstStyle/>
                    <a:p>
                      <a:endParaRPr lang="en-US" sz="1600" dirty="0">
                        <a:latin typeface="Arial" pitchFamily="34" charset="0"/>
                        <a:cs typeface="Arial" pitchFamily="34" charset="0"/>
                      </a:endParaRPr>
                    </a:p>
                  </a:txBody>
                  <a:tcPr/>
                </a:tc>
                <a:tc>
                  <a:txBody>
                    <a:bodyPr/>
                    <a:lstStyle/>
                    <a:p>
                      <a:endParaRPr lang="en-US" sz="1600">
                        <a:latin typeface="Arial" pitchFamily="34" charset="0"/>
                        <a:cs typeface="Arial" pitchFamily="34" charset="0"/>
                      </a:endParaRPr>
                    </a:p>
                  </a:txBody>
                  <a:tcPr/>
                </a:tc>
              </a:tr>
              <a:tr h="555108">
                <a:tc>
                  <a:txBody>
                    <a:bodyPr/>
                    <a:lstStyle/>
                    <a:p>
                      <a:r>
                        <a:rPr lang="en-US" sz="1600" b="1" dirty="0" smtClean="0">
                          <a:latin typeface="Arial" pitchFamily="34" charset="0"/>
                          <a:cs typeface="Arial" pitchFamily="34" charset="0"/>
                        </a:rPr>
                        <a:t>4 Generation</a:t>
                      </a:r>
                      <a:endParaRPr lang="en-US" sz="1600" b="1" dirty="0">
                        <a:latin typeface="Arial" pitchFamily="34" charset="0"/>
                        <a:cs typeface="Arial" pitchFamily="34" charset="0"/>
                      </a:endParaRPr>
                    </a:p>
                  </a:txBody>
                  <a:tcPr/>
                </a:tc>
                <a:tc>
                  <a:txBody>
                    <a:bodyPr/>
                    <a:lstStyle/>
                    <a:p>
                      <a:r>
                        <a:rPr lang="en-US" sz="1600" dirty="0" err="1" smtClean="0">
                          <a:latin typeface="Arial" pitchFamily="34" charset="0"/>
                          <a:cs typeface="Arial" pitchFamily="34" charset="0"/>
                        </a:rPr>
                        <a:t>iOS</a:t>
                      </a:r>
                      <a:r>
                        <a:rPr lang="en-US" sz="1600" dirty="0" smtClean="0">
                          <a:latin typeface="Arial" pitchFamily="34" charset="0"/>
                          <a:cs typeface="Arial" pitchFamily="34" charset="0"/>
                        </a:rPr>
                        <a:t> 4.0 (2010)</a:t>
                      </a:r>
                    </a:p>
                    <a:p>
                      <a:r>
                        <a:rPr lang="en-US" sz="1600" dirty="0" err="1" smtClean="0">
                          <a:latin typeface="Arial" pitchFamily="34" charset="0"/>
                          <a:cs typeface="Arial" pitchFamily="34" charset="0"/>
                        </a:rPr>
                        <a:t>iOS</a:t>
                      </a:r>
                      <a:r>
                        <a:rPr lang="en-US" sz="1600" dirty="0" smtClean="0">
                          <a:latin typeface="Arial" pitchFamily="34" charset="0"/>
                          <a:cs typeface="Arial" pitchFamily="34" charset="0"/>
                        </a:rPr>
                        <a:t> 5.0 (2011)</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09-2010 (black)</a:t>
                      </a:r>
                    </a:p>
                    <a:p>
                      <a:r>
                        <a:rPr lang="en-US" sz="1600" dirty="0" smtClean="0">
                          <a:latin typeface="Arial" pitchFamily="34" charset="0"/>
                          <a:cs typeface="Arial" pitchFamily="34" charset="0"/>
                        </a:rPr>
                        <a:t>10-2011 (white)</a:t>
                      </a:r>
                      <a:endParaRPr lang="en-US" sz="1600" dirty="0">
                        <a:latin typeface="Arial" pitchFamily="34" charset="0"/>
                        <a:cs typeface="Arial" pitchFamily="34" charset="0"/>
                      </a:endParaRPr>
                    </a:p>
                  </a:txBody>
                  <a:tcPr/>
                </a:tc>
              </a:tr>
              <a:tr h="345074">
                <a:tc>
                  <a:txBody>
                    <a:bodyPr/>
                    <a:lstStyle/>
                    <a:p>
                      <a:r>
                        <a:rPr lang="en-US" sz="1600" b="1" dirty="0" err="1" smtClean="0">
                          <a:solidFill>
                            <a:srgbClr val="FFFF00"/>
                          </a:solidFill>
                          <a:latin typeface="Arial" pitchFamily="34" charset="0"/>
                          <a:cs typeface="Arial" pitchFamily="34" charset="0"/>
                        </a:rPr>
                        <a:t>iPad</a:t>
                      </a:r>
                      <a:endParaRPr lang="en-US" sz="1600" b="1" dirty="0">
                        <a:solidFill>
                          <a:srgbClr val="FFFF00"/>
                        </a:solidFill>
                        <a:latin typeface="Arial" pitchFamily="34" charset="0"/>
                        <a:cs typeface="Arial" pitchFamily="34" charset="0"/>
                      </a:endParaRPr>
                    </a:p>
                  </a:txBody>
                  <a:tcPr>
                    <a:solidFill>
                      <a:schemeClr val="accent5">
                        <a:lumMod val="60000"/>
                        <a:lumOff val="40000"/>
                        <a:alpha val="40000"/>
                      </a:schemeClr>
                    </a:solidFill>
                  </a:tcPr>
                </a:tc>
                <a:tc>
                  <a:txBody>
                    <a:bodyPr/>
                    <a:lstStyle/>
                    <a:p>
                      <a:endParaRPr lang="en-US" sz="1600">
                        <a:latin typeface="Arial" pitchFamily="34" charset="0"/>
                        <a:cs typeface="Arial" pitchFamily="34" charset="0"/>
                      </a:endParaRPr>
                    </a:p>
                  </a:txBody>
                  <a:tcPr/>
                </a:tc>
                <a:tc>
                  <a:txBody>
                    <a:bodyPr/>
                    <a:lstStyle/>
                    <a:p>
                      <a:endParaRPr lang="en-US" sz="1600">
                        <a:latin typeface="Arial" pitchFamily="34" charset="0"/>
                        <a:cs typeface="Arial" pitchFamily="34" charset="0"/>
                      </a:endParaRPr>
                    </a:p>
                  </a:txBody>
                  <a:tcPr/>
                </a:tc>
              </a:tr>
              <a:tr h="345074">
                <a:tc>
                  <a:txBody>
                    <a:bodyPr/>
                    <a:lstStyle/>
                    <a:p>
                      <a:r>
                        <a:rPr lang="en-US" sz="1600" b="1" dirty="0" err="1" smtClean="0">
                          <a:latin typeface="Arial" pitchFamily="34" charset="0"/>
                          <a:cs typeface="Arial" pitchFamily="34" charset="0"/>
                        </a:rPr>
                        <a:t>iPad</a:t>
                      </a:r>
                      <a:r>
                        <a:rPr lang="en-US" sz="1600" b="1" dirty="0" smtClean="0">
                          <a:latin typeface="Arial" pitchFamily="34" charset="0"/>
                          <a:cs typeface="Arial" pitchFamily="34" charset="0"/>
                        </a:rPr>
                        <a:t> 2</a:t>
                      </a:r>
                      <a:endParaRPr lang="en-US" sz="1600" b="1" dirty="0">
                        <a:latin typeface="Arial" pitchFamily="34" charset="0"/>
                        <a:cs typeface="Arial" pitchFamily="34" charset="0"/>
                      </a:endParaRPr>
                    </a:p>
                  </a:txBody>
                  <a:tcPr/>
                </a:tc>
                <a:tc>
                  <a:txBody>
                    <a:bodyPr/>
                    <a:lstStyle/>
                    <a:p>
                      <a:r>
                        <a:rPr lang="en-US" sz="1600" dirty="0" err="1" smtClean="0">
                          <a:latin typeface="Arial" pitchFamily="34" charset="0"/>
                          <a:cs typeface="Arial" pitchFamily="34" charset="0"/>
                        </a:rPr>
                        <a:t>iOS</a:t>
                      </a:r>
                      <a:r>
                        <a:rPr lang="en-US" sz="1600" dirty="0" smtClean="0">
                          <a:latin typeface="Arial" pitchFamily="34" charset="0"/>
                          <a:cs typeface="Arial" pitchFamily="34" charset="0"/>
                        </a:rPr>
                        <a:t> 4.3</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03-2011</a:t>
                      </a:r>
                      <a:endParaRPr lang="en-US" sz="1600" dirty="0">
                        <a:latin typeface="Arial" pitchFamily="34" charset="0"/>
                        <a:cs typeface="Arial" pitchFamily="34" charset="0"/>
                      </a:endParaRPr>
                    </a:p>
                  </a:txBody>
                  <a:tcPr/>
                </a:tc>
              </a:tr>
              <a:tr h="345074">
                <a:tc>
                  <a:txBody>
                    <a:bodyPr/>
                    <a:lstStyle/>
                    <a:p>
                      <a:r>
                        <a:rPr lang="en-US" sz="1600" b="1" dirty="0" err="1" smtClean="0">
                          <a:latin typeface="Arial" pitchFamily="34" charset="0"/>
                          <a:cs typeface="Arial" pitchFamily="34" charset="0"/>
                        </a:rPr>
                        <a:t>iPad</a:t>
                      </a:r>
                      <a:r>
                        <a:rPr lang="en-US" sz="1600" b="1" dirty="0" smtClean="0">
                          <a:latin typeface="Arial" pitchFamily="34" charset="0"/>
                          <a:cs typeface="Arial" pitchFamily="34" charset="0"/>
                        </a:rPr>
                        <a:t> (3</a:t>
                      </a:r>
                      <a:r>
                        <a:rPr lang="en-US" sz="1600" b="1" baseline="30000" dirty="0" smtClean="0">
                          <a:latin typeface="Arial" pitchFamily="34" charset="0"/>
                          <a:cs typeface="Arial" pitchFamily="34" charset="0"/>
                        </a:rPr>
                        <a:t>rd</a:t>
                      </a:r>
                      <a:r>
                        <a:rPr lang="en-US" sz="1600" b="1" dirty="0" smtClean="0">
                          <a:latin typeface="Arial" pitchFamily="34" charset="0"/>
                          <a:cs typeface="Arial" pitchFamily="34" charset="0"/>
                        </a:rPr>
                        <a:t> generation)</a:t>
                      </a:r>
                      <a:endParaRPr lang="en-US" sz="1600" b="1" dirty="0">
                        <a:latin typeface="Arial" pitchFamily="34" charset="0"/>
                        <a:cs typeface="Arial" pitchFamily="34" charset="0"/>
                      </a:endParaRPr>
                    </a:p>
                  </a:txBody>
                  <a:tcPr/>
                </a:tc>
                <a:tc>
                  <a:txBody>
                    <a:bodyPr/>
                    <a:lstStyle/>
                    <a:p>
                      <a:r>
                        <a:rPr lang="en-US" sz="1600" dirty="0" err="1" smtClean="0">
                          <a:latin typeface="Arial" pitchFamily="34" charset="0"/>
                          <a:cs typeface="Arial" pitchFamily="34" charset="0"/>
                        </a:rPr>
                        <a:t>iOS</a:t>
                      </a:r>
                      <a:r>
                        <a:rPr lang="en-US" sz="1600" dirty="0" smtClean="0">
                          <a:latin typeface="Arial" pitchFamily="34" charset="0"/>
                          <a:cs typeface="Arial" pitchFamily="34" charset="0"/>
                        </a:rPr>
                        <a:t> 5.1</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03-2012</a:t>
                      </a:r>
                      <a:endParaRPr lang="en-US" sz="1600" dirty="0">
                        <a:latin typeface="Arial" pitchFamily="34" charset="0"/>
                        <a:cs typeface="Arial" pitchFamily="34" charset="0"/>
                      </a:endParaRPr>
                    </a:p>
                  </a:txBody>
                  <a:tcPr/>
                </a:tc>
              </a:tr>
              <a:tr h="345074">
                <a:tc>
                  <a:txBody>
                    <a:bodyPr/>
                    <a:lstStyle/>
                    <a:p>
                      <a:r>
                        <a:rPr lang="en-US" sz="1600" b="1" dirty="0" smtClean="0">
                          <a:solidFill>
                            <a:srgbClr val="FFFF00"/>
                          </a:solidFill>
                          <a:latin typeface="Arial" pitchFamily="34" charset="0"/>
                          <a:cs typeface="Arial" pitchFamily="34" charset="0"/>
                        </a:rPr>
                        <a:t>Apple</a:t>
                      </a:r>
                      <a:r>
                        <a:rPr lang="en-US" sz="1600" b="1" baseline="0" dirty="0" smtClean="0">
                          <a:solidFill>
                            <a:srgbClr val="FFFF00"/>
                          </a:solidFill>
                          <a:latin typeface="Arial" pitchFamily="34" charset="0"/>
                          <a:cs typeface="Arial" pitchFamily="34" charset="0"/>
                        </a:rPr>
                        <a:t> TV</a:t>
                      </a:r>
                      <a:endParaRPr lang="en-US" sz="1600" b="1" dirty="0">
                        <a:solidFill>
                          <a:srgbClr val="FFFF00"/>
                        </a:solidFill>
                        <a:latin typeface="Arial" pitchFamily="34" charset="0"/>
                        <a:cs typeface="Arial" pitchFamily="34" charset="0"/>
                      </a:endParaRPr>
                    </a:p>
                  </a:txBody>
                  <a:tcPr>
                    <a:solidFill>
                      <a:schemeClr val="accent5">
                        <a:lumMod val="60000"/>
                        <a:lumOff val="40000"/>
                      </a:schemeClr>
                    </a:solidFill>
                  </a:tcPr>
                </a:tc>
                <a:tc>
                  <a:txBody>
                    <a:bodyPr/>
                    <a:lstStyle/>
                    <a:p>
                      <a:endParaRPr lang="en-US" sz="1600" dirty="0">
                        <a:latin typeface="Arial" pitchFamily="34" charset="0"/>
                        <a:cs typeface="Arial" pitchFamily="34" charset="0"/>
                      </a:endParaRPr>
                    </a:p>
                  </a:txBody>
                  <a:tcPr/>
                </a:tc>
                <a:tc>
                  <a:txBody>
                    <a:bodyPr/>
                    <a:lstStyle/>
                    <a:p>
                      <a:endParaRPr lang="en-US" sz="1600">
                        <a:latin typeface="Arial" pitchFamily="34" charset="0"/>
                        <a:cs typeface="Arial" pitchFamily="34" charset="0"/>
                      </a:endParaRPr>
                    </a:p>
                  </a:txBody>
                  <a:tcPr/>
                </a:tc>
              </a:tr>
              <a:tr h="345074">
                <a:tc>
                  <a:txBody>
                    <a:bodyPr/>
                    <a:lstStyle/>
                    <a:p>
                      <a:r>
                        <a:rPr lang="en-US" sz="1600" b="1" dirty="0" smtClean="0">
                          <a:latin typeface="Arial" pitchFamily="34" charset="0"/>
                          <a:cs typeface="Arial" pitchFamily="34" charset="0"/>
                        </a:rPr>
                        <a:t>3</a:t>
                      </a:r>
                      <a:r>
                        <a:rPr lang="en-US" sz="1600" b="1" baseline="30000" dirty="0" smtClean="0">
                          <a:latin typeface="Arial" pitchFamily="34" charset="0"/>
                          <a:cs typeface="Arial" pitchFamily="34" charset="0"/>
                        </a:rPr>
                        <a:t>rd</a:t>
                      </a:r>
                      <a:r>
                        <a:rPr lang="en-US" sz="1600" b="1" dirty="0" smtClean="0">
                          <a:latin typeface="Arial" pitchFamily="34" charset="0"/>
                          <a:cs typeface="Arial" pitchFamily="34" charset="0"/>
                        </a:rPr>
                        <a:t> Generation</a:t>
                      </a:r>
                      <a:endParaRPr lang="en-US" sz="1600" b="1" dirty="0">
                        <a:solidFill>
                          <a:schemeClr val="tx1"/>
                        </a:solidFill>
                        <a:latin typeface="Arial" pitchFamily="34" charset="0"/>
                        <a:cs typeface="Arial" pitchFamily="34" charset="0"/>
                      </a:endParaRPr>
                    </a:p>
                  </a:txBody>
                  <a:tcPr/>
                </a:tc>
                <a:tc>
                  <a:txBody>
                    <a:bodyPr/>
                    <a:lstStyle/>
                    <a:p>
                      <a:r>
                        <a:rPr lang="en-US" sz="1600" dirty="0" err="1" smtClean="0">
                          <a:latin typeface="Arial" pitchFamily="34" charset="0"/>
                          <a:cs typeface="Arial" pitchFamily="34" charset="0"/>
                        </a:rPr>
                        <a:t>iOS</a:t>
                      </a:r>
                      <a:r>
                        <a:rPr lang="en-US" sz="1600" dirty="0" smtClean="0">
                          <a:latin typeface="Arial" pitchFamily="34" charset="0"/>
                          <a:cs typeface="Arial" pitchFamily="34" charset="0"/>
                        </a:rPr>
                        <a:t> 5.1</a:t>
                      </a:r>
                      <a:endParaRPr lang="en-US" sz="1600" dirty="0">
                        <a:latin typeface="Arial" pitchFamily="34" charset="0"/>
                        <a:cs typeface="Arial" pitchFamily="34" charset="0"/>
                      </a:endParaRPr>
                    </a:p>
                  </a:txBody>
                  <a:tcPr/>
                </a:tc>
                <a:tc>
                  <a:txBody>
                    <a:bodyPr/>
                    <a:lstStyle/>
                    <a:p>
                      <a:r>
                        <a:rPr lang="en-US" sz="1600" dirty="0" smtClean="0">
                          <a:latin typeface="Arial" pitchFamily="34" charset="0"/>
                          <a:cs typeface="Arial" pitchFamily="34" charset="0"/>
                        </a:rPr>
                        <a:t>03-2012</a:t>
                      </a:r>
                      <a:endParaRPr lang="en-US" sz="1600" dirty="0">
                        <a:latin typeface="Arial" pitchFamily="34" charset="0"/>
                        <a:cs typeface="Arial" pitchFamily="34" charset="0"/>
                      </a:endParaRPr>
                    </a:p>
                  </a:txBody>
                  <a:tcPr/>
                </a:tc>
              </a:tr>
            </a:tbl>
          </a:graphicData>
        </a:graphic>
      </p:graphicFrame>
      <p:sp>
        <p:nvSpPr>
          <p:cNvPr id="3" name="Footer Placeholder 2"/>
          <p:cNvSpPr>
            <a:spLocks noGrp="1"/>
          </p:cNvSpPr>
          <p:nvPr>
            <p:ph type="ftr" sz="quarter" idx="11"/>
          </p:nvPr>
        </p:nvSpPr>
        <p:spPr>
          <a:xfrm>
            <a:off x="5867400" y="6407944"/>
            <a:ext cx="3505200" cy="365125"/>
          </a:xfrm>
        </p:spPr>
        <p:txBody>
          <a:bodyPr/>
          <a:lstStyle/>
          <a:p>
            <a:r>
              <a:rPr lang="en-US" dirty="0" smtClean="0">
                <a:solidFill>
                  <a:schemeClr val="bg2">
                    <a:lumMod val="25000"/>
                  </a:schemeClr>
                </a:solidFill>
              </a:rPr>
              <a:t>Copyright </a:t>
            </a:r>
            <a:r>
              <a:rPr lang="en-US" dirty="0" err="1" smtClean="0">
                <a:solidFill>
                  <a:schemeClr val="bg2">
                    <a:lumMod val="25000"/>
                  </a:schemeClr>
                </a:solidFill>
              </a:rPr>
              <a:t>Portnov</a:t>
            </a:r>
            <a:r>
              <a:rPr lang="en-US" dirty="0" smtClean="0">
                <a:solidFill>
                  <a:schemeClr val="bg2">
                    <a:lumMod val="25000"/>
                  </a:schemeClr>
                </a:solidFill>
              </a:rPr>
              <a:t> Computer School 2012</a:t>
            </a:r>
            <a:endParaRPr lang="en-US" dirty="0">
              <a:solidFill>
                <a:schemeClr val="bg2">
                  <a:lumMod val="2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46</a:t>
            </a:fld>
            <a:endParaRPr lang="en-US" dirty="0">
              <a:solidFill>
                <a:schemeClr val="bg2">
                  <a:lumMod val="25000"/>
                </a:schemeClr>
              </a:solidFill>
            </a:endParaRPr>
          </a:p>
        </p:txBody>
      </p:sp>
      <p:sp>
        <p:nvSpPr>
          <p:cNvPr id="5" name="Title 4"/>
          <p:cNvSpPr>
            <a:spLocks noGrp="1"/>
          </p:cNvSpPr>
          <p:nvPr>
            <p:ph type="title"/>
          </p:nvPr>
        </p:nvSpPr>
        <p:spPr>
          <a:xfrm>
            <a:off x="228600" y="274638"/>
            <a:ext cx="8686800" cy="639762"/>
          </a:xfrm>
        </p:spPr>
        <p:style>
          <a:lnRef idx="1">
            <a:schemeClr val="accent5"/>
          </a:lnRef>
          <a:fillRef idx="2">
            <a:schemeClr val="accent5"/>
          </a:fillRef>
          <a:effectRef idx="1">
            <a:schemeClr val="accent5"/>
          </a:effectRef>
          <a:fontRef idx="minor">
            <a:schemeClr val="dk1"/>
          </a:fontRef>
        </p:style>
        <p:txBody>
          <a:bodyPr>
            <a:normAutofit fontScale="90000"/>
          </a:bodyPr>
          <a:lstStyle/>
          <a:p>
            <a:pPr lvl="0"/>
            <a:r>
              <a:rPr lang="en-US" sz="3600" dirty="0" smtClean="0">
                <a:solidFill>
                  <a:srgbClr val="C00000"/>
                </a:solidFill>
                <a:latin typeface="Arial" pitchFamily="34" charset="0"/>
                <a:cs typeface="Arial" pitchFamily="34" charset="0"/>
              </a:rPr>
              <a:t/>
            </a:r>
            <a:br>
              <a:rPr lang="en-US" sz="3600" dirty="0" smtClean="0">
                <a:solidFill>
                  <a:srgbClr val="C00000"/>
                </a:solidFill>
                <a:latin typeface="Arial" pitchFamily="34" charset="0"/>
                <a:cs typeface="Arial" pitchFamily="34" charset="0"/>
              </a:rPr>
            </a:br>
            <a:r>
              <a:rPr lang="en-US" sz="3600" dirty="0" smtClean="0">
                <a:solidFill>
                  <a:srgbClr val="FF0000"/>
                </a:solidFill>
                <a:latin typeface="Arial" pitchFamily="34" charset="0"/>
                <a:cs typeface="Arial" pitchFamily="34" charset="0"/>
              </a:rPr>
              <a:t>4. </a:t>
            </a:r>
            <a:r>
              <a:rPr lang="en-US" sz="3600" b="1" dirty="0" smtClean="0">
                <a:solidFill>
                  <a:srgbClr val="FF0000"/>
                </a:solidFill>
                <a:latin typeface="Arial" pitchFamily="34" charset="0"/>
                <a:cs typeface="Arial" pitchFamily="34" charset="0"/>
              </a:rPr>
              <a:t>How familiar you are with Apple devices?</a:t>
            </a:r>
            <a:endParaRPr lang="en-US" b="1" dirty="0">
              <a:solidFill>
                <a:srgbClr val="FF0000"/>
              </a:solidFill>
            </a:endParaRPr>
          </a:p>
        </p:txBody>
      </p:sp>
      <p:pic>
        <p:nvPicPr>
          <p:cNvPr id="2050" name="Picture 2" descr="C:\Users\IVA\Pictures\LOGOS\ios-logo[1].jpg"/>
          <p:cNvPicPr>
            <a:picLocks noChangeAspect="1" noChangeArrowheads="1"/>
          </p:cNvPicPr>
          <p:nvPr/>
        </p:nvPicPr>
        <p:blipFill>
          <a:blip r:embed="rId2" cstate="print"/>
          <a:srcRect/>
          <a:stretch>
            <a:fillRect/>
          </a:stretch>
        </p:blipFill>
        <p:spPr bwMode="auto">
          <a:xfrm>
            <a:off x="7010400" y="1447800"/>
            <a:ext cx="1905000" cy="1905000"/>
          </a:xfrm>
          <a:prstGeom prst="rect">
            <a:avLst/>
          </a:prstGeom>
          <a:noFill/>
        </p:spPr>
      </p:pic>
      <p:pic>
        <p:nvPicPr>
          <p:cNvPr id="2051" name="Picture 3" descr="C:\Users\IVA\Pictures\LOGOS\mainpic_iosextensions[1].png"/>
          <p:cNvPicPr>
            <a:picLocks noChangeAspect="1" noChangeArrowheads="1"/>
          </p:cNvPicPr>
          <p:nvPr/>
        </p:nvPicPr>
        <p:blipFill>
          <a:blip r:embed="rId3" cstate="print"/>
          <a:srcRect/>
          <a:stretch>
            <a:fillRect/>
          </a:stretch>
        </p:blipFill>
        <p:spPr bwMode="auto">
          <a:xfrm>
            <a:off x="7010400" y="3657600"/>
            <a:ext cx="1981200" cy="825500"/>
          </a:xfrm>
          <a:prstGeom prst="rect">
            <a:avLst/>
          </a:prstGeom>
          <a:noFill/>
        </p:spPr>
      </p:pic>
      <p:pic>
        <p:nvPicPr>
          <p:cNvPr id="2052" name="Picture 4" descr="C:\Users\IVA\Pictures\LOGOS\800px-IPad,_iPhones_and_Magic_mouse[1].jpg"/>
          <p:cNvPicPr>
            <a:picLocks noChangeAspect="1" noChangeArrowheads="1"/>
          </p:cNvPicPr>
          <p:nvPr/>
        </p:nvPicPr>
        <p:blipFill>
          <a:blip r:embed="rId4" cstate="print"/>
          <a:srcRect/>
          <a:stretch>
            <a:fillRect/>
          </a:stretch>
        </p:blipFill>
        <p:spPr bwMode="auto">
          <a:xfrm>
            <a:off x="6934200" y="4800600"/>
            <a:ext cx="2058687" cy="1371600"/>
          </a:xfrm>
          <a:prstGeom prst="rect">
            <a:avLst/>
          </a:prstGeom>
          <a:noFill/>
        </p:spPr>
      </p:pic>
      <p:sp>
        <p:nvSpPr>
          <p:cNvPr id="9" name="Rounded Rectangle 8"/>
          <p:cNvSpPr/>
          <p:nvPr/>
        </p:nvSpPr>
        <p:spPr>
          <a:xfrm>
            <a:off x="762000" y="6096000"/>
            <a:ext cx="50292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All Devices could be upgraded to </a:t>
            </a:r>
            <a:r>
              <a:rPr lang="en-US" dirty="0" err="1" smtClean="0">
                <a:latin typeface="Arial" pitchFamily="34" charset="0"/>
                <a:cs typeface="Arial" pitchFamily="34" charset="0"/>
              </a:rPr>
              <a:t>iOS</a:t>
            </a:r>
            <a:r>
              <a:rPr lang="en-US" dirty="0" smtClean="0">
                <a:latin typeface="Arial" pitchFamily="34" charset="0"/>
                <a:cs typeface="Arial" pitchFamily="34" charset="0"/>
              </a:rPr>
              <a:t> 5.1.1</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4154328" cy="365125"/>
          </a:xfrm>
        </p:spPr>
        <p:txBody>
          <a:bodyPr/>
          <a:lstStyle/>
          <a:p>
            <a:r>
              <a:rPr lang="en-US" dirty="0" smtClean="0">
                <a:solidFill>
                  <a:schemeClr val="bg2">
                    <a:lumMod val="25000"/>
                  </a:schemeClr>
                </a:solidFill>
              </a:rPr>
              <a:t>Copyright </a:t>
            </a:r>
            <a:r>
              <a:rPr lang="en-US" dirty="0" err="1" smtClean="0">
                <a:solidFill>
                  <a:schemeClr val="bg2">
                    <a:lumMod val="25000"/>
                  </a:schemeClr>
                </a:solidFill>
              </a:rPr>
              <a:t>Portnov</a:t>
            </a:r>
            <a:r>
              <a:rPr lang="en-US" dirty="0" smtClean="0">
                <a:solidFill>
                  <a:schemeClr val="bg2">
                    <a:lumMod val="25000"/>
                  </a:schemeClr>
                </a:solidFill>
              </a:rPr>
              <a:t> Computer School 2012</a:t>
            </a:r>
            <a:endParaRPr lang="en-US" dirty="0">
              <a:solidFill>
                <a:schemeClr val="bg2">
                  <a:lumMod val="2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47</a:t>
            </a:fld>
            <a:endParaRPr lang="en-US" dirty="0">
              <a:solidFill>
                <a:schemeClr val="bg2">
                  <a:lumMod val="25000"/>
                </a:schemeClr>
              </a:solidFill>
            </a:endParaRPr>
          </a:p>
        </p:txBody>
      </p:sp>
      <p:sp>
        <p:nvSpPr>
          <p:cNvPr id="5" name="Title 4"/>
          <p:cNvSpPr>
            <a:spLocks noGrp="1"/>
          </p:cNvSpPr>
          <p:nvPr>
            <p:ph type="title"/>
          </p:nvPr>
        </p:nvSpPr>
        <p:spPr>
          <a:xfrm>
            <a:off x="457200" y="274638"/>
            <a:ext cx="8229600" cy="715962"/>
          </a:xfrm>
        </p:spPr>
        <p:style>
          <a:lnRef idx="3">
            <a:schemeClr val="lt1"/>
          </a:lnRef>
          <a:fillRef idx="1">
            <a:schemeClr val="accent2"/>
          </a:fillRef>
          <a:effectRef idx="1">
            <a:schemeClr val="accent2"/>
          </a:effectRef>
          <a:fontRef idx="minor">
            <a:schemeClr val="lt1"/>
          </a:fontRef>
        </p:style>
        <p:txBody>
          <a:bodyPr>
            <a:normAutofit/>
          </a:bodyPr>
          <a:lstStyle/>
          <a:p>
            <a:r>
              <a:rPr lang="en-US" sz="3600" dirty="0" smtClean="0">
                <a:latin typeface="Arial" pitchFamily="34" charset="0"/>
                <a:cs typeface="Arial" pitchFamily="34" charset="0"/>
              </a:rPr>
              <a:t>List of Interview Questions: Section 3</a:t>
            </a:r>
            <a:endParaRPr lang="en-US" sz="3600" dirty="0">
              <a:latin typeface="Arial" pitchFamily="34" charset="0"/>
              <a:cs typeface="Arial" pitchFamily="34" charset="0"/>
            </a:endParaRPr>
          </a:p>
        </p:txBody>
      </p:sp>
      <p:sp>
        <p:nvSpPr>
          <p:cNvPr id="8" name="Content Placeholder 1"/>
          <p:cNvSpPr>
            <a:spLocks noGrp="1"/>
          </p:cNvSpPr>
          <p:nvPr>
            <p:ph idx="1"/>
          </p:nvPr>
        </p:nvSpPr>
        <p:spPr>
          <a:xfrm>
            <a:off x="381000" y="1219201"/>
            <a:ext cx="8382000" cy="4724400"/>
          </a:xfrm>
        </p:spPr>
        <p:style>
          <a:lnRef idx="1">
            <a:schemeClr val="accent1"/>
          </a:lnRef>
          <a:fillRef idx="2">
            <a:schemeClr val="accent1"/>
          </a:fillRef>
          <a:effectRef idx="1">
            <a:schemeClr val="accent1"/>
          </a:effectRef>
          <a:fontRef idx="minor">
            <a:schemeClr val="dk1"/>
          </a:fontRef>
        </p:style>
        <p:txBody>
          <a:bodyPr>
            <a:normAutofit/>
          </a:bodyPr>
          <a:lstStyle/>
          <a:p>
            <a:pPr marL="624078" indent="-514350">
              <a:buNone/>
            </a:pPr>
            <a:endParaRPr lang="en-US" sz="2000" dirty="0" smtClean="0">
              <a:solidFill>
                <a:srgbClr val="FF0000"/>
              </a:solidFill>
              <a:latin typeface="Arial" pitchFamily="34" charset="0"/>
              <a:cs typeface="Arial" pitchFamily="34" charset="0"/>
            </a:endParaRPr>
          </a:p>
          <a:p>
            <a:pPr marL="624078" indent="-514350">
              <a:buNone/>
            </a:pPr>
            <a:r>
              <a:rPr lang="en-US" sz="2000" dirty="0" smtClean="0">
                <a:solidFill>
                  <a:schemeClr val="bg1">
                    <a:lumMod val="65000"/>
                  </a:schemeClr>
                </a:solidFill>
                <a:latin typeface="Arial" pitchFamily="34" charset="0"/>
                <a:cs typeface="Arial" pitchFamily="34" charset="0"/>
              </a:rPr>
              <a:t>1. What phone do you have right now?</a:t>
            </a:r>
          </a:p>
          <a:p>
            <a:pPr marL="624078" indent="-514350">
              <a:buNone/>
            </a:pPr>
            <a:r>
              <a:rPr lang="en-US" sz="2000" dirty="0" smtClean="0">
                <a:solidFill>
                  <a:schemeClr val="bg1">
                    <a:lumMod val="65000"/>
                  </a:schemeClr>
                </a:solidFill>
                <a:latin typeface="Arial" pitchFamily="34" charset="0"/>
                <a:cs typeface="Arial" pitchFamily="34" charset="0"/>
              </a:rPr>
              <a:t>2. What devices do you use for testing?</a:t>
            </a:r>
          </a:p>
          <a:p>
            <a:pPr marL="624078" indent="-514350">
              <a:buNone/>
            </a:pPr>
            <a:r>
              <a:rPr lang="en-US" sz="2000" dirty="0" smtClean="0">
                <a:solidFill>
                  <a:schemeClr val="bg1">
                    <a:lumMod val="65000"/>
                  </a:schemeClr>
                </a:solidFill>
                <a:latin typeface="Arial" pitchFamily="34" charset="0"/>
                <a:cs typeface="Arial" pitchFamily="34" charset="0"/>
              </a:rPr>
              <a:t>3. What Android devices do you used for Testing?</a:t>
            </a:r>
          </a:p>
          <a:p>
            <a:pPr marL="624078" indent="-514350">
              <a:buNone/>
            </a:pPr>
            <a:r>
              <a:rPr lang="en-US" sz="2000" dirty="0" smtClean="0">
                <a:solidFill>
                  <a:schemeClr val="bg1">
                    <a:lumMod val="65000"/>
                  </a:schemeClr>
                </a:solidFill>
                <a:latin typeface="Arial" pitchFamily="34" charset="0"/>
                <a:cs typeface="Arial" pitchFamily="34" charset="0"/>
              </a:rPr>
              <a:t>4. How familiar you are with Apple devices?</a:t>
            </a:r>
          </a:p>
          <a:p>
            <a:pPr marL="624078" indent="-514350">
              <a:buNone/>
            </a:pPr>
            <a:r>
              <a:rPr lang="en-US" sz="2000" dirty="0" smtClean="0">
                <a:latin typeface="Arial" pitchFamily="34" charset="0"/>
                <a:cs typeface="Arial" pitchFamily="34" charset="0"/>
              </a:rPr>
              <a:t>5.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a:t>
            </a:r>
            <a:r>
              <a:rPr lang="en-US" sz="2000" dirty="0" smtClean="0">
                <a:solidFill>
                  <a:srgbClr val="C00000"/>
                </a:solidFill>
                <a:latin typeface="Arial" pitchFamily="34" charset="0"/>
                <a:cs typeface="Arial" pitchFamily="34" charset="0"/>
              </a:rPr>
              <a:t>Do you know how to use </a:t>
            </a:r>
            <a:r>
              <a:rPr lang="en-US" sz="2000" dirty="0" err="1" smtClean="0">
                <a:solidFill>
                  <a:srgbClr val="C00000"/>
                </a:solidFill>
                <a:latin typeface="Arial" pitchFamily="34" charset="0"/>
                <a:cs typeface="Arial" pitchFamily="34" charset="0"/>
              </a:rPr>
              <a:t>iPhone</a:t>
            </a:r>
            <a:r>
              <a:rPr lang="en-US" sz="2000" dirty="0" smtClean="0">
                <a:solidFill>
                  <a:srgbClr val="C00000"/>
                </a:solidFill>
                <a:latin typeface="Arial" pitchFamily="34" charset="0"/>
                <a:cs typeface="Arial" pitchFamily="34" charset="0"/>
              </a:rPr>
              <a:t>?</a:t>
            </a:r>
            <a:r>
              <a:rPr lang="en-US" sz="2000" dirty="0" smtClean="0">
                <a:latin typeface="Arial" pitchFamily="34" charset="0"/>
                <a:cs typeface="Arial" pitchFamily="34" charset="0"/>
              </a:rPr>
              <a:t> </a:t>
            </a:r>
            <a:r>
              <a:rPr lang="en-US" sz="2000" dirty="0" smtClean="0">
                <a:solidFill>
                  <a:srgbClr val="C00000"/>
                </a:solidFill>
                <a:latin typeface="Arial" pitchFamily="34" charset="0"/>
                <a:cs typeface="Arial" pitchFamily="34" charset="0"/>
              </a:rPr>
              <a:t>Do you know how to go through Android?</a:t>
            </a:r>
          </a:p>
          <a:p>
            <a:pPr marL="624078" indent="-514350">
              <a:buNone/>
            </a:pPr>
            <a:r>
              <a:rPr lang="en-US" sz="2000" dirty="0" smtClean="0">
                <a:latin typeface="Arial" pitchFamily="34" charset="0"/>
                <a:cs typeface="Arial" pitchFamily="34" charset="0"/>
              </a:rPr>
              <a:t>6.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Where you can find the current version of your Mobile Device?</a:t>
            </a:r>
            <a:endParaRPr lang="en-US" sz="2000" dirty="0" smtClean="0">
              <a:latin typeface="Arial" pitchFamily="34" charset="0"/>
              <a:cs typeface="Arial" pitchFamily="34" charset="0"/>
            </a:endParaRPr>
          </a:p>
          <a:p>
            <a:pPr marL="624078" indent="-514350">
              <a:buNone/>
            </a:pPr>
            <a:r>
              <a:rPr lang="en-US" sz="2000" dirty="0" smtClean="0">
                <a:latin typeface="Arial" pitchFamily="34" charset="0"/>
                <a:cs typeface="Arial" pitchFamily="34" charset="0"/>
              </a:rPr>
              <a:t>7. Tell me about  the different uses of HOME button on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t>
            </a:r>
          </a:p>
          <a:p>
            <a:pPr marL="624078" indent="-514350">
              <a:buNone/>
            </a:pPr>
            <a:r>
              <a:rPr lang="en-US" sz="2000" dirty="0" smtClean="0">
                <a:latin typeface="Arial" pitchFamily="34" charset="0"/>
                <a:cs typeface="Arial" pitchFamily="34" charset="0"/>
              </a:rPr>
              <a:t>8.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How to see and kill the last process on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/Android? </a:t>
            </a:r>
          </a:p>
          <a:p>
            <a:pPr marL="624078" indent="-514350">
              <a:buNone/>
            </a:pPr>
            <a:r>
              <a:rPr lang="en-US" sz="2000" dirty="0" smtClean="0">
                <a:latin typeface="Arial" pitchFamily="34" charset="0"/>
                <a:cs typeface="Arial" pitchFamily="34" charset="0"/>
              </a:rPr>
              <a:t>9.</a:t>
            </a:r>
            <a:r>
              <a:rPr lang="en-US" sz="2000" b="1" dirty="0" smtClean="0">
                <a:latin typeface="Arial" pitchFamily="34" charset="0"/>
                <a:cs typeface="Arial" pitchFamily="34" charset="0"/>
              </a:rPr>
              <a:t> </a:t>
            </a:r>
            <a:r>
              <a:rPr lang="en-US" sz="2000" b="1" dirty="0" smtClean="0">
                <a:solidFill>
                  <a:srgbClr val="C00000"/>
                </a:solidFill>
                <a:latin typeface="Arial" pitchFamily="34" charset="0"/>
                <a:cs typeface="Arial" pitchFamily="34" charset="0"/>
              </a:rPr>
              <a:t>A/B</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Show me how to activate “Flight” Mode on Android/</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t>
            </a:r>
          </a:p>
          <a:p>
            <a:pPr marL="624078" indent="-514350">
              <a:buNone/>
            </a:pPr>
            <a:endParaRPr lang="en-US" sz="2000" dirty="0" smtClean="0">
              <a:latin typeface="Arial" pitchFamily="34" charset="0"/>
              <a:cs typeface="Arial" pitchFamily="34" charset="0"/>
            </a:endParaRPr>
          </a:p>
          <a:p>
            <a:pPr marL="624078" indent="-514350">
              <a:buFont typeface="+mj-lt"/>
              <a:buAutoNum type="arabicPeriod"/>
            </a:pPr>
            <a:endParaRPr lang="en-US" sz="2400" dirty="0" smtClean="0">
              <a:latin typeface="Arial" pitchFamily="34" charset="0"/>
              <a:cs typeface="Arial" pitchFamily="34" charset="0"/>
            </a:endParaRPr>
          </a:p>
          <a:p>
            <a:endParaRPr lang="en-US" dirty="0" smtClean="0"/>
          </a:p>
          <a:p>
            <a:endParaRPr lang="en-US" dirty="0"/>
          </a:p>
        </p:txBody>
      </p:sp>
      <p:sp>
        <p:nvSpPr>
          <p:cNvPr id="6" name="Rounded Rectangle 5"/>
          <p:cNvSpPr/>
          <p:nvPr/>
        </p:nvSpPr>
        <p:spPr>
          <a:xfrm>
            <a:off x="5486400" y="57912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13 </a:t>
            </a:r>
            <a:r>
              <a:rPr lang="en-US" b="1" dirty="0" smtClean="0">
                <a:latin typeface="Arial" pitchFamily="34" charset="0"/>
                <a:cs typeface="Arial" pitchFamily="34" charset="0"/>
              </a:rPr>
              <a:t>Questions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639762"/>
          </a:xfrm>
        </p:spPr>
        <p:style>
          <a:lnRef idx="1">
            <a:schemeClr val="accent5"/>
          </a:lnRef>
          <a:fillRef idx="2">
            <a:schemeClr val="accent5"/>
          </a:fillRef>
          <a:effectRef idx="1">
            <a:schemeClr val="accent5"/>
          </a:effectRef>
          <a:fontRef idx="minor">
            <a:schemeClr val="dk1"/>
          </a:fontRef>
        </p:style>
        <p:txBody>
          <a:bodyPr>
            <a:normAutofit/>
          </a:bodyPr>
          <a:lstStyle/>
          <a:p>
            <a:r>
              <a:rPr lang="en-US" sz="3200" b="1" dirty="0" smtClean="0">
                <a:solidFill>
                  <a:srgbClr val="C00000"/>
                </a:solidFill>
                <a:latin typeface="Arial" pitchFamily="34" charset="0"/>
                <a:cs typeface="Arial" pitchFamily="34" charset="0"/>
              </a:rPr>
              <a:t>5A. Do you know how to use </a:t>
            </a:r>
            <a:r>
              <a:rPr lang="en-US" sz="3200" b="1" dirty="0" err="1" smtClean="0">
                <a:solidFill>
                  <a:srgbClr val="C00000"/>
                </a:solidFill>
                <a:latin typeface="Arial" pitchFamily="34" charset="0"/>
                <a:cs typeface="Arial" pitchFamily="34" charset="0"/>
              </a:rPr>
              <a:t>iPhone</a:t>
            </a:r>
            <a:r>
              <a:rPr lang="en-US" sz="3200" b="1" dirty="0" smtClean="0">
                <a:solidFill>
                  <a:srgbClr val="C00000"/>
                </a:solidFill>
                <a:latin typeface="Arial" pitchFamily="34" charset="0"/>
                <a:cs typeface="Arial" pitchFamily="34" charset="0"/>
              </a:rPr>
              <a:t>?</a:t>
            </a:r>
            <a:endParaRPr lang="en-US" sz="3200" b="1" dirty="0"/>
          </a:p>
        </p:txBody>
      </p:sp>
      <p:sp>
        <p:nvSpPr>
          <p:cNvPr id="3" name="Footer Placeholder 2"/>
          <p:cNvSpPr>
            <a:spLocks noGrp="1"/>
          </p:cNvSpPr>
          <p:nvPr>
            <p:ph type="ftr" sz="quarter" idx="11"/>
          </p:nvPr>
        </p:nvSpPr>
        <p:spPr>
          <a:xfrm>
            <a:off x="6019800" y="6172200"/>
            <a:ext cx="31242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Content Placeholder 4"/>
          <p:cNvSpPr>
            <a:spLocks noGrp="1"/>
          </p:cNvSpPr>
          <p:nvPr>
            <p:ph sz="quarter" idx="1"/>
          </p:nvPr>
        </p:nvSpPr>
        <p:spPr>
          <a:xfrm>
            <a:off x="457200" y="1752600"/>
            <a:ext cx="3749040" cy="4343400"/>
          </a:xfrm>
        </p:spPr>
        <p:style>
          <a:lnRef idx="1">
            <a:schemeClr val="accent5"/>
          </a:lnRef>
          <a:fillRef idx="2">
            <a:schemeClr val="accent5"/>
          </a:fillRef>
          <a:effectRef idx="1">
            <a:schemeClr val="accent5"/>
          </a:effectRef>
          <a:fontRef idx="minor">
            <a:schemeClr val="dk1"/>
          </a:fontRef>
        </p:style>
        <p:txBody>
          <a:bodyPr>
            <a:normAutofit/>
          </a:bodyPr>
          <a:lstStyle/>
          <a:p>
            <a:endParaRPr lang="en-US" sz="1800" dirty="0" smtClean="0">
              <a:latin typeface="Arial" pitchFamily="34" charset="0"/>
              <a:cs typeface="Arial" pitchFamily="34" charset="0"/>
            </a:endParaRPr>
          </a:p>
          <a:p>
            <a:r>
              <a:rPr lang="en-US" sz="1800" dirty="0" smtClean="0">
                <a:latin typeface="Arial" pitchFamily="34" charset="0"/>
                <a:cs typeface="Arial" pitchFamily="34" charset="0"/>
              </a:rPr>
              <a:t>1. </a:t>
            </a:r>
            <a:r>
              <a:rPr lang="en-US" sz="1800" dirty="0" err="1" smtClean="0">
                <a:latin typeface="Arial" pitchFamily="34" charset="0"/>
                <a:cs typeface="Arial" pitchFamily="34" charset="0"/>
              </a:rPr>
              <a:t>iPhone</a:t>
            </a:r>
            <a:r>
              <a:rPr lang="en-US" sz="1800" dirty="0" smtClean="0">
                <a:latin typeface="Arial" pitchFamily="34" charset="0"/>
                <a:cs typeface="Arial" pitchFamily="34" charset="0"/>
              </a:rPr>
              <a:t> “Get Started” Guide</a:t>
            </a:r>
          </a:p>
          <a:p>
            <a:r>
              <a:rPr lang="en-US" sz="1800" dirty="0" smtClean="0">
                <a:latin typeface="Arial" pitchFamily="34" charset="0"/>
                <a:cs typeface="Arial" pitchFamily="34" charset="0"/>
              </a:rPr>
              <a:t>2. Explicit Support Online Resource direct from Apple (tutorials, documentation, specifications)</a:t>
            </a:r>
          </a:p>
          <a:p>
            <a:r>
              <a:rPr lang="en-US" sz="1800" dirty="0" smtClean="0">
                <a:latin typeface="Arial" pitchFamily="34" charset="0"/>
                <a:cs typeface="Arial" pitchFamily="34" charset="0"/>
              </a:rPr>
              <a:t>3.YouTube Resources – tutorial videos and fun</a:t>
            </a:r>
          </a:p>
          <a:p>
            <a:r>
              <a:rPr lang="en-US" sz="1800" dirty="0" smtClean="0">
                <a:latin typeface="Arial" pitchFamily="34" charset="0"/>
                <a:cs typeface="Arial" pitchFamily="34" charset="0"/>
              </a:rPr>
              <a:t>4. Tips and tricks – Review of your Phone</a:t>
            </a:r>
          </a:p>
          <a:p>
            <a:r>
              <a:rPr lang="en-US" sz="1800" dirty="0" smtClean="0">
                <a:latin typeface="Arial" pitchFamily="34" charset="0"/>
                <a:cs typeface="Arial" pitchFamily="34" charset="0"/>
              </a:rPr>
              <a:t>5. Peer’s Reviews and Info</a:t>
            </a:r>
          </a:p>
          <a:p>
            <a:r>
              <a:rPr lang="en-US" sz="1800" dirty="0" smtClean="0">
                <a:latin typeface="Arial" pitchFamily="34" charset="0"/>
                <a:cs typeface="Arial" pitchFamily="34" charset="0"/>
              </a:rPr>
              <a:t>6. Technical news/updates on the new coming Apple product</a:t>
            </a:r>
            <a:endParaRPr lang="en-US" sz="1800" dirty="0">
              <a:latin typeface="Arial" pitchFamily="34" charset="0"/>
              <a:cs typeface="Arial" pitchFamily="34" charset="0"/>
            </a:endParaRPr>
          </a:p>
        </p:txBody>
      </p:sp>
      <p:sp>
        <p:nvSpPr>
          <p:cNvPr id="7" name="Rectangle 6"/>
          <p:cNvSpPr/>
          <p:nvPr/>
        </p:nvSpPr>
        <p:spPr>
          <a:xfrm>
            <a:off x="990600" y="6248400"/>
            <a:ext cx="4114800" cy="307777"/>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400" dirty="0" smtClean="0">
                <a:solidFill>
                  <a:schemeClr val="tx1"/>
                </a:solidFill>
                <a:latin typeface="Arial" pitchFamily="34" charset="0"/>
                <a:cs typeface="Arial" pitchFamily="34" charset="0"/>
              </a:rPr>
              <a:t>http://www.apple.com/support/iphone/getstarted/</a:t>
            </a:r>
            <a:endParaRPr lang="en-US" sz="1400" dirty="0">
              <a:solidFill>
                <a:schemeClr val="tx1"/>
              </a:solidFill>
              <a:latin typeface="Arial" pitchFamily="34" charset="0"/>
              <a:cs typeface="Arial" pitchFamily="34" charset="0"/>
            </a:endParaRPr>
          </a:p>
        </p:txBody>
      </p:sp>
      <p:sp>
        <p:nvSpPr>
          <p:cNvPr id="9" name="Rounded Rectangle 8"/>
          <p:cNvSpPr/>
          <p:nvPr/>
        </p:nvSpPr>
        <p:spPr>
          <a:xfrm>
            <a:off x="838200" y="1295400"/>
            <a:ext cx="28956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Arial" pitchFamily="34" charset="0"/>
                <a:cs typeface="Arial" pitchFamily="34" charset="0"/>
              </a:rPr>
              <a:t>Where to gain Information:</a:t>
            </a:r>
            <a:endParaRPr lang="en-US" sz="2000" b="1" dirty="0">
              <a:latin typeface="Arial" pitchFamily="34" charset="0"/>
              <a:cs typeface="Arial" pitchFamily="34" charset="0"/>
            </a:endParaRPr>
          </a:p>
        </p:txBody>
      </p:sp>
      <p:pic>
        <p:nvPicPr>
          <p:cNvPr id="2050" name="Picture 2" descr="C:\Users\IVA\Pictures\LOGOS\iphone-funny-pictures[1].jpg"/>
          <p:cNvPicPr>
            <a:picLocks noGrp="1" noChangeAspect="1" noChangeArrowheads="1"/>
          </p:cNvPicPr>
          <p:nvPr>
            <p:ph sz="quarter" idx="2"/>
          </p:nvPr>
        </p:nvPicPr>
        <p:blipFill>
          <a:blip r:embed="rId2" cstate="print"/>
          <a:srcRect/>
          <a:stretch>
            <a:fillRect/>
          </a:stretch>
        </p:blipFill>
        <p:spPr bwMode="auto">
          <a:xfrm>
            <a:off x="5094287" y="1447800"/>
            <a:ext cx="3429000" cy="4572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IVA\Pictures\LOGOS\iPhonetricks[1].jpg"/>
          <p:cNvPicPr>
            <a:picLocks noGrp="1" noChangeAspect="1" noChangeArrowheads="1"/>
          </p:cNvPicPr>
          <p:nvPr>
            <p:ph sz="quarter" idx="1"/>
          </p:nvPr>
        </p:nvPicPr>
        <p:blipFill>
          <a:blip r:embed="rId2" cstate="print"/>
          <a:srcRect/>
          <a:stretch>
            <a:fillRect/>
          </a:stretch>
        </p:blipFill>
        <p:spPr bwMode="auto">
          <a:xfrm>
            <a:off x="1143000" y="1905000"/>
            <a:ext cx="2873742" cy="3886200"/>
          </a:xfrm>
          <a:prstGeom prst="rect">
            <a:avLst/>
          </a:prstGeom>
          <a:noFill/>
        </p:spPr>
      </p:pic>
      <p:sp>
        <p:nvSpPr>
          <p:cNvPr id="2" name="Title 1"/>
          <p:cNvSpPr>
            <a:spLocks noGrp="1"/>
          </p:cNvSpPr>
          <p:nvPr>
            <p:ph type="title"/>
          </p:nvPr>
        </p:nvSpPr>
        <p:spPr>
          <a:xfrm>
            <a:off x="457200" y="274638"/>
            <a:ext cx="8229600" cy="79216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3200" b="1" dirty="0" smtClean="0">
                <a:solidFill>
                  <a:srgbClr val="C00000"/>
                </a:solidFill>
                <a:latin typeface="Arial" pitchFamily="34" charset="0"/>
                <a:cs typeface="Arial" pitchFamily="34" charset="0"/>
              </a:rPr>
              <a:t>5A. </a:t>
            </a:r>
            <a:r>
              <a:rPr lang="en-US" sz="3200" b="1" dirty="0" smtClean="0">
                <a:latin typeface="Arial" pitchFamily="34" charset="0"/>
                <a:cs typeface="Arial" pitchFamily="34" charset="0"/>
              </a:rPr>
              <a:t>How to survive this Question: </a:t>
            </a:r>
            <a:r>
              <a:rPr lang="en-US" sz="3200" b="1" dirty="0" smtClean="0">
                <a:solidFill>
                  <a:srgbClr val="FF0000"/>
                </a:solidFill>
                <a:latin typeface="Arial" pitchFamily="34" charset="0"/>
                <a:cs typeface="Arial" pitchFamily="34" charset="0"/>
              </a:rPr>
              <a:t>Be Smart</a:t>
            </a:r>
            <a:endParaRPr lang="en-US" sz="3200" b="1" dirty="0">
              <a:solidFill>
                <a:srgbClr val="FF0000"/>
              </a:solidFill>
              <a:latin typeface="Arial" pitchFamily="34" charset="0"/>
              <a:cs typeface="Arial" pitchFamily="34" charset="0"/>
            </a:endParaRPr>
          </a:p>
        </p:txBody>
      </p:sp>
      <p:sp>
        <p:nvSpPr>
          <p:cNvPr id="3" name="Footer Placeholder 2"/>
          <p:cNvSpPr>
            <a:spLocks noGrp="1"/>
          </p:cNvSpPr>
          <p:nvPr>
            <p:ph type="ftr" sz="quarter" idx="11"/>
          </p:nvPr>
        </p:nvSpPr>
        <p:spPr>
          <a:xfrm>
            <a:off x="5943600" y="6324600"/>
            <a:ext cx="3200400" cy="3048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
        <p:nvSpPr>
          <p:cNvPr id="6" name="Content Placeholder 5"/>
          <p:cNvSpPr>
            <a:spLocks noGrp="1"/>
          </p:cNvSpPr>
          <p:nvPr>
            <p:ph sz="quarter" idx="2"/>
          </p:nvPr>
        </p:nvSpPr>
        <p:spPr>
          <a:xfrm>
            <a:off x="4933950" y="1447800"/>
            <a:ext cx="3749040" cy="480060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endParaRPr lang="en-US" dirty="0" smtClean="0"/>
          </a:p>
          <a:p>
            <a:r>
              <a:rPr lang="en-US" dirty="0" smtClean="0">
                <a:latin typeface="Arial" pitchFamily="34" charset="0"/>
                <a:cs typeface="Arial" pitchFamily="34" charset="0"/>
              </a:rPr>
              <a:t>Memorize 5 tips and tricks on </a:t>
            </a:r>
            <a:r>
              <a:rPr lang="en-US" dirty="0" err="1" smtClean="0">
                <a:latin typeface="Arial" pitchFamily="34" charset="0"/>
                <a:cs typeface="Arial" pitchFamily="34" charset="0"/>
              </a:rPr>
              <a:t>iPhone</a:t>
            </a: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OR</a:t>
            </a:r>
          </a:p>
          <a:p>
            <a:r>
              <a:rPr lang="en-US" dirty="0" smtClean="0">
                <a:latin typeface="Arial" pitchFamily="34" charset="0"/>
                <a:cs typeface="Arial" pitchFamily="34" charset="0"/>
              </a:rPr>
              <a:t>Memorize 5 short cuts on </a:t>
            </a:r>
            <a:r>
              <a:rPr lang="en-US" dirty="0" err="1" smtClean="0">
                <a:latin typeface="Arial" pitchFamily="34" charset="0"/>
                <a:cs typeface="Arial" pitchFamily="34" charset="0"/>
              </a:rPr>
              <a:t>iPhone</a:t>
            </a:r>
            <a:endParaRPr lang="en-US" dirty="0" smtClean="0">
              <a:latin typeface="Arial" pitchFamily="34" charset="0"/>
              <a:cs typeface="Arial" pitchFamily="34" charset="0"/>
            </a:endParaRPr>
          </a:p>
          <a:p>
            <a:pPr>
              <a:buNone/>
            </a:pPr>
            <a:r>
              <a:rPr lang="en-US" dirty="0" smtClean="0">
                <a:latin typeface="Arial" pitchFamily="34" charset="0"/>
                <a:cs typeface="Arial" pitchFamily="34" charset="0"/>
              </a:rPr>
              <a:t>OR</a:t>
            </a:r>
          </a:p>
          <a:p>
            <a:r>
              <a:rPr lang="en-US" dirty="0" smtClean="0">
                <a:latin typeface="Arial" pitchFamily="34" charset="0"/>
                <a:cs typeface="Arial" pitchFamily="34" charset="0"/>
              </a:rPr>
              <a:t>Memorize 5 </a:t>
            </a:r>
            <a:r>
              <a:rPr lang="en-US" dirty="0" err="1" smtClean="0">
                <a:latin typeface="Arial" pitchFamily="34" charset="0"/>
                <a:cs typeface="Arial" pitchFamily="34" charset="0"/>
              </a:rPr>
              <a:t>customazed</a:t>
            </a:r>
            <a:r>
              <a:rPr lang="en-US" dirty="0" smtClean="0">
                <a:latin typeface="Arial" pitchFamily="34" charset="0"/>
                <a:cs typeface="Arial" pitchFamily="34" charset="0"/>
              </a:rPr>
              <a:t> tips on </a:t>
            </a:r>
            <a:r>
              <a:rPr lang="en-US" dirty="0" err="1" smtClean="0">
                <a:latin typeface="Arial" pitchFamily="34" charset="0"/>
                <a:cs typeface="Arial" pitchFamily="34" charset="0"/>
              </a:rPr>
              <a:t>iPhone</a:t>
            </a:r>
            <a:endParaRPr lang="en-US" dirty="0" smtClean="0">
              <a:latin typeface="Arial" pitchFamily="34" charset="0"/>
              <a:cs typeface="Arial" pitchFamily="34" charset="0"/>
            </a:endParaRPr>
          </a:p>
          <a:p>
            <a:r>
              <a:rPr lang="en-US" dirty="0" smtClean="0">
                <a:latin typeface="Arial" pitchFamily="34" charset="0"/>
                <a:cs typeface="Arial" pitchFamily="34" charset="0"/>
              </a:rPr>
              <a:t>Surprise the Interviewers with  some advance, unknown details.</a:t>
            </a:r>
          </a:p>
          <a:p>
            <a:r>
              <a:rPr lang="en-US" dirty="0" smtClean="0">
                <a:latin typeface="Arial" pitchFamily="34" charset="0"/>
                <a:cs typeface="Arial" pitchFamily="34" charset="0"/>
              </a:rPr>
              <a:t>Tell them some details on one specific </a:t>
            </a:r>
            <a:r>
              <a:rPr lang="en-US" dirty="0" err="1" smtClean="0">
                <a:latin typeface="Arial" pitchFamily="34" charset="0"/>
                <a:cs typeface="Arial" pitchFamily="34" charset="0"/>
              </a:rPr>
              <a:t>iPhone</a:t>
            </a:r>
            <a:r>
              <a:rPr lang="en-US" dirty="0" smtClean="0">
                <a:latin typeface="Arial" pitchFamily="34" charset="0"/>
                <a:cs typeface="Arial" pitchFamily="34" charset="0"/>
              </a:rPr>
              <a:t> feature (as your favorite)</a:t>
            </a:r>
            <a:endParaRPr lang="en-US" dirty="0">
              <a:latin typeface="Arial" pitchFamily="34" charset="0"/>
              <a:cs typeface="Arial" pitchFamily="34" charset="0"/>
            </a:endParaRPr>
          </a:p>
        </p:txBody>
      </p:sp>
      <p:sp>
        <p:nvSpPr>
          <p:cNvPr id="3075" name="Rectangle 3"/>
          <p:cNvSpPr>
            <a:spLocks noChangeArrowheads="1"/>
          </p:cNvSpPr>
          <p:nvPr/>
        </p:nvSpPr>
        <p:spPr bwMode="auto">
          <a:xfrm>
            <a:off x="838200" y="5638800"/>
            <a:ext cx="3810000" cy="46166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http://iphone.appstorm.net/how-to/30-super-secret-iphone-features-and-shortcuts/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Rectangle 4"/>
          <p:cNvSpPr>
            <a:spLocks noChangeArrowheads="1"/>
          </p:cNvSpPr>
          <p:nvPr/>
        </p:nvSpPr>
        <p:spPr bwMode="auto">
          <a:xfrm>
            <a:off x="838200" y="6248400"/>
            <a:ext cx="3810000" cy="461665"/>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http://iphone.appstorm.net/roundups/developer/40-secret-iphone-features-and-shortcuts/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762000" y="1676400"/>
            <a:ext cx="38100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http://coolappsman.com/2012/03/iphone-secrets-tips-tricks/</a:t>
            </a:r>
            <a:endParaRPr lang="en-US" sz="1200" dirty="0">
              <a:solidFill>
                <a:schemeClr val="tx1"/>
              </a:solidFill>
              <a:latin typeface="Arial" pitchFamily="34" charset="0"/>
              <a:cs typeface="Arial" pitchFamily="34" charset="0"/>
            </a:endParaRPr>
          </a:p>
        </p:txBody>
      </p:sp>
      <p:sp>
        <p:nvSpPr>
          <p:cNvPr id="13" name="Rectangle 12"/>
          <p:cNvSpPr/>
          <p:nvPr/>
        </p:nvSpPr>
        <p:spPr>
          <a:xfrm>
            <a:off x="762000" y="1219200"/>
            <a:ext cx="38100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http://rantsreviews.com/iphone-4-short-cuts/</a:t>
            </a:r>
            <a:endParaRPr lang="en-US" sz="1200" dirty="0">
              <a:solidFill>
                <a:schemeClr val="tx1"/>
              </a:solidFill>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92162"/>
          </a:xfrm>
        </p:spPr>
        <p:style>
          <a:lnRef idx="1">
            <a:schemeClr val="accent5"/>
          </a:lnRef>
          <a:fillRef idx="2">
            <a:schemeClr val="accent5"/>
          </a:fillRef>
          <a:effectRef idx="1">
            <a:schemeClr val="accent5"/>
          </a:effectRef>
          <a:fontRef idx="minor">
            <a:schemeClr val="dk1"/>
          </a:fontRef>
        </p:style>
        <p:txBody>
          <a:bodyPr/>
          <a:lstStyle/>
          <a:p>
            <a:r>
              <a:rPr lang="en-US" b="1" dirty="0" smtClean="0">
                <a:latin typeface="Arial" pitchFamily="34" charset="0"/>
                <a:cs typeface="Arial" pitchFamily="34" charset="0"/>
              </a:rPr>
              <a:t>Mobile World Literacy</a:t>
            </a:r>
            <a:endParaRPr lang="en-US" b="1" dirty="0">
              <a:latin typeface="Arial" pitchFamily="34" charset="0"/>
              <a:cs typeface="Arial" pitchFamily="34" charset="0"/>
            </a:endParaRPr>
          </a:p>
        </p:txBody>
      </p:sp>
      <p:sp>
        <p:nvSpPr>
          <p:cNvPr id="3" name="Footer Placeholder 2"/>
          <p:cNvSpPr>
            <a:spLocks noGrp="1"/>
          </p:cNvSpPr>
          <p:nvPr>
            <p:ph type="ftr" sz="quarter" idx="11"/>
          </p:nvPr>
        </p:nvSpPr>
        <p:spPr>
          <a:xfrm>
            <a:off x="5943600" y="6324600"/>
            <a:ext cx="3200400" cy="3810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1027" name="Picture 3" descr="C:\Users\IVA\Pictures\MOBILE TESTING\application_development[1] (3).jpg"/>
          <p:cNvPicPr>
            <a:picLocks noChangeAspect="1" noChangeArrowheads="1"/>
          </p:cNvPicPr>
          <p:nvPr/>
        </p:nvPicPr>
        <p:blipFill>
          <a:blip r:embed="rId2" cstate="print"/>
          <a:srcRect/>
          <a:stretch>
            <a:fillRect/>
          </a:stretch>
        </p:blipFill>
        <p:spPr bwMode="auto">
          <a:xfrm>
            <a:off x="762000" y="1676400"/>
            <a:ext cx="7524750" cy="43434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74638"/>
            <a:ext cx="8686800" cy="71596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3200" b="1" dirty="0" smtClean="0">
                <a:solidFill>
                  <a:srgbClr val="C00000"/>
                </a:solidFill>
                <a:latin typeface="Arial" pitchFamily="34" charset="0"/>
                <a:cs typeface="Arial" pitchFamily="34" charset="0"/>
              </a:rPr>
              <a:t>5B. Do you know how to go through Android?  1   </a:t>
            </a:r>
            <a:endParaRPr lang="en-US" sz="3200" b="1" dirty="0"/>
          </a:p>
        </p:txBody>
      </p:sp>
      <p:sp>
        <p:nvSpPr>
          <p:cNvPr id="3" name="Footer Placeholder 2"/>
          <p:cNvSpPr>
            <a:spLocks noGrp="1"/>
          </p:cNvSpPr>
          <p:nvPr>
            <p:ph type="ftr" sz="quarter" idx="11"/>
          </p:nvPr>
        </p:nvSpPr>
        <p:spPr>
          <a:xfrm>
            <a:off x="5867400" y="6172200"/>
            <a:ext cx="32766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
        <p:nvSpPr>
          <p:cNvPr id="7" name="Content Placeholder 6"/>
          <p:cNvSpPr>
            <a:spLocks noGrp="1"/>
          </p:cNvSpPr>
          <p:nvPr>
            <p:ph sz="quarter" idx="1"/>
          </p:nvPr>
        </p:nvSpPr>
        <p:spPr>
          <a:xfrm>
            <a:off x="533400" y="1219200"/>
            <a:ext cx="3672840" cy="5029200"/>
          </a:xfrm>
        </p:spPr>
        <p:style>
          <a:lnRef idx="1">
            <a:schemeClr val="accent5"/>
          </a:lnRef>
          <a:fillRef idx="2">
            <a:schemeClr val="accent5"/>
          </a:fillRef>
          <a:effectRef idx="1">
            <a:schemeClr val="accent5"/>
          </a:effectRef>
          <a:fontRef idx="minor">
            <a:schemeClr val="dk1"/>
          </a:fontRef>
        </p:style>
        <p:txBody>
          <a:bodyPr>
            <a:normAutofit/>
          </a:bodyPr>
          <a:lstStyle/>
          <a:p>
            <a:r>
              <a:rPr lang="en-US" sz="1800" dirty="0" smtClean="0">
                <a:latin typeface="Arial" pitchFamily="34" charset="0"/>
                <a:cs typeface="Arial" pitchFamily="34" charset="0"/>
              </a:rPr>
              <a:t>Android may require a little effort to learn and set up:</a:t>
            </a:r>
          </a:p>
          <a:p>
            <a:r>
              <a:rPr lang="en-US" sz="1600" dirty="0" smtClean="0">
                <a:latin typeface="Arial" pitchFamily="34" charset="0"/>
                <a:cs typeface="Arial" pitchFamily="34" charset="0"/>
              </a:rPr>
              <a:t>1. Do not skip </a:t>
            </a:r>
            <a:r>
              <a:rPr lang="en-US" sz="1600" b="1" dirty="0" smtClean="0">
                <a:latin typeface="Arial" pitchFamily="34" charset="0"/>
                <a:cs typeface="Arial" pitchFamily="34" charset="0"/>
              </a:rPr>
              <a:t>setup</a:t>
            </a:r>
            <a:r>
              <a:rPr lang="en-US" sz="1600" dirty="0" smtClean="0">
                <a:latin typeface="Arial" pitchFamily="34" charset="0"/>
                <a:cs typeface="Arial" pitchFamily="34" charset="0"/>
              </a:rPr>
              <a:t> processes (especially, for Google Account). </a:t>
            </a:r>
            <a:r>
              <a:rPr lang="en-US" sz="1600" b="1" dirty="0" smtClean="0">
                <a:latin typeface="Arial" pitchFamily="34" charset="0"/>
                <a:cs typeface="Arial" pitchFamily="34" charset="0"/>
              </a:rPr>
              <a:t>Settings &gt; Accounts &amp; Sync.</a:t>
            </a:r>
          </a:p>
          <a:p>
            <a:r>
              <a:rPr lang="en-US" sz="1600" b="1" dirty="0" smtClean="0">
                <a:latin typeface="Arial" pitchFamily="34" charset="0"/>
                <a:cs typeface="Arial" pitchFamily="34" charset="0"/>
              </a:rPr>
              <a:t>Clean House </a:t>
            </a:r>
            <a:r>
              <a:rPr lang="en-US" sz="1600" dirty="0" smtClean="0">
                <a:latin typeface="Arial" pitchFamily="34" charset="0"/>
                <a:cs typeface="Arial" pitchFamily="34" charset="0"/>
              </a:rPr>
              <a:t>– Home Screen vs. Applications (diff. from </a:t>
            </a:r>
            <a:r>
              <a:rPr lang="en-US" sz="1600" dirty="0" err="1" smtClean="0">
                <a:latin typeface="Arial" pitchFamily="34" charset="0"/>
                <a:cs typeface="Arial" pitchFamily="34" charset="0"/>
              </a:rPr>
              <a:t>iPhone</a:t>
            </a:r>
            <a:r>
              <a:rPr lang="en-US" sz="1600" dirty="0" smtClean="0">
                <a:latin typeface="Arial" pitchFamily="34" charset="0"/>
                <a:cs typeface="Arial" pitchFamily="34" charset="0"/>
              </a:rPr>
              <a:t>)</a:t>
            </a:r>
          </a:p>
          <a:p>
            <a:r>
              <a:rPr lang="en-US" sz="1600" b="1" dirty="0" smtClean="0">
                <a:latin typeface="Arial" pitchFamily="34" charset="0"/>
                <a:cs typeface="Arial" pitchFamily="34" charset="0"/>
              </a:rPr>
              <a:t>Play Store </a:t>
            </a:r>
            <a:r>
              <a:rPr lang="en-US" sz="1600" dirty="0" smtClean="0">
                <a:latin typeface="Arial" pitchFamily="34" charset="0"/>
                <a:cs typeface="Arial" pitchFamily="34" charset="0"/>
              </a:rPr>
              <a:t>– explore Menu: My Apps, Accounts, Settings, Help – choose/organize your Keyboard, Profile, SMS, Social Stuff, Organizers.</a:t>
            </a:r>
          </a:p>
          <a:p>
            <a:r>
              <a:rPr lang="en-US" sz="1600" b="1" dirty="0" smtClean="0">
                <a:latin typeface="Arial" pitchFamily="34" charset="0"/>
                <a:cs typeface="Arial" pitchFamily="34" charset="0"/>
              </a:rPr>
              <a:t>Widgets</a:t>
            </a:r>
            <a:r>
              <a:rPr lang="en-US" sz="1600" dirty="0" smtClean="0">
                <a:latin typeface="Arial" pitchFamily="34" charset="0"/>
                <a:cs typeface="Arial" pitchFamily="34" charset="0"/>
              </a:rPr>
              <a:t> – Weather Channel, Traffic, Power Control, Program monitor, Social Updates, etc.</a:t>
            </a:r>
          </a:p>
          <a:p>
            <a:r>
              <a:rPr lang="en-US" sz="1600" b="1" dirty="0" smtClean="0">
                <a:latin typeface="Arial" pitchFamily="34" charset="0"/>
                <a:cs typeface="Arial" pitchFamily="34" charset="0"/>
              </a:rPr>
              <a:t>Tweaks  </a:t>
            </a:r>
            <a:r>
              <a:rPr lang="en-US" sz="1600" dirty="0" smtClean="0">
                <a:latin typeface="Arial" pitchFamily="34" charset="0"/>
                <a:cs typeface="Arial" pitchFamily="34" charset="0"/>
              </a:rPr>
              <a:t>- Ringtones, Voice Commands, etc.</a:t>
            </a:r>
            <a:endParaRPr lang="en-US" sz="1600" b="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800" dirty="0">
              <a:latin typeface="Arial" pitchFamily="34" charset="0"/>
              <a:cs typeface="Arial" pitchFamily="34" charset="0"/>
            </a:endParaRPr>
          </a:p>
        </p:txBody>
      </p:sp>
      <p:sp>
        <p:nvSpPr>
          <p:cNvPr id="9" name="Rectangle 8"/>
          <p:cNvSpPr/>
          <p:nvPr/>
        </p:nvSpPr>
        <p:spPr>
          <a:xfrm>
            <a:off x="4724400" y="4191000"/>
            <a:ext cx="41910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http://android.appstorm.net/roundups/utilities-roundups/top-tips-and-tricks-to-get-the-most-out-of-android/</a:t>
            </a:r>
          </a:p>
        </p:txBody>
      </p:sp>
      <p:pic>
        <p:nvPicPr>
          <p:cNvPr id="1026" name="Picture 2" descr="C:\Users\IVA\Pictures\MOBILE TESTING\xlarge[1].jpg"/>
          <p:cNvPicPr>
            <a:picLocks noGrp="1" noChangeAspect="1" noChangeArrowheads="1"/>
          </p:cNvPicPr>
          <p:nvPr>
            <p:ph sz="quarter" idx="2"/>
          </p:nvPr>
        </p:nvPicPr>
        <p:blipFill>
          <a:blip r:embed="rId2" cstate="print"/>
          <a:srcRect/>
          <a:stretch>
            <a:fillRect/>
          </a:stretch>
        </p:blipFill>
        <p:spPr bwMode="auto">
          <a:xfrm>
            <a:off x="4495800" y="1295400"/>
            <a:ext cx="4286250" cy="2730996"/>
          </a:xfrm>
          <a:prstGeom prst="rect">
            <a:avLst/>
          </a:prstGeom>
          <a:noFill/>
        </p:spPr>
      </p:pic>
      <p:sp>
        <p:nvSpPr>
          <p:cNvPr id="11" name="Rectangle 10"/>
          <p:cNvSpPr/>
          <p:nvPr/>
        </p:nvSpPr>
        <p:spPr>
          <a:xfrm>
            <a:off x="5105400" y="4876800"/>
            <a:ext cx="3483646" cy="276999"/>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1200" dirty="0" smtClean="0">
                <a:solidFill>
                  <a:schemeClr val="tx1"/>
                </a:solidFill>
                <a:latin typeface="Arial" pitchFamily="34" charset="0"/>
                <a:cs typeface="Arial" pitchFamily="34" charset="0"/>
              </a:rPr>
              <a:t>http://gizmodo.com/5909262/how-to-use-android</a:t>
            </a:r>
            <a:endParaRPr lang="en-US" sz="1200" dirty="0">
              <a:solidFill>
                <a:schemeClr val="tx1"/>
              </a:solidFill>
              <a:latin typeface="Arial" pitchFamily="34" charset="0"/>
              <a:cs typeface="Arial" pitchFamily="34" charset="0"/>
            </a:endParaRPr>
          </a:p>
        </p:txBody>
      </p:sp>
      <p:sp>
        <p:nvSpPr>
          <p:cNvPr id="1027" name="Rectangle 3"/>
          <p:cNvSpPr>
            <a:spLocks noChangeArrowheads="1"/>
          </p:cNvSpPr>
          <p:nvPr/>
        </p:nvSpPr>
        <p:spPr bwMode="auto">
          <a:xfrm>
            <a:off x="4724400" y="5334000"/>
            <a:ext cx="4191000" cy="646331"/>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http://android.appstorm.net/roundups/customization-roundups/apps-and-resources-to-customize-your-android-homescreen/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http://android.appstorm.net/wp-content/uploads/2011/07/2_System_Panel.jpg"/>
          <p:cNvPicPr/>
          <p:nvPr/>
        </p:nvPicPr>
        <p:blipFill>
          <a:blip r:embed="rId2" cstate="print"/>
          <a:srcRect/>
          <a:stretch>
            <a:fillRect/>
          </a:stretch>
        </p:blipFill>
        <p:spPr bwMode="auto">
          <a:xfrm>
            <a:off x="1295400" y="990601"/>
            <a:ext cx="6383655" cy="4038600"/>
          </a:xfrm>
          <a:prstGeom prst="rect">
            <a:avLst/>
          </a:prstGeom>
          <a:noFill/>
          <a:ln w="9525">
            <a:noFill/>
            <a:miter lim="800000"/>
            <a:headEnd/>
            <a:tailEnd/>
          </a:ln>
        </p:spPr>
      </p:pic>
      <p:sp>
        <p:nvSpPr>
          <p:cNvPr id="2" name="Title 1"/>
          <p:cNvSpPr>
            <a:spLocks noGrp="1"/>
          </p:cNvSpPr>
          <p:nvPr>
            <p:ph type="title"/>
          </p:nvPr>
        </p:nvSpPr>
        <p:spPr>
          <a:xfrm>
            <a:off x="304800" y="228600"/>
            <a:ext cx="8610600" cy="639762"/>
          </a:xfrm>
        </p:spPr>
        <p:style>
          <a:lnRef idx="1">
            <a:schemeClr val="accent5"/>
          </a:lnRef>
          <a:fillRef idx="2">
            <a:schemeClr val="accent5"/>
          </a:fillRef>
          <a:effectRef idx="1">
            <a:schemeClr val="accent5"/>
          </a:effectRef>
          <a:fontRef idx="minor">
            <a:schemeClr val="dk1"/>
          </a:fontRef>
        </p:style>
        <p:txBody>
          <a:bodyPr>
            <a:noAutofit/>
          </a:bodyPr>
          <a:lstStyle/>
          <a:p>
            <a:r>
              <a:rPr lang="en-US" sz="2800" b="1" dirty="0" smtClean="0">
                <a:solidFill>
                  <a:srgbClr val="C00000"/>
                </a:solidFill>
                <a:latin typeface="Arial" pitchFamily="34" charset="0"/>
                <a:cs typeface="Arial" pitchFamily="34" charset="0"/>
              </a:rPr>
              <a:t>5B. Do you know how to go through Android?    2</a:t>
            </a:r>
            <a:endParaRPr lang="en-US" sz="2800" dirty="0"/>
          </a:p>
        </p:txBody>
      </p:sp>
      <p:sp>
        <p:nvSpPr>
          <p:cNvPr id="3" name="Footer Placeholder 2"/>
          <p:cNvSpPr>
            <a:spLocks noGrp="1"/>
          </p:cNvSpPr>
          <p:nvPr>
            <p:ph type="ftr" sz="quarter" idx="11"/>
          </p:nvPr>
        </p:nvSpPr>
        <p:spPr>
          <a:xfrm>
            <a:off x="5257800" y="6172200"/>
            <a:ext cx="38862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
        <p:nvSpPr>
          <p:cNvPr id="6" name="Content Placeholder 5"/>
          <p:cNvSpPr>
            <a:spLocks noGrp="1"/>
          </p:cNvSpPr>
          <p:nvPr>
            <p:ph sz="quarter" idx="2"/>
          </p:nvPr>
        </p:nvSpPr>
        <p:spPr>
          <a:xfrm>
            <a:off x="228600" y="5181600"/>
            <a:ext cx="8534400" cy="762000"/>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en-US" sz="1600" dirty="0" smtClean="0">
                <a:latin typeface="Arial" pitchFamily="34" charset="0"/>
                <a:cs typeface="Arial" pitchFamily="34" charset="0"/>
              </a:rPr>
              <a:t>From Professional Point of View:</a:t>
            </a:r>
          </a:p>
          <a:p>
            <a:pPr>
              <a:buNone/>
            </a:pPr>
            <a:r>
              <a:rPr lang="en-US" sz="1600" dirty="0" smtClean="0">
                <a:latin typeface="Arial" pitchFamily="34" charset="0"/>
                <a:cs typeface="Arial" pitchFamily="34" charset="0"/>
              </a:rPr>
              <a:t>     use the provided link below to “35 Android Apps to Monitor Usage Stats and Tweak System Utilities”</a:t>
            </a:r>
          </a:p>
          <a:p>
            <a:endParaRPr lang="en-US" dirty="0"/>
          </a:p>
        </p:txBody>
      </p:sp>
      <p:sp>
        <p:nvSpPr>
          <p:cNvPr id="2051" name="Rectangle 3"/>
          <p:cNvSpPr>
            <a:spLocks noChangeArrowheads="1"/>
          </p:cNvSpPr>
          <p:nvPr/>
        </p:nvSpPr>
        <p:spPr bwMode="auto">
          <a:xfrm>
            <a:off x="762000" y="6019800"/>
            <a:ext cx="4191000" cy="646331"/>
          </a:xfrm>
          <a:prstGeom prst="rect">
            <a:avLst/>
          </a:prstGeom>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http://android.appstorm.net/roundups/utilities-roundups/35-android-apps-to-monitor-usage-stats-and-tweak-system-utilities/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4154328" cy="365125"/>
          </a:xfrm>
        </p:spPr>
        <p:txBody>
          <a:bodyPr/>
          <a:lstStyle/>
          <a:p>
            <a:r>
              <a:rPr lang="en-US" dirty="0" smtClean="0">
                <a:solidFill>
                  <a:schemeClr val="bg2">
                    <a:lumMod val="25000"/>
                  </a:schemeClr>
                </a:solidFill>
              </a:rPr>
              <a:t>Copyright </a:t>
            </a:r>
            <a:r>
              <a:rPr lang="en-US" dirty="0" err="1" smtClean="0">
                <a:solidFill>
                  <a:schemeClr val="bg2">
                    <a:lumMod val="25000"/>
                  </a:schemeClr>
                </a:solidFill>
              </a:rPr>
              <a:t>Portnov</a:t>
            </a:r>
            <a:r>
              <a:rPr lang="en-US" dirty="0" smtClean="0">
                <a:solidFill>
                  <a:schemeClr val="bg2">
                    <a:lumMod val="25000"/>
                  </a:schemeClr>
                </a:solidFill>
              </a:rPr>
              <a:t> Computer School 2012</a:t>
            </a:r>
            <a:endParaRPr lang="en-US" dirty="0">
              <a:solidFill>
                <a:schemeClr val="bg2">
                  <a:lumMod val="2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52</a:t>
            </a:fld>
            <a:endParaRPr lang="en-US" dirty="0">
              <a:solidFill>
                <a:schemeClr val="bg2">
                  <a:lumMod val="25000"/>
                </a:schemeClr>
              </a:solidFill>
            </a:endParaRPr>
          </a:p>
        </p:txBody>
      </p:sp>
      <p:sp>
        <p:nvSpPr>
          <p:cNvPr id="5" name="Title 4"/>
          <p:cNvSpPr>
            <a:spLocks noGrp="1"/>
          </p:cNvSpPr>
          <p:nvPr>
            <p:ph type="title"/>
          </p:nvPr>
        </p:nvSpPr>
        <p:spPr>
          <a:xfrm>
            <a:off x="457200" y="274638"/>
            <a:ext cx="8229600" cy="715962"/>
          </a:xfrm>
        </p:spPr>
        <p:style>
          <a:lnRef idx="3">
            <a:schemeClr val="lt1"/>
          </a:lnRef>
          <a:fillRef idx="1">
            <a:schemeClr val="accent2"/>
          </a:fillRef>
          <a:effectRef idx="1">
            <a:schemeClr val="accent2"/>
          </a:effectRef>
          <a:fontRef idx="minor">
            <a:schemeClr val="lt1"/>
          </a:fontRef>
        </p:style>
        <p:txBody>
          <a:bodyPr>
            <a:normAutofit/>
          </a:bodyPr>
          <a:lstStyle/>
          <a:p>
            <a:r>
              <a:rPr lang="en-US" sz="3600" dirty="0" smtClean="0">
                <a:latin typeface="Arial" pitchFamily="34" charset="0"/>
                <a:cs typeface="Arial" pitchFamily="34" charset="0"/>
              </a:rPr>
              <a:t>List of Interview Questions: Section 3</a:t>
            </a:r>
            <a:endParaRPr lang="en-US" sz="3600" dirty="0">
              <a:latin typeface="Arial" pitchFamily="34" charset="0"/>
              <a:cs typeface="Arial" pitchFamily="34" charset="0"/>
            </a:endParaRPr>
          </a:p>
        </p:txBody>
      </p:sp>
      <p:sp>
        <p:nvSpPr>
          <p:cNvPr id="8" name="Content Placeholder 1"/>
          <p:cNvSpPr>
            <a:spLocks noGrp="1"/>
          </p:cNvSpPr>
          <p:nvPr>
            <p:ph idx="1"/>
          </p:nvPr>
        </p:nvSpPr>
        <p:spPr>
          <a:xfrm>
            <a:off x="381000" y="1219201"/>
            <a:ext cx="8382000" cy="4724400"/>
          </a:xfrm>
        </p:spPr>
        <p:style>
          <a:lnRef idx="1">
            <a:schemeClr val="accent1"/>
          </a:lnRef>
          <a:fillRef idx="2">
            <a:schemeClr val="accent1"/>
          </a:fillRef>
          <a:effectRef idx="1">
            <a:schemeClr val="accent1"/>
          </a:effectRef>
          <a:fontRef idx="minor">
            <a:schemeClr val="dk1"/>
          </a:fontRef>
        </p:style>
        <p:txBody>
          <a:bodyPr>
            <a:normAutofit/>
          </a:bodyPr>
          <a:lstStyle/>
          <a:p>
            <a:pPr marL="624078" indent="-514350">
              <a:buNone/>
            </a:pPr>
            <a:endParaRPr lang="en-US" sz="2000" dirty="0" smtClean="0">
              <a:solidFill>
                <a:srgbClr val="FF0000"/>
              </a:solidFill>
              <a:latin typeface="Arial" pitchFamily="34" charset="0"/>
              <a:cs typeface="Arial" pitchFamily="34" charset="0"/>
            </a:endParaRPr>
          </a:p>
          <a:p>
            <a:pPr marL="624078" indent="-514350">
              <a:buNone/>
            </a:pPr>
            <a:r>
              <a:rPr lang="en-US" sz="2000" dirty="0" smtClean="0">
                <a:solidFill>
                  <a:schemeClr val="bg1">
                    <a:lumMod val="65000"/>
                  </a:schemeClr>
                </a:solidFill>
                <a:latin typeface="Arial" pitchFamily="34" charset="0"/>
                <a:cs typeface="Arial" pitchFamily="34" charset="0"/>
              </a:rPr>
              <a:t>1. What phone do you have right now?</a:t>
            </a:r>
          </a:p>
          <a:p>
            <a:pPr marL="624078" indent="-514350">
              <a:buNone/>
            </a:pPr>
            <a:r>
              <a:rPr lang="en-US" sz="2000" dirty="0" smtClean="0">
                <a:solidFill>
                  <a:schemeClr val="bg1">
                    <a:lumMod val="65000"/>
                  </a:schemeClr>
                </a:solidFill>
                <a:latin typeface="Arial" pitchFamily="34" charset="0"/>
                <a:cs typeface="Arial" pitchFamily="34" charset="0"/>
              </a:rPr>
              <a:t>2. What devices do you use for testing?</a:t>
            </a:r>
          </a:p>
          <a:p>
            <a:pPr marL="624078" indent="-514350">
              <a:buNone/>
            </a:pPr>
            <a:r>
              <a:rPr lang="en-US" sz="2000" dirty="0" smtClean="0">
                <a:solidFill>
                  <a:schemeClr val="bg1">
                    <a:lumMod val="65000"/>
                  </a:schemeClr>
                </a:solidFill>
                <a:latin typeface="Arial" pitchFamily="34" charset="0"/>
                <a:cs typeface="Arial" pitchFamily="34" charset="0"/>
              </a:rPr>
              <a:t>3. What Android devices do you used for Testing?</a:t>
            </a:r>
          </a:p>
          <a:p>
            <a:pPr marL="624078" indent="-514350">
              <a:buNone/>
            </a:pPr>
            <a:r>
              <a:rPr lang="en-US" sz="2000" dirty="0" smtClean="0">
                <a:solidFill>
                  <a:schemeClr val="bg1">
                    <a:lumMod val="65000"/>
                  </a:schemeClr>
                </a:solidFill>
                <a:latin typeface="Arial" pitchFamily="34" charset="0"/>
                <a:cs typeface="Arial" pitchFamily="34" charset="0"/>
              </a:rPr>
              <a:t>4. How familiar you are with Apple devices?</a:t>
            </a:r>
          </a:p>
          <a:p>
            <a:pPr marL="624078" indent="-514350">
              <a:buNone/>
            </a:pPr>
            <a:r>
              <a:rPr lang="en-US" sz="2000" dirty="0" smtClean="0">
                <a:solidFill>
                  <a:schemeClr val="bg1">
                    <a:lumMod val="65000"/>
                  </a:schemeClr>
                </a:solidFill>
                <a:latin typeface="Arial" pitchFamily="34" charset="0"/>
                <a:cs typeface="Arial" pitchFamily="34" charset="0"/>
              </a:rPr>
              <a:t>5.  </a:t>
            </a:r>
            <a:r>
              <a:rPr lang="en-US" sz="2000" b="1" dirty="0" smtClean="0">
                <a:solidFill>
                  <a:schemeClr val="bg1">
                    <a:lumMod val="65000"/>
                  </a:schemeClr>
                </a:solidFill>
                <a:latin typeface="Arial" pitchFamily="34" charset="0"/>
                <a:cs typeface="Arial" pitchFamily="34" charset="0"/>
              </a:rPr>
              <a:t>A/B</a:t>
            </a:r>
            <a:r>
              <a:rPr lang="en-US" sz="2000" dirty="0" smtClean="0">
                <a:solidFill>
                  <a:schemeClr val="bg1">
                    <a:lumMod val="65000"/>
                  </a:schemeClr>
                </a:solidFill>
                <a:latin typeface="Arial" pitchFamily="34" charset="0"/>
                <a:cs typeface="Arial" pitchFamily="34" charset="0"/>
              </a:rPr>
              <a:t> Do you know how to use </a:t>
            </a:r>
            <a:r>
              <a:rPr lang="en-US" sz="2000" dirty="0" err="1" smtClean="0">
                <a:solidFill>
                  <a:schemeClr val="bg1">
                    <a:lumMod val="65000"/>
                  </a:schemeClr>
                </a:solidFill>
                <a:latin typeface="Arial" pitchFamily="34" charset="0"/>
                <a:cs typeface="Arial" pitchFamily="34" charset="0"/>
              </a:rPr>
              <a:t>iPhone</a:t>
            </a:r>
            <a:r>
              <a:rPr lang="en-US" sz="2000" dirty="0" smtClean="0">
                <a:solidFill>
                  <a:schemeClr val="bg1">
                    <a:lumMod val="65000"/>
                  </a:schemeClr>
                </a:solidFill>
                <a:latin typeface="Arial" pitchFamily="34" charset="0"/>
                <a:cs typeface="Arial" pitchFamily="34" charset="0"/>
              </a:rPr>
              <a:t>? Do you know how to go through Android?</a:t>
            </a:r>
          </a:p>
          <a:p>
            <a:pPr marL="624078" indent="-514350">
              <a:buNone/>
            </a:pPr>
            <a:r>
              <a:rPr lang="en-US" sz="2000" dirty="0" smtClean="0">
                <a:latin typeface="Arial" pitchFamily="34" charset="0"/>
                <a:cs typeface="Arial" pitchFamily="34" charset="0"/>
              </a:rPr>
              <a:t>6. </a:t>
            </a:r>
            <a:r>
              <a:rPr lang="en-US" sz="2000" b="1" dirty="0" smtClean="0">
                <a:solidFill>
                  <a:srgbClr val="FF0000"/>
                </a:solidFill>
                <a:latin typeface="Arial" pitchFamily="34" charset="0"/>
                <a:cs typeface="Arial" pitchFamily="34" charset="0"/>
              </a:rPr>
              <a:t>A/B</a:t>
            </a:r>
            <a:r>
              <a:rPr lang="en-US" sz="2000" dirty="0" smtClean="0">
                <a:solidFill>
                  <a:srgbClr val="FF0000"/>
                </a:solidFill>
                <a:latin typeface="Arial" pitchFamily="34" charset="0"/>
                <a:cs typeface="Arial" pitchFamily="34" charset="0"/>
              </a:rPr>
              <a:t> Where you can find the current version of your Mobile Device?</a:t>
            </a:r>
            <a:endParaRPr lang="en-US" sz="2000" dirty="0" smtClean="0">
              <a:solidFill>
                <a:srgbClr val="FF0000"/>
              </a:solidFill>
              <a:latin typeface="Arial" pitchFamily="34" charset="0"/>
              <a:cs typeface="Arial" pitchFamily="34" charset="0"/>
            </a:endParaRPr>
          </a:p>
          <a:p>
            <a:pPr marL="624078" indent="-514350">
              <a:buNone/>
            </a:pPr>
            <a:r>
              <a:rPr lang="en-US" sz="2000" dirty="0" smtClean="0">
                <a:latin typeface="Arial" pitchFamily="34" charset="0"/>
                <a:cs typeface="Arial" pitchFamily="34" charset="0"/>
              </a:rPr>
              <a:t>7. Tell me about  the different uses of HOME button on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t>
            </a:r>
          </a:p>
          <a:p>
            <a:pPr marL="624078" indent="-514350">
              <a:buNone/>
            </a:pPr>
            <a:r>
              <a:rPr lang="en-US" sz="2000" dirty="0" smtClean="0">
                <a:latin typeface="Arial" pitchFamily="34" charset="0"/>
                <a:cs typeface="Arial" pitchFamily="34" charset="0"/>
              </a:rPr>
              <a:t>8.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How to see and kill the last process on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/Android? </a:t>
            </a:r>
          </a:p>
          <a:p>
            <a:pPr marL="624078" indent="-514350">
              <a:buNone/>
            </a:pPr>
            <a:r>
              <a:rPr lang="en-US" sz="2000" dirty="0" smtClean="0">
                <a:latin typeface="Arial" pitchFamily="34" charset="0"/>
                <a:cs typeface="Arial" pitchFamily="34" charset="0"/>
              </a:rPr>
              <a:t>9.</a:t>
            </a:r>
            <a:r>
              <a:rPr lang="en-US" sz="2000" b="1" dirty="0" smtClean="0">
                <a:latin typeface="Arial" pitchFamily="34" charset="0"/>
                <a:cs typeface="Arial" pitchFamily="34" charset="0"/>
              </a:rPr>
              <a:t> </a:t>
            </a:r>
            <a:r>
              <a:rPr lang="en-US" sz="2000" b="1" dirty="0" smtClean="0">
                <a:solidFill>
                  <a:srgbClr val="C00000"/>
                </a:solidFill>
                <a:latin typeface="Arial" pitchFamily="34" charset="0"/>
                <a:cs typeface="Arial" pitchFamily="34" charset="0"/>
              </a:rPr>
              <a:t>A/B</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Show me how to activate “Flight” Mode on Android/</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t>
            </a:r>
          </a:p>
          <a:p>
            <a:pPr marL="624078" indent="-514350">
              <a:buNone/>
            </a:pPr>
            <a:endParaRPr lang="en-US" sz="2000" dirty="0" smtClean="0">
              <a:latin typeface="Arial" pitchFamily="34" charset="0"/>
              <a:cs typeface="Arial" pitchFamily="34" charset="0"/>
            </a:endParaRPr>
          </a:p>
          <a:p>
            <a:pPr marL="624078" indent="-514350">
              <a:buFont typeface="+mj-lt"/>
              <a:buAutoNum type="arabicPeriod"/>
            </a:pPr>
            <a:endParaRPr lang="en-US" sz="2400" dirty="0" smtClean="0">
              <a:latin typeface="Arial" pitchFamily="34" charset="0"/>
              <a:cs typeface="Arial" pitchFamily="34" charset="0"/>
            </a:endParaRPr>
          </a:p>
          <a:p>
            <a:endParaRPr lang="en-US" dirty="0" smtClean="0"/>
          </a:p>
          <a:p>
            <a:endParaRPr lang="en-US" dirty="0"/>
          </a:p>
        </p:txBody>
      </p:sp>
      <p:sp>
        <p:nvSpPr>
          <p:cNvPr id="6" name="Rounded Rectangle 5"/>
          <p:cNvSpPr/>
          <p:nvPr/>
        </p:nvSpPr>
        <p:spPr>
          <a:xfrm>
            <a:off x="5486400" y="57912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13 </a:t>
            </a:r>
            <a:r>
              <a:rPr lang="en-US" b="1" dirty="0" smtClean="0">
                <a:latin typeface="Arial" pitchFamily="34" charset="0"/>
                <a:cs typeface="Arial" pitchFamily="34" charset="0"/>
              </a:rPr>
              <a:t>Questions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715962"/>
          </a:xfrm>
        </p:spPr>
        <p:style>
          <a:lnRef idx="1">
            <a:schemeClr val="accent5"/>
          </a:lnRef>
          <a:fillRef idx="2">
            <a:schemeClr val="accent5"/>
          </a:fillRef>
          <a:effectRef idx="1">
            <a:schemeClr val="accent5"/>
          </a:effectRef>
          <a:fontRef idx="minor">
            <a:schemeClr val="dk1"/>
          </a:fontRef>
        </p:style>
        <p:txBody>
          <a:bodyPr>
            <a:noAutofit/>
          </a:bodyPr>
          <a:lstStyle/>
          <a:p>
            <a:r>
              <a:rPr lang="en-US" sz="2000" b="1" dirty="0" smtClean="0">
                <a:solidFill>
                  <a:srgbClr val="FF0000"/>
                </a:solidFill>
                <a:latin typeface="Arial Rounded MT Bold" pitchFamily="34" charset="0"/>
                <a:cs typeface="Arial" pitchFamily="34" charset="0"/>
              </a:rPr>
              <a:t>6A. Where you can find the current version of your Mobile Device?</a:t>
            </a:r>
            <a:endParaRPr lang="en-US" sz="2000" b="1" dirty="0">
              <a:latin typeface="Arial Rounded MT Bold" pitchFamily="34" charset="0"/>
            </a:endParaRPr>
          </a:p>
        </p:txBody>
      </p:sp>
      <p:sp>
        <p:nvSpPr>
          <p:cNvPr id="3" name="Footer Placeholder 2"/>
          <p:cNvSpPr>
            <a:spLocks noGrp="1"/>
          </p:cNvSpPr>
          <p:nvPr>
            <p:ph type="ftr" sz="quarter" idx="11"/>
          </p:nvPr>
        </p:nvSpPr>
        <p:spPr>
          <a:xfrm>
            <a:off x="5486400" y="6172200"/>
            <a:ext cx="36576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
        <p:nvSpPr>
          <p:cNvPr id="6" name="Content Placeholder 5"/>
          <p:cNvSpPr>
            <a:spLocks noGrp="1"/>
          </p:cNvSpPr>
          <p:nvPr>
            <p:ph sz="quarter" idx="1"/>
          </p:nvPr>
        </p:nvSpPr>
        <p:spPr>
          <a:xfrm>
            <a:off x="1752600" y="5029200"/>
            <a:ext cx="5943600" cy="45720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r>
              <a:rPr lang="en-US" sz="3200" b="1" dirty="0" err="1" smtClean="0">
                <a:solidFill>
                  <a:srgbClr val="C00000"/>
                </a:solidFill>
                <a:latin typeface="Arial" pitchFamily="34" charset="0"/>
                <a:cs typeface="Arial" pitchFamily="34" charset="0"/>
              </a:rPr>
              <a:t>iPhone</a:t>
            </a:r>
            <a:r>
              <a:rPr lang="en-US" sz="1800" dirty="0" smtClean="0">
                <a:latin typeface="Arial" pitchFamily="34" charset="0"/>
                <a:cs typeface="Arial" pitchFamily="34" charset="0"/>
              </a:rPr>
              <a:t>: Home Screen – Settings - General – About </a:t>
            </a:r>
            <a:endParaRPr lang="en-US" sz="1800" dirty="0">
              <a:latin typeface="Arial" pitchFamily="34" charset="0"/>
              <a:cs typeface="Arial" pitchFamily="34" charset="0"/>
            </a:endParaRPr>
          </a:p>
        </p:txBody>
      </p:sp>
      <p:pic>
        <p:nvPicPr>
          <p:cNvPr id="71684" name="Picture 4" descr="C:\Users\IVA\Pictures\MOBILE TESTING\ICONS\iPOD TOUCH 027.PNG"/>
          <p:cNvPicPr>
            <a:picLocks noChangeAspect="1" noChangeArrowheads="1"/>
          </p:cNvPicPr>
          <p:nvPr/>
        </p:nvPicPr>
        <p:blipFill>
          <a:blip r:embed="rId2" cstate="print"/>
          <a:srcRect/>
          <a:stretch>
            <a:fillRect/>
          </a:stretch>
        </p:blipFill>
        <p:spPr bwMode="auto">
          <a:xfrm>
            <a:off x="381000" y="1752600"/>
            <a:ext cx="2000250" cy="2819400"/>
          </a:xfrm>
          <a:prstGeom prst="rect">
            <a:avLst/>
          </a:prstGeom>
          <a:noFill/>
        </p:spPr>
      </p:pic>
      <p:pic>
        <p:nvPicPr>
          <p:cNvPr id="71685" name="Picture 5" descr="C:\Users\IVA\Pictures\MOBILE TESTING\ICONS\iPOD TOUCH 028.PNG"/>
          <p:cNvPicPr>
            <a:picLocks noChangeAspect="1" noChangeArrowheads="1"/>
          </p:cNvPicPr>
          <p:nvPr/>
        </p:nvPicPr>
        <p:blipFill>
          <a:blip r:embed="rId3" cstate="print"/>
          <a:srcRect/>
          <a:stretch>
            <a:fillRect/>
          </a:stretch>
        </p:blipFill>
        <p:spPr bwMode="auto">
          <a:xfrm>
            <a:off x="2590800" y="1752600"/>
            <a:ext cx="1930400" cy="2895600"/>
          </a:xfrm>
          <a:prstGeom prst="rect">
            <a:avLst/>
          </a:prstGeom>
          <a:noFill/>
        </p:spPr>
      </p:pic>
      <p:pic>
        <p:nvPicPr>
          <p:cNvPr id="71686" name="Picture 6" descr="C:\Users\IVA\Pictures\MOBILE TESTING\ICONS\iPOD TOUCH 029.PNG"/>
          <p:cNvPicPr>
            <a:picLocks noChangeAspect="1" noChangeArrowheads="1"/>
          </p:cNvPicPr>
          <p:nvPr/>
        </p:nvPicPr>
        <p:blipFill>
          <a:blip r:embed="rId4" cstate="print"/>
          <a:srcRect/>
          <a:stretch>
            <a:fillRect/>
          </a:stretch>
        </p:blipFill>
        <p:spPr bwMode="auto">
          <a:xfrm>
            <a:off x="4724400" y="1752600"/>
            <a:ext cx="1905000" cy="2857500"/>
          </a:xfrm>
          <a:prstGeom prst="rect">
            <a:avLst/>
          </a:prstGeom>
          <a:noFill/>
        </p:spPr>
      </p:pic>
      <p:pic>
        <p:nvPicPr>
          <p:cNvPr id="71687" name="Picture 7" descr="C:\Users\IVA\Pictures\MOBILE TESTING\ICONS\iPOD TOUCH 030.PNG"/>
          <p:cNvPicPr>
            <a:picLocks noChangeAspect="1" noChangeArrowheads="1"/>
          </p:cNvPicPr>
          <p:nvPr/>
        </p:nvPicPr>
        <p:blipFill>
          <a:blip r:embed="rId5" cstate="print"/>
          <a:srcRect/>
          <a:stretch>
            <a:fillRect/>
          </a:stretch>
        </p:blipFill>
        <p:spPr bwMode="auto">
          <a:xfrm>
            <a:off x="6858000" y="1752600"/>
            <a:ext cx="1930400" cy="28956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39762"/>
          </a:xfrm>
        </p:spPr>
        <p:style>
          <a:lnRef idx="1">
            <a:schemeClr val="accent5"/>
          </a:lnRef>
          <a:fillRef idx="2">
            <a:schemeClr val="accent5"/>
          </a:fillRef>
          <a:effectRef idx="1">
            <a:schemeClr val="accent5"/>
          </a:effectRef>
          <a:fontRef idx="minor">
            <a:schemeClr val="dk1"/>
          </a:fontRef>
        </p:style>
        <p:txBody>
          <a:bodyPr>
            <a:normAutofit/>
          </a:bodyPr>
          <a:lstStyle/>
          <a:p>
            <a:r>
              <a:rPr lang="en-US" sz="2000" dirty="0" smtClean="0">
                <a:solidFill>
                  <a:srgbClr val="FF0000"/>
                </a:solidFill>
                <a:latin typeface="Arial Rounded MT Bold" pitchFamily="34" charset="0"/>
                <a:cs typeface="Arial" pitchFamily="34" charset="0"/>
              </a:rPr>
              <a:t>6B. Where you can find the current version of your Mobile Device?</a:t>
            </a:r>
            <a:endParaRPr lang="en-US" sz="2000" dirty="0">
              <a:solidFill>
                <a:srgbClr val="FF0000"/>
              </a:solidFill>
              <a:latin typeface="Arial Rounded MT Bold" pitchFamily="34" charset="0"/>
            </a:endParaRPr>
          </a:p>
        </p:txBody>
      </p:sp>
      <p:sp>
        <p:nvSpPr>
          <p:cNvPr id="3" name="Footer Placeholder 2"/>
          <p:cNvSpPr>
            <a:spLocks noGrp="1"/>
          </p:cNvSpPr>
          <p:nvPr>
            <p:ph type="ftr" sz="quarter" idx="11"/>
          </p:nvPr>
        </p:nvSpPr>
        <p:spPr>
          <a:xfrm>
            <a:off x="5791200" y="6172200"/>
            <a:ext cx="33528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
        <p:nvSpPr>
          <p:cNvPr id="5" name="Content Placeholder 4"/>
          <p:cNvSpPr>
            <a:spLocks noGrp="1"/>
          </p:cNvSpPr>
          <p:nvPr>
            <p:ph sz="quarter" idx="1"/>
          </p:nvPr>
        </p:nvSpPr>
        <p:spPr>
          <a:xfrm>
            <a:off x="685800" y="5181600"/>
            <a:ext cx="7696200" cy="609600"/>
          </a:xfrm>
        </p:spPr>
        <p:style>
          <a:lnRef idx="1">
            <a:schemeClr val="accent5"/>
          </a:lnRef>
          <a:fillRef idx="2">
            <a:schemeClr val="accent5"/>
          </a:fillRef>
          <a:effectRef idx="1">
            <a:schemeClr val="accent5"/>
          </a:effectRef>
          <a:fontRef idx="minor">
            <a:schemeClr val="dk1"/>
          </a:fontRef>
        </p:style>
        <p:txBody>
          <a:bodyPr>
            <a:noAutofit/>
          </a:bodyPr>
          <a:lstStyle/>
          <a:p>
            <a:r>
              <a:rPr lang="en-US" sz="2400" b="1" dirty="0" smtClean="0">
                <a:solidFill>
                  <a:srgbClr val="00B050"/>
                </a:solidFill>
                <a:latin typeface="Arial" pitchFamily="34" charset="0"/>
                <a:cs typeface="Arial" pitchFamily="34" charset="0"/>
              </a:rPr>
              <a:t>Android</a:t>
            </a:r>
            <a:r>
              <a:rPr lang="en-US" sz="2400" dirty="0" smtClean="0">
                <a:latin typeface="Arial" pitchFamily="34" charset="0"/>
                <a:cs typeface="Arial" pitchFamily="34" charset="0"/>
              </a:rPr>
              <a:t>: Menu Button – Settings – About Phone</a:t>
            </a:r>
            <a:endParaRPr lang="en-US" sz="2400" dirty="0">
              <a:latin typeface="Arial" pitchFamily="34" charset="0"/>
              <a:cs typeface="Arial" pitchFamily="34" charset="0"/>
            </a:endParaRPr>
          </a:p>
        </p:txBody>
      </p:sp>
      <p:pic>
        <p:nvPicPr>
          <p:cNvPr id="72708" name="Picture 4" descr="C:\Users\IVA\Pictures\MOBILE TESTING\ICONS\29690_800[1].jpg"/>
          <p:cNvPicPr>
            <a:picLocks noChangeAspect="1" noChangeArrowheads="1"/>
          </p:cNvPicPr>
          <p:nvPr/>
        </p:nvPicPr>
        <p:blipFill>
          <a:blip r:embed="rId2" cstate="print"/>
          <a:srcRect/>
          <a:stretch>
            <a:fillRect/>
          </a:stretch>
        </p:blipFill>
        <p:spPr bwMode="auto">
          <a:xfrm>
            <a:off x="228600" y="1447800"/>
            <a:ext cx="1904999" cy="3276600"/>
          </a:xfrm>
          <a:prstGeom prst="rect">
            <a:avLst/>
          </a:prstGeom>
          <a:noFill/>
        </p:spPr>
      </p:pic>
      <p:pic>
        <p:nvPicPr>
          <p:cNvPr id="72709" name="Picture 5" descr="C:\Users\IVA\Pictures\MOBILE TESTING\ICONS\android-menu-button[1].jpg"/>
          <p:cNvPicPr>
            <a:picLocks noChangeAspect="1" noChangeArrowheads="1"/>
          </p:cNvPicPr>
          <p:nvPr/>
        </p:nvPicPr>
        <p:blipFill>
          <a:blip r:embed="rId3" cstate="print"/>
          <a:srcRect/>
          <a:stretch>
            <a:fillRect/>
          </a:stretch>
        </p:blipFill>
        <p:spPr bwMode="auto">
          <a:xfrm>
            <a:off x="2286000" y="2362200"/>
            <a:ext cx="2362200" cy="2374900"/>
          </a:xfrm>
          <a:prstGeom prst="rect">
            <a:avLst/>
          </a:prstGeom>
          <a:noFill/>
        </p:spPr>
      </p:pic>
      <p:pic>
        <p:nvPicPr>
          <p:cNvPr id="72712" name="Picture 8" descr="C:\Users\IVA\Pictures\MOBILE TESTING\ICONS\Samsung-Galaxy-S2-GT-I9100-GT-I9100G-About-Phone-Ver[1].jpg"/>
          <p:cNvPicPr>
            <a:picLocks noChangeAspect="1" noChangeArrowheads="1"/>
          </p:cNvPicPr>
          <p:nvPr/>
        </p:nvPicPr>
        <p:blipFill>
          <a:blip r:embed="rId4" cstate="print"/>
          <a:srcRect/>
          <a:stretch>
            <a:fillRect/>
          </a:stretch>
        </p:blipFill>
        <p:spPr bwMode="auto">
          <a:xfrm>
            <a:off x="6934200" y="1524000"/>
            <a:ext cx="1918951" cy="3200399"/>
          </a:xfrm>
          <a:prstGeom prst="rect">
            <a:avLst/>
          </a:prstGeom>
          <a:noFill/>
        </p:spPr>
      </p:pic>
      <p:pic>
        <p:nvPicPr>
          <p:cNvPr id="72713" name="Picture 9" descr="C:\Users\IVA\Pictures\MOBILE TESTING\ICONS\android-about-phone[1].png"/>
          <p:cNvPicPr>
            <a:picLocks noChangeAspect="1" noChangeArrowheads="1"/>
          </p:cNvPicPr>
          <p:nvPr/>
        </p:nvPicPr>
        <p:blipFill>
          <a:blip r:embed="rId5" cstate="print"/>
          <a:srcRect/>
          <a:stretch>
            <a:fillRect/>
          </a:stretch>
        </p:blipFill>
        <p:spPr bwMode="auto">
          <a:xfrm>
            <a:off x="4800600" y="1524000"/>
            <a:ext cx="1920240" cy="32004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4154328" cy="365125"/>
          </a:xfrm>
        </p:spPr>
        <p:txBody>
          <a:bodyPr/>
          <a:lstStyle/>
          <a:p>
            <a:r>
              <a:rPr lang="en-US" dirty="0" smtClean="0">
                <a:solidFill>
                  <a:schemeClr val="bg2">
                    <a:lumMod val="25000"/>
                  </a:schemeClr>
                </a:solidFill>
              </a:rPr>
              <a:t>Copyright </a:t>
            </a:r>
            <a:r>
              <a:rPr lang="en-US" dirty="0" err="1" smtClean="0">
                <a:solidFill>
                  <a:schemeClr val="bg2">
                    <a:lumMod val="25000"/>
                  </a:schemeClr>
                </a:solidFill>
              </a:rPr>
              <a:t>Portnov</a:t>
            </a:r>
            <a:r>
              <a:rPr lang="en-US" dirty="0" smtClean="0">
                <a:solidFill>
                  <a:schemeClr val="bg2">
                    <a:lumMod val="25000"/>
                  </a:schemeClr>
                </a:solidFill>
              </a:rPr>
              <a:t> Computer School 2012</a:t>
            </a:r>
            <a:endParaRPr lang="en-US" dirty="0">
              <a:solidFill>
                <a:schemeClr val="bg2">
                  <a:lumMod val="2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55</a:t>
            </a:fld>
            <a:endParaRPr lang="en-US" dirty="0">
              <a:solidFill>
                <a:schemeClr val="bg2">
                  <a:lumMod val="25000"/>
                </a:schemeClr>
              </a:solidFill>
            </a:endParaRPr>
          </a:p>
        </p:txBody>
      </p:sp>
      <p:sp>
        <p:nvSpPr>
          <p:cNvPr id="5" name="Title 4"/>
          <p:cNvSpPr>
            <a:spLocks noGrp="1"/>
          </p:cNvSpPr>
          <p:nvPr>
            <p:ph type="title"/>
          </p:nvPr>
        </p:nvSpPr>
        <p:spPr>
          <a:xfrm>
            <a:off x="457200" y="274638"/>
            <a:ext cx="8229600" cy="715962"/>
          </a:xfrm>
        </p:spPr>
        <p:style>
          <a:lnRef idx="3">
            <a:schemeClr val="lt1"/>
          </a:lnRef>
          <a:fillRef idx="1">
            <a:schemeClr val="accent2"/>
          </a:fillRef>
          <a:effectRef idx="1">
            <a:schemeClr val="accent2"/>
          </a:effectRef>
          <a:fontRef idx="minor">
            <a:schemeClr val="lt1"/>
          </a:fontRef>
        </p:style>
        <p:txBody>
          <a:bodyPr>
            <a:normAutofit/>
          </a:bodyPr>
          <a:lstStyle/>
          <a:p>
            <a:r>
              <a:rPr lang="en-US" sz="3600" dirty="0" smtClean="0">
                <a:latin typeface="Arial" pitchFamily="34" charset="0"/>
                <a:cs typeface="Arial" pitchFamily="34" charset="0"/>
              </a:rPr>
              <a:t>List of Interview Questions: Section 3</a:t>
            </a:r>
            <a:endParaRPr lang="en-US" sz="3600" dirty="0">
              <a:latin typeface="Arial" pitchFamily="34" charset="0"/>
              <a:cs typeface="Arial" pitchFamily="34" charset="0"/>
            </a:endParaRPr>
          </a:p>
        </p:txBody>
      </p:sp>
      <p:sp>
        <p:nvSpPr>
          <p:cNvPr id="8" name="Content Placeholder 1"/>
          <p:cNvSpPr>
            <a:spLocks noGrp="1"/>
          </p:cNvSpPr>
          <p:nvPr>
            <p:ph idx="1"/>
          </p:nvPr>
        </p:nvSpPr>
        <p:spPr>
          <a:xfrm>
            <a:off x="381000" y="1219201"/>
            <a:ext cx="8382000" cy="4724400"/>
          </a:xfrm>
        </p:spPr>
        <p:style>
          <a:lnRef idx="1">
            <a:schemeClr val="accent1"/>
          </a:lnRef>
          <a:fillRef idx="2">
            <a:schemeClr val="accent1"/>
          </a:fillRef>
          <a:effectRef idx="1">
            <a:schemeClr val="accent1"/>
          </a:effectRef>
          <a:fontRef idx="minor">
            <a:schemeClr val="dk1"/>
          </a:fontRef>
        </p:style>
        <p:txBody>
          <a:bodyPr>
            <a:normAutofit/>
          </a:bodyPr>
          <a:lstStyle/>
          <a:p>
            <a:pPr marL="624078" indent="-514350">
              <a:buNone/>
            </a:pPr>
            <a:endParaRPr lang="en-US" sz="2000" dirty="0" smtClean="0">
              <a:solidFill>
                <a:srgbClr val="FF0000"/>
              </a:solidFill>
              <a:latin typeface="Arial" pitchFamily="34" charset="0"/>
              <a:cs typeface="Arial" pitchFamily="34" charset="0"/>
            </a:endParaRPr>
          </a:p>
          <a:p>
            <a:pPr marL="624078" indent="-514350">
              <a:buNone/>
            </a:pPr>
            <a:r>
              <a:rPr lang="en-US" sz="2000" dirty="0" smtClean="0">
                <a:solidFill>
                  <a:schemeClr val="bg1">
                    <a:lumMod val="65000"/>
                  </a:schemeClr>
                </a:solidFill>
                <a:latin typeface="Arial" pitchFamily="34" charset="0"/>
                <a:cs typeface="Arial" pitchFamily="34" charset="0"/>
              </a:rPr>
              <a:t>1. What phone do you have right now?</a:t>
            </a:r>
          </a:p>
          <a:p>
            <a:pPr marL="624078" indent="-514350">
              <a:buNone/>
            </a:pPr>
            <a:r>
              <a:rPr lang="en-US" sz="2000" dirty="0" smtClean="0">
                <a:solidFill>
                  <a:schemeClr val="bg1">
                    <a:lumMod val="65000"/>
                  </a:schemeClr>
                </a:solidFill>
                <a:latin typeface="Arial" pitchFamily="34" charset="0"/>
                <a:cs typeface="Arial" pitchFamily="34" charset="0"/>
              </a:rPr>
              <a:t>2. What devices do you use for testing?</a:t>
            </a:r>
          </a:p>
          <a:p>
            <a:pPr marL="624078" indent="-514350">
              <a:buNone/>
            </a:pPr>
            <a:r>
              <a:rPr lang="en-US" sz="2000" dirty="0" smtClean="0">
                <a:solidFill>
                  <a:schemeClr val="bg1">
                    <a:lumMod val="65000"/>
                  </a:schemeClr>
                </a:solidFill>
                <a:latin typeface="Arial" pitchFamily="34" charset="0"/>
                <a:cs typeface="Arial" pitchFamily="34" charset="0"/>
              </a:rPr>
              <a:t>3. What Android devices do you used for Testing?</a:t>
            </a:r>
          </a:p>
          <a:p>
            <a:pPr marL="624078" indent="-514350">
              <a:buNone/>
            </a:pPr>
            <a:r>
              <a:rPr lang="en-US" sz="2000" dirty="0" smtClean="0">
                <a:solidFill>
                  <a:schemeClr val="bg1">
                    <a:lumMod val="65000"/>
                  </a:schemeClr>
                </a:solidFill>
                <a:latin typeface="Arial" pitchFamily="34" charset="0"/>
                <a:cs typeface="Arial" pitchFamily="34" charset="0"/>
              </a:rPr>
              <a:t>4. How familiar you are with Apple devices?</a:t>
            </a:r>
          </a:p>
          <a:p>
            <a:pPr marL="624078" indent="-514350">
              <a:buNone/>
            </a:pPr>
            <a:r>
              <a:rPr lang="en-US" sz="2000" dirty="0" smtClean="0">
                <a:solidFill>
                  <a:schemeClr val="bg1">
                    <a:lumMod val="65000"/>
                  </a:schemeClr>
                </a:solidFill>
                <a:latin typeface="Arial" pitchFamily="34" charset="0"/>
                <a:cs typeface="Arial" pitchFamily="34" charset="0"/>
              </a:rPr>
              <a:t>5.  </a:t>
            </a:r>
            <a:r>
              <a:rPr lang="en-US" sz="2000" b="1" dirty="0" smtClean="0">
                <a:solidFill>
                  <a:schemeClr val="bg1">
                    <a:lumMod val="65000"/>
                  </a:schemeClr>
                </a:solidFill>
                <a:latin typeface="Arial" pitchFamily="34" charset="0"/>
                <a:cs typeface="Arial" pitchFamily="34" charset="0"/>
              </a:rPr>
              <a:t>A/B</a:t>
            </a:r>
            <a:r>
              <a:rPr lang="en-US" sz="2000" dirty="0" smtClean="0">
                <a:solidFill>
                  <a:schemeClr val="bg1">
                    <a:lumMod val="65000"/>
                  </a:schemeClr>
                </a:solidFill>
                <a:latin typeface="Arial" pitchFamily="34" charset="0"/>
                <a:cs typeface="Arial" pitchFamily="34" charset="0"/>
              </a:rPr>
              <a:t> Do you know how to use </a:t>
            </a:r>
            <a:r>
              <a:rPr lang="en-US" sz="2000" dirty="0" err="1" smtClean="0">
                <a:solidFill>
                  <a:schemeClr val="bg1">
                    <a:lumMod val="65000"/>
                  </a:schemeClr>
                </a:solidFill>
                <a:latin typeface="Arial" pitchFamily="34" charset="0"/>
                <a:cs typeface="Arial" pitchFamily="34" charset="0"/>
              </a:rPr>
              <a:t>iPhone</a:t>
            </a:r>
            <a:r>
              <a:rPr lang="en-US" sz="2000" dirty="0" smtClean="0">
                <a:solidFill>
                  <a:schemeClr val="bg1">
                    <a:lumMod val="65000"/>
                  </a:schemeClr>
                </a:solidFill>
                <a:latin typeface="Arial" pitchFamily="34" charset="0"/>
                <a:cs typeface="Arial" pitchFamily="34" charset="0"/>
              </a:rPr>
              <a:t>? Do you know how to go through Android?</a:t>
            </a:r>
          </a:p>
          <a:p>
            <a:pPr marL="624078" indent="-514350">
              <a:buNone/>
            </a:pPr>
            <a:r>
              <a:rPr lang="en-US" sz="2000" dirty="0" smtClean="0">
                <a:solidFill>
                  <a:schemeClr val="bg1">
                    <a:lumMod val="65000"/>
                  </a:schemeClr>
                </a:solidFill>
                <a:latin typeface="Arial" pitchFamily="34" charset="0"/>
                <a:cs typeface="Arial" pitchFamily="34" charset="0"/>
              </a:rPr>
              <a:t>6. </a:t>
            </a:r>
            <a:r>
              <a:rPr lang="en-US" sz="2000" b="1" dirty="0" smtClean="0">
                <a:solidFill>
                  <a:schemeClr val="bg1">
                    <a:lumMod val="65000"/>
                  </a:schemeClr>
                </a:solidFill>
                <a:latin typeface="Arial" pitchFamily="34" charset="0"/>
                <a:cs typeface="Arial" pitchFamily="34" charset="0"/>
              </a:rPr>
              <a:t>A/B</a:t>
            </a:r>
            <a:r>
              <a:rPr lang="en-US" sz="2000" dirty="0" smtClean="0">
                <a:solidFill>
                  <a:schemeClr val="bg1">
                    <a:lumMod val="65000"/>
                  </a:schemeClr>
                </a:solidFill>
                <a:latin typeface="Arial" pitchFamily="34" charset="0"/>
                <a:cs typeface="Arial" pitchFamily="34" charset="0"/>
              </a:rPr>
              <a:t> Where to find the current version of your Mobile Device?</a:t>
            </a:r>
            <a:endParaRPr lang="en-US" sz="2000" dirty="0" smtClean="0">
              <a:solidFill>
                <a:schemeClr val="bg1">
                  <a:lumMod val="65000"/>
                </a:schemeClr>
              </a:solidFill>
              <a:latin typeface="Arial" pitchFamily="34" charset="0"/>
              <a:cs typeface="Arial" pitchFamily="34" charset="0"/>
            </a:endParaRPr>
          </a:p>
          <a:p>
            <a:pPr marL="624078" indent="-514350">
              <a:buNone/>
            </a:pPr>
            <a:r>
              <a:rPr lang="en-US" sz="2000" dirty="0" smtClean="0">
                <a:latin typeface="Arial" pitchFamily="34" charset="0"/>
                <a:cs typeface="Arial" pitchFamily="34" charset="0"/>
              </a:rPr>
              <a:t>7. </a:t>
            </a:r>
            <a:r>
              <a:rPr lang="en-US" sz="2000" dirty="0" smtClean="0">
                <a:solidFill>
                  <a:srgbClr val="FF0000"/>
                </a:solidFill>
                <a:latin typeface="Arial" pitchFamily="34" charset="0"/>
                <a:cs typeface="Arial" pitchFamily="34" charset="0"/>
              </a:rPr>
              <a:t>Tell me about  the different uses of HOME button on </a:t>
            </a:r>
            <a:r>
              <a:rPr lang="en-US" sz="2000" dirty="0" err="1" smtClean="0">
                <a:solidFill>
                  <a:srgbClr val="FF0000"/>
                </a:solidFill>
                <a:latin typeface="Arial" pitchFamily="34" charset="0"/>
                <a:cs typeface="Arial" pitchFamily="34" charset="0"/>
              </a:rPr>
              <a:t>iPhone</a:t>
            </a:r>
            <a:r>
              <a:rPr lang="en-US" sz="2000" dirty="0" smtClean="0">
                <a:solidFill>
                  <a:srgbClr val="FF0000"/>
                </a:solidFill>
                <a:latin typeface="Arial" pitchFamily="34" charset="0"/>
                <a:cs typeface="Arial" pitchFamily="34" charset="0"/>
              </a:rPr>
              <a:t>.</a:t>
            </a:r>
          </a:p>
          <a:p>
            <a:pPr marL="624078" indent="-514350">
              <a:buNone/>
            </a:pPr>
            <a:r>
              <a:rPr lang="en-US" sz="2000" dirty="0" smtClean="0">
                <a:latin typeface="Arial" pitchFamily="34" charset="0"/>
                <a:cs typeface="Arial" pitchFamily="34" charset="0"/>
              </a:rPr>
              <a:t>8. </a:t>
            </a:r>
            <a:r>
              <a:rPr lang="en-US" sz="2000" b="1" dirty="0" smtClean="0">
                <a:solidFill>
                  <a:srgbClr val="C00000"/>
                </a:solidFill>
                <a:latin typeface="Arial" pitchFamily="34" charset="0"/>
                <a:cs typeface="Arial" pitchFamily="34" charset="0"/>
              </a:rPr>
              <a:t>A/B</a:t>
            </a:r>
            <a:r>
              <a:rPr lang="en-US" sz="2000" dirty="0" smtClean="0">
                <a:latin typeface="Arial" pitchFamily="34" charset="0"/>
                <a:cs typeface="Arial" pitchFamily="34" charset="0"/>
              </a:rPr>
              <a:t> How to see and kill the last process on </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/Android? </a:t>
            </a:r>
          </a:p>
          <a:p>
            <a:pPr marL="624078" indent="-514350">
              <a:buNone/>
            </a:pPr>
            <a:r>
              <a:rPr lang="en-US" sz="2000" dirty="0" smtClean="0">
                <a:latin typeface="Arial" pitchFamily="34" charset="0"/>
                <a:cs typeface="Arial" pitchFamily="34" charset="0"/>
              </a:rPr>
              <a:t>9.</a:t>
            </a:r>
            <a:r>
              <a:rPr lang="en-US" sz="2000" b="1" dirty="0" smtClean="0">
                <a:latin typeface="Arial" pitchFamily="34" charset="0"/>
                <a:cs typeface="Arial" pitchFamily="34" charset="0"/>
              </a:rPr>
              <a:t> </a:t>
            </a:r>
            <a:r>
              <a:rPr lang="en-US" sz="2000" b="1" dirty="0" smtClean="0">
                <a:solidFill>
                  <a:srgbClr val="C00000"/>
                </a:solidFill>
                <a:latin typeface="Arial" pitchFamily="34" charset="0"/>
                <a:cs typeface="Arial" pitchFamily="34" charset="0"/>
              </a:rPr>
              <a:t>A/B</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Show me how to activate “Flight” Mode on Android/</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t>
            </a:r>
          </a:p>
          <a:p>
            <a:pPr marL="624078" indent="-514350">
              <a:buNone/>
            </a:pPr>
            <a:endParaRPr lang="en-US" sz="2000" dirty="0" smtClean="0">
              <a:latin typeface="Arial" pitchFamily="34" charset="0"/>
              <a:cs typeface="Arial" pitchFamily="34" charset="0"/>
            </a:endParaRPr>
          </a:p>
          <a:p>
            <a:pPr marL="624078" indent="-514350">
              <a:buFont typeface="+mj-lt"/>
              <a:buAutoNum type="arabicPeriod"/>
            </a:pPr>
            <a:endParaRPr lang="en-US" sz="2400" dirty="0" smtClean="0">
              <a:latin typeface="Arial" pitchFamily="34" charset="0"/>
              <a:cs typeface="Arial" pitchFamily="34" charset="0"/>
            </a:endParaRPr>
          </a:p>
          <a:p>
            <a:endParaRPr lang="en-US" dirty="0" smtClean="0"/>
          </a:p>
          <a:p>
            <a:endParaRPr lang="en-US" dirty="0"/>
          </a:p>
        </p:txBody>
      </p:sp>
      <p:sp>
        <p:nvSpPr>
          <p:cNvPr id="6" name="Rounded Rectangle 5"/>
          <p:cNvSpPr/>
          <p:nvPr/>
        </p:nvSpPr>
        <p:spPr>
          <a:xfrm>
            <a:off x="5486400" y="57912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13 </a:t>
            </a:r>
            <a:r>
              <a:rPr lang="en-US" b="1" dirty="0" smtClean="0">
                <a:latin typeface="Arial" pitchFamily="34" charset="0"/>
                <a:cs typeface="Arial" pitchFamily="34" charset="0"/>
              </a:rPr>
              <a:t>Questions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74638"/>
            <a:ext cx="8458200" cy="639762"/>
          </a:xfrm>
        </p:spPr>
        <p:style>
          <a:lnRef idx="1">
            <a:schemeClr val="accent5"/>
          </a:lnRef>
          <a:fillRef idx="2">
            <a:schemeClr val="accent5"/>
          </a:fillRef>
          <a:effectRef idx="1">
            <a:schemeClr val="accent5"/>
          </a:effectRef>
          <a:fontRef idx="minor">
            <a:schemeClr val="dk1"/>
          </a:fontRef>
        </p:style>
        <p:txBody>
          <a:bodyPr>
            <a:noAutofit/>
          </a:bodyPr>
          <a:lstStyle/>
          <a:p>
            <a:r>
              <a:rPr lang="en-US" sz="2000" dirty="0" smtClean="0">
                <a:solidFill>
                  <a:srgbClr val="FF0000"/>
                </a:solidFill>
                <a:latin typeface="Arial Rounded MT Bold" pitchFamily="34" charset="0"/>
                <a:cs typeface="Arial" pitchFamily="34" charset="0"/>
              </a:rPr>
              <a:t>7. Tell </a:t>
            </a:r>
            <a:r>
              <a:rPr lang="en-US" sz="2000" dirty="0" smtClean="0">
                <a:solidFill>
                  <a:srgbClr val="FF0000"/>
                </a:solidFill>
                <a:latin typeface="Arial Rounded MT Bold" pitchFamily="34" charset="0"/>
                <a:cs typeface="Arial" pitchFamily="34" charset="0"/>
              </a:rPr>
              <a:t>me about  the different uses of HOME button on </a:t>
            </a:r>
            <a:r>
              <a:rPr lang="en-US" sz="2000" dirty="0" err="1" smtClean="0">
                <a:solidFill>
                  <a:srgbClr val="FF0000"/>
                </a:solidFill>
                <a:latin typeface="Arial Rounded MT Bold" pitchFamily="34" charset="0"/>
                <a:cs typeface="Arial" pitchFamily="34" charset="0"/>
              </a:rPr>
              <a:t>iPhone</a:t>
            </a:r>
            <a:r>
              <a:rPr lang="en-US" sz="2000" dirty="0" smtClean="0">
                <a:solidFill>
                  <a:srgbClr val="FF0000"/>
                </a:solidFill>
                <a:latin typeface="Arial Rounded MT Bold" pitchFamily="34" charset="0"/>
                <a:cs typeface="Arial" pitchFamily="34" charset="0"/>
              </a:rPr>
              <a:t>.</a:t>
            </a:r>
            <a:endParaRPr lang="en-US" sz="2000" dirty="0">
              <a:latin typeface="Arial Rounded MT Bold" pitchFamily="34" charset="0"/>
            </a:endParaRPr>
          </a:p>
        </p:txBody>
      </p:sp>
      <p:sp>
        <p:nvSpPr>
          <p:cNvPr id="3" name="Footer Placeholder 2"/>
          <p:cNvSpPr>
            <a:spLocks noGrp="1"/>
          </p:cNvSpPr>
          <p:nvPr>
            <p:ph type="ftr" sz="quarter" idx="11"/>
          </p:nvPr>
        </p:nvSpPr>
        <p:spPr>
          <a:xfrm>
            <a:off x="5791200" y="6172200"/>
            <a:ext cx="33528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a:xfrm>
            <a:off x="146304" y="6324600"/>
            <a:ext cx="457200" cy="342900"/>
          </a:xfrm>
        </p:spPr>
        <p:txBody>
          <a:bodyPr/>
          <a:lstStyle/>
          <a:p>
            <a:fld id="{B6F15528-21DE-4FAA-801E-634DDDAF4B2B}" type="slidenum">
              <a:rPr lang="en-US" smtClean="0"/>
              <a:pPr/>
              <a:t>56</a:t>
            </a:fld>
            <a:endParaRPr lang="en-US" dirty="0"/>
          </a:p>
        </p:txBody>
      </p:sp>
      <p:sp>
        <p:nvSpPr>
          <p:cNvPr id="7" name="Content Placeholder 6"/>
          <p:cNvSpPr>
            <a:spLocks noGrp="1"/>
          </p:cNvSpPr>
          <p:nvPr>
            <p:ph sz="quarter" idx="1"/>
          </p:nvPr>
        </p:nvSpPr>
        <p:spPr>
          <a:xfrm>
            <a:off x="609600" y="1143000"/>
            <a:ext cx="5029200" cy="54102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sz="1600" b="1" dirty="0" smtClean="0">
                <a:latin typeface="Arial" pitchFamily="34" charset="0"/>
                <a:cs typeface="Arial" pitchFamily="34" charset="0"/>
              </a:rPr>
              <a:t>For Search</a:t>
            </a:r>
          </a:p>
          <a:p>
            <a:r>
              <a:rPr lang="en-US" sz="1600" dirty="0" smtClean="0">
                <a:latin typeface="Arial" pitchFamily="34" charset="0"/>
                <a:cs typeface="Arial" pitchFamily="34" charset="0"/>
              </a:rPr>
              <a:t>When on the home screen, if you click the Home button once, it will bring up the phone's Spotlight search tool.</a:t>
            </a:r>
          </a:p>
          <a:p>
            <a:r>
              <a:rPr lang="en-US" sz="1600" b="1" dirty="0" smtClean="0">
                <a:latin typeface="Arial" pitchFamily="34" charset="0"/>
                <a:cs typeface="Arial" pitchFamily="34" charset="0"/>
              </a:rPr>
              <a:t>Fast app switcher</a:t>
            </a:r>
          </a:p>
          <a:p>
            <a:r>
              <a:rPr lang="en-US" sz="1600" b="1" dirty="0" smtClean="0">
                <a:latin typeface="Arial" pitchFamily="34" charset="0"/>
                <a:cs typeface="Arial" pitchFamily="34" charset="0"/>
              </a:rPr>
              <a:t> </a:t>
            </a:r>
            <a:r>
              <a:rPr lang="en-US" sz="1600" dirty="0" smtClean="0">
                <a:latin typeface="Arial" pitchFamily="34" charset="0"/>
                <a:cs typeface="Arial" pitchFamily="34" charset="0"/>
              </a:rPr>
              <a:t>Double clicked to move between apps and close programs.</a:t>
            </a:r>
          </a:p>
          <a:p>
            <a:r>
              <a:rPr lang="en-US" sz="1600" b="1" dirty="0" smtClean="0">
                <a:latin typeface="Arial" pitchFamily="34" charset="0"/>
                <a:cs typeface="Arial" pitchFamily="34" charset="0"/>
              </a:rPr>
              <a:t>For Voice Control</a:t>
            </a:r>
          </a:p>
          <a:p>
            <a:r>
              <a:rPr lang="en-US" sz="1600" dirty="0" smtClean="0">
                <a:latin typeface="Arial" pitchFamily="34" charset="0"/>
                <a:cs typeface="Arial" pitchFamily="34" charset="0"/>
              </a:rPr>
              <a:t>On the </a:t>
            </a:r>
            <a:r>
              <a:rPr lang="en-US" sz="1600" dirty="0" err="1" smtClean="0">
                <a:latin typeface="Arial" pitchFamily="34" charset="0"/>
                <a:cs typeface="Arial" pitchFamily="34" charset="0"/>
              </a:rPr>
              <a:t>iPhone</a:t>
            </a:r>
            <a:r>
              <a:rPr lang="en-US" sz="1600" dirty="0" smtClean="0">
                <a:latin typeface="Arial" pitchFamily="34" charset="0"/>
                <a:cs typeface="Arial" pitchFamily="34" charset="0"/>
              </a:rPr>
              <a:t> 3GS and higher, holding down the home button for a few seconds activates Voice Control, a program that allows the user to speak the names of people to call or songs to play.</a:t>
            </a:r>
          </a:p>
          <a:p>
            <a:r>
              <a:rPr lang="en-US" sz="1600" b="1" dirty="0" err="1" smtClean="0">
                <a:latin typeface="Arial" pitchFamily="34" charset="0"/>
                <a:cs typeface="Arial" pitchFamily="34" charset="0"/>
              </a:rPr>
              <a:t>Siri</a:t>
            </a:r>
            <a:endParaRPr lang="en-US" sz="1600" b="1" dirty="0" smtClean="0">
              <a:latin typeface="Arial" pitchFamily="34" charset="0"/>
              <a:cs typeface="Arial" pitchFamily="34" charset="0"/>
            </a:endParaRPr>
          </a:p>
          <a:p>
            <a:r>
              <a:rPr lang="en-US" sz="1600" dirty="0" smtClean="0">
                <a:latin typeface="Arial" pitchFamily="34" charset="0"/>
                <a:cs typeface="Arial" pitchFamily="34" charset="0"/>
              </a:rPr>
              <a:t>Holding down the home button--whether the phone is locked or unlocked--until the </a:t>
            </a:r>
            <a:r>
              <a:rPr lang="en-US" sz="1600" dirty="0" err="1" smtClean="0">
                <a:latin typeface="Arial" pitchFamily="34" charset="0"/>
                <a:cs typeface="Arial" pitchFamily="34" charset="0"/>
              </a:rPr>
              <a:t>Siri</a:t>
            </a:r>
            <a:r>
              <a:rPr lang="en-US" sz="1600" dirty="0" smtClean="0">
                <a:latin typeface="Arial" pitchFamily="34" charset="0"/>
                <a:cs typeface="Arial" pitchFamily="34" charset="0"/>
              </a:rPr>
              <a:t> icon (a round microphone) pops up from the bottom of the screen.</a:t>
            </a:r>
          </a:p>
          <a:p>
            <a:r>
              <a:rPr lang="en-US" sz="1600" b="1" dirty="0" smtClean="0">
                <a:latin typeface="Arial" pitchFamily="34" charset="0"/>
                <a:cs typeface="Arial" pitchFamily="34" charset="0"/>
              </a:rPr>
              <a:t>For iPod Controls</a:t>
            </a:r>
          </a:p>
          <a:p>
            <a:r>
              <a:rPr lang="en-US" sz="1600" dirty="0" smtClean="0">
                <a:latin typeface="Arial" pitchFamily="34" charset="0"/>
                <a:cs typeface="Arial" pitchFamily="34" charset="0"/>
              </a:rPr>
              <a:t>When the phone is locked and the iPod playing, a double click of the home button will bring up the iPod controls.</a:t>
            </a: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pPr>
              <a:buNone/>
            </a:pPr>
            <a:endParaRPr lang="en-US" sz="1600" b="1"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dirty="0"/>
          </a:p>
        </p:txBody>
      </p:sp>
      <p:pic>
        <p:nvPicPr>
          <p:cNvPr id="73730" name="Picture 2" descr="C:\Users\IVA\Pictures\MOBILE TESTING\ICONS\iphone-home-button[1].jpg"/>
          <p:cNvPicPr>
            <a:picLocks noGrp="1" noChangeAspect="1" noChangeArrowheads="1"/>
          </p:cNvPicPr>
          <p:nvPr>
            <p:ph sz="quarter" idx="2"/>
          </p:nvPr>
        </p:nvPicPr>
        <p:blipFill>
          <a:blip r:embed="rId2" cstate="print"/>
          <a:srcRect/>
          <a:stretch>
            <a:fillRect/>
          </a:stretch>
        </p:blipFill>
        <p:spPr bwMode="auto">
          <a:xfrm>
            <a:off x="5943600" y="1066800"/>
            <a:ext cx="2740025" cy="4521041"/>
          </a:xfrm>
          <a:prstGeom prst="rect">
            <a:avLst/>
          </a:prstGeom>
          <a:noFill/>
        </p:spPr>
      </p:pic>
      <p:sp>
        <p:nvSpPr>
          <p:cNvPr id="10" name="Rectangle 9"/>
          <p:cNvSpPr/>
          <p:nvPr/>
        </p:nvSpPr>
        <p:spPr>
          <a:xfrm>
            <a:off x="5715000" y="5638800"/>
            <a:ext cx="3200400" cy="46166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http://www.youtube.com/watch?feature=player_embedded&amp;v=J9rlK-hBW3g</a:t>
            </a:r>
            <a:endParaRPr lang="en-US" sz="1200" dirty="0">
              <a:solidFill>
                <a:schemeClr val="tx1"/>
              </a:solidFill>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4154328" cy="365125"/>
          </a:xfrm>
        </p:spPr>
        <p:txBody>
          <a:bodyPr/>
          <a:lstStyle/>
          <a:p>
            <a:r>
              <a:rPr lang="en-US" dirty="0" smtClean="0">
                <a:solidFill>
                  <a:schemeClr val="bg2">
                    <a:lumMod val="25000"/>
                  </a:schemeClr>
                </a:solidFill>
              </a:rPr>
              <a:t>Copyright </a:t>
            </a:r>
            <a:r>
              <a:rPr lang="en-US" dirty="0" err="1" smtClean="0">
                <a:solidFill>
                  <a:schemeClr val="bg2">
                    <a:lumMod val="25000"/>
                  </a:schemeClr>
                </a:solidFill>
              </a:rPr>
              <a:t>Portnov</a:t>
            </a:r>
            <a:r>
              <a:rPr lang="en-US" dirty="0" smtClean="0">
                <a:solidFill>
                  <a:schemeClr val="bg2">
                    <a:lumMod val="25000"/>
                  </a:schemeClr>
                </a:solidFill>
              </a:rPr>
              <a:t> Computer School 2012</a:t>
            </a:r>
            <a:endParaRPr lang="en-US" dirty="0">
              <a:solidFill>
                <a:schemeClr val="bg2">
                  <a:lumMod val="2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57</a:t>
            </a:fld>
            <a:endParaRPr lang="en-US" dirty="0">
              <a:solidFill>
                <a:schemeClr val="bg2">
                  <a:lumMod val="25000"/>
                </a:schemeClr>
              </a:solidFill>
            </a:endParaRPr>
          </a:p>
        </p:txBody>
      </p:sp>
      <p:sp>
        <p:nvSpPr>
          <p:cNvPr id="5" name="Title 4"/>
          <p:cNvSpPr>
            <a:spLocks noGrp="1"/>
          </p:cNvSpPr>
          <p:nvPr>
            <p:ph type="title"/>
          </p:nvPr>
        </p:nvSpPr>
        <p:spPr>
          <a:xfrm>
            <a:off x="457200" y="274638"/>
            <a:ext cx="8229600" cy="715962"/>
          </a:xfrm>
        </p:spPr>
        <p:style>
          <a:lnRef idx="3">
            <a:schemeClr val="lt1"/>
          </a:lnRef>
          <a:fillRef idx="1">
            <a:schemeClr val="accent2"/>
          </a:fillRef>
          <a:effectRef idx="1">
            <a:schemeClr val="accent2"/>
          </a:effectRef>
          <a:fontRef idx="minor">
            <a:schemeClr val="lt1"/>
          </a:fontRef>
        </p:style>
        <p:txBody>
          <a:bodyPr>
            <a:normAutofit/>
          </a:bodyPr>
          <a:lstStyle/>
          <a:p>
            <a:r>
              <a:rPr lang="en-US" sz="3600" dirty="0" smtClean="0">
                <a:latin typeface="Arial" pitchFamily="34" charset="0"/>
                <a:cs typeface="Arial" pitchFamily="34" charset="0"/>
              </a:rPr>
              <a:t>List of Interview Questions: Section 3</a:t>
            </a:r>
            <a:endParaRPr lang="en-US" sz="3600" dirty="0">
              <a:latin typeface="Arial" pitchFamily="34" charset="0"/>
              <a:cs typeface="Arial" pitchFamily="34" charset="0"/>
            </a:endParaRPr>
          </a:p>
        </p:txBody>
      </p:sp>
      <p:sp>
        <p:nvSpPr>
          <p:cNvPr id="8" name="Content Placeholder 1"/>
          <p:cNvSpPr>
            <a:spLocks noGrp="1"/>
          </p:cNvSpPr>
          <p:nvPr>
            <p:ph idx="1"/>
          </p:nvPr>
        </p:nvSpPr>
        <p:spPr>
          <a:xfrm>
            <a:off x="381000" y="1219201"/>
            <a:ext cx="8382000" cy="4724400"/>
          </a:xfrm>
        </p:spPr>
        <p:style>
          <a:lnRef idx="1">
            <a:schemeClr val="accent1"/>
          </a:lnRef>
          <a:fillRef idx="2">
            <a:schemeClr val="accent1"/>
          </a:fillRef>
          <a:effectRef idx="1">
            <a:schemeClr val="accent1"/>
          </a:effectRef>
          <a:fontRef idx="minor">
            <a:schemeClr val="dk1"/>
          </a:fontRef>
        </p:style>
        <p:txBody>
          <a:bodyPr>
            <a:normAutofit/>
          </a:bodyPr>
          <a:lstStyle/>
          <a:p>
            <a:pPr marL="624078" indent="-514350">
              <a:buNone/>
            </a:pPr>
            <a:endParaRPr lang="en-US" sz="2000" dirty="0" smtClean="0">
              <a:solidFill>
                <a:srgbClr val="FF0000"/>
              </a:solidFill>
              <a:latin typeface="Arial" pitchFamily="34" charset="0"/>
              <a:cs typeface="Arial" pitchFamily="34" charset="0"/>
            </a:endParaRPr>
          </a:p>
          <a:p>
            <a:pPr marL="624078" indent="-514350">
              <a:buNone/>
            </a:pPr>
            <a:r>
              <a:rPr lang="en-US" sz="2000" dirty="0" smtClean="0">
                <a:solidFill>
                  <a:schemeClr val="bg1">
                    <a:lumMod val="65000"/>
                  </a:schemeClr>
                </a:solidFill>
                <a:latin typeface="Arial" pitchFamily="34" charset="0"/>
                <a:cs typeface="Arial" pitchFamily="34" charset="0"/>
              </a:rPr>
              <a:t>1. What phone do you have right now?</a:t>
            </a:r>
          </a:p>
          <a:p>
            <a:pPr marL="624078" indent="-514350">
              <a:buNone/>
            </a:pPr>
            <a:r>
              <a:rPr lang="en-US" sz="2000" dirty="0" smtClean="0">
                <a:solidFill>
                  <a:schemeClr val="bg1">
                    <a:lumMod val="65000"/>
                  </a:schemeClr>
                </a:solidFill>
                <a:latin typeface="Arial" pitchFamily="34" charset="0"/>
                <a:cs typeface="Arial" pitchFamily="34" charset="0"/>
              </a:rPr>
              <a:t>2. What devices do you use for testing?</a:t>
            </a:r>
          </a:p>
          <a:p>
            <a:pPr marL="624078" indent="-514350">
              <a:buNone/>
            </a:pPr>
            <a:r>
              <a:rPr lang="en-US" sz="2000" dirty="0" smtClean="0">
                <a:solidFill>
                  <a:schemeClr val="bg1">
                    <a:lumMod val="65000"/>
                  </a:schemeClr>
                </a:solidFill>
                <a:latin typeface="Arial" pitchFamily="34" charset="0"/>
                <a:cs typeface="Arial" pitchFamily="34" charset="0"/>
              </a:rPr>
              <a:t>3. What Android devices do you used for Testing?</a:t>
            </a:r>
          </a:p>
          <a:p>
            <a:pPr marL="624078" indent="-514350">
              <a:buNone/>
            </a:pPr>
            <a:r>
              <a:rPr lang="en-US" sz="2000" dirty="0" smtClean="0">
                <a:solidFill>
                  <a:schemeClr val="bg1">
                    <a:lumMod val="65000"/>
                  </a:schemeClr>
                </a:solidFill>
                <a:latin typeface="Arial" pitchFamily="34" charset="0"/>
                <a:cs typeface="Arial" pitchFamily="34" charset="0"/>
              </a:rPr>
              <a:t>4. How familiar you are with Apple devices?</a:t>
            </a:r>
          </a:p>
          <a:p>
            <a:pPr marL="624078" indent="-514350">
              <a:buNone/>
            </a:pPr>
            <a:r>
              <a:rPr lang="en-US" sz="2000" dirty="0" smtClean="0">
                <a:solidFill>
                  <a:schemeClr val="bg1">
                    <a:lumMod val="65000"/>
                  </a:schemeClr>
                </a:solidFill>
                <a:latin typeface="Arial" pitchFamily="34" charset="0"/>
                <a:cs typeface="Arial" pitchFamily="34" charset="0"/>
              </a:rPr>
              <a:t>5.  </a:t>
            </a:r>
            <a:r>
              <a:rPr lang="en-US" sz="2000" b="1" dirty="0" smtClean="0">
                <a:solidFill>
                  <a:schemeClr val="bg1">
                    <a:lumMod val="65000"/>
                  </a:schemeClr>
                </a:solidFill>
                <a:latin typeface="Arial" pitchFamily="34" charset="0"/>
                <a:cs typeface="Arial" pitchFamily="34" charset="0"/>
              </a:rPr>
              <a:t>A/B</a:t>
            </a:r>
            <a:r>
              <a:rPr lang="en-US" sz="2000" dirty="0" smtClean="0">
                <a:solidFill>
                  <a:schemeClr val="bg1">
                    <a:lumMod val="65000"/>
                  </a:schemeClr>
                </a:solidFill>
                <a:latin typeface="Arial" pitchFamily="34" charset="0"/>
                <a:cs typeface="Arial" pitchFamily="34" charset="0"/>
              </a:rPr>
              <a:t> Do you know how to use </a:t>
            </a:r>
            <a:r>
              <a:rPr lang="en-US" sz="2000" dirty="0" err="1" smtClean="0">
                <a:solidFill>
                  <a:schemeClr val="bg1">
                    <a:lumMod val="65000"/>
                  </a:schemeClr>
                </a:solidFill>
                <a:latin typeface="Arial" pitchFamily="34" charset="0"/>
                <a:cs typeface="Arial" pitchFamily="34" charset="0"/>
              </a:rPr>
              <a:t>iPhone</a:t>
            </a:r>
            <a:r>
              <a:rPr lang="en-US" sz="2000" dirty="0" smtClean="0">
                <a:solidFill>
                  <a:schemeClr val="bg1">
                    <a:lumMod val="65000"/>
                  </a:schemeClr>
                </a:solidFill>
                <a:latin typeface="Arial" pitchFamily="34" charset="0"/>
                <a:cs typeface="Arial" pitchFamily="34" charset="0"/>
              </a:rPr>
              <a:t>? Do you know how to go through Android?</a:t>
            </a:r>
          </a:p>
          <a:p>
            <a:pPr marL="624078" indent="-514350">
              <a:buNone/>
            </a:pPr>
            <a:r>
              <a:rPr lang="en-US" sz="2000" dirty="0" smtClean="0">
                <a:solidFill>
                  <a:schemeClr val="bg1">
                    <a:lumMod val="65000"/>
                  </a:schemeClr>
                </a:solidFill>
                <a:latin typeface="Arial" pitchFamily="34" charset="0"/>
                <a:cs typeface="Arial" pitchFamily="34" charset="0"/>
              </a:rPr>
              <a:t>6. </a:t>
            </a:r>
            <a:r>
              <a:rPr lang="en-US" sz="2000" b="1" dirty="0" smtClean="0">
                <a:solidFill>
                  <a:schemeClr val="bg1">
                    <a:lumMod val="65000"/>
                  </a:schemeClr>
                </a:solidFill>
                <a:latin typeface="Arial" pitchFamily="34" charset="0"/>
                <a:cs typeface="Arial" pitchFamily="34" charset="0"/>
              </a:rPr>
              <a:t>A/B</a:t>
            </a:r>
            <a:r>
              <a:rPr lang="en-US" sz="2000" dirty="0" smtClean="0">
                <a:solidFill>
                  <a:schemeClr val="bg1">
                    <a:lumMod val="65000"/>
                  </a:schemeClr>
                </a:solidFill>
                <a:latin typeface="Arial" pitchFamily="34" charset="0"/>
                <a:cs typeface="Arial" pitchFamily="34" charset="0"/>
              </a:rPr>
              <a:t> Where to find the current version of your Mobile Device?</a:t>
            </a:r>
            <a:endParaRPr lang="en-US" sz="2000" dirty="0" smtClean="0">
              <a:solidFill>
                <a:schemeClr val="bg1">
                  <a:lumMod val="65000"/>
                </a:schemeClr>
              </a:solidFill>
              <a:latin typeface="Arial" pitchFamily="34" charset="0"/>
              <a:cs typeface="Arial" pitchFamily="34" charset="0"/>
            </a:endParaRPr>
          </a:p>
          <a:p>
            <a:pPr marL="624078" indent="-514350">
              <a:buNone/>
            </a:pPr>
            <a:r>
              <a:rPr lang="en-US" sz="2000" dirty="0" smtClean="0">
                <a:solidFill>
                  <a:schemeClr val="bg1">
                    <a:lumMod val="65000"/>
                  </a:schemeClr>
                </a:solidFill>
                <a:latin typeface="Arial" pitchFamily="34" charset="0"/>
                <a:cs typeface="Arial" pitchFamily="34" charset="0"/>
              </a:rPr>
              <a:t>7. Tell me about  the different uses of HOME button on </a:t>
            </a:r>
            <a:r>
              <a:rPr lang="en-US" sz="2000" dirty="0" err="1" smtClean="0">
                <a:solidFill>
                  <a:schemeClr val="bg1">
                    <a:lumMod val="65000"/>
                  </a:schemeClr>
                </a:solidFill>
                <a:latin typeface="Arial" pitchFamily="34" charset="0"/>
                <a:cs typeface="Arial" pitchFamily="34" charset="0"/>
              </a:rPr>
              <a:t>iPhone</a:t>
            </a:r>
            <a:r>
              <a:rPr lang="en-US" sz="2000" dirty="0" smtClean="0">
                <a:solidFill>
                  <a:schemeClr val="bg1">
                    <a:lumMod val="65000"/>
                  </a:schemeClr>
                </a:solidFill>
                <a:latin typeface="Arial" pitchFamily="34" charset="0"/>
                <a:cs typeface="Arial" pitchFamily="34" charset="0"/>
              </a:rPr>
              <a:t>.</a:t>
            </a:r>
          </a:p>
          <a:p>
            <a:pPr marL="624078" indent="-514350">
              <a:buNone/>
            </a:pPr>
            <a:r>
              <a:rPr lang="en-US" sz="2000" dirty="0" smtClean="0">
                <a:latin typeface="Arial" pitchFamily="34" charset="0"/>
                <a:cs typeface="Arial" pitchFamily="34" charset="0"/>
              </a:rPr>
              <a:t>8.</a:t>
            </a:r>
            <a:r>
              <a:rPr lang="en-US" sz="2000" dirty="0" smtClean="0">
                <a:solidFill>
                  <a:srgbClr val="C00000"/>
                </a:solidFill>
                <a:latin typeface="Arial" pitchFamily="34" charset="0"/>
                <a:cs typeface="Arial" pitchFamily="34" charset="0"/>
              </a:rPr>
              <a:t> </a:t>
            </a:r>
            <a:r>
              <a:rPr lang="en-US" sz="2000" b="1" dirty="0" smtClean="0">
                <a:solidFill>
                  <a:srgbClr val="C00000"/>
                </a:solidFill>
                <a:latin typeface="Arial" pitchFamily="34" charset="0"/>
                <a:cs typeface="Arial" pitchFamily="34" charset="0"/>
              </a:rPr>
              <a:t>A/B</a:t>
            </a:r>
            <a:r>
              <a:rPr lang="en-US" sz="2000" dirty="0" smtClean="0">
                <a:solidFill>
                  <a:srgbClr val="C00000"/>
                </a:solidFill>
                <a:latin typeface="Arial" pitchFamily="34" charset="0"/>
                <a:cs typeface="Arial" pitchFamily="34" charset="0"/>
              </a:rPr>
              <a:t> How to see and kill the last process on </a:t>
            </a:r>
            <a:r>
              <a:rPr lang="en-US" sz="2000" dirty="0" err="1" smtClean="0">
                <a:solidFill>
                  <a:srgbClr val="C00000"/>
                </a:solidFill>
                <a:latin typeface="Arial" pitchFamily="34" charset="0"/>
                <a:cs typeface="Arial" pitchFamily="34" charset="0"/>
              </a:rPr>
              <a:t>iPhone</a:t>
            </a:r>
            <a:r>
              <a:rPr lang="en-US" sz="2000" dirty="0" smtClean="0">
                <a:solidFill>
                  <a:srgbClr val="C00000"/>
                </a:solidFill>
                <a:latin typeface="Arial" pitchFamily="34" charset="0"/>
                <a:cs typeface="Arial" pitchFamily="34" charset="0"/>
              </a:rPr>
              <a:t>/Android? </a:t>
            </a:r>
          </a:p>
          <a:p>
            <a:pPr marL="624078" indent="-514350">
              <a:buNone/>
            </a:pPr>
            <a:r>
              <a:rPr lang="en-US" sz="2000" dirty="0" smtClean="0">
                <a:latin typeface="Arial" pitchFamily="34" charset="0"/>
                <a:cs typeface="Arial" pitchFamily="34" charset="0"/>
              </a:rPr>
              <a:t>9.</a:t>
            </a:r>
            <a:r>
              <a:rPr lang="en-US" sz="2000" b="1" dirty="0" smtClean="0">
                <a:latin typeface="Arial" pitchFamily="34" charset="0"/>
                <a:cs typeface="Arial" pitchFamily="34" charset="0"/>
              </a:rPr>
              <a:t> </a:t>
            </a:r>
            <a:r>
              <a:rPr lang="en-US" sz="2000" b="1" dirty="0" smtClean="0">
                <a:solidFill>
                  <a:srgbClr val="C00000"/>
                </a:solidFill>
                <a:latin typeface="Arial" pitchFamily="34" charset="0"/>
                <a:cs typeface="Arial" pitchFamily="34" charset="0"/>
              </a:rPr>
              <a:t>A/B</a:t>
            </a:r>
            <a:r>
              <a:rPr lang="en-US" sz="2000" b="1" dirty="0" smtClean="0">
                <a:latin typeface="Arial" pitchFamily="34" charset="0"/>
                <a:cs typeface="Arial" pitchFamily="34" charset="0"/>
              </a:rPr>
              <a:t> </a:t>
            </a:r>
            <a:r>
              <a:rPr lang="en-US" sz="2000" dirty="0" smtClean="0">
                <a:latin typeface="Arial" pitchFamily="34" charset="0"/>
                <a:cs typeface="Arial" pitchFamily="34" charset="0"/>
              </a:rPr>
              <a:t>Show me how to activate “Flight” Mode on Android/</a:t>
            </a:r>
            <a:r>
              <a:rPr lang="en-US" sz="2000" dirty="0" err="1" smtClean="0">
                <a:latin typeface="Arial" pitchFamily="34" charset="0"/>
                <a:cs typeface="Arial" pitchFamily="34" charset="0"/>
              </a:rPr>
              <a:t>iPhone</a:t>
            </a:r>
            <a:r>
              <a:rPr lang="en-US" sz="2000" dirty="0" smtClean="0">
                <a:latin typeface="Arial" pitchFamily="34" charset="0"/>
                <a:cs typeface="Arial" pitchFamily="34" charset="0"/>
              </a:rPr>
              <a:t>.</a:t>
            </a:r>
          </a:p>
          <a:p>
            <a:pPr marL="624078" indent="-514350">
              <a:buNone/>
            </a:pPr>
            <a:endParaRPr lang="en-US" sz="2000" dirty="0" smtClean="0">
              <a:latin typeface="Arial" pitchFamily="34" charset="0"/>
              <a:cs typeface="Arial" pitchFamily="34" charset="0"/>
            </a:endParaRPr>
          </a:p>
          <a:p>
            <a:pPr marL="624078" indent="-514350">
              <a:buFont typeface="+mj-lt"/>
              <a:buAutoNum type="arabicPeriod"/>
            </a:pPr>
            <a:endParaRPr lang="en-US" sz="2400" dirty="0" smtClean="0">
              <a:latin typeface="Arial" pitchFamily="34" charset="0"/>
              <a:cs typeface="Arial" pitchFamily="34" charset="0"/>
            </a:endParaRPr>
          </a:p>
          <a:p>
            <a:endParaRPr lang="en-US" dirty="0" smtClean="0"/>
          </a:p>
          <a:p>
            <a:endParaRPr lang="en-US" dirty="0"/>
          </a:p>
        </p:txBody>
      </p:sp>
      <p:sp>
        <p:nvSpPr>
          <p:cNvPr id="6" name="Rounded Rectangle 5"/>
          <p:cNvSpPr/>
          <p:nvPr/>
        </p:nvSpPr>
        <p:spPr>
          <a:xfrm>
            <a:off x="5486400" y="57912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13 </a:t>
            </a:r>
            <a:r>
              <a:rPr lang="en-US" b="1" dirty="0" smtClean="0">
                <a:latin typeface="Arial" pitchFamily="34" charset="0"/>
                <a:cs typeface="Arial" pitchFamily="34" charset="0"/>
              </a:rPr>
              <a:t>Questions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274638"/>
            <a:ext cx="8534400" cy="63976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2700" b="1" dirty="0" smtClean="0">
                <a:solidFill>
                  <a:srgbClr val="C00000"/>
                </a:solidFill>
                <a:latin typeface="Arial" pitchFamily="34" charset="0"/>
                <a:cs typeface="Arial" pitchFamily="34" charset="0"/>
              </a:rPr>
              <a:t>8A.  How to see and kill the last process on </a:t>
            </a:r>
            <a:r>
              <a:rPr lang="en-US" sz="2700" b="1" dirty="0" err="1" smtClean="0">
                <a:solidFill>
                  <a:srgbClr val="C00000"/>
                </a:solidFill>
                <a:latin typeface="Arial" pitchFamily="34" charset="0"/>
                <a:cs typeface="Arial" pitchFamily="34" charset="0"/>
              </a:rPr>
              <a:t>iPhone</a:t>
            </a:r>
            <a:r>
              <a:rPr lang="en-US" sz="2700" b="1" dirty="0" smtClean="0">
                <a:solidFill>
                  <a:srgbClr val="C00000"/>
                </a:solidFill>
                <a:latin typeface="Arial" pitchFamily="34" charset="0"/>
                <a:cs typeface="Arial" pitchFamily="34" charset="0"/>
              </a:rPr>
              <a:t>?     1 </a:t>
            </a:r>
            <a:endParaRPr lang="en-US" b="1" dirty="0">
              <a:solidFill>
                <a:srgbClr val="C00000"/>
              </a:solidFill>
            </a:endParaRPr>
          </a:p>
        </p:txBody>
      </p:sp>
      <p:sp>
        <p:nvSpPr>
          <p:cNvPr id="3" name="Footer Placeholder 2"/>
          <p:cNvSpPr>
            <a:spLocks noGrp="1"/>
          </p:cNvSpPr>
          <p:nvPr>
            <p:ph type="ftr" sz="quarter" idx="11"/>
          </p:nvPr>
        </p:nvSpPr>
        <p:spPr>
          <a:xfrm>
            <a:off x="5791200" y="6324600"/>
            <a:ext cx="3352800" cy="3048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
        <p:nvSpPr>
          <p:cNvPr id="10" name="Content Placeholder 9"/>
          <p:cNvSpPr>
            <a:spLocks noGrp="1"/>
          </p:cNvSpPr>
          <p:nvPr>
            <p:ph sz="quarter" idx="2"/>
          </p:nvPr>
        </p:nvSpPr>
        <p:spPr>
          <a:xfrm>
            <a:off x="4953000" y="1295400"/>
            <a:ext cx="3749040" cy="4724400"/>
          </a:xfrm>
        </p:spPr>
        <p:style>
          <a:lnRef idx="1">
            <a:schemeClr val="accent5"/>
          </a:lnRef>
          <a:fillRef idx="2">
            <a:schemeClr val="accent5"/>
          </a:fillRef>
          <a:effectRef idx="1">
            <a:schemeClr val="accent5"/>
          </a:effectRef>
          <a:fontRef idx="minor">
            <a:schemeClr val="dk1"/>
          </a:fontRef>
        </p:style>
        <p:txBody>
          <a:bodyPr>
            <a:normAutofit fontScale="62500" lnSpcReduction="20000"/>
          </a:bodyPr>
          <a:lstStyle/>
          <a:p>
            <a:pPr>
              <a:buNone/>
            </a:pPr>
            <a:endParaRPr lang="en-US" b="1" dirty="0" smtClean="0"/>
          </a:p>
          <a:p>
            <a:r>
              <a:rPr lang="en-US" dirty="0" smtClean="0">
                <a:latin typeface="Arial" pitchFamily="34" charset="0"/>
                <a:cs typeface="Arial" pitchFamily="34" charset="0"/>
              </a:rPr>
              <a:t>In </a:t>
            </a:r>
            <a:r>
              <a:rPr lang="en-US" dirty="0" err="1" smtClean="0">
                <a:latin typeface="Arial" pitchFamily="34" charset="0"/>
                <a:cs typeface="Arial" pitchFamily="34" charset="0"/>
              </a:rPr>
              <a:t>iOS</a:t>
            </a:r>
            <a:r>
              <a:rPr lang="en-US" dirty="0" smtClean="0">
                <a:latin typeface="Arial" pitchFamily="34" charset="0"/>
                <a:cs typeface="Arial" pitchFamily="34" charset="0"/>
              </a:rPr>
              <a:t> 4 or higher, it's easy to kill the offending app by taking advantage of the built-in </a:t>
            </a:r>
            <a:r>
              <a:rPr lang="en-US" b="1" dirty="0" smtClean="0">
                <a:latin typeface="Arial" pitchFamily="34" charset="0"/>
                <a:cs typeface="Arial" pitchFamily="34" charset="0"/>
              </a:rPr>
              <a:t>Fast App Switcher</a:t>
            </a:r>
            <a:r>
              <a:rPr lang="en-US" dirty="0" smtClean="0">
                <a:latin typeface="Arial" pitchFamily="34" charset="0"/>
                <a:cs typeface="Arial" pitchFamily="34" charset="0"/>
              </a:rPr>
              <a:t>.</a:t>
            </a:r>
          </a:p>
          <a:p>
            <a:r>
              <a:rPr lang="en-US" dirty="0" smtClean="0">
                <a:latin typeface="Arial" pitchFamily="34" charset="0"/>
                <a:cs typeface="Arial" pitchFamily="34" charset="0"/>
              </a:rPr>
              <a:t>To access this, </a:t>
            </a:r>
            <a:r>
              <a:rPr lang="en-US" b="1" dirty="0" smtClean="0">
                <a:latin typeface="Arial" pitchFamily="34" charset="0"/>
                <a:cs typeface="Arial" pitchFamily="34" charset="0"/>
              </a:rPr>
              <a:t>double click the home button</a:t>
            </a:r>
            <a:r>
              <a:rPr lang="en-US" dirty="0" smtClean="0">
                <a:latin typeface="Arial" pitchFamily="34" charset="0"/>
                <a:cs typeface="Arial" pitchFamily="34" charset="0"/>
              </a:rPr>
              <a:t> to reveal the row of apps below the dock</a:t>
            </a:r>
          </a:p>
          <a:p>
            <a:r>
              <a:rPr lang="en-US" dirty="0" smtClean="0">
                <a:latin typeface="Arial" pitchFamily="34" charset="0"/>
                <a:cs typeface="Arial" pitchFamily="34" charset="0"/>
              </a:rPr>
              <a:t>Slide the apps from side to side to find the one you want to quit</a:t>
            </a:r>
          </a:p>
          <a:p>
            <a:r>
              <a:rPr lang="en-US" dirty="0" smtClean="0">
                <a:latin typeface="Arial" pitchFamily="34" charset="0"/>
                <a:cs typeface="Arial" pitchFamily="34" charset="0"/>
              </a:rPr>
              <a:t>When you find it, tap and hold the app until a red badge with a line through it appears. The apps will also wiggle like they do when you're rearranging them</a:t>
            </a:r>
          </a:p>
          <a:p>
            <a:r>
              <a:rPr lang="en-US" dirty="0" smtClean="0">
                <a:latin typeface="Arial" pitchFamily="34" charset="0"/>
                <a:cs typeface="Arial" pitchFamily="34" charset="0"/>
              </a:rPr>
              <a:t>When the red badge appears, tap it to kill the app and any background processes it might be running</a:t>
            </a:r>
          </a:p>
          <a:p>
            <a:r>
              <a:rPr lang="en-US" dirty="0" smtClean="0">
                <a:latin typeface="Arial" pitchFamily="34" charset="0"/>
                <a:cs typeface="Arial" pitchFamily="34" charset="0"/>
              </a:rPr>
              <a:t>When you're killed all the apps you want, click the home button again to return to using your </a:t>
            </a:r>
            <a:r>
              <a:rPr lang="en-US" dirty="0" err="1" smtClean="0">
                <a:latin typeface="Arial" pitchFamily="34" charset="0"/>
                <a:cs typeface="Arial" pitchFamily="34" charset="0"/>
              </a:rPr>
              <a:t>iPhone</a:t>
            </a:r>
            <a:r>
              <a:rPr lang="en-US" dirty="0" smtClean="0">
                <a:latin typeface="Arial" pitchFamily="34" charset="0"/>
                <a:cs typeface="Arial" pitchFamily="34" charset="0"/>
              </a:rPr>
              <a:t>.</a:t>
            </a:r>
          </a:p>
          <a:p>
            <a:endParaRPr lang="en-US" dirty="0"/>
          </a:p>
        </p:txBody>
      </p:sp>
      <p:pic>
        <p:nvPicPr>
          <p:cNvPr id="74754" name="Picture 2" descr="C:\Users\IVA\Pictures\MOBILE TESTING\ICONS\Ihpone add 007.PNG"/>
          <p:cNvPicPr>
            <a:picLocks noGrp="1" noChangeAspect="1" noChangeArrowheads="1"/>
          </p:cNvPicPr>
          <p:nvPr>
            <p:ph sz="quarter" idx="1"/>
          </p:nvPr>
        </p:nvPicPr>
        <p:blipFill>
          <a:blip r:embed="rId2" cstate="print"/>
          <a:srcRect/>
          <a:stretch>
            <a:fillRect/>
          </a:stretch>
        </p:blipFill>
        <p:spPr bwMode="auto">
          <a:xfrm>
            <a:off x="457200" y="1181100"/>
            <a:ext cx="1955800" cy="2933700"/>
          </a:xfrm>
          <a:prstGeom prst="rect">
            <a:avLst/>
          </a:prstGeom>
          <a:noFill/>
        </p:spPr>
      </p:pic>
      <p:pic>
        <p:nvPicPr>
          <p:cNvPr id="74755" name="Picture 3" descr="C:\Users\IVA\Pictures\MOBILE TESTING\ICONS\Ihpone add 008.PNG"/>
          <p:cNvPicPr>
            <a:picLocks noChangeAspect="1" noChangeArrowheads="1"/>
          </p:cNvPicPr>
          <p:nvPr/>
        </p:nvPicPr>
        <p:blipFill>
          <a:blip r:embed="rId3" cstate="print"/>
          <a:srcRect/>
          <a:stretch>
            <a:fillRect/>
          </a:stretch>
        </p:blipFill>
        <p:spPr bwMode="auto">
          <a:xfrm>
            <a:off x="2590800" y="3124200"/>
            <a:ext cx="2133600" cy="3200400"/>
          </a:xfrm>
          <a:prstGeom prst="rect">
            <a:avLst/>
          </a:prstGeom>
          <a:noFill/>
        </p:spPr>
      </p:pic>
      <p:sp>
        <p:nvSpPr>
          <p:cNvPr id="13" name="Oval 12"/>
          <p:cNvSpPr/>
          <p:nvPr/>
        </p:nvSpPr>
        <p:spPr>
          <a:xfrm>
            <a:off x="533400" y="129540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1</a:t>
            </a:r>
            <a:endParaRPr lang="en-US" sz="2400" b="1" dirty="0">
              <a:solidFill>
                <a:schemeClr val="bg1"/>
              </a:solidFill>
            </a:endParaRPr>
          </a:p>
        </p:txBody>
      </p:sp>
      <p:sp>
        <p:nvSpPr>
          <p:cNvPr id="14" name="Oval 13"/>
          <p:cNvSpPr/>
          <p:nvPr/>
        </p:nvSpPr>
        <p:spPr>
          <a:xfrm>
            <a:off x="2667000" y="3276600"/>
            <a:ext cx="914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2</a:t>
            </a:r>
            <a:endParaRPr lang="en-US" sz="2400" b="1"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715962"/>
          </a:xfrm>
        </p:spPr>
        <p:style>
          <a:lnRef idx="1">
            <a:schemeClr val="accent5"/>
          </a:lnRef>
          <a:fillRef idx="2">
            <a:schemeClr val="accent5"/>
          </a:fillRef>
          <a:effectRef idx="1">
            <a:schemeClr val="accent5"/>
          </a:effectRef>
          <a:fontRef idx="minor">
            <a:schemeClr val="dk1"/>
          </a:fontRef>
        </p:style>
        <p:txBody>
          <a:bodyPr>
            <a:normAutofit/>
          </a:bodyPr>
          <a:lstStyle/>
          <a:p>
            <a:r>
              <a:rPr lang="en-US" sz="2400" b="1" dirty="0" smtClean="0">
                <a:solidFill>
                  <a:srgbClr val="C00000"/>
                </a:solidFill>
                <a:latin typeface="Arial" pitchFamily="34" charset="0"/>
                <a:cs typeface="Arial" pitchFamily="34" charset="0"/>
              </a:rPr>
              <a:t>8A.  How to see and kill the last process on </a:t>
            </a:r>
            <a:r>
              <a:rPr lang="en-US" sz="2400" b="1" dirty="0" err="1" smtClean="0">
                <a:solidFill>
                  <a:srgbClr val="C00000"/>
                </a:solidFill>
                <a:latin typeface="Arial" pitchFamily="34" charset="0"/>
                <a:cs typeface="Arial" pitchFamily="34" charset="0"/>
              </a:rPr>
              <a:t>iPhone</a:t>
            </a:r>
            <a:r>
              <a:rPr lang="en-US" sz="2400" b="1" dirty="0" smtClean="0">
                <a:solidFill>
                  <a:srgbClr val="C00000"/>
                </a:solidFill>
                <a:latin typeface="Arial" pitchFamily="34" charset="0"/>
                <a:cs typeface="Arial" pitchFamily="34" charset="0"/>
              </a:rPr>
              <a:t>?      2 </a:t>
            </a:r>
            <a:endParaRPr lang="en-US" sz="2400" dirty="0"/>
          </a:p>
        </p:txBody>
      </p:sp>
      <p:sp>
        <p:nvSpPr>
          <p:cNvPr id="3" name="Footer Placeholder 2"/>
          <p:cNvSpPr>
            <a:spLocks noGrp="1"/>
          </p:cNvSpPr>
          <p:nvPr>
            <p:ph type="ftr" sz="quarter" idx="11"/>
          </p:nvPr>
        </p:nvSpPr>
        <p:spPr>
          <a:xfrm>
            <a:off x="6019800" y="6172200"/>
            <a:ext cx="31242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
        <p:nvSpPr>
          <p:cNvPr id="7" name="Content Placeholder 7"/>
          <p:cNvSpPr>
            <a:spLocks noGrp="1"/>
          </p:cNvSpPr>
          <p:nvPr>
            <p:ph sz="quarter" idx="1"/>
          </p:nvPr>
        </p:nvSpPr>
        <p:spPr>
          <a:xfrm>
            <a:off x="304800" y="1600200"/>
            <a:ext cx="4114800" cy="44196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endParaRPr lang="en-US" sz="1800" b="1" dirty="0" smtClean="0">
              <a:latin typeface="Arial" pitchFamily="34" charset="0"/>
              <a:cs typeface="Arial" pitchFamily="34" charset="0"/>
            </a:endParaRPr>
          </a:p>
          <a:p>
            <a:r>
              <a:rPr lang="en-US" sz="1800" b="1" dirty="0" smtClean="0">
                <a:latin typeface="Arial" pitchFamily="34" charset="0"/>
                <a:cs typeface="Arial" pitchFamily="34" charset="0"/>
              </a:rPr>
              <a:t>Force Quit the unresponsive App</a:t>
            </a:r>
          </a:p>
          <a:p>
            <a:r>
              <a:rPr lang="en-US" sz="1800" dirty="0" smtClean="0">
                <a:latin typeface="Arial" pitchFamily="34" charset="0"/>
                <a:cs typeface="Arial" pitchFamily="34" charset="0"/>
              </a:rPr>
              <a:t>Press and hold the </a:t>
            </a:r>
            <a:r>
              <a:rPr lang="en-US" sz="1800" b="1" dirty="0" smtClean="0">
                <a:latin typeface="Arial" pitchFamily="34" charset="0"/>
                <a:cs typeface="Arial" pitchFamily="34" charset="0"/>
              </a:rPr>
              <a:t>Sleep/Wake</a:t>
            </a:r>
            <a:r>
              <a:rPr lang="en-US" sz="1800" dirty="0" smtClean="0">
                <a:latin typeface="Arial" pitchFamily="34" charset="0"/>
                <a:cs typeface="Arial" pitchFamily="34" charset="0"/>
              </a:rPr>
              <a:t> button until you see the red slider.</a:t>
            </a:r>
          </a:p>
          <a:p>
            <a:r>
              <a:rPr lang="en-US" sz="1800" dirty="0" smtClean="0">
                <a:latin typeface="Arial" pitchFamily="34" charset="0"/>
                <a:cs typeface="Arial" pitchFamily="34" charset="0"/>
              </a:rPr>
              <a:t>Normally, this is what you would do to power down your </a:t>
            </a:r>
            <a:r>
              <a:rPr lang="en-US" sz="1800" dirty="0" err="1" smtClean="0">
                <a:latin typeface="Arial" pitchFamily="34" charset="0"/>
                <a:cs typeface="Arial" pitchFamily="34" charset="0"/>
              </a:rPr>
              <a:t>iPhone</a:t>
            </a:r>
            <a:r>
              <a:rPr lang="en-US" sz="1800" dirty="0" smtClean="0">
                <a:latin typeface="Arial" pitchFamily="34" charset="0"/>
                <a:cs typeface="Arial" pitchFamily="34" charset="0"/>
              </a:rPr>
              <a:t> or iPod touch. </a:t>
            </a:r>
          </a:p>
          <a:p>
            <a:r>
              <a:rPr lang="en-US" sz="1800" dirty="0" smtClean="0">
                <a:latin typeface="Arial" pitchFamily="34" charset="0"/>
                <a:cs typeface="Arial" pitchFamily="34" charset="0"/>
              </a:rPr>
              <a:t>In this case however, when the slider appears, release the sleep/wake button and then press and hold the </a:t>
            </a:r>
            <a:r>
              <a:rPr lang="en-US" sz="1800" b="1" dirty="0" smtClean="0">
                <a:latin typeface="Arial" pitchFamily="34" charset="0"/>
                <a:cs typeface="Arial" pitchFamily="34" charset="0"/>
              </a:rPr>
              <a:t>Home button</a:t>
            </a:r>
            <a:r>
              <a:rPr lang="en-US" sz="1800" dirty="0" smtClean="0">
                <a:latin typeface="Arial" pitchFamily="34" charset="0"/>
                <a:cs typeface="Arial" pitchFamily="34" charset="0"/>
              </a:rPr>
              <a:t>. </a:t>
            </a:r>
          </a:p>
          <a:p>
            <a:r>
              <a:rPr lang="en-US" sz="1800" dirty="0" smtClean="0">
                <a:latin typeface="Arial" pitchFamily="34" charset="0"/>
                <a:cs typeface="Arial" pitchFamily="34" charset="0"/>
              </a:rPr>
              <a:t>If it works correctly, your </a:t>
            </a:r>
            <a:r>
              <a:rPr lang="en-US" sz="1800" dirty="0" err="1" smtClean="0">
                <a:latin typeface="Arial" pitchFamily="34" charset="0"/>
                <a:cs typeface="Arial" pitchFamily="34" charset="0"/>
              </a:rPr>
              <a:t>iPhone</a:t>
            </a:r>
            <a:r>
              <a:rPr lang="en-US" sz="1800" dirty="0" smtClean="0">
                <a:latin typeface="Arial" pitchFamily="34" charset="0"/>
                <a:cs typeface="Arial" pitchFamily="34" charset="0"/>
              </a:rPr>
              <a:t> will forcefully quit the unresponsive app and return you to your home screen. </a:t>
            </a:r>
            <a:endParaRPr lang="en-US" sz="1800" dirty="0">
              <a:latin typeface="Arial" pitchFamily="34" charset="0"/>
              <a:cs typeface="Arial" pitchFamily="34" charset="0"/>
            </a:endParaRPr>
          </a:p>
        </p:txBody>
      </p:sp>
      <p:pic>
        <p:nvPicPr>
          <p:cNvPr id="75780" name="Picture 4" descr="C:\Users\IVA\Pictures\MOBILE TESTING\ICONS\iphone-ipod[1].jpg"/>
          <p:cNvPicPr>
            <a:picLocks noGrp="1" noChangeAspect="1" noChangeArrowheads="1"/>
          </p:cNvPicPr>
          <p:nvPr>
            <p:ph sz="quarter" idx="2"/>
          </p:nvPr>
        </p:nvPicPr>
        <p:blipFill>
          <a:blip r:embed="rId2" cstate="print"/>
          <a:srcRect/>
          <a:stretch>
            <a:fillRect/>
          </a:stretch>
        </p:blipFill>
        <p:spPr bwMode="auto">
          <a:xfrm>
            <a:off x="4648200" y="1447800"/>
            <a:ext cx="4190999" cy="4648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7924800" cy="41910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2000" dirty="0" smtClean="0">
              <a:latin typeface="Arial" pitchFamily="34" charset="0"/>
              <a:cs typeface="Arial" pitchFamily="34" charset="0"/>
            </a:endParaRPr>
          </a:p>
          <a:p>
            <a:pPr>
              <a:buFont typeface="Wingdings" pitchFamily="2" charset="2"/>
              <a:buChar char="§"/>
            </a:pPr>
            <a:r>
              <a:rPr lang="en-US" sz="2000" dirty="0" smtClean="0">
                <a:latin typeface="Arial" pitchFamily="34" charset="0"/>
                <a:cs typeface="Arial" pitchFamily="34" charset="0"/>
              </a:rPr>
              <a:t>1.</a:t>
            </a:r>
            <a:r>
              <a:rPr lang="en-US" sz="2000" dirty="0" smtClean="0">
                <a:solidFill>
                  <a:schemeClr val="tx1"/>
                </a:solidFill>
                <a:latin typeface="Arial" pitchFamily="34" charset="0"/>
                <a:cs typeface="Arial" pitchFamily="34" charset="0"/>
              </a:rPr>
              <a:t> What is the difference between Linux and UNIX?</a:t>
            </a:r>
          </a:p>
          <a:p>
            <a:pPr>
              <a:buFont typeface="Wingdings" pitchFamily="2" charset="2"/>
              <a:buChar char="§"/>
            </a:pPr>
            <a:r>
              <a:rPr lang="en-US" sz="2000" dirty="0" smtClean="0">
                <a:solidFill>
                  <a:schemeClr val="tx1"/>
                </a:solidFill>
                <a:latin typeface="Arial" pitchFamily="34" charset="0"/>
                <a:cs typeface="Arial" pitchFamily="34" charset="0"/>
              </a:rPr>
              <a:t>2.</a:t>
            </a:r>
            <a:r>
              <a:rPr lang="en-US" sz="2000" dirty="0" smtClean="0">
                <a:latin typeface="Arial" pitchFamily="34" charset="0"/>
                <a:cs typeface="Arial" pitchFamily="34" charset="0"/>
              </a:rPr>
              <a:t> Smartphone vs. Feature phone</a:t>
            </a:r>
          </a:p>
          <a:p>
            <a:pPr>
              <a:buFont typeface="Wingdings" pitchFamily="2" charset="2"/>
              <a:buChar char="§"/>
            </a:pPr>
            <a:r>
              <a:rPr lang="en-US" sz="2000" dirty="0" smtClean="0">
                <a:latin typeface="Arial" pitchFamily="34" charset="0"/>
                <a:cs typeface="Arial" pitchFamily="34" charset="0"/>
              </a:rPr>
              <a:t>3. What is the about Smartphone that change everything?</a:t>
            </a:r>
          </a:p>
          <a:p>
            <a:pPr>
              <a:buFont typeface="Wingdings" pitchFamily="2" charset="2"/>
              <a:buChar char="§"/>
            </a:pPr>
            <a:r>
              <a:rPr lang="en-US" sz="2000" dirty="0" smtClean="0">
                <a:latin typeface="Arial" pitchFamily="34" charset="0"/>
                <a:cs typeface="Arial" pitchFamily="34" charset="0"/>
              </a:rPr>
              <a:t>4. What is a Mobile application? </a:t>
            </a:r>
          </a:p>
          <a:p>
            <a:pPr>
              <a:buFont typeface="Wingdings" pitchFamily="2" charset="2"/>
              <a:buChar char="§"/>
            </a:pPr>
            <a:r>
              <a:rPr lang="en-US" sz="2000" dirty="0" smtClean="0">
                <a:latin typeface="Arial" pitchFamily="34" charset="0"/>
                <a:cs typeface="Arial" pitchFamily="34" charset="0"/>
              </a:rPr>
              <a:t>5.What is Native Mobile Application? </a:t>
            </a:r>
          </a:p>
          <a:p>
            <a:pPr lvl="0">
              <a:buFont typeface="Wingdings" pitchFamily="2" charset="2"/>
              <a:buChar char="§"/>
            </a:pPr>
            <a:r>
              <a:rPr lang="en-US" sz="2000" dirty="0" smtClean="0">
                <a:solidFill>
                  <a:schemeClr val="tx1"/>
                </a:solidFill>
                <a:latin typeface="Arial" pitchFamily="34" charset="0"/>
                <a:cs typeface="Arial" pitchFamily="34" charset="0"/>
              </a:rPr>
              <a:t>6. What is the Mobile Web Application?</a:t>
            </a:r>
          </a:p>
          <a:p>
            <a:pPr>
              <a:buFont typeface="Wingdings" pitchFamily="2" charset="2"/>
              <a:buChar char="§"/>
            </a:pPr>
            <a:r>
              <a:rPr lang="en-US" sz="2000" dirty="0" smtClean="0">
                <a:latin typeface="Arial" pitchFamily="34" charset="0"/>
                <a:cs typeface="Arial" pitchFamily="34" charset="0"/>
              </a:rPr>
              <a:t>7. What came first for mobile phone – the Native or Web app?</a:t>
            </a:r>
          </a:p>
          <a:p>
            <a:pPr lvl="0">
              <a:buFont typeface="Wingdings" pitchFamily="2" charset="2"/>
              <a:buChar char="§"/>
            </a:pPr>
            <a:r>
              <a:rPr lang="en-US" sz="2000" dirty="0" smtClean="0">
                <a:solidFill>
                  <a:schemeClr val="tx1"/>
                </a:solidFill>
                <a:latin typeface="Arial" pitchFamily="34" charset="0"/>
                <a:cs typeface="Arial" pitchFamily="34" charset="0"/>
              </a:rPr>
              <a:t> 8. </a:t>
            </a:r>
            <a:r>
              <a:rPr lang="en-US" sz="2000" dirty="0" smtClean="0">
                <a:latin typeface="Arial" pitchFamily="34" charset="0"/>
                <a:cs typeface="Arial" pitchFamily="34" charset="0"/>
              </a:rPr>
              <a:t>What is the difference between a Web and a Native app?</a:t>
            </a:r>
          </a:p>
          <a:p>
            <a:pPr lvl="0">
              <a:buFont typeface="Wingdings" pitchFamily="2" charset="2"/>
              <a:buChar char="§"/>
            </a:pPr>
            <a:r>
              <a:rPr lang="en-US" sz="2000" dirty="0" smtClean="0">
                <a:latin typeface="Arial" pitchFamily="34" charset="0"/>
                <a:cs typeface="Arial" pitchFamily="34" charset="0"/>
              </a:rPr>
              <a:t>9. What is application structure?</a:t>
            </a:r>
          </a:p>
          <a:p>
            <a:pPr lvl="0">
              <a:buNone/>
            </a:pPr>
            <a:endParaRPr lang="en-US" sz="1800" dirty="0" smtClean="0">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a:xfrm>
            <a:off x="5791200" y="6407944"/>
            <a:ext cx="39624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6</a:t>
            </a:fld>
            <a:endParaRPr lang="en-US" dirty="0">
              <a:solidFill>
                <a:schemeClr val="accent1">
                  <a:lumMod val="75000"/>
                </a:schemeClr>
              </a:solidFill>
            </a:endParaRPr>
          </a:p>
        </p:txBody>
      </p:sp>
      <p:sp>
        <p:nvSpPr>
          <p:cNvPr id="5" name="Title 4"/>
          <p:cNvSpPr>
            <a:spLocks noGrp="1"/>
          </p:cNvSpPr>
          <p:nvPr>
            <p:ph type="title"/>
          </p:nvPr>
        </p:nvSpPr>
        <p:spPr>
          <a:xfrm>
            <a:off x="381000" y="304800"/>
            <a:ext cx="8229600" cy="639762"/>
          </a:xfrm>
        </p:spPr>
        <p:style>
          <a:lnRef idx="3">
            <a:schemeClr val="lt1"/>
          </a:lnRef>
          <a:fillRef idx="1">
            <a:schemeClr val="accent2"/>
          </a:fillRef>
          <a:effectRef idx="1">
            <a:schemeClr val="accent2"/>
          </a:effectRef>
          <a:fontRef idx="minor">
            <a:schemeClr val="lt1"/>
          </a:fontRef>
        </p:style>
        <p:txBody>
          <a:bodyPr>
            <a:noAutofit/>
          </a:bodyPr>
          <a:lstStyle/>
          <a:p>
            <a:r>
              <a:rPr lang="en-US" sz="3600" dirty="0" smtClean="0">
                <a:solidFill>
                  <a:schemeClr val="bg1"/>
                </a:solidFill>
                <a:latin typeface="Arial" pitchFamily="34" charset="0"/>
                <a:cs typeface="Arial" pitchFamily="34" charset="0"/>
              </a:rPr>
              <a:t>List of  Interview Questions: Section 2</a:t>
            </a:r>
            <a:endParaRPr lang="en-US" sz="3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715962"/>
          </a:xfrm>
        </p:spPr>
        <p:style>
          <a:lnRef idx="1">
            <a:schemeClr val="accent5"/>
          </a:lnRef>
          <a:fillRef idx="2">
            <a:schemeClr val="accent5"/>
          </a:fillRef>
          <a:effectRef idx="1">
            <a:schemeClr val="accent5"/>
          </a:effectRef>
          <a:fontRef idx="minor">
            <a:schemeClr val="dk1"/>
          </a:fontRef>
        </p:style>
        <p:txBody>
          <a:bodyPr>
            <a:normAutofit/>
          </a:bodyPr>
          <a:lstStyle/>
          <a:p>
            <a:r>
              <a:rPr lang="en-US" sz="2400" b="1" dirty="0" smtClean="0">
                <a:solidFill>
                  <a:srgbClr val="C00000"/>
                </a:solidFill>
                <a:latin typeface="Arial" pitchFamily="34" charset="0"/>
                <a:cs typeface="Arial" pitchFamily="34" charset="0"/>
              </a:rPr>
              <a:t>8B.  How to see and kill the last process on Android?   1 </a:t>
            </a:r>
            <a:endParaRPr lang="en-US" sz="2400" dirty="0"/>
          </a:p>
        </p:txBody>
      </p:sp>
      <p:sp>
        <p:nvSpPr>
          <p:cNvPr id="3" name="Footer Placeholder 2"/>
          <p:cNvSpPr>
            <a:spLocks noGrp="1"/>
          </p:cNvSpPr>
          <p:nvPr>
            <p:ph type="ftr" sz="quarter" idx="11"/>
          </p:nvPr>
        </p:nvSpPr>
        <p:spPr>
          <a:xfrm>
            <a:off x="5791200" y="6172200"/>
            <a:ext cx="33528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
        <p:nvSpPr>
          <p:cNvPr id="5" name="Content Placeholder 4"/>
          <p:cNvSpPr>
            <a:spLocks noGrp="1"/>
          </p:cNvSpPr>
          <p:nvPr>
            <p:ph sz="quarter" idx="1"/>
          </p:nvPr>
        </p:nvSpPr>
        <p:spPr>
          <a:xfrm>
            <a:off x="304800" y="2819400"/>
            <a:ext cx="3749040" cy="1905000"/>
          </a:xfrm>
        </p:spPr>
        <p:style>
          <a:lnRef idx="1">
            <a:schemeClr val="accent5"/>
          </a:lnRef>
          <a:fillRef idx="2">
            <a:schemeClr val="accent5"/>
          </a:fillRef>
          <a:effectRef idx="1">
            <a:schemeClr val="accent5"/>
          </a:effectRef>
          <a:fontRef idx="minor">
            <a:schemeClr val="dk1"/>
          </a:fontRef>
        </p:style>
        <p:txBody>
          <a:bodyPr/>
          <a:lstStyle/>
          <a:p>
            <a:r>
              <a:rPr lang="en-US" sz="1800" dirty="0" smtClean="0">
                <a:latin typeface="Arial" pitchFamily="34" charset="0"/>
                <a:cs typeface="Arial" pitchFamily="34" charset="0"/>
              </a:rPr>
              <a:t>Tap and Hold Home Button – Task Manager window appears (1)</a:t>
            </a:r>
          </a:p>
          <a:p>
            <a:r>
              <a:rPr lang="en-US" sz="1800" dirty="0" smtClean="0">
                <a:latin typeface="Arial" pitchFamily="34" charset="0"/>
                <a:cs typeface="Arial" pitchFamily="34" charset="0"/>
              </a:rPr>
              <a:t>Tap Active Application – View Active Applications –Exit/End it individually or Exit/End all</a:t>
            </a:r>
          </a:p>
          <a:p>
            <a:endParaRPr lang="en-US" dirty="0"/>
          </a:p>
        </p:txBody>
      </p:sp>
      <p:sp>
        <p:nvSpPr>
          <p:cNvPr id="7" name="Rectangle 6"/>
          <p:cNvSpPr/>
          <p:nvPr/>
        </p:nvSpPr>
        <p:spPr>
          <a:xfrm>
            <a:off x="381000" y="5410200"/>
            <a:ext cx="5257800" cy="27699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en-US" sz="1200" dirty="0" smtClean="0">
                <a:solidFill>
                  <a:schemeClr val="tx1"/>
                </a:solidFill>
                <a:latin typeface="Arial" pitchFamily="34" charset="0"/>
                <a:cs typeface="Arial" pitchFamily="34" charset="0"/>
              </a:rPr>
              <a:t>http://smallbusiness.chron.com/kill-frozen-processes-android-32776.html</a:t>
            </a:r>
            <a:endParaRPr lang="en-US" sz="1200" dirty="0">
              <a:solidFill>
                <a:schemeClr val="tx1"/>
              </a:solidFill>
              <a:latin typeface="Arial" pitchFamily="34" charset="0"/>
              <a:cs typeface="Arial" pitchFamily="34" charset="0"/>
            </a:endParaRPr>
          </a:p>
        </p:txBody>
      </p:sp>
      <p:pic>
        <p:nvPicPr>
          <p:cNvPr id="77826" name="Picture 2" descr="C:\Users\IVA\Pictures\MOBILE TESTING\ICONS\task-switcher-e1305220647629[1].jpg"/>
          <p:cNvPicPr>
            <a:picLocks noGrp="1" noChangeAspect="1" noChangeArrowheads="1"/>
          </p:cNvPicPr>
          <p:nvPr>
            <p:ph sz="quarter" idx="2"/>
          </p:nvPr>
        </p:nvPicPr>
        <p:blipFill>
          <a:blip r:embed="rId2" cstate="print"/>
          <a:srcRect/>
          <a:stretch>
            <a:fillRect/>
          </a:stretch>
        </p:blipFill>
        <p:spPr bwMode="auto">
          <a:xfrm>
            <a:off x="4191000" y="1143000"/>
            <a:ext cx="2209800" cy="3533437"/>
          </a:xfrm>
          <a:prstGeom prst="rect">
            <a:avLst/>
          </a:prstGeom>
          <a:noFill/>
        </p:spPr>
      </p:pic>
      <p:pic>
        <p:nvPicPr>
          <p:cNvPr id="77827" name="Picture 3" descr="C:\Users\IVA\Pictures\MOBILE TESTING\ICONS\taskmanager_home[0][1].gif"/>
          <p:cNvPicPr>
            <a:picLocks noChangeAspect="1" noChangeArrowheads="1"/>
          </p:cNvPicPr>
          <p:nvPr/>
        </p:nvPicPr>
        <p:blipFill>
          <a:blip r:embed="rId3" cstate="print"/>
          <a:srcRect/>
          <a:stretch>
            <a:fillRect/>
          </a:stretch>
        </p:blipFill>
        <p:spPr bwMode="auto">
          <a:xfrm>
            <a:off x="6629400" y="2514600"/>
            <a:ext cx="2209800" cy="3547956"/>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458200" cy="715962"/>
          </a:xfrm>
        </p:spPr>
        <p:style>
          <a:lnRef idx="1">
            <a:schemeClr val="accent5"/>
          </a:lnRef>
          <a:fillRef idx="2">
            <a:schemeClr val="accent5"/>
          </a:fillRef>
          <a:effectRef idx="1">
            <a:schemeClr val="accent5"/>
          </a:effectRef>
          <a:fontRef idx="minor">
            <a:schemeClr val="dk1"/>
          </a:fontRef>
        </p:style>
        <p:txBody>
          <a:bodyPr>
            <a:noAutofit/>
          </a:bodyPr>
          <a:lstStyle/>
          <a:p>
            <a:r>
              <a:rPr lang="en-US" sz="2400" b="1" dirty="0" smtClean="0">
                <a:solidFill>
                  <a:srgbClr val="C00000"/>
                </a:solidFill>
                <a:latin typeface="Arial" pitchFamily="34" charset="0"/>
                <a:cs typeface="Arial" pitchFamily="34" charset="0"/>
              </a:rPr>
              <a:t>8B.  How to see and kill the last process on Android?    2 </a:t>
            </a:r>
            <a:endParaRPr lang="en-US" sz="2400" dirty="0"/>
          </a:p>
        </p:txBody>
      </p:sp>
      <p:sp>
        <p:nvSpPr>
          <p:cNvPr id="3" name="Footer Placeholder 2"/>
          <p:cNvSpPr>
            <a:spLocks noGrp="1"/>
          </p:cNvSpPr>
          <p:nvPr>
            <p:ph type="ftr" sz="quarter" idx="11"/>
          </p:nvPr>
        </p:nvSpPr>
        <p:spPr>
          <a:xfrm>
            <a:off x="5867400" y="6172200"/>
            <a:ext cx="32766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
        <p:nvSpPr>
          <p:cNvPr id="6" name="Content Placeholder 5"/>
          <p:cNvSpPr>
            <a:spLocks noGrp="1"/>
          </p:cNvSpPr>
          <p:nvPr>
            <p:ph sz="quarter" idx="2"/>
          </p:nvPr>
        </p:nvSpPr>
        <p:spPr>
          <a:xfrm>
            <a:off x="4933950" y="1295400"/>
            <a:ext cx="3749040" cy="4648200"/>
          </a:xfrm>
        </p:spPr>
        <p:style>
          <a:lnRef idx="1">
            <a:schemeClr val="accent5"/>
          </a:lnRef>
          <a:fillRef idx="2">
            <a:schemeClr val="accent5"/>
          </a:fillRef>
          <a:effectRef idx="1">
            <a:schemeClr val="accent5"/>
          </a:effectRef>
          <a:fontRef idx="minor">
            <a:schemeClr val="dk1"/>
          </a:fontRef>
        </p:style>
        <p:txBody>
          <a:bodyPr>
            <a:normAutofit lnSpcReduction="10000"/>
          </a:bodyPr>
          <a:lstStyle/>
          <a:p>
            <a:r>
              <a:rPr lang="en-US" sz="1700" b="1" dirty="0" smtClean="0">
                <a:latin typeface="Arial" pitchFamily="34" charset="0"/>
                <a:cs typeface="Arial" pitchFamily="34" charset="0"/>
              </a:rPr>
              <a:t>Kill Android Apps with Built-In Tools</a:t>
            </a:r>
          </a:p>
          <a:p>
            <a:r>
              <a:rPr lang="en-US" sz="1700" dirty="0" smtClean="0">
                <a:latin typeface="Arial" pitchFamily="34" charset="0"/>
                <a:cs typeface="Arial" pitchFamily="34" charset="0"/>
              </a:rPr>
              <a:t>Start by opening up the </a:t>
            </a:r>
            <a:r>
              <a:rPr lang="en-US" sz="1700" b="1" dirty="0" smtClean="0">
                <a:latin typeface="Arial" pitchFamily="34" charset="0"/>
                <a:cs typeface="Arial" pitchFamily="34" charset="0"/>
              </a:rPr>
              <a:t>Settings</a:t>
            </a:r>
            <a:r>
              <a:rPr lang="en-US" sz="1700" dirty="0" smtClean="0">
                <a:latin typeface="Arial" pitchFamily="34" charset="0"/>
                <a:cs typeface="Arial" pitchFamily="34" charset="0"/>
              </a:rPr>
              <a:t> panel on your phone, and then head into </a:t>
            </a:r>
            <a:r>
              <a:rPr lang="en-US" sz="1700" b="1" dirty="0" smtClean="0">
                <a:latin typeface="Arial" pitchFamily="34" charset="0"/>
                <a:cs typeface="Arial" pitchFamily="34" charset="0"/>
              </a:rPr>
              <a:t>Applications –&gt; Manage applications</a:t>
            </a:r>
          </a:p>
          <a:p>
            <a:r>
              <a:rPr lang="en-US" sz="1700" dirty="0" smtClean="0">
                <a:latin typeface="Arial" pitchFamily="34" charset="0"/>
                <a:cs typeface="Arial" pitchFamily="34" charset="0"/>
              </a:rPr>
              <a:t>Now switch over to the </a:t>
            </a:r>
            <a:r>
              <a:rPr lang="en-US" sz="1700" b="1" dirty="0" smtClean="0">
                <a:latin typeface="Arial" pitchFamily="34" charset="0"/>
                <a:cs typeface="Arial" pitchFamily="34" charset="0"/>
              </a:rPr>
              <a:t>Running </a:t>
            </a:r>
            <a:r>
              <a:rPr lang="en-US" sz="1700" dirty="0" smtClean="0">
                <a:latin typeface="Arial" pitchFamily="34" charset="0"/>
                <a:cs typeface="Arial" pitchFamily="34" charset="0"/>
              </a:rPr>
              <a:t>tab, where you’ll see all the applications that are currently running on the system. You could find the application in one of the other tabs as well, but it’s often easier to filter through the Running list.</a:t>
            </a:r>
          </a:p>
          <a:p>
            <a:r>
              <a:rPr lang="en-US" sz="1700" dirty="0" smtClean="0">
                <a:latin typeface="Arial" pitchFamily="34" charset="0"/>
                <a:cs typeface="Arial" pitchFamily="34" charset="0"/>
              </a:rPr>
              <a:t>Once you’re on the application that’s causing the problems, you can simply click the </a:t>
            </a:r>
            <a:r>
              <a:rPr lang="en-US" sz="1700" b="1" dirty="0" smtClean="0">
                <a:latin typeface="Arial" pitchFamily="34" charset="0"/>
                <a:cs typeface="Arial" pitchFamily="34" charset="0"/>
              </a:rPr>
              <a:t>Force stop </a:t>
            </a:r>
            <a:r>
              <a:rPr lang="en-US" sz="1700" dirty="0" smtClean="0">
                <a:latin typeface="Arial" pitchFamily="34" charset="0"/>
                <a:cs typeface="Arial" pitchFamily="34" charset="0"/>
              </a:rPr>
              <a:t>button to kill the process.</a:t>
            </a:r>
          </a:p>
          <a:p>
            <a:endParaRPr lang="en-US" dirty="0"/>
          </a:p>
        </p:txBody>
      </p:sp>
      <p:pic>
        <p:nvPicPr>
          <p:cNvPr id="76802" name="Picture 2" descr="C:\Users\IVA\Pictures\MOBILE TESTING\ICONS\image89[1].png"/>
          <p:cNvPicPr>
            <a:picLocks noGrp="1" noChangeAspect="1" noChangeArrowheads="1"/>
          </p:cNvPicPr>
          <p:nvPr>
            <p:ph sz="quarter" idx="1"/>
          </p:nvPr>
        </p:nvPicPr>
        <p:blipFill>
          <a:blip r:embed="rId2" cstate="print"/>
          <a:srcRect/>
          <a:stretch>
            <a:fillRect/>
          </a:stretch>
        </p:blipFill>
        <p:spPr bwMode="auto">
          <a:xfrm>
            <a:off x="228601" y="990600"/>
            <a:ext cx="3048000" cy="2694845"/>
          </a:xfrm>
          <a:prstGeom prst="rect">
            <a:avLst/>
          </a:prstGeom>
          <a:noFill/>
        </p:spPr>
      </p:pic>
      <p:pic>
        <p:nvPicPr>
          <p:cNvPr id="76803" name="Picture 3" descr="C:\Users\IVA\Pictures\MOBILE TESTING\ICONS\image90[1].png"/>
          <p:cNvPicPr>
            <a:picLocks noChangeAspect="1" noChangeArrowheads="1"/>
          </p:cNvPicPr>
          <p:nvPr/>
        </p:nvPicPr>
        <p:blipFill>
          <a:blip r:embed="rId3" cstate="print"/>
          <a:srcRect/>
          <a:stretch>
            <a:fillRect/>
          </a:stretch>
        </p:blipFill>
        <p:spPr bwMode="auto">
          <a:xfrm>
            <a:off x="1447800" y="3581400"/>
            <a:ext cx="3202943" cy="2819400"/>
          </a:xfrm>
          <a:prstGeom prst="rect">
            <a:avLst/>
          </a:prstGeom>
          <a:noFill/>
        </p:spPr>
      </p:pic>
      <p:sp>
        <p:nvSpPr>
          <p:cNvPr id="9" name="Oval 8"/>
          <p:cNvSpPr/>
          <p:nvPr/>
        </p:nvSpPr>
        <p:spPr>
          <a:xfrm>
            <a:off x="3429000" y="1219200"/>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endParaRPr lang="en-US" sz="2400" b="1" dirty="0"/>
          </a:p>
        </p:txBody>
      </p:sp>
      <p:sp>
        <p:nvSpPr>
          <p:cNvPr id="10" name="Oval 9"/>
          <p:cNvSpPr/>
          <p:nvPr/>
        </p:nvSpPr>
        <p:spPr>
          <a:xfrm>
            <a:off x="381000" y="4267200"/>
            <a:ext cx="9144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a:t>
            </a:r>
            <a:endParaRPr lang="en-US" sz="2400" b="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380072" y="6407944"/>
            <a:ext cx="4154328" cy="365125"/>
          </a:xfrm>
        </p:spPr>
        <p:txBody>
          <a:bodyPr/>
          <a:lstStyle/>
          <a:p>
            <a:r>
              <a:rPr lang="en-US" dirty="0" smtClean="0">
                <a:solidFill>
                  <a:schemeClr val="bg2">
                    <a:lumMod val="25000"/>
                  </a:schemeClr>
                </a:solidFill>
              </a:rPr>
              <a:t>Copyright </a:t>
            </a:r>
            <a:r>
              <a:rPr lang="en-US" dirty="0" err="1" smtClean="0">
                <a:solidFill>
                  <a:schemeClr val="bg2">
                    <a:lumMod val="25000"/>
                  </a:schemeClr>
                </a:solidFill>
              </a:rPr>
              <a:t>Portnov</a:t>
            </a:r>
            <a:r>
              <a:rPr lang="en-US" dirty="0" smtClean="0">
                <a:solidFill>
                  <a:schemeClr val="bg2">
                    <a:lumMod val="25000"/>
                  </a:schemeClr>
                </a:solidFill>
              </a:rPr>
              <a:t> Computer School 2012</a:t>
            </a:r>
            <a:endParaRPr lang="en-US" dirty="0">
              <a:solidFill>
                <a:schemeClr val="bg2">
                  <a:lumMod val="2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bg2">
                    <a:lumMod val="25000"/>
                  </a:schemeClr>
                </a:solidFill>
              </a:rPr>
              <a:pPr/>
              <a:t>62</a:t>
            </a:fld>
            <a:endParaRPr lang="en-US" dirty="0">
              <a:solidFill>
                <a:schemeClr val="bg2">
                  <a:lumMod val="25000"/>
                </a:schemeClr>
              </a:solidFill>
            </a:endParaRPr>
          </a:p>
        </p:txBody>
      </p:sp>
      <p:sp>
        <p:nvSpPr>
          <p:cNvPr id="5" name="Title 4"/>
          <p:cNvSpPr>
            <a:spLocks noGrp="1"/>
          </p:cNvSpPr>
          <p:nvPr>
            <p:ph type="title"/>
          </p:nvPr>
        </p:nvSpPr>
        <p:spPr>
          <a:xfrm>
            <a:off x="457200" y="274638"/>
            <a:ext cx="8229600" cy="715962"/>
          </a:xfrm>
        </p:spPr>
        <p:style>
          <a:lnRef idx="3">
            <a:schemeClr val="lt1"/>
          </a:lnRef>
          <a:fillRef idx="1">
            <a:schemeClr val="accent2"/>
          </a:fillRef>
          <a:effectRef idx="1">
            <a:schemeClr val="accent2"/>
          </a:effectRef>
          <a:fontRef idx="minor">
            <a:schemeClr val="lt1"/>
          </a:fontRef>
        </p:style>
        <p:txBody>
          <a:bodyPr>
            <a:normAutofit/>
          </a:bodyPr>
          <a:lstStyle/>
          <a:p>
            <a:r>
              <a:rPr lang="en-US" sz="3600" dirty="0" smtClean="0">
                <a:latin typeface="Arial" pitchFamily="34" charset="0"/>
                <a:cs typeface="Arial" pitchFamily="34" charset="0"/>
              </a:rPr>
              <a:t>List of Interview Questions: Section 3</a:t>
            </a:r>
            <a:endParaRPr lang="en-US" sz="3600" dirty="0">
              <a:latin typeface="Arial" pitchFamily="34" charset="0"/>
              <a:cs typeface="Arial" pitchFamily="34" charset="0"/>
            </a:endParaRPr>
          </a:p>
        </p:txBody>
      </p:sp>
      <p:sp>
        <p:nvSpPr>
          <p:cNvPr id="8" name="Content Placeholder 1"/>
          <p:cNvSpPr>
            <a:spLocks noGrp="1"/>
          </p:cNvSpPr>
          <p:nvPr>
            <p:ph idx="1"/>
          </p:nvPr>
        </p:nvSpPr>
        <p:spPr>
          <a:xfrm>
            <a:off x="381000" y="1219200"/>
            <a:ext cx="8382000" cy="4724400"/>
          </a:xfrm>
        </p:spPr>
        <p:style>
          <a:lnRef idx="1">
            <a:schemeClr val="accent1"/>
          </a:lnRef>
          <a:fillRef idx="2">
            <a:schemeClr val="accent1"/>
          </a:fillRef>
          <a:effectRef idx="1">
            <a:schemeClr val="accent1"/>
          </a:effectRef>
          <a:fontRef idx="minor">
            <a:schemeClr val="dk1"/>
          </a:fontRef>
        </p:style>
        <p:txBody>
          <a:bodyPr>
            <a:normAutofit/>
          </a:bodyPr>
          <a:lstStyle/>
          <a:p>
            <a:pPr marL="624078" indent="-514350">
              <a:buNone/>
            </a:pPr>
            <a:endParaRPr lang="en-US" sz="2000" dirty="0" smtClean="0">
              <a:solidFill>
                <a:srgbClr val="FF0000"/>
              </a:solidFill>
              <a:latin typeface="Arial" pitchFamily="34" charset="0"/>
              <a:cs typeface="Arial" pitchFamily="34" charset="0"/>
            </a:endParaRPr>
          </a:p>
          <a:p>
            <a:pPr marL="624078" indent="-514350">
              <a:buNone/>
            </a:pPr>
            <a:r>
              <a:rPr lang="en-US" sz="2000" dirty="0" smtClean="0">
                <a:solidFill>
                  <a:schemeClr val="bg1">
                    <a:lumMod val="65000"/>
                  </a:schemeClr>
                </a:solidFill>
                <a:latin typeface="Arial" pitchFamily="34" charset="0"/>
                <a:cs typeface="Arial" pitchFamily="34" charset="0"/>
              </a:rPr>
              <a:t>1. What phone do you have right now?</a:t>
            </a:r>
          </a:p>
          <a:p>
            <a:pPr marL="624078" indent="-514350">
              <a:buNone/>
            </a:pPr>
            <a:r>
              <a:rPr lang="en-US" sz="2000" dirty="0" smtClean="0">
                <a:solidFill>
                  <a:schemeClr val="bg1">
                    <a:lumMod val="65000"/>
                  </a:schemeClr>
                </a:solidFill>
                <a:latin typeface="Arial" pitchFamily="34" charset="0"/>
                <a:cs typeface="Arial" pitchFamily="34" charset="0"/>
              </a:rPr>
              <a:t>2. What devices do you use for testing?</a:t>
            </a:r>
          </a:p>
          <a:p>
            <a:pPr marL="624078" indent="-514350">
              <a:buNone/>
            </a:pPr>
            <a:r>
              <a:rPr lang="en-US" sz="2000" dirty="0" smtClean="0">
                <a:solidFill>
                  <a:schemeClr val="bg1">
                    <a:lumMod val="65000"/>
                  </a:schemeClr>
                </a:solidFill>
                <a:latin typeface="Arial" pitchFamily="34" charset="0"/>
                <a:cs typeface="Arial" pitchFamily="34" charset="0"/>
              </a:rPr>
              <a:t>3. What Android devices do you used for Testing?</a:t>
            </a:r>
          </a:p>
          <a:p>
            <a:pPr marL="624078" indent="-514350">
              <a:buNone/>
            </a:pPr>
            <a:r>
              <a:rPr lang="en-US" sz="2000" dirty="0" smtClean="0">
                <a:solidFill>
                  <a:schemeClr val="bg1">
                    <a:lumMod val="65000"/>
                  </a:schemeClr>
                </a:solidFill>
                <a:latin typeface="Arial" pitchFamily="34" charset="0"/>
                <a:cs typeface="Arial" pitchFamily="34" charset="0"/>
              </a:rPr>
              <a:t>4. How familiar you are with Apple devices?</a:t>
            </a:r>
          </a:p>
          <a:p>
            <a:pPr marL="624078" indent="-514350">
              <a:buNone/>
            </a:pPr>
            <a:r>
              <a:rPr lang="en-US" sz="2000" dirty="0" smtClean="0">
                <a:solidFill>
                  <a:schemeClr val="bg1">
                    <a:lumMod val="65000"/>
                  </a:schemeClr>
                </a:solidFill>
                <a:latin typeface="Arial" pitchFamily="34" charset="0"/>
                <a:cs typeface="Arial" pitchFamily="34" charset="0"/>
              </a:rPr>
              <a:t>5.  </a:t>
            </a:r>
            <a:r>
              <a:rPr lang="en-US" sz="2000" b="1" dirty="0" smtClean="0">
                <a:solidFill>
                  <a:schemeClr val="bg1">
                    <a:lumMod val="65000"/>
                  </a:schemeClr>
                </a:solidFill>
                <a:latin typeface="Arial" pitchFamily="34" charset="0"/>
                <a:cs typeface="Arial" pitchFamily="34" charset="0"/>
              </a:rPr>
              <a:t>A/B</a:t>
            </a:r>
            <a:r>
              <a:rPr lang="en-US" sz="2000" dirty="0" smtClean="0">
                <a:solidFill>
                  <a:schemeClr val="bg1">
                    <a:lumMod val="65000"/>
                  </a:schemeClr>
                </a:solidFill>
                <a:latin typeface="Arial" pitchFamily="34" charset="0"/>
                <a:cs typeface="Arial" pitchFamily="34" charset="0"/>
              </a:rPr>
              <a:t> Do you know how to use </a:t>
            </a:r>
            <a:r>
              <a:rPr lang="en-US" sz="2000" dirty="0" err="1" smtClean="0">
                <a:solidFill>
                  <a:schemeClr val="bg1">
                    <a:lumMod val="65000"/>
                  </a:schemeClr>
                </a:solidFill>
                <a:latin typeface="Arial" pitchFamily="34" charset="0"/>
                <a:cs typeface="Arial" pitchFamily="34" charset="0"/>
              </a:rPr>
              <a:t>iPhone</a:t>
            </a:r>
            <a:r>
              <a:rPr lang="en-US" sz="2000" dirty="0" smtClean="0">
                <a:solidFill>
                  <a:schemeClr val="bg1">
                    <a:lumMod val="65000"/>
                  </a:schemeClr>
                </a:solidFill>
                <a:latin typeface="Arial" pitchFamily="34" charset="0"/>
                <a:cs typeface="Arial" pitchFamily="34" charset="0"/>
              </a:rPr>
              <a:t>? Do you know how to go through Android?</a:t>
            </a:r>
          </a:p>
          <a:p>
            <a:pPr marL="624078" indent="-514350">
              <a:buNone/>
            </a:pPr>
            <a:r>
              <a:rPr lang="en-US" sz="2000" dirty="0" smtClean="0">
                <a:solidFill>
                  <a:schemeClr val="bg1">
                    <a:lumMod val="65000"/>
                  </a:schemeClr>
                </a:solidFill>
                <a:latin typeface="Arial" pitchFamily="34" charset="0"/>
                <a:cs typeface="Arial" pitchFamily="34" charset="0"/>
              </a:rPr>
              <a:t>6.</a:t>
            </a:r>
            <a:r>
              <a:rPr lang="en-US" sz="2000" b="1" dirty="0" smtClean="0">
                <a:solidFill>
                  <a:schemeClr val="bg1">
                    <a:lumMod val="65000"/>
                  </a:schemeClr>
                </a:solidFill>
                <a:latin typeface="Arial" pitchFamily="34" charset="0"/>
                <a:cs typeface="Arial" pitchFamily="34" charset="0"/>
              </a:rPr>
              <a:t> </a:t>
            </a:r>
            <a:r>
              <a:rPr lang="en-US" sz="2000" b="1" dirty="0" smtClean="0">
                <a:solidFill>
                  <a:schemeClr val="bg1">
                    <a:lumMod val="65000"/>
                  </a:schemeClr>
                </a:solidFill>
                <a:latin typeface="Arial" pitchFamily="34" charset="0"/>
                <a:cs typeface="Arial" pitchFamily="34" charset="0"/>
              </a:rPr>
              <a:t>A/B </a:t>
            </a:r>
            <a:r>
              <a:rPr lang="en-US" sz="2000" dirty="0" smtClean="0">
                <a:solidFill>
                  <a:schemeClr val="bg1">
                    <a:lumMod val="65000"/>
                  </a:schemeClr>
                </a:solidFill>
                <a:latin typeface="Arial" pitchFamily="34" charset="0"/>
                <a:cs typeface="Arial" pitchFamily="34" charset="0"/>
              </a:rPr>
              <a:t>Where to find the current version of your Mobile Device?</a:t>
            </a:r>
            <a:endParaRPr lang="en-US" sz="2000" dirty="0" smtClean="0">
              <a:solidFill>
                <a:schemeClr val="bg1">
                  <a:lumMod val="65000"/>
                </a:schemeClr>
              </a:solidFill>
              <a:latin typeface="Arial" pitchFamily="34" charset="0"/>
              <a:cs typeface="Arial" pitchFamily="34" charset="0"/>
            </a:endParaRPr>
          </a:p>
          <a:p>
            <a:pPr marL="624078" indent="-514350">
              <a:buNone/>
            </a:pPr>
            <a:r>
              <a:rPr lang="en-US" sz="2000" dirty="0" smtClean="0">
                <a:solidFill>
                  <a:schemeClr val="bg1">
                    <a:lumMod val="65000"/>
                  </a:schemeClr>
                </a:solidFill>
                <a:latin typeface="Arial" pitchFamily="34" charset="0"/>
                <a:cs typeface="Arial" pitchFamily="34" charset="0"/>
              </a:rPr>
              <a:t>7. Tell me about  the different uses of HOME button on </a:t>
            </a:r>
            <a:r>
              <a:rPr lang="en-US" sz="2000" dirty="0" err="1" smtClean="0">
                <a:solidFill>
                  <a:schemeClr val="bg1">
                    <a:lumMod val="65000"/>
                  </a:schemeClr>
                </a:solidFill>
                <a:latin typeface="Arial" pitchFamily="34" charset="0"/>
                <a:cs typeface="Arial" pitchFamily="34" charset="0"/>
              </a:rPr>
              <a:t>iPhone</a:t>
            </a:r>
            <a:r>
              <a:rPr lang="en-US" sz="2000" dirty="0" smtClean="0">
                <a:solidFill>
                  <a:schemeClr val="bg1">
                    <a:lumMod val="65000"/>
                  </a:schemeClr>
                </a:solidFill>
                <a:latin typeface="Arial" pitchFamily="34" charset="0"/>
                <a:cs typeface="Arial" pitchFamily="34" charset="0"/>
              </a:rPr>
              <a:t>.</a:t>
            </a:r>
          </a:p>
          <a:p>
            <a:pPr marL="624078" indent="-514350">
              <a:buNone/>
            </a:pPr>
            <a:r>
              <a:rPr lang="en-US" sz="2000" dirty="0" smtClean="0">
                <a:solidFill>
                  <a:schemeClr val="bg1">
                    <a:lumMod val="65000"/>
                  </a:schemeClr>
                </a:solidFill>
                <a:latin typeface="Arial" pitchFamily="34" charset="0"/>
                <a:cs typeface="Arial" pitchFamily="34" charset="0"/>
              </a:rPr>
              <a:t>8. </a:t>
            </a:r>
            <a:r>
              <a:rPr lang="en-US" sz="2000" b="1" dirty="0" smtClean="0">
                <a:solidFill>
                  <a:schemeClr val="bg1">
                    <a:lumMod val="65000"/>
                  </a:schemeClr>
                </a:solidFill>
                <a:latin typeface="Arial" pitchFamily="34" charset="0"/>
                <a:cs typeface="Arial" pitchFamily="34" charset="0"/>
              </a:rPr>
              <a:t>A/B</a:t>
            </a:r>
            <a:r>
              <a:rPr lang="en-US" sz="2000" dirty="0" smtClean="0">
                <a:solidFill>
                  <a:schemeClr val="bg1">
                    <a:lumMod val="65000"/>
                  </a:schemeClr>
                </a:solidFill>
                <a:latin typeface="Arial" pitchFamily="34" charset="0"/>
                <a:cs typeface="Arial" pitchFamily="34" charset="0"/>
              </a:rPr>
              <a:t> How to see and kill the last process on </a:t>
            </a:r>
            <a:r>
              <a:rPr lang="en-US" sz="2000" dirty="0" err="1" smtClean="0">
                <a:solidFill>
                  <a:schemeClr val="bg1">
                    <a:lumMod val="65000"/>
                  </a:schemeClr>
                </a:solidFill>
                <a:latin typeface="Arial" pitchFamily="34" charset="0"/>
                <a:cs typeface="Arial" pitchFamily="34" charset="0"/>
              </a:rPr>
              <a:t>iPhone</a:t>
            </a:r>
            <a:r>
              <a:rPr lang="en-US" sz="2000" dirty="0" smtClean="0">
                <a:solidFill>
                  <a:schemeClr val="bg1">
                    <a:lumMod val="65000"/>
                  </a:schemeClr>
                </a:solidFill>
                <a:latin typeface="Arial" pitchFamily="34" charset="0"/>
                <a:cs typeface="Arial" pitchFamily="34" charset="0"/>
              </a:rPr>
              <a:t>/Android? </a:t>
            </a:r>
          </a:p>
          <a:p>
            <a:pPr marL="624078" indent="-514350">
              <a:buNone/>
            </a:pPr>
            <a:r>
              <a:rPr lang="en-US" sz="2000" dirty="0" smtClean="0">
                <a:latin typeface="Arial" pitchFamily="34" charset="0"/>
                <a:cs typeface="Arial" pitchFamily="34" charset="0"/>
              </a:rPr>
              <a:t>9.</a:t>
            </a:r>
            <a:r>
              <a:rPr lang="en-US" sz="2000" b="1" dirty="0" smtClean="0">
                <a:latin typeface="Arial" pitchFamily="34" charset="0"/>
                <a:cs typeface="Arial" pitchFamily="34" charset="0"/>
              </a:rPr>
              <a:t> </a:t>
            </a:r>
            <a:r>
              <a:rPr lang="en-US" sz="2000" b="1" dirty="0" smtClean="0">
                <a:solidFill>
                  <a:srgbClr val="C00000"/>
                </a:solidFill>
                <a:latin typeface="Arial" pitchFamily="34" charset="0"/>
                <a:cs typeface="Arial" pitchFamily="34" charset="0"/>
              </a:rPr>
              <a:t>A/B </a:t>
            </a:r>
            <a:r>
              <a:rPr lang="en-US" sz="2000" dirty="0" smtClean="0">
                <a:solidFill>
                  <a:srgbClr val="C00000"/>
                </a:solidFill>
                <a:latin typeface="Arial" pitchFamily="34" charset="0"/>
                <a:cs typeface="Arial" pitchFamily="34" charset="0"/>
              </a:rPr>
              <a:t>Show me how to activate “Flight” Mode on Android/</a:t>
            </a:r>
            <a:r>
              <a:rPr lang="en-US" sz="2000" dirty="0" err="1" smtClean="0">
                <a:solidFill>
                  <a:srgbClr val="C00000"/>
                </a:solidFill>
                <a:latin typeface="Arial" pitchFamily="34" charset="0"/>
                <a:cs typeface="Arial" pitchFamily="34" charset="0"/>
              </a:rPr>
              <a:t>iPhone</a:t>
            </a:r>
            <a:r>
              <a:rPr lang="en-US" sz="2000" dirty="0" smtClean="0">
                <a:solidFill>
                  <a:srgbClr val="C00000"/>
                </a:solidFill>
                <a:latin typeface="Arial" pitchFamily="34" charset="0"/>
                <a:cs typeface="Arial" pitchFamily="34" charset="0"/>
              </a:rPr>
              <a:t>.</a:t>
            </a:r>
          </a:p>
          <a:p>
            <a:pPr marL="624078" indent="-514350">
              <a:buNone/>
            </a:pPr>
            <a:endParaRPr lang="en-US" sz="2000" dirty="0" smtClean="0">
              <a:latin typeface="Arial" pitchFamily="34" charset="0"/>
              <a:cs typeface="Arial" pitchFamily="34" charset="0"/>
            </a:endParaRPr>
          </a:p>
          <a:p>
            <a:pPr marL="624078" indent="-514350">
              <a:buFont typeface="+mj-lt"/>
              <a:buAutoNum type="arabicPeriod"/>
            </a:pPr>
            <a:endParaRPr lang="en-US" sz="2400" dirty="0" smtClean="0">
              <a:latin typeface="Arial" pitchFamily="34" charset="0"/>
              <a:cs typeface="Arial" pitchFamily="34" charset="0"/>
            </a:endParaRPr>
          </a:p>
          <a:p>
            <a:endParaRPr lang="en-US" dirty="0" smtClean="0"/>
          </a:p>
          <a:p>
            <a:endParaRPr lang="en-US" dirty="0"/>
          </a:p>
        </p:txBody>
      </p:sp>
      <p:sp>
        <p:nvSpPr>
          <p:cNvPr id="6" name="Rounded Rectangle 5"/>
          <p:cNvSpPr/>
          <p:nvPr/>
        </p:nvSpPr>
        <p:spPr>
          <a:xfrm>
            <a:off x="5486400" y="5791200"/>
            <a:ext cx="3200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13 </a:t>
            </a:r>
            <a:r>
              <a:rPr lang="en-US" b="1" dirty="0" smtClean="0">
                <a:latin typeface="Arial" pitchFamily="34" charset="0"/>
                <a:cs typeface="Arial" pitchFamily="34" charset="0"/>
              </a:rPr>
              <a:t>Questions</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74638"/>
            <a:ext cx="8382000" cy="639762"/>
          </a:xfrm>
        </p:spPr>
        <p:style>
          <a:lnRef idx="1">
            <a:schemeClr val="accent5"/>
          </a:lnRef>
          <a:fillRef idx="2">
            <a:schemeClr val="accent5"/>
          </a:fillRef>
          <a:effectRef idx="1">
            <a:schemeClr val="accent5"/>
          </a:effectRef>
          <a:fontRef idx="minor">
            <a:schemeClr val="dk1"/>
          </a:fontRef>
        </p:style>
        <p:txBody>
          <a:bodyPr>
            <a:normAutofit/>
          </a:bodyPr>
          <a:lstStyle/>
          <a:p>
            <a:r>
              <a:rPr lang="en-US" sz="2400" b="1" dirty="0" smtClean="0">
                <a:solidFill>
                  <a:srgbClr val="C00000"/>
                </a:solidFill>
                <a:latin typeface="Arial" pitchFamily="34" charset="0"/>
                <a:cs typeface="Arial" pitchFamily="34" charset="0"/>
              </a:rPr>
              <a:t>9A. Show me how to activate “Flight” Mode on </a:t>
            </a:r>
            <a:r>
              <a:rPr lang="en-US" sz="2400" b="1" dirty="0" err="1" smtClean="0">
                <a:solidFill>
                  <a:srgbClr val="C00000"/>
                </a:solidFill>
                <a:latin typeface="Arial" pitchFamily="34" charset="0"/>
                <a:cs typeface="Arial" pitchFamily="34" charset="0"/>
              </a:rPr>
              <a:t>iPhone</a:t>
            </a:r>
            <a:r>
              <a:rPr lang="en-US" sz="2400" b="1" dirty="0" smtClean="0">
                <a:solidFill>
                  <a:srgbClr val="C00000"/>
                </a:solidFill>
                <a:latin typeface="Arial" pitchFamily="34" charset="0"/>
                <a:cs typeface="Arial" pitchFamily="34" charset="0"/>
              </a:rPr>
              <a:t>.</a:t>
            </a:r>
            <a:endParaRPr lang="en-US" sz="2400" b="1" dirty="0">
              <a:solidFill>
                <a:srgbClr val="C00000"/>
              </a:solidFill>
            </a:endParaRPr>
          </a:p>
        </p:txBody>
      </p:sp>
      <p:sp>
        <p:nvSpPr>
          <p:cNvPr id="3" name="Footer Placeholder 2"/>
          <p:cNvSpPr>
            <a:spLocks noGrp="1"/>
          </p:cNvSpPr>
          <p:nvPr>
            <p:ph type="ftr" sz="quarter" idx="11"/>
          </p:nvPr>
        </p:nvSpPr>
        <p:spPr>
          <a:xfrm>
            <a:off x="5715000" y="6172200"/>
            <a:ext cx="32004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a:xfrm>
            <a:off x="146304" y="6210300"/>
            <a:ext cx="539496" cy="457200"/>
          </a:xfrm>
        </p:spPr>
        <p:txBody>
          <a:bodyPr/>
          <a:lstStyle/>
          <a:p>
            <a:fld id="{B6F15528-21DE-4FAA-801E-634DDDAF4B2B}" type="slidenum">
              <a:rPr lang="en-US" smtClean="0"/>
              <a:pPr/>
              <a:t>63</a:t>
            </a:fld>
            <a:endParaRPr lang="en-US" dirty="0"/>
          </a:p>
        </p:txBody>
      </p:sp>
      <p:sp>
        <p:nvSpPr>
          <p:cNvPr id="7" name="Content Placeholder 6"/>
          <p:cNvSpPr>
            <a:spLocks noGrp="1"/>
          </p:cNvSpPr>
          <p:nvPr>
            <p:ph sz="quarter" idx="1"/>
          </p:nvPr>
        </p:nvSpPr>
        <p:spPr>
          <a:xfrm>
            <a:off x="1143000" y="4876800"/>
            <a:ext cx="4282440" cy="1447800"/>
          </a:xfrm>
        </p:spPr>
        <p:style>
          <a:lnRef idx="1">
            <a:schemeClr val="accent5"/>
          </a:lnRef>
          <a:fillRef idx="2">
            <a:schemeClr val="accent5"/>
          </a:fillRef>
          <a:effectRef idx="1">
            <a:schemeClr val="accent5"/>
          </a:effectRef>
          <a:fontRef idx="minor">
            <a:schemeClr val="dk1"/>
          </a:fontRef>
        </p:style>
        <p:txBody>
          <a:bodyPr>
            <a:normAutofit/>
          </a:bodyPr>
          <a:lstStyle/>
          <a:p>
            <a:r>
              <a:rPr lang="en-US" sz="2000" dirty="0" smtClean="0">
                <a:latin typeface="Arial" pitchFamily="34" charset="0"/>
                <a:cs typeface="Arial" pitchFamily="34" charset="0"/>
              </a:rPr>
              <a:t>Go to Home Screen (page 1) – Click on Settings – Top line of Settings Menu is Airplane Mode – Switch it OFF/ON.</a:t>
            </a:r>
            <a:endParaRPr lang="en-US" sz="2000" dirty="0">
              <a:latin typeface="Arial" pitchFamily="34" charset="0"/>
              <a:cs typeface="Arial" pitchFamily="34" charset="0"/>
            </a:endParaRPr>
          </a:p>
        </p:txBody>
      </p:sp>
      <p:pic>
        <p:nvPicPr>
          <p:cNvPr id="78851" name="Picture 3" descr="C:\Users\IVA\Pictures\MOBILE TESTING\ICONS\Settings.png"/>
          <p:cNvPicPr>
            <a:picLocks noGrp="1" noChangeAspect="1" noChangeArrowheads="1"/>
          </p:cNvPicPr>
          <p:nvPr>
            <p:ph sz="quarter" idx="2"/>
          </p:nvPr>
        </p:nvPicPr>
        <p:blipFill>
          <a:blip r:embed="rId2" cstate="print"/>
          <a:srcRect/>
          <a:stretch>
            <a:fillRect/>
          </a:stretch>
        </p:blipFill>
        <p:spPr bwMode="auto">
          <a:xfrm>
            <a:off x="1905000" y="1066800"/>
            <a:ext cx="2387600" cy="3581400"/>
          </a:xfrm>
          <a:prstGeom prst="rect">
            <a:avLst/>
          </a:prstGeom>
          <a:noFill/>
        </p:spPr>
      </p:pic>
      <p:pic>
        <p:nvPicPr>
          <p:cNvPr id="78852" name="Picture 4" descr="C:\Users\IVA\Pictures\MOBILE TESTING\ICONS\ipod 001.PNG"/>
          <p:cNvPicPr>
            <a:picLocks noChangeAspect="1" noChangeArrowheads="1"/>
          </p:cNvPicPr>
          <p:nvPr/>
        </p:nvPicPr>
        <p:blipFill>
          <a:blip r:embed="rId3" cstate="print"/>
          <a:srcRect/>
          <a:stretch>
            <a:fillRect/>
          </a:stretch>
        </p:blipFill>
        <p:spPr bwMode="auto">
          <a:xfrm>
            <a:off x="6172200" y="1066800"/>
            <a:ext cx="2362200" cy="3543300"/>
          </a:xfrm>
          <a:prstGeom prst="rect">
            <a:avLst/>
          </a:prstGeom>
          <a:noFill/>
        </p:spPr>
      </p:pic>
      <p:sp>
        <p:nvSpPr>
          <p:cNvPr id="13" name="Oval 12"/>
          <p:cNvSpPr/>
          <p:nvPr/>
        </p:nvSpPr>
        <p:spPr>
          <a:xfrm>
            <a:off x="533400" y="1143000"/>
            <a:ext cx="990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endParaRPr lang="en-US" sz="2400" b="1" dirty="0"/>
          </a:p>
        </p:txBody>
      </p:sp>
      <p:sp>
        <p:nvSpPr>
          <p:cNvPr id="14" name="Oval 13"/>
          <p:cNvSpPr/>
          <p:nvPr/>
        </p:nvSpPr>
        <p:spPr>
          <a:xfrm>
            <a:off x="4876800" y="1143000"/>
            <a:ext cx="914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2</a:t>
            </a:r>
            <a:endParaRPr lang="en-US" sz="2400" b="1" dirty="0">
              <a:solidFill>
                <a:schemeClr val="bg1"/>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715962"/>
          </a:xfrm>
        </p:spPr>
        <p:style>
          <a:lnRef idx="1">
            <a:schemeClr val="accent5"/>
          </a:lnRef>
          <a:fillRef idx="2">
            <a:schemeClr val="accent5"/>
          </a:fillRef>
          <a:effectRef idx="1">
            <a:schemeClr val="accent5"/>
          </a:effectRef>
          <a:fontRef idx="minor">
            <a:schemeClr val="dk1"/>
          </a:fontRef>
        </p:style>
        <p:txBody>
          <a:bodyPr>
            <a:normAutofit/>
          </a:bodyPr>
          <a:lstStyle/>
          <a:p>
            <a:r>
              <a:rPr lang="en-US" sz="2400" b="1" dirty="0" smtClean="0">
                <a:solidFill>
                  <a:srgbClr val="C00000"/>
                </a:solidFill>
                <a:latin typeface="Arial" pitchFamily="34" charset="0"/>
                <a:cs typeface="Arial" pitchFamily="34" charset="0"/>
              </a:rPr>
              <a:t>9B. Show me how to activate “Flight” Mode on Android</a:t>
            </a:r>
            <a:endParaRPr lang="en-US" sz="2400" b="1" dirty="0"/>
          </a:p>
        </p:txBody>
      </p:sp>
      <p:sp>
        <p:nvSpPr>
          <p:cNvPr id="3" name="Footer Placeholder 2"/>
          <p:cNvSpPr>
            <a:spLocks noGrp="1"/>
          </p:cNvSpPr>
          <p:nvPr>
            <p:ph type="ftr" sz="quarter" idx="11"/>
          </p:nvPr>
        </p:nvSpPr>
        <p:spPr>
          <a:xfrm>
            <a:off x="5638800" y="6172200"/>
            <a:ext cx="33528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
        <p:nvSpPr>
          <p:cNvPr id="6" name="Content Placeholder 5"/>
          <p:cNvSpPr>
            <a:spLocks noGrp="1"/>
          </p:cNvSpPr>
          <p:nvPr>
            <p:ph sz="quarter" idx="2"/>
          </p:nvPr>
        </p:nvSpPr>
        <p:spPr>
          <a:xfrm>
            <a:off x="5029200" y="1524000"/>
            <a:ext cx="3749040" cy="3581400"/>
          </a:xfrm>
        </p:spPr>
        <p:style>
          <a:lnRef idx="1">
            <a:schemeClr val="accent5"/>
          </a:lnRef>
          <a:fillRef idx="2">
            <a:schemeClr val="accent5"/>
          </a:fillRef>
          <a:effectRef idx="1">
            <a:schemeClr val="accent5"/>
          </a:effectRef>
          <a:fontRef idx="minor">
            <a:schemeClr val="dk1"/>
          </a:fontRef>
        </p:style>
        <p:txBody>
          <a:bodyPr>
            <a:normAutofit/>
          </a:bodyPr>
          <a:lstStyle/>
          <a:p>
            <a:endParaRPr lang="en-US" sz="1800" b="1" dirty="0" smtClean="0">
              <a:latin typeface="Arial" pitchFamily="34" charset="0"/>
              <a:cs typeface="Arial" pitchFamily="34" charset="0"/>
            </a:endParaRPr>
          </a:p>
          <a:p>
            <a:r>
              <a:rPr lang="en-US" sz="1800" b="1" dirty="0" smtClean="0">
                <a:latin typeface="Arial" pitchFamily="34" charset="0"/>
                <a:cs typeface="Arial" pitchFamily="34" charset="0"/>
              </a:rPr>
              <a:t>1. </a:t>
            </a:r>
            <a:r>
              <a:rPr lang="en-US" sz="1800" dirty="0" smtClean="0">
                <a:latin typeface="Arial" pitchFamily="34" charset="0"/>
                <a:cs typeface="Arial" pitchFamily="34" charset="0"/>
              </a:rPr>
              <a:t>Hold (long) the Start Button (upper right, side corner of the phone) – “Phone Options” window will appeared – Select “Flight Mode” – it will go ON automatically.</a:t>
            </a:r>
          </a:p>
          <a:p>
            <a:r>
              <a:rPr lang="en-US" sz="1800" b="1" dirty="0" smtClean="0">
                <a:latin typeface="Arial" pitchFamily="34" charset="0"/>
                <a:cs typeface="Arial" pitchFamily="34" charset="0"/>
              </a:rPr>
              <a:t>2. </a:t>
            </a:r>
            <a:r>
              <a:rPr lang="en-US" sz="1800" dirty="0" smtClean="0">
                <a:latin typeface="Arial" pitchFamily="34" charset="0"/>
                <a:cs typeface="Arial" pitchFamily="34" charset="0"/>
              </a:rPr>
              <a:t>Tap “Menu” (on the bottom) – Settings – Wireless and Network – Check “Flight Mode” box.</a:t>
            </a:r>
            <a:endParaRPr lang="en-US" sz="1800" dirty="0">
              <a:latin typeface="Arial" pitchFamily="34" charset="0"/>
              <a:cs typeface="Arial" pitchFamily="34" charset="0"/>
            </a:endParaRPr>
          </a:p>
        </p:txBody>
      </p:sp>
      <p:pic>
        <p:nvPicPr>
          <p:cNvPr id="79874" name="Picture 2" descr="C:\Users\IVA\Pictures\MOBILE TESTING\ICONS\flight-mode[1].png"/>
          <p:cNvPicPr>
            <a:picLocks noGrp="1" noChangeAspect="1" noChangeArrowheads="1"/>
          </p:cNvPicPr>
          <p:nvPr>
            <p:ph sz="quarter" idx="1"/>
          </p:nvPr>
        </p:nvPicPr>
        <p:blipFill>
          <a:blip r:embed="rId2" cstate="print"/>
          <a:srcRect/>
          <a:stretch>
            <a:fillRect/>
          </a:stretch>
        </p:blipFill>
        <p:spPr bwMode="auto">
          <a:xfrm>
            <a:off x="1219200" y="1219200"/>
            <a:ext cx="3276599" cy="2285999"/>
          </a:xfrm>
          <a:prstGeom prst="rect">
            <a:avLst/>
          </a:prstGeom>
          <a:noFill/>
        </p:spPr>
      </p:pic>
      <p:sp>
        <p:nvSpPr>
          <p:cNvPr id="8" name="Oval 7"/>
          <p:cNvSpPr/>
          <p:nvPr/>
        </p:nvSpPr>
        <p:spPr>
          <a:xfrm>
            <a:off x="228600" y="1219200"/>
            <a:ext cx="8382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1</a:t>
            </a:r>
            <a:endParaRPr lang="en-US" sz="2400" b="1" dirty="0"/>
          </a:p>
        </p:txBody>
      </p:sp>
      <p:pic>
        <p:nvPicPr>
          <p:cNvPr id="79875" name="Picture 3" descr="C:\Users\IVA\Pictures\MOBILE TESTING\ICONS\02[1].jpg"/>
          <p:cNvPicPr>
            <a:picLocks noChangeAspect="1" noChangeArrowheads="1"/>
          </p:cNvPicPr>
          <p:nvPr/>
        </p:nvPicPr>
        <p:blipFill>
          <a:blip r:embed="rId3" cstate="print"/>
          <a:srcRect/>
          <a:stretch>
            <a:fillRect/>
          </a:stretch>
        </p:blipFill>
        <p:spPr bwMode="auto">
          <a:xfrm>
            <a:off x="381000" y="3581400"/>
            <a:ext cx="2419350" cy="2270923"/>
          </a:xfrm>
          <a:prstGeom prst="rect">
            <a:avLst/>
          </a:prstGeom>
          <a:noFill/>
        </p:spPr>
      </p:pic>
      <p:pic>
        <p:nvPicPr>
          <p:cNvPr id="79876" name="Picture 4" descr="C:\Users\IVA\Pictures\MOBILE TESTING\ICONS\disable-flight-mode[1].png"/>
          <p:cNvPicPr>
            <a:picLocks noChangeAspect="1" noChangeArrowheads="1"/>
          </p:cNvPicPr>
          <p:nvPr/>
        </p:nvPicPr>
        <p:blipFill>
          <a:blip r:embed="rId4" cstate="print"/>
          <a:srcRect/>
          <a:stretch>
            <a:fillRect/>
          </a:stretch>
        </p:blipFill>
        <p:spPr bwMode="auto">
          <a:xfrm>
            <a:off x="2895600" y="4800600"/>
            <a:ext cx="2514600" cy="1839913"/>
          </a:xfrm>
          <a:prstGeom prst="rect">
            <a:avLst/>
          </a:prstGeom>
          <a:noFill/>
        </p:spPr>
      </p:pic>
      <p:sp>
        <p:nvSpPr>
          <p:cNvPr id="11" name="Oval 10"/>
          <p:cNvSpPr/>
          <p:nvPr/>
        </p:nvSpPr>
        <p:spPr>
          <a:xfrm>
            <a:off x="2895600" y="4038600"/>
            <a:ext cx="914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2</a:t>
            </a:r>
            <a:endParaRPr lang="en-US" sz="24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itchFamily="34" charset="0"/>
                <a:cs typeface="Arial" pitchFamily="34" charset="0"/>
              </a:rPr>
              <a:t>Thank you for listening and -&gt;</a:t>
            </a:r>
            <a:endParaRPr lang="en-US" dirty="0">
              <a:latin typeface="Arial" pitchFamily="34" charset="0"/>
              <a:cs typeface="Arial" pitchFamily="34" charset="0"/>
            </a:endParaRPr>
          </a:p>
        </p:txBody>
      </p:sp>
      <p:sp>
        <p:nvSpPr>
          <p:cNvPr id="3" name="Footer Placeholder 2"/>
          <p:cNvSpPr>
            <a:spLocks noGrp="1"/>
          </p:cNvSpPr>
          <p:nvPr>
            <p:ph type="ftr" sz="quarter" idx="11"/>
          </p:nvPr>
        </p:nvSpPr>
        <p:spPr>
          <a:xfrm>
            <a:off x="5562600" y="6172200"/>
            <a:ext cx="35814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pic>
        <p:nvPicPr>
          <p:cNvPr id="2050" name="Picture 2" descr="C:\Users\IVA\Pictures\MOBILE TESTING\xpic4.jpg.pagespeed.ic.2d0-GEDXJ4[1].jpg"/>
          <p:cNvPicPr>
            <a:picLocks noGrp="1" noChangeAspect="1" noChangeArrowheads="1"/>
          </p:cNvPicPr>
          <p:nvPr>
            <p:ph sz="quarter" idx="1"/>
          </p:nvPr>
        </p:nvPicPr>
        <p:blipFill>
          <a:blip r:embed="rId2" cstate="print"/>
          <a:srcRect/>
          <a:stretch>
            <a:fillRect/>
          </a:stretch>
        </p:blipFill>
        <p:spPr bwMode="auto">
          <a:xfrm>
            <a:off x="457200" y="1981200"/>
            <a:ext cx="8153400" cy="370632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228600" y="274638"/>
            <a:ext cx="8686800" cy="63976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sz="2800" b="1" dirty="0" smtClean="0">
                <a:solidFill>
                  <a:srgbClr val="FF0000"/>
                </a:solidFill>
                <a:latin typeface="Arial" pitchFamily="34" charset="0"/>
                <a:cs typeface="Arial" pitchFamily="34" charset="0"/>
              </a:rPr>
              <a:t>1. What is the difference between Linux and UNIX?</a:t>
            </a:r>
            <a:endParaRPr lang="en-US" sz="2800" b="1" dirty="0">
              <a:solidFill>
                <a:srgbClr val="FF0000"/>
              </a:solidFill>
              <a:latin typeface="Arial" pitchFamily="34" charset="0"/>
              <a:cs typeface="Arial" pitchFamily="34" charset="0"/>
            </a:endParaRPr>
          </a:p>
        </p:txBody>
      </p:sp>
      <p:sp>
        <p:nvSpPr>
          <p:cNvPr id="3" name="Footer Placeholder 2"/>
          <p:cNvSpPr>
            <a:spLocks noGrp="1"/>
          </p:cNvSpPr>
          <p:nvPr>
            <p:ph type="ftr" sz="quarter" idx="11"/>
          </p:nvPr>
        </p:nvSpPr>
        <p:spPr>
          <a:xfrm>
            <a:off x="5638800" y="6172200"/>
            <a:ext cx="3505200" cy="457200"/>
          </a:xfrm>
        </p:spPr>
        <p:txBody>
          <a:bodyPr/>
          <a:lstStyle/>
          <a:p>
            <a:r>
              <a:rPr lang="en-US" dirty="0" smtClean="0"/>
              <a:t>Copyright </a:t>
            </a:r>
            <a:r>
              <a:rPr lang="en-US" dirty="0" err="1" smtClean="0"/>
              <a:t>Portnov</a:t>
            </a:r>
            <a:r>
              <a:rPr lang="en-US" dirty="0" smtClean="0"/>
              <a:t> Computer School  2012</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1026" name="Picture 2" descr="C:\Users\IVA\Pictures\MOBILE TESTING\unix-linux1[1].jpg"/>
          <p:cNvPicPr>
            <a:picLocks noGrp="1" noChangeAspect="1" noChangeArrowheads="1"/>
          </p:cNvPicPr>
          <p:nvPr>
            <p:ph sz="quarter" idx="1"/>
          </p:nvPr>
        </p:nvPicPr>
        <p:blipFill>
          <a:blip r:embed="rId2" cstate="print"/>
          <a:stretch>
            <a:fillRect/>
          </a:stretch>
        </p:blipFill>
        <p:spPr bwMode="auto">
          <a:xfrm>
            <a:off x="228600" y="3810000"/>
            <a:ext cx="4572000" cy="2286000"/>
          </a:xfrm>
          <a:prstGeom prst="rect">
            <a:avLst/>
          </a:prstGeom>
          <a:noFill/>
        </p:spPr>
      </p:pic>
      <p:sp>
        <p:nvSpPr>
          <p:cNvPr id="8" name="Content Placeholder 7"/>
          <p:cNvSpPr>
            <a:spLocks noGrp="1"/>
          </p:cNvSpPr>
          <p:nvPr>
            <p:ph sz="quarter" idx="2"/>
          </p:nvPr>
        </p:nvSpPr>
        <p:spPr>
          <a:xfrm>
            <a:off x="4953000" y="1371600"/>
            <a:ext cx="3749040" cy="4572000"/>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endParaRPr lang="en-US" sz="1800" dirty="0" smtClean="0">
              <a:latin typeface="Arial" pitchFamily="34" charset="0"/>
              <a:cs typeface="Arial" pitchFamily="34" charset="0"/>
            </a:endParaRPr>
          </a:p>
          <a:p>
            <a:r>
              <a:rPr lang="en-US" sz="2200" b="1" dirty="0" smtClean="0">
                <a:solidFill>
                  <a:srgbClr val="FF0000"/>
                </a:solidFill>
                <a:latin typeface="Arial" pitchFamily="34" charset="0"/>
                <a:cs typeface="Arial" pitchFamily="34" charset="0"/>
              </a:rPr>
              <a:t>Simple</a:t>
            </a:r>
            <a:r>
              <a:rPr lang="en-US" sz="1800" b="1" dirty="0" smtClean="0">
                <a:solidFill>
                  <a:srgbClr val="FF0000"/>
                </a:solidFill>
                <a:latin typeface="Arial" pitchFamily="34" charset="0"/>
                <a:cs typeface="Arial" pitchFamily="34" charset="0"/>
              </a:rPr>
              <a:t> ANSWER:</a:t>
            </a:r>
          </a:p>
          <a:p>
            <a:r>
              <a:rPr lang="en-US" sz="1800" dirty="0" smtClean="0">
                <a:latin typeface="Arial" pitchFamily="34" charset="0"/>
                <a:cs typeface="Arial" pitchFamily="34" charset="0"/>
              </a:rPr>
              <a:t>1. </a:t>
            </a:r>
            <a:r>
              <a:rPr lang="en-US" sz="1800" b="1" dirty="0" smtClean="0">
                <a:latin typeface="Arial" pitchFamily="34" charset="0"/>
                <a:cs typeface="Arial" pitchFamily="34" charset="0"/>
              </a:rPr>
              <a:t>KERNEL LEVEL</a:t>
            </a:r>
            <a:r>
              <a:rPr lang="en-US" sz="1600" b="1" dirty="0" smtClean="0">
                <a:latin typeface="Arial" pitchFamily="34" charset="0"/>
                <a:cs typeface="Arial" pitchFamily="34" charset="0"/>
              </a:rPr>
              <a:t>: </a:t>
            </a:r>
            <a:r>
              <a:rPr lang="en-US" sz="1600" dirty="0" smtClean="0">
                <a:latin typeface="Arial" pitchFamily="34" charset="0"/>
                <a:cs typeface="Arial" pitchFamily="34" charset="0"/>
              </a:rPr>
              <a:t>Open source nature of Linux vs. Close/Proprietary Nature of Unix (Apple, HP own soft/hardware).</a:t>
            </a:r>
          </a:p>
          <a:p>
            <a:r>
              <a:rPr lang="en-US" sz="1800" dirty="0" smtClean="0">
                <a:latin typeface="Arial" pitchFamily="34" charset="0"/>
                <a:cs typeface="Arial" pitchFamily="34" charset="0"/>
              </a:rPr>
              <a:t>2.</a:t>
            </a:r>
            <a:r>
              <a:rPr lang="en-US" sz="1800" b="1" dirty="0" smtClean="0">
                <a:latin typeface="Arial" pitchFamily="34" charset="0"/>
                <a:cs typeface="Arial" pitchFamily="34" charset="0"/>
              </a:rPr>
              <a:t>HARDWARE LEVEL</a:t>
            </a:r>
            <a:r>
              <a:rPr lang="en-US" sz="1600" dirty="0" smtClean="0">
                <a:latin typeface="Arial" pitchFamily="34" charset="0"/>
                <a:cs typeface="Arial" pitchFamily="34" charset="0"/>
              </a:rPr>
              <a:t>: Linux runs on many hardware platforms, including Intel x86 computers. On the other hand, UNIX is proprietary-hardware-bonded and requires a more powerful hardware configuration.</a:t>
            </a:r>
          </a:p>
          <a:p>
            <a:r>
              <a:rPr lang="en-US" sz="1800" dirty="0" smtClean="0">
                <a:latin typeface="Arial" pitchFamily="34" charset="0"/>
                <a:cs typeface="Arial" pitchFamily="34" charset="0"/>
              </a:rPr>
              <a:t>3.</a:t>
            </a:r>
            <a:r>
              <a:rPr lang="en-US" sz="1800" b="1" dirty="0" smtClean="0">
                <a:latin typeface="Arial" pitchFamily="34" charset="0"/>
                <a:cs typeface="Arial" pitchFamily="34" charset="0"/>
              </a:rPr>
              <a:t>LICENSE: </a:t>
            </a:r>
            <a:r>
              <a:rPr lang="en-US" sz="1600" dirty="0" smtClean="0">
                <a:latin typeface="Arial" pitchFamily="34" charset="0"/>
                <a:cs typeface="Arial" pitchFamily="34" charset="0"/>
              </a:rPr>
              <a:t>Unix is a proprietary software and you would need to buy it if you want to use it.GNU/Linux is licensed under the GPL (GNU General Public License) which is an open source license.</a:t>
            </a:r>
          </a:p>
          <a:p>
            <a:endParaRPr lang="en-US" sz="1800" dirty="0">
              <a:latin typeface="Arial" pitchFamily="34" charset="0"/>
              <a:cs typeface="Arial" pitchFamily="34" charset="0"/>
            </a:endParaRPr>
          </a:p>
        </p:txBody>
      </p:sp>
      <p:sp>
        <p:nvSpPr>
          <p:cNvPr id="10" name="Rectangle 9"/>
          <p:cNvSpPr/>
          <p:nvPr/>
        </p:nvSpPr>
        <p:spPr>
          <a:xfrm>
            <a:off x="457200" y="3352800"/>
            <a:ext cx="3886200" cy="27699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200" dirty="0" smtClean="0">
                <a:latin typeface="Arial" pitchFamily="34" charset="0"/>
                <a:cs typeface="Arial" pitchFamily="34" charset="0"/>
              </a:rPr>
              <a:t>http://www.thegeekstuff.com/2012/01/linux-unix-kernel/</a:t>
            </a:r>
            <a:endParaRPr lang="en-US" sz="1200" dirty="0">
              <a:latin typeface="Arial" pitchFamily="34" charset="0"/>
              <a:cs typeface="Arial" pitchFamily="34" charset="0"/>
            </a:endParaRPr>
          </a:p>
        </p:txBody>
      </p:sp>
      <p:sp>
        <p:nvSpPr>
          <p:cNvPr id="16" name="Rectangle 15"/>
          <p:cNvSpPr/>
          <p:nvPr/>
        </p:nvSpPr>
        <p:spPr>
          <a:xfrm>
            <a:off x="228600" y="1371600"/>
            <a:ext cx="4267200" cy="1846659"/>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smtClean="0">
                <a:solidFill>
                  <a:srgbClr val="FF0000"/>
                </a:solidFill>
                <a:latin typeface="Arial" pitchFamily="34" charset="0"/>
                <a:cs typeface="Arial" pitchFamily="34" charset="0"/>
              </a:rPr>
              <a:t>Advance Technical ANSWER:</a:t>
            </a:r>
          </a:p>
          <a:p>
            <a:pPr>
              <a:buFont typeface="Arial" pitchFamily="34" charset="0"/>
              <a:buChar char="•"/>
            </a:pPr>
            <a:r>
              <a:rPr lang="en-US" sz="1600" dirty="0" smtClean="0">
                <a:latin typeface="Arial" pitchFamily="34" charset="0"/>
                <a:cs typeface="Arial" pitchFamily="34" charset="0"/>
              </a:rPr>
              <a:t>Monolithic Vs Micro-kernel Approach</a:t>
            </a:r>
          </a:p>
          <a:p>
            <a:pPr>
              <a:buFont typeface="Arial" pitchFamily="34" charset="0"/>
              <a:buChar char="•"/>
            </a:pPr>
            <a:r>
              <a:rPr lang="en-US" sz="1600" dirty="0" smtClean="0">
                <a:latin typeface="Arial" pitchFamily="34" charset="0"/>
                <a:cs typeface="Arial" pitchFamily="34" charset="0"/>
              </a:rPr>
              <a:t>Adding/Removing features to kernel</a:t>
            </a:r>
          </a:p>
          <a:p>
            <a:pPr>
              <a:buFont typeface="Arial" pitchFamily="34" charset="0"/>
              <a:buChar char="•"/>
            </a:pPr>
            <a:r>
              <a:rPr lang="en-US" sz="1600" dirty="0" smtClean="0">
                <a:latin typeface="Arial" pitchFamily="34" charset="0"/>
                <a:cs typeface="Arial" pitchFamily="34" charset="0"/>
              </a:rPr>
              <a:t>Kernel Threading</a:t>
            </a:r>
          </a:p>
          <a:p>
            <a:pPr>
              <a:buFont typeface="Arial" pitchFamily="34" charset="0"/>
              <a:buChar char="•"/>
            </a:pPr>
            <a:r>
              <a:rPr lang="en-US" sz="1600" dirty="0" smtClean="0">
                <a:latin typeface="Arial" pitchFamily="34" charset="0"/>
                <a:cs typeface="Arial" pitchFamily="34" charset="0"/>
              </a:rPr>
              <a:t>Multi-threaded application support</a:t>
            </a:r>
          </a:p>
          <a:p>
            <a:pPr>
              <a:buFont typeface="Arial" pitchFamily="34" charset="0"/>
              <a:buChar char="•"/>
            </a:pPr>
            <a:r>
              <a:rPr lang="en-US" sz="1600" dirty="0" smtClean="0">
                <a:latin typeface="Arial" pitchFamily="34" charset="0"/>
                <a:cs typeface="Arial" pitchFamily="34" charset="0"/>
              </a:rPr>
              <a:t>Unix STREAMS</a:t>
            </a:r>
          </a:p>
          <a:p>
            <a:pPr>
              <a:buFont typeface="Arial" pitchFamily="34" charset="0"/>
              <a:buChar char="•"/>
            </a:pPr>
            <a:r>
              <a:rPr lang="en-US" sz="1600" dirty="0" smtClean="0">
                <a:latin typeface="Arial" pitchFamily="34" charset="0"/>
                <a:cs typeface="Arial" pitchFamily="34" charset="0"/>
              </a:rPr>
              <a:t>Preemptive Vs Non-Preemptive Kernels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47800"/>
            <a:ext cx="7924800" cy="4267200"/>
          </a:xfrm>
        </p:spPr>
        <p:style>
          <a:lnRef idx="1">
            <a:schemeClr val="accent1"/>
          </a:lnRef>
          <a:fillRef idx="2">
            <a:schemeClr val="accent1"/>
          </a:fillRef>
          <a:effectRef idx="1">
            <a:schemeClr val="accent1"/>
          </a:effectRef>
          <a:fontRef idx="minor">
            <a:schemeClr val="dk1"/>
          </a:fontRef>
        </p:style>
        <p:txBody>
          <a:bodyPr>
            <a:normAutofit/>
          </a:bodyPr>
          <a:lstStyle/>
          <a:p>
            <a:endParaRPr lang="en-US" sz="2000" dirty="0" smtClean="0">
              <a:latin typeface="Arial" pitchFamily="34" charset="0"/>
              <a:cs typeface="Arial" pitchFamily="34" charset="0"/>
            </a:endParaRPr>
          </a:p>
          <a:p>
            <a:pPr>
              <a:buFont typeface="Wingdings" pitchFamily="2" charset="2"/>
              <a:buChar char="§"/>
            </a:pPr>
            <a:r>
              <a:rPr lang="en-US" sz="2000" dirty="0" smtClean="0">
                <a:solidFill>
                  <a:schemeClr val="bg1">
                    <a:lumMod val="65000"/>
                  </a:schemeClr>
                </a:solidFill>
                <a:latin typeface="Arial" pitchFamily="34" charset="0"/>
                <a:cs typeface="Arial" pitchFamily="34" charset="0"/>
              </a:rPr>
              <a:t>1. What is the difference between Linux and UNIX?</a:t>
            </a:r>
          </a:p>
          <a:p>
            <a:pPr>
              <a:buFont typeface="Wingdings" pitchFamily="2" charset="2"/>
              <a:buChar char="§"/>
            </a:pPr>
            <a:r>
              <a:rPr lang="en-US" sz="2000" dirty="0" smtClean="0">
                <a:solidFill>
                  <a:schemeClr val="tx1"/>
                </a:solidFill>
                <a:latin typeface="Arial" pitchFamily="34" charset="0"/>
                <a:cs typeface="Arial" pitchFamily="34" charset="0"/>
              </a:rPr>
              <a:t>2.</a:t>
            </a:r>
            <a:r>
              <a:rPr lang="en-US" sz="2000" dirty="0" smtClean="0">
                <a:latin typeface="Arial" pitchFamily="34" charset="0"/>
                <a:cs typeface="Arial" pitchFamily="34" charset="0"/>
              </a:rPr>
              <a:t> </a:t>
            </a:r>
            <a:r>
              <a:rPr lang="en-US" sz="2000" dirty="0" smtClean="0">
                <a:solidFill>
                  <a:srgbClr val="FF0000"/>
                </a:solidFill>
                <a:latin typeface="Arial" pitchFamily="34" charset="0"/>
                <a:cs typeface="Arial" pitchFamily="34" charset="0"/>
              </a:rPr>
              <a:t>Smartphone vs. Feature phone</a:t>
            </a:r>
          </a:p>
          <a:p>
            <a:pPr>
              <a:buFont typeface="Wingdings" pitchFamily="2" charset="2"/>
              <a:buChar char="§"/>
            </a:pPr>
            <a:r>
              <a:rPr lang="en-US" sz="2000" dirty="0" smtClean="0">
                <a:latin typeface="Arial" pitchFamily="34" charset="0"/>
                <a:cs typeface="Arial" pitchFamily="34" charset="0"/>
              </a:rPr>
              <a:t>3. What is the about Smartphone that change everything?</a:t>
            </a:r>
          </a:p>
          <a:p>
            <a:pPr>
              <a:buFont typeface="Wingdings" pitchFamily="2" charset="2"/>
              <a:buChar char="§"/>
            </a:pPr>
            <a:r>
              <a:rPr lang="en-US" sz="2000" dirty="0" smtClean="0">
                <a:latin typeface="Arial" pitchFamily="34" charset="0"/>
                <a:cs typeface="Arial" pitchFamily="34" charset="0"/>
              </a:rPr>
              <a:t>4. What is a Mobile application? </a:t>
            </a:r>
          </a:p>
          <a:p>
            <a:pPr>
              <a:buFont typeface="Wingdings" pitchFamily="2" charset="2"/>
              <a:buChar char="§"/>
            </a:pPr>
            <a:r>
              <a:rPr lang="en-US" sz="2000" dirty="0" smtClean="0">
                <a:latin typeface="Arial" pitchFamily="34" charset="0"/>
                <a:cs typeface="Arial" pitchFamily="34" charset="0"/>
              </a:rPr>
              <a:t>5.What is Native Mobile Application? </a:t>
            </a:r>
          </a:p>
          <a:p>
            <a:pPr lvl="0">
              <a:buFont typeface="Wingdings" pitchFamily="2" charset="2"/>
              <a:buChar char="§"/>
            </a:pPr>
            <a:r>
              <a:rPr lang="en-US" sz="2000" dirty="0" smtClean="0">
                <a:solidFill>
                  <a:schemeClr val="tx1"/>
                </a:solidFill>
                <a:latin typeface="Arial" pitchFamily="34" charset="0"/>
                <a:cs typeface="Arial" pitchFamily="34" charset="0"/>
              </a:rPr>
              <a:t>6. What is the Mobile Web Application?</a:t>
            </a:r>
          </a:p>
          <a:p>
            <a:pPr>
              <a:buFont typeface="Wingdings" pitchFamily="2" charset="2"/>
              <a:buChar char="§"/>
            </a:pPr>
            <a:r>
              <a:rPr lang="en-US" sz="2000" dirty="0" smtClean="0">
                <a:latin typeface="Arial" pitchFamily="34" charset="0"/>
                <a:cs typeface="Arial" pitchFamily="34" charset="0"/>
              </a:rPr>
              <a:t>7. What came first for mobile phone – the Native or Web app?</a:t>
            </a:r>
          </a:p>
          <a:p>
            <a:pPr lvl="0">
              <a:buFont typeface="Wingdings" pitchFamily="2" charset="2"/>
              <a:buChar char="§"/>
            </a:pPr>
            <a:r>
              <a:rPr lang="en-US" sz="2000" dirty="0" smtClean="0">
                <a:solidFill>
                  <a:schemeClr val="tx1"/>
                </a:solidFill>
                <a:latin typeface="Arial" pitchFamily="34" charset="0"/>
                <a:cs typeface="Arial" pitchFamily="34" charset="0"/>
              </a:rPr>
              <a:t> 8. </a:t>
            </a:r>
            <a:r>
              <a:rPr lang="en-US" sz="2000" dirty="0" smtClean="0">
                <a:latin typeface="Arial" pitchFamily="34" charset="0"/>
                <a:cs typeface="Arial" pitchFamily="34" charset="0"/>
              </a:rPr>
              <a:t>What is the difference between a Web and a Native app?</a:t>
            </a:r>
          </a:p>
          <a:p>
            <a:pPr lvl="0">
              <a:buFont typeface="Wingdings" pitchFamily="2" charset="2"/>
              <a:buChar char="§"/>
            </a:pPr>
            <a:r>
              <a:rPr lang="en-US" sz="2000" dirty="0" smtClean="0">
                <a:latin typeface="Arial" pitchFamily="34" charset="0"/>
                <a:cs typeface="Arial" pitchFamily="34" charset="0"/>
              </a:rPr>
              <a:t>9. What is application structure?</a:t>
            </a:r>
          </a:p>
          <a:p>
            <a:pPr lvl="0">
              <a:buNone/>
            </a:pPr>
            <a:endParaRPr lang="en-US" sz="1800" dirty="0" smtClean="0">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sz="1800" dirty="0" smtClean="0">
              <a:solidFill>
                <a:schemeClr val="tx1"/>
              </a:solidFill>
              <a:latin typeface="Arial" pitchFamily="34" charset="0"/>
              <a:cs typeface="Arial" pitchFamily="34" charset="0"/>
            </a:endParaRPr>
          </a:p>
          <a:p>
            <a:endParaRPr lang="en-US" dirty="0"/>
          </a:p>
        </p:txBody>
      </p:sp>
      <p:sp>
        <p:nvSpPr>
          <p:cNvPr id="3" name="Footer Placeholder 2"/>
          <p:cNvSpPr>
            <a:spLocks noGrp="1"/>
          </p:cNvSpPr>
          <p:nvPr>
            <p:ph type="ftr" sz="quarter" idx="11"/>
          </p:nvPr>
        </p:nvSpPr>
        <p:spPr>
          <a:xfrm>
            <a:off x="5791200" y="6407944"/>
            <a:ext cx="3962400" cy="365125"/>
          </a:xfrm>
        </p:spPr>
        <p:txBody>
          <a:bodyPr/>
          <a:lstStyle/>
          <a:p>
            <a:r>
              <a:rPr lang="en-US" dirty="0" smtClean="0">
                <a:solidFill>
                  <a:schemeClr val="accent1">
                    <a:lumMod val="75000"/>
                  </a:schemeClr>
                </a:solidFill>
              </a:rPr>
              <a:t>Copyright </a:t>
            </a:r>
            <a:r>
              <a:rPr lang="en-US" dirty="0" err="1" smtClean="0">
                <a:solidFill>
                  <a:schemeClr val="accent1">
                    <a:lumMod val="75000"/>
                  </a:schemeClr>
                </a:solidFill>
              </a:rPr>
              <a:t>Portnov</a:t>
            </a:r>
            <a:r>
              <a:rPr lang="en-US" dirty="0" smtClean="0">
                <a:solidFill>
                  <a:schemeClr val="accent1">
                    <a:lumMod val="75000"/>
                  </a:schemeClr>
                </a:solidFill>
              </a:rPr>
              <a:t> Computer School 2012</a:t>
            </a:r>
            <a:endParaRPr lang="en-US"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chemeClr val="accent1">
                    <a:lumMod val="75000"/>
                  </a:schemeClr>
                </a:solidFill>
              </a:rPr>
              <a:pPr/>
              <a:t>8</a:t>
            </a:fld>
            <a:endParaRPr lang="en-US" dirty="0">
              <a:solidFill>
                <a:schemeClr val="accent1">
                  <a:lumMod val="75000"/>
                </a:schemeClr>
              </a:solidFill>
            </a:endParaRPr>
          </a:p>
        </p:txBody>
      </p:sp>
      <p:sp>
        <p:nvSpPr>
          <p:cNvPr id="5" name="Title 4"/>
          <p:cNvSpPr>
            <a:spLocks noGrp="1"/>
          </p:cNvSpPr>
          <p:nvPr>
            <p:ph type="title"/>
          </p:nvPr>
        </p:nvSpPr>
        <p:spPr>
          <a:xfrm>
            <a:off x="381000" y="304800"/>
            <a:ext cx="8229600" cy="639762"/>
          </a:xfrm>
        </p:spPr>
        <p:style>
          <a:lnRef idx="3">
            <a:schemeClr val="lt1"/>
          </a:lnRef>
          <a:fillRef idx="1">
            <a:schemeClr val="accent2"/>
          </a:fillRef>
          <a:effectRef idx="1">
            <a:schemeClr val="accent2"/>
          </a:effectRef>
          <a:fontRef idx="minor">
            <a:schemeClr val="lt1"/>
          </a:fontRef>
        </p:style>
        <p:txBody>
          <a:bodyPr>
            <a:noAutofit/>
          </a:bodyPr>
          <a:lstStyle/>
          <a:p>
            <a:r>
              <a:rPr lang="en-US" sz="3600" dirty="0" smtClean="0">
                <a:solidFill>
                  <a:schemeClr val="bg1"/>
                </a:solidFill>
                <a:latin typeface="Arial" pitchFamily="34" charset="0"/>
                <a:cs typeface="Arial" pitchFamily="34" charset="0"/>
              </a:rPr>
              <a:t>List of  Interview Questions: Section 2</a:t>
            </a:r>
            <a:endParaRPr lang="en-US" sz="3600"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19200"/>
            <a:ext cx="4038600" cy="5029200"/>
          </a:xfrm>
        </p:spPr>
        <p:style>
          <a:lnRef idx="1">
            <a:schemeClr val="accent4"/>
          </a:lnRef>
          <a:fillRef idx="2">
            <a:schemeClr val="accent4"/>
          </a:fillRef>
          <a:effectRef idx="1">
            <a:schemeClr val="accent4"/>
          </a:effectRef>
          <a:fontRef idx="minor">
            <a:schemeClr val="dk1"/>
          </a:fontRef>
        </p:style>
        <p:txBody>
          <a:bodyPr>
            <a:normAutofit fontScale="25000" lnSpcReduction="20000"/>
          </a:bodyPr>
          <a:lstStyle/>
          <a:p>
            <a:endParaRPr lang="en-US" sz="6400" dirty="0" smtClean="0">
              <a:latin typeface="Arial" pitchFamily="34" charset="0"/>
              <a:cs typeface="Arial" pitchFamily="34" charset="0"/>
            </a:endParaRPr>
          </a:p>
          <a:p>
            <a:r>
              <a:rPr lang="en-US" sz="7200" dirty="0" smtClean="0">
                <a:latin typeface="Arial" pitchFamily="34" charset="0"/>
                <a:cs typeface="Arial" pitchFamily="34" charset="0"/>
              </a:rPr>
              <a:t>Although </a:t>
            </a:r>
            <a:r>
              <a:rPr lang="en-US" sz="7200" b="1" dirty="0" smtClean="0">
                <a:latin typeface="Arial" pitchFamily="34" charset="0"/>
                <a:cs typeface="Arial" pitchFamily="34" charset="0"/>
              </a:rPr>
              <a:t>Feature phone </a:t>
            </a:r>
            <a:r>
              <a:rPr lang="en-US" sz="7200" dirty="0" smtClean="0">
                <a:latin typeface="Arial" pitchFamily="34" charset="0"/>
                <a:cs typeface="Arial" pitchFamily="34" charset="0"/>
              </a:rPr>
              <a:t>is the term used to describe low-end devices, and </a:t>
            </a:r>
            <a:r>
              <a:rPr lang="en-US" sz="7200" b="1" dirty="0" smtClean="0">
                <a:latin typeface="Arial" pitchFamily="34" charset="0"/>
                <a:cs typeface="Arial" pitchFamily="34" charset="0"/>
              </a:rPr>
              <a:t>Smartphone</a:t>
            </a:r>
            <a:r>
              <a:rPr lang="en-US" sz="7200" dirty="0" smtClean="0">
                <a:latin typeface="Arial" pitchFamily="34" charset="0"/>
                <a:cs typeface="Arial" pitchFamily="34" charset="0"/>
              </a:rPr>
              <a:t> is used to describe high-end devices, there is no official definition to distinguish the two.</a:t>
            </a:r>
          </a:p>
          <a:p>
            <a:r>
              <a:rPr lang="en-US" sz="7200" b="1" dirty="0" smtClean="0">
                <a:latin typeface="Arial" pitchFamily="34" charset="0"/>
                <a:cs typeface="Arial" pitchFamily="34" charset="0"/>
              </a:rPr>
              <a:t>The Smartphone’s </a:t>
            </a:r>
            <a:r>
              <a:rPr lang="en-US" sz="7200" dirty="0" smtClean="0">
                <a:latin typeface="Arial" pitchFamily="34" charset="0"/>
                <a:cs typeface="Arial" pitchFamily="34" charset="0"/>
              </a:rPr>
              <a:t>advanced API for running third-party applications allows to have better integration and performance of those apps with the phone's OS and hardware.</a:t>
            </a:r>
          </a:p>
          <a:p>
            <a:r>
              <a:rPr lang="en-US" sz="7200" b="1" dirty="0" smtClean="0">
                <a:latin typeface="Arial" pitchFamily="34" charset="0"/>
                <a:cs typeface="Arial" pitchFamily="34" charset="0"/>
              </a:rPr>
              <a:t>Feature Phones </a:t>
            </a:r>
            <a:r>
              <a:rPr lang="en-US" sz="7200" dirty="0" smtClean="0">
                <a:latin typeface="Arial" pitchFamily="34" charset="0"/>
                <a:cs typeface="Arial" pitchFamily="34" charset="0"/>
              </a:rPr>
              <a:t>usually have a limited proprietary operating system, and not all feature phones support third-party software. If they do, they're usually run on Java or BREW and are often standalone items that don't integrate with other features of the phone.</a:t>
            </a:r>
          </a:p>
          <a:p>
            <a:endParaRPr lang="en-US" sz="6600" dirty="0" smtClean="0"/>
          </a:p>
          <a:p>
            <a:endParaRPr lang="en-US" sz="6400" dirty="0" smtClean="0"/>
          </a:p>
          <a:p>
            <a:endParaRPr lang="en-US" sz="6400" dirty="0" smtClean="0"/>
          </a:p>
          <a:p>
            <a:endParaRPr lang="en-US" dirty="0"/>
          </a:p>
        </p:txBody>
      </p:sp>
      <p:sp>
        <p:nvSpPr>
          <p:cNvPr id="4" name="Footer Placeholder 3"/>
          <p:cNvSpPr>
            <a:spLocks noGrp="1"/>
          </p:cNvSpPr>
          <p:nvPr>
            <p:ph type="ftr" sz="quarter" idx="11"/>
          </p:nvPr>
        </p:nvSpPr>
        <p:spPr>
          <a:xfrm>
            <a:off x="5867400" y="6407944"/>
            <a:ext cx="32766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2012</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152400" y="6324600"/>
            <a:ext cx="554832" cy="365125"/>
          </a:xfrm>
        </p:spPr>
        <p:txBody>
          <a:bodyPr/>
          <a:lstStyle/>
          <a:p>
            <a:fld id="{B6F15528-21DE-4FAA-801E-634DDDAF4B2B}" type="slidenum">
              <a:rPr lang="en-US" smtClean="0">
                <a:solidFill>
                  <a:schemeClr val="tx2">
                    <a:lumMod val="25000"/>
                  </a:schemeClr>
                </a:solidFill>
              </a:rPr>
              <a:pPr/>
              <a:t>9</a:t>
            </a:fld>
            <a:endParaRPr lang="en-US" dirty="0">
              <a:solidFill>
                <a:schemeClr val="tx2">
                  <a:lumMod val="25000"/>
                </a:schemeClr>
              </a:solidFill>
            </a:endParaRPr>
          </a:p>
        </p:txBody>
      </p:sp>
      <p:sp>
        <p:nvSpPr>
          <p:cNvPr id="6" name="Title 5"/>
          <p:cNvSpPr>
            <a:spLocks noGrp="1"/>
          </p:cNvSpPr>
          <p:nvPr>
            <p:ph type="title"/>
          </p:nvPr>
        </p:nvSpPr>
        <p:spPr>
          <a:xfrm>
            <a:off x="457200" y="304800"/>
            <a:ext cx="8229600" cy="685800"/>
          </a:xfrm>
        </p:spPr>
        <p:style>
          <a:lnRef idx="1">
            <a:schemeClr val="accent5"/>
          </a:lnRef>
          <a:fillRef idx="2">
            <a:schemeClr val="accent5"/>
          </a:fillRef>
          <a:effectRef idx="1">
            <a:schemeClr val="accent5"/>
          </a:effectRef>
          <a:fontRef idx="minor">
            <a:schemeClr val="dk1"/>
          </a:fontRef>
        </p:style>
        <p:txBody>
          <a:bodyPr>
            <a:noAutofit/>
          </a:bodyPr>
          <a:lstStyle/>
          <a:p>
            <a:r>
              <a:rPr lang="en-US" sz="2800" b="1" dirty="0" smtClean="0">
                <a:solidFill>
                  <a:srgbClr val="FF0000"/>
                </a:solidFill>
                <a:latin typeface="Arial" pitchFamily="34" charset="0"/>
                <a:cs typeface="Arial" pitchFamily="34" charset="0"/>
              </a:rPr>
              <a:t>2. Smartphone vs. Feature phone</a:t>
            </a:r>
            <a:endParaRPr lang="en-US" sz="2800" b="1" dirty="0">
              <a:solidFill>
                <a:srgbClr val="FF0000"/>
              </a:solidFill>
              <a:latin typeface="Arial" pitchFamily="34" charset="0"/>
              <a:cs typeface="Arial" pitchFamily="34" charset="0"/>
            </a:endParaRPr>
          </a:p>
        </p:txBody>
      </p:sp>
      <p:pic>
        <p:nvPicPr>
          <p:cNvPr id="217090" name="Picture 2" descr="C:\Users\IVA\Pictures\LOGOS\nokia-cell-phone-for-sale-with-camera-attached1[1].jpg"/>
          <p:cNvPicPr>
            <a:picLocks noChangeAspect="1" noChangeArrowheads="1"/>
          </p:cNvPicPr>
          <p:nvPr/>
        </p:nvPicPr>
        <p:blipFill>
          <a:blip r:embed="rId3" cstate="print"/>
          <a:srcRect/>
          <a:stretch>
            <a:fillRect/>
          </a:stretch>
        </p:blipFill>
        <p:spPr bwMode="auto">
          <a:xfrm>
            <a:off x="4724401" y="1600200"/>
            <a:ext cx="2362199" cy="2063965"/>
          </a:xfrm>
          <a:prstGeom prst="rect">
            <a:avLst/>
          </a:prstGeom>
          <a:noFill/>
        </p:spPr>
      </p:pic>
      <p:pic>
        <p:nvPicPr>
          <p:cNvPr id="217091" name="Picture 3" descr="C:\Users\IVA\Pictures\LOGOS\how_not_to_fix[1].jpg"/>
          <p:cNvPicPr>
            <a:picLocks noChangeAspect="1" noChangeArrowheads="1"/>
          </p:cNvPicPr>
          <p:nvPr/>
        </p:nvPicPr>
        <p:blipFill>
          <a:blip r:embed="rId4" cstate="print"/>
          <a:srcRect/>
          <a:stretch>
            <a:fillRect/>
          </a:stretch>
        </p:blipFill>
        <p:spPr bwMode="auto">
          <a:xfrm>
            <a:off x="5867400" y="3810000"/>
            <a:ext cx="2981325" cy="223930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1513</TotalTime>
  <Words>5996</Words>
  <Application>Microsoft Office PowerPoint</Application>
  <PresentationFormat>On-screen Show (4:3)</PresentationFormat>
  <Paragraphs>873</Paragraphs>
  <Slides>65</Slides>
  <Notes>1</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Equity</vt:lpstr>
      <vt:lpstr>Mobile Testing Online Part 2</vt:lpstr>
      <vt:lpstr>Groups of Questions to be discuss:</vt:lpstr>
      <vt:lpstr>Learning Objective Today: cover 22 questions</vt:lpstr>
      <vt:lpstr>To use the presentation effectively:</vt:lpstr>
      <vt:lpstr>Mobile World Literacy</vt:lpstr>
      <vt:lpstr>List of  Interview Questions: Section 2</vt:lpstr>
      <vt:lpstr>1. What is the difference between Linux and UNIX?</vt:lpstr>
      <vt:lpstr>List of  Interview Questions: Section 2</vt:lpstr>
      <vt:lpstr>2. Smartphone vs. Feature phone</vt:lpstr>
      <vt:lpstr>List of  Interview Questions: Section 2</vt:lpstr>
      <vt:lpstr>3. What is the about Smartphone that change everything?</vt:lpstr>
      <vt:lpstr>List of  Interview Questions: Section 2</vt:lpstr>
      <vt:lpstr>4. What is a Mobile application?</vt:lpstr>
      <vt:lpstr>Examples of Mobile Apps:</vt:lpstr>
      <vt:lpstr>List of  Interview Questions: Section 2</vt:lpstr>
      <vt:lpstr>5. What is Native Mobile Application? </vt:lpstr>
      <vt:lpstr>Examples of Native Apps</vt:lpstr>
      <vt:lpstr>List of  Interview Questions: Section 2</vt:lpstr>
      <vt:lpstr>6. What is the Mobile Web Application?</vt:lpstr>
      <vt:lpstr>Build your professional vocabulary:</vt:lpstr>
      <vt:lpstr>Examples of Mobile Web apps</vt:lpstr>
      <vt:lpstr>Good to know:  Hybrid Application</vt:lpstr>
      <vt:lpstr>List of  Interview Questions: Section 2</vt:lpstr>
      <vt:lpstr>7. What came first on the Mobile: the Native or Web app?</vt:lpstr>
      <vt:lpstr>List of  Interview Questions: Section 2</vt:lpstr>
      <vt:lpstr>8. What is the difference between Web and Native app? 1</vt:lpstr>
      <vt:lpstr> 8. Native vs. Mobile Web Apps                  2 </vt:lpstr>
      <vt:lpstr>List of  Interview Questions: Section 2</vt:lpstr>
      <vt:lpstr>9. What is Application Architecture?  1</vt:lpstr>
      <vt:lpstr>9. What is application structure?  2</vt:lpstr>
      <vt:lpstr>What is application structure?  3</vt:lpstr>
      <vt:lpstr>How well you know Mobile Devices</vt:lpstr>
      <vt:lpstr>List of Interview Questions: Section 3</vt:lpstr>
      <vt:lpstr>1. What phone do you have right now?</vt:lpstr>
      <vt:lpstr>List of Interview Questions: Section 3</vt:lpstr>
      <vt:lpstr>2. What devices do you used for testing?  1</vt:lpstr>
      <vt:lpstr>What devices do you used for testing?  2</vt:lpstr>
      <vt:lpstr>Definition Reminder:</vt:lpstr>
      <vt:lpstr> What Devices do you used in your testing?   3 </vt:lpstr>
      <vt:lpstr>Most Popular Mobile Phones:  4</vt:lpstr>
      <vt:lpstr>List of Interview Questions: Section 3</vt:lpstr>
      <vt:lpstr>3. What Android Devices do you use for Testing?  1</vt:lpstr>
      <vt:lpstr>3. What Android Devices do you use for Testing? 2</vt:lpstr>
      <vt:lpstr>Definition Reminder:</vt:lpstr>
      <vt:lpstr>List of Interview Questions: Section 3</vt:lpstr>
      <vt:lpstr> 4. How familiar you are with Apple devices?</vt:lpstr>
      <vt:lpstr>List of Interview Questions: Section 3</vt:lpstr>
      <vt:lpstr>5A. Do you know how to use iPhone?</vt:lpstr>
      <vt:lpstr>5A. How to survive this Question: Be Smart</vt:lpstr>
      <vt:lpstr>5B. Do you know how to go through Android?  1   </vt:lpstr>
      <vt:lpstr>5B. Do you know how to go through Android?    2</vt:lpstr>
      <vt:lpstr>List of Interview Questions: Section 3</vt:lpstr>
      <vt:lpstr>6A. Where you can find the current version of your Mobile Device?</vt:lpstr>
      <vt:lpstr>6B. Where you can find the current version of your Mobile Device?</vt:lpstr>
      <vt:lpstr>List of Interview Questions: Section 3</vt:lpstr>
      <vt:lpstr>7. Tell me about  the different uses of HOME button on iPhone.</vt:lpstr>
      <vt:lpstr>List of Interview Questions: Section 3</vt:lpstr>
      <vt:lpstr>8A.  How to see and kill the last process on iPhone?     1 </vt:lpstr>
      <vt:lpstr>8A.  How to see and kill the last process on iPhone?      2 </vt:lpstr>
      <vt:lpstr>8B.  How to see and kill the last process on Android?   1 </vt:lpstr>
      <vt:lpstr>8B.  How to see and kill the last process on Android?    2 </vt:lpstr>
      <vt:lpstr>List of Interview Questions: Section 3</vt:lpstr>
      <vt:lpstr>9A. Show me how to activate “Flight” Mode on iPhone.</vt:lpstr>
      <vt:lpstr>9B. Show me how to activate “Flight” Mode on Android</vt:lpstr>
      <vt:lpstr>Thank you for listening and -&gt;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Mobile Testing Online Part 2</dc:title>
  <dc:creator>IVA</dc:creator>
  <cp:lastModifiedBy>IVA</cp:lastModifiedBy>
  <cp:revision>243</cp:revision>
  <dcterms:created xsi:type="dcterms:W3CDTF">2006-08-16T00:00:00Z</dcterms:created>
  <dcterms:modified xsi:type="dcterms:W3CDTF">2012-08-06T04:26:02Z</dcterms:modified>
</cp:coreProperties>
</file>