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tableStyles.xml" ContentType="application/vnd.openxmlformats-officedocument.presentationml.tableStyles+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slides/slide9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686" r:id="rId3"/>
    <p:sldId id="785" r:id="rId4"/>
    <p:sldId id="701" r:id="rId5"/>
    <p:sldId id="716" r:id="rId6"/>
    <p:sldId id="788" r:id="rId7"/>
    <p:sldId id="774" r:id="rId8"/>
    <p:sldId id="704" r:id="rId9"/>
    <p:sldId id="705" r:id="rId10"/>
    <p:sldId id="706" r:id="rId11"/>
    <p:sldId id="789" r:id="rId12"/>
    <p:sldId id="707" r:id="rId13"/>
    <p:sldId id="709" r:id="rId14"/>
    <p:sldId id="710" r:id="rId15"/>
    <p:sldId id="711" r:id="rId16"/>
    <p:sldId id="712" r:id="rId17"/>
    <p:sldId id="790" r:id="rId18"/>
    <p:sldId id="714" r:id="rId19"/>
    <p:sldId id="791" r:id="rId20"/>
    <p:sldId id="792" r:id="rId21"/>
    <p:sldId id="786" r:id="rId22"/>
    <p:sldId id="793" r:id="rId23"/>
    <p:sldId id="721" r:id="rId24"/>
    <p:sldId id="722" r:id="rId25"/>
    <p:sldId id="723" r:id="rId26"/>
    <p:sldId id="794" r:id="rId27"/>
    <p:sldId id="781" r:id="rId28"/>
    <p:sldId id="727" r:id="rId29"/>
    <p:sldId id="795" r:id="rId30"/>
    <p:sldId id="563" r:id="rId31"/>
    <p:sldId id="564" r:id="rId32"/>
    <p:sldId id="565" r:id="rId33"/>
    <p:sldId id="566" r:id="rId34"/>
    <p:sldId id="729" r:id="rId35"/>
    <p:sldId id="778" r:id="rId36"/>
    <p:sldId id="568" r:id="rId37"/>
    <p:sldId id="570" r:id="rId38"/>
    <p:sldId id="571" r:id="rId39"/>
    <p:sldId id="572" r:id="rId40"/>
    <p:sldId id="573" r:id="rId41"/>
    <p:sldId id="747" r:id="rId42"/>
    <p:sldId id="741" r:id="rId43"/>
    <p:sldId id="743" r:id="rId44"/>
    <p:sldId id="744" r:id="rId45"/>
    <p:sldId id="736" r:id="rId46"/>
    <p:sldId id="737" r:id="rId47"/>
    <p:sldId id="745" r:id="rId48"/>
    <p:sldId id="749" r:id="rId49"/>
    <p:sldId id="783" r:id="rId50"/>
    <p:sldId id="752" r:id="rId51"/>
    <p:sldId id="754" r:id="rId52"/>
    <p:sldId id="755" r:id="rId53"/>
    <p:sldId id="756" r:id="rId54"/>
    <p:sldId id="757" r:id="rId55"/>
    <p:sldId id="758" r:id="rId56"/>
    <p:sldId id="738" r:id="rId57"/>
    <p:sldId id="740" r:id="rId58"/>
    <p:sldId id="767" r:id="rId59"/>
    <p:sldId id="768" r:id="rId60"/>
    <p:sldId id="797" r:id="rId61"/>
    <p:sldId id="799" r:id="rId62"/>
    <p:sldId id="587" r:id="rId63"/>
    <p:sldId id="800" r:id="rId64"/>
    <p:sldId id="588" r:id="rId65"/>
    <p:sldId id="679" r:id="rId66"/>
    <p:sldId id="680" r:id="rId67"/>
    <p:sldId id="681" r:id="rId68"/>
    <p:sldId id="682" r:id="rId69"/>
    <p:sldId id="683" r:id="rId70"/>
    <p:sldId id="684" r:id="rId71"/>
    <p:sldId id="590" r:id="rId72"/>
    <p:sldId id="591" r:id="rId73"/>
    <p:sldId id="593" r:id="rId74"/>
    <p:sldId id="594" r:id="rId75"/>
    <p:sldId id="595" r:id="rId76"/>
    <p:sldId id="649" r:id="rId77"/>
    <p:sldId id="596" r:id="rId78"/>
    <p:sldId id="277" r:id="rId79"/>
    <p:sldId id="278" r:id="rId80"/>
    <p:sldId id="545" r:id="rId81"/>
    <p:sldId id="546" r:id="rId82"/>
    <p:sldId id="547" r:id="rId83"/>
    <p:sldId id="548" r:id="rId84"/>
    <p:sldId id="549" r:id="rId85"/>
    <p:sldId id="550" r:id="rId86"/>
    <p:sldId id="771" r:id="rId87"/>
    <p:sldId id="538" r:id="rId88"/>
    <p:sldId id="803" r:id="rId89"/>
    <p:sldId id="804" r:id="rId90"/>
    <p:sldId id="805" r:id="rId91"/>
    <p:sldId id="806" r:id="rId92"/>
    <p:sldId id="807" r:id="rId93"/>
    <p:sldId id="808" r:id="rId94"/>
    <p:sldId id="809" r:id="rId95"/>
    <p:sldId id="810" r:id="rId96"/>
    <p:sldId id="811" r:id="rId97"/>
    <p:sldId id="812" r:id="rId98"/>
    <p:sldId id="813" r:id="rId99"/>
    <p:sldId id="814" r:id="rId100"/>
    <p:sldId id="815" r:id="rId101"/>
    <p:sldId id="816" r:id="rId102"/>
    <p:sldId id="817" r:id="rId103"/>
    <p:sldId id="796" r:id="rId104"/>
    <p:sldId id="801" r:id="rId105"/>
    <p:sldId id="802" r:id="rId106"/>
    <p:sldId id="699" r:id="rId107"/>
    <p:sldId id="782" r:id="rId108"/>
    <p:sldId id="762" r:id="rId109"/>
    <p:sldId id="764" r:id="rId110"/>
    <p:sldId id="76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5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1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image" Target="../media/image72.jpeg"/><Relationship Id="rId5" Type="http://schemas.openxmlformats.org/officeDocument/2006/relationships/image" Target="../media/image76.jpeg"/><Relationship Id="rId4" Type="http://schemas.openxmlformats.org/officeDocument/2006/relationships/image" Target="../media/image75.jpeg"/></Relationships>
</file>

<file path=ppt/diagrams/_rels/data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diagrams/_rels/data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png"/><Relationship Id="rId4" Type="http://schemas.openxmlformats.org/officeDocument/2006/relationships/image" Target="../media/image91.png"/></Relationships>
</file>

<file path=ppt/diagrams/_rels/data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9.jpeg"/><Relationship Id="rId1" Type="http://schemas.openxmlformats.org/officeDocument/2006/relationships/image" Target="../media/image104.jpeg"/><Relationship Id="rId5" Type="http://schemas.openxmlformats.org/officeDocument/2006/relationships/image" Target="../media/image107.jpeg"/><Relationship Id="rId4" Type="http://schemas.openxmlformats.org/officeDocument/2006/relationships/image" Target="../media/image106.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image" Target="../media/image108.jpeg"/><Relationship Id="rId5" Type="http://schemas.openxmlformats.org/officeDocument/2006/relationships/image" Target="../media/image112.png"/><Relationship Id="rId4" Type="http://schemas.openxmlformats.org/officeDocument/2006/relationships/image" Target="../media/image111.png"/></Relationships>
</file>

<file path=ppt/diagrams/_rels/data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image" Target="../media/image163.jpeg"/><Relationship Id="rId5" Type="http://schemas.openxmlformats.org/officeDocument/2006/relationships/image" Target="../media/image167.jpeg"/><Relationship Id="rId4" Type="http://schemas.openxmlformats.org/officeDocument/2006/relationships/image" Target="../media/image166.jpeg"/></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6.xml.rels><?xml version="1.0" encoding="UTF-8" standalone="yes"?>
<Relationships xmlns="http://schemas.openxmlformats.org/package/2006/relationships"><Relationship Id="rId1" Type="http://schemas.openxmlformats.org/officeDocument/2006/relationships/image" Target="../media/image38.gif"/></Relationships>
</file>

<file path=ppt/diagrams/_rels/data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ata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gif"/><Relationship Id="rId2" Type="http://schemas.openxmlformats.org/officeDocument/2006/relationships/image" Target="../media/image49.jpeg"/><Relationship Id="rId1" Type="http://schemas.openxmlformats.org/officeDocument/2006/relationships/image" Target="../media/image48.jpe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image" Target="../media/image72.jpeg"/><Relationship Id="rId5" Type="http://schemas.openxmlformats.org/officeDocument/2006/relationships/image" Target="../media/image76.jpeg"/><Relationship Id="rId4" Type="http://schemas.openxmlformats.org/officeDocument/2006/relationships/image" Target="../media/image75.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png"/><Relationship Id="rId4" Type="http://schemas.openxmlformats.org/officeDocument/2006/relationships/image" Target="../media/image91.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9.jpeg"/><Relationship Id="rId1" Type="http://schemas.openxmlformats.org/officeDocument/2006/relationships/image" Target="../media/image104.jpeg"/><Relationship Id="rId5" Type="http://schemas.openxmlformats.org/officeDocument/2006/relationships/image" Target="../media/image107.jpeg"/><Relationship Id="rId4" Type="http://schemas.openxmlformats.org/officeDocument/2006/relationships/image" Target="../media/image106.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image" Target="../media/image108.jpeg"/><Relationship Id="rId5" Type="http://schemas.openxmlformats.org/officeDocument/2006/relationships/image" Target="../media/image112.png"/><Relationship Id="rId4" Type="http://schemas.openxmlformats.org/officeDocument/2006/relationships/image" Target="../media/image111.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image" Target="../media/image163.jpeg"/><Relationship Id="rId5" Type="http://schemas.openxmlformats.org/officeDocument/2006/relationships/image" Target="../media/image167.jpeg"/><Relationship Id="rId4" Type="http://schemas.openxmlformats.org/officeDocument/2006/relationships/image" Target="../media/image16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gif"/><Relationship Id="rId2" Type="http://schemas.openxmlformats.org/officeDocument/2006/relationships/image" Target="../media/image49.jpeg"/><Relationship Id="rId1" Type="http://schemas.openxmlformats.org/officeDocument/2006/relationships/image" Target="../media/image48.jpe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t>Networks</a:t>
          </a:r>
          <a:endParaRPr lang="en-US" b="1" i="0" dirty="0"/>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rgbClr val="FF0000"/>
              </a:solidFill>
            </a:rPr>
            <a:t>Operators</a:t>
          </a:r>
          <a:endParaRPr lang="en-US" sz="1600" b="1" i="0" dirty="0">
            <a:solidFill>
              <a:srgbClr val="FF0000"/>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t>Devices</a:t>
          </a:r>
          <a:endParaRPr lang="en-US" b="1" i="0" dirty="0"/>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t>Manufactures</a:t>
          </a:r>
          <a:endParaRPr lang="en-US" b="1" i="0" dirty="0"/>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smtClean="0"/>
            <a:t>Application Frameworks</a:t>
          </a:r>
          <a:endParaRPr lang="en-US" b="1" i="0" dirty="0"/>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t>Platforms/OS</a:t>
          </a:r>
          <a:endParaRPr lang="en-US" b="1" i="0" dirty="0"/>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3B124262-A962-4BED-8D91-B4ED6E8A56D9}" srcId="{74C57C29-0166-46E7-9B7E-D8A1CD2A7DB7}" destId="{93F77E1D-504B-42CE-84BF-7CD17DC15FD3}" srcOrd="7" destOrd="0" parTransId="{C033034F-F965-4740-87B3-97D3A56F8834}" sibTransId="{86F84379-8614-48FE-8DAC-A9B04E02A562}"/>
    <dgm:cxn modelId="{BE37BD92-59FA-44FF-A15E-E94BC333E2DC}" type="presOf" srcId="{74C57C29-0166-46E7-9B7E-D8A1CD2A7DB7}" destId="{BDC45132-EC7A-45B0-AFF9-EA04A2FC83C2}"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9C2F69CE-59D0-4CDE-9326-9DBAAE3409C2}" type="presOf" srcId="{DED3C916-868A-4BC9-85FA-A3ED2E8B6C6F}" destId="{FAB10E4B-3867-485E-8B8C-45E308FFC341}" srcOrd="0" destOrd="0" presId="urn:microsoft.com/office/officeart/2005/8/layout/vList3#3"/>
    <dgm:cxn modelId="{F31548C5-8241-4BBA-A9BB-99F7B43DC2AF}" type="presOf" srcId="{7438C58C-FF9B-4D16-882D-5C2AD984262B}" destId="{96901BB5-9B70-4715-A9E6-2FA18B37105D}" srcOrd="0" destOrd="0" presId="urn:microsoft.com/office/officeart/2005/8/layout/vList3#3"/>
    <dgm:cxn modelId="{07F18933-A0AB-4F57-B017-F5B6228D7EDA}" type="presOf" srcId="{4B9BA504-F9EA-4EC6-9F93-28F8EAB37356}" destId="{A4E84F0D-2452-43AA-9620-C71E1D39BE48}" srcOrd="0" destOrd="0" presId="urn:microsoft.com/office/officeart/2005/8/layout/vList3#3"/>
    <dgm:cxn modelId="{6B7A1AEE-4026-4144-94D6-4BB38CEE3929}" type="presOf" srcId="{BE5126CC-20A1-439A-BCEE-888E847CE69E}" destId="{7D59E034-B6FD-4A35-952E-FD19759ED9D4}"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B058B490-7798-4125-8409-04D90A7C125E}" srcId="{74C57C29-0166-46E7-9B7E-D8A1CD2A7DB7}" destId="{4B9BA504-F9EA-4EC6-9F93-28F8EAB37356}" srcOrd="4" destOrd="0" parTransId="{27BFD866-CF88-42AB-B67E-F7FBD3EE6390}" sibTransId="{47F28996-FBAF-4CB9-A063-3B6176A17DA3}"/>
    <dgm:cxn modelId="{E965DB4C-6055-4A02-A8EF-05E0476F252A}" srcId="{74C57C29-0166-46E7-9B7E-D8A1CD2A7DB7}" destId="{6F8036C5-ACA8-4EC0-B188-FA775E1846EE}" srcOrd="0" destOrd="0" parTransId="{EC76EBE1-3A74-4356-9BC9-BC95752676C9}" sibTransId="{D2827263-FB7D-4FF3-9E53-5F7288EF19BF}"/>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923DF768-1E2C-4555-8F53-4C95ABA48CEA}" type="presOf" srcId="{E5B9E83C-73D6-4A8C-AFFB-59081277CB02}" destId="{FBBE849B-3A63-4DBB-B162-7B5D80F9E3F5}"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793BC213-254D-480B-B011-1CCB6B714422}" type="presOf" srcId="{6F8036C5-ACA8-4EC0-B188-FA775E1846EE}" destId="{9C8D8035-7F1B-4231-9D75-B74D17A9064D}" srcOrd="0" destOrd="0" presId="urn:microsoft.com/office/officeart/2005/8/layout/vList3#3"/>
    <dgm:cxn modelId="{85424244-57A4-4028-97F8-F7ABB3FF0498}" type="presOf" srcId="{93F77E1D-504B-42CE-84BF-7CD17DC15FD3}" destId="{CF940E80-999D-4B90-90AE-6167859CDD52}" srcOrd="0" destOrd="0" presId="urn:microsoft.com/office/officeart/2005/8/layout/vList3#3"/>
    <dgm:cxn modelId="{EC7F7D5E-4CB1-4359-84C8-5D2A0E80686F}" type="presOf" srcId="{60568B3C-E44F-4D86-AFAD-1A41016E8942}" destId="{77E18531-C933-4EF2-93A4-8D00D6919B1A}" srcOrd="0" destOrd="0" presId="urn:microsoft.com/office/officeart/2005/8/layout/vList3#3"/>
    <dgm:cxn modelId="{A4BEBF31-A79B-4082-9AA2-5EF36538B047}" type="presParOf" srcId="{BDC45132-EC7A-45B0-AFF9-EA04A2FC83C2}" destId="{955CF381-B321-4D71-ADE9-FA580D403BFC}" srcOrd="0" destOrd="0" presId="urn:microsoft.com/office/officeart/2005/8/layout/vList3#3"/>
    <dgm:cxn modelId="{6F8F01E5-BB89-4293-B0B3-7AC025674FC6}" type="presParOf" srcId="{955CF381-B321-4D71-ADE9-FA580D403BFC}" destId="{B55E9921-8A9A-40E7-90F7-750912E5AA7B}" srcOrd="0" destOrd="0" presId="urn:microsoft.com/office/officeart/2005/8/layout/vList3#3"/>
    <dgm:cxn modelId="{231CAD58-9D0F-4F6D-A8AF-1BFF58AA06E5}" type="presParOf" srcId="{955CF381-B321-4D71-ADE9-FA580D403BFC}" destId="{9C8D8035-7F1B-4231-9D75-B74D17A9064D}" srcOrd="1" destOrd="0" presId="urn:microsoft.com/office/officeart/2005/8/layout/vList3#3"/>
    <dgm:cxn modelId="{0E4C7690-BEDA-470D-AA7A-F68163059B60}" type="presParOf" srcId="{BDC45132-EC7A-45B0-AFF9-EA04A2FC83C2}" destId="{2EDC9AFF-515A-482F-8A35-B7899901E7D2}" srcOrd="1" destOrd="0" presId="urn:microsoft.com/office/officeart/2005/8/layout/vList3#3"/>
    <dgm:cxn modelId="{319B5130-F125-4799-AF71-02F2E69F9507}" type="presParOf" srcId="{BDC45132-EC7A-45B0-AFF9-EA04A2FC83C2}" destId="{DA3F6B6A-B328-4251-B98E-8B3364EA3D6B}" srcOrd="2" destOrd="0" presId="urn:microsoft.com/office/officeart/2005/8/layout/vList3#3"/>
    <dgm:cxn modelId="{73E7250F-AAB2-443A-BC57-DA337C798ECB}" type="presParOf" srcId="{DA3F6B6A-B328-4251-B98E-8B3364EA3D6B}" destId="{BD45B9A7-BBE6-4A52-9797-6E02DA7A5109}" srcOrd="0" destOrd="0" presId="urn:microsoft.com/office/officeart/2005/8/layout/vList3#3"/>
    <dgm:cxn modelId="{082DE412-E105-4A15-A3C3-74690FC41B75}" type="presParOf" srcId="{DA3F6B6A-B328-4251-B98E-8B3364EA3D6B}" destId="{77E18531-C933-4EF2-93A4-8D00D6919B1A}" srcOrd="1" destOrd="0" presId="urn:microsoft.com/office/officeart/2005/8/layout/vList3#3"/>
    <dgm:cxn modelId="{94FA07A9-1DC1-4806-A08B-DC461FE4BC7B}" type="presParOf" srcId="{BDC45132-EC7A-45B0-AFF9-EA04A2FC83C2}" destId="{78F46316-B1AF-4731-9566-C2F601937EC9}" srcOrd="3" destOrd="0" presId="urn:microsoft.com/office/officeart/2005/8/layout/vList3#3"/>
    <dgm:cxn modelId="{B36DB92A-664F-4AFD-9B01-D407B9917422}" type="presParOf" srcId="{BDC45132-EC7A-45B0-AFF9-EA04A2FC83C2}" destId="{58EA541A-8D0E-4CCA-9A20-4125DC3FA145}" srcOrd="4" destOrd="0" presId="urn:microsoft.com/office/officeart/2005/8/layout/vList3#3"/>
    <dgm:cxn modelId="{96B1A012-6A42-4ECB-9F8D-EE79424DB9C3}" type="presParOf" srcId="{58EA541A-8D0E-4CCA-9A20-4125DC3FA145}" destId="{BE6FDAA3-04EF-41E0-8B35-E249074B171B}" srcOrd="0" destOrd="0" presId="urn:microsoft.com/office/officeart/2005/8/layout/vList3#3"/>
    <dgm:cxn modelId="{2655D869-4F72-4EED-AF88-4681574B0EA9}" type="presParOf" srcId="{58EA541A-8D0E-4CCA-9A20-4125DC3FA145}" destId="{FBBE849B-3A63-4DBB-B162-7B5D80F9E3F5}" srcOrd="1" destOrd="0" presId="urn:microsoft.com/office/officeart/2005/8/layout/vList3#3"/>
    <dgm:cxn modelId="{31E63976-958C-4958-A553-C7DF1D25FAD4}" type="presParOf" srcId="{BDC45132-EC7A-45B0-AFF9-EA04A2FC83C2}" destId="{B48FAC33-6B4A-4C4A-9D7C-A24ADE939FA8}" srcOrd="5" destOrd="0" presId="urn:microsoft.com/office/officeart/2005/8/layout/vList3#3"/>
    <dgm:cxn modelId="{013927B7-A6F0-442A-B7DC-517B07948507}" type="presParOf" srcId="{BDC45132-EC7A-45B0-AFF9-EA04A2FC83C2}" destId="{1761BF5A-0DDF-483F-9EAE-9FF771E79360}" srcOrd="6" destOrd="0" presId="urn:microsoft.com/office/officeart/2005/8/layout/vList3#3"/>
    <dgm:cxn modelId="{6C31F9D0-0835-4F03-B0BA-40094293C1C2}" type="presParOf" srcId="{1761BF5A-0DDF-483F-9EAE-9FF771E79360}" destId="{A3E4E65D-B1B9-4481-B74B-03803C1E8893}" srcOrd="0" destOrd="0" presId="urn:microsoft.com/office/officeart/2005/8/layout/vList3#3"/>
    <dgm:cxn modelId="{3A5F1067-CA14-476A-8BC8-40192181DB79}" type="presParOf" srcId="{1761BF5A-0DDF-483F-9EAE-9FF771E79360}" destId="{96901BB5-9B70-4715-A9E6-2FA18B37105D}" srcOrd="1" destOrd="0" presId="urn:microsoft.com/office/officeart/2005/8/layout/vList3#3"/>
    <dgm:cxn modelId="{15B0EF36-00B1-43C5-A8CB-BD675C30A13E}" type="presParOf" srcId="{BDC45132-EC7A-45B0-AFF9-EA04A2FC83C2}" destId="{F6752086-F9C5-45F6-B9F4-972127DAB847}" srcOrd="7" destOrd="0" presId="urn:microsoft.com/office/officeart/2005/8/layout/vList3#3"/>
    <dgm:cxn modelId="{A7C11FB0-887D-490D-B3C6-A4A3496C85C8}" type="presParOf" srcId="{BDC45132-EC7A-45B0-AFF9-EA04A2FC83C2}" destId="{2001362F-90BB-4F7F-B569-4AFE60AD7B98}" srcOrd="8" destOrd="0" presId="urn:microsoft.com/office/officeart/2005/8/layout/vList3#3"/>
    <dgm:cxn modelId="{66B34B16-B629-44DD-8A9E-99B0C54D44C3}" type="presParOf" srcId="{2001362F-90BB-4F7F-B569-4AFE60AD7B98}" destId="{F4535FAD-5D86-4B85-8A7B-BA6C9A944A03}" srcOrd="0" destOrd="0" presId="urn:microsoft.com/office/officeart/2005/8/layout/vList3#3"/>
    <dgm:cxn modelId="{F607914F-6632-40BF-9F52-9D6841E3ECA1}" type="presParOf" srcId="{2001362F-90BB-4F7F-B569-4AFE60AD7B98}" destId="{A4E84F0D-2452-43AA-9620-C71E1D39BE48}" srcOrd="1" destOrd="0" presId="urn:microsoft.com/office/officeart/2005/8/layout/vList3#3"/>
    <dgm:cxn modelId="{7DD0F2B3-7010-4FB0-84F4-A39B05E69C6B}" type="presParOf" srcId="{BDC45132-EC7A-45B0-AFF9-EA04A2FC83C2}" destId="{404EBA0C-FD47-4EBE-A18A-0BD0A22B53B1}" srcOrd="9" destOrd="0" presId="urn:microsoft.com/office/officeart/2005/8/layout/vList3#3"/>
    <dgm:cxn modelId="{38736E0A-D1E5-4BEF-801D-AA81F39E5DBC}" type="presParOf" srcId="{BDC45132-EC7A-45B0-AFF9-EA04A2FC83C2}" destId="{20A5E9F3-EEB6-459E-B800-55C159C8A4D3}" srcOrd="10" destOrd="0" presId="urn:microsoft.com/office/officeart/2005/8/layout/vList3#3"/>
    <dgm:cxn modelId="{5ED4AD88-3BE4-4D8E-A321-4588DBBB9A86}" type="presParOf" srcId="{20A5E9F3-EEB6-459E-B800-55C159C8A4D3}" destId="{F8527260-0FB9-49DF-B3E7-8B98BE9AF131}" srcOrd="0" destOrd="0" presId="urn:microsoft.com/office/officeart/2005/8/layout/vList3#3"/>
    <dgm:cxn modelId="{09CE7CB1-F42A-4BCC-81D1-CDECF511D4E8}" type="presParOf" srcId="{20A5E9F3-EEB6-459E-B800-55C159C8A4D3}" destId="{7D59E034-B6FD-4A35-952E-FD19759ED9D4}" srcOrd="1" destOrd="0" presId="urn:microsoft.com/office/officeart/2005/8/layout/vList3#3"/>
    <dgm:cxn modelId="{857FF930-EDBD-4BDB-9D5D-F764CD41EED5}" type="presParOf" srcId="{BDC45132-EC7A-45B0-AFF9-EA04A2FC83C2}" destId="{667C2A6A-F943-4650-A06E-9C2DC9CFE8E4}" srcOrd="11" destOrd="0" presId="urn:microsoft.com/office/officeart/2005/8/layout/vList3#3"/>
    <dgm:cxn modelId="{8F17E6F1-BA01-4696-944A-256F02A26857}" type="presParOf" srcId="{BDC45132-EC7A-45B0-AFF9-EA04A2FC83C2}" destId="{2A314ECF-B6A9-4D57-B479-010A1053B496}" srcOrd="12" destOrd="0" presId="urn:microsoft.com/office/officeart/2005/8/layout/vList3#3"/>
    <dgm:cxn modelId="{F842A0AC-6DC5-4906-82B6-DE4437AAC266}" type="presParOf" srcId="{2A314ECF-B6A9-4D57-B479-010A1053B496}" destId="{994CCF6E-E009-4E62-B462-EF1AA6910453}" srcOrd="0" destOrd="0" presId="urn:microsoft.com/office/officeart/2005/8/layout/vList3#3"/>
    <dgm:cxn modelId="{EB817975-211D-4F06-99A0-0C2B0121CAC5}" type="presParOf" srcId="{2A314ECF-B6A9-4D57-B479-010A1053B496}" destId="{FAB10E4B-3867-485E-8B8C-45E308FFC341}" srcOrd="1" destOrd="0" presId="urn:microsoft.com/office/officeart/2005/8/layout/vList3#3"/>
    <dgm:cxn modelId="{BA00F8C1-2BE9-40EC-85A8-CD4656E944E3}" type="presParOf" srcId="{BDC45132-EC7A-45B0-AFF9-EA04A2FC83C2}" destId="{0AE5D61A-5F3B-4AA3-969E-7D3258B73800}" srcOrd="13" destOrd="0" presId="urn:microsoft.com/office/officeart/2005/8/layout/vList3#3"/>
    <dgm:cxn modelId="{A405C8BF-DF56-4D27-812A-7FE8B72DF833}" type="presParOf" srcId="{BDC45132-EC7A-45B0-AFF9-EA04A2FC83C2}" destId="{8EA582B1-F2DF-45AB-BCF6-F4DC92889F66}" srcOrd="14" destOrd="0" presId="urn:microsoft.com/office/officeart/2005/8/layout/vList3#3"/>
    <dgm:cxn modelId="{4035CED7-1757-421F-B763-7B55F1FF2923}" type="presParOf" srcId="{8EA582B1-F2DF-45AB-BCF6-F4DC92889F66}" destId="{B818E77D-1D5C-4725-B81A-18A6A65E0FE0}" srcOrd="0" destOrd="0" presId="urn:microsoft.com/office/officeart/2005/8/layout/vList3#3"/>
    <dgm:cxn modelId="{716DF341-7AC6-4328-BA6A-6A204FD4C138}"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E27A79-C71C-4DE4-8F8B-E9B4349D417E}"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BAE4039F-E6C4-4F09-82DC-C8F2CA96805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600" b="1" dirty="0" smtClean="0">
              <a:solidFill>
                <a:schemeClr val="bg1"/>
              </a:solidFill>
              <a:latin typeface="Arial" pitchFamily="34" charset="0"/>
              <a:cs typeface="Arial" pitchFamily="34" charset="0"/>
            </a:rPr>
            <a:t>Applications</a:t>
          </a:r>
          <a:endParaRPr lang="en-US" sz="1600" b="1" dirty="0">
            <a:solidFill>
              <a:schemeClr val="bg1"/>
            </a:solidFill>
            <a:latin typeface="Arial" pitchFamily="34" charset="0"/>
            <a:cs typeface="Arial" pitchFamily="34" charset="0"/>
          </a:endParaRPr>
        </a:p>
      </dgm:t>
    </dgm:pt>
    <dgm:pt modelId="{74F0BE0B-1091-426F-BA44-2D09C9955748}" type="parTrans" cxnId="{EBA3AFBE-3B19-4B08-BFD1-6B42160937CB}">
      <dgm:prSet/>
      <dgm:spPr/>
      <dgm:t>
        <a:bodyPr/>
        <a:lstStyle/>
        <a:p>
          <a:endParaRPr lang="en-US"/>
        </a:p>
      </dgm:t>
    </dgm:pt>
    <dgm:pt modelId="{F34BEAB1-E1B4-4811-B473-7C8A2E87B8FD}" type="sibTrans" cxnId="{EBA3AFBE-3B19-4B08-BFD1-6B42160937CB}">
      <dgm:prSet/>
      <dgm:spPr/>
      <dgm:t>
        <a:bodyPr/>
        <a:lstStyle/>
        <a:p>
          <a:endParaRPr lang="en-US"/>
        </a:p>
      </dgm:t>
    </dgm:pt>
    <dgm:pt modelId="{8D458873-681B-4FD6-9ED5-A60906E31AE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Home</a:t>
          </a:r>
          <a:endParaRPr lang="en-US" sz="1200" dirty="0">
            <a:solidFill>
              <a:schemeClr val="bg1"/>
            </a:solidFill>
            <a:latin typeface="Arial" pitchFamily="34" charset="0"/>
            <a:cs typeface="Arial" pitchFamily="34" charset="0"/>
          </a:endParaRPr>
        </a:p>
      </dgm:t>
    </dgm:pt>
    <dgm:pt modelId="{976281E7-0E9E-4B54-B20F-993D05519C7C}" type="parTrans" cxnId="{3D0AB2FD-5D32-4112-961E-113A9E65FCCD}">
      <dgm:prSet/>
      <dgm:spPr/>
      <dgm:t>
        <a:bodyPr/>
        <a:lstStyle/>
        <a:p>
          <a:endParaRPr lang="en-US"/>
        </a:p>
      </dgm:t>
    </dgm:pt>
    <dgm:pt modelId="{1CC66E7E-AF3B-4D94-BFD0-A79709E8F998}" type="sibTrans" cxnId="{3D0AB2FD-5D32-4112-961E-113A9E65FCCD}">
      <dgm:prSet/>
      <dgm:spPr/>
      <dgm:t>
        <a:bodyPr/>
        <a:lstStyle/>
        <a:p>
          <a:endParaRPr lang="en-US"/>
        </a:p>
      </dgm:t>
    </dgm:pt>
    <dgm:pt modelId="{C9D319E8-3034-4A65-B4F9-18223F30EFB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Phone</a:t>
          </a:r>
          <a:endParaRPr lang="en-US" sz="1200" dirty="0">
            <a:solidFill>
              <a:schemeClr val="bg1"/>
            </a:solidFill>
            <a:latin typeface="Arial" pitchFamily="34" charset="0"/>
            <a:cs typeface="Arial" pitchFamily="34" charset="0"/>
          </a:endParaRPr>
        </a:p>
      </dgm:t>
    </dgm:pt>
    <dgm:pt modelId="{4A9BC8BC-1427-4A8F-A290-B5E9A441F2AA}" type="parTrans" cxnId="{219913D9-BB9E-41F4-AA05-9D8238580F32}">
      <dgm:prSet/>
      <dgm:spPr/>
      <dgm:t>
        <a:bodyPr/>
        <a:lstStyle/>
        <a:p>
          <a:endParaRPr lang="en-US"/>
        </a:p>
      </dgm:t>
    </dgm:pt>
    <dgm:pt modelId="{69D6AC13-F508-4EF4-9E57-5B8622DA4312}" type="sibTrans" cxnId="{219913D9-BB9E-41F4-AA05-9D8238580F32}">
      <dgm:prSet/>
      <dgm:spPr/>
      <dgm:t>
        <a:bodyPr/>
        <a:lstStyle/>
        <a:p>
          <a:endParaRPr lang="en-US"/>
        </a:p>
      </dgm:t>
    </dgm:pt>
    <dgm:pt modelId="{48F63AD8-3B5A-409E-B972-4B718FBC920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600" b="1" dirty="0" smtClean="0">
              <a:solidFill>
                <a:schemeClr val="bg1"/>
              </a:solidFill>
              <a:latin typeface="Arial" pitchFamily="34" charset="0"/>
              <a:cs typeface="Arial" pitchFamily="34" charset="0"/>
            </a:rPr>
            <a:t>Application Framework</a:t>
          </a:r>
          <a:endParaRPr lang="en-US" sz="1600" b="1" dirty="0">
            <a:solidFill>
              <a:schemeClr val="bg1"/>
            </a:solidFill>
            <a:latin typeface="Arial" pitchFamily="34" charset="0"/>
            <a:cs typeface="Arial" pitchFamily="34" charset="0"/>
          </a:endParaRPr>
        </a:p>
      </dgm:t>
    </dgm:pt>
    <dgm:pt modelId="{51D5077C-FA31-4C6C-982E-E7854D497CF6}" type="parTrans" cxnId="{89D3FAB9-AC83-4A92-8DC2-C1AFF84CEA32}">
      <dgm:prSet/>
      <dgm:spPr/>
      <dgm:t>
        <a:bodyPr/>
        <a:lstStyle/>
        <a:p>
          <a:endParaRPr lang="en-US"/>
        </a:p>
      </dgm:t>
    </dgm:pt>
    <dgm:pt modelId="{33DA1C8F-7341-434B-924A-AEA71823AC4B}" type="sibTrans" cxnId="{89D3FAB9-AC83-4A92-8DC2-C1AFF84CEA32}">
      <dgm:prSet/>
      <dgm:spPr/>
      <dgm:t>
        <a:bodyPr/>
        <a:lstStyle/>
        <a:p>
          <a:endParaRPr lang="en-US"/>
        </a:p>
      </dgm:t>
    </dgm:pt>
    <dgm:pt modelId="{AE3FBAA2-26C3-40E3-9939-76BE8ACC5D9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Package Manager</a:t>
          </a:r>
          <a:endParaRPr lang="en-US" sz="1200" dirty="0">
            <a:solidFill>
              <a:schemeClr val="bg1"/>
            </a:solidFill>
            <a:latin typeface="Arial" pitchFamily="34" charset="0"/>
            <a:cs typeface="Arial" pitchFamily="34" charset="0"/>
          </a:endParaRPr>
        </a:p>
      </dgm:t>
    </dgm:pt>
    <dgm:pt modelId="{8BFA6A5A-0166-4B08-98F3-018DF6D52065}" type="parTrans" cxnId="{5C81ED44-91E6-48BE-9B8D-9B05025CC823}">
      <dgm:prSet/>
      <dgm:spPr/>
      <dgm:t>
        <a:bodyPr/>
        <a:lstStyle/>
        <a:p>
          <a:endParaRPr lang="en-US"/>
        </a:p>
      </dgm:t>
    </dgm:pt>
    <dgm:pt modelId="{B1165BD8-917F-4830-997F-FD13B0CB1490}" type="sibTrans" cxnId="{5C81ED44-91E6-48BE-9B8D-9B05025CC823}">
      <dgm:prSet/>
      <dgm:spPr/>
      <dgm:t>
        <a:bodyPr/>
        <a:lstStyle/>
        <a:p>
          <a:endParaRPr lang="en-US"/>
        </a:p>
      </dgm:t>
    </dgm:pt>
    <dgm:pt modelId="{10063700-196A-4C56-8A19-A0CCA3A7644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Telephony Manager</a:t>
          </a:r>
          <a:endParaRPr lang="en-US" sz="1200" dirty="0">
            <a:solidFill>
              <a:schemeClr val="bg1"/>
            </a:solidFill>
            <a:latin typeface="Arial" pitchFamily="34" charset="0"/>
            <a:cs typeface="Arial" pitchFamily="34" charset="0"/>
          </a:endParaRPr>
        </a:p>
      </dgm:t>
    </dgm:pt>
    <dgm:pt modelId="{A0861C9F-4449-4434-9791-F065FC352E18}" type="parTrans" cxnId="{0F2F841A-5F9F-4CE0-803F-2AFDA0D759DD}">
      <dgm:prSet/>
      <dgm:spPr/>
      <dgm:t>
        <a:bodyPr/>
        <a:lstStyle/>
        <a:p>
          <a:endParaRPr lang="en-US"/>
        </a:p>
      </dgm:t>
    </dgm:pt>
    <dgm:pt modelId="{2747D27E-0184-49DB-8857-E8BBB399364C}" type="sibTrans" cxnId="{0F2F841A-5F9F-4CE0-803F-2AFDA0D759DD}">
      <dgm:prSet/>
      <dgm:spPr/>
      <dgm:t>
        <a:bodyPr/>
        <a:lstStyle/>
        <a:p>
          <a:endParaRPr lang="en-US"/>
        </a:p>
      </dgm:t>
    </dgm:pt>
    <dgm:pt modelId="{74CCE00D-C3F5-4AB2-96B2-2D2E780EF693}">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b="1" dirty="0" smtClean="0">
              <a:solidFill>
                <a:schemeClr val="bg1"/>
              </a:solidFill>
              <a:latin typeface="Arial" pitchFamily="34" charset="0"/>
              <a:cs typeface="Arial" pitchFamily="34" charset="0"/>
            </a:rPr>
            <a:t>Libraries and Android Runtime</a:t>
          </a:r>
        </a:p>
        <a:p>
          <a:r>
            <a:rPr lang="en-US" sz="1400" b="1" dirty="0" smtClean="0">
              <a:solidFill>
                <a:schemeClr val="bg1"/>
              </a:solidFill>
              <a:latin typeface="Arial" pitchFamily="34" charset="0"/>
              <a:cs typeface="Arial" pitchFamily="34" charset="0"/>
            </a:rPr>
            <a:t>   Android Runtime  consist:</a:t>
          </a:r>
          <a:endParaRPr lang="en-US" sz="1600" b="1" dirty="0">
            <a:solidFill>
              <a:schemeClr val="bg1"/>
            </a:solidFill>
            <a:latin typeface="Arial" pitchFamily="34" charset="0"/>
            <a:cs typeface="Arial" pitchFamily="34" charset="0"/>
          </a:endParaRPr>
        </a:p>
      </dgm:t>
    </dgm:pt>
    <dgm:pt modelId="{0992F1CC-1E28-4033-BF4F-DAFE1A9079FF}" type="parTrans" cxnId="{C41049DB-6087-41DF-86AB-63EC48E8FF6E}">
      <dgm:prSet/>
      <dgm:spPr/>
      <dgm:t>
        <a:bodyPr/>
        <a:lstStyle/>
        <a:p>
          <a:endParaRPr lang="en-US"/>
        </a:p>
      </dgm:t>
    </dgm:pt>
    <dgm:pt modelId="{4D2C4974-DECE-4542-9697-A7969CA4C5EF}" type="sibTrans" cxnId="{C41049DB-6087-41DF-86AB-63EC48E8FF6E}">
      <dgm:prSet/>
      <dgm:spPr/>
      <dgm:t>
        <a:bodyPr/>
        <a:lstStyle/>
        <a:p>
          <a:endParaRPr lang="en-US"/>
        </a:p>
      </dgm:t>
    </dgm:pt>
    <dgm:pt modelId="{111EA5E7-C680-46DB-9FF4-47161F4F6769}">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Contacts</a:t>
          </a:r>
          <a:endParaRPr lang="en-US" sz="1200" dirty="0">
            <a:solidFill>
              <a:schemeClr val="bg1"/>
            </a:solidFill>
            <a:latin typeface="Arial" pitchFamily="34" charset="0"/>
            <a:cs typeface="Arial" pitchFamily="34" charset="0"/>
          </a:endParaRPr>
        </a:p>
      </dgm:t>
    </dgm:pt>
    <dgm:pt modelId="{C4D48BE1-2CBB-47A3-855E-60196190CDF2}" type="parTrans" cxnId="{2F6681D0-1023-48FD-AC76-51250D3B08DE}">
      <dgm:prSet/>
      <dgm:spPr/>
      <dgm:t>
        <a:bodyPr/>
        <a:lstStyle/>
        <a:p>
          <a:endParaRPr lang="en-US"/>
        </a:p>
      </dgm:t>
    </dgm:pt>
    <dgm:pt modelId="{8E63E7B0-7F54-4C40-BED8-5F3CD5E29E60}" type="sibTrans" cxnId="{2F6681D0-1023-48FD-AC76-51250D3B08DE}">
      <dgm:prSet/>
      <dgm:spPr/>
      <dgm:t>
        <a:bodyPr/>
        <a:lstStyle/>
        <a:p>
          <a:endParaRPr lang="en-US"/>
        </a:p>
      </dgm:t>
    </dgm:pt>
    <dgm:pt modelId="{7B001F76-EA01-4733-9493-CC6EBF61CDFC}">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Browser</a:t>
          </a:r>
          <a:endParaRPr lang="en-US" sz="1200" dirty="0">
            <a:solidFill>
              <a:schemeClr val="bg1"/>
            </a:solidFill>
            <a:latin typeface="Arial" pitchFamily="34" charset="0"/>
            <a:cs typeface="Arial" pitchFamily="34" charset="0"/>
          </a:endParaRPr>
        </a:p>
      </dgm:t>
    </dgm:pt>
    <dgm:pt modelId="{CA52008B-58EC-4DB3-857C-F062C8204F1F}" type="parTrans" cxnId="{FAB91F8B-1E63-47A4-A0C5-2EA5BD0E533B}">
      <dgm:prSet/>
      <dgm:spPr/>
      <dgm:t>
        <a:bodyPr/>
        <a:lstStyle/>
        <a:p>
          <a:endParaRPr lang="en-US"/>
        </a:p>
      </dgm:t>
    </dgm:pt>
    <dgm:pt modelId="{8ADCA4DE-2BD8-4D0A-AAFB-80D64ECD7677}" type="sibTrans" cxnId="{FAB91F8B-1E63-47A4-A0C5-2EA5BD0E533B}">
      <dgm:prSet/>
      <dgm:spPr/>
      <dgm:t>
        <a:bodyPr/>
        <a:lstStyle/>
        <a:p>
          <a:endParaRPr lang="en-US"/>
        </a:p>
      </dgm:t>
    </dgm:pt>
    <dgm:pt modelId="{9BDAC0F8-58D2-483C-A9E9-ABD5066BD7F4}">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Content Providers</a:t>
          </a:r>
          <a:endParaRPr lang="en-US" sz="1200" dirty="0">
            <a:solidFill>
              <a:schemeClr val="bg1"/>
            </a:solidFill>
            <a:latin typeface="Arial" pitchFamily="34" charset="0"/>
            <a:cs typeface="Arial" pitchFamily="34" charset="0"/>
          </a:endParaRPr>
        </a:p>
      </dgm:t>
    </dgm:pt>
    <dgm:pt modelId="{6D05238F-BBBA-4254-932C-BC9863DE8DFF}" type="parTrans" cxnId="{E47DEED6-9934-4F7E-9A93-1A66F4FA17D1}">
      <dgm:prSet/>
      <dgm:spPr/>
      <dgm:t>
        <a:bodyPr/>
        <a:lstStyle/>
        <a:p>
          <a:endParaRPr lang="en-US"/>
        </a:p>
      </dgm:t>
    </dgm:pt>
    <dgm:pt modelId="{F78279E9-18E7-4FCA-928C-A1F3DF14A03D}" type="sibTrans" cxnId="{E47DEED6-9934-4F7E-9A93-1A66F4FA17D1}">
      <dgm:prSet/>
      <dgm:spPr/>
      <dgm:t>
        <a:bodyPr/>
        <a:lstStyle/>
        <a:p>
          <a:endParaRPr lang="en-US"/>
        </a:p>
      </dgm:t>
    </dgm:pt>
    <dgm:pt modelId="{C9CE45B8-F6F1-475C-92F0-9BCE87B3D3C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Location System</a:t>
          </a:r>
          <a:endParaRPr lang="en-US" sz="1200" dirty="0">
            <a:solidFill>
              <a:schemeClr val="bg1"/>
            </a:solidFill>
            <a:latin typeface="Arial" pitchFamily="34" charset="0"/>
            <a:cs typeface="Arial" pitchFamily="34" charset="0"/>
          </a:endParaRPr>
        </a:p>
      </dgm:t>
    </dgm:pt>
    <dgm:pt modelId="{3673BADD-079C-44F6-B76E-7AD2C70D6754}" type="parTrans" cxnId="{04CB317A-014A-42F4-B707-97B53AFE6CF9}">
      <dgm:prSet/>
      <dgm:spPr/>
      <dgm:t>
        <a:bodyPr/>
        <a:lstStyle/>
        <a:p>
          <a:endParaRPr lang="en-US"/>
        </a:p>
      </dgm:t>
    </dgm:pt>
    <dgm:pt modelId="{8E6489D9-E07A-436A-981E-9AE97D08EA6B}" type="sibTrans" cxnId="{04CB317A-014A-42F4-B707-97B53AFE6CF9}">
      <dgm:prSet/>
      <dgm:spPr/>
      <dgm:t>
        <a:bodyPr/>
        <a:lstStyle/>
        <a:p>
          <a:endParaRPr lang="en-US"/>
        </a:p>
      </dgm:t>
    </dgm:pt>
    <dgm:pt modelId="{4BB4B10F-86D4-4E74-871D-29A93713DE0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200" dirty="0" smtClean="0">
              <a:solidFill>
                <a:schemeClr val="bg1"/>
              </a:solidFill>
              <a:latin typeface="Arial" pitchFamily="34" charset="0"/>
              <a:cs typeface="Arial" pitchFamily="34" charset="0"/>
            </a:rPr>
            <a:t>Notification System</a:t>
          </a:r>
          <a:endParaRPr lang="en-US" sz="1200" dirty="0">
            <a:solidFill>
              <a:schemeClr val="bg1"/>
            </a:solidFill>
            <a:latin typeface="Arial" pitchFamily="34" charset="0"/>
            <a:cs typeface="Arial" pitchFamily="34" charset="0"/>
          </a:endParaRPr>
        </a:p>
      </dgm:t>
    </dgm:pt>
    <dgm:pt modelId="{9830154A-AB8E-45B0-8206-2096E4D86D98}" type="parTrans" cxnId="{379C5400-2249-415B-AD07-30E828F61F1D}">
      <dgm:prSet/>
      <dgm:spPr/>
      <dgm:t>
        <a:bodyPr/>
        <a:lstStyle/>
        <a:p>
          <a:endParaRPr lang="en-US"/>
        </a:p>
      </dgm:t>
    </dgm:pt>
    <dgm:pt modelId="{9286C0BB-6744-4243-88D6-31A5E9AD47C8}" type="sibTrans" cxnId="{379C5400-2249-415B-AD07-30E828F61F1D}">
      <dgm:prSet/>
      <dgm:spPr/>
      <dgm:t>
        <a:bodyPr/>
        <a:lstStyle/>
        <a:p>
          <a:endParaRPr lang="en-US"/>
        </a:p>
      </dgm:t>
    </dgm:pt>
    <dgm:pt modelId="{685B0035-F315-422D-A692-94C74EC2AEA8}">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400" b="1" dirty="0" smtClean="0">
              <a:solidFill>
                <a:schemeClr val="bg1"/>
              </a:solidFill>
              <a:latin typeface="Arial" pitchFamily="34" charset="0"/>
              <a:cs typeface="Arial" pitchFamily="34" charset="0"/>
            </a:rPr>
            <a:t> </a:t>
          </a:r>
          <a:r>
            <a:rPr lang="en-US" sz="1400" b="1" dirty="0" err="1" smtClean="0">
              <a:solidFill>
                <a:schemeClr val="bg1"/>
              </a:solidFill>
              <a:latin typeface="Arial" pitchFamily="34" charset="0"/>
              <a:cs typeface="Arial" pitchFamily="34" charset="0"/>
            </a:rPr>
            <a:t>Dalvik</a:t>
          </a:r>
          <a:r>
            <a:rPr lang="en-US" sz="1400" b="1" dirty="0" smtClean="0">
              <a:solidFill>
                <a:schemeClr val="bg1"/>
              </a:solidFill>
              <a:latin typeface="Arial" pitchFamily="34" charset="0"/>
              <a:cs typeface="Arial" pitchFamily="34" charset="0"/>
            </a:rPr>
            <a:t> Virtual Machine</a:t>
          </a:r>
          <a:endParaRPr lang="en-US" sz="1400" b="1" dirty="0">
            <a:solidFill>
              <a:schemeClr val="bg1"/>
            </a:solidFill>
            <a:latin typeface="Arial" pitchFamily="34" charset="0"/>
            <a:cs typeface="Arial" pitchFamily="34" charset="0"/>
          </a:endParaRPr>
        </a:p>
      </dgm:t>
    </dgm:pt>
    <dgm:pt modelId="{6E3E572A-BA6C-492A-9019-EF8E3505FC13}" type="parTrans" cxnId="{429CFE90-636A-4FA2-8B58-D345EB090A80}">
      <dgm:prSet/>
      <dgm:spPr/>
      <dgm:t>
        <a:bodyPr/>
        <a:lstStyle/>
        <a:p>
          <a:endParaRPr lang="en-US"/>
        </a:p>
      </dgm:t>
    </dgm:pt>
    <dgm:pt modelId="{32FD59C8-698C-433B-917A-A50B75A48E3E}" type="sibTrans" cxnId="{429CFE90-636A-4FA2-8B58-D345EB090A80}">
      <dgm:prSet/>
      <dgm:spPr/>
      <dgm:t>
        <a:bodyPr/>
        <a:lstStyle/>
        <a:p>
          <a:endParaRPr lang="en-US"/>
        </a:p>
      </dgm:t>
    </dgm:pt>
    <dgm:pt modelId="{C8E39934-9034-40F4-837B-0FE665CF7A79}">
      <dgm:prSet custT="1"/>
      <dgm:spPr/>
      <dgm:t>
        <a:bodyPr/>
        <a:lstStyle/>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600" b="1" dirty="0" smtClean="0">
              <a:solidFill>
                <a:schemeClr val="bg1"/>
              </a:solidFill>
              <a:latin typeface="Arial" pitchFamily="34" charset="0"/>
              <a:cs typeface="Arial" pitchFamily="34" charset="0"/>
            </a:rPr>
            <a:t>Linux Kernel</a:t>
          </a:r>
        </a:p>
        <a:p>
          <a:r>
            <a:rPr lang="en-US" sz="1400" dirty="0" smtClean="0">
              <a:solidFill>
                <a:schemeClr val="bg1"/>
              </a:solidFill>
              <a:latin typeface="Arial" pitchFamily="34" charset="0"/>
              <a:cs typeface="Arial" pitchFamily="34" charset="0"/>
            </a:rPr>
            <a:t>   </a:t>
          </a:r>
          <a:r>
            <a:rPr lang="en-US" sz="1400" b="1" dirty="0" smtClean="0">
              <a:solidFill>
                <a:schemeClr val="bg1"/>
              </a:solidFill>
              <a:latin typeface="Arial" pitchFamily="34" charset="0"/>
              <a:cs typeface="Arial" pitchFamily="34" charset="0"/>
            </a:rPr>
            <a:t>Drivers Package</a:t>
          </a:r>
        </a:p>
        <a:p>
          <a:r>
            <a:rPr lang="en-US" sz="1400" b="1" dirty="0" smtClean="0">
              <a:solidFill>
                <a:schemeClr val="bg1"/>
              </a:solidFill>
              <a:latin typeface="Arial" pitchFamily="34" charset="0"/>
              <a:cs typeface="Arial" pitchFamily="34" charset="0"/>
            </a:rPr>
            <a:t>   Power management</a:t>
          </a:r>
        </a:p>
        <a:p>
          <a:endParaRPr lang="en-US" sz="1000" dirty="0" smtClean="0"/>
        </a:p>
        <a:p>
          <a:endParaRPr lang="en-US" sz="1000" dirty="0"/>
        </a:p>
      </dgm:t>
    </dgm:pt>
    <dgm:pt modelId="{D51C9ACE-AF48-4DA6-9607-599AD359141E}" type="parTrans" cxnId="{F1658B42-176F-4D97-B4BC-B6D7C1341A6F}">
      <dgm:prSet/>
      <dgm:spPr/>
      <dgm:t>
        <a:bodyPr/>
        <a:lstStyle/>
        <a:p>
          <a:endParaRPr lang="en-US"/>
        </a:p>
      </dgm:t>
    </dgm:pt>
    <dgm:pt modelId="{8041328B-4FBB-4B33-9B03-2AD5BB78B680}" type="sibTrans" cxnId="{F1658B42-176F-4D97-B4BC-B6D7C1341A6F}">
      <dgm:prSet/>
      <dgm:spPr/>
      <dgm:t>
        <a:bodyPr/>
        <a:lstStyle/>
        <a:p>
          <a:endParaRPr lang="en-US"/>
        </a:p>
      </dgm:t>
    </dgm:pt>
    <dgm:pt modelId="{FDD05A3A-163D-4856-AF33-94B0D92B85A9}">
      <dgm:prSet custT="1">
        <dgm:style>
          <a:lnRef idx="1">
            <a:schemeClr val="accent2"/>
          </a:lnRef>
          <a:fillRef idx="2">
            <a:schemeClr val="accent2"/>
          </a:fillRef>
          <a:effectRef idx="1">
            <a:schemeClr val="accent2"/>
          </a:effectRef>
          <a:fontRef idx="minor">
            <a:schemeClr val="dk1"/>
          </a:fontRef>
        </dgm:style>
      </dgm:prSet>
      <dgm:spPr/>
      <dgm:t>
        <a:bodyPr/>
        <a:lstStyle/>
        <a:p>
          <a:r>
            <a:rPr lang="en-US" sz="1400" b="1" dirty="0" smtClean="0">
              <a:solidFill>
                <a:schemeClr val="bg1"/>
              </a:solidFill>
              <a:latin typeface="Arial" pitchFamily="34" charset="0"/>
              <a:cs typeface="Arial" pitchFamily="34" charset="0"/>
            </a:rPr>
            <a:t>Hardware</a:t>
          </a:r>
          <a:endParaRPr lang="en-US" sz="1400" b="1" dirty="0">
            <a:solidFill>
              <a:schemeClr val="bg1"/>
            </a:solidFill>
            <a:latin typeface="Arial" pitchFamily="34" charset="0"/>
            <a:cs typeface="Arial" pitchFamily="34" charset="0"/>
          </a:endParaRPr>
        </a:p>
      </dgm:t>
    </dgm:pt>
    <dgm:pt modelId="{C593030F-7105-455D-B3FC-D7ABC91DB655}" type="parTrans" cxnId="{BA22601E-727F-4E6A-BF22-A5E5E808D439}">
      <dgm:prSet/>
      <dgm:spPr/>
      <dgm:t>
        <a:bodyPr/>
        <a:lstStyle/>
        <a:p>
          <a:endParaRPr lang="en-US"/>
        </a:p>
      </dgm:t>
    </dgm:pt>
    <dgm:pt modelId="{9C9BAD74-9ED3-4EC1-97F2-0B6A0979E4DD}" type="sibTrans" cxnId="{BA22601E-727F-4E6A-BF22-A5E5E808D439}">
      <dgm:prSet/>
      <dgm:spPr/>
      <dgm:t>
        <a:bodyPr/>
        <a:lstStyle/>
        <a:p>
          <a:endParaRPr lang="en-US"/>
        </a:p>
      </dgm:t>
    </dgm:pt>
    <dgm:pt modelId="{2B41F04F-EAE3-440B-A954-FEC7909B15E8}">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400" b="1" dirty="0" smtClean="0">
              <a:solidFill>
                <a:schemeClr val="bg1"/>
              </a:solidFill>
              <a:latin typeface="Arial" pitchFamily="34" charset="0"/>
              <a:cs typeface="Arial" pitchFamily="34" charset="0"/>
            </a:rPr>
            <a:t>Core Java Libraries</a:t>
          </a:r>
          <a:endParaRPr lang="en-US" sz="1400" b="1" dirty="0">
            <a:solidFill>
              <a:schemeClr val="bg1"/>
            </a:solidFill>
            <a:latin typeface="Arial" pitchFamily="34" charset="0"/>
            <a:cs typeface="Arial" pitchFamily="34" charset="0"/>
          </a:endParaRPr>
        </a:p>
      </dgm:t>
    </dgm:pt>
    <dgm:pt modelId="{CC0B13F8-73CA-4CB2-8377-36E9F150B0C5}" type="parTrans" cxnId="{FFF9EAC2-5143-47EC-8632-2A3EDBDE476D}">
      <dgm:prSet/>
      <dgm:spPr/>
      <dgm:t>
        <a:bodyPr/>
        <a:lstStyle/>
        <a:p>
          <a:endParaRPr lang="en-US"/>
        </a:p>
      </dgm:t>
    </dgm:pt>
    <dgm:pt modelId="{3AD80BC2-7B13-4078-A341-CFD37B6024A0}" type="sibTrans" cxnId="{FFF9EAC2-5143-47EC-8632-2A3EDBDE476D}">
      <dgm:prSet/>
      <dgm:spPr/>
      <dgm:t>
        <a:bodyPr/>
        <a:lstStyle/>
        <a:p>
          <a:endParaRPr lang="en-US"/>
        </a:p>
      </dgm:t>
    </dgm:pt>
    <dgm:pt modelId="{753E5D88-3917-48F9-A139-57EE424020D4}" type="pres">
      <dgm:prSet presAssocID="{8FE27A79-C71C-4DE4-8F8B-E9B4349D417E}" presName="linear" presStyleCnt="0">
        <dgm:presLayoutVars>
          <dgm:dir/>
          <dgm:resizeHandles val="exact"/>
        </dgm:presLayoutVars>
      </dgm:prSet>
      <dgm:spPr/>
      <dgm:t>
        <a:bodyPr/>
        <a:lstStyle/>
        <a:p>
          <a:endParaRPr lang="en-US"/>
        </a:p>
      </dgm:t>
    </dgm:pt>
    <dgm:pt modelId="{0FD21763-A678-4AA5-B233-A1DA99AE1AF5}" type="pres">
      <dgm:prSet presAssocID="{BAE4039F-E6C4-4F09-82DC-C8F2CA96805B}" presName="comp" presStyleCnt="0"/>
      <dgm:spPr/>
    </dgm:pt>
    <dgm:pt modelId="{F31E368B-7232-4B8A-BDC2-C3A1A331D2BA}" type="pres">
      <dgm:prSet presAssocID="{BAE4039F-E6C4-4F09-82DC-C8F2CA96805B}" presName="box" presStyleLbl="node1" presStyleIdx="0" presStyleCnt="5" custScaleY="109848" custLinFactNeighborX="1818" custLinFactNeighborY="0"/>
      <dgm:spPr/>
      <dgm:t>
        <a:bodyPr/>
        <a:lstStyle/>
        <a:p>
          <a:endParaRPr lang="en-US"/>
        </a:p>
      </dgm:t>
    </dgm:pt>
    <dgm:pt modelId="{423698EF-6037-4048-9E21-2ED66BF73CAC}" type="pres">
      <dgm:prSet presAssocID="{BAE4039F-E6C4-4F09-82DC-C8F2CA96805B}"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19C739D5-7240-43AB-BE28-E0D67A3748C1}" type="pres">
      <dgm:prSet presAssocID="{BAE4039F-E6C4-4F09-82DC-C8F2CA96805B}" presName="text" presStyleLbl="node1" presStyleIdx="0" presStyleCnt="5">
        <dgm:presLayoutVars>
          <dgm:bulletEnabled val="1"/>
        </dgm:presLayoutVars>
      </dgm:prSet>
      <dgm:spPr/>
      <dgm:t>
        <a:bodyPr/>
        <a:lstStyle/>
        <a:p>
          <a:endParaRPr lang="en-US"/>
        </a:p>
      </dgm:t>
    </dgm:pt>
    <dgm:pt modelId="{D74E0906-B1C4-4DD9-ABF5-00D7A9A647D7}" type="pres">
      <dgm:prSet presAssocID="{F34BEAB1-E1B4-4811-B473-7C8A2E87B8FD}" presName="spacer" presStyleCnt="0"/>
      <dgm:spPr/>
    </dgm:pt>
    <dgm:pt modelId="{45A474F1-AA6E-4D5D-BD13-C17E90DFCA86}" type="pres">
      <dgm:prSet presAssocID="{48F63AD8-3B5A-409E-B972-4B718FBC920C}" presName="comp" presStyleCnt="0"/>
      <dgm:spPr/>
    </dgm:pt>
    <dgm:pt modelId="{53F76214-EEDD-4DC1-B05F-752DDCAFBB6D}" type="pres">
      <dgm:prSet presAssocID="{48F63AD8-3B5A-409E-B972-4B718FBC920C}" presName="box" presStyleLbl="node1" presStyleIdx="1" presStyleCnt="5" custScaleY="142383"/>
      <dgm:spPr/>
      <dgm:t>
        <a:bodyPr/>
        <a:lstStyle/>
        <a:p>
          <a:endParaRPr lang="en-US"/>
        </a:p>
      </dgm:t>
    </dgm:pt>
    <dgm:pt modelId="{9E25E4FF-420C-40E4-B145-813F3DF03FE3}" type="pres">
      <dgm:prSet presAssocID="{48F63AD8-3B5A-409E-B972-4B718FBC920C}" presName="img"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59FF1624-2CA2-445C-B10F-F2EAECFD50A3}" type="pres">
      <dgm:prSet presAssocID="{48F63AD8-3B5A-409E-B972-4B718FBC920C}" presName="text" presStyleLbl="node1" presStyleIdx="1" presStyleCnt="5">
        <dgm:presLayoutVars>
          <dgm:bulletEnabled val="1"/>
        </dgm:presLayoutVars>
      </dgm:prSet>
      <dgm:spPr/>
      <dgm:t>
        <a:bodyPr/>
        <a:lstStyle/>
        <a:p>
          <a:endParaRPr lang="en-US"/>
        </a:p>
      </dgm:t>
    </dgm:pt>
    <dgm:pt modelId="{56C420BF-7396-4C3F-B44A-CEE45701E176}" type="pres">
      <dgm:prSet presAssocID="{33DA1C8F-7341-434B-924A-AEA71823AC4B}" presName="spacer" presStyleCnt="0"/>
      <dgm:spPr/>
    </dgm:pt>
    <dgm:pt modelId="{2D0C95BA-19DD-4777-90D4-E9709D43334A}" type="pres">
      <dgm:prSet presAssocID="{74CCE00D-C3F5-4AB2-96B2-2D2E780EF693}" presName="comp" presStyleCnt="0"/>
      <dgm:spPr/>
    </dgm:pt>
    <dgm:pt modelId="{9CFCDA1E-09F3-4826-AE5E-F36FE9565EA7}" type="pres">
      <dgm:prSet presAssocID="{74CCE00D-C3F5-4AB2-96B2-2D2E780EF693}" presName="box" presStyleLbl="node1" presStyleIdx="2" presStyleCnt="5" custScaleY="117656"/>
      <dgm:spPr/>
      <dgm:t>
        <a:bodyPr/>
        <a:lstStyle/>
        <a:p>
          <a:endParaRPr lang="en-US"/>
        </a:p>
      </dgm:t>
    </dgm:pt>
    <dgm:pt modelId="{4065CA6B-4AC8-447D-9B2D-A4BC0C2AD0A5}" type="pres">
      <dgm:prSet presAssocID="{74CCE00D-C3F5-4AB2-96B2-2D2E780EF693}" presName="img"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9C3F68FB-0AC3-46CB-9441-83782DBE14B2}" type="pres">
      <dgm:prSet presAssocID="{74CCE00D-C3F5-4AB2-96B2-2D2E780EF693}" presName="text" presStyleLbl="node1" presStyleIdx="2" presStyleCnt="5">
        <dgm:presLayoutVars>
          <dgm:bulletEnabled val="1"/>
        </dgm:presLayoutVars>
      </dgm:prSet>
      <dgm:spPr/>
      <dgm:t>
        <a:bodyPr/>
        <a:lstStyle/>
        <a:p>
          <a:endParaRPr lang="en-US"/>
        </a:p>
      </dgm:t>
    </dgm:pt>
    <dgm:pt modelId="{DF6050B8-8CB7-4EF9-8098-895990E64B39}" type="pres">
      <dgm:prSet presAssocID="{4D2C4974-DECE-4542-9697-A7969CA4C5EF}" presName="spacer" presStyleCnt="0"/>
      <dgm:spPr/>
    </dgm:pt>
    <dgm:pt modelId="{D88BE6AC-73ED-416B-B148-BD2832BC7B64}" type="pres">
      <dgm:prSet presAssocID="{C8E39934-9034-40F4-837B-0FE665CF7A79}" presName="comp" presStyleCnt="0"/>
      <dgm:spPr/>
    </dgm:pt>
    <dgm:pt modelId="{5D75A1D5-45BF-418E-98E0-FDD31944432B}" type="pres">
      <dgm:prSet presAssocID="{C8E39934-9034-40F4-837B-0FE665CF7A79}" presName="box" presStyleLbl="node1" presStyleIdx="3" presStyleCnt="5"/>
      <dgm:spPr/>
      <dgm:t>
        <a:bodyPr/>
        <a:lstStyle/>
        <a:p>
          <a:endParaRPr lang="en-US"/>
        </a:p>
      </dgm:t>
    </dgm:pt>
    <dgm:pt modelId="{10C89CF7-2B59-42EC-B079-B068D2D04821}" type="pres">
      <dgm:prSet presAssocID="{C8E39934-9034-40F4-837B-0FE665CF7A79}"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3FE4E32F-EBA9-4A5F-B3CB-FDDF06BE492B}" type="pres">
      <dgm:prSet presAssocID="{C8E39934-9034-40F4-837B-0FE665CF7A79}" presName="text" presStyleLbl="node1" presStyleIdx="3" presStyleCnt="5">
        <dgm:presLayoutVars>
          <dgm:bulletEnabled val="1"/>
        </dgm:presLayoutVars>
      </dgm:prSet>
      <dgm:spPr/>
      <dgm:t>
        <a:bodyPr/>
        <a:lstStyle/>
        <a:p>
          <a:endParaRPr lang="en-US"/>
        </a:p>
      </dgm:t>
    </dgm:pt>
    <dgm:pt modelId="{8EE2CF0F-F54F-46B5-868B-15C9F018D221}" type="pres">
      <dgm:prSet presAssocID="{8041328B-4FBB-4B33-9B03-2AD5BB78B680}" presName="spacer" presStyleCnt="0"/>
      <dgm:spPr/>
    </dgm:pt>
    <dgm:pt modelId="{8BD3F7C3-382D-41E1-8113-0ED46AE3B6BF}" type="pres">
      <dgm:prSet presAssocID="{FDD05A3A-163D-4856-AF33-94B0D92B85A9}" presName="comp" presStyleCnt="0"/>
      <dgm:spPr/>
    </dgm:pt>
    <dgm:pt modelId="{CD96850E-748A-4865-885B-4C0A997989A6}" type="pres">
      <dgm:prSet presAssocID="{FDD05A3A-163D-4856-AF33-94B0D92B85A9}" presName="box" presStyleLbl="node1" presStyleIdx="4" presStyleCnt="5" custScaleY="46989"/>
      <dgm:spPr/>
      <dgm:t>
        <a:bodyPr/>
        <a:lstStyle/>
        <a:p>
          <a:endParaRPr lang="en-US"/>
        </a:p>
      </dgm:t>
    </dgm:pt>
    <dgm:pt modelId="{D3141486-C7DA-4A41-868D-E19CF77879B1}" type="pres">
      <dgm:prSet presAssocID="{FDD05A3A-163D-4856-AF33-94B0D92B85A9}" presName="img" presStyleLbl="fgImgPlace1" presStyleIdx="4" presStyleCnt="5" custScaleX="77204" custScaleY="57668"/>
      <dgm:spPr>
        <a:blipFill rotWithShape="0">
          <a:blip xmlns:r="http://schemas.openxmlformats.org/officeDocument/2006/relationships" r:embed="rId5"/>
          <a:stretch>
            <a:fillRect/>
          </a:stretch>
        </a:blipFill>
      </dgm:spPr>
      <dgm:t>
        <a:bodyPr/>
        <a:lstStyle/>
        <a:p>
          <a:endParaRPr lang="en-US"/>
        </a:p>
      </dgm:t>
    </dgm:pt>
    <dgm:pt modelId="{012E7E6E-B026-4D00-9E30-CA2395F00EA4}" type="pres">
      <dgm:prSet presAssocID="{FDD05A3A-163D-4856-AF33-94B0D92B85A9}" presName="text" presStyleLbl="node1" presStyleIdx="4" presStyleCnt="5">
        <dgm:presLayoutVars>
          <dgm:bulletEnabled val="1"/>
        </dgm:presLayoutVars>
      </dgm:prSet>
      <dgm:spPr/>
      <dgm:t>
        <a:bodyPr/>
        <a:lstStyle/>
        <a:p>
          <a:endParaRPr lang="en-US"/>
        </a:p>
      </dgm:t>
    </dgm:pt>
  </dgm:ptLst>
  <dgm:cxnLst>
    <dgm:cxn modelId="{A4334B9C-78C6-4D41-BA33-AB6D4CAB8433}" type="presOf" srcId="{9BDAC0F8-58D2-483C-A9E9-ABD5066BD7F4}" destId="{59FF1624-2CA2-445C-B10F-F2EAECFD50A3}" srcOrd="1" destOrd="3" presId="urn:microsoft.com/office/officeart/2005/8/layout/vList4#1"/>
    <dgm:cxn modelId="{8FAEF605-A84F-4C42-ACF4-E942B6D6ED82}" type="presOf" srcId="{48F63AD8-3B5A-409E-B972-4B718FBC920C}" destId="{59FF1624-2CA2-445C-B10F-F2EAECFD50A3}" srcOrd="1" destOrd="0" presId="urn:microsoft.com/office/officeart/2005/8/layout/vList4#1"/>
    <dgm:cxn modelId="{59BA5924-69BB-459F-95FA-74B294D143E2}" type="presOf" srcId="{FDD05A3A-163D-4856-AF33-94B0D92B85A9}" destId="{CD96850E-748A-4865-885B-4C0A997989A6}" srcOrd="0" destOrd="0" presId="urn:microsoft.com/office/officeart/2005/8/layout/vList4#1"/>
    <dgm:cxn modelId="{5C81ED44-91E6-48BE-9B8D-9B05025CC823}" srcId="{48F63AD8-3B5A-409E-B972-4B718FBC920C}" destId="{AE3FBAA2-26C3-40E3-9939-76BE8ACC5D9A}" srcOrd="0" destOrd="0" parTransId="{8BFA6A5A-0166-4B08-98F3-018DF6D52065}" sibTransId="{B1165BD8-917F-4830-997F-FD13B0CB1490}"/>
    <dgm:cxn modelId="{C4B2D06C-3422-466C-9D20-EFE54104A8F3}" type="presOf" srcId="{C8E39934-9034-40F4-837B-0FE665CF7A79}" destId="{3FE4E32F-EBA9-4A5F-B3CB-FDDF06BE492B}" srcOrd="1" destOrd="0" presId="urn:microsoft.com/office/officeart/2005/8/layout/vList4#1"/>
    <dgm:cxn modelId="{EF68631D-9E3D-4295-B2EE-204966E9FC4B}" type="presOf" srcId="{685B0035-F315-422D-A692-94C74EC2AEA8}" destId="{9CFCDA1E-09F3-4826-AE5E-F36FE9565EA7}" srcOrd="0" destOrd="2" presId="urn:microsoft.com/office/officeart/2005/8/layout/vList4#1"/>
    <dgm:cxn modelId="{429CFE90-636A-4FA2-8B58-D345EB090A80}" srcId="{74CCE00D-C3F5-4AB2-96B2-2D2E780EF693}" destId="{685B0035-F315-422D-A692-94C74EC2AEA8}" srcOrd="1" destOrd="0" parTransId="{6E3E572A-BA6C-492A-9019-EF8E3505FC13}" sibTransId="{32FD59C8-698C-433B-917A-A50B75A48E3E}"/>
    <dgm:cxn modelId="{F1658B42-176F-4D97-B4BC-B6D7C1341A6F}" srcId="{8FE27A79-C71C-4DE4-8F8B-E9B4349D417E}" destId="{C8E39934-9034-40F4-837B-0FE665CF7A79}" srcOrd="3" destOrd="0" parTransId="{D51C9ACE-AF48-4DA6-9607-599AD359141E}" sibTransId="{8041328B-4FBB-4B33-9B03-2AD5BB78B680}"/>
    <dgm:cxn modelId="{B604886D-72AA-4C8E-9733-4D02049EFE6B}" type="presOf" srcId="{48F63AD8-3B5A-409E-B972-4B718FBC920C}" destId="{53F76214-EEDD-4DC1-B05F-752DDCAFBB6D}" srcOrd="0" destOrd="0" presId="urn:microsoft.com/office/officeart/2005/8/layout/vList4#1"/>
    <dgm:cxn modelId="{6CD7B29E-9654-4910-A71A-EA681DE81561}" type="presOf" srcId="{AE3FBAA2-26C3-40E3-9939-76BE8ACC5D9A}" destId="{59FF1624-2CA2-445C-B10F-F2EAECFD50A3}" srcOrd="1" destOrd="1" presId="urn:microsoft.com/office/officeart/2005/8/layout/vList4#1"/>
    <dgm:cxn modelId="{251739E6-5957-4D1F-B24C-CB6E7CC81A48}" type="presOf" srcId="{FDD05A3A-163D-4856-AF33-94B0D92B85A9}" destId="{012E7E6E-B026-4D00-9E30-CA2395F00EA4}" srcOrd="1" destOrd="0" presId="urn:microsoft.com/office/officeart/2005/8/layout/vList4#1"/>
    <dgm:cxn modelId="{9C0F5368-59F4-4EE9-89F0-13EDFDF1309D}" type="presOf" srcId="{2B41F04F-EAE3-440B-A954-FEC7909B15E8}" destId="{9C3F68FB-0AC3-46CB-9441-83782DBE14B2}" srcOrd="1" destOrd="1" presId="urn:microsoft.com/office/officeart/2005/8/layout/vList4#1"/>
    <dgm:cxn modelId="{E21AFA17-BE6B-4DE8-8532-2DC3F1AC5A61}" type="presOf" srcId="{685B0035-F315-422D-A692-94C74EC2AEA8}" destId="{9C3F68FB-0AC3-46CB-9441-83782DBE14B2}" srcOrd="1" destOrd="2" presId="urn:microsoft.com/office/officeart/2005/8/layout/vList4#1"/>
    <dgm:cxn modelId="{0F2F841A-5F9F-4CE0-803F-2AFDA0D759DD}" srcId="{48F63AD8-3B5A-409E-B972-4B718FBC920C}" destId="{10063700-196A-4C56-8A19-A0CCA3A76445}" srcOrd="1" destOrd="0" parTransId="{A0861C9F-4449-4434-9791-F065FC352E18}" sibTransId="{2747D27E-0184-49DB-8857-E8BBB399364C}"/>
    <dgm:cxn modelId="{04CB317A-014A-42F4-B707-97B53AFE6CF9}" srcId="{48F63AD8-3B5A-409E-B972-4B718FBC920C}" destId="{C9CE45B8-F6F1-475C-92F0-9BCE87B3D3CA}" srcOrd="3" destOrd="0" parTransId="{3673BADD-079C-44F6-B76E-7AD2C70D6754}" sibTransId="{8E6489D9-E07A-436A-981E-9AE97D08EA6B}"/>
    <dgm:cxn modelId="{3CAF7DF8-910E-46F8-9467-FFC49A9384B7}" type="presOf" srcId="{4BB4B10F-86D4-4E74-871D-29A93713DE02}" destId="{53F76214-EEDD-4DC1-B05F-752DDCAFBB6D}" srcOrd="0" destOrd="5" presId="urn:microsoft.com/office/officeart/2005/8/layout/vList4#1"/>
    <dgm:cxn modelId="{72B0334A-AC03-4090-9F31-AA936021891B}" type="presOf" srcId="{9BDAC0F8-58D2-483C-A9E9-ABD5066BD7F4}" destId="{53F76214-EEDD-4DC1-B05F-752DDCAFBB6D}" srcOrd="0" destOrd="3" presId="urn:microsoft.com/office/officeart/2005/8/layout/vList4#1"/>
    <dgm:cxn modelId="{FAB91F8B-1E63-47A4-A0C5-2EA5BD0E533B}" srcId="{BAE4039F-E6C4-4F09-82DC-C8F2CA96805B}" destId="{7B001F76-EA01-4733-9493-CC6EBF61CDFC}" srcOrd="2" destOrd="0" parTransId="{CA52008B-58EC-4DB3-857C-F062C8204F1F}" sibTransId="{8ADCA4DE-2BD8-4D0A-AAFB-80D64ECD7677}"/>
    <dgm:cxn modelId="{55601F12-7D01-42EE-B5AB-F49B56077EFC}" type="presOf" srcId="{10063700-196A-4C56-8A19-A0CCA3A76445}" destId="{59FF1624-2CA2-445C-B10F-F2EAECFD50A3}" srcOrd="1" destOrd="2" presId="urn:microsoft.com/office/officeart/2005/8/layout/vList4#1"/>
    <dgm:cxn modelId="{AEC3D1DE-F383-4478-90B3-BC560159AB44}" type="presOf" srcId="{7B001F76-EA01-4733-9493-CC6EBF61CDFC}" destId="{F31E368B-7232-4B8A-BDC2-C3A1A331D2BA}" srcOrd="0" destOrd="3" presId="urn:microsoft.com/office/officeart/2005/8/layout/vList4#1"/>
    <dgm:cxn modelId="{379C5400-2249-415B-AD07-30E828F61F1D}" srcId="{48F63AD8-3B5A-409E-B972-4B718FBC920C}" destId="{4BB4B10F-86D4-4E74-871D-29A93713DE02}" srcOrd="4" destOrd="0" parTransId="{9830154A-AB8E-45B0-8206-2096E4D86D98}" sibTransId="{9286C0BB-6744-4243-88D6-31A5E9AD47C8}"/>
    <dgm:cxn modelId="{793CB90B-4100-4765-B8C9-EC2AF9169DEE}" type="presOf" srcId="{BAE4039F-E6C4-4F09-82DC-C8F2CA96805B}" destId="{F31E368B-7232-4B8A-BDC2-C3A1A331D2BA}" srcOrd="0" destOrd="0" presId="urn:microsoft.com/office/officeart/2005/8/layout/vList4#1"/>
    <dgm:cxn modelId="{FFF9EAC2-5143-47EC-8632-2A3EDBDE476D}" srcId="{74CCE00D-C3F5-4AB2-96B2-2D2E780EF693}" destId="{2B41F04F-EAE3-440B-A954-FEC7909B15E8}" srcOrd="0" destOrd="0" parTransId="{CC0B13F8-73CA-4CB2-8377-36E9F150B0C5}" sibTransId="{3AD80BC2-7B13-4078-A341-CFD37B6024A0}"/>
    <dgm:cxn modelId="{89D3FAB9-AC83-4A92-8DC2-C1AFF84CEA32}" srcId="{8FE27A79-C71C-4DE4-8F8B-E9B4349D417E}" destId="{48F63AD8-3B5A-409E-B972-4B718FBC920C}" srcOrd="1" destOrd="0" parTransId="{51D5077C-FA31-4C6C-982E-E7854D497CF6}" sibTransId="{33DA1C8F-7341-434B-924A-AEA71823AC4B}"/>
    <dgm:cxn modelId="{BFFD4F59-04D1-46AF-86A7-560F75E09B0C}" type="presOf" srcId="{74CCE00D-C3F5-4AB2-96B2-2D2E780EF693}" destId="{9CFCDA1E-09F3-4826-AE5E-F36FE9565EA7}" srcOrd="0" destOrd="0" presId="urn:microsoft.com/office/officeart/2005/8/layout/vList4#1"/>
    <dgm:cxn modelId="{967639A3-ED85-42D8-92CC-650CE814AC62}" type="presOf" srcId="{7B001F76-EA01-4733-9493-CC6EBF61CDFC}" destId="{19C739D5-7240-43AB-BE28-E0D67A3748C1}" srcOrd="1" destOrd="3" presId="urn:microsoft.com/office/officeart/2005/8/layout/vList4#1"/>
    <dgm:cxn modelId="{E38BB59A-4DA6-42A6-A8FA-5D493D1EDA23}" type="presOf" srcId="{C9D319E8-3034-4A65-B4F9-18223F30EFB0}" destId="{F31E368B-7232-4B8A-BDC2-C3A1A331D2BA}" srcOrd="0" destOrd="4" presId="urn:microsoft.com/office/officeart/2005/8/layout/vList4#1"/>
    <dgm:cxn modelId="{2F6681D0-1023-48FD-AC76-51250D3B08DE}" srcId="{BAE4039F-E6C4-4F09-82DC-C8F2CA96805B}" destId="{111EA5E7-C680-46DB-9FF4-47161F4F6769}" srcOrd="1" destOrd="0" parTransId="{C4D48BE1-2CBB-47A3-855E-60196190CDF2}" sibTransId="{8E63E7B0-7F54-4C40-BED8-5F3CD5E29E60}"/>
    <dgm:cxn modelId="{AF2FBE9C-BE4F-4B23-AF7B-7E4D263E4E82}" type="presOf" srcId="{10063700-196A-4C56-8A19-A0CCA3A76445}" destId="{53F76214-EEDD-4DC1-B05F-752DDCAFBB6D}" srcOrd="0" destOrd="2" presId="urn:microsoft.com/office/officeart/2005/8/layout/vList4#1"/>
    <dgm:cxn modelId="{F14B8D2A-A8A3-477C-A303-6ECE38AD7244}" type="presOf" srcId="{AE3FBAA2-26C3-40E3-9939-76BE8ACC5D9A}" destId="{53F76214-EEDD-4DC1-B05F-752DDCAFBB6D}" srcOrd="0" destOrd="1" presId="urn:microsoft.com/office/officeart/2005/8/layout/vList4#1"/>
    <dgm:cxn modelId="{A73272AD-A9CC-46B2-B47A-42D462B7E0EF}" type="presOf" srcId="{111EA5E7-C680-46DB-9FF4-47161F4F6769}" destId="{19C739D5-7240-43AB-BE28-E0D67A3748C1}" srcOrd="1" destOrd="2" presId="urn:microsoft.com/office/officeart/2005/8/layout/vList4#1"/>
    <dgm:cxn modelId="{BE67B4AF-2C68-41C6-BFF1-79CA089B94B8}" type="presOf" srcId="{BAE4039F-E6C4-4F09-82DC-C8F2CA96805B}" destId="{19C739D5-7240-43AB-BE28-E0D67A3748C1}" srcOrd="1" destOrd="0" presId="urn:microsoft.com/office/officeart/2005/8/layout/vList4#1"/>
    <dgm:cxn modelId="{7CE358EE-812B-424F-B8FB-557611E19359}" type="presOf" srcId="{8D458873-681B-4FD6-9ED5-A60906E31AE0}" destId="{F31E368B-7232-4B8A-BDC2-C3A1A331D2BA}" srcOrd="0" destOrd="1" presId="urn:microsoft.com/office/officeart/2005/8/layout/vList4#1"/>
    <dgm:cxn modelId="{E1DC0CB0-EB86-491E-B66F-3C5E0507DAF0}" type="presOf" srcId="{2B41F04F-EAE3-440B-A954-FEC7909B15E8}" destId="{9CFCDA1E-09F3-4826-AE5E-F36FE9565EA7}" srcOrd="0" destOrd="1" presId="urn:microsoft.com/office/officeart/2005/8/layout/vList4#1"/>
    <dgm:cxn modelId="{8BCCC7F8-1645-4BB4-AF19-830EDA23EC13}" type="presOf" srcId="{74CCE00D-C3F5-4AB2-96B2-2D2E780EF693}" destId="{9C3F68FB-0AC3-46CB-9441-83782DBE14B2}" srcOrd="1" destOrd="0" presId="urn:microsoft.com/office/officeart/2005/8/layout/vList4#1"/>
    <dgm:cxn modelId="{C7E31089-42C5-4457-B692-4746A23878AB}" type="presOf" srcId="{8D458873-681B-4FD6-9ED5-A60906E31AE0}" destId="{19C739D5-7240-43AB-BE28-E0D67A3748C1}" srcOrd="1" destOrd="1" presId="urn:microsoft.com/office/officeart/2005/8/layout/vList4#1"/>
    <dgm:cxn modelId="{219913D9-BB9E-41F4-AA05-9D8238580F32}" srcId="{BAE4039F-E6C4-4F09-82DC-C8F2CA96805B}" destId="{C9D319E8-3034-4A65-B4F9-18223F30EFB0}" srcOrd="3" destOrd="0" parTransId="{4A9BC8BC-1427-4A8F-A290-B5E9A441F2AA}" sibTransId="{69D6AC13-F508-4EF4-9E57-5B8622DA4312}"/>
    <dgm:cxn modelId="{644B117A-C529-4243-9DC7-463AE197EAD7}" type="presOf" srcId="{C9CE45B8-F6F1-475C-92F0-9BCE87B3D3CA}" destId="{53F76214-EEDD-4DC1-B05F-752DDCAFBB6D}" srcOrd="0" destOrd="4" presId="urn:microsoft.com/office/officeart/2005/8/layout/vList4#1"/>
    <dgm:cxn modelId="{FD8B357B-9790-486D-B93C-1AC1E8D59C0E}" type="presOf" srcId="{C8E39934-9034-40F4-837B-0FE665CF7A79}" destId="{5D75A1D5-45BF-418E-98E0-FDD31944432B}" srcOrd="0" destOrd="0" presId="urn:microsoft.com/office/officeart/2005/8/layout/vList4#1"/>
    <dgm:cxn modelId="{4A1F1BCF-DA04-46AB-8888-6CBFF0CE20CC}" type="presOf" srcId="{C9CE45B8-F6F1-475C-92F0-9BCE87B3D3CA}" destId="{59FF1624-2CA2-445C-B10F-F2EAECFD50A3}" srcOrd="1" destOrd="4" presId="urn:microsoft.com/office/officeart/2005/8/layout/vList4#1"/>
    <dgm:cxn modelId="{EBA3AFBE-3B19-4B08-BFD1-6B42160937CB}" srcId="{8FE27A79-C71C-4DE4-8F8B-E9B4349D417E}" destId="{BAE4039F-E6C4-4F09-82DC-C8F2CA96805B}" srcOrd="0" destOrd="0" parTransId="{74F0BE0B-1091-426F-BA44-2D09C9955748}" sibTransId="{F34BEAB1-E1B4-4811-B473-7C8A2E87B8FD}"/>
    <dgm:cxn modelId="{0A7439D4-07D4-4AFF-B4FD-4E037F891D5B}" type="presOf" srcId="{4BB4B10F-86D4-4E74-871D-29A93713DE02}" destId="{59FF1624-2CA2-445C-B10F-F2EAECFD50A3}" srcOrd="1" destOrd="5" presId="urn:microsoft.com/office/officeart/2005/8/layout/vList4#1"/>
    <dgm:cxn modelId="{C41049DB-6087-41DF-86AB-63EC48E8FF6E}" srcId="{8FE27A79-C71C-4DE4-8F8B-E9B4349D417E}" destId="{74CCE00D-C3F5-4AB2-96B2-2D2E780EF693}" srcOrd="2" destOrd="0" parTransId="{0992F1CC-1E28-4033-BF4F-DAFE1A9079FF}" sibTransId="{4D2C4974-DECE-4542-9697-A7969CA4C5EF}"/>
    <dgm:cxn modelId="{E47DEED6-9934-4F7E-9A93-1A66F4FA17D1}" srcId="{48F63AD8-3B5A-409E-B972-4B718FBC920C}" destId="{9BDAC0F8-58D2-483C-A9E9-ABD5066BD7F4}" srcOrd="2" destOrd="0" parTransId="{6D05238F-BBBA-4254-932C-BC9863DE8DFF}" sibTransId="{F78279E9-18E7-4FCA-928C-A1F3DF14A03D}"/>
    <dgm:cxn modelId="{5223D2E2-B8B5-4AA4-837D-8F4FC5D8CC88}" type="presOf" srcId="{C9D319E8-3034-4A65-B4F9-18223F30EFB0}" destId="{19C739D5-7240-43AB-BE28-E0D67A3748C1}" srcOrd="1" destOrd="4" presId="urn:microsoft.com/office/officeart/2005/8/layout/vList4#1"/>
    <dgm:cxn modelId="{BA22601E-727F-4E6A-BF22-A5E5E808D439}" srcId="{8FE27A79-C71C-4DE4-8F8B-E9B4349D417E}" destId="{FDD05A3A-163D-4856-AF33-94B0D92B85A9}" srcOrd="4" destOrd="0" parTransId="{C593030F-7105-455D-B3FC-D7ABC91DB655}" sibTransId="{9C9BAD74-9ED3-4EC1-97F2-0B6A0979E4DD}"/>
    <dgm:cxn modelId="{F2627DE5-0999-4FC4-92D0-489D03217442}" type="presOf" srcId="{111EA5E7-C680-46DB-9FF4-47161F4F6769}" destId="{F31E368B-7232-4B8A-BDC2-C3A1A331D2BA}" srcOrd="0" destOrd="2" presId="urn:microsoft.com/office/officeart/2005/8/layout/vList4#1"/>
    <dgm:cxn modelId="{3D0AB2FD-5D32-4112-961E-113A9E65FCCD}" srcId="{BAE4039F-E6C4-4F09-82DC-C8F2CA96805B}" destId="{8D458873-681B-4FD6-9ED5-A60906E31AE0}" srcOrd="0" destOrd="0" parTransId="{976281E7-0E9E-4B54-B20F-993D05519C7C}" sibTransId="{1CC66E7E-AF3B-4D94-BFD0-A79709E8F998}"/>
    <dgm:cxn modelId="{026F51CC-78A1-408E-989C-428FB217B87C}" type="presOf" srcId="{8FE27A79-C71C-4DE4-8F8B-E9B4349D417E}" destId="{753E5D88-3917-48F9-A139-57EE424020D4}" srcOrd="0" destOrd="0" presId="urn:microsoft.com/office/officeart/2005/8/layout/vList4#1"/>
    <dgm:cxn modelId="{948AA6F4-DABF-47D6-99BF-6F03EF60BC53}" type="presParOf" srcId="{753E5D88-3917-48F9-A139-57EE424020D4}" destId="{0FD21763-A678-4AA5-B233-A1DA99AE1AF5}" srcOrd="0" destOrd="0" presId="urn:microsoft.com/office/officeart/2005/8/layout/vList4#1"/>
    <dgm:cxn modelId="{E51150F9-81AA-4BC6-ACFB-D2346FB7EC6F}" type="presParOf" srcId="{0FD21763-A678-4AA5-B233-A1DA99AE1AF5}" destId="{F31E368B-7232-4B8A-BDC2-C3A1A331D2BA}" srcOrd="0" destOrd="0" presId="urn:microsoft.com/office/officeart/2005/8/layout/vList4#1"/>
    <dgm:cxn modelId="{BAB649A0-B131-4424-AC7A-F01FCC7EC4C0}" type="presParOf" srcId="{0FD21763-A678-4AA5-B233-A1DA99AE1AF5}" destId="{423698EF-6037-4048-9E21-2ED66BF73CAC}" srcOrd="1" destOrd="0" presId="urn:microsoft.com/office/officeart/2005/8/layout/vList4#1"/>
    <dgm:cxn modelId="{97B90646-D32C-4CB4-9978-2B765871460A}" type="presParOf" srcId="{0FD21763-A678-4AA5-B233-A1DA99AE1AF5}" destId="{19C739D5-7240-43AB-BE28-E0D67A3748C1}" srcOrd="2" destOrd="0" presId="urn:microsoft.com/office/officeart/2005/8/layout/vList4#1"/>
    <dgm:cxn modelId="{FF1706BC-1708-4B7B-9647-F249DE44EE0B}" type="presParOf" srcId="{753E5D88-3917-48F9-A139-57EE424020D4}" destId="{D74E0906-B1C4-4DD9-ABF5-00D7A9A647D7}" srcOrd="1" destOrd="0" presId="urn:microsoft.com/office/officeart/2005/8/layout/vList4#1"/>
    <dgm:cxn modelId="{69E1608C-0D15-45CF-96AC-85C30E7A4884}" type="presParOf" srcId="{753E5D88-3917-48F9-A139-57EE424020D4}" destId="{45A474F1-AA6E-4D5D-BD13-C17E90DFCA86}" srcOrd="2" destOrd="0" presId="urn:microsoft.com/office/officeart/2005/8/layout/vList4#1"/>
    <dgm:cxn modelId="{697CC05B-3A62-480B-B28A-30738857D0C4}" type="presParOf" srcId="{45A474F1-AA6E-4D5D-BD13-C17E90DFCA86}" destId="{53F76214-EEDD-4DC1-B05F-752DDCAFBB6D}" srcOrd="0" destOrd="0" presId="urn:microsoft.com/office/officeart/2005/8/layout/vList4#1"/>
    <dgm:cxn modelId="{886AB124-255F-4064-9FCE-0011DDF7AB48}" type="presParOf" srcId="{45A474F1-AA6E-4D5D-BD13-C17E90DFCA86}" destId="{9E25E4FF-420C-40E4-B145-813F3DF03FE3}" srcOrd="1" destOrd="0" presId="urn:microsoft.com/office/officeart/2005/8/layout/vList4#1"/>
    <dgm:cxn modelId="{9A55418B-A5CC-4AC3-87B5-AA35E942DD0C}" type="presParOf" srcId="{45A474F1-AA6E-4D5D-BD13-C17E90DFCA86}" destId="{59FF1624-2CA2-445C-B10F-F2EAECFD50A3}" srcOrd="2" destOrd="0" presId="urn:microsoft.com/office/officeart/2005/8/layout/vList4#1"/>
    <dgm:cxn modelId="{CDB4FCF6-9867-47AC-82E6-F3A5EE7EB23C}" type="presParOf" srcId="{753E5D88-3917-48F9-A139-57EE424020D4}" destId="{56C420BF-7396-4C3F-B44A-CEE45701E176}" srcOrd="3" destOrd="0" presId="urn:microsoft.com/office/officeart/2005/8/layout/vList4#1"/>
    <dgm:cxn modelId="{A80F4423-71D7-4222-9EC5-16A4B73FA73F}" type="presParOf" srcId="{753E5D88-3917-48F9-A139-57EE424020D4}" destId="{2D0C95BA-19DD-4777-90D4-E9709D43334A}" srcOrd="4" destOrd="0" presId="urn:microsoft.com/office/officeart/2005/8/layout/vList4#1"/>
    <dgm:cxn modelId="{44983E93-5698-4963-975A-E2D66BB38293}" type="presParOf" srcId="{2D0C95BA-19DD-4777-90D4-E9709D43334A}" destId="{9CFCDA1E-09F3-4826-AE5E-F36FE9565EA7}" srcOrd="0" destOrd="0" presId="urn:microsoft.com/office/officeart/2005/8/layout/vList4#1"/>
    <dgm:cxn modelId="{2BA40D6E-962A-4E7C-AA90-640C4A06AA19}" type="presParOf" srcId="{2D0C95BA-19DD-4777-90D4-E9709D43334A}" destId="{4065CA6B-4AC8-447D-9B2D-A4BC0C2AD0A5}" srcOrd="1" destOrd="0" presId="urn:microsoft.com/office/officeart/2005/8/layout/vList4#1"/>
    <dgm:cxn modelId="{A8939D13-ED80-4239-9FF1-BFB7648C2F52}" type="presParOf" srcId="{2D0C95BA-19DD-4777-90D4-E9709D43334A}" destId="{9C3F68FB-0AC3-46CB-9441-83782DBE14B2}" srcOrd="2" destOrd="0" presId="urn:microsoft.com/office/officeart/2005/8/layout/vList4#1"/>
    <dgm:cxn modelId="{340351D2-A968-4A8F-B835-B03F065AF1C9}" type="presParOf" srcId="{753E5D88-3917-48F9-A139-57EE424020D4}" destId="{DF6050B8-8CB7-4EF9-8098-895990E64B39}" srcOrd="5" destOrd="0" presId="urn:microsoft.com/office/officeart/2005/8/layout/vList4#1"/>
    <dgm:cxn modelId="{96557AAB-9687-4EB3-9AA6-C6F9DC0BE758}" type="presParOf" srcId="{753E5D88-3917-48F9-A139-57EE424020D4}" destId="{D88BE6AC-73ED-416B-B148-BD2832BC7B64}" srcOrd="6" destOrd="0" presId="urn:microsoft.com/office/officeart/2005/8/layout/vList4#1"/>
    <dgm:cxn modelId="{B15A67DC-C65A-409A-B36C-E3A6751AFF2D}" type="presParOf" srcId="{D88BE6AC-73ED-416B-B148-BD2832BC7B64}" destId="{5D75A1D5-45BF-418E-98E0-FDD31944432B}" srcOrd="0" destOrd="0" presId="urn:microsoft.com/office/officeart/2005/8/layout/vList4#1"/>
    <dgm:cxn modelId="{B364DA8D-5C6C-43F6-BC00-9A3CB2AF7893}" type="presParOf" srcId="{D88BE6AC-73ED-416B-B148-BD2832BC7B64}" destId="{10C89CF7-2B59-42EC-B079-B068D2D04821}" srcOrd="1" destOrd="0" presId="urn:microsoft.com/office/officeart/2005/8/layout/vList4#1"/>
    <dgm:cxn modelId="{F3351B85-F875-4EBD-9CA1-179E76EFC8F7}" type="presParOf" srcId="{D88BE6AC-73ED-416B-B148-BD2832BC7B64}" destId="{3FE4E32F-EBA9-4A5F-B3CB-FDDF06BE492B}" srcOrd="2" destOrd="0" presId="urn:microsoft.com/office/officeart/2005/8/layout/vList4#1"/>
    <dgm:cxn modelId="{8AFD4379-5661-4444-A513-FC69E112B3BD}" type="presParOf" srcId="{753E5D88-3917-48F9-A139-57EE424020D4}" destId="{8EE2CF0F-F54F-46B5-868B-15C9F018D221}" srcOrd="7" destOrd="0" presId="urn:microsoft.com/office/officeart/2005/8/layout/vList4#1"/>
    <dgm:cxn modelId="{09FB5DF4-237E-47D5-BEA8-6A0F24007BE1}" type="presParOf" srcId="{753E5D88-3917-48F9-A139-57EE424020D4}" destId="{8BD3F7C3-382D-41E1-8113-0ED46AE3B6BF}" srcOrd="8" destOrd="0" presId="urn:microsoft.com/office/officeart/2005/8/layout/vList4#1"/>
    <dgm:cxn modelId="{7B90DEC5-B65D-4BA4-8D8D-A2F84D044FA8}" type="presParOf" srcId="{8BD3F7C3-382D-41E1-8113-0ED46AE3B6BF}" destId="{CD96850E-748A-4865-885B-4C0A997989A6}" srcOrd="0" destOrd="0" presId="urn:microsoft.com/office/officeart/2005/8/layout/vList4#1"/>
    <dgm:cxn modelId="{6C8D141D-6EEF-4C9E-B478-AA7A8505D358}" type="presParOf" srcId="{8BD3F7C3-382D-41E1-8113-0ED46AE3B6BF}" destId="{D3141486-C7DA-4A41-868D-E19CF77879B1}" srcOrd="1" destOrd="0" presId="urn:microsoft.com/office/officeart/2005/8/layout/vList4#1"/>
    <dgm:cxn modelId="{78DAB552-CCEF-4680-86BB-85F617830D0C}" type="presParOf" srcId="{8BD3F7C3-382D-41E1-8113-0ED46AE3B6BF}" destId="{012E7E6E-B026-4D00-9E30-CA2395F00EA4}"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9F0CAD-4266-4472-BDFE-E74FBFBF2A58}" type="doc">
      <dgm:prSet loTypeId="urn:microsoft.com/office/officeart/2005/8/layout/vList3#8" loCatId="list" qsTypeId="urn:microsoft.com/office/officeart/2005/8/quickstyle/simple1" qsCatId="simple" csTypeId="urn:microsoft.com/office/officeart/2005/8/colors/accent1_2" csCatId="accent1" phldr="1"/>
      <dgm:spPr/>
      <dgm:t>
        <a:bodyPr/>
        <a:lstStyle/>
        <a:p>
          <a:endParaRPr lang="en-US"/>
        </a:p>
      </dgm:t>
    </dgm:pt>
    <dgm:pt modelId="{17EF13DA-665E-4152-8302-EBD5B2F81F7B}">
      <dgm:prSet phldrT="[Text]" custT="1"/>
      <dgm:spPr/>
      <dgm:t>
        <a:bodyPr/>
        <a:lstStyle/>
        <a:p>
          <a:r>
            <a:rPr lang="en-US" sz="2400" b="1" i="0" dirty="0" err="1" smtClean="0">
              <a:latin typeface="Arial" pitchFamily="34" charset="0"/>
              <a:cs typeface="Arial" pitchFamily="34" charset="0"/>
            </a:rPr>
            <a:t>SkyFire</a:t>
          </a:r>
          <a:endParaRPr lang="en-US" sz="2400" b="1" i="0" dirty="0">
            <a:latin typeface="Arial" pitchFamily="34" charset="0"/>
            <a:cs typeface="Arial" pitchFamily="34" charset="0"/>
          </a:endParaRPr>
        </a:p>
      </dgm:t>
    </dgm:pt>
    <dgm:pt modelId="{472CAE48-2E1E-40A0-8BC2-7D5A274FFE58}" type="parTrans" cxnId="{6A9C8E93-4092-4802-AC7B-467FC573BFC7}">
      <dgm:prSet/>
      <dgm:spPr/>
      <dgm:t>
        <a:bodyPr/>
        <a:lstStyle/>
        <a:p>
          <a:endParaRPr lang="en-US"/>
        </a:p>
      </dgm:t>
    </dgm:pt>
    <dgm:pt modelId="{34F7BAB3-6D01-4AC1-B9F8-F98366B80057}" type="sibTrans" cxnId="{6A9C8E93-4092-4802-AC7B-467FC573BFC7}">
      <dgm:prSet/>
      <dgm:spPr/>
      <dgm:t>
        <a:bodyPr/>
        <a:lstStyle/>
        <a:p>
          <a:endParaRPr lang="en-US"/>
        </a:p>
      </dgm:t>
    </dgm:pt>
    <dgm:pt modelId="{C2891FD8-5338-469D-B6D4-3257411F5FD8}">
      <dgm:prSet custT="1">
        <dgm:style>
          <a:lnRef idx="1">
            <a:schemeClr val="accent1"/>
          </a:lnRef>
          <a:fillRef idx="2">
            <a:schemeClr val="accent1"/>
          </a:fillRef>
          <a:effectRef idx="1">
            <a:schemeClr val="accent1"/>
          </a:effectRef>
          <a:fontRef idx="minor">
            <a:schemeClr val="dk1"/>
          </a:fontRef>
        </dgm:style>
      </dgm:prSet>
      <dgm:spPr/>
      <dgm:t>
        <a:bodyPr/>
        <a:lstStyle/>
        <a:p>
          <a:r>
            <a:rPr lang="en-US" sz="1800" b="1" i="1" dirty="0" smtClean="0">
              <a:solidFill>
                <a:srgbClr val="0070C0"/>
              </a:solidFill>
              <a:latin typeface="Arial" pitchFamily="34" charset="0"/>
              <a:cs typeface="Arial" pitchFamily="34" charset="0"/>
            </a:rPr>
            <a:t>Google Chrome</a:t>
          </a:r>
        </a:p>
        <a:p>
          <a:r>
            <a:rPr lang="en-US" sz="1800" b="1" i="0" dirty="0" smtClean="0">
              <a:solidFill>
                <a:srgbClr val="0070C0"/>
              </a:solidFill>
              <a:latin typeface="Arial" pitchFamily="34" charset="0"/>
              <a:cs typeface="Arial" pitchFamily="34" charset="0"/>
            </a:rPr>
            <a:t>June 28, 2012</a:t>
          </a:r>
          <a:endParaRPr lang="en-US" sz="1800" b="1" i="0" dirty="0">
            <a:solidFill>
              <a:srgbClr val="0070C0"/>
            </a:solidFill>
            <a:latin typeface="Arial" pitchFamily="34" charset="0"/>
            <a:cs typeface="Arial" pitchFamily="34" charset="0"/>
          </a:endParaRPr>
        </a:p>
      </dgm:t>
    </dgm:pt>
    <dgm:pt modelId="{14915609-9669-44A7-AA0A-0EE1D58ED0FF}" type="parTrans" cxnId="{0F423582-D5C2-478F-BDFB-4801A88AF5CF}">
      <dgm:prSet/>
      <dgm:spPr/>
      <dgm:t>
        <a:bodyPr/>
        <a:lstStyle/>
        <a:p>
          <a:endParaRPr lang="en-US"/>
        </a:p>
      </dgm:t>
    </dgm:pt>
    <dgm:pt modelId="{AAA9BB26-02E8-48C7-9E05-D9A43065570B}" type="sibTrans" cxnId="{0F423582-D5C2-478F-BDFB-4801A88AF5CF}">
      <dgm:prSet/>
      <dgm:spPr/>
      <dgm:t>
        <a:bodyPr/>
        <a:lstStyle/>
        <a:p>
          <a:endParaRPr lang="en-US"/>
        </a:p>
      </dgm:t>
    </dgm:pt>
    <dgm:pt modelId="{1091D665-4042-4E0D-8EA3-2C92B3DB5BD1}">
      <dgm:prSet custT="1"/>
      <dgm:spPr/>
      <dgm:t>
        <a:bodyPr/>
        <a:lstStyle/>
        <a:p>
          <a:r>
            <a:rPr lang="en-US" sz="2400" b="1" i="0" dirty="0" smtClean="0">
              <a:latin typeface="Arial" pitchFamily="34" charset="0"/>
              <a:cs typeface="Arial" pitchFamily="34" charset="0"/>
            </a:rPr>
            <a:t>Opera Mini </a:t>
          </a:r>
          <a:r>
            <a:rPr lang="en-US" sz="2400" i="0" dirty="0" smtClean="0">
              <a:latin typeface="Arial" pitchFamily="34" charset="0"/>
              <a:cs typeface="Arial" pitchFamily="34" charset="0"/>
            </a:rPr>
            <a:t>7</a:t>
          </a:r>
          <a:endParaRPr lang="en-US" sz="2400" i="0" dirty="0">
            <a:latin typeface="Arial" pitchFamily="34" charset="0"/>
            <a:cs typeface="Arial" pitchFamily="34" charset="0"/>
          </a:endParaRPr>
        </a:p>
      </dgm:t>
    </dgm:pt>
    <dgm:pt modelId="{89BFD850-EDF0-41C9-81CD-B0DA7D619CCB}" type="parTrans" cxnId="{F72CB0CA-E663-47B0-ABB4-7BD07839C315}">
      <dgm:prSet/>
      <dgm:spPr/>
      <dgm:t>
        <a:bodyPr/>
        <a:lstStyle/>
        <a:p>
          <a:endParaRPr lang="en-US"/>
        </a:p>
      </dgm:t>
    </dgm:pt>
    <dgm:pt modelId="{F2A016A4-3D08-4E74-92E2-AB30C5E3B28F}" type="sibTrans" cxnId="{F72CB0CA-E663-47B0-ABB4-7BD07839C315}">
      <dgm:prSet/>
      <dgm:spPr/>
      <dgm:t>
        <a:bodyPr/>
        <a:lstStyle/>
        <a:p>
          <a:endParaRPr lang="en-US"/>
        </a:p>
      </dgm:t>
    </dgm:pt>
    <dgm:pt modelId="{BA3C1B50-D19B-4D5B-BA6A-247576439F76}">
      <dgm:prSet custT="1"/>
      <dgm:spPr/>
      <dgm:t>
        <a:bodyPr/>
        <a:lstStyle/>
        <a:p>
          <a:r>
            <a:rPr lang="en-US" sz="2400" b="1" dirty="0" smtClean="0">
              <a:latin typeface="Arial" pitchFamily="34" charset="0"/>
              <a:cs typeface="Arial" pitchFamily="34" charset="0"/>
            </a:rPr>
            <a:t>Opera</a:t>
          </a:r>
          <a:endParaRPr lang="en-US" sz="2400" b="1" dirty="0">
            <a:latin typeface="Arial" pitchFamily="34" charset="0"/>
            <a:cs typeface="Arial" pitchFamily="34" charset="0"/>
          </a:endParaRPr>
        </a:p>
      </dgm:t>
    </dgm:pt>
    <dgm:pt modelId="{826D8870-29F8-413E-B27F-AC974F424296}" type="parTrans" cxnId="{3F31B900-1C31-4D18-96A1-2659A32BD4D5}">
      <dgm:prSet/>
      <dgm:spPr/>
      <dgm:t>
        <a:bodyPr/>
        <a:lstStyle/>
        <a:p>
          <a:endParaRPr lang="en-US"/>
        </a:p>
      </dgm:t>
    </dgm:pt>
    <dgm:pt modelId="{EEA32A09-8ADA-416B-A544-C65E564BDB86}" type="sibTrans" cxnId="{3F31B900-1C31-4D18-96A1-2659A32BD4D5}">
      <dgm:prSet/>
      <dgm:spPr/>
      <dgm:t>
        <a:bodyPr/>
        <a:lstStyle/>
        <a:p>
          <a:endParaRPr lang="en-US"/>
        </a:p>
      </dgm:t>
    </dgm:pt>
    <dgm:pt modelId="{356D0669-48EA-4CDB-A15D-C12F677BC759}">
      <dgm:prSet/>
      <dgm:spPr/>
      <dgm:t>
        <a:bodyPr/>
        <a:lstStyle/>
        <a:p>
          <a:r>
            <a:rPr lang="en-US" b="1" dirty="0" err="1" smtClean="0">
              <a:latin typeface="Arial" pitchFamily="34" charset="0"/>
              <a:cs typeface="Arial" pitchFamily="34" charset="0"/>
            </a:rPr>
            <a:t>Maxthon</a:t>
          </a:r>
          <a:endParaRPr lang="en-US" b="1" dirty="0">
            <a:latin typeface="Arial" pitchFamily="34" charset="0"/>
            <a:cs typeface="Arial" pitchFamily="34" charset="0"/>
          </a:endParaRPr>
        </a:p>
      </dgm:t>
    </dgm:pt>
    <dgm:pt modelId="{FA63BCAA-B988-4FD5-95B8-29F3A6D25104}" type="parTrans" cxnId="{A460F54B-837D-4035-8713-2E51A4DC227C}">
      <dgm:prSet/>
      <dgm:spPr/>
      <dgm:t>
        <a:bodyPr/>
        <a:lstStyle/>
        <a:p>
          <a:endParaRPr lang="en-US"/>
        </a:p>
      </dgm:t>
    </dgm:pt>
    <dgm:pt modelId="{0D98D21A-4D9E-49D8-8B25-F9C1471DEF0E}" type="sibTrans" cxnId="{A460F54B-837D-4035-8713-2E51A4DC227C}">
      <dgm:prSet/>
      <dgm:spPr/>
      <dgm:t>
        <a:bodyPr/>
        <a:lstStyle/>
        <a:p>
          <a:endParaRPr lang="en-US"/>
        </a:p>
      </dgm:t>
    </dgm:pt>
    <dgm:pt modelId="{F3647160-43C2-483C-A3FA-CFEB54B8689E}">
      <dgm:prSet/>
      <dgm:spPr/>
      <dgm:t>
        <a:bodyPr/>
        <a:lstStyle/>
        <a:p>
          <a:r>
            <a:rPr lang="en-US" b="1" dirty="0" err="1" smtClean="0">
              <a:latin typeface="Arial" pitchFamily="34" charset="0"/>
              <a:cs typeface="Arial" pitchFamily="34" charset="0"/>
            </a:rPr>
            <a:t>Sleipnir</a:t>
          </a:r>
          <a:endParaRPr lang="en-US" b="1" dirty="0">
            <a:latin typeface="Arial" pitchFamily="34" charset="0"/>
            <a:cs typeface="Arial" pitchFamily="34" charset="0"/>
          </a:endParaRPr>
        </a:p>
      </dgm:t>
    </dgm:pt>
    <dgm:pt modelId="{0AB52FBA-6EA2-41D5-A624-D9FF19614675}" type="parTrans" cxnId="{766D8001-939D-4243-8B6A-B523FE3471B6}">
      <dgm:prSet/>
      <dgm:spPr/>
      <dgm:t>
        <a:bodyPr/>
        <a:lstStyle/>
        <a:p>
          <a:endParaRPr lang="en-US"/>
        </a:p>
      </dgm:t>
    </dgm:pt>
    <dgm:pt modelId="{4D38EBA2-EE97-4CC8-A108-B4C35F88E79B}" type="sibTrans" cxnId="{766D8001-939D-4243-8B6A-B523FE3471B6}">
      <dgm:prSet/>
      <dgm:spPr/>
      <dgm:t>
        <a:bodyPr/>
        <a:lstStyle/>
        <a:p>
          <a:endParaRPr lang="en-US"/>
        </a:p>
      </dgm:t>
    </dgm:pt>
    <dgm:pt modelId="{DB28F77F-A601-456A-9A1C-E63E5D4ACF23}" type="pres">
      <dgm:prSet presAssocID="{239F0CAD-4266-4472-BDFE-E74FBFBF2A58}" presName="linearFlow" presStyleCnt="0">
        <dgm:presLayoutVars>
          <dgm:dir/>
          <dgm:resizeHandles val="exact"/>
        </dgm:presLayoutVars>
      </dgm:prSet>
      <dgm:spPr/>
      <dgm:t>
        <a:bodyPr/>
        <a:lstStyle/>
        <a:p>
          <a:endParaRPr lang="en-US"/>
        </a:p>
      </dgm:t>
    </dgm:pt>
    <dgm:pt modelId="{D2F6C234-97AF-4851-804F-73FB2717763A}" type="pres">
      <dgm:prSet presAssocID="{C2891FD8-5338-469D-B6D4-3257411F5FD8}" presName="composite" presStyleCnt="0"/>
      <dgm:spPr/>
    </dgm:pt>
    <dgm:pt modelId="{C1D9A047-8C79-414D-85C9-045B3F938CD2}" type="pres">
      <dgm:prSet presAssocID="{C2891FD8-5338-469D-B6D4-3257411F5FD8}" presName="imgShp" presStyleLbl="fgImgPlace1" presStyleIdx="0" presStyleCnt="6"/>
      <dgm:spPr>
        <a:blipFill rotWithShape="0">
          <a:blip xmlns:r="http://schemas.openxmlformats.org/officeDocument/2006/relationships" r:embed="rId1"/>
          <a:stretch>
            <a:fillRect/>
          </a:stretch>
        </a:blipFill>
      </dgm:spPr>
    </dgm:pt>
    <dgm:pt modelId="{A2D6429B-2BB8-4BAA-B49E-D5D2F86D4B42}" type="pres">
      <dgm:prSet presAssocID="{C2891FD8-5338-469D-B6D4-3257411F5FD8}" presName="txShp" presStyleLbl="node1" presStyleIdx="0" presStyleCnt="6">
        <dgm:presLayoutVars>
          <dgm:bulletEnabled val="1"/>
        </dgm:presLayoutVars>
      </dgm:prSet>
      <dgm:spPr/>
      <dgm:t>
        <a:bodyPr/>
        <a:lstStyle/>
        <a:p>
          <a:endParaRPr lang="en-US"/>
        </a:p>
      </dgm:t>
    </dgm:pt>
    <dgm:pt modelId="{4FBBA236-67F4-4CCF-9143-677B83C588CC}" type="pres">
      <dgm:prSet presAssocID="{AAA9BB26-02E8-48C7-9E05-D9A43065570B}" presName="spacing" presStyleCnt="0"/>
      <dgm:spPr/>
    </dgm:pt>
    <dgm:pt modelId="{DA8A7670-FD3A-4F44-A150-EF425B13F2EF}" type="pres">
      <dgm:prSet presAssocID="{BA3C1B50-D19B-4D5B-BA6A-247576439F76}" presName="composite" presStyleCnt="0"/>
      <dgm:spPr/>
    </dgm:pt>
    <dgm:pt modelId="{36EF89C3-B4B4-47ED-92C1-E12BC2CE9055}" type="pres">
      <dgm:prSet presAssocID="{BA3C1B50-D19B-4D5B-BA6A-247576439F76}" presName="imgShp" presStyleLbl="fgImgPlace1" presStyleIdx="1" presStyleCnt="6"/>
      <dgm:spPr>
        <a:blipFill rotWithShape="0">
          <a:blip xmlns:r="http://schemas.openxmlformats.org/officeDocument/2006/relationships" r:embed="rId2"/>
          <a:stretch>
            <a:fillRect/>
          </a:stretch>
        </a:blipFill>
      </dgm:spPr>
    </dgm:pt>
    <dgm:pt modelId="{243ECD44-A8E6-433F-86C9-A7F087C3973F}" type="pres">
      <dgm:prSet presAssocID="{BA3C1B50-D19B-4D5B-BA6A-247576439F76}" presName="txShp" presStyleLbl="node1" presStyleIdx="1" presStyleCnt="6">
        <dgm:presLayoutVars>
          <dgm:bulletEnabled val="1"/>
        </dgm:presLayoutVars>
      </dgm:prSet>
      <dgm:spPr/>
      <dgm:t>
        <a:bodyPr/>
        <a:lstStyle/>
        <a:p>
          <a:endParaRPr lang="en-US"/>
        </a:p>
      </dgm:t>
    </dgm:pt>
    <dgm:pt modelId="{7675B024-4420-4027-B687-D1672ADF4BB2}" type="pres">
      <dgm:prSet presAssocID="{EEA32A09-8ADA-416B-A544-C65E564BDB86}" presName="spacing" presStyleCnt="0"/>
      <dgm:spPr/>
    </dgm:pt>
    <dgm:pt modelId="{DCF89282-8F5C-4B40-8E89-96FB83CB046D}" type="pres">
      <dgm:prSet presAssocID="{1091D665-4042-4E0D-8EA3-2C92B3DB5BD1}" presName="composite" presStyleCnt="0"/>
      <dgm:spPr/>
    </dgm:pt>
    <dgm:pt modelId="{C20884D3-1DB2-477E-B21F-7EB08A02D407}" type="pres">
      <dgm:prSet presAssocID="{1091D665-4042-4E0D-8EA3-2C92B3DB5BD1}" presName="imgShp" presStyleLbl="fgImgPlace1" presStyleIdx="2" presStyleCnt="6"/>
      <dgm:spPr>
        <a:blipFill rotWithShape="0">
          <a:blip xmlns:r="http://schemas.openxmlformats.org/officeDocument/2006/relationships" r:embed="rId3"/>
          <a:stretch>
            <a:fillRect/>
          </a:stretch>
        </a:blipFill>
      </dgm:spPr>
    </dgm:pt>
    <dgm:pt modelId="{CEC22D1C-C379-4258-925C-6176F33F8B11}" type="pres">
      <dgm:prSet presAssocID="{1091D665-4042-4E0D-8EA3-2C92B3DB5BD1}" presName="txShp" presStyleLbl="node1" presStyleIdx="2" presStyleCnt="6">
        <dgm:presLayoutVars>
          <dgm:bulletEnabled val="1"/>
        </dgm:presLayoutVars>
      </dgm:prSet>
      <dgm:spPr/>
      <dgm:t>
        <a:bodyPr/>
        <a:lstStyle/>
        <a:p>
          <a:endParaRPr lang="en-US"/>
        </a:p>
      </dgm:t>
    </dgm:pt>
    <dgm:pt modelId="{4B25ACAE-45E4-4661-9B21-0C458BFF737C}" type="pres">
      <dgm:prSet presAssocID="{F2A016A4-3D08-4E74-92E2-AB30C5E3B28F}" presName="spacing" presStyleCnt="0"/>
      <dgm:spPr/>
    </dgm:pt>
    <dgm:pt modelId="{50B39E69-0F1A-4962-A220-179142D1E268}" type="pres">
      <dgm:prSet presAssocID="{17EF13DA-665E-4152-8302-EBD5B2F81F7B}" presName="composite" presStyleCnt="0"/>
      <dgm:spPr/>
    </dgm:pt>
    <dgm:pt modelId="{23E9F51F-F33C-4A2F-AF18-61677A3A4BB4}" type="pres">
      <dgm:prSet presAssocID="{17EF13DA-665E-4152-8302-EBD5B2F81F7B}" presName="imgShp" presStyleLbl="fgImgPlace1" presStyleIdx="3" presStyleCnt="6"/>
      <dgm:spPr>
        <a:blipFill rotWithShape="0">
          <a:blip xmlns:r="http://schemas.openxmlformats.org/officeDocument/2006/relationships" r:embed="rId4"/>
          <a:stretch>
            <a:fillRect/>
          </a:stretch>
        </a:blipFill>
      </dgm:spPr>
    </dgm:pt>
    <dgm:pt modelId="{776B474A-1211-443F-8756-53C3D0572149}" type="pres">
      <dgm:prSet presAssocID="{17EF13DA-665E-4152-8302-EBD5B2F81F7B}" presName="txShp" presStyleLbl="node1" presStyleIdx="3" presStyleCnt="6">
        <dgm:presLayoutVars>
          <dgm:bulletEnabled val="1"/>
        </dgm:presLayoutVars>
      </dgm:prSet>
      <dgm:spPr/>
      <dgm:t>
        <a:bodyPr/>
        <a:lstStyle/>
        <a:p>
          <a:endParaRPr lang="en-US"/>
        </a:p>
      </dgm:t>
    </dgm:pt>
    <dgm:pt modelId="{E9626ADB-6305-45DE-88BB-228A268FA9CF}" type="pres">
      <dgm:prSet presAssocID="{34F7BAB3-6D01-4AC1-B9F8-F98366B80057}" presName="spacing" presStyleCnt="0"/>
      <dgm:spPr/>
    </dgm:pt>
    <dgm:pt modelId="{728AAE61-35F7-46AB-921C-523F98EC2A0A}" type="pres">
      <dgm:prSet presAssocID="{356D0669-48EA-4CDB-A15D-C12F677BC759}" presName="composite" presStyleCnt="0"/>
      <dgm:spPr/>
    </dgm:pt>
    <dgm:pt modelId="{85849C4D-A25C-4ECC-806A-325D9F4F3CD3}" type="pres">
      <dgm:prSet presAssocID="{356D0669-48EA-4CDB-A15D-C12F677BC759}" presName="imgShp" presStyleLbl="fgImgPlace1" presStyleIdx="4" presStyleCnt="6"/>
      <dgm:spPr>
        <a:blipFill rotWithShape="0">
          <a:blip xmlns:r="http://schemas.openxmlformats.org/officeDocument/2006/relationships" r:embed="rId5"/>
          <a:stretch>
            <a:fillRect/>
          </a:stretch>
        </a:blipFill>
      </dgm:spPr>
    </dgm:pt>
    <dgm:pt modelId="{78959569-3044-401C-8CC0-E601D0CC6615}" type="pres">
      <dgm:prSet presAssocID="{356D0669-48EA-4CDB-A15D-C12F677BC759}" presName="txShp" presStyleLbl="node1" presStyleIdx="4" presStyleCnt="6">
        <dgm:presLayoutVars>
          <dgm:bulletEnabled val="1"/>
        </dgm:presLayoutVars>
      </dgm:prSet>
      <dgm:spPr/>
      <dgm:t>
        <a:bodyPr/>
        <a:lstStyle/>
        <a:p>
          <a:endParaRPr lang="en-US"/>
        </a:p>
      </dgm:t>
    </dgm:pt>
    <dgm:pt modelId="{F8994AEC-CBE0-4F2A-A227-86FEF71677B6}" type="pres">
      <dgm:prSet presAssocID="{0D98D21A-4D9E-49D8-8B25-F9C1471DEF0E}" presName="spacing" presStyleCnt="0"/>
      <dgm:spPr/>
    </dgm:pt>
    <dgm:pt modelId="{25290F8E-0025-481C-8D0B-1E17D7C39A50}" type="pres">
      <dgm:prSet presAssocID="{F3647160-43C2-483C-A3FA-CFEB54B8689E}" presName="composite" presStyleCnt="0"/>
      <dgm:spPr/>
    </dgm:pt>
    <dgm:pt modelId="{6E33911A-145A-4F99-8587-E4D83DAE9B04}" type="pres">
      <dgm:prSet presAssocID="{F3647160-43C2-483C-A3FA-CFEB54B8689E}" presName="imgShp" presStyleLbl="fgImgPlace1" presStyleIdx="5" presStyleCnt="6"/>
      <dgm:spPr>
        <a:blipFill rotWithShape="0">
          <a:blip xmlns:r="http://schemas.openxmlformats.org/officeDocument/2006/relationships" r:embed="rId6"/>
          <a:stretch>
            <a:fillRect/>
          </a:stretch>
        </a:blipFill>
      </dgm:spPr>
      <dgm:t>
        <a:bodyPr/>
        <a:lstStyle/>
        <a:p>
          <a:endParaRPr lang="en-US"/>
        </a:p>
      </dgm:t>
    </dgm:pt>
    <dgm:pt modelId="{4BE7261B-A64D-48A1-A1EC-12C758E7E1BC}" type="pres">
      <dgm:prSet presAssocID="{F3647160-43C2-483C-A3FA-CFEB54B8689E}" presName="txShp" presStyleLbl="node1" presStyleIdx="5" presStyleCnt="6" custLinFactNeighborX="1168" custLinFactNeighborY="-5812">
        <dgm:presLayoutVars>
          <dgm:bulletEnabled val="1"/>
        </dgm:presLayoutVars>
      </dgm:prSet>
      <dgm:spPr/>
      <dgm:t>
        <a:bodyPr/>
        <a:lstStyle/>
        <a:p>
          <a:endParaRPr lang="en-US"/>
        </a:p>
      </dgm:t>
    </dgm:pt>
  </dgm:ptLst>
  <dgm:cxnLst>
    <dgm:cxn modelId="{85D1D682-4158-4436-9E9B-00BA9E202D3A}" type="presOf" srcId="{17EF13DA-665E-4152-8302-EBD5B2F81F7B}" destId="{776B474A-1211-443F-8756-53C3D0572149}" srcOrd="0" destOrd="0" presId="urn:microsoft.com/office/officeart/2005/8/layout/vList3#8"/>
    <dgm:cxn modelId="{6A9C8E93-4092-4802-AC7B-467FC573BFC7}" srcId="{239F0CAD-4266-4472-BDFE-E74FBFBF2A58}" destId="{17EF13DA-665E-4152-8302-EBD5B2F81F7B}" srcOrd="3" destOrd="0" parTransId="{472CAE48-2E1E-40A0-8BC2-7D5A274FFE58}" sibTransId="{34F7BAB3-6D01-4AC1-B9F8-F98366B80057}"/>
    <dgm:cxn modelId="{ED0CFE8B-8F99-46C5-9529-3FD233979622}" type="presOf" srcId="{F3647160-43C2-483C-A3FA-CFEB54B8689E}" destId="{4BE7261B-A64D-48A1-A1EC-12C758E7E1BC}" srcOrd="0" destOrd="0" presId="urn:microsoft.com/office/officeart/2005/8/layout/vList3#8"/>
    <dgm:cxn modelId="{766D8001-939D-4243-8B6A-B523FE3471B6}" srcId="{239F0CAD-4266-4472-BDFE-E74FBFBF2A58}" destId="{F3647160-43C2-483C-A3FA-CFEB54B8689E}" srcOrd="5" destOrd="0" parTransId="{0AB52FBA-6EA2-41D5-A624-D9FF19614675}" sibTransId="{4D38EBA2-EE97-4CC8-A108-B4C35F88E79B}"/>
    <dgm:cxn modelId="{3F31B900-1C31-4D18-96A1-2659A32BD4D5}" srcId="{239F0CAD-4266-4472-BDFE-E74FBFBF2A58}" destId="{BA3C1B50-D19B-4D5B-BA6A-247576439F76}" srcOrd="1" destOrd="0" parTransId="{826D8870-29F8-413E-B27F-AC974F424296}" sibTransId="{EEA32A09-8ADA-416B-A544-C65E564BDB86}"/>
    <dgm:cxn modelId="{9A7E96E0-A4CD-4AAC-AD89-476409F707B2}" type="presOf" srcId="{356D0669-48EA-4CDB-A15D-C12F677BC759}" destId="{78959569-3044-401C-8CC0-E601D0CC6615}" srcOrd="0" destOrd="0" presId="urn:microsoft.com/office/officeart/2005/8/layout/vList3#8"/>
    <dgm:cxn modelId="{C44A95D5-1C7D-47FE-B1C4-3D6A0BDF51A9}" type="presOf" srcId="{C2891FD8-5338-469D-B6D4-3257411F5FD8}" destId="{A2D6429B-2BB8-4BAA-B49E-D5D2F86D4B42}" srcOrd="0" destOrd="0" presId="urn:microsoft.com/office/officeart/2005/8/layout/vList3#8"/>
    <dgm:cxn modelId="{F72CB0CA-E663-47B0-ABB4-7BD07839C315}" srcId="{239F0CAD-4266-4472-BDFE-E74FBFBF2A58}" destId="{1091D665-4042-4E0D-8EA3-2C92B3DB5BD1}" srcOrd="2" destOrd="0" parTransId="{89BFD850-EDF0-41C9-81CD-B0DA7D619CCB}" sibTransId="{F2A016A4-3D08-4E74-92E2-AB30C5E3B28F}"/>
    <dgm:cxn modelId="{E9515DB6-BD33-488F-9A6E-0A6399F0CE3E}" type="presOf" srcId="{239F0CAD-4266-4472-BDFE-E74FBFBF2A58}" destId="{DB28F77F-A601-456A-9A1C-E63E5D4ACF23}" srcOrd="0" destOrd="0" presId="urn:microsoft.com/office/officeart/2005/8/layout/vList3#8"/>
    <dgm:cxn modelId="{3136564F-CBDD-45B6-9B47-4DBC2B7B99D8}" type="presOf" srcId="{1091D665-4042-4E0D-8EA3-2C92B3DB5BD1}" destId="{CEC22D1C-C379-4258-925C-6176F33F8B11}" srcOrd="0" destOrd="0" presId="urn:microsoft.com/office/officeart/2005/8/layout/vList3#8"/>
    <dgm:cxn modelId="{A460F54B-837D-4035-8713-2E51A4DC227C}" srcId="{239F0CAD-4266-4472-BDFE-E74FBFBF2A58}" destId="{356D0669-48EA-4CDB-A15D-C12F677BC759}" srcOrd="4" destOrd="0" parTransId="{FA63BCAA-B988-4FD5-95B8-29F3A6D25104}" sibTransId="{0D98D21A-4D9E-49D8-8B25-F9C1471DEF0E}"/>
    <dgm:cxn modelId="{BAEA97E8-C1F1-4817-9D9B-6EBD0A509C30}" type="presOf" srcId="{BA3C1B50-D19B-4D5B-BA6A-247576439F76}" destId="{243ECD44-A8E6-433F-86C9-A7F087C3973F}" srcOrd="0" destOrd="0" presId="urn:microsoft.com/office/officeart/2005/8/layout/vList3#8"/>
    <dgm:cxn modelId="{0F423582-D5C2-478F-BDFB-4801A88AF5CF}" srcId="{239F0CAD-4266-4472-BDFE-E74FBFBF2A58}" destId="{C2891FD8-5338-469D-B6D4-3257411F5FD8}" srcOrd="0" destOrd="0" parTransId="{14915609-9669-44A7-AA0A-0EE1D58ED0FF}" sibTransId="{AAA9BB26-02E8-48C7-9E05-D9A43065570B}"/>
    <dgm:cxn modelId="{57D2BC03-C725-4129-8CA8-4443785269BA}" type="presParOf" srcId="{DB28F77F-A601-456A-9A1C-E63E5D4ACF23}" destId="{D2F6C234-97AF-4851-804F-73FB2717763A}" srcOrd="0" destOrd="0" presId="urn:microsoft.com/office/officeart/2005/8/layout/vList3#8"/>
    <dgm:cxn modelId="{B2B38F97-ED7C-4D08-B9CD-C44D96A9557A}" type="presParOf" srcId="{D2F6C234-97AF-4851-804F-73FB2717763A}" destId="{C1D9A047-8C79-414D-85C9-045B3F938CD2}" srcOrd="0" destOrd="0" presId="urn:microsoft.com/office/officeart/2005/8/layout/vList3#8"/>
    <dgm:cxn modelId="{732D0873-3CC5-4B02-89E3-43605C2E358D}" type="presParOf" srcId="{D2F6C234-97AF-4851-804F-73FB2717763A}" destId="{A2D6429B-2BB8-4BAA-B49E-D5D2F86D4B42}" srcOrd="1" destOrd="0" presId="urn:microsoft.com/office/officeart/2005/8/layout/vList3#8"/>
    <dgm:cxn modelId="{C21ED2A9-9B80-43D0-AE40-9DC1C878463D}" type="presParOf" srcId="{DB28F77F-A601-456A-9A1C-E63E5D4ACF23}" destId="{4FBBA236-67F4-4CCF-9143-677B83C588CC}" srcOrd="1" destOrd="0" presId="urn:microsoft.com/office/officeart/2005/8/layout/vList3#8"/>
    <dgm:cxn modelId="{B96DE6E7-2F01-4A06-9466-D5CE736EEFBC}" type="presParOf" srcId="{DB28F77F-A601-456A-9A1C-E63E5D4ACF23}" destId="{DA8A7670-FD3A-4F44-A150-EF425B13F2EF}" srcOrd="2" destOrd="0" presId="urn:microsoft.com/office/officeart/2005/8/layout/vList3#8"/>
    <dgm:cxn modelId="{4CF40DD3-8EF2-48F3-9CFE-102CCD8B54BD}" type="presParOf" srcId="{DA8A7670-FD3A-4F44-A150-EF425B13F2EF}" destId="{36EF89C3-B4B4-47ED-92C1-E12BC2CE9055}" srcOrd="0" destOrd="0" presId="urn:microsoft.com/office/officeart/2005/8/layout/vList3#8"/>
    <dgm:cxn modelId="{96D2112C-ADBD-4FB1-A6DB-54D155221023}" type="presParOf" srcId="{DA8A7670-FD3A-4F44-A150-EF425B13F2EF}" destId="{243ECD44-A8E6-433F-86C9-A7F087C3973F}" srcOrd="1" destOrd="0" presId="urn:microsoft.com/office/officeart/2005/8/layout/vList3#8"/>
    <dgm:cxn modelId="{84D8A157-FD41-4458-A661-997DECD0C21D}" type="presParOf" srcId="{DB28F77F-A601-456A-9A1C-E63E5D4ACF23}" destId="{7675B024-4420-4027-B687-D1672ADF4BB2}" srcOrd="3" destOrd="0" presId="urn:microsoft.com/office/officeart/2005/8/layout/vList3#8"/>
    <dgm:cxn modelId="{E5E5B0C3-9BAC-478A-8AC9-A00F49199668}" type="presParOf" srcId="{DB28F77F-A601-456A-9A1C-E63E5D4ACF23}" destId="{DCF89282-8F5C-4B40-8E89-96FB83CB046D}" srcOrd="4" destOrd="0" presId="urn:microsoft.com/office/officeart/2005/8/layout/vList3#8"/>
    <dgm:cxn modelId="{1728095A-E194-4095-9033-4AE102E8187E}" type="presParOf" srcId="{DCF89282-8F5C-4B40-8E89-96FB83CB046D}" destId="{C20884D3-1DB2-477E-B21F-7EB08A02D407}" srcOrd="0" destOrd="0" presId="urn:microsoft.com/office/officeart/2005/8/layout/vList3#8"/>
    <dgm:cxn modelId="{A0941988-3538-47B5-B3F1-6B6AE7C7E1E6}" type="presParOf" srcId="{DCF89282-8F5C-4B40-8E89-96FB83CB046D}" destId="{CEC22D1C-C379-4258-925C-6176F33F8B11}" srcOrd="1" destOrd="0" presId="urn:microsoft.com/office/officeart/2005/8/layout/vList3#8"/>
    <dgm:cxn modelId="{C5E35D5E-575B-4EB0-BCF1-C869A0F873FA}" type="presParOf" srcId="{DB28F77F-A601-456A-9A1C-E63E5D4ACF23}" destId="{4B25ACAE-45E4-4661-9B21-0C458BFF737C}" srcOrd="5" destOrd="0" presId="urn:microsoft.com/office/officeart/2005/8/layout/vList3#8"/>
    <dgm:cxn modelId="{DA8F33BC-D62E-49C1-B9AE-26479496A06D}" type="presParOf" srcId="{DB28F77F-A601-456A-9A1C-E63E5D4ACF23}" destId="{50B39E69-0F1A-4962-A220-179142D1E268}" srcOrd="6" destOrd="0" presId="urn:microsoft.com/office/officeart/2005/8/layout/vList3#8"/>
    <dgm:cxn modelId="{6D43E9F6-EEF9-4780-9D8F-02B9FB58A6C6}" type="presParOf" srcId="{50B39E69-0F1A-4962-A220-179142D1E268}" destId="{23E9F51F-F33C-4A2F-AF18-61677A3A4BB4}" srcOrd="0" destOrd="0" presId="urn:microsoft.com/office/officeart/2005/8/layout/vList3#8"/>
    <dgm:cxn modelId="{A550FB15-9AD4-40C4-B4C1-BB3322ED0939}" type="presParOf" srcId="{50B39E69-0F1A-4962-A220-179142D1E268}" destId="{776B474A-1211-443F-8756-53C3D0572149}" srcOrd="1" destOrd="0" presId="urn:microsoft.com/office/officeart/2005/8/layout/vList3#8"/>
    <dgm:cxn modelId="{4EEE1921-3EF3-4736-8F8E-B29017EF50D8}" type="presParOf" srcId="{DB28F77F-A601-456A-9A1C-E63E5D4ACF23}" destId="{E9626ADB-6305-45DE-88BB-228A268FA9CF}" srcOrd="7" destOrd="0" presId="urn:microsoft.com/office/officeart/2005/8/layout/vList3#8"/>
    <dgm:cxn modelId="{292FC4AB-27D9-426D-AFF2-5186B319EF5E}" type="presParOf" srcId="{DB28F77F-A601-456A-9A1C-E63E5D4ACF23}" destId="{728AAE61-35F7-46AB-921C-523F98EC2A0A}" srcOrd="8" destOrd="0" presId="urn:microsoft.com/office/officeart/2005/8/layout/vList3#8"/>
    <dgm:cxn modelId="{0733ACA8-29AD-4B4D-92DA-0944AD7384EB}" type="presParOf" srcId="{728AAE61-35F7-46AB-921C-523F98EC2A0A}" destId="{85849C4D-A25C-4ECC-806A-325D9F4F3CD3}" srcOrd="0" destOrd="0" presId="urn:microsoft.com/office/officeart/2005/8/layout/vList3#8"/>
    <dgm:cxn modelId="{AAD94890-6961-4E64-81CA-CEF4275D8C35}" type="presParOf" srcId="{728AAE61-35F7-46AB-921C-523F98EC2A0A}" destId="{78959569-3044-401C-8CC0-E601D0CC6615}" srcOrd="1" destOrd="0" presId="urn:microsoft.com/office/officeart/2005/8/layout/vList3#8"/>
    <dgm:cxn modelId="{611FCFB1-C526-48B8-9793-8CF558F0264F}" type="presParOf" srcId="{DB28F77F-A601-456A-9A1C-E63E5D4ACF23}" destId="{F8994AEC-CBE0-4F2A-A227-86FEF71677B6}" srcOrd="9" destOrd="0" presId="urn:microsoft.com/office/officeart/2005/8/layout/vList3#8"/>
    <dgm:cxn modelId="{A74220D8-74A2-4258-A730-AE99A35A0CE0}" type="presParOf" srcId="{DB28F77F-A601-456A-9A1C-E63E5D4ACF23}" destId="{25290F8E-0025-481C-8D0B-1E17D7C39A50}" srcOrd="10" destOrd="0" presId="urn:microsoft.com/office/officeart/2005/8/layout/vList3#8"/>
    <dgm:cxn modelId="{D3F42897-7997-461A-A298-DA4468139555}" type="presParOf" srcId="{25290F8E-0025-481C-8D0B-1E17D7C39A50}" destId="{6E33911A-145A-4F99-8587-E4D83DAE9B04}" srcOrd="0" destOrd="0" presId="urn:microsoft.com/office/officeart/2005/8/layout/vList3#8"/>
    <dgm:cxn modelId="{24C3F919-20E4-4156-9094-61FD46951F65}" type="presParOf" srcId="{25290F8E-0025-481C-8D0B-1E17D7C39A50}" destId="{4BE7261B-A64D-48A1-A1EC-12C758E7E1BC}" srcOrd="1" destOrd="0" presId="urn:microsoft.com/office/officeart/2005/8/layout/vList3#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CE962E-68E0-4C04-8515-C41961856C73}" type="doc">
      <dgm:prSet loTypeId="urn:microsoft.com/office/officeart/2005/8/layout/vList3#9" loCatId="list" qsTypeId="urn:microsoft.com/office/officeart/2005/8/quickstyle/simple1" qsCatId="simple" csTypeId="urn:microsoft.com/office/officeart/2005/8/colors/accent1_2" csCatId="accent1" phldr="1"/>
      <dgm:spPr/>
    </dgm:pt>
    <dgm:pt modelId="{3E77F150-6EE5-4FE2-87F9-31D68D4D74AA}">
      <dgm:prSet phldrT="[Text]" custT="1"/>
      <dgm:spPr/>
      <dgm:t>
        <a:bodyPr/>
        <a:lstStyle/>
        <a:p>
          <a:r>
            <a:rPr lang="en-US" sz="2400" b="1" i="0" dirty="0" smtClean="0">
              <a:latin typeface="Arial" pitchFamily="34" charset="0"/>
              <a:cs typeface="Arial" pitchFamily="34" charset="0"/>
            </a:rPr>
            <a:t>Dolphin</a:t>
          </a:r>
          <a:endParaRPr lang="en-US" sz="2400" b="1" i="0" dirty="0">
            <a:latin typeface="Arial" pitchFamily="34" charset="0"/>
            <a:cs typeface="Arial" pitchFamily="34" charset="0"/>
          </a:endParaRPr>
        </a:p>
      </dgm:t>
    </dgm:pt>
    <dgm:pt modelId="{27DCC69D-B968-46CE-B8F3-9054FA7C69DD}" type="parTrans" cxnId="{143F3F2B-83D6-45DE-A469-CA3FEDE90D55}">
      <dgm:prSet/>
      <dgm:spPr/>
      <dgm:t>
        <a:bodyPr/>
        <a:lstStyle/>
        <a:p>
          <a:endParaRPr lang="en-US"/>
        </a:p>
      </dgm:t>
    </dgm:pt>
    <dgm:pt modelId="{922776E4-6E97-4938-8020-03C058B98D5C}" type="sibTrans" cxnId="{143F3F2B-83D6-45DE-A469-CA3FEDE90D55}">
      <dgm:prSet/>
      <dgm:spPr/>
      <dgm:t>
        <a:bodyPr/>
        <a:lstStyle/>
        <a:p>
          <a:endParaRPr lang="en-US"/>
        </a:p>
      </dgm:t>
    </dgm:pt>
    <dgm:pt modelId="{F02EC1D5-3F2F-4D48-B4E9-4ACE7EB86A48}">
      <dgm:prSet custT="1">
        <dgm:style>
          <a:lnRef idx="3">
            <a:schemeClr val="lt1"/>
          </a:lnRef>
          <a:fillRef idx="1">
            <a:schemeClr val="accent1"/>
          </a:fillRef>
          <a:effectRef idx="1">
            <a:schemeClr val="accent1"/>
          </a:effectRef>
          <a:fontRef idx="minor">
            <a:schemeClr val="lt1"/>
          </a:fontRef>
        </dgm:style>
      </dgm:prSet>
      <dgm:spPr/>
      <dgm:t>
        <a:bodyPr/>
        <a:lstStyle/>
        <a:p>
          <a:r>
            <a:rPr lang="en-US" sz="2400" b="1" i="0" dirty="0" smtClean="0">
              <a:solidFill>
                <a:schemeClr val="tx1"/>
              </a:solidFill>
              <a:latin typeface="Arial" pitchFamily="34" charset="0"/>
              <a:cs typeface="Arial" pitchFamily="34" charset="0"/>
            </a:rPr>
            <a:t>Mozilla </a:t>
          </a:r>
          <a:r>
            <a:rPr lang="en-US" sz="2400" b="1" i="0" dirty="0" err="1" smtClean="0">
              <a:solidFill>
                <a:schemeClr val="tx1"/>
              </a:solidFill>
              <a:latin typeface="Arial" pitchFamily="34" charset="0"/>
              <a:cs typeface="Arial" pitchFamily="34" charset="0"/>
            </a:rPr>
            <a:t>FireFox</a:t>
          </a:r>
          <a:endParaRPr lang="en-US" sz="2400" b="1" i="0" dirty="0" smtClean="0">
            <a:solidFill>
              <a:schemeClr val="tx1"/>
            </a:solidFill>
            <a:latin typeface="Arial" pitchFamily="34" charset="0"/>
            <a:cs typeface="Arial" pitchFamily="34" charset="0"/>
          </a:endParaRPr>
        </a:p>
      </dgm:t>
    </dgm:pt>
    <dgm:pt modelId="{85F7B6EE-36DF-4B33-BACB-98AD4DE95256}" type="parTrans" cxnId="{8747BFD8-F8DB-435F-B4DE-D7D72D04AEF9}">
      <dgm:prSet/>
      <dgm:spPr/>
      <dgm:t>
        <a:bodyPr/>
        <a:lstStyle/>
        <a:p>
          <a:endParaRPr lang="en-US"/>
        </a:p>
      </dgm:t>
    </dgm:pt>
    <dgm:pt modelId="{CF96F60E-FF4A-47DB-8AFE-6F2F48BE490A}" type="sibTrans" cxnId="{8747BFD8-F8DB-435F-B4DE-D7D72D04AEF9}">
      <dgm:prSet/>
      <dgm:spPr/>
      <dgm:t>
        <a:bodyPr/>
        <a:lstStyle/>
        <a:p>
          <a:endParaRPr lang="en-US"/>
        </a:p>
      </dgm:t>
    </dgm:pt>
    <dgm:pt modelId="{1CDDAF7E-8CBF-4B10-8E98-34A4F473984B}">
      <dgm:prSet phldrT="[Text]"/>
      <dgm:spPr/>
      <dgm:t>
        <a:bodyPr/>
        <a:lstStyle/>
        <a:p>
          <a:r>
            <a:rPr lang="en-US" b="1" i="0" dirty="0" err="1" smtClean="0">
              <a:latin typeface="Arial" pitchFamily="34" charset="0"/>
              <a:cs typeface="Arial" pitchFamily="34" charset="0"/>
            </a:rPr>
            <a:t>xScope</a:t>
          </a:r>
          <a:endParaRPr lang="en-US" b="1" i="0" dirty="0">
            <a:latin typeface="Arial" pitchFamily="34" charset="0"/>
            <a:cs typeface="Arial" pitchFamily="34" charset="0"/>
          </a:endParaRPr>
        </a:p>
      </dgm:t>
    </dgm:pt>
    <dgm:pt modelId="{243997C5-B6B3-429E-84BE-BD70C2F3F7FA}" type="parTrans" cxnId="{2779A5CD-BE90-47C9-8C01-0D0533C6C0F0}">
      <dgm:prSet/>
      <dgm:spPr/>
      <dgm:t>
        <a:bodyPr/>
        <a:lstStyle/>
        <a:p>
          <a:endParaRPr lang="en-US"/>
        </a:p>
      </dgm:t>
    </dgm:pt>
    <dgm:pt modelId="{67DA2D7E-07E1-49CA-A264-078F2E9F00B7}" type="sibTrans" cxnId="{2779A5CD-BE90-47C9-8C01-0D0533C6C0F0}">
      <dgm:prSet/>
      <dgm:spPr/>
      <dgm:t>
        <a:bodyPr/>
        <a:lstStyle/>
        <a:p>
          <a:endParaRPr lang="en-US"/>
        </a:p>
      </dgm:t>
    </dgm:pt>
    <dgm:pt modelId="{C56F1A87-A62F-458E-9EAD-84CC96A51B57}">
      <dgm:prSe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Web Android</a:t>
          </a:r>
          <a:endParaRPr lang="en-US" b="1" dirty="0"/>
        </a:p>
      </dgm:t>
    </dgm:pt>
    <dgm:pt modelId="{E7DD003C-757D-4A90-976C-6906848BC39D}" type="parTrans" cxnId="{096BA89D-3B1B-4497-9D01-6BA3F28A3B33}">
      <dgm:prSet/>
      <dgm:spPr/>
      <dgm:t>
        <a:bodyPr/>
        <a:lstStyle/>
        <a:p>
          <a:endParaRPr lang="en-US"/>
        </a:p>
      </dgm:t>
    </dgm:pt>
    <dgm:pt modelId="{36D41970-BC83-4876-A04F-D5550C19597F}" type="sibTrans" cxnId="{096BA89D-3B1B-4497-9D01-6BA3F28A3B33}">
      <dgm:prSet/>
      <dgm:spPr/>
      <dgm:t>
        <a:bodyPr/>
        <a:lstStyle/>
        <a:p>
          <a:endParaRPr lang="en-US"/>
        </a:p>
      </dgm:t>
    </dgm:pt>
    <dgm:pt modelId="{3EF53D11-4FCA-4416-BB31-83A13C816D26}" type="pres">
      <dgm:prSet presAssocID="{0ECE962E-68E0-4C04-8515-C41961856C73}" presName="linearFlow" presStyleCnt="0">
        <dgm:presLayoutVars>
          <dgm:dir/>
          <dgm:resizeHandles val="exact"/>
        </dgm:presLayoutVars>
      </dgm:prSet>
      <dgm:spPr/>
    </dgm:pt>
    <dgm:pt modelId="{FB85EE09-80A5-4D47-B40C-DFA794871D42}" type="pres">
      <dgm:prSet presAssocID="{C56F1A87-A62F-458E-9EAD-84CC96A51B57}" presName="composite" presStyleCnt="0"/>
      <dgm:spPr/>
    </dgm:pt>
    <dgm:pt modelId="{38AE267D-8984-49DA-8DB6-7C88DC032348}" type="pres">
      <dgm:prSet presAssocID="{C56F1A87-A62F-458E-9EAD-84CC96A51B57}" presName="imgShp" presStyleLbl="fgImgPlace1" presStyleIdx="0" presStyleCnt="4"/>
      <dgm:spPr>
        <a:blipFill rotWithShape="0">
          <a:blip xmlns:r="http://schemas.openxmlformats.org/officeDocument/2006/relationships" r:embed="rId1"/>
          <a:stretch>
            <a:fillRect/>
          </a:stretch>
        </a:blipFill>
      </dgm:spPr>
    </dgm:pt>
    <dgm:pt modelId="{08832A90-3428-4861-A28E-49EA8347AD5A}" type="pres">
      <dgm:prSet presAssocID="{C56F1A87-A62F-458E-9EAD-84CC96A51B57}" presName="txShp" presStyleLbl="node1" presStyleIdx="0" presStyleCnt="4">
        <dgm:presLayoutVars>
          <dgm:bulletEnabled val="1"/>
        </dgm:presLayoutVars>
      </dgm:prSet>
      <dgm:spPr/>
      <dgm:t>
        <a:bodyPr/>
        <a:lstStyle/>
        <a:p>
          <a:endParaRPr lang="en-US"/>
        </a:p>
      </dgm:t>
    </dgm:pt>
    <dgm:pt modelId="{19599F5C-B181-48F0-A95F-A86A0CBEFAA0}" type="pres">
      <dgm:prSet presAssocID="{36D41970-BC83-4876-A04F-D5550C19597F}" presName="spacing" presStyleCnt="0"/>
      <dgm:spPr/>
    </dgm:pt>
    <dgm:pt modelId="{73BD261B-984E-47BE-8CEC-A7F352FB631A}" type="pres">
      <dgm:prSet presAssocID="{3E77F150-6EE5-4FE2-87F9-31D68D4D74AA}" presName="composite" presStyleCnt="0"/>
      <dgm:spPr/>
    </dgm:pt>
    <dgm:pt modelId="{C5A6149B-524D-4B69-8B50-9E0A65D840C5}" type="pres">
      <dgm:prSet presAssocID="{3E77F150-6EE5-4FE2-87F9-31D68D4D74AA}" presName="imgShp" presStyleLbl="fgImgPlace1" presStyleIdx="1" presStyleCnt="4"/>
      <dgm:spPr>
        <a:blipFill rotWithShape="0">
          <a:blip xmlns:r="http://schemas.openxmlformats.org/officeDocument/2006/relationships" r:embed="rId2"/>
          <a:stretch>
            <a:fillRect/>
          </a:stretch>
        </a:blipFill>
      </dgm:spPr>
    </dgm:pt>
    <dgm:pt modelId="{A8B10228-D634-4E82-B192-80958DBC732C}" type="pres">
      <dgm:prSet presAssocID="{3E77F150-6EE5-4FE2-87F9-31D68D4D74AA}" presName="txShp" presStyleLbl="node1" presStyleIdx="1" presStyleCnt="4">
        <dgm:presLayoutVars>
          <dgm:bulletEnabled val="1"/>
        </dgm:presLayoutVars>
      </dgm:prSet>
      <dgm:spPr/>
      <dgm:t>
        <a:bodyPr/>
        <a:lstStyle/>
        <a:p>
          <a:endParaRPr lang="en-US"/>
        </a:p>
      </dgm:t>
    </dgm:pt>
    <dgm:pt modelId="{8E65C7BE-1311-43E2-8331-AE5FE5A472C5}" type="pres">
      <dgm:prSet presAssocID="{922776E4-6E97-4938-8020-03C058B98D5C}" presName="spacing" presStyleCnt="0"/>
      <dgm:spPr/>
    </dgm:pt>
    <dgm:pt modelId="{9F34C520-ACA2-4439-8575-1BCB5992C514}" type="pres">
      <dgm:prSet presAssocID="{F02EC1D5-3F2F-4D48-B4E9-4ACE7EB86A48}" presName="composite" presStyleCnt="0"/>
      <dgm:spPr/>
    </dgm:pt>
    <dgm:pt modelId="{8A6C62DB-6139-4062-8F83-FCFBE8C0D5D8}" type="pres">
      <dgm:prSet presAssocID="{F02EC1D5-3F2F-4D48-B4E9-4ACE7EB86A48}" presName="imgShp" presStyleLbl="fgImgPlace1" presStyleIdx="2" presStyleCnt="4"/>
      <dgm:spPr>
        <a:blipFill rotWithShape="0">
          <a:blip xmlns:r="http://schemas.openxmlformats.org/officeDocument/2006/relationships" r:embed="rId3"/>
          <a:stretch>
            <a:fillRect/>
          </a:stretch>
        </a:blipFill>
      </dgm:spPr>
    </dgm:pt>
    <dgm:pt modelId="{46BEBC30-DBB1-40B3-8631-4F85A67F68F4}" type="pres">
      <dgm:prSet presAssocID="{F02EC1D5-3F2F-4D48-B4E9-4ACE7EB86A48}" presName="txShp" presStyleLbl="node1" presStyleIdx="2" presStyleCnt="4" custScaleY="96813">
        <dgm:presLayoutVars>
          <dgm:bulletEnabled val="1"/>
        </dgm:presLayoutVars>
      </dgm:prSet>
      <dgm:spPr/>
      <dgm:t>
        <a:bodyPr/>
        <a:lstStyle/>
        <a:p>
          <a:endParaRPr lang="en-US"/>
        </a:p>
      </dgm:t>
    </dgm:pt>
    <dgm:pt modelId="{A04F7056-299E-4206-A891-39BE986079B5}" type="pres">
      <dgm:prSet presAssocID="{CF96F60E-FF4A-47DB-8AFE-6F2F48BE490A}" presName="spacing" presStyleCnt="0"/>
      <dgm:spPr/>
    </dgm:pt>
    <dgm:pt modelId="{CB37A6DA-C6D4-4160-848F-BE816D875D76}" type="pres">
      <dgm:prSet presAssocID="{1CDDAF7E-8CBF-4B10-8E98-34A4F473984B}" presName="composite" presStyleCnt="0"/>
      <dgm:spPr/>
    </dgm:pt>
    <dgm:pt modelId="{944BFE82-BFBC-4BEC-BDFD-E3FD98015402}" type="pres">
      <dgm:prSet presAssocID="{1CDDAF7E-8CBF-4B10-8E98-34A4F473984B}" presName="imgShp" presStyleLbl="fgImgPlace1" presStyleIdx="3" presStyleCnt="4"/>
      <dgm:spPr>
        <a:blipFill rotWithShape="0">
          <a:blip xmlns:r="http://schemas.openxmlformats.org/officeDocument/2006/relationships" r:embed="rId4"/>
          <a:stretch>
            <a:fillRect/>
          </a:stretch>
        </a:blipFill>
      </dgm:spPr>
    </dgm:pt>
    <dgm:pt modelId="{8B1FE917-9870-43D2-A562-F611B23F8924}" type="pres">
      <dgm:prSet presAssocID="{1CDDAF7E-8CBF-4B10-8E98-34A4F473984B}" presName="txShp" presStyleLbl="node1" presStyleIdx="3" presStyleCnt="4">
        <dgm:presLayoutVars>
          <dgm:bulletEnabled val="1"/>
        </dgm:presLayoutVars>
      </dgm:prSet>
      <dgm:spPr/>
      <dgm:t>
        <a:bodyPr/>
        <a:lstStyle/>
        <a:p>
          <a:endParaRPr lang="en-US"/>
        </a:p>
      </dgm:t>
    </dgm:pt>
  </dgm:ptLst>
  <dgm:cxnLst>
    <dgm:cxn modelId="{287262DF-9ECA-40AE-83CA-C05B89216ECA}" type="presOf" srcId="{F02EC1D5-3F2F-4D48-B4E9-4ACE7EB86A48}" destId="{46BEBC30-DBB1-40B3-8631-4F85A67F68F4}" srcOrd="0" destOrd="0" presId="urn:microsoft.com/office/officeart/2005/8/layout/vList3#9"/>
    <dgm:cxn modelId="{5C9913DF-E344-4BD7-AE73-34D8C5DE7E99}" type="presOf" srcId="{1CDDAF7E-8CBF-4B10-8E98-34A4F473984B}" destId="{8B1FE917-9870-43D2-A562-F611B23F8924}" srcOrd="0" destOrd="0" presId="urn:microsoft.com/office/officeart/2005/8/layout/vList3#9"/>
    <dgm:cxn modelId="{096BA89D-3B1B-4497-9D01-6BA3F28A3B33}" srcId="{0ECE962E-68E0-4C04-8515-C41961856C73}" destId="{C56F1A87-A62F-458E-9EAD-84CC96A51B57}" srcOrd="0" destOrd="0" parTransId="{E7DD003C-757D-4A90-976C-6906848BC39D}" sibTransId="{36D41970-BC83-4876-A04F-D5550C19597F}"/>
    <dgm:cxn modelId="{143F3F2B-83D6-45DE-A469-CA3FEDE90D55}" srcId="{0ECE962E-68E0-4C04-8515-C41961856C73}" destId="{3E77F150-6EE5-4FE2-87F9-31D68D4D74AA}" srcOrd="1" destOrd="0" parTransId="{27DCC69D-B968-46CE-B8F3-9054FA7C69DD}" sibTransId="{922776E4-6E97-4938-8020-03C058B98D5C}"/>
    <dgm:cxn modelId="{2E621E5F-8758-48C2-88D9-B9CAEB2BA447}" type="presOf" srcId="{C56F1A87-A62F-458E-9EAD-84CC96A51B57}" destId="{08832A90-3428-4861-A28E-49EA8347AD5A}" srcOrd="0" destOrd="0" presId="urn:microsoft.com/office/officeart/2005/8/layout/vList3#9"/>
    <dgm:cxn modelId="{A100543B-05C6-4074-97CC-E67BFB437898}" type="presOf" srcId="{3E77F150-6EE5-4FE2-87F9-31D68D4D74AA}" destId="{A8B10228-D634-4E82-B192-80958DBC732C}" srcOrd="0" destOrd="0" presId="urn:microsoft.com/office/officeart/2005/8/layout/vList3#9"/>
    <dgm:cxn modelId="{8747BFD8-F8DB-435F-B4DE-D7D72D04AEF9}" srcId="{0ECE962E-68E0-4C04-8515-C41961856C73}" destId="{F02EC1D5-3F2F-4D48-B4E9-4ACE7EB86A48}" srcOrd="2" destOrd="0" parTransId="{85F7B6EE-36DF-4B33-BACB-98AD4DE95256}" sibTransId="{CF96F60E-FF4A-47DB-8AFE-6F2F48BE490A}"/>
    <dgm:cxn modelId="{2779A5CD-BE90-47C9-8C01-0D0533C6C0F0}" srcId="{0ECE962E-68E0-4C04-8515-C41961856C73}" destId="{1CDDAF7E-8CBF-4B10-8E98-34A4F473984B}" srcOrd="3" destOrd="0" parTransId="{243997C5-B6B3-429E-84BE-BD70C2F3F7FA}" sibTransId="{67DA2D7E-07E1-49CA-A264-078F2E9F00B7}"/>
    <dgm:cxn modelId="{B427DFA3-0002-4F7C-9C39-05AAC123891A}" type="presOf" srcId="{0ECE962E-68E0-4C04-8515-C41961856C73}" destId="{3EF53D11-4FCA-4416-BB31-83A13C816D26}" srcOrd="0" destOrd="0" presId="urn:microsoft.com/office/officeart/2005/8/layout/vList3#9"/>
    <dgm:cxn modelId="{92119FFB-9EB0-42C4-9C91-43CB9EA66F5C}" type="presParOf" srcId="{3EF53D11-4FCA-4416-BB31-83A13C816D26}" destId="{FB85EE09-80A5-4D47-B40C-DFA794871D42}" srcOrd="0" destOrd="0" presId="urn:microsoft.com/office/officeart/2005/8/layout/vList3#9"/>
    <dgm:cxn modelId="{64CF7EC5-7A5D-4714-A223-9638FFB5726B}" type="presParOf" srcId="{FB85EE09-80A5-4D47-B40C-DFA794871D42}" destId="{38AE267D-8984-49DA-8DB6-7C88DC032348}" srcOrd="0" destOrd="0" presId="urn:microsoft.com/office/officeart/2005/8/layout/vList3#9"/>
    <dgm:cxn modelId="{506C5E7F-71B1-4D14-AB3F-F46AA10AB96D}" type="presParOf" srcId="{FB85EE09-80A5-4D47-B40C-DFA794871D42}" destId="{08832A90-3428-4861-A28E-49EA8347AD5A}" srcOrd="1" destOrd="0" presId="urn:microsoft.com/office/officeart/2005/8/layout/vList3#9"/>
    <dgm:cxn modelId="{B946E3C4-2864-4827-B3F0-F5E4D79F8640}" type="presParOf" srcId="{3EF53D11-4FCA-4416-BB31-83A13C816D26}" destId="{19599F5C-B181-48F0-A95F-A86A0CBEFAA0}" srcOrd="1" destOrd="0" presId="urn:microsoft.com/office/officeart/2005/8/layout/vList3#9"/>
    <dgm:cxn modelId="{4E52FFE5-6011-42D1-A6A5-33B04F65C16F}" type="presParOf" srcId="{3EF53D11-4FCA-4416-BB31-83A13C816D26}" destId="{73BD261B-984E-47BE-8CEC-A7F352FB631A}" srcOrd="2" destOrd="0" presId="urn:microsoft.com/office/officeart/2005/8/layout/vList3#9"/>
    <dgm:cxn modelId="{2FF817FF-5526-45B3-9AAD-D69EDCAC2470}" type="presParOf" srcId="{73BD261B-984E-47BE-8CEC-A7F352FB631A}" destId="{C5A6149B-524D-4B69-8B50-9E0A65D840C5}" srcOrd="0" destOrd="0" presId="urn:microsoft.com/office/officeart/2005/8/layout/vList3#9"/>
    <dgm:cxn modelId="{93303D88-ACF6-4112-828B-73DA3B4F03D5}" type="presParOf" srcId="{73BD261B-984E-47BE-8CEC-A7F352FB631A}" destId="{A8B10228-D634-4E82-B192-80958DBC732C}" srcOrd="1" destOrd="0" presId="urn:microsoft.com/office/officeart/2005/8/layout/vList3#9"/>
    <dgm:cxn modelId="{3BC1B749-106E-4C24-B2A3-07AF2449A818}" type="presParOf" srcId="{3EF53D11-4FCA-4416-BB31-83A13C816D26}" destId="{8E65C7BE-1311-43E2-8331-AE5FE5A472C5}" srcOrd="3" destOrd="0" presId="urn:microsoft.com/office/officeart/2005/8/layout/vList3#9"/>
    <dgm:cxn modelId="{D506B5C0-0EEC-4C39-83CD-D10867E117FE}" type="presParOf" srcId="{3EF53D11-4FCA-4416-BB31-83A13C816D26}" destId="{9F34C520-ACA2-4439-8575-1BCB5992C514}" srcOrd="4" destOrd="0" presId="urn:microsoft.com/office/officeart/2005/8/layout/vList3#9"/>
    <dgm:cxn modelId="{39A121D2-4411-46CB-9C0A-8EC02D370A7A}" type="presParOf" srcId="{9F34C520-ACA2-4439-8575-1BCB5992C514}" destId="{8A6C62DB-6139-4062-8F83-FCFBE8C0D5D8}" srcOrd="0" destOrd="0" presId="urn:microsoft.com/office/officeart/2005/8/layout/vList3#9"/>
    <dgm:cxn modelId="{5772DC7C-8ED3-4E2D-BF80-51177AF9278E}" type="presParOf" srcId="{9F34C520-ACA2-4439-8575-1BCB5992C514}" destId="{46BEBC30-DBB1-40B3-8631-4F85A67F68F4}" srcOrd="1" destOrd="0" presId="urn:microsoft.com/office/officeart/2005/8/layout/vList3#9"/>
    <dgm:cxn modelId="{A9E7DB4C-7528-44E8-BACB-AC7B40437B04}" type="presParOf" srcId="{3EF53D11-4FCA-4416-BB31-83A13C816D26}" destId="{A04F7056-299E-4206-A891-39BE986079B5}" srcOrd="5" destOrd="0" presId="urn:microsoft.com/office/officeart/2005/8/layout/vList3#9"/>
    <dgm:cxn modelId="{C4C6791B-7C1D-4214-A850-E3662418120D}" type="presParOf" srcId="{3EF53D11-4FCA-4416-BB31-83A13C816D26}" destId="{CB37A6DA-C6D4-4160-848F-BE816D875D76}" srcOrd="6" destOrd="0" presId="urn:microsoft.com/office/officeart/2005/8/layout/vList3#9"/>
    <dgm:cxn modelId="{E7373C3F-5EE5-494E-9140-1D8531C52BD1}" type="presParOf" srcId="{CB37A6DA-C6D4-4160-848F-BE816D875D76}" destId="{944BFE82-BFBC-4BEC-BDFD-E3FD98015402}" srcOrd="0" destOrd="0" presId="urn:microsoft.com/office/officeart/2005/8/layout/vList3#9"/>
    <dgm:cxn modelId="{DA1D8153-32FB-4C22-8275-442D7CAB148A}" type="presParOf" srcId="{CB37A6DA-C6D4-4160-848F-BE816D875D76}" destId="{8B1FE917-9870-43D2-A562-F611B23F8924}" srcOrd="1" destOrd="0" presId="urn:microsoft.com/office/officeart/2005/8/layout/vList3#9"/>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A9A48F-7876-42AD-94D4-2832EFE0BC85}"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4975D314-961C-449F-8EF1-EDB86365262C}">
      <dgm:prSet phldrT="[Text]"/>
      <dgm:spPr/>
      <dgm:t>
        <a:bodyPr/>
        <a:lstStyle/>
        <a:p>
          <a:r>
            <a:rPr lang="en-US" dirty="0" smtClean="0"/>
            <a:t>Compression</a:t>
          </a:r>
          <a:endParaRPr lang="en-US" dirty="0"/>
        </a:p>
      </dgm:t>
    </dgm:pt>
    <dgm:pt modelId="{2116AA0A-7F6F-4AF6-8063-7D57B17F1FFB}" type="parTrans" cxnId="{41615720-AA33-4991-B1F5-98D0EAF06699}">
      <dgm:prSet/>
      <dgm:spPr/>
      <dgm:t>
        <a:bodyPr/>
        <a:lstStyle/>
        <a:p>
          <a:endParaRPr lang="en-US"/>
        </a:p>
      </dgm:t>
    </dgm:pt>
    <dgm:pt modelId="{A9FFD3A2-21B9-4FCF-91FE-A8A437293472}" type="sibTrans" cxnId="{41615720-AA33-4991-B1F5-98D0EAF06699}">
      <dgm:prSet/>
      <dgm:spPr/>
      <dgm:t>
        <a:bodyPr/>
        <a:lstStyle/>
        <a:p>
          <a:endParaRPr lang="en-US"/>
        </a:p>
      </dgm:t>
    </dgm:pt>
    <dgm:pt modelId="{82B3FAC1-21A9-4A1C-ABC2-AF92C18EC8B5}">
      <dgm:prSet phldrT="[Text]"/>
      <dgm:spPr/>
      <dgm:t>
        <a:bodyPr/>
        <a:lstStyle/>
        <a:p>
          <a:r>
            <a:rPr lang="en-US" dirty="0" smtClean="0"/>
            <a:t>Ports</a:t>
          </a:r>
          <a:endParaRPr lang="en-US" dirty="0"/>
        </a:p>
      </dgm:t>
    </dgm:pt>
    <dgm:pt modelId="{ECA07BB1-9E25-4B38-B2A5-5CCD9738A687}" type="parTrans" cxnId="{C8ED1EF8-37D9-4945-9BF3-56AB673CB12E}">
      <dgm:prSet/>
      <dgm:spPr/>
      <dgm:t>
        <a:bodyPr/>
        <a:lstStyle/>
        <a:p>
          <a:endParaRPr lang="en-US"/>
        </a:p>
      </dgm:t>
    </dgm:pt>
    <dgm:pt modelId="{F79A6B27-33DA-402A-A434-DE68E15CA6E9}" type="sibTrans" cxnId="{C8ED1EF8-37D9-4945-9BF3-56AB673CB12E}">
      <dgm:prSet/>
      <dgm:spPr/>
      <dgm:t>
        <a:bodyPr/>
        <a:lstStyle/>
        <a:p>
          <a:endParaRPr lang="en-US"/>
        </a:p>
      </dgm:t>
    </dgm:pt>
    <dgm:pt modelId="{36D290CA-5A72-4DF7-931A-06D24A98E3BC}">
      <dgm:prSet phldrT="[Text]"/>
      <dgm:spPr/>
      <dgm:t>
        <a:bodyPr/>
        <a:lstStyle/>
        <a:p>
          <a:r>
            <a:rPr lang="en-US" dirty="0" smtClean="0"/>
            <a:t>Exception Handler</a:t>
          </a:r>
          <a:endParaRPr lang="en-US" dirty="0"/>
        </a:p>
      </dgm:t>
    </dgm:pt>
    <dgm:pt modelId="{21EEFE5B-BB44-435E-974E-E9CC9CAF8BBE}" type="parTrans" cxnId="{F5C2AC18-43B4-4972-A7DD-7AF621E41C4A}">
      <dgm:prSet/>
      <dgm:spPr/>
      <dgm:t>
        <a:bodyPr/>
        <a:lstStyle/>
        <a:p>
          <a:endParaRPr lang="en-US"/>
        </a:p>
      </dgm:t>
    </dgm:pt>
    <dgm:pt modelId="{29773591-5EE0-43C0-AA6E-E49A3AD70724}" type="sibTrans" cxnId="{F5C2AC18-43B4-4972-A7DD-7AF621E41C4A}">
      <dgm:prSet/>
      <dgm:spPr/>
      <dgm:t>
        <a:bodyPr/>
        <a:lstStyle/>
        <a:p>
          <a:endParaRPr lang="en-US"/>
        </a:p>
      </dgm:t>
    </dgm:pt>
    <dgm:pt modelId="{C647FA30-1D9A-4E1D-BDB7-E6554CD2A8A2}">
      <dgm:prSet phldrT="[Text]"/>
      <dgm:spPr/>
      <dgm:t>
        <a:bodyPr/>
        <a:lstStyle/>
        <a:p>
          <a:r>
            <a:rPr lang="en-US" dirty="0" smtClean="0"/>
            <a:t>Block Interpreter</a:t>
          </a:r>
          <a:endParaRPr lang="en-US" dirty="0"/>
        </a:p>
      </dgm:t>
    </dgm:pt>
    <dgm:pt modelId="{5DB7099B-1CF3-4B6F-83EE-4E8F7FF4C5BF}" type="parTrans" cxnId="{D30FD458-9CCC-4ECE-AFFF-C99645DA7491}">
      <dgm:prSet/>
      <dgm:spPr/>
      <dgm:t>
        <a:bodyPr/>
        <a:lstStyle/>
        <a:p>
          <a:endParaRPr lang="en-US"/>
        </a:p>
      </dgm:t>
    </dgm:pt>
    <dgm:pt modelId="{2FDFC125-DC23-4080-97F0-0ACD575AFDE9}" type="sibTrans" cxnId="{D30FD458-9CCC-4ECE-AFFF-C99645DA7491}">
      <dgm:prSet/>
      <dgm:spPr/>
      <dgm:t>
        <a:bodyPr/>
        <a:lstStyle/>
        <a:p>
          <a:endParaRPr lang="en-US"/>
        </a:p>
      </dgm:t>
    </dgm:pt>
    <dgm:pt modelId="{A0FA1890-3F70-4B84-BAE1-EF8E2AED441F}">
      <dgm:prSet phldrT="[Text]"/>
      <dgm:spPr/>
      <dgm:t>
        <a:bodyPr/>
        <a:lstStyle/>
        <a:p>
          <a:r>
            <a:rPr lang="en-US" dirty="0" smtClean="0"/>
            <a:t>Data types</a:t>
          </a:r>
          <a:endParaRPr lang="en-US" dirty="0"/>
        </a:p>
      </dgm:t>
    </dgm:pt>
    <dgm:pt modelId="{9C2099B3-A963-4BE2-AC8B-F8C231478912}" type="parTrans" cxnId="{A43F2B81-15E2-4906-AA37-CCBC120947E1}">
      <dgm:prSet/>
      <dgm:spPr/>
      <dgm:t>
        <a:bodyPr/>
        <a:lstStyle/>
        <a:p>
          <a:endParaRPr lang="en-US"/>
        </a:p>
      </dgm:t>
    </dgm:pt>
    <dgm:pt modelId="{73EE7195-B147-4750-B61C-C481E30BBCAF}" type="sibTrans" cxnId="{A43F2B81-15E2-4906-AA37-CCBC120947E1}">
      <dgm:prSet/>
      <dgm:spPr/>
      <dgm:t>
        <a:bodyPr/>
        <a:lstStyle/>
        <a:p>
          <a:endParaRPr lang="en-US"/>
        </a:p>
      </dgm:t>
    </dgm:pt>
    <dgm:pt modelId="{F8F8031B-8E5B-4256-89E5-08189D6A6174}">
      <dgm:prSet/>
      <dgm:spPr/>
      <dgm:t>
        <a:bodyPr/>
        <a:lstStyle/>
        <a:p>
          <a:r>
            <a:rPr lang="en-US" dirty="0" smtClean="0"/>
            <a:t>Network Protocols</a:t>
          </a:r>
          <a:endParaRPr lang="en-US" dirty="0"/>
        </a:p>
      </dgm:t>
    </dgm:pt>
    <dgm:pt modelId="{C434447E-ECB3-429C-A381-81CD31A14D7F}" type="parTrans" cxnId="{99CD02CA-331A-4AB2-9C6F-E083F3D85822}">
      <dgm:prSet/>
      <dgm:spPr/>
      <dgm:t>
        <a:bodyPr/>
        <a:lstStyle/>
        <a:p>
          <a:endParaRPr lang="en-US"/>
        </a:p>
      </dgm:t>
    </dgm:pt>
    <dgm:pt modelId="{7B3237CF-E80F-4345-87C0-3BF54E0C741F}" type="sibTrans" cxnId="{99CD02CA-331A-4AB2-9C6F-E083F3D85822}">
      <dgm:prSet/>
      <dgm:spPr/>
      <dgm:t>
        <a:bodyPr/>
        <a:lstStyle/>
        <a:p>
          <a:endParaRPr lang="en-US"/>
        </a:p>
      </dgm:t>
    </dgm:pt>
    <dgm:pt modelId="{2F7C7442-F886-4D99-85DF-2CDE736AC749}">
      <dgm:prSet/>
      <dgm:spPr/>
      <dgm:t>
        <a:bodyPr/>
        <a:lstStyle/>
        <a:p>
          <a:r>
            <a:rPr lang="en-US" dirty="0" smtClean="0"/>
            <a:t>Sandboxes</a:t>
          </a:r>
          <a:endParaRPr lang="en-US" dirty="0"/>
        </a:p>
      </dgm:t>
    </dgm:pt>
    <dgm:pt modelId="{EDF219B9-7B20-4CCB-AEAE-C57E2FADEF62}" type="parTrans" cxnId="{4ABD8928-F993-4A7D-B265-957B36805B5C}">
      <dgm:prSet/>
      <dgm:spPr/>
      <dgm:t>
        <a:bodyPr/>
        <a:lstStyle/>
        <a:p>
          <a:endParaRPr lang="en-US"/>
        </a:p>
      </dgm:t>
    </dgm:pt>
    <dgm:pt modelId="{0FE72079-78A2-47C9-9620-380207BBE236}" type="sibTrans" cxnId="{4ABD8928-F993-4A7D-B265-957B36805B5C}">
      <dgm:prSet/>
      <dgm:spPr/>
      <dgm:t>
        <a:bodyPr/>
        <a:lstStyle/>
        <a:p>
          <a:endParaRPr lang="en-US"/>
        </a:p>
      </dgm:t>
    </dgm:pt>
    <dgm:pt modelId="{F1DEA07D-E7D1-408E-A92F-3104D5CF67B5}">
      <dgm:prSet/>
      <dgm:spPr/>
      <dgm:t>
        <a:bodyPr/>
        <a:lstStyle/>
        <a:p>
          <a:r>
            <a:rPr lang="en-US" dirty="0" smtClean="0"/>
            <a:t>Block Translator</a:t>
          </a:r>
          <a:endParaRPr lang="en-US" dirty="0"/>
        </a:p>
      </dgm:t>
    </dgm:pt>
    <dgm:pt modelId="{E8044FCE-C71D-4C57-8840-A61FFF3E0532}" type="parTrans" cxnId="{741F894B-2406-4255-A929-823B48E3AA20}">
      <dgm:prSet/>
      <dgm:spPr/>
      <dgm:t>
        <a:bodyPr/>
        <a:lstStyle/>
        <a:p>
          <a:endParaRPr lang="en-US"/>
        </a:p>
      </dgm:t>
    </dgm:pt>
    <dgm:pt modelId="{C73ADEDB-B517-4139-9DC4-5F6384B01AD9}" type="sibTrans" cxnId="{741F894B-2406-4255-A929-823B48E3AA20}">
      <dgm:prSet/>
      <dgm:spPr/>
      <dgm:t>
        <a:bodyPr/>
        <a:lstStyle/>
        <a:p>
          <a:endParaRPr lang="en-US"/>
        </a:p>
      </dgm:t>
    </dgm:pt>
    <dgm:pt modelId="{FD53DACD-375D-444E-8B25-B40AE5581AFD}">
      <dgm:prSet/>
      <dgm:spPr/>
      <dgm:t>
        <a:bodyPr/>
        <a:lstStyle/>
        <a:p>
          <a:r>
            <a:rPr lang="en-US" dirty="0" smtClean="0"/>
            <a:t>Native Functions</a:t>
          </a:r>
          <a:endParaRPr lang="en-US" dirty="0"/>
        </a:p>
      </dgm:t>
    </dgm:pt>
    <dgm:pt modelId="{EEAEA4DA-6636-457F-9E3E-44A74815A3BB}" type="parTrans" cxnId="{1312EE71-1BC4-4AF2-B822-B79776A5738A}">
      <dgm:prSet/>
      <dgm:spPr/>
      <dgm:t>
        <a:bodyPr/>
        <a:lstStyle/>
        <a:p>
          <a:endParaRPr lang="en-US"/>
        </a:p>
      </dgm:t>
    </dgm:pt>
    <dgm:pt modelId="{75458F23-9FFE-471D-B413-CF8C228E02E1}" type="sibTrans" cxnId="{1312EE71-1BC4-4AF2-B822-B79776A5738A}">
      <dgm:prSet/>
      <dgm:spPr/>
      <dgm:t>
        <a:bodyPr/>
        <a:lstStyle/>
        <a:p>
          <a:endParaRPr lang="en-US"/>
        </a:p>
      </dgm:t>
    </dgm:pt>
    <dgm:pt modelId="{E4997D5F-1BD5-482F-830C-62BCADC5472D}">
      <dgm:prSet/>
      <dgm:spPr/>
      <dgm:t>
        <a:bodyPr/>
        <a:lstStyle/>
        <a:p>
          <a:r>
            <a:rPr lang="en-US" dirty="0" smtClean="0"/>
            <a:t>Memory Manager</a:t>
          </a:r>
          <a:endParaRPr lang="en-US" dirty="0"/>
        </a:p>
      </dgm:t>
    </dgm:pt>
    <dgm:pt modelId="{04D9E5CF-FCA3-4038-968F-FD021181B276}" type="parTrans" cxnId="{5671A5CD-7BE0-44DB-A30A-75C79E3432D4}">
      <dgm:prSet/>
      <dgm:spPr/>
      <dgm:t>
        <a:bodyPr/>
        <a:lstStyle/>
        <a:p>
          <a:endParaRPr lang="en-US"/>
        </a:p>
      </dgm:t>
    </dgm:pt>
    <dgm:pt modelId="{2E5A3264-01C5-4C5F-9C69-ADEC0EB6CFB5}" type="sibTrans" cxnId="{5671A5CD-7BE0-44DB-A30A-75C79E3432D4}">
      <dgm:prSet/>
      <dgm:spPr/>
      <dgm:t>
        <a:bodyPr/>
        <a:lstStyle/>
        <a:p>
          <a:endParaRPr lang="en-US"/>
        </a:p>
      </dgm:t>
    </dgm:pt>
    <dgm:pt modelId="{DA902342-3F7A-4901-BF68-BDEBE43F2725}" type="pres">
      <dgm:prSet presAssocID="{B7A9A48F-7876-42AD-94D4-2832EFE0BC85}" presName="diagram" presStyleCnt="0">
        <dgm:presLayoutVars>
          <dgm:dir/>
          <dgm:resizeHandles val="exact"/>
        </dgm:presLayoutVars>
      </dgm:prSet>
      <dgm:spPr/>
      <dgm:t>
        <a:bodyPr/>
        <a:lstStyle/>
        <a:p>
          <a:endParaRPr lang="en-US"/>
        </a:p>
      </dgm:t>
    </dgm:pt>
    <dgm:pt modelId="{507F4769-4083-4A9A-A519-D6D892F5AA9C}" type="pres">
      <dgm:prSet presAssocID="{F8F8031B-8E5B-4256-89E5-08189D6A6174}" presName="node" presStyleLbl="node1" presStyleIdx="0" presStyleCnt="10">
        <dgm:presLayoutVars>
          <dgm:bulletEnabled val="1"/>
        </dgm:presLayoutVars>
      </dgm:prSet>
      <dgm:spPr/>
      <dgm:t>
        <a:bodyPr/>
        <a:lstStyle/>
        <a:p>
          <a:endParaRPr lang="en-US"/>
        </a:p>
      </dgm:t>
    </dgm:pt>
    <dgm:pt modelId="{132AC7FE-0FDA-4C01-8F91-EEA7B16EA0D6}" type="pres">
      <dgm:prSet presAssocID="{7B3237CF-E80F-4345-87C0-3BF54E0C741F}" presName="sibTrans" presStyleCnt="0"/>
      <dgm:spPr/>
    </dgm:pt>
    <dgm:pt modelId="{2CABDD6F-EE62-4CFE-A472-0E92EA20C14D}" type="pres">
      <dgm:prSet presAssocID="{4975D314-961C-449F-8EF1-EDB86365262C}" presName="node" presStyleLbl="node1" presStyleIdx="1" presStyleCnt="10">
        <dgm:presLayoutVars>
          <dgm:bulletEnabled val="1"/>
        </dgm:presLayoutVars>
      </dgm:prSet>
      <dgm:spPr/>
      <dgm:t>
        <a:bodyPr/>
        <a:lstStyle/>
        <a:p>
          <a:endParaRPr lang="en-US"/>
        </a:p>
      </dgm:t>
    </dgm:pt>
    <dgm:pt modelId="{A9060920-E0F3-42B2-89CA-0A107C76EE51}" type="pres">
      <dgm:prSet presAssocID="{A9FFD3A2-21B9-4FCF-91FE-A8A437293472}" presName="sibTrans" presStyleCnt="0"/>
      <dgm:spPr/>
    </dgm:pt>
    <dgm:pt modelId="{C7D21A73-FD75-447B-AA8B-DA24F47B88BC}" type="pres">
      <dgm:prSet presAssocID="{2F7C7442-F886-4D99-85DF-2CDE736AC749}" presName="node" presStyleLbl="node1" presStyleIdx="2" presStyleCnt="10">
        <dgm:presLayoutVars>
          <dgm:bulletEnabled val="1"/>
        </dgm:presLayoutVars>
      </dgm:prSet>
      <dgm:spPr/>
      <dgm:t>
        <a:bodyPr/>
        <a:lstStyle/>
        <a:p>
          <a:endParaRPr lang="en-US"/>
        </a:p>
      </dgm:t>
    </dgm:pt>
    <dgm:pt modelId="{7ABBF4B3-17BB-4355-A78E-F8CBAA31804D}" type="pres">
      <dgm:prSet presAssocID="{0FE72079-78A2-47C9-9620-380207BBE236}" presName="sibTrans" presStyleCnt="0"/>
      <dgm:spPr/>
    </dgm:pt>
    <dgm:pt modelId="{34F46A02-877B-4EC5-B80B-86C704F27825}" type="pres">
      <dgm:prSet presAssocID="{F1DEA07D-E7D1-408E-A92F-3104D5CF67B5}" presName="node" presStyleLbl="node1" presStyleIdx="3" presStyleCnt="10">
        <dgm:presLayoutVars>
          <dgm:bulletEnabled val="1"/>
        </dgm:presLayoutVars>
      </dgm:prSet>
      <dgm:spPr/>
      <dgm:t>
        <a:bodyPr/>
        <a:lstStyle/>
        <a:p>
          <a:endParaRPr lang="en-US"/>
        </a:p>
      </dgm:t>
    </dgm:pt>
    <dgm:pt modelId="{2C0FB461-D9C9-42B6-AF74-9DB11F75E40B}" type="pres">
      <dgm:prSet presAssocID="{C73ADEDB-B517-4139-9DC4-5F6384B01AD9}" presName="sibTrans" presStyleCnt="0"/>
      <dgm:spPr/>
    </dgm:pt>
    <dgm:pt modelId="{A6698D94-7275-4043-9454-3ACBE69E5281}" type="pres">
      <dgm:prSet presAssocID="{82B3FAC1-21A9-4A1C-ABC2-AF92C18EC8B5}" presName="node" presStyleLbl="node1" presStyleIdx="4" presStyleCnt="10">
        <dgm:presLayoutVars>
          <dgm:bulletEnabled val="1"/>
        </dgm:presLayoutVars>
      </dgm:prSet>
      <dgm:spPr/>
      <dgm:t>
        <a:bodyPr/>
        <a:lstStyle/>
        <a:p>
          <a:endParaRPr lang="en-US"/>
        </a:p>
      </dgm:t>
    </dgm:pt>
    <dgm:pt modelId="{37859994-5AE9-4557-B94B-30051929276C}" type="pres">
      <dgm:prSet presAssocID="{F79A6B27-33DA-402A-A434-DE68E15CA6E9}" presName="sibTrans" presStyleCnt="0"/>
      <dgm:spPr/>
    </dgm:pt>
    <dgm:pt modelId="{A1A5E3C4-C993-4387-BC7F-63D83F170F95}" type="pres">
      <dgm:prSet presAssocID="{36D290CA-5A72-4DF7-931A-06D24A98E3BC}" presName="node" presStyleLbl="node1" presStyleIdx="5" presStyleCnt="10">
        <dgm:presLayoutVars>
          <dgm:bulletEnabled val="1"/>
        </dgm:presLayoutVars>
      </dgm:prSet>
      <dgm:spPr/>
      <dgm:t>
        <a:bodyPr/>
        <a:lstStyle/>
        <a:p>
          <a:endParaRPr lang="en-US"/>
        </a:p>
      </dgm:t>
    </dgm:pt>
    <dgm:pt modelId="{648D55B9-3CEB-425C-A300-8789C803F25F}" type="pres">
      <dgm:prSet presAssocID="{29773591-5EE0-43C0-AA6E-E49A3AD70724}" presName="sibTrans" presStyleCnt="0"/>
      <dgm:spPr/>
    </dgm:pt>
    <dgm:pt modelId="{51B7DB25-6AC6-4A08-B6CD-02867A5B0062}" type="pres">
      <dgm:prSet presAssocID="{C647FA30-1D9A-4E1D-BDB7-E6554CD2A8A2}" presName="node" presStyleLbl="node1" presStyleIdx="6" presStyleCnt="10">
        <dgm:presLayoutVars>
          <dgm:bulletEnabled val="1"/>
        </dgm:presLayoutVars>
      </dgm:prSet>
      <dgm:spPr/>
      <dgm:t>
        <a:bodyPr/>
        <a:lstStyle/>
        <a:p>
          <a:endParaRPr lang="en-US"/>
        </a:p>
      </dgm:t>
    </dgm:pt>
    <dgm:pt modelId="{B7EAB41C-C26B-49D0-AEE7-21E6EFF59CB2}" type="pres">
      <dgm:prSet presAssocID="{2FDFC125-DC23-4080-97F0-0ACD575AFDE9}" presName="sibTrans" presStyleCnt="0"/>
      <dgm:spPr/>
    </dgm:pt>
    <dgm:pt modelId="{50DE3C0F-6D57-4C4C-B699-AC6DCFF83D3E}" type="pres">
      <dgm:prSet presAssocID="{A0FA1890-3F70-4B84-BAE1-EF8E2AED441F}" presName="node" presStyleLbl="node1" presStyleIdx="7" presStyleCnt="10">
        <dgm:presLayoutVars>
          <dgm:bulletEnabled val="1"/>
        </dgm:presLayoutVars>
      </dgm:prSet>
      <dgm:spPr/>
      <dgm:t>
        <a:bodyPr/>
        <a:lstStyle/>
        <a:p>
          <a:endParaRPr lang="en-US"/>
        </a:p>
      </dgm:t>
    </dgm:pt>
    <dgm:pt modelId="{A859B949-9EB6-4244-9203-441FB620F123}" type="pres">
      <dgm:prSet presAssocID="{73EE7195-B147-4750-B61C-C481E30BBCAF}" presName="sibTrans" presStyleCnt="0"/>
      <dgm:spPr/>
    </dgm:pt>
    <dgm:pt modelId="{D20FFF8B-C10E-4BFF-A680-34F6C2572D19}" type="pres">
      <dgm:prSet presAssocID="{FD53DACD-375D-444E-8B25-B40AE5581AFD}" presName="node" presStyleLbl="node1" presStyleIdx="8" presStyleCnt="10">
        <dgm:presLayoutVars>
          <dgm:bulletEnabled val="1"/>
        </dgm:presLayoutVars>
      </dgm:prSet>
      <dgm:spPr/>
      <dgm:t>
        <a:bodyPr/>
        <a:lstStyle/>
        <a:p>
          <a:endParaRPr lang="en-US"/>
        </a:p>
      </dgm:t>
    </dgm:pt>
    <dgm:pt modelId="{C757E5E8-038A-479D-8D42-2FBB9DEC7B94}" type="pres">
      <dgm:prSet presAssocID="{75458F23-9FFE-471D-B413-CF8C228E02E1}" presName="sibTrans" presStyleCnt="0"/>
      <dgm:spPr/>
    </dgm:pt>
    <dgm:pt modelId="{BA122C98-192C-4102-82EE-0E086456B417}" type="pres">
      <dgm:prSet presAssocID="{E4997D5F-1BD5-482F-830C-62BCADC5472D}" presName="node" presStyleLbl="node1" presStyleIdx="9" presStyleCnt="10" custScaleX="316701">
        <dgm:presLayoutVars>
          <dgm:bulletEnabled val="1"/>
        </dgm:presLayoutVars>
      </dgm:prSet>
      <dgm:spPr/>
      <dgm:t>
        <a:bodyPr/>
        <a:lstStyle/>
        <a:p>
          <a:endParaRPr lang="en-US"/>
        </a:p>
      </dgm:t>
    </dgm:pt>
  </dgm:ptLst>
  <dgm:cxnLst>
    <dgm:cxn modelId="{97EFA6BF-2095-476C-B694-9E3BD7A222B3}" type="presOf" srcId="{36D290CA-5A72-4DF7-931A-06D24A98E3BC}" destId="{A1A5E3C4-C993-4387-BC7F-63D83F170F95}" srcOrd="0" destOrd="0" presId="urn:microsoft.com/office/officeart/2005/8/layout/default#2"/>
    <dgm:cxn modelId="{D09D6FA2-254B-41D0-AC9F-9E4AF7D7FE65}" type="presOf" srcId="{2F7C7442-F886-4D99-85DF-2CDE736AC749}" destId="{C7D21A73-FD75-447B-AA8B-DA24F47B88BC}" srcOrd="0" destOrd="0" presId="urn:microsoft.com/office/officeart/2005/8/layout/default#2"/>
    <dgm:cxn modelId="{99CD02CA-331A-4AB2-9C6F-E083F3D85822}" srcId="{B7A9A48F-7876-42AD-94D4-2832EFE0BC85}" destId="{F8F8031B-8E5B-4256-89E5-08189D6A6174}" srcOrd="0" destOrd="0" parTransId="{C434447E-ECB3-429C-A381-81CD31A14D7F}" sibTransId="{7B3237CF-E80F-4345-87C0-3BF54E0C741F}"/>
    <dgm:cxn modelId="{741F894B-2406-4255-A929-823B48E3AA20}" srcId="{B7A9A48F-7876-42AD-94D4-2832EFE0BC85}" destId="{F1DEA07D-E7D1-408E-A92F-3104D5CF67B5}" srcOrd="3" destOrd="0" parTransId="{E8044FCE-C71D-4C57-8840-A61FFF3E0532}" sibTransId="{C73ADEDB-B517-4139-9DC4-5F6384B01AD9}"/>
    <dgm:cxn modelId="{1312EE71-1BC4-4AF2-B822-B79776A5738A}" srcId="{B7A9A48F-7876-42AD-94D4-2832EFE0BC85}" destId="{FD53DACD-375D-444E-8B25-B40AE5581AFD}" srcOrd="8" destOrd="0" parTransId="{EEAEA4DA-6636-457F-9E3E-44A74815A3BB}" sibTransId="{75458F23-9FFE-471D-B413-CF8C228E02E1}"/>
    <dgm:cxn modelId="{5919C62F-254D-497B-9B85-5BD5BAFF3DCA}" type="presOf" srcId="{F1DEA07D-E7D1-408E-A92F-3104D5CF67B5}" destId="{34F46A02-877B-4EC5-B80B-86C704F27825}" srcOrd="0" destOrd="0" presId="urn:microsoft.com/office/officeart/2005/8/layout/default#2"/>
    <dgm:cxn modelId="{31CC1136-826E-4FA6-A2B7-9956CA09FC00}" type="presOf" srcId="{F8F8031B-8E5B-4256-89E5-08189D6A6174}" destId="{507F4769-4083-4A9A-A519-D6D892F5AA9C}" srcOrd="0" destOrd="0" presId="urn:microsoft.com/office/officeart/2005/8/layout/default#2"/>
    <dgm:cxn modelId="{57867924-F08A-4D97-AD56-5BA25F370A5F}" type="presOf" srcId="{82B3FAC1-21A9-4A1C-ABC2-AF92C18EC8B5}" destId="{A6698D94-7275-4043-9454-3ACBE69E5281}" srcOrd="0" destOrd="0" presId="urn:microsoft.com/office/officeart/2005/8/layout/default#2"/>
    <dgm:cxn modelId="{4ABD8928-F993-4A7D-B265-957B36805B5C}" srcId="{B7A9A48F-7876-42AD-94D4-2832EFE0BC85}" destId="{2F7C7442-F886-4D99-85DF-2CDE736AC749}" srcOrd="2" destOrd="0" parTransId="{EDF219B9-7B20-4CCB-AEAE-C57E2FADEF62}" sibTransId="{0FE72079-78A2-47C9-9620-380207BBE236}"/>
    <dgm:cxn modelId="{A43F2B81-15E2-4906-AA37-CCBC120947E1}" srcId="{B7A9A48F-7876-42AD-94D4-2832EFE0BC85}" destId="{A0FA1890-3F70-4B84-BAE1-EF8E2AED441F}" srcOrd="7" destOrd="0" parTransId="{9C2099B3-A963-4BE2-AC8B-F8C231478912}" sibTransId="{73EE7195-B147-4750-B61C-C481E30BBCAF}"/>
    <dgm:cxn modelId="{F5C2AC18-43B4-4972-A7DD-7AF621E41C4A}" srcId="{B7A9A48F-7876-42AD-94D4-2832EFE0BC85}" destId="{36D290CA-5A72-4DF7-931A-06D24A98E3BC}" srcOrd="5" destOrd="0" parTransId="{21EEFE5B-BB44-435E-974E-E9CC9CAF8BBE}" sibTransId="{29773591-5EE0-43C0-AA6E-E49A3AD70724}"/>
    <dgm:cxn modelId="{2CBEDC2C-DB56-40A4-81A7-983AA930600E}" type="presOf" srcId="{B7A9A48F-7876-42AD-94D4-2832EFE0BC85}" destId="{DA902342-3F7A-4901-BF68-BDEBE43F2725}" srcOrd="0" destOrd="0" presId="urn:microsoft.com/office/officeart/2005/8/layout/default#2"/>
    <dgm:cxn modelId="{BD151CBC-D3B1-4D8D-978D-8D965DDCF794}" type="presOf" srcId="{C647FA30-1D9A-4E1D-BDB7-E6554CD2A8A2}" destId="{51B7DB25-6AC6-4A08-B6CD-02867A5B0062}" srcOrd="0" destOrd="0" presId="urn:microsoft.com/office/officeart/2005/8/layout/default#2"/>
    <dgm:cxn modelId="{811F9BBF-B8B3-4B90-99BD-3F0D7DE514A8}" type="presOf" srcId="{4975D314-961C-449F-8EF1-EDB86365262C}" destId="{2CABDD6F-EE62-4CFE-A472-0E92EA20C14D}" srcOrd="0" destOrd="0" presId="urn:microsoft.com/office/officeart/2005/8/layout/default#2"/>
    <dgm:cxn modelId="{5671A5CD-7BE0-44DB-A30A-75C79E3432D4}" srcId="{B7A9A48F-7876-42AD-94D4-2832EFE0BC85}" destId="{E4997D5F-1BD5-482F-830C-62BCADC5472D}" srcOrd="9" destOrd="0" parTransId="{04D9E5CF-FCA3-4038-968F-FD021181B276}" sibTransId="{2E5A3264-01C5-4C5F-9C69-ADEC0EB6CFB5}"/>
    <dgm:cxn modelId="{C8ED1EF8-37D9-4945-9BF3-56AB673CB12E}" srcId="{B7A9A48F-7876-42AD-94D4-2832EFE0BC85}" destId="{82B3FAC1-21A9-4A1C-ABC2-AF92C18EC8B5}" srcOrd="4" destOrd="0" parTransId="{ECA07BB1-9E25-4B38-B2A5-5CCD9738A687}" sibTransId="{F79A6B27-33DA-402A-A434-DE68E15CA6E9}"/>
    <dgm:cxn modelId="{9485B014-F561-4DB0-86B7-5AFD8E40FF4F}" type="presOf" srcId="{FD53DACD-375D-444E-8B25-B40AE5581AFD}" destId="{D20FFF8B-C10E-4BFF-A680-34F6C2572D19}" srcOrd="0" destOrd="0" presId="urn:microsoft.com/office/officeart/2005/8/layout/default#2"/>
    <dgm:cxn modelId="{0FE470D9-6FDE-4E7E-9DB1-D2D7D73536CC}" type="presOf" srcId="{E4997D5F-1BD5-482F-830C-62BCADC5472D}" destId="{BA122C98-192C-4102-82EE-0E086456B417}" srcOrd="0" destOrd="0" presId="urn:microsoft.com/office/officeart/2005/8/layout/default#2"/>
    <dgm:cxn modelId="{3215FD08-454C-42AB-ADBE-DB47340CDD1A}" type="presOf" srcId="{A0FA1890-3F70-4B84-BAE1-EF8E2AED441F}" destId="{50DE3C0F-6D57-4C4C-B699-AC6DCFF83D3E}" srcOrd="0" destOrd="0" presId="urn:microsoft.com/office/officeart/2005/8/layout/default#2"/>
    <dgm:cxn modelId="{D30FD458-9CCC-4ECE-AFFF-C99645DA7491}" srcId="{B7A9A48F-7876-42AD-94D4-2832EFE0BC85}" destId="{C647FA30-1D9A-4E1D-BDB7-E6554CD2A8A2}" srcOrd="6" destOrd="0" parTransId="{5DB7099B-1CF3-4B6F-83EE-4E8F7FF4C5BF}" sibTransId="{2FDFC125-DC23-4080-97F0-0ACD575AFDE9}"/>
    <dgm:cxn modelId="{41615720-AA33-4991-B1F5-98D0EAF06699}" srcId="{B7A9A48F-7876-42AD-94D4-2832EFE0BC85}" destId="{4975D314-961C-449F-8EF1-EDB86365262C}" srcOrd="1" destOrd="0" parTransId="{2116AA0A-7F6F-4AF6-8063-7D57B17F1FFB}" sibTransId="{A9FFD3A2-21B9-4FCF-91FE-A8A437293472}"/>
    <dgm:cxn modelId="{16AC066F-20FC-4F5B-8595-A36A6F7C793F}" type="presParOf" srcId="{DA902342-3F7A-4901-BF68-BDEBE43F2725}" destId="{507F4769-4083-4A9A-A519-D6D892F5AA9C}" srcOrd="0" destOrd="0" presId="urn:microsoft.com/office/officeart/2005/8/layout/default#2"/>
    <dgm:cxn modelId="{01A2ED52-B410-4D1C-BFF8-4E0D4ED446F3}" type="presParOf" srcId="{DA902342-3F7A-4901-BF68-BDEBE43F2725}" destId="{132AC7FE-0FDA-4C01-8F91-EEA7B16EA0D6}" srcOrd="1" destOrd="0" presId="urn:microsoft.com/office/officeart/2005/8/layout/default#2"/>
    <dgm:cxn modelId="{BCB3C38B-3070-4D63-BA6F-34F125D8EF65}" type="presParOf" srcId="{DA902342-3F7A-4901-BF68-BDEBE43F2725}" destId="{2CABDD6F-EE62-4CFE-A472-0E92EA20C14D}" srcOrd="2" destOrd="0" presId="urn:microsoft.com/office/officeart/2005/8/layout/default#2"/>
    <dgm:cxn modelId="{5DF45F9C-8B52-4D31-B716-0350E8424EFF}" type="presParOf" srcId="{DA902342-3F7A-4901-BF68-BDEBE43F2725}" destId="{A9060920-E0F3-42B2-89CA-0A107C76EE51}" srcOrd="3" destOrd="0" presId="urn:microsoft.com/office/officeart/2005/8/layout/default#2"/>
    <dgm:cxn modelId="{5294F04C-799D-43E3-A3BA-21685344B458}" type="presParOf" srcId="{DA902342-3F7A-4901-BF68-BDEBE43F2725}" destId="{C7D21A73-FD75-447B-AA8B-DA24F47B88BC}" srcOrd="4" destOrd="0" presId="urn:microsoft.com/office/officeart/2005/8/layout/default#2"/>
    <dgm:cxn modelId="{4FBE41AB-D7FB-4476-9701-35E63FC1A809}" type="presParOf" srcId="{DA902342-3F7A-4901-BF68-BDEBE43F2725}" destId="{7ABBF4B3-17BB-4355-A78E-F8CBAA31804D}" srcOrd="5" destOrd="0" presId="urn:microsoft.com/office/officeart/2005/8/layout/default#2"/>
    <dgm:cxn modelId="{5C7E5863-BDE6-44C2-9F77-F75090CFDFF1}" type="presParOf" srcId="{DA902342-3F7A-4901-BF68-BDEBE43F2725}" destId="{34F46A02-877B-4EC5-B80B-86C704F27825}" srcOrd="6" destOrd="0" presId="urn:microsoft.com/office/officeart/2005/8/layout/default#2"/>
    <dgm:cxn modelId="{04474D55-4868-44F5-B450-A8CAB7C26F57}" type="presParOf" srcId="{DA902342-3F7A-4901-BF68-BDEBE43F2725}" destId="{2C0FB461-D9C9-42B6-AF74-9DB11F75E40B}" srcOrd="7" destOrd="0" presId="urn:microsoft.com/office/officeart/2005/8/layout/default#2"/>
    <dgm:cxn modelId="{1F12E96E-0F37-40E5-93A5-2DF735B3EE77}" type="presParOf" srcId="{DA902342-3F7A-4901-BF68-BDEBE43F2725}" destId="{A6698D94-7275-4043-9454-3ACBE69E5281}" srcOrd="8" destOrd="0" presId="urn:microsoft.com/office/officeart/2005/8/layout/default#2"/>
    <dgm:cxn modelId="{E2697A35-4A53-44D7-965B-F1BA1348DE03}" type="presParOf" srcId="{DA902342-3F7A-4901-BF68-BDEBE43F2725}" destId="{37859994-5AE9-4557-B94B-30051929276C}" srcOrd="9" destOrd="0" presId="urn:microsoft.com/office/officeart/2005/8/layout/default#2"/>
    <dgm:cxn modelId="{52B04279-6FF7-407A-A9AF-CA6171E370C9}" type="presParOf" srcId="{DA902342-3F7A-4901-BF68-BDEBE43F2725}" destId="{A1A5E3C4-C993-4387-BC7F-63D83F170F95}" srcOrd="10" destOrd="0" presId="urn:microsoft.com/office/officeart/2005/8/layout/default#2"/>
    <dgm:cxn modelId="{6CF7A7CC-219C-4A24-8869-DA07F1383D3A}" type="presParOf" srcId="{DA902342-3F7A-4901-BF68-BDEBE43F2725}" destId="{648D55B9-3CEB-425C-A300-8789C803F25F}" srcOrd="11" destOrd="0" presId="urn:microsoft.com/office/officeart/2005/8/layout/default#2"/>
    <dgm:cxn modelId="{C8514917-36AD-4794-8E49-8D7F6ECAF0CE}" type="presParOf" srcId="{DA902342-3F7A-4901-BF68-BDEBE43F2725}" destId="{51B7DB25-6AC6-4A08-B6CD-02867A5B0062}" srcOrd="12" destOrd="0" presId="urn:microsoft.com/office/officeart/2005/8/layout/default#2"/>
    <dgm:cxn modelId="{228330D4-B431-4B53-8484-3BE01D04F293}" type="presParOf" srcId="{DA902342-3F7A-4901-BF68-BDEBE43F2725}" destId="{B7EAB41C-C26B-49D0-AEE7-21E6EFF59CB2}" srcOrd="13" destOrd="0" presId="urn:microsoft.com/office/officeart/2005/8/layout/default#2"/>
    <dgm:cxn modelId="{74584A8F-8F8D-4434-8AC2-1557FD813374}" type="presParOf" srcId="{DA902342-3F7A-4901-BF68-BDEBE43F2725}" destId="{50DE3C0F-6D57-4C4C-B699-AC6DCFF83D3E}" srcOrd="14" destOrd="0" presId="urn:microsoft.com/office/officeart/2005/8/layout/default#2"/>
    <dgm:cxn modelId="{BC6DDD03-C26A-4364-AA6B-08DFB3241B47}" type="presParOf" srcId="{DA902342-3F7A-4901-BF68-BDEBE43F2725}" destId="{A859B949-9EB6-4244-9203-441FB620F123}" srcOrd="15" destOrd="0" presId="urn:microsoft.com/office/officeart/2005/8/layout/default#2"/>
    <dgm:cxn modelId="{B18353AB-575F-43F8-89C1-CDD7A074502A}" type="presParOf" srcId="{DA902342-3F7A-4901-BF68-BDEBE43F2725}" destId="{D20FFF8B-C10E-4BFF-A680-34F6C2572D19}" srcOrd="16" destOrd="0" presId="urn:microsoft.com/office/officeart/2005/8/layout/default#2"/>
    <dgm:cxn modelId="{D6991AE4-3F9E-47C4-9192-95183AEDD805}" type="presParOf" srcId="{DA902342-3F7A-4901-BF68-BDEBE43F2725}" destId="{C757E5E8-038A-479D-8D42-2FBB9DEC7B94}" srcOrd="17" destOrd="0" presId="urn:microsoft.com/office/officeart/2005/8/layout/default#2"/>
    <dgm:cxn modelId="{08E30965-F8C8-42A8-9163-660BD63D4F48}" type="presParOf" srcId="{DA902342-3F7A-4901-BF68-BDEBE43F2725}" destId="{BA122C98-192C-4102-82EE-0E086456B417}" srcOrd="18"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94EE64-A861-4632-8ED0-794F398682AD}" type="doc">
      <dgm:prSet loTypeId="urn:microsoft.com/office/officeart/2005/8/layout/vList3#6" loCatId="list" qsTypeId="urn:microsoft.com/office/officeart/2005/8/quickstyle/simple1" qsCatId="simple" csTypeId="urn:microsoft.com/office/officeart/2005/8/colors/accent1_2" csCatId="accent1" phldr="1"/>
      <dgm:spPr/>
    </dgm:pt>
    <dgm:pt modelId="{4013EBB3-9D22-488C-A9CA-71AD23B8AF49}">
      <dgm:prSet phldrT="[Text]"/>
      <dgm:spPr/>
      <dgm:t>
        <a:bodyPr/>
        <a:lstStyle/>
        <a:p>
          <a:r>
            <a:rPr lang="en-US" dirty="0" smtClean="0"/>
            <a:t>Opera Mini</a:t>
          </a:r>
          <a:endParaRPr lang="en-US" dirty="0"/>
        </a:p>
      </dgm:t>
    </dgm:pt>
    <dgm:pt modelId="{373A7C9D-D985-48B3-B905-ABB179254BC0}" type="parTrans" cxnId="{6080462C-BDA7-4941-A5BA-D318C1440F8F}">
      <dgm:prSet/>
      <dgm:spPr/>
      <dgm:t>
        <a:bodyPr/>
        <a:lstStyle/>
        <a:p>
          <a:endParaRPr lang="en-US"/>
        </a:p>
      </dgm:t>
    </dgm:pt>
    <dgm:pt modelId="{87765F54-40B8-4EE0-8D2E-4DF545907E72}" type="sibTrans" cxnId="{6080462C-BDA7-4941-A5BA-D318C1440F8F}">
      <dgm:prSet/>
      <dgm:spPr/>
      <dgm:t>
        <a:bodyPr/>
        <a:lstStyle/>
        <a:p>
          <a:endParaRPr lang="en-US"/>
        </a:p>
      </dgm:t>
    </dgm:pt>
    <dgm:pt modelId="{E9FB2CFE-DEA9-4CF9-A23A-D533BC9B371B}">
      <dgm:prSet>
        <dgm:style>
          <a:lnRef idx="1">
            <a:schemeClr val="accent1"/>
          </a:lnRef>
          <a:fillRef idx="2">
            <a:schemeClr val="accent1"/>
          </a:fillRef>
          <a:effectRef idx="1">
            <a:schemeClr val="accent1"/>
          </a:effectRef>
          <a:fontRef idx="minor">
            <a:schemeClr val="dk1"/>
          </a:fontRef>
        </dgm:style>
      </dgm:prSet>
      <dgm:spPr/>
      <dgm:t>
        <a:bodyPr/>
        <a:lstStyle/>
        <a:p>
          <a:r>
            <a:rPr lang="en-US" b="1" dirty="0" smtClean="0">
              <a:solidFill>
                <a:srgbClr val="0070C0"/>
              </a:solidFill>
            </a:rPr>
            <a:t>Chrome</a:t>
          </a:r>
        </a:p>
      </dgm:t>
    </dgm:pt>
    <dgm:pt modelId="{696EBD0B-5F04-434E-9AD4-86EA364478C8}" type="parTrans" cxnId="{192B208A-5386-4F1F-AAF0-9ABD68B2839F}">
      <dgm:prSet/>
      <dgm:spPr/>
      <dgm:t>
        <a:bodyPr/>
        <a:lstStyle/>
        <a:p>
          <a:endParaRPr lang="en-US"/>
        </a:p>
      </dgm:t>
    </dgm:pt>
    <dgm:pt modelId="{F7497DC1-5EF4-49B5-BE70-0AA544FCF7AF}" type="sibTrans" cxnId="{192B208A-5386-4F1F-AAF0-9ABD68B2839F}">
      <dgm:prSet/>
      <dgm:spPr/>
      <dgm:t>
        <a:bodyPr/>
        <a:lstStyle/>
        <a:p>
          <a:endParaRPr lang="en-US"/>
        </a:p>
      </dgm:t>
    </dgm:pt>
    <dgm:pt modelId="{0DC205ED-1557-447C-9D57-3A4C87DA7A68}">
      <dgm:prSet/>
      <dgm:spPr/>
      <dgm:t>
        <a:bodyPr/>
        <a:lstStyle/>
        <a:p>
          <a:r>
            <a:rPr lang="en-US" dirty="0" smtClean="0"/>
            <a:t>Atomic Web</a:t>
          </a:r>
          <a:endParaRPr lang="en-US" dirty="0"/>
        </a:p>
      </dgm:t>
    </dgm:pt>
    <dgm:pt modelId="{A04FA379-0372-4808-A104-6849D81AF761}" type="parTrans" cxnId="{1AAF7D68-43E8-4B10-BA69-A7F529D509B4}">
      <dgm:prSet/>
      <dgm:spPr/>
      <dgm:t>
        <a:bodyPr/>
        <a:lstStyle/>
        <a:p>
          <a:endParaRPr lang="en-US"/>
        </a:p>
      </dgm:t>
    </dgm:pt>
    <dgm:pt modelId="{99513450-53FB-40BB-A1F5-480824B846DB}" type="sibTrans" cxnId="{1AAF7D68-43E8-4B10-BA69-A7F529D509B4}">
      <dgm:prSet/>
      <dgm:spPr/>
      <dgm:t>
        <a:bodyPr/>
        <a:lstStyle/>
        <a:p>
          <a:endParaRPr lang="en-US"/>
        </a:p>
      </dgm:t>
    </dgm:pt>
    <dgm:pt modelId="{0E13481E-E2CD-40BD-93E9-68703E1755E7}">
      <dgm:prSet/>
      <dgm:spPr/>
      <dgm:t>
        <a:bodyPr/>
        <a:lstStyle/>
        <a:p>
          <a:r>
            <a:rPr lang="en-US" dirty="0" smtClean="0"/>
            <a:t>Dolphin</a:t>
          </a:r>
          <a:endParaRPr lang="en-US" dirty="0"/>
        </a:p>
      </dgm:t>
    </dgm:pt>
    <dgm:pt modelId="{BCBF5A33-600F-4B74-8649-A08F66879AC7}" type="parTrans" cxnId="{CFB948A6-82FD-4C38-B8FF-6D8D3324B2DA}">
      <dgm:prSet/>
      <dgm:spPr/>
      <dgm:t>
        <a:bodyPr/>
        <a:lstStyle/>
        <a:p>
          <a:endParaRPr lang="en-US"/>
        </a:p>
      </dgm:t>
    </dgm:pt>
    <dgm:pt modelId="{EF0F4D8B-F357-4526-8D7E-2CBE2124D6DE}" type="sibTrans" cxnId="{CFB948A6-82FD-4C38-B8FF-6D8D3324B2DA}">
      <dgm:prSet/>
      <dgm:spPr/>
      <dgm:t>
        <a:bodyPr/>
        <a:lstStyle/>
        <a:p>
          <a:endParaRPr lang="en-US"/>
        </a:p>
      </dgm:t>
    </dgm:pt>
    <dgm:pt modelId="{193BAF01-597A-4164-AF70-D27B33CF6A3C}">
      <dgm:prSet/>
      <dgm:spPr/>
      <dgm:t>
        <a:bodyPr/>
        <a:lstStyle/>
        <a:p>
          <a:r>
            <a:rPr lang="en-US" b="0" u="none" dirty="0" err="1" smtClean="0"/>
            <a:t>Aquari</a:t>
          </a:r>
          <a:endParaRPr lang="en-US" b="0" u="none" dirty="0"/>
        </a:p>
      </dgm:t>
    </dgm:pt>
    <dgm:pt modelId="{5C455990-5EDF-495F-BDB6-266F998FFB6D}" type="sibTrans" cxnId="{2E982CB1-30FB-44EC-BE48-8BBDCE9A8004}">
      <dgm:prSet/>
      <dgm:spPr/>
      <dgm:t>
        <a:bodyPr/>
        <a:lstStyle/>
        <a:p>
          <a:endParaRPr lang="en-US"/>
        </a:p>
      </dgm:t>
    </dgm:pt>
    <dgm:pt modelId="{081EC397-FAD5-46B2-8204-AB3E7D6FBBD1}" type="parTrans" cxnId="{2E982CB1-30FB-44EC-BE48-8BBDCE9A8004}">
      <dgm:prSet/>
      <dgm:spPr/>
      <dgm:t>
        <a:bodyPr/>
        <a:lstStyle/>
        <a:p>
          <a:endParaRPr lang="en-US"/>
        </a:p>
      </dgm:t>
    </dgm:pt>
    <dgm:pt modelId="{D9D187FC-81F0-4015-998B-F6A86EF2AB9C}" type="pres">
      <dgm:prSet presAssocID="{1C94EE64-A861-4632-8ED0-794F398682AD}" presName="linearFlow" presStyleCnt="0">
        <dgm:presLayoutVars>
          <dgm:dir/>
          <dgm:resizeHandles val="exact"/>
        </dgm:presLayoutVars>
      </dgm:prSet>
      <dgm:spPr/>
    </dgm:pt>
    <dgm:pt modelId="{1B9C3FA3-32C7-48EB-B5EF-5CBD7D02F573}" type="pres">
      <dgm:prSet presAssocID="{4013EBB3-9D22-488C-A9CA-71AD23B8AF49}" presName="composite" presStyleCnt="0"/>
      <dgm:spPr/>
    </dgm:pt>
    <dgm:pt modelId="{C1ED2ECC-60B7-4B6A-931A-705D168B14E5}" type="pres">
      <dgm:prSet presAssocID="{4013EBB3-9D22-488C-A9CA-71AD23B8AF49}" presName="imgShp" presStyleLbl="fgImgPlace1" presStyleIdx="0" presStyleCnt="5"/>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l="-25000" r="-25000"/>
          </a:stretch>
        </a:blipFill>
      </dgm:spPr>
      <dgm:t>
        <a:bodyPr/>
        <a:lstStyle/>
        <a:p>
          <a:endParaRPr lang="en-US"/>
        </a:p>
      </dgm:t>
    </dgm:pt>
    <dgm:pt modelId="{09C352E2-C8FD-4114-89EC-0C1292D8CFD4}" type="pres">
      <dgm:prSet presAssocID="{4013EBB3-9D22-488C-A9CA-71AD23B8AF49}" presName="txShp" presStyleLbl="node1" presStyleIdx="0" presStyleCnt="5" custScaleY="100052" custLinFactNeighborX="2058" custLinFactNeighborY="10429">
        <dgm:presLayoutVars>
          <dgm:bulletEnabled val="1"/>
        </dgm:presLayoutVars>
      </dgm:prSet>
      <dgm:spPr/>
      <dgm:t>
        <a:bodyPr/>
        <a:lstStyle/>
        <a:p>
          <a:endParaRPr lang="en-US"/>
        </a:p>
      </dgm:t>
    </dgm:pt>
    <dgm:pt modelId="{C71DFDB4-FFD2-48C0-A8B9-5AA8EFC2D2F6}" type="pres">
      <dgm:prSet presAssocID="{87765F54-40B8-4EE0-8D2E-4DF545907E72}" presName="spacing" presStyleCnt="0"/>
      <dgm:spPr/>
    </dgm:pt>
    <dgm:pt modelId="{92F84A4F-0912-4263-A2EE-C53FB4F03BC0}" type="pres">
      <dgm:prSet presAssocID="{0E13481E-E2CD-40BD-93E9-68703E1755E7}" presName="composite" presStyleCnt="0"/>
      <dgm:spPr/>
    </dgm:pt>
    <dgm:pt modelId="{EC571093-5F1C-404A-AF56-3BFD9E9A0396}" type="pres">
      <dgm:prSet presAssocID="{0E13481E-E2CD-40BD-93E9-68703E1755E7}" presName="imgShp" presStyleLbl="fgImgPlace1" presStyleIdx="1" presStyleCnt="5"/>
      <dgm:spPr>
        <a:blipFill rotWithShape="0">
          <a:blip xmlns:r="http://schemas.openxmlformats.org/officeDocument/2006/relationships" r:embed="rId2"/>
          <a:stretch>
            <a:fillRect/>
          </a:stretch>
        </a:blipFill>
      </dgm:spPr>
    </dgm:pt>
    <dgm:pt modelId="{F1522E61-FDC3-4495-97C4-C0C1B3AED154}" type="pres">
      <dgm:prSet presAssocID="{0E13481E-E2CD-40BD-93E9-68703E1755E7}" presName="txShp" presStyleLbl="node1" presStyleIdx="1" presStyleCnt="5">
        <dgm:presLayoutVars>
          <dgm:bulletEnabled val="1"/>
        </dgm:presLayoutVars>
      </dgm:prSet>
      <dgm:spPr/>
      <dgm:t>
        <a:bodyPr/>
        <a:lstStyle/>
        <a:p>
          <a:endParaRPr lang="en-US"/>
        </a:p>
      </dgm:t>
    </dgm:pt>
    <dgm:pt modelId="{B81F4A0F-17D2-45B7-BFF3-7FE49E4C4C40}" type="pres">
      <dgm:prSet presAssocID="{EF0F4D8B-F357-4526-8D7E-2CBE2124D6DE}" presName="spacing" presStyleCnt="0"/>
      <dgm:spPr/>
    </dgm:pt>
    <dgm:pt modelId="{6CC0D654-040B-456D-98CD-E4C962F554BE}" type="pres">
      <dgm:prSet presAssocID="{193BAF01-597A-4164-AF70-D27B33CF6A3C}" presName="composite" presStyleCnt="0"/>
      <dgm:spPr/>
    </dgm:pt>
    <dgm:pt modelId="{B16A7259-3D8E-4C9E-B817-49ACE9A0F600}" type="pres">
      <dgm:prSet presAssocID="{193BAF01-597A-4164-AF70-D27B33CF6A3C}" presName="imgShp" presStyleLbl="fgImgPlace1" presStyleIdx="2" presStyleCnt="5"/>
      <dgm:spPr>
        <a:blipFill>
          <a:blip xmlns:r="http://schemas.openxmlformats.org/officeDocument/2006/relationships" r:embed="rId3">
            <a:extLst>
              <a:ext uri="{28A0092B-C50C-407E-A947-70E740481C1C}">
                <a14:useLocalDpi xmlns="" xmlns:a14="http://schemas.microsoft.com/office/drawing/2010/main" val="0"/>
              </a:ext>
            </a:extLst>
          </a:blip>
          <a:srcRect/>
          <a:stretch>
            <a:fillRect/>
          </a:stretch>
        </a:blipFill>
      </dgm:spPr>
    </dgm:pt>
    <dgm:pt modelId="{A0769757-CF75-4995-B40C-B1B9BAA2CE74}" type="pres">
      <dgm:prSet presAssocID="{193BAF01-597A-4164-AF70-D27B33CF6A3C}" presName="txShp" presStyleLbl="node1" presStyleIdx="2" presStyleCnt="5" custLinFactNeighborX="-779" custLinFactNeighborY="5678">
        <dgm:presLayoutVars>
          <dgm:bulletEnabled val="1"/>
        </dgm:presLayoutVars>
      </dgm:prSet>
      <dgm:spPr/>
      <dgm:t>
        <a:bodyPr/>
        <a:lstStyle/>
        <a:p>
          <a:endParaRPr lang="en-US"/>
        </a:p>
      </dgm:t>
    </dgm:pt>
    <dgm:pt modelId="{D8F9C48E-15C4-44D5-9A48-BB38EF929A1A}" type="pres">
      <dgm:prSet presAssocID="{5C455990-5EDF-495F-BDB6-266F998FFB6D}" presName="spacing" presStyleCnt="0"/>
      <dgm:spPr/>
    </dgm:pt>
    <dgm:pt modelId="{C2AB4507-1F43-4140-9DD4-8F894B3A1432}" type="pres">
      <dgm:prSet presAssocID="{0DC205ED-1557-447C-9D57-3A4C87DA7A68}" presName="composite" presStyleCnt="0"/>
      <dgm:spPr/>
    </dgm:pt>
    <dgm:pt modelId="{02155498-0937-492A-B2BC-1A4361DD03C8}" type="pres">
      <dgm:prSet presAssocID="{0DC205ED-1557-447C-9D57-3A4C87DA7A68}" presName="imgShp" presStyleLbl="fgImgPlace1" presStyleIdx="3" presStyleCnt="5"/>
      <dgm:spPr>
        <a:blipFill rotWithShape="0">
          <a:blip xmlns:r="http://schemas.openxmlformats.org/officeDocument/2006/relationships" r:embed="rId4"/>
          <a:stretch>
            <a:fillRect/>
          </a:stretch>
        </a:blipFill>
      </dgm:spPr>
    </dgm:pt>
    <dgm:pt modelId="{3BF007C3-1C75-430A-A319-CDBFFACC24A3}" type="pres">
      <dgm:prSet presAssocID="{0DC205ED-1557-447C-9D57-3A4C87DA7A68}" presName="txShp" presStyleLbl="node1" presStyleIdx="3" presStyleCnt="5">
        <dgm:presLayoutVars>
          <dgm:bulletEnabled val="1"/>
        </dgm:presLayoutVars>
      </dgm:prSet>
      <dgm:spPr/>
      <dgm:t>
        <a:bodyPr/>
        <a:lstStyle/>
        <a:p>
          <a:endParaRPr lang="en-US"/>
        </a:p>
      </dgm:t>
    </dgm:pt>
    <dgm:pt modelId="{3466EA52-DB5A-409A-9C91-990FBF250897}" type="pres">
      <dgm:prSet presAssocID="{99513450-53FB-40BB-A1F5-480824B846DB}" presName="spacing" presStyleCnt="0"/>
      <dgm:spPr/>
    </dgm:pt>
    <dgm:pt modelId="{B4101149-6E9D-4F72-A9DB-EF32FC07074B}" type="pres">
      <dgm:prSet presAssocID="{E9FB2CFE-DEA9-4CF9-A23A-D533BC9B371B}" presName="composite" presStyleCnt="0"/>
      <dgm:spPr/>
    </dgm:pt>
    <dgm:pt modelId="{D619F615-99C0-406E-9B83-E6B7D0B8B3AB}" type="pres">
      <dgm:prSet presAssocID="{E9FB2CFE-DEA9-4CF9-A23A-D533BC9B371B}" presName="imgShp" presStyleLbl="fgImgPlace1" presStyleIdx="4" presStyleCnt="5"/>
      <dgm:spPr>
        <a:blipFill rotWithShape="0">
          <a:blip xmlns:r="http://schemas.openxmlformats.org/officeDocument/2006/relationships" r:embed="rId5"/>
          <a:stretch>
            <a:fillRect/>
          </a:stretch>
        </a:blipFill>
      </dgm:spPr>
    </dgm:pt>
    <dgm:pt modelId="{8827F902-1AE3-499A-B59C-B5970875A779}" type="pres">
      <dgm:prSet presAssocID="{E9FB2CFE-DEA9-4CF9-A23A-D533BC9B371B}" presName="txShp" presStyleLbl="node1" presStyleIdx="4" presStyleCnt="5" custScaleY="80679">
        <dgm:presLayoutVars>
          <dgm:bulletEnabled val="1"/>
        </dgm:presLayoutVars>
      </dgm:prSet>
      <dgm:spPr/>
      <dgm:t>
        <a:bodyPr/>
        <a:lstStyle/>
        <a:p>
          <a:endParaRPr lang="en-US"/>
        </a:p>
      </dgm:t>
    </dgm:pt>
  </dgm:ptLst>
  <dgm:cxnLst>
    <dgm:cxn modelId="{1AAF7D68-43E8-4B10-BA69-A7F529D509B4}" srcId="{1C94EE64-A861-4632-8ED0-794F398682AD}" destId="{0DC205ED-1557-447C-9D57-3A4C87DA7A68}" srcOrd="3" destOrd="0" parTransId="{A04FA379-0372-4808-A104-6849D81AF761}" sibTransId="{99513450-53FB-40BB-A1F5-480824B846DB}"/>
    <dgm:cxn modelId="{28AE5A5C-5ADF-4037-B032-0EC16D4A452A}" type="presOf" srcId="{1C94EE64-A861-4632-8ED0-794F398682AD}" destId="{D9D187FC-81F0-4015-998B-F6A86EF2AB9C}" srcOrd="0" destOrd="0" presId="urn:microsoft.com/office/officeart/2005/8/layout/vList3#6"/>
    <dgm:cxn modelId="{AA7DB431-B0A2-4B53-BD61-5D8EE6CF8CDA}" type="presOf" srcId="{193BAF01-597A-4164-AF70-D27B33CF6A3C}" destId="{A0769757-CF75-4995-B40C-B1B9BAA2CE74}" srcOrd="0" destOrd="0" presId="urn:microsoft.com/office/officeart/2005/8/layout/vList3#6"/>
    <dgm:cxn modelId="{57B99217-BB40-4201-AC49-5B267CDCA9A2}" type="presOf" srcId="{0E13481E-E2CD-40BD-93E9-68703E1755E7}" destId="{F1522E61-FDC3-4495-97C4-C0C1B3AED154}" srcOrd="0" destOrd="0" presId="urn:microsoft.com/office/officeart/2005/8/layout/vList3#6"/>
    <dgm:cxn modelId="{2258AE5B-3426-40C1-86F0-1DEB0B9EEC6F}" type="presOf" srcId="{4013EBB3-9D22-488C-A9CA-71AD23B8AF49}" destId="{09C352E2-C8FD-4114-89EC-0C1292D8CFD4}" srcOrd="0" destOrd="0" presId="urn:microsoft.com/office/officeart/2005/8/layout/vList3#6"/>
    <dgm:cxn modelId="{CFB948A6-82FD-4C38-B8FF-6D8D3324B2DA}" srcId="{1C94EE64-A861-4632-8ED0-794F398682AD}" destId="{0E13481E-E2CD-40BD-93E9-68703E1755E7}" srcOrd="1" destOrd="0" parTransId="{BCBF5A33-600F-4B74-8649-A08F66879AC7}" sibTransId="{EF0F4D8B-F357-4526-8D7E-2CBE2124D6DE}"/>
    <dgm:cxn modelId="{2BD67913-8CDA-47D6-BFBB-8D6BE1F1A71D}" type="presOf" srcId="{0DC205ED-1557-447C-9D57-3A4C87DA7A68}" destId="{3BF007C3-1C75-430A-A319-CDBFFACC24A3}" srcOrd="0" destOrd="0" presId="urn:microsoft.com/office/officeart/2005/8/layout/vList3#6"/>
    <dgm:cxn modelId="{EB99643C-2E70-4FBD-8C82-94D8F2E25060}" type="presOf" srcId="{E9FB2CFE-DEA9-4CF9-A23A-D533BC9B371B}" destId="{8827F902-1AE3-499A-B59C-B5970875A779}" srcOrd="0" destOrd="0" presId="urn:microsoft.com/office/officeart/2005/8/layout/vList3#6"/>
    <dgm:cxn modelId="{2E982CB1-30FB-44EC-BE48-8BBDCE9A8004}" srcId="{1C94EE64-A861-4632-8ED0-794F398682AD}" destId="{193BAF01-597A-4164-AF70-D27B33CF6A3C}" srcOrd="2" destOrd="0" parTransId="{081EC397-FAD5-46B2-8204-AB3E7D6FBBD1}" sibTransId="{5C455990-5EDF-495F-BDB6-266F998FFB6D}"/>
    <dgm:cxn modelId="{192B208A-5386-4F1F-AAF0-9ABD68B2839F}" srcId="{1C94EE64-A861-4632-8ED0-794F398682AD}" destId="{E9FB2CFE-DEA9-4CF9-A23A-D533BC9B371B}" srcOrd="4" destOrd="0" parTransId="{696EBD0B-5F04-434E-9AD4-86EA364478C8}" sibTransId="{F7497DC1-5EF4-49B5-BE70-0AA544FCF7AF}"/>
    <dgm:cxn modelId="{6080462C-BDA7-4941-A5BA-D318C1440F8F}" srcId="{1C94EE64-A861-4632-8ED0-794F398682AD}" destId="{4013EBB3-9D22-488C-A9CA-71AD23B8AF49}" srcOrd="0" destOrd="0" parTransId="{373A7C9D-D985-48B3-B905-ABB179254BC0}" sibTransId="{87765F54-40B8-4EE0-8D2E-4DF545907E72}"/>
    <dgm:cxn modelId="{4BFB4834-B880-4012-B9CF-5185A50C32E4}" type="presParOf" srcId="{D9D187FC-81F0-4015-998B-F6A86EF2AB9C}" destId="{1B9C3FA3-32C7-48EB-B5EF-5CBD7D02F573}" srcOrd="0" destOrd="0" presId="urn:microsoft.com/office/officeart/2005/8/layout/vList3#6"/>
    <dgm:cxn modelId="{B9718221-2AE8-426F-99B4-8AECE1CCFE1C}" type="presParOf" srcId="{1B9C3FA3-32C7-48EB-B5EF-5CBD7D02F573}" destId="{C1ED2ECC-60B7-4B6A-931A-705D168B14E5}" srcOrd="0" destOrd="0" presId="urn:microsoft.com/office/officeart/2005/8/layout/vList3#6"/>
    <dgm:cxn modelId="{C98BB278-E169-4F25-8A8A-A61029D382D8}" type="presParOf" srcId="{1B9C3FA3-32C7-48EB-B5EF-5CBD7D02F573}" destId="{09C352E2-C8FD-4114-89EC-0C1292D8CFD4}" srcOrd="1" destOrd="0" presId="urn:microsoft.com/office/officeart/2005/8/layout/vList3#6"/>
    <dgm:cxn modelId="{DAFA4FA3-61AC-490A-A1FA-6A460B430ACC}" type="presParOf" srcId="{D9D187FC-81F0-4015-998B-F6A86EF2AB9C}" destId="{C71DFDB4-FFD2-48C0-A8B9-5AA8EFC2D2F6}" srcOrd="1" destOrd="0" presId="urn:microsoft.com/office/officeart/2005/8/layout/vList3#6"/>
    <dgm:cxn modelId="{0B58167C-446F-4523-B9DA-4EBD85F7444E}" type="presParOf" srcId="{D9D187FC-81F0-4015-998B-F6A86EF2AB9C}" destId="{92F84A4F-0912-4263-A2EE-C53FB4F03BC0}" srcOrd="2" destOrd="0" presId="urn:microsoft.com/office/officeart/2005/8/layout/vList3#6"/>
    <dgm:cxn modelId="{82E59351-C968-4BB6-9487-53496A43BB72}" type="presParOf" srcId="{92F84A4F-0912-4263-A2EE-C53FB4F03BC0}" destId="{EC571093-5F1C-404A-AF56-3BFD9E9A0396}" srcOrd="0" destOrd="0" presId="urn:microsoft.com/office/officeart/2005/8/layout/vList3#6"/>
    <dgm:cxn modelId="{0329E490-DEF7-4C3B-B17C-44EAABC16A50}" type="presParOf" srcId="{92F84A4F-0912-4263-A2EE-C53FB4F03BC0}" destId="{F1522E61-FDC3-4495-97C4-C0C1B3AED154}" srcOrd="1" destOrd="0" presId="urn:microsoft.com/office/officeart/2005/8/layout/vList3#6"/>
    <dgm:cxn modelId="{965C0F5F-9024-4717-A91D-18B93BEA21CD}" type="presParOf" srcId="{D9D187FC-81F0-4015-998B-F6A86EF2AB9C}" destId="{B81F4A0F-17D2-45B7-BFF3-7FE49E4C4C40}" srcOrd="3" destOrd="0" presId="urn:microsoft.com/office/officeart/2005/8/layout/vList3#6"/>
    <dgm:cxn modelId="{2981D9BA-EDD7-458D-BE0F-C7CB44D56E66}" type="presParOf" srcId="{D9D187FC-81F0-4015-998B-F6A86EF2AB9C}" destId="{6CC0D654-040B-456D-98CD-E4C962F554BE}" srcOrd="4" destOrd="0" presId="urn:microsoft.com/office/officeart/2005/8/layout/vList3#6"/>
    <dgm:cxn modelId="{4D4A6094-CD16-41E0-B21E-6A823D468FC5}" type="presParOf" srcId="{6CC0D654-040B-456D-98CD-E4C962F554BE}" destId="{B16A7259-3D8E-4C9E-B817-49ACE9A0F600}" srcOrd="0" destOrd="0" presId="urn:microsoft.com/office/officeart/2005/8/layout/vList3#6"/>
    <dgm:cxn modelId="{285F8B46-AABA-4A83-9F02-1DFA77011EFE}" type="presParOf" srcId="{6CC0D654-040B-456D-98CD-E4C962F554BE}" destId="{A0769757-CF75-4995-B40C-B1B9BAA2CE74}" srcOrd="1" destOrd="0" presId="urn:microsoft.com/office/officeart/2005/8/layout/vList3#6"/>
    <dgm:cxn modelId="{FDF2F3A7-908D-4FC2-89C4-BC0795077CA9}" type="presParOf" srcId="{D9D187FC-81F0-4015-998B-F6A86EF2AB9C}" destId="{D8F9C48E-15C4-44D5-9A48-BB38EF929A1A}" srcOrd="5" destOrd="0" presId="urn:microsoft.com/office/officeart/2005/8/layout/vList3#6"/>
    <dgm:cxn modelId="{FA7C9A9C-2CA0-44C2-A851-9C4961A1EA01}" type="presParOf" srcId="{D9D187FC-81F0-4015-998B-F6A86EF2AB9C}" destId="{C2AB4507-1F43-4140-9DD4-8F894B3A1432}" srcOrd="6" destOrd="0" presId="urn:microsoft.com/office/officeart/2005/8/layout/vList3#6"/>
    <dgm:cxn modelId="{7E999F8E-2EB9-48F1-A86A-5F5FE803FC28}" type="presParOf" srcId="{C2AB4507-1F43-4140-9DD4-8F894B3A1432}" destId="{02155498-0937-492A-B2BC-1A4361DD03C8}" srcOrd="0" destOrd="0" presId="urn:microsoft.com/office/officeart/2005/8/layout/vList3#6"/>
    <dgm:cxn modelId="{F7685069-F024-46FC-85A6-05DD5C086F54}" type="presParOf" srcId="{C2AB4507-1F43-4140-9DD4-8F894B3A1432}" destId="{3BF007C3-1C75-430A-A319-CDBFFACC24A3}" srcOrd="1" destOrd="0" presId="urn:microsoft.com/office/officeart/2005/8/layout/vList3#6"/>
    <dgm:cxn modelId="{68E529CF-F442-4B6F-937C-A36973C36823}" type="presParOf" srcId="{D9D187FC-81F0-4015-998B-F6A86EF2AB9C}" destId="{3466EA52-DB5A-409A-9C91-990FBF250897}" srcOrd="7" destOrd="0" presId="urn:microsoft.com/office/officeart/2005/8/layout/vList3#6"/>
    <dgm:cxn modelId="{3A954FBB-BBAC-4D86-9352-698DE00A3DDC}" type="presParOf" srcId="{D9D187FC-81F0-4015-998B-F6A86EF2AB9C}" destId="{B4101149-6E9D-4F72-A9DB-EF32FC07074B}" srcOrd="8" destOrd="0" presId="urn:microsoft.com/office/officeart/2005/8/layout/vList3#6"/>
    <dgm:cxn modelId="{5C72F351-92A5-47C6-B429-F64B989AE3AC}" type="presParOf" srcId="{B4101149-6E9D-4F72-A9DB-EF32FC07074B}" destId="{D619F615-99C0-406E-9B83-E6B7D0B8B3AB}" srcOrd="0" destOrd="0" presId="urn:microsoft.com/office/officeart/2005/8/layout/vList3#6"/>
    <dgm:cxn modelId="{5D9A6285-7746-407C-9CA8-104F737838ED}" type="presParOf" srcId="{B4101149-6E9D-4F72-A9DB-EF32FC07074B}" destId="{8827F902-1AE3-499A-B59C-B5970875A779}" srcOrd="1" destOrd="0" presId="urn:microsoft.com/office/officeart/2005/8/layout/vList3#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ED3288B-7C7D-494F-9646-88AFA8832E9E}"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en-US"/>
        </a:p>
      </dgm:t>
    </dgm:pt>
    <dgm:pt modelId="{35D0B34E-E920-4736-A043-885F834F2329}">
      <dgm:prSet phldrT="[Text]">
        <dgm:style>
          <a:lnRef idx="3">
            <a:schemeClr val="lt1"/>
          </a:lnRef>
          <a:fillRef idx="1">
            <a:schemeClr val="accent1"/>
          </a:fillRef>
          <a:effectRef idx="1">
            <a:schemeClr val="accent1"/>
          </a:effectRef>
          <a:fontRef idx="minor">
            <a:schemeClr val="lt1"/>
          </a:fontRef>
        </dgm:style>
      </dgm:prSet>
      <dgm:spPr/>
      <dgm:t>
        <a:bodyPr/>
        <a:lstStyle/>
        <a:p>
          <a:r>
            <a:rPr lang="en-US" b="1" dirty="0" smtClean="0">
              <a:solidFill>
                <a:schemeClr val="tx1"/>
              </a:solidFill>
            </a:rPr>
            <a:t>Firefox Home</a:t>
          </a:r>
          <a:endParaRPr lang="en-US" b="1" dirty="0">
            <a:solidFill>
              <a:schemeClr val="tx1"/>
            </a:solidFill>
          </a:endParaRPr>
        </a:p>
      </dgm:t>
    </dgm:pt>
    <dgm:pt modelId="{D1F1B3E1-70F9-4B57-8D4B-A79CBED32CEB}" type="parTrans" cxnId="{6084411E-18FB-4EAD-B110-63DA81F961FC}">
      <dgm:prSet/>
      <dgm:spPr/>
      <dgm:t>
        <a:bodyPr/>
        <a:lstStyle/>
        <a:p>
          <a:endParaRPr lang="en-US"/>
        </a:p>
      </dgm:t>
    </dgm:pt>
    <dgm:pt modelId="{43CFB0EA-7D33-4F9D-9158-2D1409C58145}" type="sibTrans" cxnId="{6084411E-18FB-4EAD-B110-63DA81F961FC}">
      <dgm:prSet/>
      <dgm:spPr/>
      <dgm:t>
        <a:bodyPr/>
        <a:lstStyle/>
        <a:p>
          <a:endParaRPr lang="en-US"/>
        </a:p>
      </dgm:t>
    </dgm:pt>
    <dgm:pt modelId="{C9E76A35-0AE1-4075-A5B2-9C9767F64983}">
      <dgm:prSet/>
      <dgm:spPr/>
      <dgm:t>
        <a:bodyPr/>
        <a:lstStyle/>
        <a:p>
          <a:r>
            <a:rPr lang="en-US" dirty="0" smtClean="0"/>
            <a:t>Wide Web</a:t>
          </a:r>
          <a:endParaRPr lang="en-US" dirty="0"/>
        </a:p>
      </dgm:t>
    </dgm:pt>
    <dgm:pt modelId="{9D3A5735-EED0-416B-9EA1-B16FA378829C}" type="parTrans" cxnId="{2D2FA373-94D5-4ADB-A367-D4570B33606D}">
      <dgm:prSet/>
      <dgm:spPr/>
      <dgm:t>
        <a:bodyPr/>
        <a:lstStyle/>
        <a:p>
          <a:endParaRPr lang="en-US"/>
        </a:p>
      </dgm:t>
    </dgm:pt>
    <dgm:pt modelId="{3BDC2487-9A01-4611-994D-216688617978}" type="sibTrans" cxnId="{2D2FA373-94D5-4ADB-A367-D4570B33606D}">
      <dgm:prSet/>
      <dgm:spPr/>
      <dgm:t>
        <a:bodyPr/>
        <a:lstStyle/>
        <a:p>
          <a:endParaRPr lang="en-US"/>
        </a:p>
      </dgm:t>
    </dgm:pt>
    <dgm:pt modelId="{B0D8A3BE-5308-4567-AF9C-75C934A6C9C3}">
      <dgm:prSe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Safari</a:t>
          </a:r>
          <a:endParaRPr lang="en-US" b="1" dirty="0"/>
        </a:p>
      </dgm:t>
    </dgm:pt>
    <dgm:pt modelId="{6E1F7D40-B64B-4BBD-900F-2CC5903F8E23}" type="parTrans" cxnId="{9DE48F8E-F73B-4271-8A75-75F5843396FF}">
      <dgm:prSet/>
      <dgm:spPr/>
      <dgm:t>
        <a:bodyPr/>
        <a:lstStyle/>
        <a:p>
          <a:endParaRPr lang="en-US"/>
        </a:p>
      </dgm:t>
    </dgm:pt>
    <dgm:pt modelId="{998B4D77-B6C6-4988-944E-1097968118A1}" type="sibTrans" cxnId="{9DE48F8E-F73B-4271-8A75-75F5843396FF}">
      <dgm:prSet/>
      <dgm:spPr/>
      <dgm:t>
        <a:bodyPr/>
        <a:lstStyle/>
        <a:p>
          <a:endParaRPr lang="en-US"/>
        </a:p>
      </dgm:t>
    </dgm:pt>
    <dgm:pt modelId="{21B8C41B-DDC7-44F0-9960-ACB71DF617FD}">
      <dgm:prSet phldrT="[Text]"/>
      <dgm:spPr/>
      <dgm:t>
        <a:bodyPr/>
        <a:lstStyle/>
        <a:p>
          <a:r>
            <a:rPr lang="en-US" dirty="0" smtClean="0"/>
            <a:t>Incognito</a:t>
          </a:r>
          <a:endParaRPr lang="en-US" dirty="0"/>
        </a:p>
      </dgm:t>
    </dgm:pt>
    <dgm:pt modelId="{80A86C26-B35B-42B2-B541-E0FDA7CA1D5F}" type="parTrans" cxnId="{A6747104-C053-490F-A8BE-C08C21C5CEA7}">
      <dgm:prSet/>
      <dgm:spPr/>
      <dgm:t>
        <a:bodyPr/>
        <a:lstStyle/>
        <a:p>
          <a:endParaRPr lang="en-US"/>
        </a:p>
      </dgm:t>
    </dgm:pt>
    <dgm:pt modelId="{30FF2273-4632-4E70-A01D-0B0F0A6052A8}" type="sibTrans" cxnId="{A6747104-C053-490F-A8BE-C08C21C5CEA7}">
      <dgm:prSet/>
      <dgm:spPr/>
      <dgm:t>
        <a:bodyPr/>
        <a:lstStyle/>
        <a:p>
          <a:endParaRPr lang="en-US"/>
        </a:p>
      </dgm:t>
    </dgm:pt>
    <dgm:pt modelId="{0C151497-0768-4E49-B777-1F2083999CAE}">
      <dgm:prSet/>
      <dgm:spPr/>
      <dgm:t>
        <a:bodyPr/>
        <a:lstStyle/>
        <a:p>
          <a:r>
            <a:rPr lang="en-US" dirty="0" smtClean="0"/>
            <a:t>iBrowse2</a:t>
          </a:r>
          <a:endParaRPr lang="en-US" dirty="0"/>
        </a:p>
      </dgm:t>
    </dgm:pt>
    <dgm:pt modelId="{BA4D1ED7-D404-4FF7-9275-E7BAD4736804}" type="parTrans" cxnId="{CC13303F-360D-416F-A2C3-7FB15A3FDD6A}">
      <dgm:prSet/>
      <dgm:spPr/>
      <dgm:t>
        <a:bodyPr/>
        <a:lstStyle/>
        <a:p>
          <a:endParaRPr lang="en-US"/>
        </a:p>
      </dgm:t>
    </dgm:pt>
    <dgm:pt modelId="{96A7D6C9-847E-4349-B0D8-599294524B47}" type="sibTrans" cxnId="{CC13303F-360D-416F-A2C3-7FB15A3FDD6A}">
      <dgm:prSet/>
      <dgm:spPr/>
      <dgm:t>
        <a:bodyPr/>
        <a:lstStyle/>
        <a:p>
          <a:endParaRPr lang="en-US"/>
        </a:p>
      </dgm:t>
    </dgm:pt>
    <dgm:pt modelId="{832ED8BC-7ACD-46E4-B9EF-764AFCCAE176}" type="pres">
      <dgm:prSet presAssocID="{AED3288B-7C7D-494F-9646-88AFA8832E9E}" presName="linearFlow" presStyleCnt="0">
        <dgm:presLayoutVars>
          <dgm:dir/>
          <dgm:resizeHandles val="exact"/>
        </dgm:presLayoutVars>
      </dgm:prSet>
      <dgm:spPr/>
      <dgm:t>
        <a:bodyPr/>
        <a:lstStyle/>
        <a:p>
          <a:endParaRPr lang="en-US"/>
        </a:p>
      </dgm:t>
    </dgm:pt>
    <dgm:pt modelId="{820B91EC-7F11-49A0-80DF-0B222912F627}" type="pres">
      <dgm:prSet presAssocID="{B0D8A3BE-5308-4567-AF9C-75C934A6C9C3}" presName="composite" presStyleCnt="0"/>
      <dgm:spPr/>
    </dgm:pt>
    <dgm:pt modelId="{192F5514-A298-47C6-8F5A-CF853DF26185}" type="pres">
      <dgm:prSet presAssocID="{B0D8A3BE-5308-4567-AF9C-75C934A6C9C3}" presName="imgShp" presStyleLbl="fgImgPlace1" presStyleIdx="0" presStyleCnt="5"/>
      <dgm:spPr>
        <a:blipFill>
          <a:blip xmlns:r="http://schemas.openxmlformats.org/officeDocument/2006/relationships" r:embed="rId1">
            <a:extLst>
              <a:ext uri="{28A0092B-C50C-407E-A947-70E740481C1C}">
                <a14:useLocalDpi xmlns="" xmlns:a14="http://schemas.microsoft.com/office/drawing/2010/main" val="0"/>
              </a:ext>
            </a:extLst>
          </a:blip>
          <a:srcRect/>
          <a:stretch>
            <a:fillRect t="-1000" b="-1000"/>
          </a:stretch>
        </a:blipFill>
      </dgm:spPr>
      <dgm:t>
        <a:bodyPr/>
        <a:lstStyle/>
        <a:p>
          <a:endParaRPr lang="en-US"/>
        </a:p>
      </dgm:t>
    </dgm:pt>
    <dgm:pt modelId="{730E0C03-41BA-4131-A8C3-5CF3604CC963}" type="pres">
      <dgm:prSet presAssocID="{B0D8A3BE-5308-4567-AF9C-75C934A6C9C3}" presName="txShp" presStyleLbl="node1" presStyleIdx="0" presStyleCnt="5">
        <dgm:presLayoutVars>
          <dgm:bulletEnabled val="1"/>
        </dgm:presLayoutVars>
      </dgm:prSet>
      <dgm:spPr/>
      <dgm:t>
        <a:bodyPr/>
        <a:lstStyle/>
        <a:p>
          <a:endParaRPr lang="en-US"/>
        </a:p>
      </dgm:t>
    </dgm:pt>
    <dgm:pt modelId="{C123DB85-CDBB-471D-8B5D-1F866725AEA9}" type="pres">
      <dgm:prSet presAssocID="{998B4D77-B6C6-4988-944E-1097968118A1}" presName="spacing" presStyleCnt="0"/>
      <dgm:spPr/>
    </dgm:pt>
    <dgm:pt modelId="{A3262600-8848-4A12-ABBD-54705F6EB14F}" type="pres">
      <dgm:prSet presAssocID="{35D0B34E-E920-4736-A043-885F834F2329}" presName="composite" presStyleCnt="0"/>
      <dgm:spPr/>
    </dgm:pt>
    <dgm:pt modelId="{BADA0287-1FC2-4FDC-909D-11CA5FAD6F7B}" type="pres">
      <dgm:prSet presAssocID="{35D0B34E-E920-4736-A043-885F834F2329}" presName="imgShp" presStyleLbl="fgImgPlace1" presStyleIdx="1" presStyleCnt="5" custScaleX="111583"/>
      <dgm:spPr>
        <a:blipFill rotWithShape="0">
          <a:blip xmlns:r="http://schemas.openxmlformats.org/officeDocument/2006/relationships" r:embed="rId2"/>
          <a:stretch>
            <a:fillRect/>
          </a:stretch>
        </a:blipFill>
      </dgm:spPr>
      <dgm:t>
        <a:bodyPr/>
        <a:lstStyle/>
        <a:p>
          <a:endParaRPr lang="en-US"/>
        </a:p>
      </dgm:t>
    </dgm:pt>
    <dgm:pt modelId="{4B5ED077-DB5F-42A8-98BA-1931ECA55EF8}" type="pres">
      <dgm:prSet presAssocID="{35D0B34E-E920-4736-A043-885F834F2329}" presName="txShp" presStyleLbl="node1" presStyleIdx="1" presStyleCnt="5" custScaleY="80330" custLinFactNeighborX="-771" custLinFactNeighborY="4228">
        <dgm:presLayoutVars>
          <dgm:bulletEnabled val="1"/>
        </dgm:presLayoutVars>
      </dgm:prSet>
      <dgm:spPr/>
      <dgm:t>
        <a:bodyPr/>
        <a:lstStyle/>
        <a:p>
          <a:endParaRPr lang="en-US"/>
        </a:p>
      </dgm:t>
    </dgm:pt>
    <dgm:pt modelId="{8488F031-725D-4707-96DA-82A99E6022F9}" type="pres">
      <dgm:prSet presAssocID="{43CFB0EA-7D33-4F9D-9158-2D1409C58145}" presName="spacing" presStyleCnt="0"/>
      <dgm:spPr/>
    </dgm:pt>
    <dgm:pt modelId="{9BF58932-A7D3-44D1-9B59-032BCE7108B5}" type="pres">
      <dgm:prSet presAssocID="{C9E76A35-0AE1-4075-A5B2-9C9767F64983}" presName="composite" presStyleCnt="0"/>
      <dgm:spPr/>
    </dgm:pt>
    <dgm:pt modelId="{02D67879-174A-4D9C-937D-A966DC9A3CAB}" type="pres">
      <dgm:prSet presAssocID="{C9E76A35-0AE1-4075-A5B2-9C9767F64983}" presName="imgShp" presStyleLbl="fgImgPlace1" presStyleIdx="2" presStyleCnt="5"/>
      <dgm:spPr>
        <a:blipFill>
          <a:blip xmlns:r="http://schemas.openxmlformats.org/officeDocument/2006/relationships" r:embed="rId3">
            <a:extLst>
              <a:ext uri="{28A0092B-C50C-407E-A947-70E740481C1C}">
                <a14:useLocalDpi xmlns="" xmlns:a14="http://schemas.microsoft.com/office/drawing/2010/main" val="0"/>
              </a:ext>
            </a:extLst>
          </a:blip>
          <a:srcRect/>
          <a:stretch>
            <a:fillRect t="-2000" b="-2000"/>
          </a:stretch>
        </a:blipFill>
      </dgm:spPr>
      <dgm:t>
        <a:bodyPr/>
        <a:lstStyle/>
        <a:p>
          <a:endParaRPr lang="en-US"/>
        </a:p>
      </dgm:t>
    </dgm:pt>
    <dgm:pt modelId="{71EC5B14-AEF2-4097-B6A0-A6793E33CF21}" type="pres">
      <dgm:prSet presAssocID="{C9E76A35-0AE1-4075-A5B2-9C9767F64983}" presName="txShp" presStyleLbl="node1" presStyleIdx="2" presStyleCnt="5">
        <dgm:presLayoutVars>
          <dgm:bulletEnabled val="1"/>
        </dgm:presLayoutVars>
      </dgm:prSet>
      <dgm:spPr/>
      <dgm:t>
        <a:bodyPr/>
        <a:lstStyle/>
        <a:p>
          <a:endParaRPr lang="en-US"/>
        </a:p>
      </dgm:t>
    </dgm:pt>
    <dgm:pt modelId="{F1CF7A0B-FB75-44C4-A39A-4FB6D6BB34E4}" type="pres">
      <dgm:prSet presAssocID="{3BDC2487-9A01-4611-994D-216688617978}" presName="spacing" presStyleCnt="0"/>
      <dgm:spPr/>
    </dgm:pt>
    <dgm:pt modelId="{54586E1F-BC04-419B-A15C-001F43FD239C}" type="pres">
      <dgm:prSet presAssocID="{21B8C41B-DDC7-44F0-9960-ACB71DF617FD}" presName="composite" presStyleCnt="0"/>
      <dgm:spPr/>
    </dgm:pt>
    <dgm:pt modelId="{675A0840-72F4-4ACC-AC64-E5B18509D85F}" type="pres">
      <dgm:prSet presAssocID="{21B8C41B-DDC7-44F0-9960-ACB71DF617FD}" presName="imgShp" presStyleLbl="fgImgPlace1" presStyleIdx="3" presStyleCnt="5"/>
      <dgm:spPr>
        <a:blipFill rotWithShape="0">
          <a:blip xmlns:r="http://schemas.openxmlformats.org/officeDocument/2006/relationships" r:embed="rId4"/>
          <a:stretch>
            <a:fillRect/>
          </a:stretch>
        </a:blipFill>
      </dgm:spPr>
    </dgm:pt>
    <dgm:pt modelId="{C9B9D9E2-26AD-416D-9737-46327929DCA3}" type="pres">
      <dgm:prSet presAssocID="{21B8C41B-DDC7-44F0-9960-ACB71DF617FD}" presName="txShp" presStyleLbl="node1" presStyleIdx="3" presStyleCnt="5">
        <dgm:presLayoutVars>
          <dgm:bulletEnabled val="1"/>
        </dgm:presLayoutVars>
      </dgm:prSet>
      <dgm:spPr/>
      <dgm:t>
        <a:bodyPr/>
        <a:lstStyle/>
        <a:p>
          <a:endParaRPr lang="en-US"/>
        </a:p>
      </dgm:t>
    </dgm:pt>
    <dgm:pt modelId="{83034BB4-75D4-4709-8C34-5429FFBDAB2B}" type="pres">
      <dgm:prSet presAssocID="{30FF2273-4632-4E70-A01D-0B0F0A6052A8}" presName="spacing" presStyleCnt="0"/>
      <dgm:spPr/>
    </dgm:pt>
    <dgm:pt modelId="{749C6277-ED40-4B34-8771-7D2CCA0FC7DB}" type="pres">
      <dgm:prSet presAssocID="{0C151497-0768-4E49-B777-1F2083999CAE}" presName="composite" presStyleCnt="0"/>
      <dgm:spPr/>
    </dgm:pt>
    <dgm:pt modelId="{E758C5D2-1CD6-4C02-A574-E3E38A9AC2CC}" type="pres">
      <dgm:prSet presAssocID="{0C151497-0768-4E49-B777-1F2083999CAE}" presName="imgShp" presStyleLbl="fgImgPlace1" presStyleIdx="4" presStyleCnt="5"/>
      <dgm:spPr>
        <a:blipFill rotWithShape="0">
          <a:blip xmlns:r="http://schemas.openxmlformats.org/officeDocument/2006/relationships" r:embed="rId5"/>
          <a:stretch>
            <a:fillRect/>
          </a:stretch>
        </a:blipFill>
      </dgm:spPr>
    </dgm:pt>
    <dgm:pt modelId="{1E61D762-E50C-4698-8898-17430B113A67}" type="pres">
      <dgm:prSet presAssocID="{0C151497-0768-4E49-B777-1F2083999CAE}" presName="txShp" presStyleLbl="node1" presStyleIdx="4" presStyleCnt="5">
        <dgm:presLayoutVars>
          <dgm:bulletEnabled val="1"/>
        </dgm:presLayoutVars>
      </dgm:prSet>
      <dgm:spPr/>
      <dgm:t>
        <a:bodyPr/>
        <a:lstStyle/>
        <a:p>
          <a:endParaRPr lang="en-US"/>
        </a:p>
      </dgm:t>
    </dgm:pt>
  </dgm:ptLst>
  <dgm:cxnLst>
    <dgm:cxn modelId="{6084411E-18FB-4EAD-B110-63DA81F961FC}" srcId="{AED3288B-7C7D-494F-9646-88AFA8832E9E}" destId="{35D0B34E-E920-4736-A043-885F834F2329}" srcOrd="1" destOrd="0" parTransId="{D1F1B3E1-70F9-4B57-8D4B-A79CBED32CEB}" sibTransId="{43CFB0EA-7D33-4F9D-9158-2D1409C58145}"/>
    <dgm:cxn modelId="{CC13303F-360D-416F-A2C3-7FB15A3FDD6A}" srcId="{AED3288B-7C7D-494F-9646-88AFA8832E9E}" destId="{0C151497-0768-4E49-B777-1F2083999CAE}" srcOrd="4" destOrd="0" parTransId="{BA4D1ED7-D404-4FF7-9275-E7BAD4736804}" sibTransId="{96A7D6C9-847E-4349-B0D8-599294524B47}"/>
    <dgm:cxn modelId="{A6747104-C053-490F-A8BE-C08C21C5CEA7}" srcId="{AED3288B-7C7D-494F-9646-88AFA8832E9E}" destId="{21B8C41B-DDC7-44F0-9960-ACB71DF617FD}" srcOrd="3" destOrd="0" parTransId="{80A86C26-B35B-42B2-B541-E0FDA7CA1D5F}" sibTransId="{30FF2273-4632-4E70-A01D-0B0F0A6052A8}"/>
    <dgm:cxn modelId="{46066BB3-FC55-4BFA-ACDE-8F1935D30B8D}" type="presOf" srcId="{35D0B34E-E920-4736-A043-885F834F2329}" destId="{4B5ED077-DB5F-42A8-98BA-1931ECA55EF8}" srcOrd="0" destOrd="0" presId="urn:microsoft.com/office/officeart/2005/8/layout/vList3#7"/>
    <dgm:cxn modelId="{D77B0774-F3F2-40DA-8CF5-4E5B7FB0D637}" type="presOf" srcId="{0C151497-0768-4E49-B777-1F2083999CAE}" destId="{1E61D762-E50C-4698-8898-17430B113A67}" srcOrd="0" destOrd="0" presId="urn:microsoft.com/office/officeart/2005/8/layout/vList3#7"/>
    <dgm:cxn modelId="{A3908189-AE35-49D1-85C9-124980217D2E}" type="presOf" srcId="{21B8C41B-DDC7-44F0-9960-ACB71DF617FD}" destId="{C9B9D9E2-26AD-416D-9737-46327929DCA3}" srcOrd="0" destOrd="0" presId="urn:microsoft.com/office/officeart/2005/8/layout/vList3#7"/>
    <dgm:cxn modelId="{E3DBC242-D3C5-4437-A225-2F6C2BE3CB77}" type="presOf" srcId="{B0D8A3BE-5308-4567-AF9C-75C934A6C9C3}" destId="{730E0C03-41BA-4131-A8C3-5CF3604CC963}" srcOrd="0" destOrd="0" presId="urn:microsoft.com/office/officeart/2005/8/layout/vList3#7"/>
    <dgm:cxn modelId="{9DE48F8E-F73B-4271-8A75-75F5843396FF}" srcId="{AED3288B-7C7D-494F-9646-88AFA8832E9E}" destId="{B0D8A3BE-5308-4567-AF9C-75C934A6C9C3}" srcOrd="0" destOrd="0" parTransId="{6E1F7D40-B64B-4BBD-900F-2CC5903F8E23}" sibTransId="{998B4D77-B6C6-4988-944E-1097968118A1}"/>
    <dgm:cxn modelId="{2D2FA373-94D5-4ADB-A367-D4570B33606D}" srcId="{AED3288B-7C7D-494F-9646-88AFA8832E9E}" destId="{C9E76A35-0AE1-4075-A5B2-9C9767F64983}" srcOrd="2" destOrd="0" parTransId="{9D3A5735-EED0-416B-9EA1-B16FA378829C}" sibTransId="{3BDC2487-9A01-4611-994D-216688617978}"/>
    <dgm:cxn modelId="{AF2E7693-76EE-4E17-A603-56A4AD791A34}" type="presOf" srcId="{C9E76A35-0AE1-4075-A5B2-9C9767F64983}" destId="{71EC5B14-AEF2-4097-B6A0-A6793E33CF21}" srcOrd="0" destOrd="0" presId="urn:microsoft.com/office/officeart/2005/8/layout/vList3#7"/>
    <dgm:cxn modelId="{50E1CA1C-24B8-40B7-AD66-08D702438A45}" type="presOf" srcId="{AED3288B-7C7D-494F-9646-88AFA8832E9E}" destId="{832ED8BC-7ACD-46E4-B9EF-764AFCCAE176}" srcOrd="0" destOrd="0" presId="urn:microsoft.com/office/officeart/2005/8/layout/vList3#7"/>
    <dgm:cxn modelId="{39FD9B6C-1EA2-48BD-8549-7753EB1C7331}" type="presParOf" srcId="{832ED8BC-7ACD-46E4-B9EF-764AFCCAE176}" destId="{820B91EC-7F11-49A0-80DF-0B222912F627}" srcOrd="0" destOrd="0" presId="urn:microsoft.com/office/officeart/2005/8/layout/vList3#7"/>
    <dgm:cxn modelId="{3A78E6EE-406E-4A94-9367-74A950EAEE36}" type="presParOf" srcId="{820B91EC-7F11-49A0-80DF-0B222912F627}" destId="{192F5514-A298-47C6-8F5A-CF853DF26185}" srcOrd="0" destOrd="0" presId="urn:microsoft.com/office/officeart/2005/8/layout/vList3#7"/>
    <dgm:cxn modelId="{67F2D152-EE6D-49BC-B094-1C681A4D25F8}" type="presParOf" srcId="{820B91EC-7F11-49A0-80DF-0B222912F627}" destId="{730E0C03-41BA-4131-A8C3-5CF3604CC963}" srcOrd="1" destOrd="0" presId="urn:microsoft.com/office/officeart/2005/8/layout/vList3#7"/>
    <dgm:cxn modelId="{954F21A1-67C0-4295-90D3-D613D8E7495B}" type="presParOf" srcId="{832ED8BC-7ACD-46E4-B9EF-764AFCCAE176}" destId="{C123DB85-CDBB-471D-8B5D-1F866725AEA9}" srcOrd="1" destOrd="0" presId="urn:microsoft.com/office/officeart/2005/8/layout/vList3#7"/>
    <dgm:cxn modelId="{C9C1697A-2CC0-44A2-B3D1-550CDEA0B9E1}" type="presParOf" srcId="{832ED8BC-7ACD-46E4-B9EF-764AFCCAE176}" destId="{A3262600-8848-4A12-ABBD-54705F6EB14F}" srcOrd="2" destOrd="0" presId="urn:microsoft.com/office/officeart/2005/8/layout/vList3#7"/>
    <dgm:cxn modelId="{F09C4A66-65DB-42E8-9CCA-0E8387983A86}" type="presParOf" srcId="{A3262600-8848-4A12-ABBD-54705F6EB14F}" destId="{BADA0287-1FC2-4FDC-909D-11CA5FAD6F7B}" srcOrd="0" destOrd="0" presId="urn:microsoft.com/office/officeart/2005/8/layout/vList3#7"/>
    <dgm:cxn modelId="{F435A066-A352-4D82-B163-FC4CB08FF4FB}" type="presParOf" srcId="{A3262600-8848-4A12-ABBD-54705F6EB14F}" destId="{4B5ED077-DB5F-42A8-98BA-1931ECA55EF8}" srcOrd="1" destOrd="0" presId="urn:microsoft.com/office/officeart/2005/8/layout/vList3#7"/>
    <dgm:cxn modelId="{6EBCAEBF-EDC9-4615-A170-773BFB37A33D}" type="presParOf" srcId="{832ED8BC-7ACD-46E4-B9EF-764AFCCAE176}" destId="{8488F031-725D-4707-96DA-82A99E6022F9}" srcOrd="3" destOrd="0" presId="urn:microsoft.com/office/officeart/2005/8/layout/vList3#7"/>
    <dgm:cxn modelId="{8E774CB3-88E5-411B-BD45-CF28A4995E35}" type="presParOf" srcId="{832ED8BC-7ACD-46E4-B9EF-764AFCCAE176}" destId="{9BF58932-A7D3-44D1-9B59-032BCE7108B5}" srcOrd="4" destOrd="0" presId="urn:microsoft.com/office/officeart/2005/8/layout/vList3#7"/>
    <dgm:cxn modelId="{FED5C81F-B925-4316-90F5-B0CFD0DB7E60}" type="presParOf" srcId="{9BF58932-A7D3-44D1-9B59-032BCE7108B5}" destId="{02D67879-174A-4D9C-937D-A966DC9A3CAB}" srcOrd="0" destOrd="0" presId="urn:microsoft.com/office/officeart/2005/8/layout/vList3#7"/>
    <dgm:cxn modelId="{19A29B1E-AEA2-45BB-BD3E-D92063B3A79C}" type="presParOf" srcId="{9BF58932-A7D3-44D1-9B59-032BCE7108B5}" destId="{71EC5B14-AEF2-4097-B6A0-A6793E33CF21}" srcOrd="1" destOrd="0" presId="urn:microsoft.com/office/officeart/2005/8/layout/vList3#7"/>
    <dgm:cxn modelId="{799919F4-D8ED-4184-B41B-44810E4AF881}" type="presParOf" srcId="{832ED8BC-7ACD-46E4-B9EF-764AFCCAE176}" destId="{F1CF7A0B-FB75-44C4-A39A-4FB6D6BB34E4}" srcOrd="5" destOrd="0" presId="urn:microsoft.com/office/officeart/2005/8/layout/vList3#7"/>
    <dgm:cxn modelId="{F998FEC8-0912-416A-8C82-91663E6B87BB}" type="presParOf" srcId="{832ED8BC-7ACD-46E4-B9EF-764AFCCAE176}" destId="{54586E1F-BC04-419B-A15C-001F43FD239C}" srcOrd="6" destOrd="0" presId="urn:microsoft.com/office/officeart/2005/8/layout/vList3#7"/>
    <dgm:cxn modelId="{4EAB5D6F-A79C-4593-B57C-876646659272}" type="presParOf" srcId="{54586E1F-BC04-419B-A15C-001F43FD239C}" destId="{675A0840-72F4-4ACC-AC64-E5B18509D85F}" srcOrd="0" destOrd="0" presId="urn:microsoft.com/office/officeart/2005/8/layout/vList3#7"/>
    <dgm:cxn modelId="{C9EF47C6-3EFA-4796-A262-DD292C393927}" type="presParOf" srcId="{54586E1F-BC04-419B-A15C-001F43FD239C}" destId="{C9B9D9E2-26AD-416D-9737-46327929DCA3}" srcOrd="1" destOrd="0" presId="urn:microsoft.com/office/officeart/2005/8/layout/vList3#7"/>
    <dgm:cxn modelId="{13253B38-9CB9-4F6D-A9CE-B99825F23087}" type="presParOf" srcId="{832ED8BC-7ACD-46E4-B9EF-764AFCCAE176}" destId="{83034BB4-75D4-4709-8C34-5429FFBDAB2B}" srcOrd="7" destOrd="0" presId="urn:microsoft.com/office/officeart/2005/8/layout/vList3#7"/>
    <dgm:cxn modelId="{AA1B341B-FA1D-4959-B548-C1AB661F0564}" type="presParOf" srcId="{832ED8BC-7ACD-46E4-B9EF-764AFCCAE176}" destId="{749C6277-ED40-4B34-8771-7D2CCA0FC7DB}" srcOrd="8" destOrd="0" presId="urn:microsoft.com/office/officeart/2005/8/layout/vList3#7"/>
    <dgm:cxn modelId="{D705B510-0D65-4F75-B1CD-2BED26E9ADFE}" type="presParOf" srcId="{749C6277-ED40-4B34-8771-7D2CCA0FC7DB}" destId="{E758C5D2-1CD6-4C02-A574-E3E38A9AC2CC}" srcOrd="0" destOrd="0" presId="urn:microsoft.com/office/officeart/2005/8/layout/vList3#7"/>
    <dgm:cxn modelId="{E65EBC89-4972-4554-B2E3-692748F6545E}" type="presParOf" srcId="{749C6277-ED40-4B34-8771-7D2CCA0FC7DB}" destId="{1E61D762-E50C-4698-8898-17430B113A67}" srcOrd="1" destOrd="0" presId="urn:microsoft.com/office/officeart/2005/8/layout/vList3#7"/>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solidFill>
                <a:schemeClr val="tx1"/>
              </a:solidFill>
            </a:rPr>
            <a:t>Networks</a:t>
          </a:r>
          <a:endParaRPr lang="en-US" b="1" i="0" dirty="0">
            <a:solidFill>
              <a:schemeClr val="tx1"/>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chemeClr val="tx1"/>
              </a:solidFill>
            </a:rPr>
            <a:t>Operators</a:t>
          </a:r>
          <a:endParaRPr lang="en-US" sz="16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solidFill>
                <a:schemeClr val="tx1"/>
              </a:solidFill>
            </a:rPr>
            <a:t>Devices</a:t>
          </a:r>
          <a:endParaRPr lang="en-US" b="1" i="0" dirty="0">
            <a:solidFill>
              <a:schemeClr val="tx1"/>
            </a:solidFill>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solidFill>
                <a:schemeClr val="tx1"/>
              </a:solidFill>
            </a:rPr>
            <a:t>Manufactures</a:t>
          </a:r>
          <a:endParaRPr lang="en-US" b="1" i="0" dirty="0">
            <a:solidFill>
              <a:schemeClr val="tx1"/>
            </a:solidFill>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solidFill>
                <a:srgbClr val="FF0000"/>
              </a:solidFill>
            </a:rPr>
            <a:t>Application Frameworks</a:t>
          </a:r>
          <a:endParaRPr lang="en-US" b="1" i="0" dirty="0">
            <a:solidFill>
              <a:srgbClr val="FF0000"/>
            </a:solidFill>
          </a:endParaRPr>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solidFill>
                <a:schemeClr val="tx1"/>
              </a:solidFill>
            </a:rPr>
            <a:t>Platforms/OS</a:t>
          </a:r>
          <a:endParaRPr lang="en-US" b="1" i="0" dirty="0">
            <a:solidFill>
              <a:schemeClr val="tx1"/>
            </a:solidFill>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3B124262-A962-4BED-8D91-B4ED6E8A56D9}" srcId="{74C57C29-0166-46E7-9B7E-D8A1CD2A7DB7}" destId="{93F77E1D-504B-42CE-84BF-7CD17DC15FD3}" srcOrd="7" destOrd="0" parTransId="{C033034F-F965-4740-87B3-97D3A56F8834}" sibTransId="{86F84379-8614-48FE-8DAC-A9B04E02A562}"/>
    <dgm:cxn modelId="{D3764C45-3BE0-4CD7-83B5-F7818AC38BCE}" type="presOf" srcId="{BE5126CC-20A1-439A-BCEE-888E847CE69E}" destId="{7D59E034-B6FD-4A35-952E-FD19759ED9D4}" srcOrd="0" destOrd="0" presId="urn:microsoft.com/office/officeart/2005/8/layout/vList3#3"/>
    <dgm:cxn modelId="{0615BA47-D3EA-47A3-823B-AEA139C4A260}" type="presOf" srcId="{6F8036C5-ACA8-4EC0-B188-FA775E1846EE}" destId="{9C8D8035-7F1B-4231-9D75-B74D17A9064D}"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677B7A03-EAD1-4FD9-A91C-889F72706204}" type="presOf" srcId="{DED3C916-868A-4BC9-85FA-A3ED2E8B6C6F}" destId="{FAB10E4B-3867-485E-8B8C-45E308FFC341}" srcOrd="0" destOrd="0" presId="urn:microsoft.com/office/officeart/2005/8/layout/vList3#3"/>
    <dgm:cxn modelId="{24176C59-525C-433C-85C4-80036FD5E8EC}" type="presOf" srcId="{E5B9E83C-73D6-4A8C-AFFB-59081277CB02}" destId="{FBBE849B-3A63-4DBB-B162-7B5D80F9E3F5}" srcOrd="0" destOrd="0" presId="urn:microsoft.com/office/officeart/2005/8/layout/vList3#3"/>
    <dgm:cxn modelId="{BDE88129-8C17-41EA-8A92-659C8CAF189A}" type="presOf" srcId="{7438C58C-FF9B-4D16-882D-5C2AD984262B}" destId="{96901BB5-9B70-4715-A9E6-2FA18B37105D}"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D7D2AA98-89D5-4446-8665-2EB413E7A810}" type="presOf" srcId="{60568B3C-E44F-4D86-AFAD-1A41016E8942}" destId="{77E18531-C933-4EF2-93A4-8D00D6919B1A}"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E965DB4C-6055-4A02-A8EF-05E0476F252A}" srcId="{74C57C29-0166-46E7-9B7E-D8A1CD2A7DB7}" destId="{6F8036C5-ACA8-4EC0-B188-FA775E1846EE}" srcOrd="0" destOrd="0" parTransId="{EC76EBE1-3A74-4356-9BC9-BC95752676C9}" sibTransId="{D2827263-FB7D-4FF3-9E53-5F7288EF19BF}"/>
    <dgm:cxn modelId="{D16AED21-0BAE-46F3-BBBD-817DBE12BBB2}" type="presOf" srcId="{93F77E1D-504B-42CE-84BF-7CD17DC15FD3}" destId="{CF940E80-999D-4B90-90AE-6167859CDD52}"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7C4EE314-54FF-47C3-9C6D-458168355806}" type="presOf" srcId="{4B9BA504-F9EA-4EC6-9F93-28F8EAB37356}" destId="{A4E84F0D-2452-43AA-9620-C71E1D39BE48}"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95065419-97FA-45AC-89AD-8EBAEB60DB7C}" type="presOf" srcId="{74C57C29-0166-46E7-9B7E-D8A1CD2A7DB7}" destId="{BDC45132-EC7A-45B0-AFF9-EA04A2FC83C2}" srcOrd="0" destOrd="0" presId="urn:microsoft.com/office/officeart/2005/8/layout/vList3#3"/>
    <dgm:cxn modelId="{9A705D47-5F33-4090-B767-B73C92BBDAB3}" type="presParOf" srcId="{BDC45132-EC7A-45B0-AFF9-EA04A2FC83C2}" destId="{955CF381-B321-4D71-ADE9-FA580D403BFC}" srcOrd="0" destOrd="0" presId="urn:microsoft.com/office/officeart/2005/8/layout/vList3#3"/>
    <dgm:cxn modelId="{B1A99E66-4516-42AB-958A-A929F314F9AC}" type="presParOf" srcId="{955CF381-B321-4D71-ADE9-FA580D403BFC}" destId="{B55E9921-8A9A-40E7-90F7-750912E5AA7B}" srcOrd="0" destOrd="0" presId="urn:microsoft.com/office/officeart/2005/8/layout/vList3#3"/>
    <dgm:cxn modelId="{71D30FFA-CA39-4DDA-AB81-B16632393319}" type="presParOf" srcId="{955CF381-B321-4D71-ADE9-FA580D403BFC}" destId="{9C8D8035-7F1B-4231-9D75-B74D17A9064D}" srcOrd="1" destOrd="0" presId="urn:microsoft.com/office/officeart/2005/8/layout/vList3#3"/>
    <dgm:cxn modelId="{2FA466E3-6036-4FF5-9FEE-37B4B645F439}" type="presParOf" srcId="{BDC45132-EC7A-45B0-AFF9-EA04A2FC83C2}" destId="{2EDC9AFF-515A-482F-8A35-B7899901E7D2}" srcOrd="1" destOrd="0" presId="urn:microsoft.com/office/officeart/2005/8/layout/vList3#3"/>
    <dgm:cxn modelId="{8445F1E1-DF68-4E29-904D-CC5F6412B641}" type="presParOf" srcId="{BDC45132-EC7A-45B0-AFF9-EA04A2FC83C2}" destId="{DA3F6B6A-B328-4251-B98E-8B3364EA3D6B}" srcOrd="2" destOrd="0" presId="urn:microsoft.com/office/officeart/2005/8/layout/vList3#3"/>
    <dgm:cxn modelId="{30DB085C-754B-47EF-B271-3ED1E2636F2D}" type="presParOf" srcId="{DA3F6B6A-B328-4251-B98E-8B3364EA3D6B}" destId="{BD45B9A7-BBE6-4A52-9797-6E02DA7A5109}" srcOrd="0" destOrd="0" presId="urn:microsoft.com/office/officeart/2005/8/layout/vList3#3"/>
    <dgm:cxn modelId="{433673A0-68CF-435C-BCFB-4E794EB78ED3}" type="presParOf" srcId="{DA3F6B6A-B328-4251-B98E-8B3364EA3D6B}" destId="{77E18531-C933-4EF2-93A4-8D00D6919B1A}" srcOrd="1" destOrd="0" presId="urn:microsoft.com/office/officeart/2005/8/layout/vList3#3"/>
    <dgm:cxn modelId="{4D9E1827-575E-4AF2-AD65-A16BD93C8CF4}" type="presParOf" srcId="{BDC45132-EC7A-45B0-AFF9-EA04A2FC83C2}" destId="{78F46316-B1AF-4731-9566-C2F601937EC9}" srcOrd="3" destOrd="0" presId="urn:microsoft.com/office/officeart/2005/8/layout/vList3#3"/>
    <dgm:cxn modelId="{460B0D46-0002-45C5-A943-7DB4B63DB6DB}" type="presParOf" srcId="{BDC45132-EC7A-45B0-AFF9-EA04A2FC83C2}" destId="{58EA541A-8D0E-4CCA-9A20-4125DC3FA145}" srcOrd="4" destOrd="0" presId="urn:microsoft.com/office/officeart/2005/8/layout/vList3#3"/>
    <dgm:cxn modelId="{7919BC10-682A-4835-98FD-5C4219C052C6}" type="presParOf" srcId="{58EA541A-8D0E-4CCA-9A20-4125DC3FA145}" destId="{BE6FDAA3-04EF-41E0-8B35-E249074B171B}" srcOrd="0" destOrd="0" presId="urn:microsoft.com/office/officeart/2005/8/layout/vList3#3"/>
    <dgm:cxn modelId="{AF4EA88B-18C7-4BDA-BFF0-9B9787B382C0}" type="presParOf" srcId="{58EA541A-8D0E-4CCA-9A20-4125DC3FA145}" destId="{FBBE849B-3A63-4DBB-B162-7B5D80F9E3F5}" srcOrd="1" destOrd="0" presId="urn:microsoft.com/office/officeart/2005/8/layout/vList3#3"/>
    <dgm:cxn modelId="{8B000517-E7A3-4356-B48C-BFFDEEB83A9B}" type="presParOf" srcId="{BDC45132-EC7A-45B0-AFF9-EA04A2FC83C2}" destId="{B48FAC33-6B4A-4C4A-9D7C-A24ADE939FA8}" srcOrd="5" destOrd="0" presId="urn:microsoft.com/office/officeart/2005/8/layout/vList3#3"/>
    <dgm:cxn modelId="{2E755C0A-00D0-4DF0-AC4C-46BB3113FC3B}" type="presParOf" srcId="{BDC45132-EC7A-45B0-AFF9-EA04A2FC83C2}" destId="{1761BF5A-0DDF-483F-9EAE-9FF771E79360}" srcOrd="6" destOrd="0" presId="urn:microsoft.com/office/officeart/2005/8/layout/vList3#3"/>
    <dgm:cxn modelId="{589FBAC4-A6D6-48F1-B3EA-E69611B50608}" type="presParOf" srcId="{1761BF5A-0DDF-483F-9EAE-9FF771E79360}" destId="{A3E4E65D-B1B9-4481-B74B-03803C1E8893}" srcOrd="0" destOrd="0" presId="urn:microsoft.com/office/officeart/2005/8/layout/vList3#3"/>
    <dgm:cxn modelId="{A03C5AEF-42C9-4726-A73E-85C6956C4479}" type="presParOf" srcId="{1761BF5A-0DDF-483F-9EAE-9FF771E79360}" destId="{96901BB5-9B70-4715-A9E6-2FA18B37105D}" srcOrd="1" destOrd="0" presId="urn:microsoft.com/office/officeart/2005/8/layout/vList3#3"/>
    <dgm:cxn modelId="{CA1B7E36-8A49-4AC3-B361-153A80388AB1}" type="presParOf" srcId="{BDC45132-EC7A-45B0-AFF9-EA04A2FC83C2}" destId="{F6752086-F9C5-45F6-B9F4-972127DAB847}" srcOrd="7" destOrd="0" presId="urn:microsoft.com/office/officeart/2005/8/layout/vList3#3"/>
    <dgm:cxn modelId="{146D7D87-1A52-4611-B54A-F4C55FE2991E}" type="presParOf" srcId="{BDC45132-EC7A-45B0-AFF9-EA04A2FC83C2}" destId="{2001362F-90BB-4F7F-B569-4AFE60AD7B98}" srcOrd="8" destOrd="0" presId="urn:microsoft.com/office/officeart/2005/8/layout/vList3#3"/>
    <dgm:cxn modelId="{33BBB76D-5014-4CFD-92AA-6248FEA3FC76}" type="presParOf" srcId="{2001362F-90BB-4F7F-B569-4AFE60AD7B98}" destId="{F4535FAD-5D86-4B85-8A7B-BA6C9A944A03}" srcOrd="0" destOrd="0" presId="urn:microsoft.com/office/officeart/2005/8/layout/vList3#3"/>
    <dgm:cxn modelId="{4DD0F513-45B5-42EC-BF46-B7EB9521D244}" type="presParOf" srcId="{2001362F-90BB-4F7F-B569-4AFE60AD7B98}" destId="{A4E84F0D-2452-43AA-9620-C71E1D39BE48}" srcOrd="1" destOrd="0" presId="urn:microsoft.com/office/officeart/2005/8/layout/vList3#3"/>
    <dgm:cxn modelId="{2AFF9C2E-3293-407A-99F2-A5185A111B88}" type="presParOf" srcId="{BDC45132-EC7A-45B0-AFF9-EA04A2FC83C2}" destId="{404EBA0C-FD47-4EBE-A18A-0BD0A22B53B1}" srcOrd="9" destOrd="0" presId="urn:microsoft.com/office/officeart/2005/8/layout/vList3#3"/>
    <dgm:cxn modelId="{C9BABB65-987F-41A9-B89D-21197FD1EB14}" type="presParOf" srcId="{BDC45132-EC7A-45B0-AFF9-EA04A2FC83C2}" destId="{20A5E9F3-EEB6-459E-B800-55C159C8A4D3}" srcOrd="10" destOrd="0" presId="urn:microsoft.com/office/officeart/2005/8/layout/vList3#3"/>
    <dgm:cxn modelId="{A6F6BF2D-7DC2-4DED-9E9E-2655B5CCE50D}" type="presParOf" srcId="{20A5E9F3-EEB6-459E-B800-55C159C8A4D3}" destId="{F8527260-0FB9-49DF-B3E7-8B98BE9AF131}" srcOrd="0" destOrd="0" presId="urn:microsoft.com/office/officeart/2005/8/layout/vList3#3"/>
    <dgm:cxn modelId="{0DDF14DA-38DD-4B9C-BB43-36FAA107578C}" type="presParOf" srcId="{20A5E9F3-EEB6-459E-B800-55C159C8A4D3}" destId="{7D59E034-B6FD-4A35-952E-FD19759ED9D4}" srcOrd="1" destOrd="0" presId="urn:microsoft.com/office/officeart/2005/8/layout/vList3#3"/>
    <dgm:cxn modelId="{0155705A-C733-48F7-A1BB-E3E2E5D7554C}" type="presParOf" srcId="{BDC45132-EC7A-45B0-AFF9-EA04A2FC83C2}" destId="{667C2A6A-F943-4650-A06E-9C2DC9CFE8E4}" srcOrd="11" destOrd="0" presId="urn:microsoft.com/office/officeart/2005/8/layout/vList3#3"/>
    <dgm:cxn modelId="{1D7572C6-E4CE-4784-A3E9-DB93DCDF6CD0}" type="presParOf" srcId="{BDC45132-EC7A-45B0-AFF9-EA04A2FC83C2}" destId="{2A314ECF-B6A9-4D57-B479-010A1053B496}" srcOrd="12" destOrd="0" presId="urn:microsoft.com/office/officeart/2005/8/layout/vList3#3"/>
    <dgm:cxn modelId="{AF0A938F-F8DF-4E70-B735-5CE02E83E6EA}" type="presParOf" srcId="{2A314ECF-B6A9-4D57-B479-010A1053B496}" destId="{994CCF6E-E009-4E62-B462-EF1AA6910453}" srcOrd="0" destOrd="0" presId="urn:microsoft.com/office/officeart/2005/8/layout/vList3#3"/>
    <dgm:cxn modelId="{773A56C9-0744-45E2-8B8E-3AF4CA65207B}" type="presParOf" srcId="{2A314ECF-B6A9-4D57-B479-010A1053B496}" destId="{FAB10E4B-3867-485E-8B8C-45E308FFC341}" srcOrd="1" destOrd="0" presId="urn:microsoft.com/office/officeart/2005/8/layout/vList3#3"/>
    <dgm:cxn modelId="{36DC2F7F-97AC-4670-8064-9BE73E022D25}" type="presParOf" srcId="{BDC45132-EC7A-45B0-AFF9-EA04A2FC83C2}" destId="{0AE5D61A-5F3B-4AA3-969E-7D3258B73800}" srcOrd="13" destOrd="0" presId="urn:microsoft.com/office/officeart/2005/8/layout/vList3#3"/>
    <dgm:cxn modelId="{64C30B53-ABA8-4063-8D63-B328F6F35F5F}" type="presParOf" srcId="{BDC45132-EC7A-45B0-AFF9-EA04A2FC83C2}" destId="{8EA582B1-F2DF-45AB-BCF6-F4DC92889F66}" srcOrd="14" destOrd="0" presId="urn:microsoft.com/office/officeart/2005/8/layout/vList3#3"/>
    <dgm:cxn modelId="{6A13BC66-B56D-498C-9BAE-5CE77AF5A88E}" type="presParOf" srcId="{8EA582B1-F2DF-45AB-BCF6-F4DC92889F66}" destId="{B818E77D-1D5C-4725-B81A-18A6A65E0FE0}" srcOrd="0" destOrd="0" presId="urn:microsoft.com/office/officeart/2005/8/layout/vList3#3"/>
    <dgm:cxn modelId="{779389A3-A14D-4B82-99AD-7189D6851B7A}"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E7BF0E-8F3E-433F-B2C2-B78B7C11D1EA}" type="doc">
      <dgm:prSet loTypeId="urn:microsoft.com/office/officeart/2005/8/layout/vList3#5" loCatId="list" qsTypeId="urn:microsoft.com/office/officeart/2005/8/quickstyle/simple1" qsCatId="simple" csTypeId="urn:microsoft.com/office/officeart/2005/8/colors/accent1_2" csCatId="accent1" phldr="1"/>
      <dgm:spPr/>
    </dgm:pt>
    <dgm:pt modelId="{93CB99F7-710D-4626-A785-6D45CADFEA7C}">
      <dgm:prSet phldrT="[Text]"/>
      <dgm:spPr/>
      <dgm:t>
        <a:bodyPr/>
        <a:lstStyle/>
        <a:p>
          <a:r>
            <a:rPr lang="en-US" dirty="0" smtClean="0"/>
            <a:t>Next</a:t>
          </a:r>
          <a:endParaRPr lang="en-US" dirty="0"/>
        </a:p>
      </dgm:t>
    </dgm:pt>
    <dgm:pt modelId="{B238A304-2558-4011-9B33-C4A1905445AE}" type="parTrans" cxnId="{B59F3076-7889-41EE-81AC-1382CEC451EB}">
      <dgm:prSet/>
      <dgm:spPr/>
      <dgm:t>
        <a:bodyPr/>
        <a:lstStyle/>
        <a:p>
          <a:endParaRPr lang="en-US"/>
        </a:p>
      </dgm:t>
    </dgm:pt>
    <dgm:pt modelId="{A06F570A-63D7-4AD1-ADE3-E97A81CDF586}" type="sibTrans" cxnId="{B59F3076-7889-41EE-81AC-1382CEC451EB}">
      <dgm:prSet/>
      <dgm:spPr/>
      <dgm:t>
        <a:bodyPr/>
        <a:lstStyle/>
        <a:p>
          <a:endParaRPr lang="en-US"/>
        </a:p>
      </dgm:t>
    </dgm:pt>
    <dgm:pt modelId="{554DF854-C807-4514-A798-42332A277B6A}">
      <dgm:prSet phldrT="[Text]"/>
      <dgm:spPr/>
      <dgm:t>
        <a:bodyPr/>
        <a:lstStyle/>
        <a:p>
          <a:r>
            <a:rPr lang="en-US" dirty="0" smtClean="0"/>
            <a:t>Metro</a:t>
          </a:r>
          <a:endParaRPr lang="en-US" dirty="0"/>
        </a:p>
      </dgm:t>
    </dgm:pt>
    <dgm:pt modelId="{7595DC10-6F0C-4BAB-BEB9-B3425E5F5060}" type="parTrans" cxnId="{404D50B9-CAF3-4628-9B39-9ECC90EA576A}">
      <dgm:prSet/>
      <dgm:spPr/>
      <dgm:t>
        <a:bodyPr/>
        <a:lstStyle/>
        <a:p>
          <a:endParaRPr lang="en-US"/>
        </a:p>
      </dgm:t>
    </dgm:pt>
    <dgm:pt modelId="{F21B166E-325E-4F87-890E-2DD435192031}" type="sibTrans" cxnId="{404D50B9-CAF3-4628-9B39-9ECC90EA576A}">
      <dgm:prSet/>
      <dgm:spPr/>
      <dgm:t>
        <a:bodyPr/>
        <a:lstStyle/>
        <a:p>
          <a:endParaRPr lang="en-US"/>
        </a:p>
      </dgm:t>
    </dgm:pt>
    <dgm:pt modelId="{AD4CEE64-DB1C-412F-AD41-3361BA6E48FB}">
      <dgm:prSet phldrT="[Text]"/>
      <dgm:spPr/>
      <dgm:t>
        <a:bodyPr/>
        <a:lstStyle/>
        <a:p>
          <a:r>
            <a:rPr lang="en-US" dirty="0" err="1" smtClean="0"/>
            <a:t>Vable</a:t>
          </a:r>
          <a:endParaRPr lang="en-US" dirty="0"/>
        </a:p>
      </dgm:t>
    </dgm:pt>
    <dgm:pt modelId="{62207279-BBD0-475D-BD40-C26299CE4009}" type="parTrans" cxnId="{7D0D7DF3-950E-478B-8D11-B2160E89E86F}">
      <dgm:prSet/>
      <dgm:spPr/>
      <dgm:t>
        <a:bodyPr/>
        <a:lstStyle/>
        <a:p>
          <a:endParaRPr lang="en-US"/>
        </a:p>
      </dgm:t>
    </dgm:pt>
    <dgm:pt modelId="{83B817B5-B608-4354-9864-6BBA4DB578E6}" type="sibTrans" cxnId="{7D0D7DF3-950E-478B-8D11-B2160E89E86F}">
      <dgm:prSet/>
      <dgm:spPr/>
      <dgm:t>
        <a:bodyPr/>
        <a:lstStyle/>
        <a:p>
          <a:endParaRPr lang="en-US"/>
        </a:p>
      </dgm:t>
    </dgm:pt>
    <dgm:pt modelId="{11259509-A894-48E2-9A85-BFD7359603A2}">
      <dgm:prSet/>
      <dgm:spPr/>
      <dgm:t>
        <a:bodyPr/>
        <a:lstStyle/>
        <a:p>
          <a:r>
            <a:rPr lang="en-US" dirty="0" smtClean="0"/>
            <a:t>UC Browser</a:t>
          </a:r>
          <a:endParaRPr lang="en-US" dirty="0"/>
        </a:p>
      </dgm:t>
    </dgm:pt>
    <dgm:pt modelId="{B560C799-6128-460A-AADA-429E6402CD2E}" type="parTrans" cxnId="{09D72213-F8C2-419E-AD13-B4469C446639}">
      <dgm:prSet/>
      <dgm:spPr/>
      <dgm:t>
        <a:bodyPr/>
        <a:lstStyle/>
        <a:p>
          <a:endParaRPr lang="en-US"/>
        </a:p>
      </dgm:t>
    </dgm:pt>
    <dgm:pt modelId="{9821F48A-7294-4D5B-ACDB-8623C8FC6F60}" type="sibTrans" cxnId="{09D72213-F8C2-419E-AD13-B4469C446639}">
      <dgm:prSet/>
      <dgm:spPr/>
      <dgm:t>
        <a:bodyPr/>
        <a:lstStyle/>
        <a:p>
          <a:endParaRPr lang="en-US"/>
        </a:p>
      </dgm:t>
    </dgm:pt>
    <dgm:pt modelId="{6C7CFD82-ED45-46A8-8A9F-A943912AA64E}">
      <dgm:prSet/>
      <dgm:spPr/>
      <dgm:t>
        <a:bodyPr/>
        <a:lstStyle/>
        <a:p>
          <a:r>
            <a:rPr lang="en-US" dirty="0" smtClean="0"/>
            <a:t>Beyond</a:t>
          </a:r>
          <a:endParaRPr lang="en-US" dirty="0"/>
        </a:p>
      </dgm:t>
    </dgm:pt>
    <dgm:pt modelId="{265F81C8-5C69-48FA-ABA6-981C3E8EF97B}" type="parTrans" cxnId="{7E9B1E36-6710-49A1-8CCA-2A5BE99BB583}">
      <dgm:prSet/>
      <dgm:spPr/>
      <dgm:t>
        <a:bodyPr/>
        <a:lstStyle/>
        <a:p>
          <a:endParaRPr lang="en-US"/>
        </a:p>
      </dgm:t>
    </dgm:pt>
    <dgm:pt modelId="{72A29E4E-3386-461B-813C-AC3FDECAC0FB}" type="sibTrans" cxnId="{7E9B1E36-6710-49A1-8CCA-2A5BE99BB583}">
      <dgm:prSet/>
      <dgm:spPr/>
      <dgm:t>
        <a:bodyPr/>
        <a:lstStyle/>
        <a:p>
          <a:endParaRPr lang="en-US"/>
        </a:p>
      </dgm:t>
    </dgm:pt>
    <dgm:pt modelId="{6CBA00FA-9D49-4F4D-BA2A-A03A79ABD0A6}" type="pres">
      <dgm:prSet presAssocID="{33E7BF0E-8F3E-433F-B2C2-B78B7C11D1EA}" presName="linearFlow" presStyleCnt="0">
        <dgm:presLayoutVars>
          <dgm:dir/>
          <dgm:resizeHandles val="exact"/>
        </dgm:presLayoutVars>
      </dgm:prSet>
      <dgm:spPr/>
    </dgm:pt>
    <dgm:pt modelId="{A08AEDBE-3A68-4541-A17F-C2083C969887}" type="pres">
      <dgm:prSet presAssocID="{11259509-A894-48E2-9A85-BFD7359603A2}" presName="composite" presStyleCnt="0"/>
      <dgm:spPr/>
    </dgm:pt>
    <dgm:pt modelId="{4E6F848F-7289-40B0-839B-7298EE54A61D}" type="pres">
      <dgm:prSet presAssocID="{11259509-A894-48E2-9A85-BFD7359603A2}" presName="imgShp" presStyleLbl="fgImgPlace1" presStyleIdx="0" presStyleCnt="5"/>
      <dgm:spPr>
        <a:blipFill rotWithShape="0">
          <a:blip xmlns:r="http://schemas.openxmlformats.org/officeDocument/2006/relationships" r:embed="rId1"/>
          <a:stretch>
            <a:fillRect/>
          </a:stretch>
        </a:blipFill>
      </dgm:spPr>
    </dgm:pt>
    <dgm:pt modelId="{7CD63E15-8B7F-49C6-BAC1-ABAAA8E3B72C}" type="pres">
      <dgm:prSet presAssocID="{11259509-A894-48E2-9A85-BFD7359603A2}" presName="txShp" presStyleLbl="node1" presStyleIdx="0" presStyleCnt="5">
        <dgm:presLayoutVars>
          <dgm:bulletEnabled val="1"/>
        </dgm:presLayoutVars>
      </dgm:prSet>
      <dgm:spPr/>
      <dgm:t>
        <a:bodyPr/>
        <a:lstStyle/>
        <a:p>
          <a:endParaRPr lang="en-US"/>
        </a:p>
      </dgm:t>
    </dgm:pt>
    <dgm:pt modelId="{8442195C-BA6E-43B2-ABC5-B99BB2EC86FD}" type="pres">
      <dgm:prSet presAssocID="{9821F48A-7294-4D5B-ACDB-8623C8FC6F60}" presName="spacing" presStyleCnt="0"/>
      <dgm:spPr/>
    </dgm:pt>
    <dgm:pt modelId="{6FCA63A5-7418-4500-81AE-369236B357F4}" type="pres">
      <dgm:prSet presAssocID="{93CB99F7-710D-4626-A785-6D45CADFEA7C}" presName="composite" presStyleCnt="0"/>
      <dgm:spPr/>
    </dgm:pt>
    <dgm:pt modelId="{AF991EE8-6DC7-4718-8CFF-13954350F21A}" type="pres">
      <dgm:prSet presAssocID="{93CB99F7-710D-4626-A785-6D45CADFEA7C}" presName="imgShp" presStyleLbl="fgImgPlace1" presStyleIdx="1" presStyleCnt="5"/>
      <dgm:spPr>
        <a:blipFill rotWithShape="0">
          <a:blip xmlns:r="http://schemas.openxmlformats.org/officeDocument/2006/relationships" r:embed="rId2"/>
          <a:stretch>
            <a:fillRect/>
          </a:stretch>
        </a:blipFill>
      </dgm:spPr>
    </dgm:pt>
    <dgm:pt modelId="{2DE79049-2422-41DA-94DE-FB2A4D616301}" type="pres">
      <dgm:prSet presAssocID="{93CB99F7-710D-4626-A785-6D45CADFEA7C}" presName="txShp" presStyleLbl="node1" presStyleIdx="1" presStyleCnt="5">
        <dgm:presLayoutVars>
          <dgm:bulletEnabled val="1"/>
        </dgm:presLayoutVars>
      </dgm:prSet>
      <dgm:spPr/>
      <dgm:t>
        <a:bodyPr/>
        <a:lstStyle/>
        <a:p>
          <a:endParaRPr lang="en-US"/>
        </a:p>
      </dgm:t>
    </dgm:pt>
    <dgm:pt modelId="{6277A6F5-BF25-4AC0-BD7E-FDFA5E10BD4C}" type="pres">
      <dgm:prSet presAssocID="{A06F570A-63D7-4AD1-ADE3-E97A81CDF586}" presName="spacing" presStyleCnt="0"/>
      <dgm:spPr/>
    </dgm:pt>
    <dgm:pt modelId="{D01F4AB8-9B86-48C5-9429-26AF2D123905}" type="pres">
      <dgm:prSet presAssocID="{6C7CFD82-ED45-46A8-8A9F-A943912AA64E}" presName="composite" presStyleCnt="0"/>
      <dgm:spPr/>
    </dgm:pt>
    <dgm:pt modelId="{CF44AE4F-C610-480D-BCEE-9988EBE98255}" type="pres">
      <dgm:prSet presAssocID="{6C7CFD82-ED45-46A8-8A9F-A943912AA64E}" presName="imgShp" presStyleLbl="fgImgPlace1" presStyleIdx="2" presStyleCnt="5"/>
      <dgm:spPr>
        <a:blipFill rotWithShape="0">
          <a:blip xmlns:r="http://schemas.openxmlformats.org/officeDocument/2006/relationships" r:embed="rId3"/>
          <a:stretch>
            <a:fillRect/>
          </a:stretch>
        </a:blipFill>
      </dgm:spPr>
    </dgm:pt>
    <dgm:pt modelId="{CDAA454B-4C56-4153-A397-128DA88D5F55}" type="pres">
      <dgm:prSet presAssocID="{6C7CFD82-ED45-46A8-8A9F-A943912AA64E}" presName="txShp" presStyleLbl="node1" presStyleIdx="2" presStyleCnt="5">
        <dgm:presLayoutVars>
          <dgm:bulletEnabled val="1"/>
        </dgm:presLayoutVars>
      </dgm:prSet>
      <dgm:spPr/>
      <dgm:t>
        <a:bodyPr/>
        <a:lstStyle/>
        <a:p>
          <a:endParaRPr lang="en-US"/>
        </a:p>
      </dgm:t>
    </dgm:pt>
    <dgm:pt modelId="{98D6D958-BBBC-4B71-872D-EAD5296526D7}" type="pres">
      <dgm:prSet presAssocID="{72A29E4E-3386-461B-813C-AC3FDECAC0FB}" presName="spacing" presStyleCnt="0"/>
      <dgm:spPr/>
    </dgm:pt>
    <dgm:pt modelId="{140729D9-E8F8-4405-BB1E-1041A568CA92}" type="pres">
      <dgm:prSet presAssocID="{554DF854-C807-4514-A798-42332A277B6A}" presName="composite" presStyleCnt="0"/>
      <dgm:spPr/>
    </dgm:pt>
    <dgm:pt modelId="{C28F11D2-8E3F-4C94-A2B8-750CB74D820A}" type="pres">
      <dgm:prSet presAssocID="{554DF854-C807-4514-A798-42332A277B6A}" presName="imgShp" presStyleLbl="fgImgPlace1" presStyleIdx="3" presStyleCnt="5"/>
      <dgm:spPr>
        <a:blipFill rotWithShape="0">
          <a:blip xmlns:r="http://schemas.openxmlformats.org/officeDocument/2006/relationships" r:embed="rId4"/>
          <a:stretch>
            <a:fillRect/>
          </a:stretch>
        </a:blipFill>
      </dgm:spPr>
    </dgm:pt>
    <dgm:pt modelId="{594EA661-884B-44A6-BE50-8C961850BD85}" type="pres">
      <dgm:prSet presAssocID="{554DF854-C807-4514-A798-42332A277B6A}" presName="txShp" presStyleLbl="node1" presStyleIdx="3" presStyleCnt="5">
        <dgm:presLayoutVars>
          <dgm:bulletEnabled val="1"/>
        </dgm:presLayoutVars>
      </dgm:prSet>
      <dgm:spPr/>
      <dgm:t>
        <a:bodyPr/>
        <a:lstStyle/>
        <a:p>
          <a:endParaRPr lang="en-US"/>
        </a:p>
      </dgm:t>
    </dgm:pt>
    <dgm:pt modelId="{FA4EF00F-6360-4F82-8E72-AD87B9799AEB}" type="pres">
      <dgm:prSet presAssocID="{F21B166E-325E-4F87-890E-2DD435192031}" presName="spacing" presStyleCnt="0"/>
      <dgm:spPr/>
    </dgm:pt>
    <dgm:pt modelId="{626395F7-CC88-4A00-9644-8DC194ED95DA}" type="pres">
      <dgm:prSet presAssocID="{AD4CEE64-DB1C-412F-AD41-3361BA6E48FB}" presName="composite" presStyleCnt="0"/>
      <dgm:spPr/>
    </dgm:pt>
    <dgm:pt modelId="{F15D2B8C-C061-4580-88FA-841070273BC5}" type="pres">
      <dgm:prSet presAssocID="{AD4CEE64-DB1C-412F-AD41-3361BA6E48FB}" presName="imgShp" presStyleLbl="fgImgPlace1" presStyleIdx="4" presStyleCnt="5"/>
      <dgm:spPr>
        <a:blipFill rotWithShape="0">
          <a:blip xmlns:r="http://schemas.openxmlformats.org/officeDocument/2006/relationships" r:embed="rId5"/>
          <a:stretch>
            <a:fillRect/>
          </a:stretch>
        </a:blipFill>
      </dgm:spPr>
    </dgm:pt>
    <dgm:pt modelId="{047AE571-D313-4A5E-92F9-4FC779108491}" type="pres">
      <dgm:prSet presAssocID="{AD4CEE64-DB1C-412F-AD41-3361BA6E48FB}" presName="txShp" presStyleLbl="node1" presStyleIdx="4" presStyleCnt="5">
        <dgm:presLayoutVars>
          <dgm:bulletEnabled val="1"/>
        </dgm:presLayoutVars>
      </dgm:prSet>
      <dgm:spPr/>
      <dgm:t>
        <a:bodyPr/>
        <a:lstStyle/>
        <a:p>
          <a:endParaRPr lang="en-US"/>
        </a:p>
      </dgm:t>
    </dgm:pt>
  </dgm:ptLst>
  <dgm:cxnLst>
    <dgm:cxn modelId="{B59F3076-7889-41EE-81AC-1382CEC451EB}" srcId="{33E7BF0E-8F3E-433F-B2C2-B78B7C11D1EA}" destId="{93CB99F7-710D-4626-A785-6D45CADFEA7C}" srcOrd="1" destOrd="0" parTransId="{B238A304-2558-4011-9B33-C4A1905445AE}" sibTransId="{A06F570A-63D7-4AD1-ADE3-E97A81CDF586}"/>
    <dgm:cxn modelId="{FA1C4777-37A7-49DD-BEA3-C70981882E91}" type="presOf" srcId="{6C7CFD82-ED45-46A8-8A9F-A943912AA64E}" destId="{CDAA454B-4C56-4153-A397-128DA88D5F55}" srcOrd="0" destOrd="0" presId="urn:microsoft.com/office/officeart/2005/8/layout/vList3#5"/>
    <dgm:cxn modelId="{D2074021-2359-4243-B461-8BC9A864744F}" type="presOf" srcId="{33E7BF0E-8F3E-433F-B2C2-B78B7C11D1EA}" destId="{6CBA00FA-9D49-4F4D-BA2A-A03A79ABD0A6}" srcOrd="0" destOrd="0" presId="urn:microsoft.com/office/officeart/2005/8/layout/vList3#5"/>
    <dgm:cxn modelId="{D1B3A274-B15D-4C54-96B6-4E54BB2E2B26}" type="presOf" srcId="{11259509-A894-48E2-9A85-BFD7359603A2}" destId="{7CD63E15-8B7F-49C6-BAC1-ABAAA8E3B72C}" srcOrd="0" destOrd="0" presId="urn:microsoft.com/office/officeart/2005/8/layout/vList3#5"/>
    <dgm:cxn modelId="{0E18FCFA-9723-472F-B39B-5199C0E867F6}" type="presOf" srcId="{93CB99F7-710D-4626-A785-6D45CADFEA7C}" destId="{2DE79049-2422-41DA-94DE-FB2A4D616301}" srcOrd="0" destOrd="0" presId="urn:microsoft.com/office/officeart/2005/8/layout/vList3#5"/>
    <dgm:cxn modelId="{FB5DA16A-C12A-4F41-998B-4EDE5E76114E}" type="presOf" srcId="{AD4CEE64-DB1C-412F-AD41-3361BA6E48FB}" destId="{047AE571-D313-4A5E-92F9-4FC779108491}" srcOrd="0" destOrd="0" presId="urn:microsoft.com/office/officeart/2005/8/layout/vList3#5"/>
    <dgm:cxn modelId="{09D72213-F8C2-419E-AD13-B4469C446639}" srcId="{33E7BF0E-8F3E-433F-B2C2-B78B7C11D1EA}" destId="{11259509-A894-48E2-9A85-BFD7359603A2}" srcOrd="0" destOrd="0" parTransId="{B560C799-6128-460A-AADA-429E6402CD2E}" sibTransId="{9821F48A-7294-4D5B-ACDB-8623C8FC6F60}"/>
    <dgm:cxn modelId="{5B20038C-D07D-466C-B880-712EA9B429C0}" type="presOf" srcId="{554DF854-C807-4514-A798-42332A277B6A}" destId="{594EA661-884B-44A6-BE50-8C961850BD85}" srcOrd="0" destOrd="0" presId="urn:microsoft.com/office/officeart/2005/8/layout/vList3#5"/>
    <dgm:cxn modelId="{404D50B9-CAF3-4628-9B39-9ECC90EA576A}" srcId="{33E7BF0E-8F3E-433F-B2C2-B78B7C11D1EA}" destId="{554DF854-C807-4514-A798-42332A277B6A}" srcOrd="3" destOrd="0" parTransId="{7595DC10-6F0C-4BAB-BEB9-B3425E5F5060}" sibTransId="{F21B166E-325E-4F87-890E-2DD435192031}"/>
    <dgm:cxn modelId="{7E9B1E36-6710-49A1-8CCA-2A5BE99BB583}" srcId="{33E7BF0E-8F3E-433F-B2C2-B78B7C11D1EA}" destId="{6C7CFD82-ED45-46A8-8A9F-A943912AA64E}" srcOrd="2" destOrd="0" parTransId="{265F81C8-5C69-48FA-ABA6-981C3E8EF97B}" sibTransId="{72A29E4E-3386-461B-813C-AC3FDECAC0FB}"/>
    <dgm:cxn modelId="{7D0D7DF3-950E-478B-8D11-B2160E89E86F}" srcId="{33E7BF0E-8F3E-433F-B2C2-B78B7C11D1EA}" destId="{AD4CEE64-DB1C-412F-AD41-3361BA6E48FB}" srcOrd="4" destOrd="0" parTransId="{62207279-BBD0-475D-BD40-C26299CE4009}" sibTransId="{83B817B5-B608-4354-9864-6BBA4DB578E6}"/>
    <dgm:cxn modelId="{BCC97BC8-BCBE-4963-882B-6A237C0F520A}" type="presParOf" srcId="{6CBA00FA-9D49-4F4D-BA2A-A03A79ABD0A6}" destId="{A08AEDBE-3A68-4541-A17F-C2083C969887}" srcOrd="0" destOrd="0" presId="urn:microsoft.com/office/officeart/2005/8/layout/vList3#5"/>
    <dgm:cxn modelId="{2E4759A0-F0F5-4323-8954-DAEB371E7C8E}" type="presParOf" srcId="{A08AEDBE-3A68-4541-A17F-C2083C969887}" destId="{4E6F848F-7289-40B0-839B-7298EE54A61D}" srcOrd="0" destOrd="0" presId="urn:microsoft.com/office/officeart/2005/8/layout/vList3#5"/>
    <dgm:cxn modelId="{0233EC11-C0AE-40A0-BF3D-C003576C14DE}" type="presParOf" srcId="{A08AEDBE-3A68-4541-A17F-C2083C969887}" destId="{7CD63E15-8B7F-49C6-BAC1-ABAAA8E3B72C}" srcOrd="1" destOrd="0" presId="urn:microsoft.com/office/officeart/2005/8/layout/vList3#5"/>
    <dgm:cxn modelId="{FEFA6837-41B4-404C-BDF0-27AD71CF658E}" type="presParOf" srcId="{6CBA00FA-9D49-4F4D-BA2A-A03A79ABD0A6}" destId="{8442195C-BA6E-43B2-ABC5-B99BB2EC86FD}" srcOrd="1" destOrd="0" presId="urn:microsoft.com/office/officeart/2005/8/layout/vList3#5"/>
    <dgm:cxn modelId="{8EEA6DCD-95E5-4F14-AF7E-7695A54AC080}" type="presParOf" srcId="{6CBA00FA-9D49-4F4D-BA2A-A03A79ABD0A6}" destId="{6FCA63A5-7418-4500-81AE-369236B357F4}" srcOrd="2" destOrd="0" presId="urn:microsoft.com/office/officeart/2005/8/layout/vList3#5"/>
    <dgm:cxn modelId="{88AB8CC9-9795-4CFC-9CA9-7F9841287401}" type="presParOf" srcId="{6FCA63A5-7418-4500-81AE-369236B357F4}" destId="{AF991EE8-6DC7-4718-8CFF-13954350F21A}" srcOrd="0" destOrd="0" presId="urn:microsoft.com/office/officeart/2005/8/layout/vList3#5"/>
    <dgm:cxn modelId="{853FE876-FAF6-4F33-8DAA-1BC1A47DE757}" type="presParOf" srcId="{6FCA63A5-7418-4500-81AE-369236B357F4}" destId="{2DE79049-2422-41DA-94DE-FB2A4D616301}" srcOrd="1" destOrd="0" presId="urn:microsoft.com/office/officeart/2005/8/layout/vList3#5"/>
    <dgm:cxn modelId="{26E76E1C-5EEA-4532-88EF-CD0D55AACD1C}" type="presParOf" srcId="{6CBA00FA-9D49-4F4D-BA2A-A03A79ABD0A6}" destId="{6277A6F5-BF25-4AC0-BD7E-FDFA5E10BD4C}" srcOrd="3" destOrd="0" presId="urn:microsoft.com/office/officeart/2005/8/layout/vList3#5"/>
    <dgm:cxn modelId="{73226543-A5A6-4D92-9AF0-EFC0BDF182A6}" type="presParOf" srcId="{6CBA00FA-9D49-4F4D-BA2A-A03A79ABD0A6}" destId="{D01F4AB8-9B86-48C5-9429-26AF2D123905}" srcOrd="4" destOrd="0" presId="urn:microsoft.com/office/officeart/2005/8/layout/vList3#5"/>
    <dgm:cxn modelId="{AB61E21B-4072-4B4E-B5E5-9E79C2E39139}" type="presParOf" srcId="{D01F4AB8-9B86-48C5-9429-26AF2D123905}" destId="{CF44AE4F-C610-480D-BCEE-9988EBE98255}" srcOrd="0" destOrd="0" presId="urn:microsoft.com/office/officeart/2005/8/layout/vList3#5"/>
    <dgm:cxn modelId="{AF2BA5AB-3D3B-48D3-AE3F-B2B2CF05A556}" type="presParOf" srcId="{D01F4AB8-9B86-48C5-9429-26AF2D123905}" destId="{CDAA454B-4C56-4153-A397-128DA88D5F55}" srcOrd="1" destOrd="0" presId="urn:microsoft.com/office/officeart/2005/8/layout/vList3#5"/>
    <dgm:cxn modelId="{C39DA742-14B2-4E46-AE1F-EAD42956EBE9}" type="presParOf" srcId="{6CBA00FA-9D49-4F4D-BA2A-A03A79ABD0A6}" destId="{98D6D958-BBBC-4B71-872D-EAD5296526D7}" srcOrd="5" destOrd="0" presId="urn:microsoft.com/office/officeart/2005/8/layout/vList3#5"/>
    <dgm:cxn modelId="{E19E7CC6-0D1B-477E-9AA6-7A0259A68432}" type="presParOf" srcId="{6CBA00FA-9D49-4F4D-BA2A-A03A79ABD0A6}" destId="{140729D9-E8F8-4405-BB1E-1041A568CA92}" srcOrd="6" destOrd="0" presId="urn:microsoft.com/office/officeart/2005/8/layout/vList3#5"/>
    <dgm:cxn modelId="{33B9A8FC-0570-4F63-BF3B-332A734C90AD}" type="presParOf" srcId="{140729D9-E8F8-4405-BB1E-1041A568CA92}" destId="{C28F11D2-8E3F-4C94-A2B8-750CB74D820A}" srcOrd="0" destOrd="0" presId="urn:microsoft.com/office/officeart/2005/8/layout/vList3#5"/>
    <dgm:cxn modelId="{68DF5555-02FC-4418-8EBD-BB99D6BB7B80}" type="presParOf" srcId="{140729D9-E8F8-4405-BB1E-1041A568CA92}" destId="{594EA661-884B-44A6-BE50-8C961850BD85}" srcOrd="1" destOrd="0" presId="urn:microsoft.com/office/officeart/2005/8/layout/vList3#5"/>
    <dgm:cxn modelId="{0FDE899B-D56E-4B7D-AA16-3E81101778F2}" type="presParOf" srcId="{6CBA00FA-9D49-4F4D-BA2A-A03A79ABD0A6}" destId="{FA4EF00F-6360-4F82-8E72-AD87B9799AEB}" srcOrd="7" destOrd="0" presId="urn:microsoft.com/office/officeart/2005/8/layout/vList3#5"/>
    <dgm:cxn modelId="{10140988-3A88-4111-B6D2-CF47DF1CC4FD}" type="presParOf" srcId="{6CBA00FA-9D49-4F4D-BA2A-A03A79ABD0A6}" destId="{626395F7-CC88-4A00-9644-8DC194ED95DA}" srcOrd="8" destOrd="0" presId="urn:microsoft.com/office/officeart/2005/8/layout/vList3#5"/>
    <dgm:cxn modelId="{D4ADE4CA-E84B-4BF1-8E3B-D4095F43A26D}" type="presParOf" srcId="{626395F7-CC88-4A00-9644-8DC194ED95DA}" destId="{F15D2B8C-C061-4580-88FA-841070273BC5}" srcOrd="0" destOrd="0" presId="urn:microsoft.com/office/officeart/2005/8/layout/vList3#5"/>
    <dgm:cxn modelId="{6E3A4BD1-7B06-4D52-91C4-E3E944131ACD}" type="presParOf" srcId="{626395F7-CC88-4A00-9644-8DC194ED95DA}" destId="{047AE571-D313-4A5E-92F9-4FC779108491}" srcOrd="1" destOrd="0" presId="urn:microsoft.com/office/officeart/2005/8/layout/vList3#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solidFill>
                <a:srgbClr val="FF0000"/>
              </a:solidFill>
            </a:rPr>
            <a:t>Networks</a:t>
          </a:r>
          <a:endParaRPr lang="en-US" b="1" i="0" dirty="0">
            <a:solidFill>
              <a:srgbClr val="FF0000"/>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chemeClr val="tx1"/>
              </a:solidFill>
            </a:rPr>
            <a:t>Operators</a:t>
          </a:r>
          <a:endParaRPr lang="en-US" sz="16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t>Devices</a:t>
          </a:r>
          <a:endParaRPr lang="en-US" b="1" i="0" dirty="0"/>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t>Manufactures</a:t>
          </a:r>
          <a:endParaRPr lang="en-US" b="1" i="0" dirty="0"/>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t>Application Frameworks</a:t>
          </a:r>
          <a:endParaRPr lang="en-US" b="1" i="0" dirty="0"/>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t>Platforms/OS</a:t>
          </a:r>
          <a:endParaRPr lang="en-US" b="1" i="0" dirty="0"/>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4FDD949F-FE3B-4699-869C-669246491B4A}" type="presOf" srcId="{BE5126CC-20A1-439A-BCEE-888E847CE69E}" destId="{7D59E034-B6FD-4A35-952E-FD19759ED9D4}" srcOrd="0" destOrd="0" presId="urn:microsoft.com/office/officeart/2005/8/layout/vList3#3"/>
    <dgm:cxn modelId="{3B124262-A962-4BED-8D91-B4ED6E8A56D9}" srcId="{74C57C29-0166-46E7-9B7E-D8A1CD2A7DB7}" destId="{93F77E1D-504B-42CE-84BF-7CD17DC15FD3}" srcOrd="7" destOrd="0" parTransId="{C033034F-F965-4740-87B3-97D3A56F8834}" sibTransId="{86F84379-8614-48FE-8DAC-A9B04E02A562}"/>
    <dgm:cxn modelId="{59A57AFF-69E2-45D1-9938-7A66EB5E2CA1}" type="presOf" srcId="{7438C58C-FF9B-4D16-882D-5C2AD984262B}" destId="{96901BB5-9B70-4715-A9E6-2FA18B37105D}" srcOrd="0" destOrd="0" presId="urn:microsoft.com/office/officeart/2005/8/layout/vList3#3"/>
    <dgm:cxn modelId="{71F5DEE1-EEE0-4B60-B00B-178412731F4D}" type="presOf" srcId="{60568B3C-E44F-4D86-AFAD-1A41016E8942}" destId="{77E18531-C933-4EF2-93A4-8D00D6919B1A}"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807BF4E4-BF12-4168-A9EE-EB5E5EF9E5E2}" type="presOf" srcId="{74C57C29-0166-46E7-9B7E-D8A1CD2A7DB7}" destId="{BDC45132-EC7A-45B0-AFF9-EA04A2FC83C2}"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2AFAA317-C2D3-4DB1-94A2-A521E122A6CD}" type="presOf" srcId="{93F77E1D-504B-42CE-84BF-7CD17DC15FD3}" destId="{CF940E80-999D-4B90-90AE-6167859CDD52}"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E965DB4C-6055-4A02-A8EF-05E0476F252A}" srcId="{74C57C29-0166-46E7-9B7E-D8A1CD2A7DB7}" destId="{6F8036C5-ACA8-4EC0-B188-FA775E1846EE}" srcOrd="0" destOrd="0" parTransId="{EC76EBE1-3A74-4356-9BC9-BC95752676C9}" sibTransId="{D2827263-FB7D-4FF3-9E53-5F7288EF19BF}"/>
    <dgm:cxn modelId="{3F4836DA-3CE7-4143-AF3B-FC2793C424F6}" type="presOf" srcId="{6F8036C5-ACA8-4EC0-B188-FA775E1846EE}" destId="{9C8D8035-7F1B-4231-9D75-B74D17A9064D}" srcOrd="0" destOrd="0" presId="urn:microsoft.com/office/officeart/2005/8/layout/vList3#3"/>
    <dgm:cxn modelId="{85226EA7-2C6A-485B-ABCF-4EB086CC59E3}" type="presOf" srcId="{4B9BA504-F9EA-4EC6-9F93-28F8EAB37356}" destId="{A4E84F0D-2452-43AA-9620-C71E1D39BE48}"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10ABBC08-C9EA-4A99-AB5B-92EEEF914243}" type="presOf" srcId="{E5B9E83C-73D6-4A8C-AFFB-59081277CB02}" destId="{FBBE849B-3A63-4DBB-B162-7B5D80F9E3F5}" srcOrd="0" destOrd="0" presId="urn:microsoft.com/office/officeart/2005/8/layout/vList3#3"/>
    <dgm:cxn modelId="{65612DAC-E83A-49A0-A709-C58E2FB33D79}" type="presOf" srcId="{DED3C916-868A-4BC9-85FA-A3ED2E8B6C6F}" destId="{FAB10E4B-3867-485E-8B8C-45E308FFC341}"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8B050594-454A-41C6-9CA4-DB417E99CC31}" type="presParOf" srcId="{BDC45132-EC7A-45B0-AFF9-EA04A2FC83C2}" destId="{955CF381-B321-4D71-ADE9-FA580D403BFC}" srcOrd="0" destOrd="0" presId="urn:microsoft.com/office/officeart/2005/8/layout/vList3#3"/>
    <dgm:cxn modelId="{3C983F5E-8F2C-4869-96FA-F83B8A12DC36}" type="presParOf" srcId="{955CF381-B321-4D71-ADE9-FA580D403BFC}" destId="{B55E9921-8A9A-40E7-90F7-750912E5AA7B}" srcOrd="0" destOrd="0" presId="urn:microsoft.com/office/officeart/2005/8/layout/vList3#3"/>
    <dgm:cxn modelId="{509A3C32-D986-4785-A6F9-5361DA0D86D1}" type="presParOf" srcId="{955CF381-B321-4D71-ADE9-FA580D403BFC}" destId="{9C8D8035-7F1B-4231-9D75-B74D17A9064D}" srcOrd="1" destOrd="0" presId="urn:microsoft.com/office/officeart/2005/8/layout/vList3#3"/>
    <dgm:cxn modelId="{01ABE54B-319E-4ECD-BDB3-7ACDAB52A417}" type="presParOf" srcId="{BDC45132-EC7A-45B0-AFF9-EA04A2FC83C2}" destId="{2EDC9AFF-515A-482F-8A35-B7899901E7D2}" srcOrd="1" destOrd="0" presId="urn:microsoft.com/office/officeart/2005/8/layout/vList3#3"/>
    <dgm:cxn modelId="{156B621D-C9F5-4466-ADFB-D840586140F9}" type="presParOf" srcId="{BDC45132-EC7A-45B0-AFF9-EA04A2FC83C2}" destId="{DA3F6B6A-B328-4251-B98E-8B3364EA3D6B}" srcOrd="2" destOrd="0" presId="urn:microsoft.com/office/officeart/2005/8/layout/vList3#3"/>
    <dgm:cxn modelId="{07840418-6846-44DD-92D4-F0E33D8572BC}" type="presParOf" srcId="{DA3F6B6A-B328-4251-B98E-8B3364EA3D6B}" destId="{BD45B9A7-BBE6-4A52-9797-6E02DA7A5109}" srcOrd="0" destOrd="0" presId="urn:microsoft.com/office/officeart/2005/8/layout/vList3#3"/>
    <dgm:cxn modelId="{438B48D6-167B-46A8-87F6-5AE2112F2802}" type="presParOf" srcId="{DA3F6B6A-B328-4251-B98E-8B3364EA3D6B}" destId="{77E18531-C933-4EF2-93A4-8D00D6919B1A}" srcOrd="1" destOrd="0" presId="urn:microsoft.com/office/officeart/2005/8/layout/vList3#3"/>
    <dgm:cxn modelId="{576DD70E-B8D9-4C5D-8428-660A14D827A4}" type="presParOf" srcId="{BDC45132-EC7A-45B0-AFF9-EA04A2FC83C2}" destId="{78F46316-B1AF-4731-9566-C2F601937EC9}" srcOrd="3" destOrd="0" presId="urn:microsoft.com/office/officeart/2005/8/layout/vList3#3"/>
    <dgm:cxn modelId="{8DEE7605-4B06-40A2-BB13-C6725B814DBB}" type="presParOf" srcId="{BDC45132-EC7A-45B0-AFF9-EA04A2FC83C2}" destId="{58EA541A-8D0E-4CCA-9A20-4125DC3FA145}" srcOrd="4" destOrd="0" presId="urn:microsoft.com/office/officeart/2005/8/layout/vList3#3"/>
    <dgm:cxn modelId="{9FDA1794-40FD-42A9-A297-4461A1389BE9}" type="presParOf" srcId="{58EA541A-8D0E-4CCA-9A20-4125DC3FA145}" destId="{BE6FDAA3-04EF-41E0-8B35-E249074B171B}" srcOrd="0" destOrd="0" presId="urn:microsoft.com/office/officeart/2005/8/layout/vList3#3"/>
    <dgm:cxn modelId="{A72ABA4A-C91A-448B-9850-905560861BAF}" type="presParOf" srcId="{58EA541A-8D0E-4CCA-9A20-4125DC3FA145}" destId="{FBBE849B-3A63-4DBB-B162-7B5D80F9E3F5}" srcOrd="1" destOrd="0" presId="urn:microsoft.com/office/officeart/2005/8/layout/vList3#3"/>
    <dgm:cxn modelId="{78D36275-E548-44B9-BD29-A36BF7FE7BBD}" type="presParOf" srcId="{BDC45132-EC7A-45B0-AFF9-EA04A2FC83C2}" destId="{B48FAC33-6B4A-4C4A-9D7C-A24ADE939FA8}" srcOrd="5" destOrd="0" presId="urn:microsoft.com/office/officeart/2005/8/layout/vList3#3"/>
    <dgm:cxn modelId="{D28C6123-F3C9-4E52-9E3B-C35891D6EBAF}" type="presParOf" srcId="{BDC45132-EC7A-45B0-AFF9-EA04A2FC83C2}" destId="{1761BF5A-0DDF-483F-9EAE-9FF771E79360}" srcOrd="6" destOrd="0" presId="urn:microsoft.com/office/officeart/2005/8/layout/vList3#3"/>
    <dgm:cxn modelId="{B6E687D4-9DDA-49F2-B64F-F53B8C6701BC}" type="presParOf" srcId="{1761BF5A-0DDF-483F-9EAE-9FF771E79360}" destId="{A3E4E65D-B1B9-4481-B74B-03803C1E8893}" srcOrd="0" destOrd="0" presId="urn:microsoft.com/office/officeart/2005/8/layout/vList3#3"/>
    <dgm:cxn modelId="{2B30AB2E-70D2-40FE-B161-CCF2661760FE}" type="presParOf" srcId="{1761BF5A-0DDF-483F-9EAE-9FF771E79360}" destId="{96901BB5-9B70-4715-A9E6-2FA18B37105D}" srcOrd="1" destOrd="0" presId="urn:microsoft.com/office/officeart/2005/8/layout/vList3#3"/>
    <dgm:cxn modelId="{3AF1CE90-14AC-453C-B026-3A53469B0B0C}" type="presParOf" srcId="{BDC45132-EC7A-45B0-AFF9-EA04A2FC83C2}" destId="{F6752086-F9C5-45F6-B9F4-972127DAB847}" srcOrd="7" destOrd="0" presId="urn:microsoft.com/office/officeart/2005/8/layout/vList3#3"/>
    <dgm:cxn modelId="{714E8A28-10B2-438F-8675-708C135EC78A}" type="presParOf" srcId="{BDC45132-EC7A-45B0-AFF9-EA04A2FC83C2}" destId="{2001362F-90BB-4F7F-B569-4AFE60AD7B98}" srcOrd="8" destOrd="0" presId="urn:microsoft.com/office/officeart/2005/8/layout/vList3#3"/>
    <dgm:cxn modelId="{B7A927BE-500A-48F4-A06F-1FDEFC52A168}" type="presParOf" srcId="{2001362F-90BB-4F7F-B569-4AFE60AD7B98}" destId="{F4535FAD-5D86-4B85-8A7B-BA6C9A944A03}" srcOrd="0" destOrd="0" presId="urn:microsoft.com/office/officeart/2005/8/layout/vList3#3"/>
    <dgm:cxn modelId="{AB38CC5F-20AD-484F-B37C-2A0083431F23}" type="presParOf" srcId="{2001362F-90BB-4F7F-B569-4AFE60AD7B98}" destId="{A4E84F0D-2452-43AA-9620-C71E1D39BE48}" srcOrd="1" destOrd="0" presId="urn:microsoft.com/office/officeart/2005/8/layout/vList3#3"/>
    <dgm:cxn modelId="{6615F5EC-6035-49CA-97A2-17FE7B69F2DC}" type="presParOf" srcId="{BDC45132-EC7A-45B0-AFF9-EA04A2FC83C2}" destId="{404EBA0C-FD47-4EBE-A18A-0BD0A22B53B1}" srcOrd="9" destOrd="0" presId="urn:microsoft.com/office/officeart/2005/8/layout/vList3#3"/>
    <dgm:cxn modelId="{F9C214FF-46A0-49F6-A293-F41A7C539782}" type="presParOf" srcId="{BDC45132-EC7A-45B0-AFF9-EA04A2FC83C2}" destId="{20A5E9F3-EEB6-459E-B800-55C159C8A4D3}" srcOrd="10" destOrd="0" presId="urn:microsoft.com/office/officeart/2005/8/layout/vList3#3"/>
    <dgm:cxn modelId="{38451951-BA89-44C6-97BD-40283753674F}" type="presParOf" srcId="{20A5E9F3-EEB6-459E-B800-55C159C8A4D3}" destId="{F8527260-0FB9-49DF-B3E7-8B98BE9AF131}" srcOrd="0" destOrd="0" presId="urn:microsoft.com/office/officeart/2005/8/layout/vList3#3"/>
    <dgm:cxn modelId="{5594D8CD-2222-4FC4-B2D8-0B817CD2EEC4}" type="presParOf" srcId="{20A5E9F3-EEB6-459E-B800-55C159C8A4D3}" destId="{7D59E034-B6FD-4A35-952E-FD19759ED9D4}" srcOrd="1" destOrd="0" presId="urn:microsoft.com/office/officeart/2005/8/layout/vList3#3"/>
    <dgm:cxn modelId="{967912EA-DC7C-4288-BE54-685CF59D1B95}" type="presParOf" srcId="{BDC45132-EC7A-45B0-AFF9-EA04A2FC83C2}" destId="{667C2A6A-F943-4650-A06E-9C2DC9CFE8E4}" srcOrd="11" destOrd="0" presId="urn:microsoft.com/office/officeart/2005/8/layout/vList3#3"/>
    <dgm:cxn modelId="{60AEE0B3-2481-49E4-B129-A863C313690A}" type="presParOf" srcId="{BDC45132-EC7A-45B0-AFF9-EA04A2FC83C2}" destId="{2A314ECF-B6A9-4D57-B479-010A1053B496}" srcOrd="12" destOrd="0" presId="urn:microsoft.com/office/officeart/2005/8/layout/vList3#3"/>
    <dgm:cxn modelId="{1E6DFE1D-5DFD-4408-A6A1-B0FC7F6D1434}" type="presParOf" srcId="{2A314ECF-B6A9-4D57-B479-010A1053B496}" destId="{994CCF6E-E009-4E62-B462-EF1AA6910453}" srcOrd="0" destOrd="0" presId="urn:microsoft.com/office/officeart/2005/8/layout/vList3#3"/>
    <dgm:cxn modelId="{D6BBA6F6-69C1-44A3-A726-162E347E242B}" type="presParOf" srcId="{2A314ECF-B6A9-4D57-B479-010A1053B496}" destId="{FAB10E4B-3867-485E-8B8C-45E308FFC341}" srcOrd="1" destOrd="0" presId="urn:microsoft.com/office/officeart/2005/8/layout/vList3#3"/>
    <dgm:cxn modelId="{7EFC5555-FC5F-4AB8-9C61-6C796E23ADCE}" type="presParOf" srcId="{BDC45132-EC7A-45B0-AFF9-EA04A2FC83C2}" destId="{0AE5D61A-5F3B-4AA3-969E-7D3258B73800}" srcOrd="13" destOrd="0" presId="urn:microsoft.com/office/officeart/2005/8/layout/vList3#3"/>
    <dgm:cxn modelId="{3C7B9E2E-FF84-4844-BFF1-FFF04AAC4819}" type="presParOf" srcId="{BDC45132-EC7A-45B0-AFF9-EA04A2FC83C2}" destId="{8EA582B1-F2DF-45AB-BCF6-F4DC92889F66}" srcOrd="14" destOrd="0" presId="urn:microsoft.com/office/officeart/2005/8/layout/vList3#3"/>
    <dgm:cxn modelId="{C5A56F91-0DFC-4525-87BA-57F5DCA2AA2E}" type="presParOf" srcId="{8EA582B1-F2DF-45AB-BCF6-F4DC92889F66}" destId="{B818E77D-1D5C-4725-B81A-18A6A65E0FE0}" srcOrd="0" destOrd="0" presId="urn:microsoft.com/office/officeart/2005/8/layout/vList3#3"/>
    <dgm:cxn modelId="{4B7D7930-1A57-4E67-AE2D-98188384C99A}"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solidFill>
                <a:schemeClr val="tx1"/>
              </a:solidFill>
            </a:rPr>
            <a:t>Networks</a:t>
          </a:r>
          <a:endParaRPr lang="en-US" b="1" i="0" dirty="0">
            <a:solidFill>
              <a:schemeClr val="tx1"/>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chemeClr val="tx1"/>
              </a:solidFill>
            </a:rPr>
            <a:t>Operators</a:t>
          </a:r>
          <a:endParaRPr lang="en-US" sz="16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t>Devices</a:t>
          </a:r>
          <a:endParaRPr lang="en-US" b="1" i="0" dirty="0"/>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solidFill>
                <a:srgbClr val="FF0000"/>
              </a:solidFill>
            </a:rPr>
            <a:t>Manufactures</a:t>
          </a:r>
          <a:endParaRPr lang="en-US" b="1" i="0" dirty="0">
            <a:solidFill>
              <a:srgbClr val="FF0000"/>
            </a:solidFill>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t>Application Frameworks</a:t>
          </a:r>
          <a:endParaRPr lang="en-US" b="1" i="0" dirty="0"/>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t>Platforms/OS</a:t>
          </a:r>
          <a:endParaRPr lang="en-US" b="1" i="0" dirty="0"/>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B998F7EF-3E42-41AD-A63D-64B83996FEB8}" type="presOf" srcId="{BE5126CC-20A1-439A-BCEE-888E847CE69E}" destId="{7D59E034-B6FD-4A35-952E-FD19759ED9D4}" srcOrd="0" destOrd="0" presId="urn:microsoft.com/office/officeart/2005/8/layout/vList3#3"/>
    <dgm:cxn modelId="{3B124262-A962-4BED-8D91-B4ED6E8A56D9}" srcId="{74C57C29-0166-46E7-9B7E-D8A1CD2A7DB7}" destId="{93F77E1D-504B-42CE-84BF-7CD17DC15FD3}" srcOrd="7" destOrd="0" parTransId="{C033034F-F965-4740-87B3-97D3A56F8834}" sibTransId="{86F84379-8614-48FE-8DAC-A9B04E02A562}"/>
    <dgm:cxn modelId="{1E1F54A2-96C7-44C3-A55C-AFC88FBB77C7}" srcId="{74C57C29-0166-46E7-9B7E-D8A1CD2A7DB7}" destId="{60568B3C-E44F-4D86-AFAD-1A41016E8942}" srcOrd="1" destOrd="0" parTransId="{C82F712A-FDEF-498A-AEA4-A100EE002FF0}" sibTransId="{A688F51D-53A1-46BB-B6D3-F72312E1C144}"/>
    <dgm:cxn modelId="{4CB7D900-86B5-4D3E-ADCE-5DB600CA8117}" type="presOf" srcId="{74C57C29-0166-46E7-9B7E-D8A1CD2A7DB7}" destId="{BDC45132-EC7A-45B0-AFF9-EA04A2FC83C2}"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35B34666-A1F8-466D-913E-4535A0A0AA04}" type="presOf" srcId="{6F8036C5-ACA8-4EC0-B188-FA775E1846EE}" destId="{9C8D8035-7F1B-4231-9D75-B74D17A9064D}"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E965DB4C-6055-4A02-A8EF-05E0476F252A}" srcId="{74C57C29-0166-46E7-9B7E-D8A1CD2A7DB7}" destId="{6F8036C5-ACA8-4EC0-B188-FA775E1846EE}" srcOrd="0" destOrd="0" parTransId="{EC76EBE1-3A74-4356-9BC9-BC95752676C9}" sibTransId="{D2827263-FB7D-4FF3-9E53-5F7288EF19BF}"/>
    <dgm:cxn modelId="{2AED01CC-0956-40F1-A33B-388E41EB0D45}" type="presOf" srcId="{DED3C916-868A-4BC9-85FA-A3ED2E8B6C6F}" destId="{FAB10E4B-3867-485E-8B8C-45E308FFC341}"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D2E1C0D6-402B-4A4A-9C1D-A6E1E42621AB}" srcId="{74C57C29-0166-46E7-9B7E-D8A1CD2A7DB7}" destId="{BE5126CC-20A1-439A-BCEE-888E847CE69E}" srcOrd="5" destOrd="0" parTransId="{C747C6A2-38FF-4FF6-A805-B5DFF7A55F02}" sibTransId="{AD232D94-4640-4D4B-9CF9-9E38790CD0ED}"/>
    <dgm:cxn modelId="{5E11B5CB-53DC-43D1-A739-4D91F2881268}" type="presOf" srcId="{7438C58C-FF9B-4D16-882D-5C2AD984262B}" destId="{96901BB5-9B70-4715-A9E6-2FA18B37105D}" srcOrd="0" destOrd="0" presId="urn:microsoft.com/office/officeart/2005/8/layout/vList3#3"/>
    <dgm:cxn modelId="{4985F231-40D9-4E50-ACA3-9BF4A9C31EF4}" type="presOf" srcId="{E5B9E83C-73D6-4A8C-AFFB-59081277CB02}" destId="{FBBE849B-3A63-4DBB-B162-7B5D80F9E3F5}" srcOrd="0" destOrd="0" presId="urn:microsoft.com/office/officeart/2005/8/layout/vList3#3"/>
    <dgm:cxn modelId="{AC06802D-07C9-401B-8B1C-3861EA9AF04C}" type="presOf" srcId="{93F77E1D-504B-42CE-84BF-7CD17DC15FD3}" destId="{CF940E80-999D-4B90-90AE-6167859CDD52}" srcOrd="0" destOrd="0" presId="urn:microsoft.com/office/officeart/2005/8/layout/vList3#3"/>
    <dgm:cxn modelId="{6CEBED4B-840E-40AF-A7FA-D53D7989ACAF}" type="presOf" srcId="{60568B3C-E44F-4D86-AFAD-1A41016E8942}" destId="{77E18531-C933-4EF2-93A4-8D00D6919B1A}" srcOrd="0" destOrd="0" presId="urn:microsoft.com/office/officeart/2005/8/layout/vList3#3"/>
    <dgm:cxn modelId="{465703D5-830A-4D51-AFB8-12E8D0B6B7B7}" type="presOf" srcId="{4B9BA504-F9EA-4EC6-9F93-28F8EAB37356}" destId="{A4E84F0D-2452-43AA-9620-C71E1D39BE48}" srcOrd="0" destOrd="0" presId="urn:microsoft.com/office/officeart/2005/8/layout/vList3#3"/>
    <dgm:cxn modelId="{D2B09BC8-0A33-4DB6-9CAF-F05D7EC2FAB8}" type="presParOf" srcId="{BDC45132-EC7A-45B0-AFF9-EA04A2FC83C2}" destId="{955CF381-B321-4D71-ADE9-FA580D403BFC}" srcOrd="0" destOrd="0" presId="urn:microsoft.com/office/officeart/2005/8/layout/vList3#3"/>
    <dgm:cxn modelId="{3A1B9413-E664-431B-8C1E-8EDB3ECC8A87}" type="presParOf" srcId="{955CF381-B321-4D71-ADE9-FA580D403BFC}" destId="{B55E9921-8A9A-40E7-90F7-750912E5AA7B}" srcOrd="0" destOrd="0" presId="urn:microsoft.com/office/officeart/2005/8/layout/vList3#3"/>
    <dgm:cxn modelId="{415CA990-4639-4BBF-A6F7-03BDE13F2DD5}" type="presParOf" srcId="{955CF381-B321-4D71-ADE9-FA580D403BFC}" destId="{9C8D8035-7F1B-4231-9D75-B74D17A9064D}" srcOrd="1" destOrd="0" presId="urn:microsoft.com/office/officeart/2005/8/layout/vList3#3"/>
    <dgm:cxn modelId="{73DB65D5-A251-472B-9035-AED9A969E500}" type="presParOf" srcId="{BDC45132-EC7A-45B0-AFF9-EA04A2FC83C2}" destId="{2EDC9AFF-515A-482F-8A35-B7899901E7D2}" srcOrd="1" destOrd="0" presId="urn:microsoft.com/office/officeart/2005/8/layout/vList3#3"/>
    <dgm:cxn modelId="{479B79DB-1F0A-4E65-88E9-958CBDCAAA4E}" type="presParOf" srcId="{BDC45132-EC7A-45B0-AFF9-EA04A2FC83C2}" destId="{DA3F6B6A-B328-4251-B98E-8B3364EA3D6B}" srcOrd="2" destOrd="0" presId="urn:microsoft.com/office/officeart/2005/8/layout/vList3#3"/>
    <dgm:cxn modelId="{96AADE8D-24A6-48F6-AFD9-9B489D53536A}" type="presParOf" srcId="{DA3F6B6A-B328-4251-B98E-8B3364EA3D6B}" destId="{BD45B9A7-BBE6-4A52-9797-6E02DA7A5109}" srcOrd="0" destOrd="0" presId="urn:microsoft.com/office/officeart/2005/8/layout/vList3#3"/>
    <dgm:cxn modelId="{FC4741B8-D102-4270-89F4-F1363FBD41AB}" type="presParOf" srcId="{DA3F6B6A-B328-4251-B98E-8B3364EA3D6B}" destId="{77E18531-C933-4EF2-93A4-8D00D6919B1A}" srcOrd="1" destOrd="0" presId="urn:microsoft.com/office/officeart/2005/8/layout/vList3#3"/>
    <dgm:cxn modelId="{CAED766D-2330-44A6-9FB9-9D4BDEB527B6}" type="presParOf" srcId="{BDC45132-EC7A-45B0-AFF9-EA04A2FC83C2}" destId="{78F46316-B1AF-4731-9566-C2F601937EC9}" srcOrd="3" destOrd="0" presId="urn:microsoft.com/office/officeart/2005/8/layout/vList3#3"/>
    <dgm:cxn modelId="{7EFD9730-AAAC-4CEA-8B5A-67BA2ADDCDD5}" type="presParOf" srcId="{BDC45132-EC7A-45B0-AFF9-EA04A2FC83C2}" destId="{58EA541A-8D0E-4CCA-9A20-4125DC3FA145}" srcOrd="4" destOrd="0" presId="urn:microsoft.com/office/officeart/2005/8/layout/vList3#3"/>
    <dgm:cxn modelId="{D9CF459E-8905-4D76-82E5-1FA22BCCCA6A}" type="presParOf" srcId="{58EA541A-8D0E-4CCA-9A20-4125DC3FA145}" destId="{BE6FDAA3-04EF-41E0-8B35-E249074B171B}" srcOrd="0" destOrd="0" presId="urn:microsoft.com/office/officeart/2005/8/layout/vList3#3"/>
    <dgm:cxn modelId="{1C3FA346-FC0B-441E-9242-39EE456621D2}" type="presParOf" srcId="{58EA541A-8D0E-4CCA-9A20-4125DC3FA145}" destId="{FBBE849B-3A63-4DBB-B162-7B5D80F9E3F5}" srcOrd="1" destOrd="0" presId="urn:microsoft.com/office/officeart/2005/8/layout/vList3#3"/>
    <dgm:cxn modelId="{2068E23D-41D1-4E18-9071-B3F2032C4B41}" type="presParOf" srcId="{BDC45132-EC7A-45B0-AFF9-EA04A2FC83C2}" destId="{B48FAC33-6B4A-4C4A-9D7C-A24ADE939FA8}" srcOrd="5" destOrd="0" presId="urn:microsoft.com/office/officeart/2005/8/layout/vList3#3"/>
    <dgm:cxn modelId="{DD886DA7-38EF-496A-9728-45291D082263}" type="presParOf" srcId="{BDC45132-EC7A-45B0-AFF9-EA04A2FC83C2}" destId="{1761BF5A-0DDF-483F-9EAE-9FF771E79360}" srcOrd="6" destOrd="0" presId="urn:microsoft.com/office/officeart/2005/8/layout/vList3#3"/>
    <dgm:cxn modelId="{770C639C-A008-416C-8EA8-A60CABBC12F0}" type="presParOf" srcId="{1761BF5A-0DDF-483F-9EAE-9FF771E79360}" destId="{A3E4E65D-B1B9-4481-B74B-03803C1E8893}" srcOrd="0" destOrd="0" presId="urn:microsoft.com/office/officeart/2005/8/layout/vList3#3"/>
    <dgm:cxn modelId="{6CB95273-68E8-41DA-944A-97E25C7271FC}" type="presParOf" srcId="{1761BF5A-0DDF-483F-9EAE-9FF771E79360}" destId="{96901BB5-9B70-4715-A9E6-2FA18B37105D}" srcOrd="1" destOrd="0" presId="urn:microsoft.com/office/officeart/2005/8/layout/vList3#3"/>
    <dgm:cxn modelId="{6264B6D7-C055-4154-8226-15BA2B25E64D}" type="presParOf" srcId="{BDC45132-EC7A-45B0-AFF9-EA04A2FC83C2}" destId="{F6752086-F9C5-45F6-B9F4-972127DAB847}" srcOrd="7" destOrd="0" presId="urn:microsoft.com/office/officeart/2005/8/layout/vList3#3"/>
    <dgm:cxn modelId="{58D77565-C920-4A07-A5F7-1AC92B0FBAA4}" type="presParOf" srcId="{BDC45132-EC7A-45B0-AFF9-EA04A2FC83C2}" destId="{2001362F-90BB-4F7F-B569-4AFE60AD7B98}" srcOrd="8" destOrd="0" presId="urn:microsoft.com/office/officeart/2005/8/layout/vList3#3"/>
    <dgm:cxn modelId="{A663A62C-D530-41F7-AE34-C98932DE0A19}" type="presParOf" srcId="{2001362F-90BB-4F7F-B569-4AFE60AD7B98}" destId="{F4535FAD-5D86-4B85-8A7B-BA6C9A944A03}" srcOrd="0" destOrd="0" presId="urn:microsoft.com/office/officeart/2005/8/layout/vList3#3"/>
    <dgm:cxn modelId="{5AEFDE95-3F4D-4AEE-9606-224AE3CE9D18}" type="presParOf" srcId="{2001362F-90BB-4F7F-B569-4AFE60AD7B98}" destId="{A4E84F0D-2452-43AA-9620-C71E1D39BE48}" srcOrd="1" destOrd="0" presId="urn:microsoft.com/office/officeart/2005/8/layout/vList3#3"/>
    <dgm:cxn modelId="{9B74E415-3408-48A0-8CCD-2B2C191406E6}" type="presParOf" srcId="{BDC45132-EC7A-45B0-AFF9-EA04A2FC83C2}" destId="{404EBA0C-FD47-4EBE-A18A-0BD0A22B53B1}" srcOrd="9" destOrd="0" presId="urn:microsoft.com/office/officeart/2005/8/layout/vList3#3"/>
    <dgm:cxn modelId="{33317B7F-151B-4059-A536-831AD8E686E8}" type="presParOf" srcId="{BDC45132-EC7A-45B0-AFF9-EA04A2FC83C2}" destId="{20A5E9F3-EEB6-459E-B800-55C159C8A4D3}" srcOrd="10" destOrd="0" presId="urn:microsoft.com/office/officeart/2005/8/layout/vList3#3"/>
    <dgm:cxn modelId="{195A36FC-DED9-4BC8-8522-C626A92109E3}" type="presParOf" srcId="{20A5E9F3-EEB6-459E-B800-55C159C8A4D3}" destId="{F8527260-0FB9-49DF-B3E7-8B98BE9AF131}" srcOrd="0" destOrd="0" presId="urn:microsoft.com/office/officeart/2005/8/layout/vList3#3"/>
    <dgm:cxn modelId="{1FDDB15C-05AB-4756-BADF-4E7A2C516933}" type="presParOf" srcId="{20A5E9F3-EEB6-459E-B800-55C159C8A4D3}" destId="{7D59E034-B6FD-4A35-952E-FD19759ED9D4}" srcOrd="1" destOrd="0" presId="urn:microsoft.com/office/officeart/2005/8/layout/vList3#3"/>
    <dgm:cxn modelId="{395AB554-CC78-46EF-910F-19766CAB362A}" type="presParOf" srcId="{BDC45132-EC7A-45B0-AFF9-EA04A2FC83C2}" destId="{667C2A6A-F943-4650-A06E-9C2DC9CFE8E4}" srcOrd="11" destOrd="0" presId="urn:microsoft.com/office/officeart/2005/8/layout/vList3#3"/>
    <dgm:cxn modelId="{B29C42F8-B335-4105-A579-7BB819482D35}" type="presParOf" srcId="{BDC45132-EC7A-45B0-AFF9-EA04A2FC83C2}" destId="{2A314ECF-B6A9-4D57-B479-010A1053B496}" srcOrd="12" destOrd="0" presId="urn:microsoft.com/office/officeart/2005/8/layout/vList3#3"/>
    <dgm:cxn modelId="{3D9002AA-33D4-4CBB-BAE2-01CF6CDCA6D0}" type="presParOf" srcId="{2A314ECF-B6A9-4D57-B479-010A1053B496}" destId="{994CCF6E-E009-4E62-B462-EF1AA6910453}" srcOrd="0" destOrd="0" presId="urn:microsoft.com/office/officeart/2005/8/layout/vList3#3"/>
    <dgm:cxn modelId="{A09226A1-182D-42E7-B3B7-08DAEE05E4E0}" type="presParOf" srcId="{2A314ECF-B6A9-4D57-B479-010A1053B496}" destId="{FAB10E4B-3867-485E-8B8C-45E308FFC341}" srcOrd="1" destOrd="0" presId="urn:microsoft.com/office/officeart/2005/8/layout/vList3#3"/>
    <dgm:cxn modelId="{A1C221C7-79A4-47D9-87B3-8C48A36E2B8F}" type="presParOf" srcId="{BDC45132-EC7A-45B0-AFF9-EA04A2FC83C2}" destId="{0AE5D61A-5F3B-4AA3-969E-7D3258B73800}" srcOrd="13" destOrd="0" presId="urn:microsoft.com/office/officeart/2005/8/layout/vList3#3"/>
    <dgm:cxn modelId="{D6D84449-7E6D-4356-86A2-58153D333048}" type="presParOf" srcId="{BDC45132-EC7A-45B0-AFF9-EA04A2FC83C2}" destId="{8EA582B1-F2DF-45AB-BCF6-F4DC92889F66}" srcOrd="14" destOrd="0" presId="urn:microsoft.com/office/officeart/2005/8/layout/vList3#3"/>
    <dgm:cxn modelId="{30114F9A-9487-42B5-A59C-9AF36E9E3788}" type="presParOf" srcId="{8EA582B1-F2DF-45AB-BCF6-F4DC92889F66}" destId="{B818E77D-1D5C-4725-B81A-18A6A65E0FE0}" srcOrd="0" destOrd="0" presId="urn:microsoft.com/office/officeart/2005/8/layout/vList3#3"/>
    <dgm:cxn modelId="{20EB891D-7770-4386-8458-A205E71C2198}"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solidFill>
                <a:schemeClr val="tx1"/>
              </a:solidFill>
            </a:rPr>
            <a:t>Networks</a:t>
          </a:r>
          <a:endParaRPr lang="en-US" b="1" i="0" dirty="0">
            <a:solidFill>
              <a:schemeClr val="tx1"/>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chemeClr val="tx1"/>
              </a:solidFill>
            </a:rPr>
            <a:t>Operators</a:t>
          </a:r>
          <a:endParaRPr lang="en-US" sz="16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solidFill>
                <a:srgbClr val="FF0000"/>
              </a:solidFill>
            </a:rPr>
            <a:t>Devices</a:t>
          </a:r>
          <a:endParaRPr lang="en-US" b="1" i="0" dirty="0">
            <a:solidFill>
              <a:srgbClr val="FF0000"/>
            </a:solidFill>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solidFill>
                <a:schemeClr val="tx1"/>
              </a:solidFill>
            </a:rPr>
            <a:t>Manufactures</a:t>
          </a:r>
          <a:endParaRPr lang="en-US" b="1" i="0" dirty="0">
            <a:solidFill>
              <a:schemeClr val="tx1"/>
            </a:solidFill>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t>Application Frameworks</a:t>
          </a:r>
          <a:endParaRPr lang="en-US" b="1" i="0" dirty="0"/>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t>Platforms/OS</a:t>
          </a:r>
          <a:endParaRPr lang="en-US" b="1" i="0" dirty="0"/>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04AEF7AA-1CF2-4AF7-9D05-8962A687EB8F}" srcId="{74C57C29-0166-46E7-9B7E-D8A1CD2A7DB7}" destId="{7438C58C-FF9B-4D16-882D-5C2AD984262B}" srcOrd="3" destOrd="0" parTransId="{6EE29003-16F1-45BB-80B9-EB65460F4B4F}" sibTransId="{07567B33-8113-4E13-94D8-AE9676AFFE37}"/>
    <dgm:cxn modelId="{F306B8A4-B889-45F9-AE3A-0E9ACB94220D}" type="presOf" srcId="{93F77E1D-504B-42CE-84BF-7CD17DC15FD3}" destId="{CF940E80-999D-4B90-90AE-6167859CDD52}" srcOrd="0" destOrd="0" presId="urn:microsoft.com/office/officeart/2005/8/layout/vList3#3"/>
    <dgm:cxn modelId="{3B124262-A962-4BED-8D91-B4ED6E8A56D9}" srcId="{74C57C29-0166-46E7-9B7E-D8A1CD2A7DB7}" destId="{93F77E1D-504B-42CE-84BF-7CD17DC15FD3}" srcOrd="7" destOrd="0" parTransId="{C033034F-F965-4740-87B3-97D3A56F8834}" sibTransId="{86F84379-8614-48FE-8DAC-A9B04E02A562}"/>
    <dgm:cxn modelId="{A37BA89E-6EE4-4D77-9791-4BCE5B3F49BD}" type="presOf" srcId="{E5B9E83C-73D6-4A8C-AFFB-59081277CB02}" destId="{FBBE849B-3A63-4DBB-B162-7B5D80F9E3F5}" srcOrd="0" destOrd="0" presId="urn:microsoft.com/office/officeart/2005/8/layout/vList3#3"/>
    <dgm:cxn modelId="{6142158F-5B24-4DEA-ABC0-03B0CBDB055D}" type="presOf" srcId="{60568B3C-E44F-4D86-AFAD-1A41016E8942}" destId="{77E18531-C933-4EF2-93A4-8D00D6919B1A}" srcOrd="0" destOrd="0" presId="urn:microsoft.com/office/officeart/2005/8/layout/vList3#3"/>
    <dgm:cxn modelId="{92B6062D-D185-496D-A91D-F36B4E1BFEDB}" type="presOf" srcId="{6F8036C5-ACA8-4EC0-B188-FA775E1846EE}" destId="{9C8D8035-7F1B-4231-9D75-B74D17A9064D}" srcOrd="0" destOrd="0" presId="urn:microsoft.com/office/officeart/2005/8/layout/vList3#3"/>
    <dgm:cxn modelId="{A86BE488-B8AA-4CF0-8BA5-91E8A987DE48}" type="presOf" srcId="{7438C58C-FF9B-4D16-882D-5C2AD984262B}" destId="{96901BB5-9B70-4715-A9E6-2FA18B37105D}" srcOrd="0" destOrd="0" presId="urn:microsoft.com/office/officeart/2005/8/layout/vList3#3"/>
    <dgm:cxn modelId="{E965DB4C-6055-4A02-A8EF-05E0476F252A}" srcId="{74C57C29-0166-46E7-9B7E-D8A1CD2A7DB7}" destId="{6F8036C5-ACA8-4EC0-B188-FA775E1846EE}" srcOrd="0" destOrd="0" parTransId="{EC76EBE1-3A74-4356-9BC9-BC95752676C9}" sibTransId="{D2827263-FB7D-4FF3-9E53-5F7288EF19BF}"/>
    <dgm:cxn modelId="{B058B490-7798-4125-8409-04D90A7C125E}" srcId="{74C57C29-0166-46E7-9B7E-D8A1CD2A7DB7}" destId="{4B9BA504-F9EA-4EC6-9F93-28F8EAB37356}" srcOrd="4" destOrd="0" parTransId="{27BFD866-CF88-42AB-B67E-F7FBD3EE6390}" sibTransId="{47F28996-FBAF-4CB9-A063-3B6176A17DA3}"/>
    <dgm:cxn modelId="{1E1F54A2-96C7-44C3-A55C-AFC88FBB77C7}" srcId="{74C57C29-0166-46E7-9B7E-D8A1CD2A7DB7}" destId="{60568B3C-E44F-4D86-AFAD-1A41016E8942}" srcOrd="1" destOrd="0" parTransId="{C82F712A-FDEF-498A-AEA4-A100EE002FF0}" sibTransId="{A688F51D-53A1-46BB-B6D3-F72312E1C144}"/>
    <dgm:cxn modelId="{D2E1C0D6-402B-4A4A-9C1D-A6E1E42621AB}" srcId="{74C57C29-0166-46E7-9B7E-D8A1CD2A7DB7}" destId="{BE5126CC-20A1-439A-BCEE-888E847CE69E}" srcOrd="5" destOrd="0" parTransId="{C747C6A2-38FF-4FF6-A805-B5DFF7A55F02}" sibTransId="{AD232D94-4640-4D4B-9CF9-9E38790CD0ED}"/>
    <dgm:cxn modelId="{C8F8F69F-4774-40CE-B514-4AC1874AA669}" type="presOf" srcId="{4B9BA504-F9EA-4EC6-9F93-28F8EAB37356}" destId="{A4E84F0D-2452-43AA-9620-C71E1D39BE48}" srcOrd="0" destOrd="0" presId="urn:microsoft.com/office/officeart/2005/8/layout/vList3#3"/>
    <dgm:cxn modelId="{6905A01A-D512-42D7-A1F1-FCCD77974B50}" type="presOf" srcId="{DED3C916-868A-4BC9-85FA-A3ED2E8B6C6F}" destId="{FAB10E4B-3867-485E-8B8C-45E308FFC341}" srcOrd="0" destOrd="0" presId="urn:microsoft.com/office/officeart/2005/8/layout/vList3#3"/>
    <dgm:cxn modelId="{CF5AD8C9-F23F-4B33-B67B-A6A4B4E4C37D}" srcId="{74C57C29-0166-46E7-9B7E-D8A1CD2A7DB7}" destId="{DED3C916-868A-4BC9-85FA-A3ED2E8B6C6F}" srcOrd="6" destOrd="0" parTransId="{A64DE8B1-01F6-4D74-9841-D4FE7F032BC3}" sibTransId="{008FC4B1-DC57-44FE-9FA2-0D0C27969CC1}"/>
    <dgm:cxn modelId="{2E7329B8-5019-4D08-98FB-D2CB9C981C36}" type="presOf" srcId="{BE5126CC-20A1-439A-BCEE-888E847CE69E}" destId="{7D59E034-B6FD-4A35-952E-FD19759ED9D4}" srcOrd="0" destOrd="0" presId="urn:microsoft.com/office/officeart/2005/8/layout/vList3#3"/>
    <dgm:cxn modelId="{14E21334-190D-46B6-B8CF-A01D873898F0}" type="presOf" srcId="{74C57C29-0166-46E7-9B7E-D8A1CD2A7DB7}" destId="{BDC45132-EC7A-45B0-AFF9-EA04A2FC83C2}"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FA69DB00-F33D-40AF-B681-BFE3C086E116}" type="presParOf" srcId="{BDC45132-EC7A-45B0-AFF9-EA04A2FC83C2}" destId="{955CF381-B321-4D71-ADE9-FA580D403BFC}" srcOrd="0" destOrd="0" presId="urn:microsoft.com/office/officeart/2005/8/layout/vList3#3"/>
    <dgm:cxn modelId="{41C4E6F0-26A5-44AB-92DE-1A31F693B57C}" type="presParOf" srcId="{955CF381-B321-4D71-ADE9-FA580D403BFC}" destId="{B55E9921-8A9A-40E7-90F7-750912E5AA7B}" srcOrd="0" destOrd="0" presId="urn:microsoft.com/office/officeart/2005/8/layout/vList3#3"/>
    <dgm:cxn modelId="{94BF4E37-3E89-4AE2-9B7F-C4BE12E3DB76}" type="presParOf" srcId="{955CF381-B321-4D71-ADE9-FA580D403BFC}" destId="{9C8D8035-7F1B-4231-9D75-B74D17A9064D}" srcOrd="1" destOrd="0" presId="urn:microsoft.com/office/officeart/2005/8/layout/vList3#3"/>
    <dgm:cxn modelId="{D43C22A8-F4F2-480E-97E2-33321B4F0C19}" type="presParOf" srcId="{BDC45132-EC7A-45B0-AFF9-EA04A2FC83C2}" destId="{2EDC9AFF-515A-482F-8A35-B7899901E7D2}" srcOrd="1" destOrd="0" presId="urn:microsoft.com/office/officeart/2005/8/layout/vList3#3"/>
    <dgm:cxn modelId="{0BB00388-BD03-4B55-AC4B-C81D2EE732AA}" type="presParOf" srcId="{BDC45132-EC7A-45B0-AFF9-EA04A2FC83C2}" destId="{DA3F6B6A-B328-4251-B98E-8B3364EA3D6B}" srcOrd="2" destOrd="0" presId="urn:microsoft.com/office/officeart/2005/8/layout/vList3#3"/>
    <dgm:cxn modelId="{701E22F1-EED9-4E1E-A434-C914ED74267E}" type="presParOf" srcId="{DA3F6B6A-B328-4251-B98E-8B3364EA3D6B}" destId="{BD45B9A7-BBE6-4A52-9797-6E02DA7A5109}" srcOrd="0" destOrd="0" presId="urn:microsoft.com/office/officeart/2005/8/layout/vList3#3"/>
    <dgm:cxn modelId="{15157D62-885D-49D2-8DB6-6DF9D4B0EAAE}" type="presParOf" srcId="{DA3F6B6A-B328-4251-B98E-8B3364EA3D6B}" destId="{77E18531-C933-4EF2-93A4-8D00D6919B1A}" srcOrd="1" destOrd="0" presId="urn:microsoft.com/office/officeart/2005/8/layout/vList3#3"/>
    <dgm:cxn modelId="{D293B081-C6B5-4CE2-B971-665A58A6531B}" type="presParOf" srcId="{BDC45132-EC7A-45B0-AFF9-EA04A2FC83C2}" destId="{78F46316-B1AF-4731-9566-C2F601937EC9}" srcOrd="3" destOrd="0" presId="urn:microsoft.com/office/officeart/2005/8/layout/vList3#3"/>
    <dgm:cxn modelId="{82735B55-E2B3-4B45-8012-96A397D87BEF}" type="presParOf" srcId="{BDC45132-EC7A-45B0-AFF9-EA04A2FC83C2}" destId="{58EA541A-8D0E-4CCA-9A20-4125DC3FA145}" srcOrd="4" destOrd="0" presId="urn:microsoft.com/office/officeart/2005/8/layout/vList3#3"/>
    <dgm:cxn modelId="{A651C607-2105-4F49-806E-2B3074DE7C61}" type="presParOf" srcId="{58EA541A-8D0E-4CCA-9A20-4125DC3FA145}" destId="{BE6FDAA3-04EF-41E0-8B35-E249074B171B}" srcOrd="0" destOrd="0" presId="urn:microsoft.com/office/officeart/2005/8/layout/vList3#3"/>
    <dgm:cxn modelId="{3CAA0949-AEB8-4F18-B269-59B54C45B348}" type="presParOf" srcId="{58EA541A-8D0E-4CCA-9A20-4125DC3FA145}" destId="{FBBE849B-3A63-4DBB-B162-7B5D80F9E3F5}" srcOrd="1" destOrd="0" presId="urn:microsoft.com/office/officeart/2005/8/layout/vList3#3"/>
    <dgm:cxn modelId="{6911FDDC-AAAF-4F8F-9110-53A11250E7DE}" type="presParOf" srcId="{BDC45132-EC7A-45B0-AFF9-EA04A2FC83C2}" destId="{B48FAC33-6B4A-4C4A-9D7C-A24ADE939FA8}" srcOrd="5" destOrd="0" presId="urn:microsoft.com/office/officeart/2005/8/layout/vList3#3"/>
    <dgm:cxn modelId="{0B21D18A-EA26-4CD5-B5CB-63BD4263684C}" type="presParOf" srcId="{BDC45132-EC7A-45B0-AFF9-EA04A2FC83C2}" destId="{1761BF5A-0DDF-483F-9EAE-9FF771E79360}" srcOrd="6" destOrd="0" presId="urn:microsoft.com/office/officeart/2005/8/layout/vList3#3"/>
    <dgm:cxn modelId="{478A2418-F6A3-40C9-A0DD-711D87463973}" type="presParOf" srcId="{1761BF5A-0DDF-483F-9EAE-9FF771E79360}" destId="{A3E4E65D-B1B9-4481-B74B-03803C1E8893}" srcOrd="0" destOrd="0" presId="urn:microsoft.com/office/officeart/2005/8/layout/vList3#3"/>
    <dgm:cxn modelId="{7A8C83D6-34F4-4649-AC89-120235AF0D58}" type="presParOf" srcId="{1761BF5A-0DDF-483F-9EAE-9FF771E79360}" destId="{96901BB5-9B70-4715-A9E6-2FA18B37105D}" srcOrd="1" destOrd="0" presId="urn:microsoft.com/office/officeart/2005/8/layout/vList3#3"/>
    <dgm:cxn modelId="{C836BA5A-2544-4DFA-80D9-D26EC169EF9D}" type="presParOf" srcId="{BDC45132-EC7A-45B0-AFF9-EA04A2FC83C2}" destId="{F6752086-F9C5-45F6-B9F4-972127DAB847}" srcOrd="7" destOrd="0" presId="urn:microsoft.com/office/officeart/2005/8/layout/vList3#3"/>
    <dgm:cxn modelId="{7BAA3395-5DE3-4445-B40E-5529586C2ACB}" type="presParOf" srcId="{BDC45132-EC7A-45B0-AFF9-EA04A2FC83C2}" destId="{2001362F-90BB-4F7F-B569-4AFE60AD7B98}" srcOrd="8" destOrd="0" presId="urn:microsoft.com/office/officeart/2005/8/layout/vList3#3"/>
    <dgm:cxn modelId="{A64B9F65-0CB1-4455-AFD2-EE99EE4CA5CC}" type="presParOf" srcId="{2001362F-90BB-4F7F-B569-4AFE60AD7B98}" destId="{F4535FAD-5D86-4B85-8A7B-BA6C9A944A03}" srcOrd="0" destOrd="0" presId="urn:microsoft.com/office/officeart/2005/8/layout/vList3#3"/>
    <dgm:cxn modelId="{33B5681A-D894-490C-838A-83E2467FA605}" type="presParOf" srcId="{2001362F-90BB-4F7F-B569-4AFE60AD7B98}" destId="{A4E84F0D-2452-43AA-9620-C71E1D39BE48}" srcOrd="1" destOrd="0" presId="urn:microsoft.com/office/officeart/2005/8/layout/vList3#3"/>
    <dgm:cxn modelId="{42E546B3-1F4B-42E5-B4FC-46BBF637DAE2}" type="presParOf" srcId="{BDC45132-EC7A-45B0-AFF9-EA04A2FC83C2}" destId="{404EBA0C-FD47-4EBE-A18A-0BD0A22B53B1}" srcOrd="9" destOrd="0" presId="urn:microsoft.com/office/officeart/2005/8/layout/vList3#3"/>
    <dgm:cxn modelId="{125F1E08-01B9-48BA-A2DA-BA90E3DBDBE7}" type="presParOf" srcId="{BDC45132-EC7A-45B0-AFF9-EA04A2FC83C2}" destId="{20A5E9F3-EEB6-459E-B800-55C159C8A4D3}" srcOrd="10" destOrd="0" presId="urn:microsoft.com/office/officeart/2005/8/layout/vList3#3"/>
    <dgm:cxn modelId="{B7D573C0-43FE-44D8-8B02-5ADFE0097496}" type="presParOf" srcId="{20A5E9F3-EEB6-459E-B800-55C159C8A4D3}" destId="{F8527260-0FB9-49DF-B3E7-8B98BE9AF131}" srcOrd="0" destOrd="0" presId="urn:microsoft.com/office/officeart/2005/8/layout/vList3#3"/>
    <dgm:cxn modelId="{E699A3AF-F3B3-44C3-9D74-25B757B652D1}" type="presParOf" srcId="{20A5E9F3-EEB6-459E-B800-55C159C8A4D3}" destId="{7D59E034-B6FD-4A35-952E-FD19759ED9D4}" srcOrd="1" destOrd="0" presId="urn:microsoft.com/office/officeart/2005/8/layout/vList3#3"/>
    <dgm:cxn modelId="{CE0A8C19-2C21-41C9-8274-DB6AEF250165}" type="presParOf" srcId="{BDC45132-EC7A-45B0-AFF9-EA04A2FC83C2}" destId="{667C2A6A-F943-4650-A06E-9C2DC9CFE8E4}" srcOrd="11" destOrd="0" presId="urn:microsoft.com/office/officeart/2005/8/layout/vList3#3"/>
    <dgm:cxn modelId="{2E3B052E-2002-4F9A-B3EE-4F696070A514}" type="presParOf" srcId="{BDC45132-EC7A-45B0-AFF9-EA04A2FC83C2}" destId="{2A314ECF-B6A9-4D57-B479-010A1053B496}" srcOrd="12" destOrd="0" presId="urn:microsoft.com/office/officeart/2005/8/layout/vList3#3"/>
    <dgm:cxn modelId="{7F03D49E-1CCF-430E-8A5F-6B09E70816F8}" type="presParOf" srcId="{2A314ECF-B6A9-4D57-B479-010A1053B496}" destId="{994CCF6E-E009-4E62-B462-EF1AA6910453}" srcOrd="0" destOrd="0" presId="urn:microsoft.com/office/officeart/2005/8/layout/vList3#3"/>
    <dgm:cxn modelId="{27DC8F87-572E-4968-84A8-08008A429D32}" type="presParOf" srcId="{2A314ECF-B6A9-4D57-B479-010A1053B496}" destId="{FAB10E4B-3867-485E-8B8C-45E308FFC341}" srcOrd="1" destOrd="0" presId="urn:microsoft.com/office/officeart/2005/8/layout/vList3#3"/>
    <dgm:cxn modelId="{24DEE04B-800B-48C9-8BFD-8F5D5DB12EB5}" type="presParOf" srcId="{BDC45132-EC7A-45B0-AFF9-EA04A2FC83C2}" destId="{0AE5D61A-5F3B-4AA3-969E-7D3258B73800}" srcOrd="13" destOrd="0" presId="urn:microsoft.com/office/officeart/2005/8/layout/vList3#3"/>
    <dgm:cxn modelId="{36E3FEB7-4F51-4099-8F4F-85AD93C6555C}" type="presParOf" srcId="{BDC45132-EC7A-45B0-AFF9-EA04A2FC83C2}" destId="{8EA582B1-F2DF-45AB-BCF6-F4DC92889F66}" srcOrd="14" destOrd="0" presId="urn:microsoft.com/office/officeart/2005/8/layout/vList3#3"/>
    <dgm:cxn modelId="{3EEF1D8E-8AD8-4A3D-90D1-A747DE5F1902}" type="presParOf" srcId="{8EA582B1-F2DF-45AB-BCF6-F4DC92889F66}" destId="{B818E77D-1D5C-4725-B81A-18A6A65E0FE0}" srcOrd="0" destOrd="0" presId="urn:microsoft.com/office/officeart/2005/8/layout/vList3#3"/>
    <dgm:cxn modelId="{C0EB3503-5928-4C8B-9105-2CFD413D046E}"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EE2FBB-C09A-450C-AC2E-BB797EA1B9C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6D6034B2-2F52-4725-B6A7-676BDEDDFB35}">
      <dgm:prSet phldrT="[Text]"/>
      <dgm:spPr/>
      <dgm:t>
        <a:bodyPr/>
        <a:lstStyle/>
        <a:p>
          <a:r>
            <a:rPr lang="en-US" dirty="0" smtClean="0"/>
            <a:t>Mobile computers</a:t>
          </a:r>
          <a:endParaRPr lang="en-US" dirty="0"/>
        </a:p>
      </dgm:t>
    </dgm:pt>
    <dgm:pt modelId="{728ECEE8-177E-48DA-B39E-51613EB67E64}" type="parTrans" cxnId="{35383B72-0AB5-4094-89AF-4DD68136429B}">
      <dgm:prSet/>
      <dgm:spPr/>
      <dgm:t>
        <a:bodyPr/>
        <a:lstStyle/>
        <a:p>
          <a:endParaRPr lang="en-US"/>
        </a:p>
      </dgm:t>
    </dgm:pt>
    <dgm:pt modelId="{9F11314D-ED00-4E12-A2FE-DFF7D1C3E4F3}" type="sibTrans" cxnId="{35383B72-0AB5-4094-89AF-4DD68136429B}">
      <dgm:prSet/>
      <dgm:spPr/>
      <dgm:t>
        <a:bodyPr/>
        <a:lstStyle/>
        <a:p>
          <a:endParaRPr lang="en-US"/>
        </a:p>
      </dgm:t>
    </dgm:pt>
    <dgm:pt modelId="{B0F1C838-9D36-419C-B0D9-F835A3DEE86C}">
      <dgm:prSet phldrT="[Text]"/>
      <dgm:spPr/>
      <dgm:t>
        <a:bodyPr/>
        <a:lstStyle/>
        <a:p>
          <a:r>
            <a:rPr lang="en-US" dirty="0" smtClean="0"/>
            <a:t>Pager</a:t>
          </a:r>
          <a:endParaRPr lang="en-US" dirty="0"/>
        </a:p>
      </dgm:t>
    </dgm:pt>
    <dgm:pt modelId="{718CA0B2-CDCF-49D7-9E7E-A83ECC3F5793}" type="parTrans" cxnId="{42B3B114-50BB-4025-8A2E-7E9FFC884B83}">
      <dgm:prSet/>
      <dgm:spPr/>
      <dgm:t>
        <a:bodyPr/>
        <a:lstStyle/>
        <a:p>
          <a:endParaRPr lang="en-US"/>
        </a:p>
      </dgm:t>
    </dgm:pt>
    <dgm:pt modelId="{9CC6CC3C-233E-44C4-8A09-BBC5EF103D61}" type="sibTrans" cxnId="{42B3B114-50BB-4025-8A2E-7E9FFC884B83}">
      <dgm:prSet/>
      <dgm:spPr/>
      <dgm:t>
        <a:bodyPr/>
        <a:lstStyle/>
        <a:p>
          <a:endParaRPr lang="en-US"/>
        </a:p>
      </dgm:t>
    </dgm:pt>
    <dgm:pt modelId="{C9D21025-B5BC-424D-8984-7DEBE8086D26}">
      <dgm:prSet phldrT="[Text]"/>
      <dgm:spPr/>
      <dgm:t>
        <a:bodyPr/>
        <a:lstStyle/>
        <a:p>
          <a:r>
            <a:rPr lang="en-US" dirty="0" smtClean="0"/>
            <a:t>Personal Navigation device (PND)</a:t>
          </a:r>
          <a:endParaRPr lang="en-US" dirty="0"/>
        </a:p>
      </dgm:t>
    </dgm:pt>
    <dgm:pt modelId="{2E8F8542-F2A3-4FF3-BE27-F4C4075F3BEB}" type="parTrans" cxnId="{811AFCE8-327B-420B-B60D-382D74A6CBEC}">
      <dgm:prSet/>
      <dgm:spPr/>
      <dgm:t>
        <a:bodyPr/>
        <a:lstStyle/>
        <a:p>
          <a:endParaRPr lang="en-US"/>
        </a:p>
      </dgm:t>
    </dgm:pt>
    <dgm:pt modelId="{BA3B5CEB-4BEC-4913-AD10-99CC09D890E9}" type="sibTrans" cxnId="{811AFCE8-327B-420B-B60D-382D74A6CBEC}">
      <dgm:prSet/>
      <dgm:spPr/>
      <dgm:t>
        <a:bodyPr/>
        <a:lstStyle/>
        <a:p>
          <a:endParaRPr lang="en-US"/>
        </a:p>
      </dgm:t>
    </dgm:pt>
    <dgm:pt modelId="{EBAD756B-DB77-4F81-B39F-047E216B9FAA}">
      <dgm:prSet phldrT="[Text]"/>
      <dgm:spPr/>
      <dgm:t>
        <a:bodyPr/>
        <a:lstStyle/>
        <a:p>
          <a:r>
            <a:rPr lang="en-US" dirty="0" smtClean="0"/>
            <a:t>Tablet Computer</a:t>
          </a:r>
          <a:endParaRPr lang="en-US" dirty="0"/>
        </a:p>
      </dgm:t>
    </dgm:pt>
    <dgm:pt modelId="{5F9D1C21-4699-4984-B46C-2D02BEBA8274}" type="parTrans" cxnId="{7471EAB1-22A4-4100-88FC-A43DE850B874}">
      <dgm:prSet/>
      <dgm:spPr/>
      <dgm:t>
        <a:bodyPr/>
        <a:lstStyle/>
        <a:p>
          <a:endParaRPr lang="en-US"/>
        </a:p>
      </dgm:t>
    </dgm:pt>
    <dgm:pt modelId="{AA8C386E-2732-429E-96A4-07CD4ECB2339}" type="sibTrans" cxnId="{7471EAB1-22A4-4100-88FC-A43DE850B874}">
      <dgm:prSet/>
      <dgm:spPr/>
      <dgm:t>
        <a:bodyPr/>
        <a:lstStyle/>
        <a:p>
          <a:endParaRPr lang="en-US"/>
        </a:p>
      </dgm:t>
    </dgm:pt>
    <dgm:pt modelId="{3DAC09DF-04C9-429D-BE04-1619FE4D8EA6}">
      <dgm:prSet phldrT="[Text]"/>
      <dgm:spPr/>
      <dgm:t>
        <a:bodyPr/>
        <a:lstStyle/>
        <a:p>
          <a:r>
            <a:rPr lang="en-US" dirty="0" smtClean="0"/>
            <a:t>Mobile phone</a:t>
          </a:r>
          <a:endParaRPr lang="en-US" dirty="0"/>
        </a:p>
      </dgm:t>
    </dgm:pt>
    <dgm:pt modelId="{C964DFE5-AF29-4A72-88EC-1EE9CEBFBDDB}" type="parTrans" cxnId="{4130616A-48B2-43BD-8595-FEB513415EEB}">
      <dgm:prSet/>
      <dgm:spPr/>
      <dgm:t>
        <a:bodyPr/>
        <a:lstStyle/>
        <a:p>
          <a:endParaRPr lang="en-US"/>
        </a:p>
      </dgm:t>
    </dgm:pt>
    <dgm:pt modelId="{A2EFFC10-A7D1-4DC6-BE25-D3A53228998B}" type="sibTrans" cxnId="{4130616A-48B2-43BD-8595-FEB513415EEB}">
      <dgm:prSet/>
      <dgm:spPr/>
      <dgm:t>
        <a:bodyPr/>
        <a:lstStyle/>
        <a:p>
          <a:endParaRPr lang="en-US"/>
        </a:p>
      </dgm:t>
    </dgm:pt>
    <dgm:pt modelId="{0CBA1594-0606-4DC0-8E37-B339ED887E62}">
      <dgm:prSet/>
      <dgm:spPr/>
      <dgm:t>
        <a:bodyPr/>
        <a:lstStyle/>
        <a:p>
          <a:r>
            <a:rPr lang="en-US" dirty="0" smtClean="0"/>
            <a:t>Digital video Camera (DVC)</a:t>
          </a:r>
          <a:endParaRPr lang="en-US" dirty="0"/>
        </a:p>
      </dgm:t>
    </dgm:pt>
    <dgm:pt modelId="{A6C1233D-19D6-473D-A81F-86D63E1F9BEC}" type="parTrans" cxnId="{70511458-32C5-4DD1-BAD5-0B6359732B3B}">
      <dgm:prSet/>
      <dgm:spPr/>
      <dgm:t>
        <a:bodyPr/>
        <a:lstStyle/>
        <a:p>
          <a:endParaRPr lang="en-US"/>
        </a:p>
      </dgm:t>
    </dgm:pt>
    <dgm:pt modelId="{26EA5182-CE9A-461D-B8CC-B7A5D1DFFC6E}" type="sibTrans" cxnId="{70511458-32C5-4DD1-BAD5-0B6359732B3B}">
      <dgm:prSet/>
      <dgm:spPr/>
      <dgm:t>
        <a:bodyPr/>
        <a:lstStyle/>
        <a:p>
          <a:endParaRPr lang="en-US"/>
        </a:p>
      </dgm:t>
    </dgm:pt>
    <dgm:pt modelId="{882AAD1D-1790-4BCE-89DD-79C8E00A3BEA}">
      <dgm:prSet/>
      <dgm:spPr/>
      <dgm:t>
        <a:bodyPr/>
        <a:lstStyle/>
        <a:p>
          <a:r>
            <a:rPr lang="en-US" dirty="0" smtClean="0"/>
            <a:t>Digital still camera(DSC)</a:t>
          </a:r>
          <a:endParaRPr lang="en-US" dirty="0"/>
        </a:p>
      </dgm:t>
    </dgm:pt>
    <dgm:pt modelId="{1D8FE0AE-408F-497A-BF7D-C54B68D6994C}" type="parTrans" cxnId="{003A9574-4EFB-4C01-B694-6C39FB650D21}">
      <dgm:prSet/>
      <dgm:spPr/>
      <dgm:t>
        <a:bodyPr/>
        <a:lstStyle/>
        <a:p>
          <a:endParaRPr lang="en-US"/>
        </a:p>
      </dgm:t>
    </dgm:pt>
    <dgm:pt modelId="{DF60FA19-D55B-4937-BB82-2F471F78592C}" type="sibTrans" cxnId="{003A9574-4EFB-4C01-B694-6C39FB650D21}">
      <dgm:prSet/>
      <dgm:spPr/>
      <dgm:t>
        <a:bodyPr/>
        <a:lstStyle/>
        <a:p>
          <a:endParaRPr lang="en-US"/>
        </a:p>
      </dgm:t>
    </dgm:pt>
    <dgm:pt modelId="{E797F873-F856-471D-B8CE-9252136F27BB}" type="pres">
      <dgm:prSet presAssocID="{4AEE2FBB-C09A-450C-AC2E-BB797EA1B9C6}" presName="diagram" presStyleCnt="0">
        <dgm:presLayoutVars>
          <dgm:dir/>
          <dgm:resizeHandles val="exact"/>
        </dgm:presLayoutVars>
      </dgm:prSet>
      <dgm:spPr/>
      <dgm:t>
        <a:bodyPr/>
        <a:lstStyle/>
        <a:p>
          <a:endParaRPr lang="en-US"/>
        </a:p>
      </dgm:t>
    </dgm:pt>
    <dgm:pt modelId="{598C5C11-8774-407F-9C72-393825350201}" type="pres">
      <dgm:prSet presAssocID="{6D6034B2-2F52-4725-B6A7-676BDEDDFB35}" presName="node" presStyleLbl="node1" presStyleIdx="0" presStyleCnt="7">
        <dgm:presLayoutVars>
          <dgm:bulletEnabled val="1"/>
        </dgm:presLayoutVars>
      </dgm:prSet>
      <dgm:spPr/>
      <dgm:t>
        <a:bodyPr/>
        <a:lstStyle/>
        <a:p>
          <a:endParaRPr lang="en-US"/>
        </a:p>
      </dgm:t>
    </dgm:pt>
    <dgm:pt modelId="{BB6283CC-C1C3-4AED-9A8E-79AC009C3D6A}" type="pres">
      <dgm:prSet presAssocID="{9F11314D-ED00-4E12-A2FE-DFF7D1C3E4F3}" presName="sibTrans" presStyleCnt="0"/>
      <dgm:spPr/>
    </dgm:pt>
    <dgm:pt modelId="{9CADAB3B-9ED1-4FB2-B53F-FF042B2483AE}" type="pres">
      <dgm:prSet presAssocID="{882AAD1D-1790-4BCE-89DD-79C8E00A3BEA}" presName="node" presStyleLbl="node1" presStyleIdx="1" presStyleCnt="7">
        <dgm:presLayoutVars>
          <dgm:bulletEnabled val="1"/>
        </dgm:presLayoutVars>
      </dgm:prSet>
      <dgm:spPr/>
      <dgm:t>
        <a:bodyPr/>
        <a:lstStyle/>
        <a:p>
          <a:endParaRPr lang="en-US"/>
        </a:p>
      </dgm:t>
    </dgm:pt>
    <dgm:pt modelId="{E32FA222-A269-427B-A420-0E9A66811A45}" type="pres">
      <dgm:prSet presAssocID="{DF60FA19-D55B-4937-BB82-2F471F78592C}" presName="sibTrans" presStyleCnt="0"/>
      <dgm:spPr/>
    </dgm:pt>
    <dgm:pt modelId="{867AC0FC-8BB2-4377-92F3-1E13BD864BB4}" type="pres">
      <dgm:prSet presAssocID="{0CBA1594-0606-4DC0-8E37-B339ED887E62}" presName="node" presStyleLbl="node1" presStyleIdx="2" presStyleCnt="7">
        <dgm:presLayoutVars>
          <dgm:bulletEnabled val="1"/>
        </dgm:presLayoutVars>
      </dgm:prSet>
      <dgm:spPr/>
      <dgm:t>
        <a:bodyPr/>
        <a:lstStyle/>
        <a:p>
          <a:endParaRPr lang="en-US"/>
        </a:p>
      </dgm:t>
    </dgm:pt>
    <dgm:pt modelId="{6E3087B9-343A-49C0-93A0-DE733290B90B}" type="pres">
      <dgm:prSet presAssocID="{26EA5182-CE9A-461D-B8CC-B7A5D1DFFC6E}" presName="sibTrans" presStyleCnt="0"/>
      <dgm:spPr/>
    </dgm:pt>
    <dgm:pt modelId="{D2B729C2-7D1F-47E9-AF90-F5E50F74DA10}" type="pres">
      <dgm:prSet presAssocID="{B0F1C838-9D36-419C-B0D9-F835A3DEE86C}" presName="node" presStyleLbl="node1" presStyleIdx="3" presStyleCnt="7">
        <dgm:presLayoutVars>
          <dgm:bulletEnabled val="1"/>
        </dgm:presLayoutVars>
      </dgm:prSet>
      <dgm:spPr/>
      <dgm:t>
        <a:bodyPr/>
        <a:lstStyle/>
        <a:p>
          <a:endParaRPr lang="en-US"/>
        </a:p>
      </dgm:t>
    </dgm:pt>
    <dgm:pt modelId="{D80DDE10-A3A7-4215-98B9-264C36B779FA}" type="pres">
      <dgm:prSet presAssocID="{9CC6CC3C-233E-44C4-8A09-BBC5EF103D61}" presName="sibTrans" presStyleCnt="0"/>
      <dgm:spPr/>
    </dgm:pt>
    <dgm:pt modelId="{21836CE0-B747-4ED2-B866-C095056EE879}" type="pres">
      <dgm:prSet presAssocID="{C9D21025-B5BC-424D-8984-7DEBE8086D26}" presName="node" presStyleLbl="node1" presStyleIdx="4" presStyleCnt="7">
        <dgm:presLayoutVars>
          <dgm:bulletEnabled val="1"/>
        </dgm:presLayoutVars>
      </dgm:prSet>
      <dgm:spPr/>
      <dgm:t>
        <a:bodyPr/>
        <a:lstStyle/>
        <a:p>
          <a:endParaRPr lang="en-US"/>
        </a:p>
      </dgm:t>
    </dgm:pt>
    <dgm:pt modelId="{BDE2C91B-2737-46F9-BEC2-1F65D8C4A3C8}" type="pres">
      <dgm:prSet presAssocID="{BA3B5CEB-4BEC-4913-AD10-99CC09D890E9}" presName="sibTrans" presStyleCnt="0"/>
      <dgm:spPr/>
    </dgm:pt>
    <dgm:pt modelId="{200303BD-3ED0-4F41-8A3A-96D16C531AA0}" type="pres">
      <dgm:prSet presAssocID="{EBAD756B-DB77-4F81-B39F-047E216B9FAA}" presName="node" presStyleLbl="node1" presStyleIdx="5" presStyleCnt="7">
        <dgm:presLayoutVars>
          <dgm:bulletEnabled val="1"/>
        </dgm:presLayoutVars>
      </dgm:prSet>
      <dgm:spPr/>
      <dgm:t>
        <a:bodyPr/>
        <a:lstStyle/>
        <a:p>
          <a:endParaRPr lang="en-US"/>
        </a:p>
      </dgm:t>
    </dgm:pt>
    <dgm:pt modelId="{D90DBC48-B25A-4454-BC29-DC93A0A0045F}" type="pres">
      <dgm:prSet presAssocID="{AA8C386E-2732-429E-96A4-07CD4ECB2339}" presName="sibTrans" presStyleCnt="0"/>
      <dgm:spPr/>
    </dgm:pt>
    <dgm:pt modelId="{C99B5882-EFAC-4FEE-BF1D-CDFC6A08F6B6}" type="pres">
      <dgm:prSet presAssocID="{3DAC09DF-04C9-429D-BE04-1619FE4D8EA6}" presName="node" presStyleLbl="node1" presStyleIdx="6" presStyleCnt="7">
        <dgm:presLayoutVars>
          <dgm:bulletEnabled val="1"/>
        </dgm:presLayoutVars>
      </dgm:prSet>
      <dgm:spPr/>
      <dgm:t>
        <a:bodyPr/>
        <a:lstStyle/>
        <a:p>
          <a:endParaRPr lang="en-US"/>
        </a:p>
      </dgm:t>
    </dgm:pt>
  </dgm:ptLst>
  <dgm:cxnLst>
    <dgm:cxn modelId="{42B3B114-50BB-4025-8A2E-7E9FFC884B83}" srcId="{4AEE2FBB-C09A-450C-AC2E-BB797EA1B9C6}" destId="{B0F1C838-9D36-419C-B0D9-F835A3DEE86C}" srcOrd="3" destOrd="0" parTransId="{718CA0B2-CDCF-49D7-9E7E-A83ECC3F5793}" sibTransId="{9CC6CC3C-233E-44C4-8A09-BBC5EF103D61}"/>
    <dgm:cxn modelId="{BEB2DB61-FA85-4391-8B2B-4514B5EDC66F}" type="presOf" srcId="{0CBA1594-0606-4DC0-8E37-B339ED887E62}" destId="{867AC0FC-8BB2-4377-92F3-1E13BD864BB4}" srcOrd="0" destOrd="0" presId="urn:microsoft.com/office/officeart/2005/8/layout/default#1"/>
    <dgm:cxn modelId="{1EC2ACD7-C8BC-4799-A5AD-E1E9F5B84866}" type="presOf" srcId="{C9D21025-B5BC-424D-8984-7DEBE8086D26}" destId="{21836CE0-B747-4ED2-B866-C095056EE879}" srcOrd="0" destOrd="0" presId="urn:microsoft.com/office/officeart/2005/8/layout/default#1"/>
    <dgm:cxn modelId="{63485B20-5DF1-40A4-953D-83BAD0FBCEEB}" type="presOf" srcId="{882AAD1D-1790-4BCE-89DD-79C8E00A3BEA}" destId="{9CADAB3B-9ED1-4FB2-B53F-FF042B2483AE}" srcOrd="0" destOrd="0" presId="urn:microsoft.com/office/officeart/2005/8/layout/default#1"/>
    <dgm:cxn modelId="{AEC14BB1-E23F-4478-891D-D0D72235A840}" type="presOf" srcId="{6D6034B2-2F52-4725-B6A7-676BDEDDFB35}" destId="{598C5C11-8774-407F-9C72-393825350201}" srcOrd="0" destOrd="0" presId="urn:microsoft.com/office/officeart/2005/8/layout/default#1"/>
    <dgm:cxn modelId="{7471EAB1-22A4-4100-88FC-A43DE850B874}" srcId="{4AEE2FBB-C09A-450C-AC2E-BB797EA1B9C6}" destId="{EBAD756B-DB77-4F81-B39F-047E216B9FAA}" srcOrd="5" destOrd="0" parTransId="{5F9D1C21-4699-4984-B46C-2D02BEBA8274}" sibTransId="{AA8C386E-2732-429E-96A4-07CD4ECB2339}"/>
    <dgm:cxn modelId="{70511458-32C5-4DD1-BAD5-0B6359732B3B}" srcId="{4AEE2FBB-C09A-450C-AC2E-BB797EA1B9C6}" destId="{0CBA1594-0606-4DC0-8E37-B339ED887E62}" srcOrd="2" destOrd="0" parTransId="{A6C1233D-19D6-473D-A81F-86D63E1F9BEC}" sibTransId="{26EA5182-CE9A-461D-B8CC-B7A5D1DFFC6E}"/>
    <dgm:cxn modelId="{8735BACC-DC55-4B85-A510-C581A59D8904}" type="presOf" srcId="{EBAD756B-DB77-4F81-B39F-047E216B9FAA}" destId="{200303BD-3ED0-4F41-8A3A-96D16C531AA0}" srcOrd="0" destOrd="0" presId="urn:microsoft.com/office/officeart/2005/8/layout/default#1"/>
    <dgm:cxn modelId="{900DDD41-B3E8-4435-9893-FC6A34892C88}" type="presOf" srcId="{B0F1C838-9D36-419C-B0D9-F835A3DEE86C}" destId="{D2B729C2-7D1F-47E9-AF90-F5E50F74DA10}" srcOrd="0" destOrd="0" presId="urn:microsoft.com/office/officeart/2005/8/layout/default#1"/>
    <dgm:cxn modelId="{35383B72-0AB5-4094-89AF-4DD68136429B}" srcId="{4AEE2FBB-C09A-450C-AC2E-BB797EA1B9C6}" destId="{6D6034B2-2F52-4725-B6A7-676BDEDDFB35}" srcOrd="0" destOrd="0" parTransId="{728ECEE8-177E-48DA-B39E-51613EB67E64}" sibTransId="{9F11314D-ED00-4E12-A2FE-DFF7D1C3E4F3}"/>
    <dgm:cxn modelId="{D6D99DB7-3E25-4197-BD17-F53838BFC693}" type="presOf" srcId="{3DAC09DF-04C9-429D-BE04-1619FE4D8EA6}" destId="{C99B5882-EFAC-4FEE-BF1D-CDFC6A08F6B6}" srcOrd="0" destOrd="0" presId="urn:microsoft.com/office/officeart/2005/8/layout/default#1"/>
    <dgm:cxn modelId="{003A9574-4EFB-4C01-B694-6C39FB650D21}" srcId="{4AEE2FBB-C09A-450C-AC2E-BB797EA1B9C6}" destId="{882AAD1D-1790-4BCE-89DD-79C8E00A3BEA}" srcOrd="1" destOrd="0" parTransId="{1D8FE0AE-408F-497A-BF7D-C54B68D6994C}" sibTransId="{DF60FA19-D55B-4937-BB82-2F471F78592C}"/>
    <dgm:cxn modelId="{4130616A-48B2-43BD-8595-FEB513415EEB}" srcId="{4AEE2FBB-C09A-450C-AC2E-BB797EA1B9C6}" destId="{3DAC09DF-04C9-429D-BE04-1619FE4D8EA6}" srcOrd="6" destOrd="0" parTransId="{C964DFE5-AF29-4A72-88EC-1EE9CEBFBDDB}" sibTransId="{A2EFFC10-A7D1-4DC6-BE25-D3A53228998B}"/>
    <dgm:cxn modelId="{D3D7412E-7B14-4917-891A-18E0B645944C}" type="presOf" srcId="{4AEE2FBB-C09A-450C-AC2E-BB797EA1B9C6}" destId="{E797F873-F856-471D-B8CE-9252136F27BB}" srcOrd="0" destOrd="0" presId="urn:microsoft.com/office/officeart/2005/8/layout/default#1"/>
    <dgm:cxn modelId="{811AFCE8-327B-420B-B60D-382D74A6CBEC}" srcId="{4AEE2FBB-C09A-450C-AC2E-BB797EA1B9C6}" destId="{C9D21025-B5BC-424D-8984-7DEBE8086D26}" srcOrd="4" destOrd="0" parTransId="{2E8F8542-F2A3-4FF3-BE27-F4C4075F3BEB}" sibTransId="{BA3B5CEB-4BEC-4913-AD10-99CC09D890E9}"/>
    <dgm:cxn modelId="{6D25334B-6741-41E5-8D71-9928739F4677}" type="presParOf" srcId="{E797F873-F856-471D-B8CE-9252136F27BB}" destId="{598C5C11-8774-407F-9C72-393825350201}" srcOrd="0" destOrd="0" presId="urn:microsoft.com/office/officeart/2005/8/layout/default#1"/>
    <dgm:cxn modelId="{4AA2C2D7-22B6-4D14-8C62-FCB215FD0E7E}" type="presParOf" srcId="{E797F873-F856-471D-B8CE-9252136F27BB}" destId="{BB6283CC-C1C3-4AED-9A8E-79AC009C3D6A}" srcOrd="1" destOrd="0" presId="urn:microsoft.com/office/officeart/2005/8/layout/default#1"/>
    <dgm:cxn modelId="{672C46CD-C837-45A5-AD9D-1348573A8D9B}" type="presParOf" srcId="{E797F873-F856-471D-B8CE-9252136F27BB}" destId="{9CADAB3B-9ED1-4FB2-B53F-FF042B2483AE}" srcOrd="2" destOrd="0" presId="urn:microsoft.com/office/officeart/2005/8/layout/default#1"/>
    <dgm:cxn modelId="{70CCECE7-74F7-4162-9272-688C2868206B}" type="presParOf" srcId="{E797F873-F856-471D-B8CE-9252136F27BB}" destId="{E32FA222-A269-427B-A420-0E9A66811A45}" srcOrd="3" destOrd="0" presId="urn:microsoft.com/office/officeart/2005/8/layout/default#1"/>
    <dgm:cxn modelId="{4026006E-9466-4A95-9B7B-5400D86E627B}" type="presParOf" srcId="{E797F873-F856-471D-B8CE-9252136F27BB}" destId="{867AC0FC-8BB2-4377-92F3-1E13BD864BB4}" srcOrd="4" destOrd="0" presId="urn:microsoft.com/office/officeart/2005/8/layout/default#1"/>
    <dgm:cxn modelId="{EAE99C6D-6A8C-4508-BCB8-D12667C8EDED}" type="presParOf" srcId="{E797F873-F856-471D-B8CE-9252136F27BB}" destId="{6E3087B9-343A-49C0-93A0-DE733290B90B}" srcOrd="5" destOrd="0" presId="urn:microsoft.com/office/officeart/2005/8/layout/default#1"/>
    <dgm:cxn modelId="{D77991F2-F5B5-4EDD-B78A-5284CD52002D}" type="presParOf" srcId="{E797F873-F856-471D-B8CE-9252136F27BB}" destId="{D2B729C2-7D1F-47E9-AF90-F5E50F74DA10}" srcOrd="6" destOrd="0" presId="urn:microsoft.com/office/officeart/2005/8/layout/default#1"/>
    <dgm:cxn modelId="{1E490AA2-C542-4F94-85C0-F6C45FED11E8}" type="presParOf" srcId="{E797F873-F856-471D-B8CE-9252136F27BB}" destId="{D80DDE10-A3A7-4215-98B9-264C36B779FA}" srcOrd="7" destOrd="0" presId="urn:microsoft.com/office/officeart/2005/8/layout/default#1"/>
    <dgm:cxn modelId="{CB9FDA19-8639-40EB-AC2C-1142035A2C11}" type="presParOf" srcId="{E797F873-F856-471D-B8CE-9252136F27BB}" destId="{21836CE0-B747-4ED2-B866-C095056EE879}" srcOrd="8" destOrd="0" presId="urn:microsoft.com/office/officeart/2005/8/layout/default#1"/>
    <dgm:cxn modelId="{42948520-F6AB-498F-A1C0-83BB41E41641}" type="presParOf" srcId="{E797F873-F856-471D-B8CE-9252136F27BB}" destId="{BDE2C91B-2737-46F9-BEC2-1F65D8C4A3C8}" srcOrd="9" destOrd="0" presId="urn:microsoft.com/office/officeart/2005/8/layout/default#1"/>
    <dgm:cxn modelId="{AB7B4223-239D-4C44-B3C8-97D2A9E212AB}" type="presParOf" srcId="{E797F873-F856-471D-B8CE-9252136F27BB}" destId="{200303BD-3ED0-4F41-8A3A-96D16C531AA0}" srcOrd="10" destOrd="0" presId="urn:microsoft.com/office/officeart/2005/8/layout/default#1"/>
    <dgm:cxn modelId="{06ABCA65-C0BC-4428-9BBC-D8EB431A8DA4}" type="presParOf" srcId="{E797F873-F856-471D-B8CE-9252136F27BB}" destId="{D90DBC48-B25A-4454-BC29-DC93A0A0045F}" srcOrd="11" destOrd="0" presId="urn:microsoft.com/office/officeart/2005/8/layout/default#1"/>
    <dgm:cxn modelId="{132DBEAF-66F8-4507-B622-28BCB0BFB3BD}" type="presParOf" srcId="{E797F873-F856-471D-B8CE-9252136F27BB}" destId="{C99B5882-EFAC-4FEE-BF1D-CDFC6A08F6B6}" srcOrd="12"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08C0C-7CEE-48B7-B68E-481B551E941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D9866FA-F1EF-4A87-BA54-AA88B9803D6B}">
      <dgm:prSet phldrT="[Text]"/>
      <dgm:spPr/>
      <dgm:t>
        <a:bodyPr/>
        <a:lstStyle/>
        <a:p>
          <a:r>
            <a:rPr lang="en-US" b="1" i="1" dirty="0" smtClean="0"/>
            <a:t>Mobile Internet device</a:t>
          </a:r>
          <a:endParaRPr lang="en-US" b="1" i="1" dirty="0"/>
        </a:p>
      </dgm:t>
    </dgm:pt>
    <dgm:pt modelId="{D5B20549-0762-47A2-9F0E-06AA86D7CB9B}" type="parTrans" cxnId="{E74B9B17-6765-4EF2-ACEF-219D3CD1170D}">
      <dgm:prSet/>
      <dgm:spPr/>
      <dgm:t>
        <a:bodyPr/>
        <a:lstStyle/>
        <a:p>
          <a:endParaRPr lang="en-US"/>
        </a:p>
      </dgm:t>
    </dgm:pt>
    <dgm:pt modelId="{68A12232-7BFD-49E7-BBA3-F27DE0B6139A}" type="sibTrans" cxnId="{E74B9B17-6765-4EF2-ACEF-219D3CD1170D}">
      <dgm:prSet/>
      <dgm:spPr/>
      <dgm:t>
        <a:bodyPr/>
        <a:lstStyle/>
        <a:p>
          <a:endParaRPr lang="en-US"/>
        </a:p>
      </dgm:t>
    </dgm:pt>
    <dgm:pt modelId="{9DFBF79D-A54F-45B4-B015-F5821B2ED7DC}">
      <dgm:prSet phldrT="[Text]"/>
      <dgm:spPr/>
      <dgm:t>
        <a:bodyPr/>
        <a:lstStyle/>
        <a:p>
          <a:r>
            <a:rPr lang="en-US" b="1" i="1" dirty="0" smtClean="0"/>
            <a:t>Mobile WEB</a:t>
          </a:r>
          <a:endParaRPr lang="en-US" b="1" i="1" dirty="0"/>
        </a:p>
      </dgm:t>
    </dgm:pt>
    <dgm:pt modelId="{CB69B283-BB5A-4F24-831F-22DC8ABD034A}" type="parTrans" cxnId="{F8DAD3A7-8B9B-4597-BA78-6D6E22E28093}">
      <dgm:prSet/>
      <dgm:spPr/>
      <dgm:t>
        <a:bodyPr/>
        <a:lstStyle/>
        <a:p>
          <a:endParaRPr lang="en-US"/>
        </a:p>
      </dgm:t>
    </dgm:pt>
    <dgm:pt modelId="{74E75A8A-9B96-43E3-8EFF-02FAA577BB91}" type="sibTrans" cxnId="{F8DAD3A7-8B9B-4597-BA78-6D6E22E28093}">
      <dgm:prSet/>
      <dgm:spPr/>
      <dgm:t>
        <a:bodyPr/>
        <a:lstStyle/>
        <a:p>
          <a:endParaRPr lang="en-US"/>
        </a:p>
      </dgm:t>
    </dgm:pt>
    <dgm:pt modelId="{C58096DB-F81D-49C7-B80F-497736A0413A}">
      <dgm:prSet phldrT="[Text]"/>
      <dgm:spPr/>
      <dgm:t>
        <a:bodyPr/>
        <a:lstStyle/>
        <a:p>
          <a:r>
            <a:rPr lang="en-US" b="1" i="1" dirty="0" smtClean="0"/>
            <a:t>Personal Digital Assistant</a:t>
          </a:r>
          <a:endParaRPr lang="en-US" b="1" i="1" dirty="0"/>
        </a:p>
      </dgm:t>
    </dgm:pt>
    <dgm:pt modelId="{78A20CF7-8AD7-4E0C-81BE-E718EC55CD98}" type="parTrans" cxnId="{5F2515F6-895B-4683-94E8-6931DEE5182F}">
      <dgm:prSet/>
      <dgm:spPr/>
      <dgm:t>
        <a:bodyPr/>
        <a:lstStyle/>
        <a:p>
          <a:endParaRPr lang="en-US"/>
        </a:p>
      </dgm:t>
    </dgm:pt>
    <dgm:pt modelId="{88CC4F24-13E5-4670-91EE-E02C1D8258AA}" type="sibTrans" cxnId="{5F2515F6-895B-4683-94E8-6931DEE5182F}">
      <dgm:prSet/>
      <dgm:spPr/>
      <dgm:t>
        <a:bodyPr/>
        <a:lstStyle/>
        <a:p>
          <a:endParaRPr lang="en-US"/>
        </a:p>
      </dgm:t>
    </dgm:pt>
    <dgm:pt modelId="{9D632467-03EF-4FEA-9A80-D23E01898074}">
      <dgm:prSet phldrT="[Text]"/>
      <dgm:spPr/>
      <dgm:t>
        <a:bodyPr/>
        <a:lstStyle/>
        <a:p>
          <a:r>
            <a:rPr lang="en-US" b="1" i="1" dirty="0" smtClean="0"/>
            <a:t>Calculator</a:t>
          </a:r>
          <a:endParaRPr lang="en-US" b="1" i="1" dirty="0"/>
        </a:p>
      </dgm:t>
    </dgm:pt>
    <dgm:pt modelId="{D7DEABF5-5721-4533-BA69-36104EB358C2}" type="parTrans" cxnId="{0EFDCF54-36C3-4B6A-9866-D68D1B4D2DBD}">
      <dgm:prSet/>
      <dgm:spPr/>
      <dgm:t>
        <a:bodyPr/>
        <a:lstStyle/>
        <a:p>
          <a:endParaRPr lang="en-US"/>
        </a:p>
      </dgm:t>
    </dgm:pt>
    <dgm:pt modelId="{746A289F-8613-441D-8926-BAEB962334CC}" type="sibTrans" cxnId="{0EFDCF54-36C3-4B6A-9866-D68D1B4D2DBD}">
      <dgm:prSet/>
      <dgm:spPr/>
      <dgm:t>
        <a:bodyPr/>
        <a:lstStyle/>
        <a:p>
          <a:endParaRPr lang="en-US"/>
        </a:p>
      </dgm:t>
    </dgm:pt>
    <dgm:pt modelId="{16D4C8A4-8BE8-49B7-A2C3-15BC30AFBE74}">
      <dgm:prSet phldrT="[Text]"/>
      <dgm:spPr/>
      <dgm:t>
        <a:bodyPr/>
        <a:lstStyle/>
        <a:p>
          <a:r>
            <a:rPr lang="en-US" b="1" i="1" dirty="0" smtClean="0"/>
            <a:t>Handheld game console</a:t>
          </a:r>
          <a:endParaRPr lang="en-US" b="1" i="1" dirty="0"/>
        </a:p>
      </dgm:t>
    </dgm:pt>
    <dgm:pt modelId="{6FB3DCB2-1969-4FAC-9C08-C96E88DF8C08}" type="parTrans" cxnId="{AD29A268-A8FC-44AA-8FB5-E2DBD371846A}">
      <dgm:prSet/>
      <dgm:spPr/>
      <dgm:t>
        <a:bodyPr/>
        <a:lstStyle/>
        <a:p>
          <a:endParaRPr lang="en-US"/>
        </a:p>
      </dgm:t>
    </dgm:pt>
    <dgm:pt modelId="{83611401-3149-4551-A0BD-A46BF08769BE}" type="sibTrans" cxnId="{AD29A268-A8FC-44AA-8FB5-E2DBD371846A}">
      <dgm:prSet/>
      <dgm:spPr/>
      <dgm:t>
        <a:bodyPr/>
        <a:lstStyle/>
        <a:p>
          <a:endParaRPr lang="en-US"/>
        </a:p>
      </dgm:t>
    </dgm:pt>
    <dgm:pt modelId="{A6E559DF-F197-485B-8CD3-1CF279315BF1}">
      <dgm:prSet/>
      <dgm:spPr/>
      <dgm:t>
        <a:bodyPr/>
        <a:lstStyle/>
        <a:p>
          <a:r>
            <a:rPr lang="en-US" b="1" i="1" dirty="0" smtClean="0"/>
            <a:t>Mobile Collaboration</a:t>
          </a:r>
          <a:endParaRPr lang="en-US" b="1" i="1" dirty="0"/>
        </a:p>
      </dgm:t>
    </dgm:pt>
    <dgm:pt modelId="{9D9671F5-6857-4415-8707-C0BBF0FD2B4D}" type="parTrans" cxnId="{FCDF2210-A967-4DF6-B105-393EFE6F9A00}">
      <dgm:prSet/>
      <dgm:spPr/>
      <dgm:t>
        <a:bodyPr/>
        <a:lstStyle/>
        <a:p>
          <a:endParaRPr lang="en-US"/>
        </a:p>
      </dgm:t>
    </dgm:pt>
    <dgm:pt modelId="{48D8B031-078A-426D-BAE7-88B57A9512A6}" type="sibTrans" cxnId="{FCDF2210-A967-4DF6-B105-393EFE6F9A00}">
      <dgm:prSet/>
      <dgm:spPr/>
      <dgm:t>
        <a:bodyPr/>
        <a:lstStyle/>
        <a:p>
          <a:endParaRPr lang="en-US"/>
        </a:p>
      </dgm:t>
    </dgm:pt>
    <dgm:pt modelId="{7AD6486A-B93B-46EA-9CE2-56F973DA0DB3}">
      <dgm:prSet/>
      <dgm:spPr/>
      <dgm:t>
        <a:bodyPr/>
        <a:lstStyle/>
        <a:p>
          <a:r>
            <a:rPr lang="en-US" b="1" i="1" dirty="0" smtClean="0"/>
            <a:t>Portable media player</a:t>
          </a:r>
          <a:endParaRPr lang="en-US" b="1" i="1" dirty="0"/>
        </a:p>
      </dgm:t>
    </dgm:pt>
    <dgm:pt modelId="{3E88D091-6622-4CFE-AD6E-6DCD9A512BB8}" type="parTrans" cxnId="{78628D04-6578-41D5-AAC1-F98E5DC2A7F7}">
      <dgm:prSet/>
      <dgm:spPr/>
      <dgm:t>
        <a:bodyPr/>
        <a:lstStyle/>
        <a:p>
          <a:endParaRPr lang="en-US"/>
        </a:p>
      </dgm:t>
    </dgm:pt>
    <dgm:pt modelId="{2409B2F7-97E4-4BF7-93D2-93F19E0BC86B}" type="sibTrans" cxnId="{78628D04-6578-41D5-AAC1-F98E5DC2A7F7}">
      <dgm:prSet/>
      <dgm:spPr/>
      <dgm:t>
        <a:bodyPr/>
        <a:lstStyle/>
        <a:p>
          <a:endParaRPr lang="en-US"/>
        </a:p>
      </dgm:t>
    </dgm:pt>
    <dgm:pt modelId="{C8782F61-58A5-4738-BC3C-933F1A3B2F20}" type="pres">
      <dgm:prSet presAssocID="{4F808C0C-7CEE-48B7-B68E-481B551E9416}" presName="cycle" presStyleCnt="0">
        <dgm:presLayoutVars>
          <dgm:dir/>
          <dgm:resizeHandles val="exact"/>
        </dgm:presLayoutVars>
      </dgm:prSet>
      <dgm:spPr/>
      <dgm:t>
        <a:bodyPr/>
        <a:lstStyle/>
        <a:p>
          <a:endParaRPr lang="en-US"/>
        </a:p>
      </dgm:t>
    </dgm:pt>
    <dgm:pt modelId="{17A0E968-6C5B-4355-9BA3-07808C2B4E75}" type="pres">
      <dgm:prSet presAssocID="{0D9866FA-F1EF-4A87-BA54-AA88B9803D6B}" presName="node" presStyleLbl="node1" presStyleIdx="0" presStyleCnt="7">
        <dgm:presLayoutVars>
          <dgm:bulletEnabled val="1"/>
        </dgm:presLayoutVars>
      </dgm:prSet>
      <dgm:spPr/>
      <dgm:t>
        <a:bodyPr/>
        <a:lstStyle/>
        <a:p>
          <a:endParaRPr lang="en-US"/>
        </a:p>
      </dgm:t>
    </dgm:pt>
    <dgm:pt modelId="{2D9CEC60-3CB4-44D5-8558-39694BDEC3D9}" type="pres">
      <dgm:prSet presAssocID="{0D9866FA-F1EF-4A87-BA54-AA88B9803D6B}" presName="spNode" presStyleCnt="0"/>
      <dgm:spPr/>
    </dgm:pt>
    <dgm:pt modelId="{F0B0BA6B-CE46-4755-B313-8A90613116F9}" type="pres">
      <dgm:prSet presAssocID="{68A12232-7BFD-49E7-BBA3-F27DE0B6139A}" presName="sibTrans" presStyleLbl="sibTrans1D1" presStyleIdx="0" presStyleCnt="7"/>
      <dgm:spPr/>
      <dgm:t>
        <a:bodyPr/>
        <a:lstStyle/>
        <a:p>
          <a:endParaRPr lang="en-US"/>
        </a:p>
      </dgm:t>
    </dgm:pt>
    <dgm:pt modelId="{6CF0C164-6838-4460-A053-334CE3860020}" type="pres">
      <dgm:prSet presAssocID="{9DFBF79D-A54F-45B4-B015-F5821B2ED7DC}" presName="node" presStyleLbl="node1" presStyleIdx="1" presStyleCnt="7">
        <dgm:presLayoutVars>
          <dgm:bulletEnabled val="1"/>
        </dgm:presLayoutVars>
      </dgm:prSet>
      <dgm:spPr/>
      <dgm:t>
        <a:bodyPr/>
        <a:lstStyle/>
        <a:p>
          <a:endParaRPr lang="en-US"/>
        </a:p>
      </dgm:t>
    </dgm:pt>
    <dgm:pt modelId="{FF81BC23-F297-4F7D-9D6B-48EBAFAC22FC}" type="pres">
      <dgm:prSet presAssocID="{9DFBF79D-A54F-45B4-B015-F5821B2ED7DC}" presName="spNode" presStyleCnt="0"/>
      <dgm:spPr/>
    </dgm:pt>
    <dgm:pt modelId="{6468930E-2AEA-4E04-A6A3-12061B0FFDD2}" type="pres">
      <dgm:prSet presAssocID="{74E75A8A-9B96-43E3-8EFF-02FAA577BB91}" presName="sibTrans" presStyleLbl="sibTrans1D1" presStyleIdx="1" presStyleCnt="7"/>
      <dgm:spPr/>
      <dgm:t>
        <a:bodyPr/>
        <a:lstStyle/>
        <a:p>
          <a:endParaRPr lang="en-US"/>
        </a:p>
      </dgm:t>
    </dgm:pt>
    <dgm:pt modelId="{E80B252A-998F-4AF3-B159-18D2A1629D24}" type="pres">
      <dgm:prSet presAssocID="{C58096DB-F81D-49C7-B80F-497736A0413A}" presName="node" presStyleLbl="node1" presStyleIdx="2" presStyleCnt="7" custRadScaleRad="101855" custRadScaleInc="2682">
        <dgm:presLayoutVars>
          <dgm:bulletEnabled val="1"/>
        </dgm:presLayoutVars>
      </dgm:prSet>
      <dgm:spPr/>
      <dgm:t>
        <a:bodyPr/>
        <a:lstStyle/>
        <a:p>
          <a:endParaRPr lang="en-US"/>
        </a:p>
      </dgm:t>
    </dgm:pt>
    <dgm:pt modelId="{4DF737A4-3DFB-4B62-B3FE-4546272E39F9}" type="pres">
      <dgm:prSet presAssocID="{C58096DB-F81D-49C7-B80F-497736A0413A}" presName="spNode" presStyleCnt="0"/>
      <dgm:spPr/>
    </dgm:pt>
    <dgm:pt modelId="{2428BFEC-B5C1-4F00-8F11-C69FD803965F}" type="pres">
      <dgm:prSet presAssocID="{88CC4F24-13E5-4670-91EE-E02C1D8258AA}" presName="sibTrans" presStyleLbl="sibTrans1D1" presStyleIdx="2" presStyleCnt="7"/>
      <dgm:spPr/>
      <dgm:t>
        <a:bodyPr/>
        <a:lstStyle/>
        <a:p>
          <a:endParaRPr lang="en-US"/>
        </a:p>
      </dgm:t>
    </dgm:pt>
    <dgm:pt modelId="{0E6E53D6-3D7E-4DED-A126-745A319FDD3F}" type="pres">
      <dgm:prSet presAssocID="{9D632467-03EF-4FEA-9A80-D23E01898074}" presName="node" presStyleLbl="node1" presStyleIdx="3" presStyleCnt="7">
        <dgm:presLayoutVars>
          <dgm:bulletEnabled val="1"/>
        </dgm:presLayoutVars>
      </dgm:prSet>
      <dgm:spPr/>
      <dgm:t>
        <a:bodyPr/>
        <a:lstStyle/>
        <a:p>
          <a:endParaRPr lang="en-US"/>
        </a:p>
      </dgm:t>
    </dgm:pt>
    <dgm:pt modelId="{ACAFE02A-6D59-4189-956F-60B1B3B00EA5}" type="pres">
      <dgm:prSet presAssocID="{9D632467-03EF-4FEA-9A80-D23E01898074}" presName="spNode" presStyleCnt="0"/>
      <dgm:spPr/>
    </dgm:pt>
    <dgm:pt modelId="{B5D8F1E3-BA51-4C60-B04D-279D3773AAC3}" type="pres">
      <dgm:prSet presAssocID="{746A289F-8613-441D-8926-BAEB962334CC}" presName="sibTrans" presStyleLbl="sibTrans1D1" presStyleIdx="3" presStyleCnt="7"/>
      <dgm:spPr/>
      <dgm:t>
        <a:bodyPr/>
        <a:lstStyle/>
        <a:p>
          <a:endParaRPr lang="en-US"/>
        </a:p>
      </dgm:t>
    </dgm:pt>
    <dgm:pt modelId="{AEA7450B-C184-4CE1-8A2E-D2469F62BEEA}" type="pres">
      <dgm:prSet presAssocID="{16D4C8A4-8BE8-49B7-A2C3-15BC30AFBE74}" presName="node" presStyleLbl="node1" presStyleIdx="4" presStyleCnt="7">
        <dgm:presLayoutVars>
          <dgm:bulletEnabled val="1"/>
        </dgm:presLayoutVars>
      </dgm:prSet>
      <dgm:spPr/>
      <dgm:t>
        <a:bodyPr/>
        <a:lstStyle/>
        <a:p>
          <a:endParaRPr lang="en-US"/>
        </a:p>
      </dgm:t>
    </dgm:pt>
    <dgm:pt modelId="{9BC65322-4137-47D0-B3F4-B3A1F023D764}" type="pres">
      <dgm:prSet presAssocID="{16D4C8A4-8BE8-49B7-A2C3-15BC30AFBE74}" presName="spNode" presStyleCnt="0"/>
      <dgm:spPr/>
    </dgm:pt>
    <dgm:pt modelId="{CC980AEE-4F1D-4239-A7E7-64F95B3C3048}" type="pres">
      <dgm:prSet presAssocID="{83611401-3149-4551-A0BD-A46BF08769BE}" presName="sibTrans" presStyleLbl="sibTrans1D1" presStyleIdx="4" presStyleCnt="7"/>
      <dgm:spPr/>
      <dgm:t>
        <a:bodyPr/>
        <a:lstStyle/>
        <a:p>
          <a:endParaRPr lang="en-US"/>
        </a:p>
      </dgm:t>
    </dgm:pt>
    <dgm:pt modelId="{82264CB3-9738-4329-BF9A-A9E48D8FE7A8}" type="pres">
      <dgm:prSet presAssocID="{7AD6486A-B93B-46EA-9CE2-56F973DA0DB3}" presName="node" presStyleLbl="node1" presStyleIdx="5" presStyleCnt="7">
        <dgm:presLayoutVars>
          <dgm:bulletEnabled val="1"/>
        </dgm:presLayoutVars>
      </dgm:prSet>
      <dgm:spPr/>
      <dgm:t>
        <a:bodyPr/>
        <a:lstStyle/>
        <a:p>
          <a:endParaRPr lang="en-US"/>
        </a:p>
      </dgm:t>
    </dgm:pt>
    <dgm:pt modelId="{24D04AC1-46C0-406F-BA37-43456DC28211}" type="pres">
      <dgm:prSet presAssocID="{7AD6486A-B93B-46EA-9CE2-56F973DA0DB3}" presName="spNode" presStyleCnt="0"/>
      <dgm:spPr/>
    </dgm:pt>
    <dgm:pt modelId="{E65052D0-DE5E-4007-95DF-90448F77DA32}" type="pres">
      <dgm:prSet presAssocID="{2409B2F7-97E4-4BF7-93D2-93F19E0BC86B}" presName="sibTrans" presStyleLbl="sibTrans1D1" presStyleIdx="5" presStyleCnt="7"/>
      <dgm:spPr/>
      <dgm:t>
        <a:bodyPr/>
        <a:lstStyle/>
        <a:p>
          <a:endParaRPr lang="en-US"/>
        </a:p>
      </dgm:t>
    </dgm:pt>
    <dgm:pt modelId="{142E4D81-3840-4344-AD94-64AF2AF15CAE}" type="pres">
      <dgm:prSet presAssocID="{A6E559DF-F197-485B-8CD3-1CF279315BF1}" presName="node" presStyleLbl="node1" presStyleIdx="6" presStyleCnt="7">
        <dgm:presLayoutVars>
          <dgm:bulletEnabled val="1"/>
        </dgm:presLayoutVars>
      </dgm:prSet>
      <dgm:spPr/>
      <dgm:t>
        <a:bodyPr/>
        <a:lstStyle/>
        <a:p>
          <a:endParaRPr lang="en-US"/>
        </a:p>
      </dgm:t>
    </dgm:pt>
    <dgm:pt modelId="{3B2F0CC4-649C-4303-ACBD-5B220A3CFEEA}" type="pres">
      <dgm:prSet presAssocID="{A6E559DF-F197-485B-8CD3-1CF279315BF1}" presName="spNode" presStyleCnt="0"/>
      <dgm:spPr/>
    </dgm:pt>
    <dgm:pt modelId="{BB22A29A-4AE9-43D1-BB4E-CE976582B873}" type="pres">
      <dgm:prSet presAssocID="{48D8B031-078A-426D-BAE7-88B57A9512A6}" presName="sibTrans" presStyleLbl="sibTrans1D1" presStyleIdx="6" presStyleCnt="7"/>
      <dgm:spPr/>
      <dgm:t>
        <a:bodyPr/>
        <a:lstStyle/>
        <a:p>
          <a:endParaRPr lang="en-US"/>
        </a:p>
      </dgm:t>
    </dgm:pt>
  </dgm:ptLst>
  <dgm:cxnLst>
    <dgm:cxn modelId="{8C552791-4C5F-4C24-B9DB-604D0E8451EF}" type="presOf" srcId="{83611401-3149-4551-A0BD-A46BF08769BE}" destId="{CC980AEE-4F1D-4239-A7E7-64F95B3C3048}" srcOrd="0" destOrd="0" presId="urn:microsoft.com/office/officeart/2005/8/layout/cycle6"/>
    <dgm:cxn modelId="{F8DAD3A7-8B9B-4597-BA78-6D6E22E28093}" srcId="{4F808C0C-7CEE-48B7-B68E-481B551E9416}" destId="{9DFBF79D-A54F-45B4-B015-F5821B2ED7DC}" srcOrd="1" destOrd="0" parTransId="{CB69B283-BB5A-4F24-831F-22DC8ABD034A}" sibTransId="{74E75A8A-9B96-43E3-8EFF-02FAA577BB91}"/>
    <dgm:cxn modelId="{C5521F19-7FA2-4CA1-8182-A28844B70B02}" type="presOf" srcId="{2409B2F7-97E4-4BF7-93D2-93F19E0BC86B}" destId="{E65052D0-DE5E-4007-95DF-90448F77DA32}" srcOrd="0" destOrd="0" presId="urn:microsoft.com/office/officeart/2005/8/layout/cycle6"/>
    <dgm:cxn modelId="{0EFDCF54-36C3-4B6A-9866-D68D1B4D2DBD}" srcId="{4F808C0C-7CEE-48B7-B68E-481B551E9416}" destId="{9D632467-03EF-4FEA-9A80-D23E01898074}" srcOrd="3" destOrd="0" parTransId="{D7DEABF5-5721-4533-BA69-36104EB358C2}" sibTransId="{746A289F-8613-441D-8926-BAEB962334CC}"/>
    <dgm:cxn modelId="{1F49B806-605C-49F1-85F1-DF04FC83EBAA}" type="presOf" srcId="{48D8B031-078A-426D-BAE7-88B57A9512A6}" destId="{BB22A29A-4AE9-43D1-BB4E-CE976582B873}" srcOrd="0" destOrd="0" presId="urn:microsoft.com/office/officeart/2005/8/layout/cycle6"/>
    <dgm:cxn modelId="{4725F822-B2F9-4E20-9D1E-2EB329ED2227}" type="presOf" srcId="{74E75A8A-9B96-43E3-8EFF-02FAA577BB91}" destId="{6468930E-2AEA-4E04-A6A3-12061B0FFDD2}" srcOrd="0" destOrd="0" presId="urn:microsoft.com/office/officeart/2005/8/layout/cycle6"/>
    <dgm:cxn modelId="{34E8AB12-6F45-4F2F-8ECA-464654165680}" type="presOf" srcId="{88CC4F24-13E5-4670-91EE-E02C1D8258AA}" destId="{2428BFEC-B5C1-4F00-8F11-C69FD803965F}" srcOrd="0" destOrd="0" presId="urn:microsoft.com/office/officeart/2005/8/layout/cycle6"/>
    <dgm:cxn modelId="{78628D04-6578-41D5-AAC1-F98E5DC2A7F7}" srcId="{4F808C0C-7CEE-48B7-B68E-481B551E9416}" destId="{7AD6486A-B93B-46EA-9CE2-56F973DA0DB3}" srcOrd="5" destOrd="0" parTransId="{3E88D091-6622-4CFE-AD6E-6DCD9A512BB8}" sibTransId="{2409B2F7-97E4-4BF7-93D2-93F19E0BC86B}"/>
    <dgm:cxn modelId="{C44BE5A7-969A-4945-8D03-F55CF5712D95}" type="presOf" srcId="{746A289F-8613-441D-8926-BAEB962334CC}" destId="{B5D8F1E3-BA51-4C60-B04D-279D3773AAC3}" srcOrd="0" destOrd="0" presId="urn:microsoft.com/office/officeart/2005/8/layout/cycle6"/>
    <dgm:cxn modelId="{5F2515F6-895B-4683-94E8-6931DEE5182F}" srcId="{4F808C0C-7CEE-48B7-B68E-481B551E9416}" destId="{C58096DB-F81D-49C7-B80F-497736A0413A}" srcOrd="2" destOrd="0" parTransId="{78A20CF7-8AD7-4E0C-81BE-E718EC55CD98}" sibTransId="{88CC4F24-13E5-4670-91EE-E02C1D8258AA}"/>
    <dgm:cxn modelId="{E74B9B17-6765-4EF2-ACEF-219D3CD1170D}" srcId="{4F808C0C-7CEE-48B7-B68E-481B551E9416}" destId="{0D9866FA-F1EF-4A87-BA54-AA88B9803D6B}" srcOrd="0" destOrd="0" parTransId="{D5B20549-0762-47A2-9F0E-06AA86D7CB9B}" sibTransId="{68A12232-7BFD-49E7-BBA3-F27DE0B6139A}"/>
    <dgm:cxn modelId="{AD29A268-A8FC-44AA-8FB5-E2DBD371846A}" srcId="{4F808C0C-7CEE-48B7-B68E-481B551E9416}" destId="{16D4C8A4-8BE8-49B7-A2C3-15BC30AFBE74}" srcOrd="4" destOrd="0" parTransId="{6FB3DCB2-1969-4FAC-9C08-C96E88DF8C08}" sibTransId="{83611401-3149-4551-A0BD-A46BF08769BE}"/>
    <dgm:cxn modelId="{3272BB8C-372C-4D45-AFCE-D9261FE7AF34}" type="presOf" srcId="{16D4C8A4-8BE8-49B7-A2C3-15BC30AFBE74}" destId="{AEA7450B-C184-4CE1-8A2E-D2469F62BEEA}" srcOrd="0" destOrd="0" presId="urn:microsoft.com/office/officeart/2005/8/layout/cycle6"/>
    <dgm:cxn modelId="{45CE4751-65B4-4388-A529-DC860780B758}" type="presOf" srcId="{7AD6486A-B93B-46EA-9CE2-56F973DA0DB3}" destId="{82264CB3-9738-4329-BF9A-A9E48D8FE7A8}" srcOrd="0" destOrd="0" presId="urn:microsoft.com/office/officeart/2005/8/layout/cycle6"/>
    <dgm:cxn modelId="{BFD4FCBD-B73D-4E6A-A157-0D4648DAC929}" type="presOf" srcId="{0D9866FA-F1EF-4A87-BA54-AA88B9803D6B}" destId="{17A0E968-6C5B-4355-9BA3-07808C2B4E75}" srcOrd="0" destOrd="0" presId="urn:microsoft.com/office/officeart/2005/8/layout/cycle6"/>
    <dgm:cxn modelId="{E7FDEADE-15A7-454E-9EC7-C56A4E5411CE}" type="presOf" srcId="{68A12232-7BFD-49E7-BBA3-F27DE0B6139A}" destId="{F0B0BA6B-CE46-4755-B313-8A90613116F9}" srcOrd="0" destOrd="0" presId="urn:microsoft.com/office/officeart/2005/8/layout/cycle6"/>
    <dgm:cxn modelId="{D98D3E52-7F13-4C88-8699-51EEFD14FE93}" type="presOf" srcId="{A6E559DF-F197-485B-8CD3-1CF279315BF1}" destId="{142E4D81-3840-4344-AD94-64AF2AF15CAE}" srcOrd="0" destOrd="0" presId="urn:microsoft.com/office/officeart/2005/8/layout/cycle6"/>
    <dgm:cxn modelId="{C8396366-991F-43F8-90A7-6AA291130FDF}" type="presOf" srcId="{9DFBF79D-A54F-45B4-B015-F5821B2ED7DC}" destId="{6CF0C164-6838-4460-A053-334CE3860020}" srcOrd="0" destOrd="0" presId="urn:microsoft.com/office/officeart/2005/8/layout/cycle6"/>
    <dgm:cxn modelId="{2207E37C-3E25-40C2-B501-22740D5D287F}" type="presOf" srcId="{9D632467-03EF-4FEA-9A80-D23E01898074}" destId="{0E6E53D6-3D7E-4DED-A126-745A319FDD3F}" srcOrd="0" destOrd="0" presId="urn:microsoft.com/office/officeart/2005/8/layout/cycle6"/>
    <dgm:cxn modelId="{168D0BBC-D9AA-4FB8-9300-F0324C6B9D24}" type="presOf" srcId="{4F808C0C-7CEE-48B7-B68E-481B551E9416}" destId="{C8782F61-58A5-4738-BC3C-933F1A3B2F20}" srcOrd="0" destOrd="0" presId="urn:microsoft.com/office/officeart/2005/8/layout/cycle6"/>
    <dgm:cxn modelId="{A8E8241D-6A8D-4C0A-8836-86E571200B8F}" type="presOf" srcId="{C58096DB-F81D-49C7-B80F-497736A0413A}" destId="{E80B252A-998F-4AF3-B159-18D2A1629D24}" srcOrd="0" destOrd="0" presId="urn:microsoft.com/office/officeart/2005/8/layout/cycle6"/>
    <dgm:cxn modelId="{FCDF2210-A967-4DF6-B105-393EFE6F9A00}" srcId="{4F808C0C-7CEE-48B7-B68E-481B551E9416}" destId="{A6E559DF-F197-485B-8CD3-1CF279315BF1}" srcOrd="6" destOrd="0" parTransId="{9D9671F5-6857-4415-8707-C0BBF0FD2B4D}" sibTransId="{48D8B031-078A-426D-BAE7-88B57A9512A6}"/>
    <dgm:cxn modelId="{38DE30F1-F8C5-4DE8-ABE0-E0F9A23E3349}" type="presParOf" srcId="{C8782F61-58A5-4738-BC3C-933F1A3B2F20}" destId="{17A0E968-6C5B-4355-9BA3-07808C2B4E75}" srcOrd="0" destOrd="0" presId="urn:microsoft.com/office/officeart/2005/8/layout/cycle6"/>
    <dgm:cxn modelId="{BE996C66-974E-43CF-BDF1-6589DD2203C6}" type="presParOf" srcId="{C8782F61-58A5-4738-BC3C-933F1A3B2F20}" destId="{2D9CEC60-3CB4-44D5-8558-39694BDEC3D9}" srcOrd="1" destOrd="0" presId="urn:microsoft.com/office/officeart/2005/8/layout/cycle6"/>
    <dgm:cxn modelId="{784A57EE-AF20-4C12-AA9A-583B52BA4C03}" type="presParOf" srcId="{C8782F61-58A5-4738-BC3C-933F1A3B2F20}" destId="{F0B0BA6B-CE46-4755-B313-8A90613116F9}" srcOrd="2" destOrd="0" presId="urn:microsoft.com/office/officeart/2005/8/layout/cycle6"/>
    <dgm:cxn modelId="{3B63A51C-5BF1-48EE-8141-E24F14526254}" type="presParOf" srcId="{C8782F61-58A5-4738-BC3C-933F1A3B2F20}" destId="{6CF0C164-6838-4460-A053-334CE3860020}" srcOrd="3" destOrd="0" presId="urn:microsoft.com/office/officeart/2005/8/layout/cycle6"/>
    <dgm:cxn modelId="{F51D0C58-CBE5-40A7-B2B4-061C628735F1}" type="presParOf" srcId="{C8782F61-58A5-4738-BC3C-933F1A3B2F20}" destId="{FF81BC23-F297-4F7D-9D6B-48EBAFAC22FC}" srcOrd="4" destOrd="0" presId="urn:microsoft.com/office/officeart/2005/8/layout/cycle6"/>
    <dgm:cxn modelId="{4A8CE430-67AF-4CBD-B9CB-024CEC7F5B09}" type="presParOf" srcId="{C8782F61-58A5-4738-BC3C-933F1A3B2F20}" destId="{6468930E-2AEA-4E04-A6A3-12061B0FFDD2}" srcOrd="5" destOrd="0" presId="urn:microsoft.com/office/officeart/2005/8/layout/cycle6"/>
    <dgm:cxn modelId="{45EF9323-0974-46C6-83EA-7EE4BB5D69D6}" type="presParOf" srcId="{C8782F61-58A5-4738-BC3C-933F1A3B2F20}" destId="{E80B252A-998F-4AF3-B159-18D2A1629D24}" srcOrd="6" destOrd="0" presId="urn:microsoft.com/office/officeart/2005/8/layout/cycle6"/>
    <dgm:cxn modelId="{B9289CB9-9086-4890-8616-1C95F71CE6E3}" type="presParOf" srcId="{C8782F61-58A5-4738-BC3C-933F1A3B2F20}" destId="{4DF737A4-3DFB-4B62-B3FE-4546272E39F9}" srcOrd="7" destOrd="0" presId="urn:microsoft.com/office/officeart/2005/8/layout/cycle6"/>
    <dgm:cxn modelId="{B43FB563-2573-420A-80A8-D219C20D650E}" type="presParOf" srcId="{C8782F61-58A5-4738-BC3C-933F1A3B2F20}" destId="{2428BFEC-B5C1-4F00-8F11-C69FD803965F}" srcOrd="8" destOrd="0" presId="urn:microsoft.com/office/officeart/2005/8/layout/cycle6"/>
    <dgm:cxn modelId="{6C2FE2DD-AD54-4ECA-B39C-4063F298C240}" type="presParOf" srcId="{C8782F61-58A5-4738-BC3C-933F1A3B2F20}" destId="{0E6E53D6-3D7E-4DED-A126-745A319FDD3F}" srcOrd="9" destOrd="0" presId="urn:microsoft.com/office/officeart/2005/8/layout/cycle6"/>
    <dgm:cxn modelId="{40D3B6B2-7927-485A-8FC1-AEF6C619DBCA}" type="presParOf" srcId="{C8782F61-58A5-4738-BC3C-933F1A3B2F20}" destId="{ACAFE02A-6D59-4189-956F-60B1B3B00EA5}" srcOrd="10" destOrd="0" presId="urn:microsoft.com/office/officeart/2005/8/layout/cycle6"/>
    <dgm:cxn modelId="{EE8C2893-DC20-4710-8DBD-D90A0BCF9D08}" type="presParOf" srcId="{C8782F61-58A5-4738-BC3C-933F1A3B2F20}" destId="{B5D8F1E3-BA51-4C60-B04D-279D3773AAC3}" srcOrd="11" destOrd="0" presId="urn:microsoft.com/office/officeart/2005/8/layout/cycle6"/>
    <dgm:cxn modelId="{A55C9EA4-B797-4799-A4D5-D9EACEFBA848}" type="presParOf" srcId="{C8782F61-58A5-4738-BC3C-933F1A3B2F20}" destId="{AEA7450B-C184-4CE1-8A2E-D2469F62BEEA}" srcOrd="12" destOrd="0" presId="urn:microsoft.com/office/officeart/2005/8/layout/cycle6"/>
    <dgm:cxn modelId="{02A63FE4-708C-41C3-86BA-E674A1C6E0FB}" type="presParOf" srcId="{C8782F61-58A5-4738-BC3C-933F1A3B2F20}" destId="{9BC65322-4137-47D0-B3F4-B3A1F023D764}" srcOrd="13" destOrd="0" presId="urn:microsoft.com/office/officeart/2005/8/layout/cycle6"/>
    <dgm:cxn modelId="{2F4C5C3C-535E-4224-B696-F2BB7D5A670D}" type="presParOf" srcId="{C8782F61-58A5-4738-BC3C-933F1A3B2F20}" destId="{CC980AEE-4F1D-4239-A7E7-64F95B3C3048}" srcOrd="14" destOrd="0" presId="urn:microsoft.com/office/officeart/2005/8/layout/cycle6"/>
    <dgm:cxn modelId="{3E8B6023-DD43-46C8-8AF9-556FBA563D32}" type="presParOf" srcId="{C8782F61-58A5-4738-BC3C-933F1A3B2F20}" destId="{82264CB3-9738-4329-BF9A-A9E48D8FE7A8}" srcOrd="15" destOrd="0" presId="urn:microsoft.com/office/officeart/2005/8/layout/cycle6"/>
    <dgm:cxn modelId="{C2F9F3B4-C56F-47C7-8052-9ABC8BC54A58}" type="presParOf" srcId="{C8782F61-58A5-4738-BC3C-933F1A3B2F20}" destId="{24D04AC1-46C0-406F-BA37-43456DC28211}" srcOrd="16" destOrd="0" presId="urn:microsoft.com/office/officeart/2005/8/layout/cycle6"/>
    <dgm:cxn modelId="{AE9214F6-85EB-4FFB-AD92-13FCD49F3D3D}" type="presParOf" srcId="{C8782F61-58A5-4738-BC3C-933F1A3B2F20}" destId="{E65052D0-DE5E-4007-95DF-90448F77DA32}" srcOrd="17" destOrd="0" presId="urn:microsoft.com/office/officeart/2005/8/layout/cycle6"/>
    <dgm:cxn modelId="{88A5EF70-4426-4F28-A892-37293421B4C4}" type="presParOf" srcId="{C8782F61-58A5-4738-BC3C-933F1A3B2F20}" destId="{142E4D81-3840-4344-AD94-64AF2AF15CAE}" srcOrd="18" destOrd="0" presId="urn:microsoft.com/office/officeart/2005/8/layout/cycle6"/>
    <dgm:cxn modelId="{3628DBC8-7460-4C16-B512-EA035DE3B4A3}" type="presParOf" srcId="{C8782F61-58A5-4738-BC3C-933F1A3B2F20}" destId="{3B2F0CC4-649C-4303-ACBD-5B220A3CFEEA}" srcOrd="19" destOrd="0" presId="urn:microsoft.com/office/officeart/2005/8/layout/cycle6"/>
    <dgm:cxn modelId="{1068F1F9-E9AD-4F54-901D-907AC0D9EAF1}" type="presParOf" srcId="{C8782F61-58A5-4738-BC3C-933F1A3B2F20}" destId="{BB22A29A-4AE9-43D1-BB4E-CE976582B873}" srcOrd="20" destOrd="0" presId="urn:microsoft.com/office/officeart/2005/8/layout/cycle6"/>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C57C29-0166-46E7-9B7E-D8A1CD2A7DB7}" type="doc">
      <dgm:prSet loTypeId="urn:microsoft.com/office/officeart/2005/8/layout/vList3#3" loCatId="list" qsTypeId="urn:microsoft.com/office/officeart/2005/8/quickstyle/simple1" qsCatId="simple" csTypeId="urn:microsoft.com/office/officeart/2005/8/colors/accent1_2" csCatId="accent1" phldr="1"/>
      <dgm:spPr/>
    </dgm:pt>
    <dgm:pt modelId="{6F8036C5-ACA8-4EC0-B188-FA775E1846EE}">
      <dgm:prSet phldrT="[Text]"/>
      <dgm:spPr/>
      <dgm:t>
        <a:bodyPr/>
        <a:lstStyle/>
        <a:p>
          <a:r>
            <a:rPr lang="en-US" b="1" i="0" dirty="0" smtClean="0">
              <a:solidFill>
                <a:schemeClr val="tx1"/>
              </a:solidFill>
            </a:rPr>
            <a:t>Services</a:t>
          </a:r>
          <a:endParaRPr lang="en-US" b="1" i="0" dirty="0">
            <a:solidFill>
              <a:schemeClr val="tx1"/>
            </a:solidFill>
          </a:endParaRPr>
        </a:p>
      </dgm:t>
    </dgm:pt>
    <dgm:pt modelId="{EC76EBE1-3A74-4356-9BC9-BC95752676C9}" type="parTrans" cxnId="{E965DB4C-6055-4A02-A8EF-05E0476F252A}">
      <dgm:prSet/>
      <dgm:spPr/>
      <dgm:t>
        <a:bodyPr/>
        <a:lstStyle/>
        <a:p>
          <a:endParaRPr lang="en-US"/>
        </a:p>
      </dgm:t>
    </dgm:pt>
    <dgm:pt modelId="{D2827263-FB7D-4FF3-9E53-5F7288EF19BF}" type="sibTrans" cxnId="{E965DB4C-6055-4A02-A8EF-05E0476F252A}">
      <dgm:prSet/>
      <dgm:spPr/>
      <dgm:t>
        <a:bodyPr/>
        <a:lstStyle/>
        <a:p>
          <a:endParaRPr lang="en-US"/>
        </a:p>
      </dgm:t>
    </dgm:pt>
    <dgm:pt modelId="{DED3C916-868A-4BC9-85FA-A3ED2E8B6C6F}">
      <dgm:prSet phldrT="[Text]"/>
      <dgm:spPr/>
      <dgm:t>
        <a:bodyPr/>
        <a:lstStyle/>
        <a:p>
          <a:r>
            <a:rPr lang="en-US" b="1" i="0" dirty="0" smtClean="0">
              <a:solidFill>
                <a:schemeClr val="tx1"/>
              </a:solidFill>
            </a:rPr>
            <a:t>Networks</a:t>
          </a:r>
          <a:endParaRPr lang="en-US" b="1" i="0" dirty="0">
            <a:solidFill>
              <a:schemeClr val="tx1"/>
            </a:solidFill>
          </a:endParaRPr>
        </a:p>
      </dgm:t>
    </dgm:pt>
    <dgm:pt modelId="{A64DE8B1-01F6-4D74-9841-D4FE7F032BC3}" type="parTrans" cxnId="{CF5AD8C9-F23F-4B33-B67B-A6A4B4E4C37D}">
      <dgm:prSet/>
      <dgm:spPr/>
      <dgm:t>
        <a:bodyPr/>
        <a:lstStyle/>
        <a:p>
          <a:endParaRPr lang="en-US"/>
        </a:p>
      </dgm:t>
    </dgm:pt>
    <dgm:pt modelId="{008FC4B1-DC57-44FE-9FA2-0D0C27969CC1}" type="sibTrans" cxnId="{CF5AD8C9-F23F-4B33-B67B-A6A4B4E4C37D}">
      <dgm:prSet/>
      <dgm:spPr/>
      <dgm:t>
        <a:bodyPr/>
        <a:lstStyle/>
        <a:p>
          <a:endParaRPr lang="en-US"/>
        </a:p>
      </dgm:t>
    </dgm:pt>
    <dgm:pt modelId="{93F77E1D-504B-42CE-84BF-7CD17DC15FD3}">
      <dgm:prSet phldrT="[Text]" custT="1"/>
      <dgm:spPr/>
      <dgm:t>
        <a:bodyPr/>
        <a:lstStyle/>
        <a:p>
          <a:r>
            <a:rPr lang="en-US" sz="1600" b="1" i="0" dirty="0" smtClean="0">
              <a:solidFill>
                <a:schemeClr val="tx1"/>
              </a:solidFill>
            </a:rPr>
            <a:t>Operators</a:t>
          </a:r>
          <a:endParaRPr lang="en-US" sz="1600" b="1" i="0" dirty="0">
            <a:solidFill>
              <a:schemeClr val="tx1"/>
            </a:solidFill>
          </a:endParaRPr>
        </a:p>
      </dgm:t>
    </dgm:pt>
    <dgm:pt modelId="{C033034F-F965-4740-87B3-97D3A56F8834}" type="parTrans" cxnId="{3B124262-A962-4BED-8D91-B4ED6E8A56D9}">
      <dgm:prSet/>
      <dgm:spPr/>
      <dgm:t>
        <a:bodyPr/>
        <a:lstStyle/>
        <a:p>
          <a:endParaRPr lang="en-US"/>
        </a:p>
      </dgm:t>
    </dgm:pt>
    <dgm:pt modelId="{86F84379-8614-48FE-8DAC-A9B04E02A562}" type="sibTrans" cxnId="{3B124262-A962-4BED-8D91-B4ED6E8A56D9}">
      <dgm:prSet/>
      <dgm:spPr/>
      <dgm:t>
        <a:bodyPr/>
        <a:lstStyle/>
        <a:p>
          <a:endParaRPr lang="en-US"/>
        </a:p>
      </dgm:t>
    </dgm:pt>
    <dgm:pt modelId="{60568B3C-E44F-4D86-AFAD-1A41016E8942}">
      <dgm:prSet/>
      <dgm:spPr/>
      <dgm:t>
        <a:bodyPr/>
        <a:lstStyle/>
        <a:p>
          <a:r>
            <a:rPr lang="en-US" b="1" i="0" dirty="0" smtClean="0"/>
            <a:t>Applications</a:t>
          </a:r>
          <a:endParaRPr lang="en-US" b="1" i="0" dirty="0"/>
        </a:p>
      </dgm:t>
    </dgm:pt>
    <dgm:pt modelId="{C82F712A-FDEF-498A-AEA4-A100EE002FF0}" type="parTrans" cxnId="{1E1F54A2-96C7-44C3-A55C-AFC88FBB77C7}">
      <dgm:prSet/>
      <dgm:spPr/>
      <dgm:t>
        <a:bodyPr/>
        <a:lstStyle/>
        <a:p>
          <a:endParaRPr lang="en-US"/>
        </a:p>
      </dgm:t>
    </dgm:pt>
    <dgm:pt modelId="{A688F51D-53A1-46BB-B6D3-F72312E1C144}" type="sibTrans" cxnId="{1E1F54A2-96C7-44C3-A55C-AFC88FBB77C7}">
      <dgm:prSet/>
      <dgm:spPr/>
      <dgm:t>
        <a:bodyPr/>
        <a:lstStyle/>
        <a:p>
          <a:endParaRPr lang="en-US"/>
        </a:p>
      </dgm:t>
    </dgm:pt>
    <dgm:pt modelId="{4B9BA504-F9EA-4EC6-9F93-28F8EAB37356}">
      <dgm:prSet/>
      <dgm:spPr/>
      <dgm:t>
        <a:bodyPr/>
        <a:lstStyle/>
        <a:p>
          <a:r>
            <a:rPr lang="en-US" b="1" i="0" dirty="0" smtClean="0">
              <a:solidFill>
                <a:schemeClr val="tx1"/>
              </a:solidFill>
            </a:rPr>
            <a:t>Devices</a:t>
          </a:r>
          <a:endParaRPr lang="en-US" b="1" i="0" dirty="0">
            <a:solidFill>
              <a:schemeClr val="tx1"/>
            </a:solidFill>
          </a:endParaRPr>
        </a:p>
      </dgm:t>
    </dgm:pt>
    <dgm:pt modelId="{27BFD866-CF88-42AB-B67E-F7FBD3EE6390}" type="parTrans" cxnId="{B058B490-7798-4125-8409-04D90A7C125E}">
      <dgm:prSet/>
      <dgm:spPr/>
      <dgm:t>
        <a:bodyPr/>
        <a:lstStyle/>
        <a:p>
          <a:endParaRPr lang="en-US"/>
        </a:p>
      </dgm:t>
    </dgm:pt>
    <dgm:pt modelId="{47F28996-FBAF-4CB9-A063-3B6176A17DA3}" type="sibTrans" cxnId="{B058B490-7798-4125-8409-04D90A7C125E}">
      <dgm:prSet/>
      <dgm:spPr/>
      <dgm:t>
        <a:bodyPr/>
        <a:lstStyle/>
        <a:p>
          <a:endParaRPr lang="en-US"/>
        </a:p>
      </dgm:t>
    </dgm:pt>
    <dgm:pt modelId="{BE5126CC-20A1-439A-BCEE-888E847CE69E}">
      <dgm:prSet/>
      <dgm:spPr/>
      <dgm:t>
        <a:bodyPr/>
        <a:lstStyle/>
        <a:p>
          <a:r>
            <a:rPr lang="en-US" b="1" i="0" dirty="0" smtClean="0">
              <a:solidFill>
                <a:schemeClr val="tx1"/>
              </a:solidFill>
            </a:rPr>
            <a:t>Manufactures</a:t>
          </a:r>
          <a:endParaRPr lang="en-US" b="1" i="0" dirty="0">
            <a:solidFill>
              <a:schemeClr val="tx1"/>
            </a:solidFill>
          </a:endParaRPr>
        </a:p>
      </dgm:t>
    </dgm:pt>
    <dgm:pt modelId="{C747C6A2-38FF-4FF6-A805-B5DFF7A55F02}" type="parTrans" cxnId="{D2E1C0D6-402B-4A4A-9C1D-A6E1E42621AB}">
      <dgm:prSet/>
      <dgm:spPr/>
      <dgm:t>
        <a:bodyPr/>
        <a:lstStyle/>
        <a:p>
          <a:endParaRPr lang="en-US"/>
        </a:p>
      </dgm:t>
    </dgm:pt>
    <dgm:pt modelId="{AD232D94-4640-4D4B-9CF9-9E38790CD0ED}" type="sibTrans" cxnId="{D2E1C0D6-402B-4A4A-9C1D-A6E1E42621AB}">
      <dgm:prSet/>
      <dgm:spPr/>
      <dgm:t>
        <a:bodyPr/>
        <a:lstStyle/>
        <a:p>
          <a:endParaRPr lang="en-US"/>
        </a:p>
      </dgm:t>
    </dgm:pt>
    <dgm:pt modelId="{E5B9E83C-73D6-4A8C-AFFB-59081277CB02}">
      <dgm:prSet/>
      <dgm:spPr/>
      <dgm:t>
        <a:bodyPr/>
        <a:lstStyle/>
        <a:p>
          <a:r>
            <a:rPr lang="en-US" b="1" i="0" dirty="0" smtClean="0"/>
            <a:t>Application Frameworks</a:t>
          </a:r>
          <a:endParaRPr lang="en-US" b="1" i="0" dirty="0"/>
        </a:p>
      </dgm:t>
    </dgm:pt>
    <dgm:pt modelId="{122CC3B4-0F9C-40A5-8B42-8AA40CA8606C}" type="parTrans" cxnId="{4B2A47F4-6FA2-4452-AA23-F580EB389AE1}">
      <dgm:prSet/>
      <dgm:spPr/>
      <dgm:t>
        <a:bodyPr/>
        <a:lstStyle/>
        <a:p>
          <a:endParaRPr lang="en-US"/>
        </a:p>
      </dgm:t>
    </dgm:pt>
    <dgm:pt modelId="{F146AA27-0965-474E-80B8-B9F7828807F2}" type="sibTrans" cxnId="{4B2A47F4-6FA2-4452-AA23-F580EB389AE1}">
      <dgm:prSet/>
      <dgm:spPr/>
      <dgm:t>
        <a:bodyPr/>
        <a:lstStyle/>
        <a:p>
          <a:endParaRPr lang="en-US"/>
        </a:p>
      </dgm:t>
    </dgm:pt>
    <dgm:pt modelId="{7438C58C-FF9B-4D16-882D-5C2AD984262B}">
      <dgm:prSet/>
      <dgm:spPr/>
      <dgm:t>
        <a:bodyPr/>
        <a:lstStyle/>
        <a:p>
          <a:r>
            <a:rPr lang="en-US" b="1" i="0" dirty="0" smtClean="0">
              <a:solidFill>
                <a:srgbClr val="FF0000"/>
              </a:solidFill>
            </a:rPr>
            <a:t>Platforms/OS</a:t>
          </a:r>
          <a:endParaRPr lang="en-US" b="1" i="0" dirty="0">
            <a:solidFill>
              <a:srgbClr val="FF0000"/>
            </a:solidFill>
          </a:endParaRPr>
        </a:p>
      </dgm:t>
    </dgm:pt>
    <dgm:pt modelId="{6EE29003-16F1-45BB-80B9-EB65460F4B4F}" type="parTrans" cxnId="{04AEF7AA-1CF2-4AF7-9D05-8962A687EB8F}">
      <dgm:prSet/>
      <dgm:spPr/>
      <dgm:t>
        <a:bodyPr/>
        <a:lstStyle/>
        <a:p>
          <a:endParaRPr lang="en-US"/>
        </a:p>
      </dgm:t>
    </dgm:pt>
    <dgm:pt modelId="{07567B33-8113-4E13-94D8-AE9676AFFE37}" type="sibTrans" cxnId="{04AEF7AA-1CF2-4AF7-9D05-8962A687EB8F}">
      <dgm:prSet/>
      <dgm:spPr/>
      <dgm:t>
        <a:bodyPr/>
        <a:lstStyle/>
        <a:p>
          <a:endParaRPr lang="en-US"/>
        </a:p>
      </dgm:t>
    </dgm:pt>
    <dgm:pt modelId="{BDC45132-EC7A-45B0-AFF9-EA04A2FC83C2}" type="pres">
      <dgm:prSet presAssocID="{74C57C29-0166-46E7-9B7E-D8A1CD2A7DB7}" presName="linearFlow" presStyleCnt="0">
        <dgm:presLayoutVars>
          <dgm:dir/>
          <dgm:resizeHandles val="exact"/>
        </dgm:presLayoutVars>
      </dgm:prSet>
      <dgm:spPr/>
    </dgm:pt>
    <dgm:pt modelId="{955CF381-B321-4D71-ADE9-FA580D403BFC}" type="pres">
      <dgm:prSet presAssocID="{6F8036C5-ACA8-4EC0-B188-FA775E1846EE}" presName="composite" presStyleCnt="0"/>
      <dgm:spPr/>
    </dgm:pt>
    <dgm:pt modelId="{B55E9921-8A9A-40E7-90F7-750912E5AA7B}" type="pres">
      <dgm:prSet presAssocID="{6F8036C5-ACA8-4EC0-B188-FA775E1846EE}" presName="imgShp" presStyleLbl="fgImgPlace1" presStyleIdx="0" presStyleCnt="8" custLinFactNeighborX="-83821" custLinFactNeighborY="-216"/>
      <dgm:spPr>
        <a:blipFill rotWithShape="0">
          <a:blip xmlns:r="http://schemas.openxmlformats.org/officeDocument/2006/relationships" r:embed="rId1"/>
          <a:stretch>
            <a:fillRect/>
          </a:stretch>
        </a:blipFill>
      </dgm:spPr>
    </dgm:pt>
    <dgm:pt modelId="{9C8D8035-7F1B-4231-9D75-B74D17A9064D}" type="pres">
      <dgm:prSet presAssocID="{6F8036C5-ACA8-4EC0-B188-FA775E1846EE}" presName="txShp" presStyleLbl="node1" presStyleIdx="0" presStyleCnt="8" custLinFactNeighborX="-1298" custLinFactNeighborY="-216">
        <dgm:presLayoutVars>
          <dgm:bulletEnabled val="1"/>
        </dgm:presLayoutVars>
      </dgm:prSet>
      <dgm:spPr>
        <a:prstGeom prst="rect">
          <a:avLst/>
        </a:prstGeom>
      </dgm:spPr>
      <dgm:t>
        <a:bodyPr/>
        <a:lstStyle/>
        <a:p>
          <a:endParaRPr lang="en-US"/>
        </a:p>
      </dgm:t>
    </dgm:pt>
    <dgm:pt modelId="{2EDC9AFF-515A-482F-8A35-B7899901E7D2}" type="pres">
      <dgm:prSet presAssocID="{D2827263-FB7D-4FF3-9E53-5F7288EF19BF}" presName="spacing" presStyleCnt="0"/>
      <dgm:spPr/>
    </dgm:pt>
    <dgm:pt modelId="{DA3F6B6A-B328-4251-B98E-8B3364EA3D6B}" type="pres">
      <dgm:prSet presAssocID="{60568B3C-E44F-4D86-AFAD-1A41016E8942}" presName="composite" presStyleCnt="0"/>
      <dgm:spPr/>
    </dgm:pt>
    <dgm:pt modelId="{BD45B9A7-BBE6-4A52-9797-6E02DA7A5109}" type="pres">
      <dgm:prSet presAssocID="{60568B3C-E44F-4D86-AFAD-1A41016E8942}" presName="imgShp" presStyleLbl="fgImgPlace1" presStyleIdx="1" presStyleCnt="8" custLinFactNeighborX="-83821" custLinFactNeighborY="-3484"/>
      <dgm:spPr>
        <a:blipFill rotWithShape="0">
          <a:blip xmlns:r="http://schemas.openxmlformats.org/officeDocument/2006/relationships" r:embed="rId2"/>
          <a:stretch>
            <a:fillRect/>
          </a:stretch>
        </a:blipFill>
      </dgm:spPr>
    </dgm:pt>
    <dgm:pt modelId="{77E18531-C933-4EF2-93A4-8D00D6919B1A}" type="pres">
      <dgm:prSet presAssocID="{60568B3C-E44F-4D86-AFAD-1A41016E8942}" presName="txShp" presStyleLbl="node1" presStyleIdx="1" presStyleCnt="8">
        <dgm:presLayoutVars>
          <dgm:bulletEnabled val="1"/>
        </dgm:presLayoutVars>
      </dgm:prSet>
      <dgm:spPr>
        <a:prstGeom prst="rect">
          <a:avLst/>
        </a:prstGeom>
      </dgm:spPr>
      <dgm:t>
        <a:bodyPr/>
        <a:lstStyle/>
        <a:p>
          <a:endParaRPr lang="en-US"/>
        </a:p>
      </dgm:t>
    </dgm:pt>
    <dgm:pt modelId="{78F46316-B1AF-4731-9566-C2F601937EC9}" type="pres">
      <dgm:prSet presAssocID="{A688F51D-53A1-46BB-B6D3-F72312E1C144}" presName="spacing" presStyleCnt="0"/>
      <dgm:spPr/>
    </dgm:pt>
    <dgm:pt modelId="{58EA541A-8D0E-4CCA-9A20-4125DC3FA145}" type="pres">
      <dgm:prSet presAssocID="{E5B9E83C-73D6-4A8C-AFFB-59081277CB02}" presName="composite" presStyleCnt="0"/>
      <dgm:spPr/>
    </dgm:pt>
    <dgm:pt modelId="{BE6FDAA3-04EF-41E0-8B35-E249074B171B}" type="pres">
      <dgm:prSet presAssocID="{E5B9E83C-73D6-4A8C-AFFB-59081277CB02}" presName="imgShp" presStyleLbl="fgImgPlace1" presStyleIdx="2" presStyleCnt="8" custLinFactNeighborX="-83821" custLinFactNeighborY="-6753"/>
      <dgm:spPr>
        <a:blipFill rotWithShape="0">
          <a:blip xmlns:r="http://schemas.openxmlformats.org/officeDocument/2006/relationships" r:embed="rId3"/>
          <a:stretch>
            <a:fillRect/>
          </a:stretch>
        </a:blipFill>
      </dgm:spPr>
    </dgm:pt>
    <dgm:pt modelId="{FBBE849B-3A63-4DBB-B162-7B5D80F9E3F5}" type="pres">
      <dgm:prSet presAssocID="{E5B9E83C-73D6-4A8C-AFFB-59081277CB02}" presName="txShp" presStyleLbl="node1" presStyleIdx="2" presStyleCnt="8">
        <dgm:presLayoutVars>
          <dgm:bulletEnabled val="1"/>
        </dgm:presLayoutVars>
      </dgm:prSet>
      <dgm:spPr>
        <a:prstGeom prst="rect">
          <a:avLst/>
        </a:prstGeom>
      </dgm:spPr>
      <dgm:t>
        <a:bodyPr/>
        <a:lstStyle/>
        <a:p>
          <a:endParaRPr lang="en-US"/>
        </a:p>
      </dgm:t>
    </dgm:pt>
    <dgm:pt modelId="{B48FAC33-6B4A-4C4A-9D7C-A24ADE939FA8}" type="pres">
      <dgm:prSet presAssocID="{F146AA27-0965-474E-80B8-B9F7828807F2}" presName="spacing" presStyleCnt="0"/>
      <dgm:spPr/>
    </dgm:pt>
    <dgm:pt modelId="{1761BF5A-0DDF-483F-9EAE-9FF771E79360}" type="pres">
      <dgm:prSet presAssocID="{7438C58C-FF9B-4D16-882D-5C2AD984262B}" presName="composite" presStyleCnt="0"/>
      <dgm:spPr/>
    </dgm:pt>
    <dgm:pt modelId="{A3E4E65D-B1B9-4481-B74B-03803C1E8893}" type="pres">
      <dgm:prSet presAssocID="{7438C58C-FF9B-4D16-882D-5C2AD984262B}" presName="imgShp" presStyleLbl="fgImgPlace1" presStyleIdx="3" presStyleCnt="8" custLinFactNeighborX="-83821" custLinFactNeighborY="2532"/>
      <dgm:spPr>
        <a:blipFill rotWithShape="0">
          <a:blip xmlns:r="http://schemas.openxmlformats.org/officeDocument/2006/relationships" r:embed="rId4"/>
          <a:stretch>
            <a:fillRect/>
          </a:stretch>
        </a:blipFill>
      </dgm:spPr>
    </dgm:pt>
    <dgm:pt modelId="{96901BB5-9B70-4715-A9E6-2FA18B37105D}" type="pres">
      <dgm:prSet presAssocID="{7438C58C-FF9B-4D16-882D-5C2AD984262B}" presName="txShp" presStyleLbl="node1" presStyleIdx="3" presStyleCnt="8" custLinFactNeighborX="-1298" custLinFactNeighborY="2532">
        <dgm:presLayoutVars>
          <dgm:bulletEnabled val="1"/>
        </dgm:presLayoutVars>
      </dgm:prSet>
      <dgm:spPr>
        <a:prstGeom prst="rect">
          <a:avLst/>
        </a:prstGeom>
      </dgm:spPr>
      <dgm:t>
        <a:bodyPr/>
        <a:lstStyle/>
        <a:p>
          <a:endParaRPr lang="en-US"/>
        </a:p>
      </dgm:t>
    </dgm:pt>
    <dgm:pt modelId="{F6752086-F9C5-45F6-B9F4-972127DAB847}" type="pres">
      <dgm:prSet presAssocID="{07567B33-8113-4E13-94D8-AE9676AFFE37}" presName="spacing" presStyleCnt="0"/>
      <dgm:spPr/>
    </dgm:pt>
    <dgm:pt modelId="{2001362F-90BB-4F7F-B569-4AFE60AD7B98}" type="pres">
      <dgm:prSet presAssocID="{4B9BA504-F9EA-4EC6-9F93-28F8EAB37356}" presName="composite" presStyleCnt="0"/>
      <dgm:spPr/>
    </dgm:pt>
    <dgm:pt modelId="{F4535FAD-5D86-4B85-8A7B-BA6C9A944A03}" type="pres">
      <dgm:prSet presAssocID="{4B9BA504-F9EA-4EC6-9F93-28F8EAB37356}" presName="imgShp" presStyleLbl="fgImgPlace1" presStyleIdx="4" presStyleCnt="8" custLinFactNeighborX="-83821" custLinFactNeighborY="-737"/>
      <dgm:spPr>
        <a:blipFill rotWithShape="0">
          <a:blip xmlns:r="http://schemas.openxmlformats.org/officeDocument/2006/relationships" r:embed="rId5"/>
          <a:stretch>
            <a:fillRect/>
          </a:stretch>
        </a:blipFill>
      </dgm:spPr>
    </dgm:pt>
    <dgm:pt modelId="{A4E84F0D-2452-43AA-9620-C71E1D39BE48}" type="pres">
      <dgm:prSet presAssocID="{4B9BA504-F9EA-4EC6-9F93-28F8EAB37356}" presName="txShp" presStyleLbl="node1" presStyleIdx="4" presStyleCnt="8">
        <dgm:presLayoutVars>
          <dgm:bulletEnabled val="1"/>
        </dgm:presLayoutVars>
      </dgm:prSet>
      <dgm:spPr>
        <a:prstGeom prst="rect">
          <a:avLst/>
        </a:prstGeom>
      </dgm:spPr>
      <dgm:t>
        <a:bodyPr/>
        <a:lstStyle/>
        <a:p>
          <a:endParaRPr lang="en-US"/>
        </a:p>
      </dgm:t>
    </dgm:pt>
    <dgm:pt modelId="{404EBA0C-FD47-4EBE-A18A-0BD0A22B53B1}" type="pres">
      <dgm:prSet presAssocID="{47F28996-FBAF-4CB9-A063-3B6176A17DA3}" presName="spacing" presStyleCnt="0"/>
      <dgm:spPr/>
    </dgm:pt>
    <dgm:pt modelId="{20A5E9F3-EEB6-459E-B800-55C159C8A4D3}" type="pres">
      <dgm:prSet presAssocID="{BE5126CC-20A1-439A-BCEE-888E847CE69E}" presName="composite" presStyleCnt="0"/>
      <dgm:spPr/>
    </dgm:pt>
    <dgm:pt modelId="{F8527260-0FB9-49DF-B3E7-8B98BE9AF131}" type="pres">
      <dgm:prSet presAssocID="{BE5126CC-20A1-439A-BCEE-888E847CE69E}" presName="imgShp" presStyleLbl="fgImgPlace1" presStyleIdx="5" presStyleCnt="8" custLinFactNeighborX="-83821" custLinFactNeighborY="-4006"/>
      <dgm:spPr>
        <a:blipFill rotWithShape="0">
          <a:blip xmlns:r="http://schemas.openxmlformats.org/officeDocument/2006/relationships" r:embed="rId6"/>
          <a:stretch>
            <a:fillRect/>
          </a:stretch>
        </a:blipFill>
      </dgm:spPr>
    </dgm:pt>
    <dgm:pt modelId="{7D59E034-B6FD-4A35-952E-FD19759ED9D4}" type="pres">
      <dgm:prSet presAssocID="{BE5126CC-20A1-439A-BCEE-888E847CE69E}" presName="txShp" presStyleLbl="node1" presStyleIdx="5" presStyleCnt="8">
        <dgm:presLayoutVars>
          <dgm:bulletEnabled val="1"/>
        </dgm:presLayoutVars>
      </dgm:prSet>
      <dgm:spPr>
        <a:prstGeom prst="rect">
          <a:avLst/>
        </a:prstGeom>
      </dgm:spPr>
      <dgm:t>
        <a:bodyPr/>
        <a:lstStyle/>
        <a:p>
          <a:endParaRPr lang="en-US"/>
        </a:p>
      </dgm:t>
    </dgm:pt>
    <dgm:pt modelId="{667C2A6A-F943-4650-A06E-9C2DC9CFE8E4}" type="pres">
      <dgm:prSet presAssocID="{AD232D94-4640-4D4B-9CF9-9E38790CD0ED}" presName="spacing" presStyleCnt="0"/>
      <dgm:spPr/>
    </dgm:pt>
    <dgm:pt modelId="{2A314ECF-B6A9-4D57-B479-010A1053B496}" type="pres">
      <dgm:prSet presAssocID="{DED3C916-868A-4BC9-85FA-A3ED2E8B6C6F}" presName="composite" presStyleCnt="0"/>
      <dgm:spPr/>
    </dgm:pt>
    <dgm:pt modelId="{994CCF6E-E009-4E62-B462-EF1AA6910453}" type="pres">
      <dgm:prSet presAssocID="{DED3C916-868A-4BC9-85FA-A3ED2E8B6C6F}" presName="imgShp" presStyleLbl="fgImgPlace1" presStyleIdx="6" presStyleCnt="8" custLinFactNeighborX="-83821" custLinFactNeighborY="-7275"/>
      <dgm:spPr>
        <a:blipFill rotWithShape="0">
          <a:blip xmlns:r="http://schemas.openxmlformats.org/officeDocument/2006/relationships" r:embed="rId7"/>
          <a:stretch>
            <a:fillRect/>
          </a:stretch>
        </a:blipFill>
      </dgm:spPr>
    </dgm:pt>
    <dgm:pt modelId="{FAB10E4B-3867-485E-8B8C-45E308FFC341}" type="pres">
      <dgm:prSet presAssocID="{DED3C916-868A-4BC9-85FA-A3ED2E8B6C6F}" presName="txShp" presStyleLbl="node1" presStyleIdx="6" presStyleCnt="8">
        <dgm:presLayoutVars>
          <dgm:bulletEnabled val="1"/>
        </dgm:presLayoutVars>
      </dgm:prSet>
      <dgm:spPr>
        <a:prstGeom prst="rect">
          <a:avLst/>
        </a:prstGeom>
      </dgm:spPr>
      <dgm:t>
        <a:bodyPr/>
        <a:lstStyle/>
        <a:p>
          <a:endParaRPr lang="en-US"/>
        </a:p>
      </dgm:t>
    </dgm:pt>
    <dgm:pt modelId="{0AE5D61A-5F3B-4AA3-969E-7D3258B73800}" type="pres">
      <dgm:prSet presAssocID="{008FC4B1-DC57-44FE-9FA2-0D0C27969CC1}" presName="spacing" presStyleCnt="0"/>
      <dgm:spPr/>
    </dgm:pt>
    <dgm:pt modelId="{8EA582B1-F2DF-45AB-BCF6-F4DC92889F66}" type="pres">
      <dgm:prSet presAssocID="{93F77E1D-504B-42CE-84BF-7CD17DC15FD3}" presName="composite" presStyleCnt="0"/>
      <dgm:spPr/>
    </dgm:pt>
    <dgm:pt modelId="{B818E77D-1D5C-4725-B81A-18A6A65E0FE0}" type="pres">
      <dgm:prSet presAssocID="{93F77E1D-504B-42CE-84BF-7CD17DC15FD3}" presName="imgShp" presStyleLbl="fgImgPlace1" presStyleIdx="7" presStyleCnt="8" custAng="21146756" custLinFactNeighborX="-83821" custLinFactNeighborY="5279"/>
      <dgm:spPr>
        <a:blipFill rotWithShape="0">
          <a:blip xmlns:r="http://schemas.openxmlformats.org/officeDocument/2006/relationships" r:embed="rId8"/>
          <a:stretch>
            <a:fillRect/>
          </a:stretch>
        </a:blipFill>
      </dgm:spPr>
    </dgm:pt>
    <dgm:pt modelId="{CF940E80-999D-4B90-90AE-6167859CDD52}" type="pres">
      <dgm:prSet presAssocID="{93F77E1D-504B-42CE-84BF-7CD17DC15FD3}" presName="txShp" presStyleLbl="node1" presStyleIdx="7" presStyleCnt="8">
        <dgm:presLayoutVars>
          <dgm:bulletEnabled val="1"/>
        </dgm:presLayoutVars>
      </dgm:prSet>
      <dgm:spPr>
        <a:prstGeom prst="rect">
          <a:avLst/>
        </a:prstGeom>
      </dgm:spPr>
      <dgm:t>
        <a:bodyPr/>
        <a:lstStyle/>
        <a:p>
          <a:endParaRPr lang="en-US"/>
        </a:p>
      </dgm:t>
    </dgm:pt>
  </dgm:ptLst>
  <dgm:cxnLst>
    <dgm:cxn modelId="{91F8890C-01CC-4781-9041-A3AACC63B722}" type="presOf" srcId="{93F77E1D-504B-42CE-84BF-7CD17DC15FD3}" destId="{CF940E80-999D-4B90-90AE-6167859CDD52}" srcOrd="0" destOrd="0" presId="urn:microsoft.com/office/officeart/2005/8/layout/vList3#3"/>
    <dgm:cxn modelId="{3B124262-A962-4BED-8D91-B4ED6E8A56D9}" srcId="{74C57C29-0166-46E7-9B7E-D8A1CD2A7DB7}" destId="{93F77E1D-504B-42CE-84BF-7CD17DC15FD3}" srcOrd="7" destOrd="0" parTransId="{C033034F-F965-4740-87B3-97D3A56F8834}" sibTransId="{86F84379-8614-48FE-8DAC-A9B04E02A562}"/>
    <dgm:cxn modelId="{909D3214-5623-4970-8F4B-76056DCA913A}" type="presOf" srcId="{E5B9E83C-73D6-4A8C-AFFB-59081277CB02}" destId="{FBBE849B-3A63-4DBB-B162-7B5D80F9E3F5}" srcOrd="0" destOrd="0" presId="urn:microsoft.com/office/officeart/2005/8/layout/vList3#3"/>
    <dgm:cxn modelId="{8FDAE17D-A274-4969-88BF-EE1A8B20F0C9}" type="presOf" srcId="{4B9BA504-F9EA-4EC6-9F93-28F8EAB37356}" destId="{A4E84F0D-2452-43AA-9620-C71E1D39BE48}" srcOrd="0" destOrd="0" presId="urn:microsoft.com/office/officeart/2005/8/layout/vList3#3"/>
    <dgm:cxn modelId="{1E1F54A2-96C7-44C3-A55C-AFC88FBB77C7}" srcId="{74C57C29-0166-46E7-9B7E-D8A1CD2A7DB7}" destId="{60568B3C-E44F-4D86-AFAD-1A41016E8942}" srcOrd="1" destOrd="0" parTransId="{C82F712A-FDEF-498A-AEA4-A100EE002FF0}" sibTransId="{A688F51D-53A1-46BB-B6D3-F72312E1C144}"/>
    <dgm:cxn modelId="{414D6901-8DB9-4417-9574-06971BA97DCE}" type="presOf" srcId="{BE5126CC-20A1-439A-BCEE-888E847CE69E}" destId="{7D59E034-B6FD-4A35-952E-FD19759ED9D4}" srcOrd="0" destOrd="0" presId="urn:microsoft.com/office/officeart/2005/8/layout/vList3#3"/>
    <dgm:cxn modelId="{BCDD72A2-C50B-4F48-B489-3EF564AD4B2E}" type="presOf" srcId="{7438C58C-FF9B-4D16-882D-5C2AD984262B}" destId="{96901BB5-9B70-4715-A9E6-2FA18B37105D}" srcOrd="0" destOrd="0" presId="urn:microsoft.com/office/officeart/2005/8/layout/vList3#3"/>
    <dgm:cxn modelId="{4B2A47F4-6FA2-4452-AA23-F580EB389AE1}" srcId="{74C57C29-0166-46E7-9B7E-D8A1CD2A7DB7}" destId="{E5B9E83C-73D6-4A8C-AFFB-59081277CB02}" srcOrd="2" destOrd="0" parTransId="{122CC3B4-0F9C-40A5-8B42-8AA40CA8606C}" sibTransId="{F146AA27-0965-474E-80B8-B9F7828807F2}"/>
    <dgm:cxn modelId="{4B1A9D93-47D4-46D2-B5CD-E1F70B415641}" type="presOf" srcId="{74C57C29-0166-46E7-9B7E-D8A1CD2A7DB7}" destId="{BDC45132-EC7A-45B0-AFF9-EA04A2FC83C2}" srcOrd="0" destOrd="0" presId="urn:microsoft.com/office/officeart/2005/8/layout/vList3#3"/>
    <dgm:cxn modelId="{B058B490-7798-4125-8409-04D90A7C125E}" srcId="{74C57C29-0166-46E7-9B7E-D8A1CD2A7DB7}" destId="{4B9BA504-F9EA-4EC6-9F93-28F8EAB37356}" srcOrd="4" destOrd="0" parTransId="{27BFD866-CF88-42AB-B67E-F7FBD3EE6390}" sibTransId="{47F28996-FBAF-4CB9-A063-3B6176A17DA3}"/>
    <dgm:cxn modelId="{E965DB4C-6055-4A02-A8EF-05E0476F252A}" srcId="{74C57C29-0166-46E7-9B7E-D8A1CD2A7DB7}" destId="{6F8036C5-ACA8-4EC0-B188-FA775E1846EE}" srcOrd="0" destOrd="0" parTransId="{EC76EBE1-3A74-4356-9BC9-BC95752676C9}" sibTransId="{D2827263-FB7D-4FF3-9E53-5F7288EF19BF}"/>
    <dgm:cxn modelId="{CF5AD8C9-F23F-4B33-B67B-A6A4B4E4C37D}" srcId="{74C57C29-0166-46E7-9B7E-D8A1CD2A7DB7}" destId="{DED3C916-868A-4BC9-85FA-A3ED2E8B6C6F}" srcOrd="6" destOrd="0" parTransId="{A64DE8B1-01F6-4D74-9841-D4FE7F032BC3}" sibTransId="{008FC4B1-DC57-44FE-9FA2-0D0C27969CC1}"/>
    <dgm:cxn modelId="{04AEF7AA-1CF2-4AF7-9D05-8962A687EB8F}" srcId="{74C57C29-0166-46E7-9B7E-D8A1CD2A7DB7}" destId="{7438C58C-FF9B-4D16-882D-5C2AD984262B}" srcOrd="3" destOrd="0" parTransId="{6EE29003-16F1-45BB-80B9-EB65460F4B4F}" sibTransId="{07567B33-8113-4E13-94D8-AE9676AFFE37}"/>
    <dgm:cxn modelId="{06C7A69E-B674-4C8C-A6D3-CBD6FB97FF69}" type="presOf" srcId="{60568B3C-E44F-4D86-AFAD-1A41016E8942}" destId="{77E18531-C933-4EF2-93A4-8D00D6919B1A}" srcOrd="0" destOrd="0" presId="urn:microsoft.com/office/officeart/2005/8/layout/vList3#3"/>
    <dgm:cxn modelId="{D2E1C0D6-402B-4A4A-9C1D-A6E1E42621AB}" srcId="{74C57C29-0166-46E7-9B7E-D8A1CD2A7DB7}" destId="{BE5126CC-20A1-439A-BCEE-888E847CE69E}" srcOrd="5" destOrd="0" parTransId="{C747C6A2-38FF-4FF6-A805-B5DFF7A55F02}" sibTransId="{AD232D94-4640-4D4B-9CF9-9E38790CD0ED}"/>
    <dgm:cxn modelId="{5BC8249E-240F-4343-AC15-5E85B9E04EE1}" type="presOf" srcId="{DED3C916-868A-4BC9-85FA-A3ED2E8B6C6F}" destId="{FAB10E4B-3867-485E-8B8C-45E308FFC341}" srcOrd="0" destOrd="0" presId="urn:microsoft.com/office/officeart/2005/8/layout/vList3#3"/>
    <dgm:cxn modelId="{279D0178-028F-43F3-B556-D49887554AD4}" type="presOf" srcId="{6F8036C5-ACA8-4EC0-B188-FA775E1846EE}" destId="{9C8D8035-7F1B-4231-9D75-B74D17A9064D}" srcOrd="0" destOrd="0" presId="urn:microsoft.com/office/officeart/2005/8/layout/vList3#3"/>
    <dgm:cxn modelId="{3463CAC2-F782-4993-B568-78E488FBBF18}" type="presParOf" srcId="{BDC45132-EC7A-45B0-AFF9-EA04A2FC83C2}" destId="{955CF381-B321-4D71-ADE9-FA580D403BFC}" srcOrd="0" destOrd="0" presId="urn:microsoft.com/office/officeart/2005/8/layout/vList3#3"/>
    <dgm:cxn modelId="{B5AC22C0-2B60-470F-883A-EC15E56EFB93}" type="presParOf" srcId="{955CF381-B321-4D71-ADE9-FA580D403BFC}" destId="{B55E9921-8A9A-40E7-90F7-750912E5AA7B}" srcOrd="0" destOrd="0" presId="urn:microsoft.com/office/officeart/2005/8/layout/vList3#3"/>
    <dgm:cxn modelId="{C46D1114-1863-4AAC-9ABB-C5EC11B150D6}" type="presParOf" srcId="{955CF381-B321-4D71-ADE9-FA580D403BFC}" destId="{9C8D8035-7F1B-4231-9D75-B74D17A9064D}" srcOrd="1" destOrd="0" presId="urn:microsoft.com/office/officeart/2005/8/layout/vList3#3"/>
    <dgm:cxn modelId="{5D8C0884-E202-4DA9-A319-8AB6F790B3EF}" type="presParOf" srcId="{BDC45132-EC7A-45B0-AFF9-EA04A2FC83C2}" destId="{2EDC9AFF-515A-482F-8A35-B7899901E7D2}" srcOrd="1" destOrd="0" presId="urn:microsoft.com/office/officeart/2005/8/layout/vList3#3"/>
    <dgm:cxn modelId="{9F953186-794C-4D6F-A356-40C2BCDC937E}" type="presParOf" srcId="{BDC45132-EC7A-45B0-AFF9-EA04A2FC83C2}" destId="{DA3F6B6A-B328-4251-B98E-8B3364EA3D6B}" srcOrd="2" destOrd="0" presId="urn:microsoft.com/office/officeart/2005/8/layout/vList3#3"/>
    <dgm:cxn modelId="{87A1A895-B83D-4558-BF71-BE877EDE2BCE}" type="presParOf" srcId="{DA3F6B6A-B328-4251-B98E-8B3364EA3D6B}" destId="{BD45B9A7-BBE6-4A52-9797-6E02DA7A5109}" srcOrd="0" destOrd="0" presId="urn:microsoft.com/office/officeart/2005/8/layout/vList3#3"/>
    <dgm:cxn modelId="{ECC9BAAF-6A5F-47E6-83B0-29750E64510C}" type="presParOf" srcId="{DA3F6B6A-B328-4251-B98E-8B3364EA3D6B}" destId="{77E18531-C933-4EF2-93A4-8D00D6919B1A}" srcOrd="1" destOrd="0" presId="urn:microsoft.com/office/officeart/2005/8/layout/vList3#3"/>
    <dgm:cxn modelId="{CFBFDAB0-C051-4064-8A2F-3E97B71CE257}" type="presParOf" srcId="{BDC45132-EC7A-45B0-AFF9-EA04A2FC83C2}" destId="{78F46316-B1AF-4731-9566-C2F601937EC9}" srcOrd="3" destOrd="0" presId="urn:microsoft.com/office/officeart/2005/8/layout/vList3#3"/>
    <dgm:cxn modelId="{FC3CF508-7AE2-47FE-B170-58ECFF301ACE}" type="presParOf" srcId="{BDC45132-EC7A-45B0-AFF9-EA04A2FC83C2}" destId="{58EA541A-8D0E-4CCA-9A20-4125DC3FA145}" srcOrd="4" destOrd="0" presId="urn:microsoft.com/office/officeart/2005/8/layout/vList3#3"/>
    <dgm:cxn modelId="{2525D56A-F813-413E-AB41-13E50DE16A91}" type="presParOf" srcId="{58EA541A-8D0E-4CCA-9A20-4125DC3FA145}" destId="{BE6FDAA3-04EF-41E0-8B35-E249074B171B}" srcOrd="0" destOrd="0" presId="urn:microsoft.com/office/officeart/2005/8/layout/vList3#3"/>
    <dgm:cxn modelId="{51E5EA79-A1F4-426B-938D-EECA4F4DBF5D}" type="presParOf" srcId="{58EA541A-8D0E-4CCA-9A20-4125DC3FA145}" destId="{FBBE849B-3A63-4DBB-B162-7B5D80F9E3F5}" srcOrd="1" destOrd="0" presId="urn:microsoft.com/office/officeart/2005/8/layout/vList3#3"/>
    <dgm:cxn modelId="{6980A4F6-2BC6-4854-99B0-20C453C91356}" type="presParOf" srcId="{BDC45132-EC7A-45B0-AFF9-EA04A2FC83C2}" destId="{B48FAC33-6B4A-4C4A-9D7C-A24ADE939FA8}" srcOrd="5" destOrd="0" presId="urn:microsoft.com/office/officeart/2005/8/layout/vList3#3"/>
    <dgm:cxn modelId="{5D27A642-3D93-411F-B390-20B680147775}" type="presParOf" srcId="{BDC45132-EC7A-45B0-AFF9-EA04A2FC83C2}" destId="{1761BF5A-0DDF-483F-9EAE-9FF771E79360}" srcOrd="6" destOrd="0" presId="urn:microsoft.com/office/officeart/2005/8/layout/vList3#3"/>
    <dgm:cxn modelId="{82D399BA-34C2-4365-A3EC-0C4A7397AF66}" type="presParOf" srcId="{1761BF5A-0DDF-483F-9EAE-9FF771E79360}" destId="{A3E4E65D-B1B9-4481-B74B-03803C1E8893}" srcOrd="0" destOrd="0" presId="urn:microsoft.com/office/officeart/2005/8/layout/vList3#3"/>
    <dgm:cxn modelId="{FA26029D-E547-4BD0-9D3F-034B55D937C3}" type="presParOf" srcId="{1761BF5A-0DDF-483F-9EAE-9FF771E79360}" destId="{96901BB5-9B70-4715-A9E6-2FA18B37105D}" srcOrd="1" destOrd="0" presId="urn:microsoft.com/office/officeart/2005/8/layout/vList3#3"/>
    <dgm:cxn modelId="{E467A6E9-8983-44CD-80E8-8A14AAF22AA5}" type="presParOf" srcId="{BDC45132-EC7A-45B0-AFF9-EA04A2FC83C2}" destId="{F6752086-F9C5-45F6-B9F4-972127DAB847}" srcOrd="7" destOrd="0" presId="urn:microsoft.com/office/officeart/2005/8/layout/vList3#3"/>
    <dgm:cxn modelId="{9C514057-BC26-4D2A-B9F9-0047618358D5}" type="presParOf" srcId="{BDC45132-EC7A-45B0-AFF9-EA04A2FC83C2}" destId="{2001362F-90BB-4F7F-B569-4AFE60AD7B98}" srcOrd="8" destOrd="0" presId="urn:microsoft.com/office/officeart/2005/8/layout/vList3#3"/>
    <dgm:cxn modelId="{A830E575-4A27-445A-B59B-5D74DCFD2CE2}" type="presParOf" srcId="{2001362F-90BB-4F7F-B569-4AFE60AD7B98}" destId="{F4535FAD-5D86-4B85-8A7B-BA6C9A944A03}" srcOrd="0" destOrd="0" presId="urn:microsoft.com/office/officeart/2005/8/layout/vList3#3"/>
    <dgm:cxn modelId="{3824725B-9033-489E-B5A6-48944E53C9F4}" type="presParOf" srcId="{2001362F-90BB-4F7F-B569-4AFE60AD7B98}" destId="{A4E84F0D-2452-43AA-9620-C71E1D39BE48}" srcOrd="1" destOrd="0" presId="urn:microsoft.com/office/officeart/2005/8/layout/vList3#3"/>
    <dgm:cxn modelId="{2109099A-B26A-4B66-877C-828A9B1ADCD0}" type="presParOf" srcId="{BDC45132-EC7A-45B0-AFF9-EA04A2FC83C2}" destId="{404EBA0C-FD47-4EBE-A18A-0BD0A22B53B1}" srcOrd="9" destOrd="0" presId="urn:microsoft.com/office/officeart/2005/8/layout/vList3#3"/>
    <dgm:cxn modelId="{CDDCC1F3-E845-4770-A37A-B7280AFB17A7}" type="presParOf" srcId="{BDC45132-EC7A-45B0-AFF9-EA04A2FC83C2}" destId="{20A5E9F3-EEB6-459E-B800-55C159C8A4D3}" srcOrd="10" destOrd="0" presId="urn:microsoft.com/office/officeart/2005/8/layout/vList3#3"/>
    <dgm:cxn modelId="{F9E2C5E4-61F8-4E65-BC9C-F855B26DEC97}" type="presParOf" srcId="{20A5E9F3-EEB6-459E-B800-55C159C8A4D3}" destId="{F8527260-0FB9-49DF-B3E7-8B98BE9AF131}" srcOrd="0" destOrd="0" presId="urn:microsoft.com/office/officeart/2005/8/layout/vList3#3"/>
    <dgm:cxn modelId="{B13F73CE-2552-46E6-9700-95AFFD7041A8}" type="presParOf" srcId="{20A5E9F3-EEB6-459E-B800-55C159C8A4D3}" destId="{7D59E034-B6FD-4A35-952E-FD19759ED9D4}" srcOrd="1" destOrd="0" presId="urn:microsoft.com/office/officeart/2005/8/layout/vList3#3"/>
    <dgm:cxn modelId="{D283815F-C053-4491-BE1C-2951D5ABF55B}" type="presParOf" srcId="{BDC45132-EC7A-45B0-AFF9-EA04A2FC83C2}" destId="{667C2A6A-F943-4650-A06E-9C2DC9CFE8E4}" srcOrd="11" destOrd="0" presId="urn:microsoft.com/office/officeart/2005/8/layout/vList3#3"/>
    <dgm:cxn modelId="{2A913FB1-022D-4322-AD64-BC566CCD7592}" type="presParOf" srcId="{BDC45132-EC7A-45B0-AFF9-EA04A2FC83C2}" destId="{2A314ECF-B6A9-4D57-B479-010A1053B496}" srcOrd="12" destOrd="0" presId="urn:microsoft.com/office/officeart/2005/8/layout/vList3#3"/>
    <dgm:cxn modelId="{1946D36B-2D34-4829-B8F3-B19F854443D9}" type="presParOf" srcId="{2A314ECF-B6A9-4D57-B479-010A1053B496}" destId="{994CCF6E-E009-4E62-B462-EF1AA6910453}" srcOrd="0" destOrd="0" presId="urn:microsoft.com/office/officeart/2005/8/layout/vList3#3"/>
    <dgm:cxn modelId="{EC3C5712-E8E8-4396-9AD8-5A877055392D}" type="presParOf" srcId="{2A314ECF-B6A9-4D57-B479-010A1053B496}" destId="{FAB10E4B-3867-485E-8B8C-45E308FFC341}" srcOrd="1" destOrd="0" presId="urn:microsoft.com/office/officeart/2005/8/layout/vList3#3"/>
    <dgm:cxn modelId="{37F132FA-94AE-4C44-8F50-0EED6A9C8D46}" type="presParOf" srcId="{BDC45132-EC7A-45B0-AFF9-EA04A2FC83C2}" destId="{0AE5D61A-5F3B-4AA3-969E-7D3258B73800}" srcOrd="13" destOrd="0" presId="urn:microsoft.com/office/officeart/2005/8/layout/vList3#3"/>
    <dgm:cxn modelId="{EC1E47F6-7187-4563-9CED-0F939FBEC265}" type="presParOf" srcId="{BDC45132-EC7A-45B0-AFF9-EA04A2FC83C2}" destId="{8EA582B1-F2DF-45AB-BCF6-F4DC92889F66}" srcOrd="14" destOrd="0" presId="urn:microsoft.com/office/officeart/2005/8/layout/vList3#3"/>
    <dgm:cxn modelId="{8C38A381-DEF8-4201-B1ED-78E311DE4259}" type="presParOf" srcId="{8EA582B1-F2DF-45AB-BCF6-F4DC92889F66}" destId="{B818E77D-1D5C-4725-B81A-18A6A65E0FE0}" srcOrd="0" destOrd="0" presId="urn:microsoft.com/office/officeart/2005/8/layout/vList3#3"/>
    <dgm:cxn modelId="{594EDE3D-723E-4473-A63D-8F45B0B07623}" type="presParOf" srcId="{8EA582B1-F2DF-45AB-BCF6-F4DC92889F66}" destId="{CF940E80-999D-4B90-90AE-6167859CDD52}"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DCACE3-8BCC-439B-AD01-BD23BD8581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44299C7-8590-4427-944B-739346EF1FD2}">
      <dgm:prSet phldrT="[Text]"/>
      <dgm:spPr/>
      <dgm:t>
        <a:bodyPr/>
        <a:lstStyle/>
        <a:p>
          <a:r>
            <a:rPr lang="en-US" b="1" i="1" dirty="0" smtClean="0">
              <a:solidFill>
                <a:schemeClr val="tx1"/>
              </a:solidFill>
            </a:rPr>
            <a:t>Licensed</a:t>
          </a:r>
          <a:endParaRPr lang="en-US" b="1" i="1" dirty="0">
            <a:solidFill>
              <a:schemeClr val="tx1"/>
            </a:solidFill>
          </a:endParaRPr>
        </a:p>
      </dgm:t>
    </dgm:pt>
    <dgm:pt modelId="{5AC3A8AE-9F1E-43F4-B53E-601024E3F882}" type="parTrans" cxnId="{84F8D866-3ACE-44D1-8BDA-E9E79F79853F}">
      <dgm:prSet/>
      <dgm:spPr/>
      <dgm:t>
        <a:bodyPr/>
        <a:lstStyle/>
        <a:p>
          <a:endParaRPr lang="en-US"/>
        </a:p>
      </dgm:t>
    </dgm:pt>
    <dgm:pt modelId="{9C56FD4E-D1EE-4910-9D78-5270A3A97926}" type="sibTrans" cxnId="{84F8D866-3ACE-44D1-8BDA-E9E79F79853F}">
      <dgm:prSet/>
      <dgm:spPr/>
      <dgm:t>
        <a:bodyPr/>
        <a:lstStyle/>
        <a:p>
          <a:endParaRPr lang="en-US"/>
        </a:p>
      </dgm:t>
    </dgm:pt>
    <dgm:pt modelId="{51151DBF-AF77-4D0A-B6E0-F3A9D12998BB}">
      <dgm:prSet phldrT="[Text]" custT="1"/>
      <dgm:spPr/>
      <dgm:t>
        <a:bodyPr/>
        <a:lstStyle/>
        <a:p>
          <a:r>
            <a:rPr lang="en-US" sz="1600" b="1" dirty="0" smtClean="0">
              <a:latin typeface="Arial" pitchFamily="34" charset="0"/>
              <a:cs typeface="Arial" pitchFamily="34" charset="0"/>
            </a:rPr>
            <a:t>JME</a:t>
          </a:r>
          <a:endParaRPr lang="en-US" sz="1600" b="1" dirty="0">
            <a:latin typeface="Arial" pitchFamily="34" charset="0"/>
            <a:cs typeface="Arial" pitchFamily="34" charset="0"/>
          </a:endParaRPr>
        </a:p>
      </dgm:t>
    </dgm:pt>
    <dgm:pt modelId="{9E8A6444-5C21-4AA5-A333-A2BDEC0CDF6E}" type="parTrans" cxnId="{9D2EF02E-422B-4E32-9DAE-72E19E843A58}">
      <dgm:prSet/>
      <dgm:spPr/>
      <dgm:t>
        <a:bodyPr/>
        <a:lstStyle/>
        <a:p>
          <a:endParaRPr lang="en-US"/>
        </a:p>
      </dgm:t>
    </dgm:pt>
    <dgm:pt modelId="{D23C5322-9B65-4A96-9C39-A54AA46DF6CE}" type="sibTrans" cxnId="{9D2EF02E-422B-4E32-9DAE-72E19E843A58}">
      <dgm:prSet/>
      <dgm:spPr/>
      <dgm:t>
        <a:bodyPr/>
        <a:lstStyle/>
        <a:p>
          <a:endParaRPr lang="en-US"/>
        </a:p>
      </dgm:t>
    </dgm:pt>
    <dgm:pt modelId="{9BFC09E1-0BDA-47E6-9F4B-A357569FB262}">
      <dgm:prSet phldrT="[Text]" custT="1"/>
      <dgm:spPr/>
      <dgm:t>
        <a:bodyPr/>
        <a:lstStyle/>
        <a:p>
          <a:r>
            <a:rPr lang="en-US" sz="1600" b="1" dirty="0" smtClean="0">
              <a:latin typeface="Arial" pitchFamily="34" charset="0"/>
              <a:cs typeface="Arial" pitchFamily="34" charset="0"/>
            </a:rPr>
            <a:t>BREW</a:t>
          </a:r>
          <a:endParaRPr lang="en-US" sz="1600" b="1" dirty="0">
            <a:latin typeface="Arial" pitchFamily="34" charset="0"/>
            <a:cs typeface="Arial" pitchFamily="34" charset="0"/>
          </a:endParaRPr>
        </a:p>
      </dgm:t>
    </dgm:pt>
    <dgm:pt modelId="{D0757894-E95E-476E-92CC-0003CACC6F26}" type="parTrans" cxnId="{8C0EEC51-CA13-486B-90D7-A795D574375F}">
      <dgm:prSet/>
      <dgm:spPr/>
      <dgm:t>
        <a:bodyPr/>
        <a:lstStyle/>
        <a:p>
          <a:endParaRPr lang="en-US"/>
        </a:p>
      </dgm:t>
    </dgm:pt>
    <dgm:pt modelId="{053DF8DC-D5E7-44C6-BA36-501A3F5480E4}" type="sibTrans" cxnId="{8C0EEC51-CA13-486B-90D7-A795D574375F}">
      <dgm:prSet/>
      <dgm:spPr/>
      <dgm:t>
        <a:bodyPr/>
        <a:lstStyle/>
        <a:p>
          <a:endParaRPr lang="en-US"/>
        </a:p>
      </dgm:t>
    </dgm:pt>
    <dgm:pt modelId="{F6A9139B-23AD-436E-A5BA-2ED79D960BC0}">
      <dgm:prSet phldrT="[Text]"/>
      <dgm:spPr/>
      <dgm:t>
        <a:bodyPr/>
        <a:lstStyle/>
        <a:p>
          <a:r>
            <a:rPr lang="en-US" b="1" i="1" dirty="0" smtClean="0">
              <a:solidFill>
                <a:schemeClr val="tx1"/>
              </a:solidFill>
            </a:rPr>
            <a:t>Proprietary</a:t>
          </a:r>
          <a:endParaRPr lang="en-US" b="1" i="1" dirty="0">
            <a:solidFill>
              <a:schemeClr val="tx1"/>
            </a:solidFill>
          </a:endParaRPr>
        </a:p>
      </dgm:t>
    </dgm:pt>
    <dgm:pt modelId="{2642DB18-1330-4191-B8E0-BF9AA750FEF7}" type="parTrans" cxnId="{14417552-D60E-4909-BD12-6910D59B531B}">
      <dgm:prSet/>
      <dgm:spPr/>
      <dgm:t>
        <a:bodyPr/>
        <a:lstStyle/>
        <a:p>
          <a:endParaRPr lang="en-US"/>
        </a:p>
      </dgm:t>
    </dgm:pt>
    <dgm:pt modelId="{67A23519-064E-4F59-AC6A-F10B8E235AEC}" type="sibTrans" cxnId="{14417552-D60E-4909-BD12-6910D59B531B}">
      <dgm:prSet/>
      <dgm:spPr/>
      <dgm:t>
        <a:bodyPr/>
        <a:lstStyle/>
        <a:p>
          <a:endParaRPr lang="en-US"/>
        </a:p>
      </dgm:t>
    </dgm:pt>
    <dgm:pt modelId="{1AD2D14F-1A48-4E80-9A7A-92A90A887974}">
      <dgm:prSet phldrT="[Text]"/>
      <dgm:spPr/>
      <dgm:t>
        <a:bodyPr/>
        <a:lstStyle/>
        <a:p>
          <a:r>
            <a:rPr lang="en-US" b="1" dirty="0" smtClean="0">
              <a:latin typeface="Arial" pitchFamily="34" charset="0"/>
              <a:cs typeface="Arial" pitchFamily="34" charset="0"/>
            </a:rPr>
            <a:t>OS X</a:t>
          </a:r>
          <a:endParaRPr lang="en-US" b="1" dirty="0">
            <a:latin typeface="Arial" pitchFamily="34" charset="0"/>
            <a:cs typeface="Arial" pitchFamily="34" charset="0"/>
          </a:endParaRPr>
        </a:p>
      </dgm:t>
    </dgm:pt>
    <dgm:pt modelId="{6F6B5DB4-CB09-4FB8-93B0-A98C77CA243E}" type="parTrans" cxnId="{20D34DF1-7949-48E9-B451-9A5A78C4789F}">
      <dgm:prSet/>
      <dgm:spPr/>
      <dgm:t>
        <a:bodyPr/>
        <a:lstStyle/>
        <a:p>
          <a:endParaRPr lang="en-US"/>
        </a:p>
      </dgm:t>
    </dgm:pt>
    <dgm:pt modelId="{61BB0B4F-0308-4307-AC61-EB1024505608}" type="sibTrans" cxnId="{20D34DF1-7949-48E9-B451-9A5A78C4789F}">
      <dgm:prSet/>
      <dgm:spPr/>
      <dgm:t>
        <a:bodyPr/>
        <a:lstStyle/>
        <a:p>
          <a:endParaRPr lang="en-US"/>
        </a:p>
      </dgm:t>
    </dgm:pt>
    <dgm:pt modelId="{7342E6F5-ADC1-4545-A0CF-889056BACCE7}">
      <dgm:prSet phldrT="[Text]"/>
      <dgm:spPr/>
      <dgm:t>
        <a:bodyPr/>
        <a:lstStyle/>
        <a:p>
          <a:r>
            <a:rPr lang="en-US" b="1" dirty="0" smtClean="0">
              <a:latin typeface="Arial" pitchFamily="34" charset="0"/>
              <a:cs typeface="Arial" pitchFamily="34" charset="0"/>
            </a:rPr>
            <a:t>Symbian (Eclipse Lic.)</a:t>
          </a:r>
          <a:endParaRPr lang="en-US" b="1" dirty="0">
            <a:latin typeface="Arial" pitchFamily="34" charset="0"/>
            <a:cs typeface="Arial" pitchFamily="34" charset="0"/>
          </a:endParaRPr>
        </a:p>
      </dgm:t>
    </dgm:pt>
    <dgm:pt modelId="{B28AC4F9-96F0-4EE4-A8CD-57B0EE6F6AC4}" type="parTrans" cxnId="{45B86BB5-EB72-42BD-A4C5-416CF91CA503}">
      <dgm:prSet/>
      <dgm:spPr/>
      <dgm:t>
        <a:bodyPr/>
        <a:lstStyle/>
        <a:p>
          <a:endParaRPr lang="en-US"/>
        </a:p>
      </dgm:t>
    </dgm:pt>
    <dgm:pt modelId="{A7CCC69D-9707-4B72-B434-A78BBE448B90}" type="sibTrans" cxnId="{45B86BB5-EB72-42BD-A4C5-416CF91CA503}">
      <dgm:prSet/>
      <dgm:spPr/>
      <dgm:t>
        <a:bodyPr/>
        <a:lstStyle/>
        <a:p>
          <a:endParaRPr lang="en-US"/>
        </a:p>
      </dgm:t>
    </dgm:pt>
    <dgm:pt modelId="{B610F6B6-F55E-4BF4-972C-FDDE9AB6AA6B}">
      <dgm:prSet phldrT="[Text]"/>
      <dgm:spPr/>
      <dgm:t>
        <a:bodyPr/>
        <a:lstStyle/>
        <a:p>
          <a:r>
            <a:rPr lang="en-US" b="1" i="1" dirty="0" smtClean="0">
              <a:solidFill>
                <a:schemeClr val="tx1"/>
              </a:solidFill>
            </a:rPr>
            <a:t>Open Source</a:t>
          </a:r>
          <a:endParaRPr lang="en-US" b="1" i="1" dirty="0">
            <a:solidFill>
              <a:schemeClr val="tx1"/>
            </a:solidFill>
          </a:endParaRPr>
        </a:p>
      </dgm:t>
    </dgm:pt>
    <dgm:pt modelId="{15792277-807E-432E-B49B-5D462BA5E1C5}" type="parTrans" cxnId="{534FB024-B21C-4983-BF8A-76DB0CBE1ED3}">
      <dgm:prSet/>
      <dgm:spPr/>
      <dgm:t>
        <a:bodyPr/>
        <a:lstStyle/>
        <a:p>
          <a:endParaRPr lang="en-US"/>
        </a:p>
      </dgm:t>
    </dgm:pt>
    <dgm:pt modelId="{924BBF0B-780E-45C1-A5CA-E78E1B4B36FB}" type="sibTrans" cxnId="{534FB024-B21C-4983-BF8A-76DB0CBE1ED3}">
      <dgm:prSet/>
      <dgm:spPr/>
      <dgm:t>
        <a:bodyPr/>
        <a:lstStyle/>
        <a:p>
          <a:endParaRPr lang="en-US"/>
        </a:p>
      </dgm:t>
    </dgm:pt>
    <dgm:pt modelId="{C94B1443-FFC3-4AEB-939A-9037BAE4FE40}">
      <dgm:prSet phldrT="[Text]"/>
      <dgm:spPr/>
      <dgm:t>
        <a:bodyPr/>
        <a:lstStyle/>
        <a:p>
          <a:r>
            <a:rPr lang="en-US" b="1" dirty="0" smtClean="0">
              <a:latin typeface="Arial" pitchFamily="34" charset="0"/>
              <a:cs typeface="Arial" pitchFamily="34" charset="0"/>
            </a:rPr>
            <a:t>Android-OHA</a:t>
          </a:r>
          <a:endParaRPr lang="en-US" b="1" dirty="0">
            <a:latin typeface="Arial" pitchFamily="34" charset="0"/>
            <a:cs typeface="Arial" pitchFamily="34" charset="0"/>
          </a:endParaRPr>
        </a:p>
      </dgm:t>
    </dgm:pt>
    <dgm:pt modelId="{4DAB17DF-26ED-4EEF-AB89-1A4E206B17D3}" type="parTrans" cxnId="{91A7B0CD-DE47-4269-9755-3E476C39B713}">
      <dgm:prSet/>
      <dgm:spPr/>
      <dgm:t>
        <a:bodyPr/>
        <a:lstStyle/>
        <a:p>
          <a:endParaRPr lang="en-US"/>
        </a:p>
      </dgm:t>
    </dgm:pt>
    <dgm:pt modelId="{9C4D3915-56AA-4C1B-8F5D-BC9146FF6E89}" type="sibTrans" cxnId="{91A7B0CD-DE47-4269-9755-3E476C39B713}">
      <dgm:prSet/>
      <dgm:spPr/>
      <dgm:t>
        <a:bodyPr/>
        <a:lstStyle/>
        <a:p>
          <a:endParaRPr lang="en-US"/>
        </a:p>
      </dgm:t>
    </dgm:pt>
    <dgm:pt modelId="{D1925CD9-394C-4F2D-BC50-BE6382127E56}">
      <dgm:prSet phldrT="[Text]"/>
      <dgm:spPr/>
      <dgm:t>
        <a:bodyPr/>
        <a:lstStyle/>
        <a:p>
          <a:endParaRPr lang="en-US" sz="700" dirty="0"/>
        </a:p>
      </dgm:t>
    </dgm:pt>
    <dgm:pt modelId="{39F84D66-4A05-4D4A-8B9B-FF96792570C2}" type="parTrans" cxnId="{EDC12A14-71BB-4B86-AAC9-7E0CBBB3EA64}">
      <dgm:prSet/>
      <dgm:spPr/>
      <dgm:t>
        <a:bodyPr/>
        <a:lstStyle/>
        <a:p>
          <a:endParaRPr lang="en-US"/>
        </a:p>
      </dgm:t>
    </dgm:pt>
    <dgm:pt modelId="{BD285927-F853-4543-8AD5-365565FDA62D}" type="sibTrans" cxnId="{EDC12A14-71BB-4B86-AAC9-7E0CBBB3EA64}">
      <dgm:prSet/>
      <dgm:spPr/>
      <dgm:t>
        <a:bodyPr/>
        <a:lstStyle/>
        <a:p>
          <a:endParaRPr lang="en-US"/>
        </a:p>
      </dgm:t>
    </dgm:pt>
    <dgm:pt modelId="{E0BEED2A-F654-4C8D-BB0A-F8A532B25B10}">
      <dgm:prSet phldrT="[Text]" custT="1"/>
      <dgm:spPr/>
      <dgm:t>
        <a:bodyPr/>
        <a:lstStyle/>
        <a:p>
          <a:r>
            <a:rPr lang="en-US" sz="1600" b="1" dirty="0" smtClean="0">
              <a:latin typeface="Arial" pitchFamily="34" charset="0"/>
              <a:cs typeface="Arial" pitchFamily="34" charset="0"/>
            </a:rPr>
            <a:t>LiMo</a:t>
          </a:r>
          <a:endParaRPr lang="en-US" sz="1600" b="1" dirty="0">
            <a:latin typeface="Arial" pitchFamily="34" charset="0"/>
            <a:cs typeface="Arial" pitchFamily="34" charset="0"/>
          </a:endParaRPr>
        </a:p>
      </dgm:t>
    </dgm:pt>
    <dgm:pt modelId="{4F51DDFD-CD9D-4D50-B053-4072777CB415}" type="parTrans" cxnId="{C0090D58-62CA-445B-978F-0EBD0F416A68}">
      <dgm:prSet/>
      <dgm:spPr/>
      <dgm:t>
        <a:bodyPr/>
        <a:lstStyle/>
        <a:p>
          <a:endParaRPr lang="en-US"/>
        </a:p>
      </dgm:t>
    </dgm:pt>
    <dgm:pt modelId="{135211D1-2977-405F-8FCA-1F978142F74A}" type="sibTrans" cxnId="{C0090D58-62CA-445B-978F-0EBD0F416A68}">
      <dgm:prSet/>
      <dgm:spPr/>
      <dgm:t>
        <a:bodyPr/>
        <a:lstStyle/>
        <a:p>
          <a:endParaRPr lang="en-US"/>
        </a:p>
      </dgm:t>
    </dgm:pt>
    <dgm:pt modelId="{E8E346E3-B1ED-446D-AA89-24CC0228A068}">
      <dgm:prSet phldrT="[Text]"/>
      <dgm:spPr/>
      <dgm:t>
        <a:bodyPr/>
        <a:lstStyle/>
        <a:p>
          <a:r>
            <a:rPr lang="en-US" b="1" dirty="0" smtClean="0">
              <a:latin typeface="Arial" pitchFamily="34" charset="0"/>
              <a:cs typeface="Arial" pitchFamily="34" charset="0"/>
            </a:rPr>
            <a:t>BB QNX</a:t>
          </a:r>
          <a:endParaRPr lang="en-US" b="1" dirty="0">
            <a:latin typeface="Arial" pitchFamily="34" charset="0"/>
            <a:cs typeface="Arial" pitchFamily="34" charset="0"/>
          </a:endParaRPr>
        </a:p>
      </dgm:t>
    </dgm:pt>
    <dgm:pt modelId="{DBA6C479-AB21-40A2-AD1F-12ACAA6A5EEC}" type="parTrans" cxnId="{B336FDCD-F826-4FE1-A31C-CA17E2C33CB2}">
      <dgm:prSet/>
      <dgm:spPr/>
      <dgm:t>
        <a:bodyPr/>
        <a:lstStyle/>
        <a:p>
          <a:endParaRPr lang="en-US"/>
        </a:p>
      </dgm:t>
    </dgm:pt>
    <dgm:pt modelId="{C915C633-040C-417E-93A3-EE1BA97228AA}" type="sibTrans" cxnId="{B336FDCD-F826-4FE1-A31C-CA17E2C33CB2}">
      <dgm:prSet/>
      <dgm:spPr/>
      <dgm:t>
        <a:bodyPr/>
        <a:lstStyle/>
        <a:p>
          <a:endParaRPr lang="en-US"/>
        </a:p>
      </dgm:t>
    </dgm:pt>
    <dgm:pt modelId="{E69F2724-32CC-4D7C-8FD0-E1388EC0A7CE}">
      <dgm:prSet phldrT="[Text]"/>
      <dgm:spPr/>
      <dgm:t>
        <a:bodyPr/>
        <a:lstStyle/>
        <a:p>
          <a:r>
            <a:rPr lang="en-US" b="1" dirty="0" smtClean="0">
              <a:latin typeface="Arial" pitchFamily="34" charset="0"/>
              <a:cs typeface="Arial" pitchFamily="34" charset="0"/>
            </a:rPr>
            <a:t>Windows Phone</a:t>
          </a:r>
          <a:endParaRPr lang="en-US" b="1" dirty="0">
            <a:latin typeface="Arial" pitchFamily="34" charset="0"/>
            <a:cs typeface="Arial" pitchFamily="34" charset="0"/>
          </a:endParaRPr>
        </a:p>
      </dgm:t>
    </dgm:pt>
    <dgm:pt modelId="{8C8627EF-C1B1-494A-945A-45678A2B9774}" type="parTrans" cxnId="{F15E9548-E5C6-4A88-BBDF-BD094DD10938}">
      <dgm:prSet/>
      <dgm:spPr/>
      <dgm:t>
        <a:bodyPr/>
        <a:lstStyle/>
        <a:p>
          <a:endParaRPr lang="en-US"/>
        </a:p>
      </dgm:t>
    </dgm:pt>
    <dgm:pt modelId="{B7DE369A-1AFF-415B-96F1-B247510A0101}" type="sibTrans" cxnId="{F15E9548-E5C6-4A88-BBDF-BD094DD10938}">
      <dgm:prSet/>
      <dgm:spPr/>
      <dgm:t>
        <a:bodyPr/>
        <a:lstStyle/>
        <a:p>
          <a:endParaRPr lang="en-US"/>
        </a:p>
      </dgm:t>
    </dgm:pt>
    <dgm:pt modelId="{E71CA7AB-E4C4-4F81-9354-78497E6A6EC6}">
      <dgm:prSet phldrT="[Text]"/>
      <dgm:spPr/>
      <dgm:t>
        <a:bodyPr/>
        <a:lstStyle/>
        <a:p>
          <a:r>
            <a:rPr lang="en-US" b="1" dirty="0" smtClean="0">
              <a:latin typeface="Arial" pitchFamily="34" charset="0"/>
              <a:cs typeface="Arial" pitchFamily="34" charset="0"/>
            </a:rPr>
            <a:t>bada</a:t>
          </a:r>
          <a:endParaRPr lang="en-US" b="1" dirty="0">
            <a:latin typeface="Arial" pitchFamily="34" charset="0"/>
            <a:cs typeface="Arial" pitchFamily="34" charset="0"/>
          </a:endParaRPr>
        </a:p>
      </dgm:t>
    </dgm:pt>
    <dgm:pt modelId="{0D5799A4-EC2F-4D6E-B7DD-4E18CBE214F1}" type="parTrans" cxnId="{11A3623A-CD3A-4380-AA0D-D251D2F6C887}">
      <dgm:prSet/>
      <dgm:spPr/>
      <dgm:t>
        <a:bodyPr/>
        <a:lstStyle/>
        <a:p>
          <a:endParaRPr lang="en-US"/>
        </a:p>
      </dgm:t>
    </dgm:pt>
    <dgm:pt modelId="{DFFA08DF-AF19-4CE2-90E8-AE0CEE57FE3B}" type="sibTrans" cxnId="{11A3623A-CD3A-4380-AA0D-D251D2F6C887}">
      <dgm:prSet/>
      <dgm:spPr/>
      <dgm:t>
        <a:bodyPr/>
        <a:lstStyle/>
        <a:p>
          <a:endParaRPr lang="en-US"/>
        </a:p>
      </dgm:t>
    </dgm:pt>
    <dgm:pt modelId="{4F9803B4-E64D-42C6-B62F-75C7043E683E}">
      <dgm:prSet phldrT="[Text]"/>
      <dgm:spPr/>
      <dgm:t>
        <a:bodyPr/>
        <a:lstStyle/>
        <a:p>
          <a:r>
            <a:rPr lang="en-US" b="1" dirty="0" smtClean="0">
              <a:latin typeface="Arial" pitchFamily="34" charset="0"/>
              <a:cs typeface="Arial" pitchFamily="34" charset="0"/>
            </a:rPr>
            <a:t>Maemo</a:t>
          </a:r>
          <a:endParaRPr lang="en-US" b="1" dirty="0">
            <a:latin typeface="Arial" pitchFamily="34" charset="0"/>
            <a:cs typeface="Arial" pitchFamily="34" charset="0"/>
          </a:endParaRPr>
        </a:p>
      </dgm:t>
    </dgm:pt>
    <dgm:pt modelId="{F50C7AD2-70EA-467D-A55A-F0C44CB18A14}" type="parTrans" cxnId="{A2A4DEEE-0C47-4A0B-947F-B0BA64FBE7B6}">
      <dgm:prSet/>
      <dgm:spPr/>
      <dgm:t>
        <a:bodyPr/>
        <a:lstStyle/>
        <a:p>
          <a:endParaRPr lang="en-US"/>
        </a:p>
      </dgm:t>
    </dgm:pt>
    <dgm:pt modelId="{2753C6D1-1C32-4F75-8411-B5BE48A4457B}" type="sibTrans" cxnId="{A2A4DEEE-0C47-4A0B-947F-B0BA64FBE7B6}">
      <dgm:prSet/>
      <dgm:spPr/>
      <dgm:t>
        <a:bodyPr/>
        <a:lstStyle/>
        <a:p>
          <a:endParaRPr lang="en-US"/>
        </a:p>
      </dgm:t>
    </dgm:pt>
    <dgm:pt modelId="{C5CF33B7-3B35-4466-9FD6-BC945DF03759}">
      <dgm:prSet phldrT="[Text]"/>
      <dgm:spPr/>
      <dgm:t>
        <a:bodyPr/>
        <a:lstStyle/>
        <a:p>
          <a:r>
            <a:rPr lang="en-US" b="1" dirty="0" smtClean="0">
              <a:latin typeface="Arial" pitchFamily="34" charset="0"/>
              <a:cs typeface="Arial" pitchFamily="34" charset="0"/>
            </a:rPr>
            <a:t>MeeGo</a:t>
          </a:r>
          <a:endParaRPr lang="en-US" b="1" dirty="0">
            <a:latin typeface="Arial" pitchFamily="34" charset="0"/>
            <a:cs typeface="Arial" pitchFamily="34" charset="0"/>
          </a:endParaRPr>
        </a:p>
      </dgm:t>
    </dgm:pt>
    <dgm:pt modelId="{BDAF76D2-DAB0-4BBF-8260-18CC49964A07}" type="parTrans" cxnId="{C67AF0A4-05FF-4850-BAF0-19F432FBBCCA}">
      <dgm:prSet/>
      <dgm:spPr/>
      <dgm:t>
        <a:bodyPr/>
        <a:lstStyle/>
        <a:p>
          <a:endParaRPr lang="en-US"/>
        </a:p>
      </dgm:t>
    </dgm:pt>
    <dgm:pt modelId="{FB48D0DD-D469-47B9-AABE-BC1770BF3EBF}" type="sibTrans" cxnId="{C67AF0A4-05FF-4850-BAF0-19F432FBBCCA}">
      <dgm:prSet/>
      <dgm:spPr/>
      <dgm:t>
        <a:bodyPr/>
        <a:lstStyle/>
        <a:p>
          <a:endParaRPr lang="en-US"/>
        </a:p>
      </dgm:t>
    </dgm:pt>
    <dgm:pt modelId="{54D7D419-F489-4D9E-97B0-690DEDDAF039}">
      <dgm:prSet phldrT="[Text]"/>
      <dgm:spPr/>
      <dgm:t>
        <a:bodyPr/>
        <a:lstStyle/>
        <a:p>
          <a:r>
            <a:rPr lang="en-US" b="1" dirty="0" smtClean="0">
              <a:latin typeface="Arial" pitchFamily="34" charset="0"/>
              <a:cs typeface="Arial" pitchFamily="34" charset="0"/>
            </a:rPr>
            <a:t>webOS</a:t>
          </a:r>
          <a:endParaRPr lang="en-US" b="1" dirty="0">
            <a:latin typeface="Arial" pitchFamily="34" charset="0"/>
            <a:cs typeface="Arial" pitchFamily="34" charset="0"/>
          </a:endParaRPr>
        </a:p>
      </dgm:t>
    </dgm:pt>
    <dgm:pt modelId="{C891020D-8FDB-4B6E-8CA0-FEA6C5D0238B}" type="parTrans" cxnId="{2821661D-8A25-49CC-A6C6-10C1CCCD2203}">
      <dgm:prSet/>
      <dgm:spPr/>
      <dgm:t>
        <a:bodyPr/>
        <a:lstStyle/>
        <a:p>
          <a:endParaRPr lang="en-US"/>
        </a:p>
      </dgm:t>
    </dgm:pt>
    <dgm:pt modelId="{E17C01F5-026B-4D58-91FE-DCC6AE274FB1}" type="sibTrans" cxnId="{2821661D-8A25-49CC-A6C6-10C1CCCD2203}">
      <dgm:prSet/>
      <dgm:spPr/>
      <dgm:t>
        <a:bodyPr/>
        <a:lstStyle/>
        <a:p>
          <a:endParaRPr lang="en-US"/>
        </a:p>
      </dgm:t>
    </dgm:pt>
    <dgm:pt modelId="{536DE153-A078-47B7-A777-72B13163CCA8}">
      <dgm:prSet phldrT="[Text]"/>
      <dgm:spPr/>
      <dgm:t>
        <a:bodyPr/>
        <a:lstStyle/>
        <a:p>
          <a:r>
            <a:rPr lang="en-US" b="1" dirty="0" smtClean="0">
              <a:latin typeface="Arial" pitchFamily="34" charset="0"/>
              <a:cs typeface="Arial" pitchFamily="34" charset="0"/>
            </a:rPr>
            <a:t>Tizen</a:t>
          </a:r>
          <a:endParaRPr lang="en-US" b="1" dirty="0">
            <a:latin typeface="Arial" pitchFamily="34" charset="0"/>
            <a:cs typeface="Arial" pitchFamily="34" charset="0"/>
          </a:endParaRPr>
        </a:p>
      </dgm:t>
    </dgm:pt>
    <dgm:pt modelId="{09B64DE8-521A-409E-A5BA-962CEAAACDC9}" type="parTrans" cxnId="{4BF92F8D-B095-4380-B4AC-6EF2503E73EF}">
      <dgm:prSet/>
      <dgm:spPr/>
      <dgm:t>
        <a:bodyPr/>
        <a:lstStyle/>
        <a:p>
          <a:endParaRPr lang="en-US"/>
        </a:p>
      </dgm:t>
    </dgm:pt>
    <dgm:pt modelId="{8AA4B35F-C01F-4D93-84B6-2F98DD82E04B}" type="sibTrans" cxnId="{4BF92F8D-B095-4380-B4AC-6EF2503E73EF}">
      <dgm:prSet/>
      <dgm:spPr/>
      <dgm:t>
        <a:bodyPr/>
        <a:lstStyle/>
        <a:p>
          <a:endParaRPr lang="en-US"/>
        </a:p>
      </dgm:t>
    </dgm:pt>
    <dgm:pt modelId="{7105E091-AB4C-4935-A778-A23C5C991BFC}">
      <dgm:prSet phldrT="[Text]"/>
      <dgm:spPr/>
      <dgm:t>
        <a:bodyPr/>
        <a:lstStyle/>
        <a:p>
          <a:r>
            <a:rPr lang="en-US" b="1" dirty="0" smtClean="0">
              <a:latin typeface="Arial" pitchFamily="34" charset="0"/>
              <a:cs typeface="Arial" pitchFamily="34" charset="0"/>
            </a:rPr>
            <a:t>Linux</a:t>
          </a:r>
          <a:endParaRPr lang="en-US" b="1" dirty="0">
            <a:latin typeface="Arial" pitchFamily="34" charset="0"/>
            <a:cs typeface="Arial" pitchFamily="34" charset="0"/>
          </a:endParaRPr>
        </a:p>
      </dgm:t>
    </dgm:pt>
    <dgm:pt modelId="{59BC40F6-B21B-4FC9-BA2F-1894B45CB488}" type="parTrans" cxnId="{408D1FFF-C409-4B71-80D6-2ADB7FE32229}">
      <dgm:prSet/>
      <dgm:spPr/>
      <dgm:t>
        <a:bodyPr/>
        <a:lstStyle/>
        <a:p>
          <a:endParaRPr lang="en-US"/>
        </a:p>
      </dgm:t>
    </dgm:pt>
    <dgm:pt modelId="{EE886963-DE66-4532-A065-71E7D17B46B2}" type="sibTrans" cxnId="{408D1FFF-C409-4B71-80D6-2ADB7FE32229}">
      <dgm:prSet/>
      <dgm:spPr/>
      <dgm:t>
        <a:bodyPr/>
        <a:lstStyle/>
        <a:p>
          <a:endParaRPr lang="en-US"/>
        </a:p>
      </dgm:t>
    </dgm:pt>
    <dgm:pt modelId="{66144067-41D2-4D26-8070-68B7177F377C}">
      <dgm:prSet phldrT="[Text]"/>
      <dgm:spPr/>
      <dgm:t>
        <a:bodyPr/>
        <a:lstStyle/>
        <a:p>
          <a:r>
            <a:rPr lang="en-US" b="1" dirty="0" smtClean="0">
              <a:latin typeface="Arial" pitchFamily="34" charset="0"/>
              <a:cs typeface="Arial" pitchFamily="34" charset="0"/>
            </a:rPr>
            <a:t>Alternative</a:t>
          </a:r>
          <a:endParaRPr lang="en-US" b="1" dirty="0">
            <a:latin typeface="Arial" pitchFamily="34" charset="0"/>
            <a:cs typeface="Arial" pitchFamily="34" charset="0"/>
          </a:endParaRPr>
        </a:p>
      </dgm:t>
    </dgm:pt>
    <dgm:pt modelId="{76B8F3FD-35BD-43DC-9354-AFA127BE4E2D}" type="parTrans" cxnId="{8F0B45B2-0B06-4B0B-BCE7-F376DA9AD0DD}">
      <dgm:prSet/>
      <dgm:spPr/>
      <dgm:t>
        <a:bodyPr/>
        <a:lstStyle/>
        <a:p>
          <a:endParaRPr lang="en-US"/>
        </a:p>
      </dgm:t>
    </dgm:pt>
    <dgm:pt modelId="{208AD0EF-226C-472A-818C-05500E470E4B}" type="sibTrans" cxnId="{8F0B45B2-0B06-4B0B-BCE7-F376DA9AD0DD}">
      <dgm:prSet/>
      <dgm:spPr/>
      <dgm:t>
        <a:bodyPr/>
        <a:lstStyle/>
        <a:p>
          <a:endParaRPr lang="en-US"/>
        </a:p>
      </dgm:t>
    </dgm:pt>
    <dgm:pt modelId="{6E9F5AFD-0B72-4FAC-9821-4A2E5E8F82D9}" type="pres">
      <dgm:prSet presAssocID="{D6DCACE3-8BCC-439B-AD01-BD23BD8581B3}" presName="Name0" presStyleCnt="0">
        <dgm:presLayoutVars>
          <dgm:dir/>
          <dgm:animLvl val="lvl"/>
          <dgm:resizeHandles val="exact"/>
        </dgm:presLayoutVars>
      </dgm:prSet>
      <dgm:spPr/>
      <dgm:t>
        <a:bodyPr/>
        <a:lstStyle/>
        <a:p>
          <a:endParaRPr lang="en-US"/>
        </a:p>
      </dgm:t>
    </dgm:pt>
    <dgm:pt modelId="{ABE49EAF-3292-4A0F-9486-5F255F5C2760}" type="pres">
      <dgm:prSet presAssocID="{D44299C7-8590-4427-944B-739346EF1FD2}" presName="linNode" presStyleCnt="0"/>
      <dgm:spPr/>
    </dgm:pt>
    <dgm:pt modelId="{073200C9-45A7-4CE5-B252-28408D59188D}" type="pres">
      <dgm:prSet presAssocID="{D44299C7-8590-4427-944B-739346EF1FD2}" presName="parentText" presStyleLbl="node1" presStyleIdx="0" presStyleCnt="3">
        <dgm:presLayoutVars>
          <dgm:chMax val="1"/>
          <dgm:bulletEnabled val="1"/>
        </dgm:presLayoutVars>
      </dgm:prSet>
      <dgm:spPr/>
      <dgm:t>
        <a:bodyPr/>
        <a:lstStyle/>
        <a:p>
          <a:endParaRPr lang="en-US"/>
        </a:p>
      </dgm:t>
    </dgm:pt>
    <dgm:pt modelId="{EE321E9E-8CD4-4631-8499-AE9F4A85FD6C}" type="pres">
      <dgm:prSet presAssocID="{D44299C7-8590-4427-944B-739346EF1FD2}" presName="descendantText" presStyleLbl="alignAccFollowNode1" presStyleIdx="0" presStyleCnt="3" custScaleX="70898" custScaleY="84055" custLinFactNeighborX="4167" custLinFactNeighborY="4479">
        <dgm:presLayoutVars>
          <dgm:bulletEnabled val="1"/>
        </dgm:presLayoutVars>
      </dgm:prSet>
      <dgm:spPr/>
      <dgm:t>
        <a:bodyPr/>
        <a:lstStyle/>
        <a:p>
          <a:endParaRPr lang="en-US"/>
        </a:p>
      </dgm:t>
    </dgm:pt>
    <dgm:pt modelId="{B49A4E77-4E30-4699-8202-0451C98144FB}" type="pres">
      <dgm:prSet presAssocID="{9C56FD4E-D1EE-4910-9D78-5270A3A97926}" presName="sp" presStyleCnt="0"/>
      <dgm:spPr/>
    </dgm:pt>
    <dgm:pt modelId="{66244B30-66E6-45EC-B45E-508E4A505D57}" type="pres">
      <dgm:prSet presAssocID="{F6A9139B-23AD-436E-A5BA-2ED79D960BC0}" presName="linNode" presStyleCnt="0"/>
      <dgm:spPr/>
    </dgm:pt>
    <dgm:pt modelId="{0CB3484F-0AD5-4B3E-A079-E9552EF8C790}" type="pres">
      <dgm:prSet presAssocID="{F6A9139B-23AD-436E-A5BA-2ED79D960BC0}" presName="parentText" presStyleLbl="node1" presStyleIdx="1" presStyleCnt="3">
        <dgm:presLayoutVars>
          <dgm:chMax val="1"/>
          <dgm:bulletEnabled val="1"/>
        </dgm:presLayoutVars>
      </dgm:prSet>
      <dgm:spPr/>
      <dgm:t>
        <a:bodyPr/>
        <a:lstStyle/>
        <a:p>
          <a:endParaRPr lang="en-US"/>
        </a:p>
      </dgm:t>
    </dgm:pt>
    <dgm:pt modelId="{DC92A018-AF9E-43BE-B24B-9DF33DD58347}" type="pres">
      <dgm:prSet presAssocID="{F6A9139B-23AD-436E-A5BA-2ED79D960BC0}" presName="descendantText" presStyleLbl="alignAccFollowNode1" presStyleIdx="1" presStyleCnt="3" custScaleX="75607" custScaleY="124474">
        <dgm:presLayoutVars>
          <dgm:bulletEnabled val="1"/>
        </dgm:presLayoutVars>
      </dgm:prSet>
      <dgm:spPr/>
      <dgm:t>
        <a:bodyPr/>
        <a:lstStyle/>
        <a:p>
          <a:endParaRPr lang="en-US"/>
        </a:p>
      </dgm:t>
    </dgm:pt>
    <dgm:pt modelId="{512B97E7-06DB-4B03-A1DC-D2ABA2A11BFD}" type="pres">
      <dgm:prSet presAssocID="{67A23519-064E-4F59-AC6A-F10B8E235AEC}" presName="sp" presStyleCnt="0"/>
      <dgm:spPr/>
    </dgm:pt>
    <dgm:pt modelId="{555261DA-48A2-4D1D-B5C4-E0211BB6677B}" type="pres">
      <dgm:prSet presAssocID="{B610F6B6-F55E-4BF4-972C-FDDE9AB6AA6B}" presName="linNode" presStyleCnt="0"/>
      <dgm:spPr/>
    </dgm:pt>
    <dgm:pt modelId="{A131D4DE-C559-4C42-AAFE-6121EB5F9459}" type="pres">
      <dgm:prSet presAssocID="{B610F6B6-F55E-4BF4-972C-FDDE9AB6AA6B}" presName="parentText" presStyleLbl="node1" presStyleIdx="2" presStyleCnt="3">
        <dgm:presLayoutVars>
          <dgm:chMax val="1"/>
          <dgm:bulletEnabled val="1"/>
        </dgm:presLayoutVars>
      </dgm:prSet>
      <dgm:spPr/>
      <dgm:t>
        <a:bodyPr/>
        <a:lstStyle/>
        <a:p>
          <a:endParaRPr lang="en-US"/>
        </a:p>
      </dgm:t>
    </dgm:pt>
    <dgm:pt modelId="{5638AFB5-E9F4-4663-B58B-795747FC0CE4}" type="pres">
      <dgm:prSet presAssocID="{B610F6B6-F55E-4BF4-972C-FDDE9AB6AA6B}" presName="descendantText" presStyleLbl="alignAccFollowNode1" presStyleIdx="2" presStyleCnt="3" custScaleX="75585" custScaleY="125368">
        <dgm:presLayoutVars>
          <dgm:bulletEnabled val="1"/>
        </dgm:presLayoutVars>
      </dgm:prSet>
      <dgm:spPr/>
      <dgm:t>
        <a:bodyPr/>
        <a:lstStyle/>
        <a:p>
          <a:endParaRPr lang="en-US"/>
        </a:p>
      </dgm:t>
    </dgm:pt>
  </dgm:ptLst>
  <dgm:cxnLst>
    <dgm:cxn modelId="{6C6D2644-2047-4A82-83CC-D6C0848EE8A5}" type="presOf" srcId="{7342E6F5-ADC1-4545-A0CF-889056BACCE7}" destId="{DC92A018-AF9E-43BE-B24B-9DF33DD58347}" srcOrd="0" destOrd="4" presId="urn:microsoft.com/office/officeart/2005/8/layout/vList5"/>
    <dgm:cxn modelId="{7943C5FE-316D-4365-837F-1B6A53EF233E}" type="presOf" srcId="{536DE153-A078-47B7-A777-72B13163CCA8}" destId="{5638AFB5-E9F4-4663-B58B-795747FC0CE4}" srcOrd="0" destOrd="1" presId="urn:microsoft.com/office/officeart/2005/8/layout/vList5"/>
    <dgm:cxn modelId="{534FB024-B21C-4983-BF8A-76DB0CBE1ED3}" srcId="{D6DCACE3-8BCC-439B-AD01-BD23BD8581B3}" destId="{B610F6B6-F55E-4BF4-972C-FDDE9AB6AA6B}" srcOrd="2" destOrd="0" parTransId="{15792277-807E-432E-B49B-5D462BA5E1C5}" sibTransId="{924BBF0B-780E-45C1-A5CA-E78E1B4B36FB}"/>
    <dgm:cxn modelId="{9D2EF02E-422B-4E32-9DAE-72E19E843A58}" srcId="{D44299C7-8590-4427-944B-739346EF1FD2}" destId="{51151DBF-AF77-4D0A-B6E0-F3A9D12998BB}" srcOrd="0" destOrd="0" parTransId="{9E8A6444-5C21-4AA5-A333-A2BDEC0CDF6E}" sibTransId="{D23C5322-9B65-4A96-9C39-A54AA46DF6CE}"/>
    <dgm:cxn modelId="{A2A4DEEE-0C47-4A0B-947F-B0BA64FBE7B6}" srcId="{B610F6B6-F55E-4BF4-972C-FDDE9AB6AA6B}" destId="{4F9803B4-E64D-42C6-B62F-75C7043E683E}" srcOrd="2" destOrd="0" parTransId="{F50C7AD2-70EA-467D-A55A-F0C44CB18A14}" sibTransId="{2753C6D1-1C32-4F75-8411-B5BE48A4457B}"/>
    <dgm:cxn modelId="{CE4BEF98-68E6-4CC0-9A96-41EF2C920E77}" type="presOf" srcId="{C5CF33B7-3B35-4466-9FD6-BC945DF03759}" destId="{5638AFB5-E9F4-4663-B58B-795747FC0CE4}" srcOrd="0" destOrd="3" presId="urn:microsoft.com/office/officeart/2005/8/layout/vList5"/>
    <dgm:cxn modelId="{DB7D2004-7733-46CB-8545-A4A3B0BD8CE7}" type="presOf" srcId="{1AD2D14F-1A48-4E80-9A7A-92A90A887974}" destId="{DC92A018-AF9E-43BE-B24B-9DF33DD58347}" srcOrd="0" destOrd="0" presId="urn:microsoft.com/office/officeart/2005/8/layout/vList5"/>
    <dgm:cxn modelId="{DB3A79B9-778C-4914-BC84-43F8CD443A8B}" type="presOf" srcId="{D44299C7-8590-4427-944B-739346EF1FD2}" destId="{073200C9-45A7-4CE5-B252-28408D59188D}" srcOrd="0" destOrd="0" presId="urn:microsoft.com/office/officeart/2005/8/layout/vList5"/>
    <dgm:cxn modelId="{A5ED0625-E64F-419A-B045-7B3B08463809}" type="presOf" srcId="{E8E346E3-B1ED-446D-AA89-24CC0228A068}" destId="{DC92A018-AF9E-43BE-B24B-9DF33DD58347}" srcOrd="0" destOrd="1" presId="urn:microsoft.com/office/officeart/2005/8/layout/vList5"/>
    <dgm:cxn modelId="{8C0EEC51-CA13-486B-90D7-A795D574375F}" srcId="{D44299C7-8590-4427-944B-739346EF1FD2}" destId="{9BFC09E1-0BDA-47E6-9F4B-A357569FB262}" srcOrd="1" destOrd="0" parTransId="{D0757894-E95E-476E-92CC-0003CACC6F26}" sibTransId="{053DF8DC-D5E7-44C6-BA36-501A3F5480E4}"/>
    <dgm:cxn modelId="{DFC4947B-AF56-4851-9C12-375F00380C7A}" type="presOf" srcId="{D6DCACE3-8BCC-439B-AD01-BD23BD8581B3}" destId="{6E9F5AFD-0B72-4FAC-9821-4A2E5E8F82D9}" srcOrd="0" destOrd="0" presId="urn:microsoft.com/office/officeart/2005/8/layout/vList5"/>
    <dgm:cxn modelId="{91A7B0CD-DE47-4269-9755-3E476C39B713}" srcId="{B610F6B6-F55E-4BF4-972C-FDDE9AB6AA6B}" destId="{C94B1443-FFC3-4AEB-939A-9037BAE4FE40}" srcOrd="0" destOrd="0" parTransId="{4DAB17DF-26ED-4EEF-AB89-1A4E206B17D3}" sibTransId="{9C4D3915-56AA-4C1B-8F5D-BC9146FF6E89}"/>
    <dgm:cxn modelId="{11A3623A-CD3A-4380-AA0D-D251D2F6C887}" srcId="{F6A9139B-23AD-436E-A5BA-2ED79D960BC0}" destId="{E71CA7AB-E4C4-4F81-9354-78497E6A6EC6}" srcOrd="3" destOrd="0" parTransId="{0D5799A4-EC2F-4D6E-B7DD-4E18CBE214F1}" sibTransId="{DFFA08DF-AF19-4CE2-90E8-AE0CEE57FE3B}"/>
    <dgm:cxn modelId="{CCD2AAB4-B6F4-46DF-9F72-5FCDB77D9C2D}" type="presOf" srcId="{7105E091-AB4C-4935-A778-A23C5C991BFC}" destId="{5638AFB5-E9F4-4663-B58B-795747FC0CE4}" srcOrd="0" destOrd="4" presId="urn:microsoft.com/office/officeart/2005/8/layout/vList5"/>
    <dgm:cxn modelId="{4DD79CFE-1CD6-4CB9-BC45-F1892B21DB45}" type="presOf" srcId="{E0BEED2A-F654-4C8D-BB0A-F8A532B25B10}" destId="{EE321E9E-8CD4-4631-8499-AE9F4A85FD6C}" srcOrd="0" destOrd="2" presId="urn:microsoft.com/office/officeart/2005/8/layout/vList5"/>
    <dgm:cxn modelId="{B336FDCD-F826-4FE1-A31C-CA17E2C33CB2}" srcId="{F6A9139B-23AD-436E-A5BA-2ED79D960BC0}" destId="{E8E346E3-B1ED-446D-AA89-24CC0228A068}" srcOrd="1" destOrd="0" parTransId="{DBA6C479-AB21-40A2-AD1F-12ACAA6A5EEC}" sibTransId="{C915C633-040C-417E-93A3-EE1BA97228AA}"/>
    <dgm:cxn modelId="{2821661D-8A25-49CC-A6C6-10C1CCCD2203}" srcId="{F6A9139B-23AD-436E-A5BA-2ED79D960BC0}" destId="{54D7D419-F489-4D9E-97B0-690DEDDAF039}" srcOrd="5" destOrd="0" parTransId="{C891020D-8FDB-4B6E-8CA0-FEA6C5D0238B}" sibTransId="{E17C01F5-026B-4D58-91FE-DCC6AE274FB1}"/>
    <dgm:cxn modelId="{B0B981F6-BDE3-497A-8FE1-31B8E140362C}" type="presOf" srcId="{51151DBF-AF77-4D0A-B6E0-F3A9D12998BB}" destId="{EE321E9E-8CD4-4631-8499-AE9F4A85FD6C}" srcOrd="0" destOrd="0" presId="urn:microsoft.com/office/officeart/2005/8/layout/vList5"/>
    <dgm:cxn modelId="{46E5D6E8-0BB6-4895-91A7-ACB8DBC95D29}" type="presOf" srcId="{54D7D419-F489-4D9E-97B0-690DEDDAF039}" destId="{DC92A018-AF9E-43BE-B24B-9DF33DD58347}" srcOrd="0" destOrd="5" presId="urn:microsoft.com/office/officeart/2005/8/layout/vList5"/>
    <dgm:cxn modelId="{83E341A7-1B29-4452-925F-651DC3FBBA41}" type="presOf" srcId="{E69F2724-32CC-4D7C-8FD0-E1388EC0A7CE}" destId="{DC92A018-AF9E-43BE-B24B-9DF33DD58347}" srcOrd="0" destOrd="2" presId="urn:microsoft.com/office/officeart/2005/8/layout/vList5"/>
    <dgm:cxn modelId="{14417552-D60E-4909-BD12-6910D59B531B}" srcId="{D6DCACE3-8BCC-439B-AD01-BD23BD8581B3}" destId="{F6A9139B-23AD-436E-A5BA-2ED79D960BC0}" srcOrd="1" destOrd="0" parTransId="{2642DB18-1330-4191-B8E0-BF9AA750FEF7}" sibTransId="{67A23519-064E-4F59-AC6A-F10B8E235AEC}"/>
    <dgm:cxn modelId="{A1D04221-8BF7-461A-A45B-34176AD1542B}" type="presOf" srcId="{C94B1443-FFC3-4AEB-939A-9037BAE4FE40}" destId="{5638AFB5-E9F4-4663-B58B-795747FC0CE4}" srcOrd="0" destOrd="0" presId="urn:microsoft.com/office/officeart/2005/8/layout/vList5"/>
    <dgm:cxn modelId="{84F8D866-3ACE-44D1-8BDA-E9E79F79853F}" srcId="{D6DCACE3-8BCC-439B-AD01-BD23BD8581B3}" destId="{D44299C7-8590-4427-944B-739346EF1FD2}" srcOrd="0" destOrd="0" parTransId="{5AC3A8AE-9F1E-43F4-B53E-601024E3F882}" sibTransId="{9C56FD4E-D1EE-4910-9D78-5270A3A97926}"/>
    <dgm:cxn modelId="{EDC12A14-71BB-4B86-AAC9-7E0CBBB3EA64}" srcId="{D44299C7-8590-4427-944B-739346EF1FD2}" destId="{D1925CD9-394C-4F2D-BC50-BE6382127E56}" srcOrd="3" destOrd="0" parTransId="{39F84D66-4A05-4D4A-8B9B-FF96792570C2}" sibTransId="{BD285927-F853-4543-8AD5-365565FDA62D}"/>
    <dgm:cxn modelId="{5C7AB174-B7F4-4B71-A009-4B5DA82CFBFA}" type="presOf" srcId="{F6A9139B-23AD-436E-A5BA-2ED79D960BC0}" destId="{0CB3484F-0AD5-4B3E-A079-E9552EF8C790}" srcOrd="0" destOrd="0" presId="urn:microsoft.com/office/officeart/2005/8/layout/vList5"/>
    <dgm:cxn modelId="{20D34DF1-7949-48E9-B451-9A5A78C4789F}" srcId="{F6A9139B-23AD-436E-A5BA-2ED79D960BC0}" destId="{1AD2D14F-1A48-4E80-9A7A-92A90A887974}" srcOrd="0" destOrd="0" parTransId="{6F6B5DB4-CB09-4FB8-93B0-A98C77CA243E}" sibTransId="{61BB0B4F-0308-4307-AC61-EB1024505608}"/>
    <dgm:cxn modelId="{8D770A34-4276-4497-B615-F481E0B9453A}" type="presOf" srcId="{4F9803B4-E64D-42C6-B62F-75C7043E683E}" destId="{5638AFB5-E9F4-4663-B58B-795747FC0CE4}" srcOrd="0" destOrd="2" presId="urn:microsoft.com/office/officeart/2005/8/layout/vList5"/>
    <dgm:cxn modelId="{C67AF0A4-05FF-4850-BAF0-19F432FBBCCA}" srcId="{B610F6B6-F55E-4BF4-972C-FDDE9AB6AA6B}" destId="{C5CF33B7-3B35-4466-9FD6-BC945DF03759}" srcOrd="3" destOrd="0" parTransId="{BDAF76D2-DAB0-4BBF-8260-18CC49964A07}" sibTransId="{FB48D0DD-D469-47B9-AABE-BC1770BF3EBF}"/>
    <dgm:cxn modelId="{45B86BB5-EB72-42BD-A4C5-416CF91CA503}" srcId="{F6A9139B-23AD-436E-A5BA-2ED79D960BC0}" destId="{7342E6F5-ADC1-4545-A0CF-889056BACCE7}" srcOrd="4" destOrd="0" parTransId="{B28AC4F9-96F0-4EE4-A8CD-57B0EE6F6AC4}" sibTransId="{A7CCC69D-9707-4B72-B434-A78BBE448B90}"/>
    <dgm:cxn modelId="{408D1FFF-C409-4B71-80D6-2ADB7FE32229}" srcId="{B610F6B6-F55E-4BF4-972C-FDDE9AB6AA6B}" destId="{7105E091-AB4C-4935-A778-A23C5C991BFC}" srcOrd="4" destOrd="0" parTransId="{59BC40F6-B21B-4FC9-BA2F-1894B45CB488}" sibTransId="{EE886963-DE66-4532-A065-71E7D17B46B2}"/>
    <dgm:cxn modelId="{719DEE63-4A1D-45B5-8D14-776D9FF7FC7B}" type="presOf" srcId="{D1925CD9-394C-4F2D-BC50-BE6382127E56}" destId="{EE321E9E-8CD4-4631-8499-AE9F4A85FD6C}" srcOrd="0" destOrd="3" presId="urn:microsoft.com/office/officeart/2005/8/layout/vList5"/>
    <dgm:cxn modelId="{C0090D58-62CA-445B-978F-0EBD0F416A68}" srcId="{D44299C7-8590-4427-944B-739346EF1FD2}" destId="{E0BEED2A-F654-4C8D-BB0A-F8A532B25B10}" srcOrd="2" destOrd="0" parTransId="{4F51DDFD-CD9D-4D50-B053-4072777CB415}" sibTransId="{135211D1-2977-405F-8FCA-1F978142F74A}"/>
    <dgm:cxn modelId="{8F0B45B2-0B06-4B0B-BCE7-F376DA9AD0DD}" srcId="{B610F6B6-F55E-4BF4-972C-FDDE9AB6AA6B}" destId="{66144067-41D2-4D26-8070-68B7177F377C}" srcOrd="5" destOrd="0" parTransId="{76B8F3FD-35BD-43DC-9354-AFA127BE4E2D}" sibTransId="{208AD0EF-226C-472A-818C-05500E470E4B}"/>
    <dgm:cxn modelId="{F75B2745-27BB-4817-BBE1-499A6EA54EA0}" type="presOf" srcId="{9BFC09E1-0BDA-47E6-9F4B-A357569FB262}" destId="{EE321E9E-8CD4-4631-8499-AE9F4A85FD6C}" srcOrd="0" destOrd="1" presId="urn:microsoft.com/office/officeart/2005/8/layout/vList5"/>
    <dgm:cxn modelId="{E627D35A-E561-4F07-A4C1-62F897D9D8CA}" type="presOf" srcId="{66144067-41D2-4D26-8070-68B7177F377C}" destId="{5638AFB5-E9F4-4663-B58B-795747FC0CE4}" srcOrd="0" destOrd="5" presId="urn:microsoft.com/office/officeart/2005/8/layout/vList5"/>
    <dgm:cxn modelId="{4BF92F8D-B095-4380-B4AC-6EF2503E73EF}" srcId="{B610F6B6-F55E-4BF4-972C-FDDE9AB6AA6B}" destId="{536DE153-A078-47B7-A777-72B13163CCA8}" srcOrd="1" destOrd="0" parTransId="{09B64DE8-521A-409E-A5BA-962CEAAACDC9}" sibTransId="{8AA4B35F-C01F-4D93-84B6-2F98DD82E04B}"/>
    <dgm:cxn modelId="{79AD2567-C8F3-4D10-BEE8-DC251DF44C34}" type="presOf" srcId="{E71CA7AB-E4C4-4F81-9354-78497E6A6EC6}" destId="{DC92A018-AF9E-43BE-B24B-9DF33DD58347}" srcOrd="0" destOrd="3" presId="urn:microsoft.com/office/officeart/2005/8/layout/vList5"/>
    <dgm:cxn modelId="{3F8A0810-F522-4184-948E-CE26F9C522BB}" type="presOf" srcId="{B610F6B6-F55E-4BF4-972C-FDDE9AB6AA6B}" destId="{A131D4DE-C559-4C42-AAFE-6121EB5F9459}" srcOrd="0" destOrd="0" presId="urn:microsoft.com/office/officeart/2005/8/layout/vList5"/>
    <dgm:cxn modelId="{F15E9548-E5C6-4A88-BBDF-BD094DD10938}" srcId="{F6A9139B-23AD-436E-A5BA-2ED79D960BC0}" destId="{E69F2724-32CC-4D7C-8FD0-E1388EC0A7CE}" srcOrd="2" destOrd="0" parTransId="{8C8627EF-C1B1-494A-945A-45678A2B9774}" sibTransId="{B7DE369A-1AFF-415B-96F1-B247510A0101}"/>
    <dgm:cxn modelId="{4E9FC6C0-CF93-4151-B3BF-32A13D91B4AA}" type="presParOf" srcId="{6E9F5AFD-0B72-4FAC-9821-4A2E5E8F82D9}" destId="{ABE49EAF-3292-4A0F-9486-5F255F5C2760}" srcOrd="0" destOrd="0" presId="urn:microsoft.com/office/officeart/2005/8/layout/vList5"/>
    <dgm:cxn modelId="{4BACAF10-E864-432F-8A56-60ECFD9C6252}" type="presParOf" srcId="{ABE49EAF-3292-4A0F-9486-5F255F5C2760}" destId="{073200C9-45A7-4CE5-B252-28408D59188D}" srcOrd="0" destOrd="0" presId="urn:microsoft.com/office/officeart/2005/8/layout/vList5"/>
    <dgm:cxn modelId="{DD6FCBD8-5C90-4C74-85DD-FDCEA01D4139}" type="presParOf" srcId="{ABE49EAF-3292-4A0F-9486-5F255F5C2760}" destId="{EE321E9E-8CD4-4631-8499-AE9F4A85FD6C}" srcOrd="1" destOrd="0" presId="urn:microsoft.com/office/officeart/2005/8/layout/vList5"/>
    <dgm:cxn modelId="{37F284C0-2898-4D16-A2BF-D756FB4816E6}" type="presParOf" srcId="{6E9F5AFD-0B72-4FAC-9821-4A2E5E8F82D9}" destId="{B49A4E77-4E30-4699-8202-0451C98144FB}" srcOrd="1" destOrd="0" presId="urn:microsoft.com/office/officeart/2005/8/layout/vList5"/>
    <dgm:cxn modelId="{3B0A2880-B70D-4EC0-901A-3E837418CB12}" type="presParOf" srcId="{6E9F5AFD-0B72-4FAC-9821-4A2E5E8F82D9}" destId="{66244B30-66E6-45EC-B45E-508E4A505D57}" srcOrd="2" destOrd="0" presId="urn:microsoft.com/office/officeart/2005/8/layout/vList5"/>
    <dgm:cxn modelId="{9F267682-75C6-44F5-B64E-96AEC246EAAD}" type="presParOf" srcId="{66244B30-66E6-45EC-B45E-508E4A505D57}" destId="{0CB3484F-0AD5-4B3E-A079-E9552EF8C790}" srcOrd="0" destOrd="0" presId="urn:microsoft.com/office/officeart/2005/8/layout/vList5"/>
    <dgm:cxn modelId="{6BF4CB8F-76BF-4C0C-B273-739ED13E19E4}" type="presParOf" srcId="{66244B30-66E6-45EC-B45E-508E4A505D57}" destId="{DC92A018-AF9E-43BE-B24B-9DF33DD58347}" srcOrd="1" destOrd="0" presId="urn:microsoft.com/office/officeart/2005/8/layout/vList5"/>
    <dgm:cxn modelId="{B5D4C891-A644-46AD-9A54-D5F86848EDBA}" type="presParOf" srcId="{6E9F5AFD-0B72-4FAC-9821-4A2E5E8F82D9}" destId="{512B97E7-06DB-4B03-A1DC-D2ABA2A11BFD}" srcOrd="3" destOrd="0" presId="urn:microsoft.com/office/officeart/2005/8/layout/vList5"/>
    <dgm:cxn modelId="{522C6269-EC2D-4087-B1A6-A6190C695DAB}" type="presParOf" srcId="{6E9F5AFD-0B72-4FAC-9821-4A2E5E8F82D9}" destId="{555261DA-48A2-4D1D-B5C4-E0211BB6677B}" srcOrd="4" destOrd="0" presId="urn:microsoft.com/office/officeart/2005/8/layout/vList5"/>
    <dgm:cxn modelId="{1518E57C-A715-4A2A-A2DE-2AE765573061}" type="presParOf" srcId="{555261DA-48A2-4D1D-B5C4-E0211BB6677B}" destId="{A131D4DE-C559-4C42-AAFE-6121EB5F9459}" srcOrd="0" destOrd="0" presId="urn:microsoft.com/office/officeart/2005/8/layout/vList5"/>
    <dgm:cxn modelId="{24145164-A7CD-47F0-851E-00680049F4FD}" type="presParOf" srcId="{555261DA-48A2-4D1D-B5C4-E0211BB6677B}" destId="{5638AFB5-E9F4-4663-B58B-795747FC0CE4}" srcOrd="1" destOrd="0" presId="urn:microsoft.com/office/officeart/2005/8/layout/vList5"/>
  </dgm:cxnLst>
  <dgm:bg>
    <a:solidFill>
      <a:srgbClr val="FFC000"/>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7F508A-AD6C-403A-9227-59B0E5D49C11}" type="doc">
      <dgm:prSet loTypeId="urn:microsoft.com/office/officeart/2005/8/layout/vList3#1" loCatId="list" qsTypeId="urn:microsoft.com/office/officeart/2005/8/quickstyle/simple1" qsCatId="simple" csTypeId="urn:microsoft.com/office/officeart/2005/8/colors/accent1_2" csCatId="accent1" phldr="1"/>
      <dgm:spPr/>
    </dgm:pt>
    <dgm:pt modelId="{0557960A-C2D4-4354-AB01-B51EE2B4AAF5}">
      <dgm:prSet phldrT="[Text]" custT="1"/>
      <dgm:spPr/>
      <dgm:t>
        <a:bodyPr/>
        <a:lstStyle/>
        <a:p>
          <a:r>
            <a:rPr lang="en-US" sz="2000" b="1" dirty="0" smtClean="0">
              <a:latin typeface="Arial" pitchFamily="34" charset="0"/>
              <a:cs typeface="Arial" pitchFamily="34" charset="0"/>
            </a:rPr>
            <a:t>Android</a:t>
          </a:r>
          <a:endParaRPr lang="en-US" sz="2000" b="1" dirty="0">
            <a:latin typeface="Arial" pitchFamily="34" charset="0"/>
            <a:cs typeface="Arial" pitchFamily="34" charset="0"/>
          </a:endParaRPr>
        </a:p>
      </dgm:t>
    </dgm:pt>
    <dgm:pt modelId="{BBEB0D7C-EAB8-4769-9116-718F68FEEB02}" type="parTrans" cxnId="{736C8EC4-9528-4CB3-A7E8-5F7EE1BF472B}">
      <dgm:prSet/>
      <dgm:spPr/>
      <dgm:t>
        <a:bodyPr/>
        <a:lstStyle/>
        <a:p>
          <a:endParaRPr lang="en-US"/>
        </a:p>
      </dgm:t>
    </dgm:pt>
    <dgm:pt modelId="{78606CB0-7258-4511-9916-18B3E62FB0B4}" type="sibTrans" cxnId="{736C8EC4-9528-4CB3-A7E8-5F7EE1BF472B}">
      <dgm:prSet/>
      <dgm:spPr/>
      <dgm:t>
        <a:bodyPr/>
        <a:lstStyle/>
        <a:p>
          <a:endParaRPr lang="en-US"/>
        </a:p>
      </dgm:t>
    </dgm:pt>
    <dgm:pt modelId="{2187621E-FAAD-483E-8543-A370A02F8956}">
      <dgm:prSet phldrT="[Text]" custT="1"/>
      <dgm:spPr/>
      <dgm:t>
        <a:bodyPr/>
        <a:lstStyle/>
        <a:p>
          <a:r>
            <a:rPr lang="en-US" sz="2000" b="1" dirty="0" smtClean="0">
              <a:latin typeface="Arial" pitchFamily="34" charset="0"/>
              <a:cs typeface="Arial" pitchFamily="34" charset="0"/>
            </a:rPr>
            <a:t>OS X (</a:t>
          </a:r>
          <a:r>
            <a:rPr lang="en-US" sz="2000" b="1" dirty="0" err="1" smtClean="0">
              <a:latin typeface="Arial" pitchFamily="34" charset="0"/>
              <a:cs typeface="Arial" pitchFamily="34" charset="0"/>
            </a:rPr>
            <a:t>iOS</a:t>
          </a:r>
          <a:r>
            <a:rPr lang="en-US" sz="2000" b="1" dirty="0" smtClean="0">
              <a:latin typeface="Arial" pitchFamily="34" charset="0"/>
              <a:cs typeface="Arial" pitchFamily="34" charset="0"/>
            </a:rPr>
            <a:t>)</a:t>
          </a:r>
          <a:endParaRPr lang="en-US" sz="2000" b="1" dirty="0">
            <a:latin typeface="Arial" pitchFamily="34" charset="0"/>
            <a:cs typeface="Arial" pitchFamily="34" charset="0"/>
          </a:endParaRPr>
        </a:p>
      </dgm:t>
    </dgm:pt>
    <dgm:pt modelId="{83C17FDD-6919-4EBF-820E-B3C8B24A4257}" type="parTrans" cxnId="{B393A585-E1D1-414A-B596-842D9F3F0DCA}">
      <dgm:prSet/>
      <dgm:spPr/>
      <dgm:t>
        <a:bodyPr/>
        <a:lstStyle/>
        <a:p>
          <a:endParaRPr lang="en-US"/>
        </a:p>
      </dgm:t>
    </dgm:pt>
    <dgm:pt modelId="{83DABA55-EDEC-4570-9D6A-AE6C3A35B8D2}" type="sibTrans" cxnId="{B393A585-E1D1-414A-B596-842D9F3F0DCA}">
      <dgm:prSet/>
      <dgm:spPr/>
      <dgm:t>
        <a:bodyPr/>
        <a:lstStyle/>
        <a:p>
          <a:endParaRPr lang="en-US"/>
        </a:p>
      </dgm:t>
    </dgm:pt>
    <dgm:pt modelId="{2B0BE436-24AD-4B6D-88EB-9E2D1FF929EC}">
      <dgm:prSet phldrT="[Text]" custT="1"/>
      <dgm:spPr/>
      <dgm:t>
        <a:bodyPr/>
        <a:lstStyle/>
        <a:p>
          <a:r>
            <a:rPr lang="en-US" sz="2000" b="1" dirty="0" smtClean="0">
              <a:latin typeface="Arial" pitchFamily="34" charset="0"/>
              <a:cs typeface="Arial" pitchFamily="34" charset="0"/>
            </a:rPr>
            <a:t>BlackBerry QNX</a:t>
          </a:r>
          <a:endParaRPr lang="en-US" sz="2000" b="1" dirty="0">
            <a:latin typeface="Arial" pitchFamily="34" charset="0"/>
            <a:cs typeface="Arial" pitchFamily="34" charset="0"/>
          </a:endParaRPr>
        </a:p>
      </dgm:t>
    </dgm:pt>
    <dgm:pt modelId="{B0245533-FE0A-4D6D-8B65-A608C92F7E91}" type="parTrans" cxnId="{982A5FA3-5C0E-42B5-95A4-BA21BD632761}">
      <dgm:prSet/>
      <dgm:spPr/>
      <dgm:t>
        <a:bodyPr/>
        <a:lstStyle/>
        <a:p>
          <a:endParaRPr lang="en-US"/>
        </a:p>
      </dgm:t>
    </dgm:pt>
    <dgm:pt modelId="{D5DF1816-F23D-4B82-B8E9-933A57D91180}" type="sibTrans" cxnId="{982A5FA3-5C0E-42B5-95A4-BA21BD632761}">
      <dgm:prSet/>
      <dgm:spPr/>
      <dgm:t>
        <a:bodyPr/>
        <a:lstStyle/>
        <a:p>
          <a:endParaRPr lang="en-US"/>
        </a:p>
      </dgm:t>
    </dgm:pt>
    <dgm:pt modelId="{2E8FC576-1AB1-4FB1-9FF6-813A75E9395B}">
      <dgm:prSet phldrT="[Text]" custT="1"/>
      <dgm:spPr/>
      <dgm:t>
        <a:bodyPr/>
        <a:lstStyle/>
        <a:p>
          <a:r>
            <a:rPr lang="en-US" sz="2000" b="1" dirty="0" smtClean="0">
              <a:latin typeface="Arial" pitchFamily="34" charset="0"/>
              <a:cs typeface="Arial" pitchFamily="34" charset="0"/>
            </a:rPr>
            <a:t>Windows Phone</a:t>
          </a:r>
          <a:endParaRPr lang="en-US" sz="2000" b="1" dirty="0">
            <a:latin typeface="Arial" pitchFamily="34" charset="0"/>
            <a:cs typeface="Arial" pitchFamily="34" charset="0"/>
          </a:endParaRPr>
        </a:p>
      </dgm:t>
    </dgm:pt>
    <dgm:pt modelId="{7ABE1FC3-D9E4-40B2-9F24-57F709857C1F}" type="parTrans" cxnId="{A852680D-1B5E-464F-B27A-C060F3F677D4}">
      <dgm:prSet/>
      <dgm:spPr/>
      <dgm:t>
        <a:bodyPr/>
        <a:lstStyle/>
        <a:p>
          <a:endParaRPr lang="en-US"/>
        </a:p>
      </dgm:t>
    </dgm:pt>
    <dgm:pt modelId="{FAAFE458-94E9-4E6B-ABE9-7B9B69595CED}" type="sibTrans" cxnId="{A852680D-1B5E-464F-B27A-C060F3F677D4}">
      <dgm:prSet/>
      <dgm:spPr/>
      <dgm:t>
        <a:bodyPr/>
        <a:lstStyle/>
        <a:p>
          <a:endParaRPr lang="en-US"/>
        </a:p>
      </dgm:t>
    </dgm:pt>
    <dgm:pt modelId="{8AB48355-BBAB-43C6-9BA2-5D713E39D412}">
      <dgm:prSet phldrT="[Text]" custT="1"/>
      <dgm:spPr/>
      <dgm:t>
        <a:bodyPr/>
        <a:lstStyle/>
        <a:p>
          <a:r>
            <a:rPr lang="en-US" sz="2000" b="1" dirty="0" err="1" smtClean="0">
              <a:latin typeface="Arial" pitchFamily="34" charset="0"/>
              <a:cs typeface="Arial" pitchFamily="34" charset="0"/>
            </a:rPr>
            <a:t>Tizen</a:t>
          </a:r>
          <a:endParaRPr lang="en-US" sz="2000" b="1" dirty="0">
            <a:latin typeface="Arial" pitchFamily="34" charset="0"/>
            <a:cs typeface="Arial" pitchFamily="34" charset="0"/>
          </a:endParaRPr>
        </a:p>
      </dgm:t>
    </dgm:pt>
    <dgm:pt modelId="{EEB48B6C-8A2B-4779-B408-BF0E47CC0C5F}" type="parTrans" cxnId="{FE125EEF-9F61-4247-BEF9-28BE65103F72}">
      <dgm:prSet/>
      <dgm:spPr/>
      <dgm:t>
        <a:bodyPr/>
        <a:lstStyle/>
        <a:p>
          <a:endParaRPr lang="en-US"/>
        </a:p>
      </dgm:t>
    </dgm:pt>
    <dgm:pt modelId="{88EF8008-1A31-4EBC-8C32-2E01C842F147}" type="sibTrans" cxnId="{FE125EEF-9F61-4247-BEF9-28BE65103F72}">
      <dgm:prSet/>
      <dgm:spPr/>
      <dgm:t>
        <a:bodyPr/>
        <a:lstStyle/>
        <a:p>
          <a:endParaRPr lang="en-US"/>
        </a:p>
      </dgm:t>
    </dgm:pt>
    <dgm:pt modelId="{B1CE8E3E-C1FC-4F6A-9740-8D48BD52DF4E}">
      <dgm:prSet phldrT="[Text]" custT="1"/>
      <dgm:spPr/>
      <dgm:t>
        <a:bodyPr/>
        <a:lstStyle/>
        <a:p>
          <a:r>
            <a:rPr lang="en-US" sz="2000" b="1" dirty="0" smtClean="0">
              <a:latin typeface="Arial" pitchFamily="34" charset="0"/>
              <a:cs typeface="Arial" pitchFamily="34" charset="0"/>
            </a:rPr>
            <a:t>Linux (OS)</a:t>
          </a:r>
          <a:endParaRPr lang="en-US" sz="2000" b="1" dirty="0">
            <a:latin typeface="Arial" pitchFamily="34" charset="0"/>
            <a:cs typeface="Arial" pitchFamily="34" charset="0"/>
          </a:endParaRPr>
        </a:p>
      </dgm:t>
    </dgm:pt>
    <dgm:pt modelId="{20A06AC7-671A-40C5-A0E6-DC86A99B0989}" type="parTrans" cxnId="{D6F6E723-5B17-4556-9809-1B8744B7A846}">
      <dgm:prSet/>
      <dgm:spPr/>
      <dgm:t>
        <a:bodyPr/>
        <a:lstStyle/>
        <a:p>
          <a:endParaRPr lang="en-US"/>
        </a:p>
      </dgm:t>
    </dgm:pt>
    <dgm:pt modelId="{919BB2B8-DADE-4306-84A6-A249A7E940A9}" type="sibTrans" cxnId="{D6F6E723-5B17-4556-9809-1B8744B7A846}">
      <dgm:prSet/>
      <dgm:spPr/>
      <dgm:t>
        <a:bodyPr/>
        <a:lstStyle/>
        <a:p>
          <a:endParaRPr lang="en-US"/>
        </a:p>
      </dgm:t>
    </dgm:pt>
    <dgm:pt modelId="{C79DE08B-BD7C-4E06-9CB1-F1A32EC60610}">
      <dgm:prSet phldrT="[Text]" custT="1"/>
      <dgm:spPr/>
      <dgm:t>
        <a:bodyPr/>
        <a:lstStyle/>
        <a:p>
          <a:r>
            <a:rPr lang="en-US" sz="2000" b="1" dirty="0" smtClean="0">
              <a:latin typeface="Arial" pitchFamily="34" charset="0"/>
              <a:cs typeface="Arial" pitchFamily="34" charset="0"/>
            </a:rPr>
            <a:t>BREW MP</a:t>
          </a:r>
          <a:endParaRPr lang="en-US" sz="2000" b="1" dirty="0">
            <a:latin typeface="Arial" pitchFamily="34" charset="0"/>
            <a:cs typeface="Arial" pitchFamily="34" charset="0"/>
          </a:endParaRPr>
        </a:p>
      </dgm:t>
    </dgm:pt>
    <dgm:pt modelId="{FB0BC476-A0DF-44E1-AF29-4A6A01F1A2A0}" type="parTrans" cxnId="{C7499D52-A4E5-4855-A3FE-AAA5927E7B54}">
      <dgm:prSet/>
      <dgm:spPr/>
      <dgm:t>
        <a:bodyPr/>
        <a:lstStyle/>
        <a:p>
          <a:endParaRPr lang="en-US"/>
        </a:p>
      </dgm:t>
    </dgm:pt>
    <dgm:pt modelId="{1B5DA1A0-8DA2-48FE-BD6A-6258EDDB8A87}" type="sibTrans" cxnId="{C7499D52-A4E5-4855-A3FE-AAA5927E7B54}">
      <dgm:prSet/>
      <dgm:spPr/>
      <dgm:t>
        <a:bodyPr/>
        <a:lstStyle/>
        <a:p>
          <a:endParaRPr lang="en-US"/>
        </a:p>
      </dgm:t>
    </dgm:pt>
    <dgm:pt modelId="{F360F6B1-87C0-4980-97E7-9A90412F5296}">
      <dgm:prSet phldrT="[Text]" custT="1"/>
      <dgm:spPr/>
      <dgm:t>
        <a:bodyPr/>
        <a:lstStyle/>
        <a:p>
          <a:r>
            <a:rPr lang="en-US" sz="2000" b="1" dirty="0" err="1" smtClean="0">
              <a:latin typeface="Arial" pitchFamily="34" charset="0"/>
              <a:cs typeface="Arial" pitchFamily="34" charset="0"/>
            </a:rPr>
            <a:t>Symbian</a:t>
          </a:r>
          <a:r>
            <a:rPr lang="en-US" sz="2000" b="1" dirty="0" smtClean="0">
              <a:latin typeface="Arial" pitchFamily="34" charset="0"/>
              <a:cs typeface="Arial" pitchFamily="34" charset="0"/>
            </a:rPr>
            <a:t> (OS)</a:t>
          </a:r>
          <a:endParaRPr lang="en-US" sz="2000" b="1" dirty="0">
            <a:latin typeface="Arial" pitchFamily="34" charset="0"/>
            <a:cs typeface="Arial" pitchFamily="34" charset="0"/>
          </a:endParaRPr>
        </a:p>
      </dgm:t>
    </dgm:pt>
    <dgm:pt modelId="{DC9F3617-B7DE-4A46-B9DB-F749A4EFD916}" type="parTrans" cxnId="{D2F0DE5F-43CD-4AA9-928D-B2050F0B410E}">
      <dgm:prSet/>
      <dgm:spPr/>
      <dgm:t>
        <a:bodyPr/>
        <a:lstStyle/>
        <a:p>
          <a:endParaRPr lang="en-US"/>
        </a:p>
      </dgm:t>
    </dgm:pt>
    <dgm:pt modelId="{3315B6E9-BF7D-457B-B6DA-38B2312AAE3B}" type="sibTrans" cxnId="{D2F0DE5F-43CD-4AA9-928D-B2050F0B410E}">
      <dgm:prSet/>
      <dgm:spPr/>
      <dgm:t>
        <a:bodyPr/>
        <a:lstStyle/>
        <a:p>
          <a:endParaRPr lang="en-US"/>
        </a:p>
      </dgm:t>
    </dgm:pt>
    <dgm:pt modelId="{8396A323-C45C-473B-81B8-F16A56064BBD}">
      <dgm:prSet phldrT="[Text]" custT="1"/>
      <dgm:spPr/>
      <dgm:t>
        <a:bodyPr/>
        <a:lstStyle/>
        <a:p>
          <a:r>
            <a:rPr lang="en-US" sz="2000" b="1" dirty="0" smtClean="0">
              <a:latin typeface="Arial" pitchFamily="34" charset="0"/>
              <a:cs typeface="Arial" pitchFamily="34" charset="0"/>
            </a:rPr>
            <a:t>Palm </a:t>
          </a:r>
          <a:r>
            <a:rPr lang="en-US" sz="2000" b="1" dirty="0" err="1" smtClean="0">
              <a:latin typeface="Arial" pitchFamily="34" charset="0"/>
              <a:cs typeface="Arial" pitchFamily="34" charset="0"/>
            </a:rPr>
            <a:t>webOS</a:t>
          </a:r>
          <a:endParaRPr lang="en-US" sz="2000" b="1" dirty="0">
            <a:latin typeface="Arial" pitchFamily="34" charset="0"/>
            <a:cs typeface="Arial" pitchFamily="34" charset="0"/>
          </a:endParaRPr>
        </a:p>
      </dgm:t>
    </dgm:pt>
    <dgm:pt modelId="{BF2CF61D-9BFC-4002-887C-637FD6D62854}" type="parTrans" cxnId="{36DCCD5B-4655-44BB-9984-B7C287C3DC26}">
      <dgm:prSet/>
      <dgm:spPr/>
      <dgm:t>
        <a:bodyPr/>
        <a:lstStyle/>
        <a:p>
          <a:endParaRPr lang="en-US"/>
        </a:p>
      </dgm:t>
    </dgm:pt>
    <dgm:pt modelId="{E3C97A31-F85C-4555-98C4-182101339DA1}" type="sibTrans" cxnId="{36DCCD5B-4655-44BB-9984-B7C287C3DC26}">
      <dgm:prSet/>
      <dgm:spPr/>
      <dgm:t>
        <a:bodyPr/>
        <a:lstStyle/>
        <a:p>
          <a:endParaRPr lang="en-US"/>
        </a:p>
      </dgm:t>
    </dgm:pt>
    <dgm:pt modelId="{D5A91E0E-FF72-42B0-872D-FFF93EE5268B}" type="pres">
      <dgm:prSet presAssocID="{957F508A-AD6C-403A-9227-59B0E5D49C11}" presName="linearFlow" presStyleCnt="0">
        <dgm:presLayoutVars>
          <dgm:dir/>
          <dgm:resizeHandles val="exact"/>
        </dgm:presLayoutVars>
      </dgm:prSet>
      <dgm:spPr/>
    </dgm:pt>
    <dgm:pt modelId="{F1627B23-6C60-44D3-9EFA-DD01F5584232}" type="pres">
      <dgm:prSet presAssocID="{0557960A-C2D4-4354-AB01-B51EE2B4AAF5}" presName="composite" presStyleCnt="0"/>
      <dgm:spPr/>
    </dgm:pt>
    <dgm:pt modelId="{81224BBC-5C9E-4E6B-8698-2E303839192F}" type="pres">
      <dgm:prSet presAssocID="{0557960A-C2D4-4354-AB01-B51EE2B4AAF5}" presName="imgShp" presStyleLbl="fgImgPlace1" presStyleIdx="0" presStyleCnt="9"/>
      <dgm:spPr>
        <a:blipFill rotWithShape="0">
          <a:blip xmlns:r="http://schemas.openxmlformats.org/officeDocument/2006/relationships" r:embed="rId1"/>
          <a:stretch>
            <a:fillRect/>
          </a:stretch>
        </a:blipFill>
      </dgm:spPr>
    </dgm:pt>
    <dgm:pt modelId="{0CE4E8E2-9374-41DC-9C4A-FAE6D085F30D}" type="pres">
      <dgm:prSet presAssocID="{0557960A-C2D4-4354-AB01-B51EE2B4AAF5}" presName="txShp" presStyleLbl="node1" presStyleIdx="0" presStyleCnt="9">
        <dgm:presLayoutVars>
          <dgm:bulletEnabled val="1"/>
        </dgm:presLayoutVars>
      </dgm:prSet>
      <dgm:spPr/>
      <dgm:t>
        <a:bodyPr/>
        <a:lstStyle/>
        <a:p>
          <a:endParaRPr lang="en-US"/>
        </a:p>
      </dgm:t>
    </dgm:pt>
    <dgm:pt modelId="{40B05ACE-1046-401B-B4B2-A45FAC40B23F}" type="pres">
      <dgm:prSet presAssocID="{78606CB0-7258-4511-9916-18B3E62FB0B4}" presName="spacing" presStyleCnt="0"/>
      <dgm:spPr/>
    </dgm:pt>
    <dgm:pt modelId="{A145CC22-8BB6-4D98-A54F-1DC6623ADB07}" type="pres">
      <dgm:prSet presAssocID="{2187621E-FAAD-483E-8543-A370A02F8956}" presName="composite" presStyleCnt="0"/>
      <dgm:spPr/>
    </dgm:pt>
    <dgm:pt modelId="{697EC77B-AA5E-413E-B127-8280FEAAFF28}" type="pres">
      <dgm:prSet presAssocID="{2187621E-FAAD-483E-8543-A370A02F8956}" presName="imgShp" presStyleLbl="fgImgPlace1" presStyleIdx="1" presStyleCnt="9"/>
      <dgm:spPr>
        <a:blipFill rotWithShape="0">
          <a:blip xmlns:r="http://schemas.openxmlformats.org/officeDocument/2006/relationships" r:embed="rId2"/>
          <a:stretch>
            <a:fillRect/>
          </a:stretch>
        </a:blipFill>
      </dgm:spPr>
    </dgm:pt>
    <dgm:pt modelId="{E1DF77EE-0ED1-4C26-81A7-F07194771DAC}" type="pres">
      <dgm:prSet presAssocID="{2187621E-FAAD-483E-8543-A370A02F8956}" presName="txShp" presStyleLbl="node1" presStyleIdx="1" presStyleCnt="9">
        <dgm:presLayoutVars>
          <dgm:bulletEnabled val="1"/>
        </dgm:presLayoutVars>
      </dgm:prSet>
      <dgm:spPr/>
      <dgm:t>
        <a:bodyPr/>
        <a:lstStyle/>
        <a:p>
          <a:endParaRPr lang="en-US"/>
        </a:p>
      </dgm:t>
    </dgm:pt>
    <dgm:pt modelId="{E6918A6A-4E8E-4843-8AD7-88FB9A0DC3AD}" type="pres">
      <dgm:prSet presAssocID="{83DABA55-EDEC-4570-9D6A-AE6C3A35B8D2}" presName="spacing" presStyleCnt="0"/>
      <dgm:spPr/>
    </dgm:pt>
    <dgm:pt modelId="{102E173C-B893-45DF-8078-46A37D3F5519}" type="pres">
      <dgm:prSet presAssocID="{2B0BE436-24AD-4B6D-88EB-9E2D1FF929EC}" presName="composite" presStyleCnt="0"/>
      <dgm:spPr/>
    </dgm:pt>
    <dgm:pt modelId="{AB440DF5-D031-4DDB-BA05-23AB9C8B0913}" type="pres">
      <dgm:prSet presAssocID="{2B0BE436-24AD-4B6D-88EB-9E2D1FF929EC}" presName="imgShp" presStyleLbl="fgImgPlace1" presStyleIdx="2" presStyleCnt="9"/>
      <dgm:spPr>
        <a:blipFill rotWithShape="0">
          <a:blip xmlns:r="http://schemas.openxmlformats.org/officeDocument/2006/relationships" r:embed="rId3"/>
          <a:stretch>
            <a:fillRect/>
          </a:stretch>
        </a:blipFill>
      </dgm:spPr>
    </dgm:pt>
    <dgm:pt modelId="{9B62BC53-9930-406F-806B-CD12EAE73F1C}" type="pres">
      <dgm:prSet presAssocID="{2B0BE436-24AD-4B6D-88EB-9E2D1FF929EC}" presName="txShp" presStyleLbl="node1" presStyleIdx="2" presStyleCnt="9">
        <dgm:presLayoutVars>
          <dgm:bulletEnabled val="1"/>
        </dgm:presLayoutVars>
      </dgm:prSet>
      <dgm:spPr/>
      <dgm:t>
        <a:bodyPr/>
        <a:lstStyle/>
        <a:p>
          <a:endParaRPr lang="en-US"/>
        </a:p>
      </dgm:t>
    </dgm:pt>
    <dgm:pt modelId="{8647F1C9-A9BF-4726-ACFB-DF1C84AA861C}" type="pres">
      <dgm:prSet presAssocID="{D5DF1816-F23D-4B82-B8E9-933A57D91180}" presName="spacing" presStyleCnt="0"/>
      <dgm:spPr/>
    </dgm:pt>
    <dgm:pt modelId="{420C093B-4C22-4D4B-99CA-B13EE2073CE9}" type="pres">
      <dgm:prSet presAssocID="{2E8FC576-1AB1-4FB1-9FF6-813A75E9395B}" presName="composite" presStyleCnt="0"/>
      <dgm:spPr/>
    </dgm:pt>
    <dgm:pt modelId="{5130DFF5-03A7-43EF-8E6C-9A7B6CD8B81B}" type="pres">
      <dgm:prSet presAssocID="{2E8FC576-1AB1-4FB1-9FF6-813A75E9395B}" presName="imgShp" presStyleLbl="fgImgPlace1" presStyleIdx="3" presStyleCnt="9" custScaleX="127614"/>
      <dgm:spPr>
        <a:blipFill rotWithShape="0">
          <a:blip xmlns:r="http://schemas.openxmlformats.org/officeDocument/2006/relationships" r:embed="rId4"/>
          <a:stretch>
            <a:fillRect/>
          </a:stretch>
        </a:blipFill>
      </dgm:spPr>
    </dgm:pt>
    <dgm:pt modelId="{DBA7E3D2-8A1E-444F-9D45-83C8681E2DA0}" type="pres">
      <dgm:prSet presAssocID="{2E8FC576-1AB1-4FB1-9FF6-813A75E9395B}" presName="txShp" presStyleLbl="node1" presStyleIdx="3" presStyleCnt="9">
        <dgm:presLayoutVars>
          <dgm:bulletEnabled val="1"/>
        </dgm:presLayoutVars>
      </dgm:prSet>
      <dgm:spPr/>
      <dgm:t>
        <a:bodyPr/>
        <a:lstStyle/>
        <a:p>
          <a:endParaRPr lang="en-US"/>
        </a:p>
      </dgm:t>
    </dgm:pt>
    <dgm:pt modelId="{62B679D2-A0DC-4A66-83B8-FDBB1A4246CF}" type="pres">
      <dgm:prSet presAssocID="{FAAFE458-94E9-4E6B-ABE9-7B9B69595CED}" presName="spacing" presStyleCnt="0"/>
      <dgm:spPr/>
    </dgm:pt>
    <dgm:pt modelId="{1E4CC847-F86A-481A-96BD-0762CBA8AF54}" type="pres">
      <dgm:prSet presAssocID="{8AB48355-BBAB-43C6-9BA2-5D713E39D412}" presName="composite" presStyleCnt="0"/>
      <dgm:spPr/>
    </dgm:pt>
    <dgm:pt modelId="{8DB1DDDA-0B99-4B40-A103-33AAA3E24299}" type="pres">
      <dgm:prSet presAssocID="{8AB48355-BBAB-43C6-9BA2-5D713E39D412}" presName="imgShp" presStyleLbl="fgImgPlace1" presStyleIdx="4" presStyleCnt="9" custScaleX="127614"/>
      <dgm:spPr>
        <a:blipFill rotWithShape="0">
          <a:blip xmlns:r="http://schemas.openxmlformats.org/officeDocument/2006/relationships" r:embed="rId5"/>
          <a:stretch>
            <a:fillRect/>
          </a:stretch>
        </a:blipFill>
      </dgm:spPr>
    </dgm:pt>
    <dgm:pt modelId="{C061EBBB-75BB-46E4-8DE6-9CDD1F295761}" type="pres">
      <dgm:prSet presAssocID="{8AB48355-BBAB-43C6-9BA2-5D713E39D412}" presName="txShp" presStyleLbl="node1" presStyleIdx="4" presStyleCnt="9">
        <dgm:presLayoutVars>
          <dgm:bulletEnabled val="1"/>
        </dgm:presLayoutVars>
      </dgm:prSet>
      <dgm:spPr/>
      <dgm:t>
        <a:bodyPr/>
        <a:lstStyle/>
        <a:p>
          <a:endParaRPr lang="en-US"/>
        </a:p>
      </dgm:t>
    </dgm:pt>
    <dgm:pt modelId="{53E86448-65F8-42DF-91A6-0F95EEEF8FF4}" type="pres">
      <dgm:prSet presAssocID="{88EF8008-1A31-4EBC-8C32-2E01C842F147}" presName="spacing" presStyleCnt="0"/>
      <dgm:spPr/>
    </dgm:pt>
    <dgm:pt modelId="{C5A23FDD-4B04-4718-871E-85EC7E4A756A}" type="pres">
      <dgm:prSet presAssocID="{B1CE8E3E-C1FC-4F6A-9740-8D48BD52DF4E}" presName="composite" presStyleCnt="0"/>
      <dgm:spPr/>
    </dgm:pt>
    <dgm:pt modelId="{3ADE5596-83E6-4936-95D0-0C8051B726BF}" type="pres">
      <dgm:prSet presAssocID="{B1CE8E3E-C1FC-4F6A-9740-8D48BD52DF4E}" presName="imgShp" presStyleLbl="fgImgPlace1" presStyleIdx="5" presStyleCnt="9"/>
      <dgm:spPr>
        <a:blipFill rotWithShape="0">
          <a:blip xmlns:r="http://schemas.openxmlformats.org/officeDocument/2006/relationships" r:embed="rId6"/>
          <a:stretch>
            <a:fillRect/>
          </a:stretch>
        </a:blipFill>
      </dgm:spPr>
    </dgm:pt>
    <dgm:pt modelId="{98432539-8C9C-4687-AFB3-43B5C4B3864C}" type="pres">
      <dgm:prSet presAssocID="{B1CE8E3E-C1FC-4F6A-9740-8D48BD52DF4E}" presName="txShp" presStyleLbl="node1" presStyleIdx="5" presStyleCnt="9">
        <dgm:presLayoutVars>
          <dgm:bulletEnabled val="1"/>
        </dgm:presLayoutVars>
      </dgm:prSet>
      <dgm:spPr/>
      <dgm:t>
        <a:bodyPr/>
        <a:lstStyle/>
        <a:p>
          <a:endParaRPr lang="en-US"/>
        </a:p>
      </dgm:t>
    </dgm:pt>
    <dgm:pt modelId="{33DBD69E-F549-4242-8D20-CE3FE0F7597F}" type="pres">
      <dgm:prSet presAssocID="{919BB2B8-DADE-4306-84A6-A249A7E940A9}" presName="spacing" presStyleCnt="0"/>
      <dgm:spPr/>
    </dgm:pt>
    <dgm:pt modelId="{2BB636ED-9C5B-4647-A695-D23AC1FBEC77}" type="pres">
      <dgm:prSet presAssocID="{C79DE08B-BD7C-4E06-9CB1-F1A32EC60610}" presName="composite" presStyleCnt="0"/>
      <dgm:spPr/>
    </dgm:pt>
    <dgm:pt modelId="{745AE3C6-9F4F-4250-B3D7-09471D523EDF}" type="pres">
      <dgm:prSet presAssocID="{C79DE08B-BD7C-4E06-9CB1-F1A32EC60610}" presName="imgShp" presStyleLbl="fgImgPlace1" presStyleIdx="6" presStyleCnt="9" custScaleX="112319" custScaleY="82647"/>
      <dgm:spPr>
        <a:blipFill rotWithShape="0">
          <a:blip xmlns:r="http://schemas.openxmlformats.org/officeDocument/2006/relationships" r:embed="rId7"/>
          <a:stretch>
            <a:fillRect/>
          </a:stretch>
        </a:blipFill>
      </dgm:spPr>
    </dgm:pt>
    <dgm:pt modelId="{AD9D5843-C271-4067-A4E9-6E3F6394C16C}" type="pres">
      <dgm:prSet presAssocID="{C79DE08B-BD7C-4E06-9CB1-F1A32EC60610}" presName="txShp" presStyleLbl="node1" presStyleIdx="6" presStyleCnt="9">
        <dgm:presLayoutVars>
          <dgm:bulletEnabled val="1"/>
        </dgm:presLayoutVars>
      </dgm:prSet>
      <dgm:spPr/>
      <dgm:t>
        <a:bodyPr/>
        <a:lstStyle/>
        <a:p>
          <a:endParaRPr lang="en-US"/>
        </a:p>
      </dgm:t>
    </dgm:pt>
    <dgm:pt modelId="{144B8CC5-DA80-42C2-AD4C-A086E05A0525}" type="pres">
      <dgm:prSet presAssocID="{1B5DA1A0-8DA2-48FE-BD6A-6258EDDB8A87}" presName="spacing" presStyleCnt="0"/>
      <dgm:spPr/>
    </dgm:pt>
    <dgm:pt modelId="{7066966F-1837-4608-8B5B-8DCC92FB19BB}" type="pres">
      <dgm:prSet presAssocID="{F360F6B1-87C0-4980-97E7-9A90412F5296}" presName="composite" presStyleCnt="0"/>
      <dgm:spPr/>
    </dgm:pt>
    <dgm:pt modelId="{B4F24ED4-46D4-4F25-B36A-5B5FA55C631A}" type="pres">
      <dgm:prSet presAssocID="{F360F6B1-87C0-4980-97E7-9A90412F5296}" presName="imgShp" presStyleLbl="fgImgPlace1" presStyleIdx="7" presStyleCnt="9"/>
      <dgm:spPr>
        <a:blipFill rotWithShape="0">
          <a:blip xmlns:r="http://schemas.openxmlformats.org/officeDocument/2006/relationships" r:embed="rId8"/>
          <a:stretch>
            <a:fillRect/>
          </a:stretch>
        </a:blipFill>
      </dgm:spPr>
    </dgm:pt>
    <dgm:pt modelId="{C5D8F802-71C2-4056-BE70-914693ACC71F}" type="pres">
      <dgm:prSet presAssocID="{F360F6B1-87C0-4980-97E7-9A90412F5296}" presName="txShp" presStyleLbl="node1" presStyleIdx="7" presStyleCnt="9">
        <dgm:presLayoutVars>
          <dgm:bulletEnabled val="1"/>
        </dgm:presLayoutVars>
      </dgm:prSet>
      <dgm:spPr/>
      <dgm:t>
        <a:bodyPr/>
        <a:lstStyle/>
        <a:p>
          <a:endParaRPr lang="en-US"/>
        </a:p>
      </dgm:t>
    </dgm:pt>
    <dgm:pt modelId="{030B6AE3-D7D5-4B3B-B4E6-0EE957DF61DD}" type="pres">
      <dgm:prSet presAssocID="{3315B6E9-BF7D-457B-B6DA-38B2312AAE3B}" presName="spacing" presStyleCnt="0"/>
      <dgm:spPr/>
    </dgm:pt>
    <dgm:pt modelId="{DC48E381-D7E1-4E68-A9CB-220410DB204E}" type="pres">
      <dgm:prSet presAssocID="{8396A323-C45C-473B-81B8-F16A56064BBD}" presName="composite" presStyleCnt="0"/>
      <dgm:spPr/>
    </dgm:pt>
    <dgm:pt modelId="{C1BF0578-210D-4EF5-ADBA-459809FA8702}" type="pres">
      <dgm:prSet presAssocID="{8396A323-C45C-473B-81B8-F16A56064BBD}" presName="imgShp" presStyleLbl="fgImgPlace1" presStyleIdx="8" presStyleCnt="9"/>
      <dgm:spPr>
        <a:blipFill rotWithShape="0">
          <a:blip xmlns:r="http://schemas.openxmlformats.org/officeDocument/2006/relationships" r:embed="rId9"/>
          <a:stretch>
            <a:fillRect/>
          </a:stretch>
        </a:blipFill>
      </dgm:spPr>
    </dgm:pt>
    <dgm:pt modelId="{5995867B-230B-4603-B8DA-8C5931B6ECF5}" type="pres">
      <dgm:prSet presAssocID="{8396A323-C45C-473B-81B8-F16A56064BBD}" presName="txShp" presStyleLbl="node1" presStyleIdx="8" presStyleCnt="9">
        <dgm:presLayoutVars>
          <dgm:bulletEnabled val="1"/>
        </dgm:presLayoutVars>
      </dgm:prSet>
      <dgm:spPr/>
      <dgm:t>
        <a:bodyPr/>
        <a:lstStyle/>
        <a:p>
          <a:endParaRPr lang="en-US"/>
        </a:p>
      </dgm:t>
    </dgm:pt>
  </dgm:ptLst>
  <dgm:cxnLst>
    <dgm:cxn modelId="{E8BE785C-1099-48BA-9AB6-F6B1818A41A1}" type="presOf" srcId="{C79DE08B-BD7C-4E06-9CB1-F1A32EC60610}" destId="{AD9D5843-C271-4067-A4E9-6E3F6394C16C}" srcOrd="0" destOrd="0" presId="urn:microsoft.com/office/officeart/2005/8/layout/vList3#1"/>
    <dgm:cxn modelId="{3DC3945F-E14C-47A9-B947-D473CF087C4A}" type="presOf" srcId="{957F508A-AD6C-403A-9227-59B0E5D49C11}" destId="{D5A91E0E-FF72-42B0-872D-FFF93EE5268B}" srcOrd="0" destOrd="0" presId="urn:microsoft.com/office/officeart/2005/8/layout/vList3#1"/>
    <dgm:cxn modelId="{A852680D-1B5E-464F-B27A-C060F3F677D4}" srcId="{957F508A-AD6C-403A-9227-59B0E5D49C11}" destId="{2E8FC576-1AB1-4FB1-9FF6-813A75E9395B}" srcOrd="3" destOrd="0" parTransId="{7ABE1FC3-D9E4-40B2-9F24-57F709857C1F}" sibTransId="{FAAFE458-94E9-4E6B-ABE9-7B9B69595CED}"/>
    <dgm:cxn modelId="{A02B9513-0EFD-46E9-BB6C-B716E8034EF0}" type="presOf" srcId="{B1CE8E3E-C1FC-4F6A-9740-8D48BD52DF4E}" destId="{98432539-8C9C-4687-AFB3-43B5C4B3864C}" srcOrd="0" destOrd="0" presId="urn:microsoft.com/office/officeart/2005/8/layout/vList3#1"/>
    <dgm:cxn modelId="{8180AF9D-1DB1-4C83-9DAC-E7F1D2DEA223}" type="presOf" srcId="{2E8FC576-1AB1-4FB1-9FF6-813A75E9395B}" destId="{DBA7E3D2-8A1E-444F-9D45-83C8681E2DA0}" srcOrd="0" destOrd="0" presId="urn:microsoft.com/office/officeart/2005/8/layout/vList3#1"/>
    <dgm:cxn modelId="{6781739D-E17B-44C2-A8BF-11D2C1B2D4F1}" type="presOf" srcId="{8AB48355-BBAB-43C6-9BA2-5D713E39D412}" destId="{C061EBBB-75BB-46E4-8DE6-9CDD1F295761}" srcOrd="0" destOrd="0" presId="urn:microsoft.com/office/officeart/2005/8/layout/vList3#1"/>
    <dgm:cxn modelId="{59010BB4-AFF7-48C5-82A0-0B974BE7549F}" type="presOf" srcId="{0557960A-C2D4-4354-AB01-B51EE2B4AAF5}" destId="{0CE4E8E2-9374-41DC-9C4A-FAE6D085F30D}" srcOrd="0" destOrd="0" presId="urn:microsoft.com/office/officeart/2005/8/layout/vList3#1"/>
    <dgm:cxn modelId="{13B9395B-C268-4888-9A13-4C85528CC0E0}" type="presOf" srcId="{F360F6B1-87C0-4980-97E7-9A90412F5296}" destId="{C5D8F802-71C2-4056-BE70-914693ACC71F}" srcOrd="0" destOrd="0" presId="urn:microsoft.com/office/officeart/2005/8/layout/vList3#1"/>
    <dgm:cxn modelId="{B54BB45C-86B7-49EF-9337-085BD457B48B}" type="presOf" srcId="{8396A323-C45C-473B-81B8-F16A56064BBD}" destId="{5995867B-230B-4603-B8DA-8C5931B6ECF5}" srcOrd="0" destOrd="0" presId="urn:microsoft.com/office/officeart/2005/8/layout/vList3#1"/>
    <dgm:cxn modelId="{7B50F843-A500-414C-8455-4DBA6248CF2E}" type="presOf" srcId="{2B0BE436-24AD-4B6D-88EB-9E2D1FF929EC}" destId="{9B62BC53-9930-406F-806B-CD12EAE73F1C}" srcOrd="0" destOrd="0" presId="urn:microsoft.com/office/officeart/2005/8/layout/vList3#1"/>
    <dgm:cxn modelId="{D2F0DE5F-43CD-4AA9-928D-B2050F0B410E}" srcId="{957F508A-AD6C-403A-9227-59B0E5D49C11}" destId="{F360F6B1-87C0-4980-97E7-9A90412F5296}" srcOrd="7" destOrd="0" parTransId="{DC9F3617-B7DE-4A46-B9DB-F749A4EFD916}" sibTransId="{3315B6E9-BF7D-457B-B6DA-38B2312AAE3B}"/>
    <dgm:cxn modelId="{C7499D52-A4E5-4855-A3FE-AAA5927E7B54}" srcId="{957F508A-AD6C-403A-9227-59B0E5D49C11}" destId="{C79DE08B-BD7C-4E06-9CB1-F1A32EC60610}" srcOrd="6" destOrd="0" parTransId="{FB0BC476-A0DF-44E1-AF29-4A6A01F1A2A0}" sibTransId="{1B5DA1A0-8DA2-48FE-BD6A-6258EDDB8A87}"/>
    <dgm:cxn modelId="{C3737821-EAB8-4FEC-A3A5-2B65BC998E57}" type="presOf" srcId="{2187621E-FAAD-483E-8543-A370A02F8956}" destId="{E1DF77EE-0ED1-4C26-81A7-F07194771DAC}" srcOrd="0" destOrd="0" presId="urn:microsoft.com/office/officeart/2005/8/layout/vList3#1"/>
    <dgm:cxn modelId="{36DCCD5B-4655-44BB-9984-B7C287C3DC26}" srcId="{957F508A-AD6C-403A-9227-59B0E5D49C11}" destId="{8396A323-C45C-473B-81B8-F16A56064BBD}" srcOrd="8" destOrd="0" parTransId="{BF2CF61D-9BFC-4002-887C-637FD6D62854}" sibTransId="{E3C97A31-F85C-4555-98C4-182101339DA1}"/>
    <dgm:cxn modelId="{FE125EEF-9F61-4247-BEF9-28BE65103F72}" srcId="{957F508A-AD6C-403A-9227-59B0E5D49C11}" destId="{8AB48355-BBAB-43C6-9BA2-5D713E39D412}" srcOrd="4" destOrd="0" parTransId="{EEB48B6C-8A2B-4779-B408-BF0E47CC0C5F}" sibTransId="{88EF8008-1A31-4EBC-8C32-2E01C842F147}"/>
    <dgm:cxn modelId="{D6F6E723-5B17-4556-9809-1B8744B7A846}" srcId="{957F508A-AD6C-403A-9227-59B0E5D49C11}" destId="{B1CE8E3E-C1FC-4F6A-9740-8D48BD52DF4E}" srcOrd="5" destOrd="0" parTransId="{20A06AC7-671A-40C5-A0E6-DC86A99B0989}" sibTransId="{919BB2B8-DADE-4306-84A6-A249A7E940A9}"/>
    <dgm:cxn modelId="{982A5FA3-5C0E-42B5-95A4-BA21BD632761}" srcId="{957F508A-AD6C-403A-9227-59B0E5D49C11}" destId="{2B0BE436-24AD-4B6D-88EB-9E2D1FF929EC}" srcOrd="2" destOrd="0" parTransId="{B0245533-FE0A-4D6D-8B65-A608C92F7E91}" sibTransId="{D5DF1816-F23D-4B82-B8E9-933A57D91180}"/>
    <dgm:cxn modelId="{736C8EC4-9528-4CB3-A7E8-5F7EE1BF472B}" srcId="{957F508A-AD6C-403A-9227-59B0E5D49C11}" destId="{0557960A-C2D4-4354-AB01-B51EE2B4AAF5}" srcOrd="0" destOrd="0" parTransId="{BBEB0D7C-EAB8-4769-9116-718F68FEEB02}" sibTransId="{78606CB0-7258-4511-9916-18B3E62FB0B4}"/>
    <dgm:cxn modelId="{B393A585-E1D1-414A-B596-842D9F3F0DCA}" srcId="{957F508A-AD6C-403A-9227-59B0E5D49C11}" destId="{2187621E-FAAD-483E-8543-A370A02F8956}" srcOrd="1" destOrd="0" parTransId="{83C17FDD-6919-4EBF-820E-B3C8B24A4257}" sibTransId="{83DABA55-EDEC-4570-9D6A-AE6C3A35B8D2}"/>
    <dgm:cxn modelId="{E39760DE-C8E8-4677-9A33-883D6B0EDB1C}" type="presParOf" srcId="{D5A91E0E-FF72-42B0-872D-FFF93EE5268B}" destId="{F1627B23-6C60-44D3-9EFA-DD01F5584232}" srcOrd="0" destOrd="0" presId="urn:microsoft.com/office/officeart/2005/8/layout/vList3#1"/>
    <dgm:cxn modelId="{6907C113-A53B-4CBE-B726-01682EBCCC9A}" type="presParOf" srcId="{F1627B23-6C60-44D3-9EFA-DD01F5584232}" destId="{81224BBC-5C9E-4E6B-8698-2E303839192F}" srcOrd="0" destOrd="0" presId="urn:microsoft.com/office/officeart/2005/8/layout/vList3#1"/>
    <dgm:cxn modelId="{BAFD6414-29BF-4098-A03B-23C5FEE70429}" type="presParOf" srcId="{F1627B23-6C60-44D3-9EFA-DD01F5584232}" destId="{0CE4E8E2-9374-41DC-9C4A-FAE6D085F30D}" srcOrd="1" destOrd="0" presId="urn:microsoft.com/office/officeart/2005/8/layout/vList3#1"/>
    <dgm:cxn modelId="{AE5CB33D-55E4-4A86-8563-678468277B98}" type="presParOf" srcId="{D5A91E0E-FF72-42B0-872D-FFF93EE5268B}" destId="{40B05ACE-1046-401B-B4B2-A45FAC40B23F}" srcOrd="1" destOrd="0" presId="urn:microsoft.com/office/officeart/2005/8/layout/vList3#1"/>
    <dgm:cxn modelId="{AF74B433-8C1D-4DDC-A6E8-DC2CF1792429}" type="presParOf" srcId="{D5A91E0E-FF72-42B0-872D-FFF93EE5268B}" destId="{A145CC22-8BB6-4D98-A54F-1DC6623ADB07}" srcOrd="2" destOrd="0" presId="urn:microsoft.com/office/officeart/2005/8/layout/vList3#1"/>
    <dgm:cxn modelId="{FA6C071C-7936-44E1-9F07-261F68FDBAF3}" type="presParOf" srcId="{A145CC22-8BB6-4D98-A54F-1DC6623ADB07}" destId="{697EC77B-AA5E-413E-B127-8280FEAAFF28}" srcOrd="0" destOrd="0" presId="urn:microsoft.com/office/officeart/2005/8/layout/vList3#1"/>
    <dgm:cxn modelId="{DF323F05-9E8E-4944-B14D-32AE3E61CAC7}" type="presParOf" srcId="{A145CC22-8BB6-4D98-A54F-1DC6623ADB07}" destId="{E1DF77EE-0ED1-4C26-81A7-F07194771DAC}" srcOrd="1" destOrd="0" presId="urn:microsoft.com/office/officeart/2005/8/layout/vList3#1"/>
    <dgm:cxn modelId="{8DD98ADE-AC44-4D71-A873-E3DCFEB4D088}" type="presParOf" srcId="{D5A91E0E-FF72-42B0-872D-FFF93EE5268B}" destId="{E6918A6A-4E8E-4843-8AD7-88FB9A0DC3AD}" srcOrd="3" destOrd="0" presId="urn:microsoft.com/office/officeart/2005/8/layout/vList3#1"/>
    <dgm:cxn modelId="{00D6EBB5-F8CB-4858-8FCE-A6A7747E46BF}" type="presParOf" srcId="{D5A91E0E-FF72-42B0-872D-FFF93EE5268B}" destId="{102E173C-B893-45DF-8078-46A37D3F5519}" srcOrd="4" destOrd="0" presId="urn:microsoft.com/office/officeart/2005/8/layout/vList3#1"/>
    <dgm:cxn modelId="{DEC3D923-4978-445F-97D9-7436B1A2CC60}" type="presParOf" srcId="{102E173C-B893-45DF-8078-46A37D3F5519}" destId="{AB440DF5-D031-4DDB-BA05-23AB9C8B0913}" srcOrd="0" destOrd="0" presId="urn:microsoft.com/office/officeart/2005/8/layout/vList3#1"/>
    <dgm:cxn modelId="{FF494FA9-59D7-444D-8CC3-99165A388A7E}" type="presParOf" srcId="{102E173C-B893-45DF-8078-46A37D3F5519}" destId="{9B62BC53-9930-406F-806B-CD12EAE73F1C}" srcOrd="1" destOrd="0" presId="urn:microsoft.com/office/officeart/2005/8/layout/vList3#1"/>
    <dgm:cxn modelId="{4441DC01-463A-4D1A-8F48-E38F70C8E4FB}" type="presParOf" srcId="{D5A91E0E-FF72-42B0-872D-FFF93EE5268B}" destId="{8647F1C9-A9BF-4726-ACFB-DF1C84AA861C}" srcOrd="5" destOrd="0" presId="urn:microsoft.com/office/officeart/2005/8/layout/vList3#1"/>
    <dgm:cxn modelId="{DC8E3276-1A6F-4E56-A00B-37DBC1A00DD4}" type="presParOf" srcId="{D5A91E0E-FF72-42B0-872D-FFF93EE5268B}" destId="{420C093B-4C22-4D4B-99CA-B13EE2073CE9}" srcOrd="6" destOrd="0" presId="urn:microsoft.com/office/officeart/2005/8/layout/vList3#1"/>
    <dgm:cxn modelId="{DA1D0AF4-EA1A-4A24-93D7-A4C3E0B831C7}" type="presParOf" srcId="{420C093B-4C22-4D4B-99CA-B13EE2073CE9}" destId="{5130DFF5-03A7-43EF-8E6C-9A7B6CD8B81B}" srcOrd="0" destOrd="0" presId="urn:microsoft.com/office/officeart/2005/8/layout/vList3#1"/>
    <dgm:cxn modelId="{A981B3A2-6C99-4B87-9521-8B79A5FF7BC5}" type="presParOf" srcId="{420C093B-4C22-4D4B-99CA-B13EE2073CE9}" destId="{DBA7E3D2-8A1E-444F-9D45-83C8681E2DA0}" srcOrd="1" destOrd="0" presId="urn:microsoft.com/office/officeart/2005/8/layout/vList3#1"/>
    <dgm:cxn modelId="{E501DEB1-5643-478D-9CC3-6BFC56C0472E}" type="presParOf" srcId="{D5A91E0E-FF72-42B0-872D-FFF93EE5268B}" destId="{62B679D2-A0DC-4A66-83B8-FDBB1A4246CF}" srcOrd="7" destOrd="0" presId="urn:microsoft.com/office/officeart/2005/8/layout/vList3#1"/>
    <dgm:cxn modelId="{498C3544-E7D9-4EE1-ACFD-A13F2C50FBBD}" type="presParOf" srcId="{D5A91E0E-FF72-42B0-872D-FFF93EE5268B}" destId="{1E4CC847-F86A-481A-96BD-0762CBA8AF54}" srcOrd="8" destOrd="0" presId="urn:microsoft.com/office/officeart/2005/8/layout/vList3#1"/>
    <dgm:cxn modelId="{7E5F9276-8618-40E2-B546-EA90A1A21C30}" type="presParOf" srcId="{1E4CC847-F86A-481A-96BD-0762CBA8AF54}" destId="{8DB1DDDA-0B99-4B40-A103-33AAA3E24299}" srcOrd="0" destOrd="0" presId="urn:microsoft.com/office/officeart/2005/8/layout/vList3#1"/>
    <dgm:cxn modelId="{BA1F55F8-D166-4986-A601-D1A0D8ADA603}" type="presParOf" srcId="{1E4CC847-F86A-481A-96BD-0762CBA8AF54}" destId="{C061EBBB-75BB-46E4-8DE6-9CDD1F295761}" srcOrd="1" destOrd="0" presId="urn:microsoft.com/office/officeart/2005/8/layout/vList3#1"/>
    <dgm:cxn modelId="{A295B55D-BC60-4BF1-B25E-5C187543BA5C}" type="presParOf" srcId="{D5A91E0E-FF72-42B0-872D-FFF93EE5268B}" destId="{53E86448-65F8-42DF-91A6-0F95EEEF8FF4}" srcOrd="9" destOrd="0" presId="urn:microsoft.com/office/officeart/2005/8/layout/vList3#1"/>
    <dgm:cxn modelId="{C7E9C6E2-CF7C-4EF3-AAB2-CC86C2EF7A50}" type="presParOf" srcId="{D5A91E0E-FF72-42B0-872D-FFF93EE5268B}" destId="{C5A23FDD-4B04-4718-871E-85EC7E4A756A}" srcOrd="10" destOrd="0" presId="urn:microsoft.com/office/officeart/2005/8/layout/vList3#1"/>
    <dgm:cxn modelId="{05E1742E-C204-40D3-8FC1-90DF03A635D6}" type="presParOf" srcId="{C5A23FDD-4B04-4718-871E-85EC7E4A756A}" destId="{3ADE5596-83E6-4936-95D0-0C8051B726BF}" srcOrd="0" destOrd="0" presId="urn:microsoft.com/office/officeart/2005/8/layout/vList3#1"/>
    <dgm:cxn modelId="{5234FD4F-F8AB-49A4-82B6-5957C17A779B}" type="presParOf" srcId="{C5A23FDD-4B04-4718-871E-85EC7E4A756A}" destId="{98432539-8C9C-4687-AFB3-43B5C4B3864C}" srcOrd="1" destOrd="0" presId="urn:microsoft.com/office/officeart/2005/8/layout/vList3#1"/>
    <dgm:cxn modelId="{6F0DBA2B-5F4E-4391-8EB7-1B05B994FD4E}" type="presParOf" srcId="{D5A91E0E-FF72-42B0-872D-FFF93EE5268B}" destId="{33DBD69E-F549-4242-8D20-CE3FE0F7597F}" srcOrd="11" destOrd="0" presId="urn:microsoft.com/office/officeart/2005/8/layout/vList3#1"/>
    <dgm:cxn modelId="{159F174D-78EE-4641-A8C9-8F42C86DD239}" type="presParOf" srcId="{D5A91E0E-FF72-42B0-872D-FFF93EE5268B}" destId="{2BB636ED-9C5B-4647-A695-D23AC1FBEC77}" srcOrd="12" destOrd="0" presId="urn:microsoft.com/office/officeart/2005/8/layout/vList3#1"/>
    <dgm:cxn modelId="{B10EB1A9-3142-4917-B422-E231490E88EE}" type="presParOf" srcId="{2BB636ED-9C5B-4647-A695-D23AC1FBEC77}" destId="{745AE3C6-9F4F-4250-B3D7-09471D523EDF}" srcOrd="0" destOrd="0" presId="urn:microsoft.com/office/officeart/2005/8/layout/vList3#1"/>
    <dgm:cxn modelId="{E4CC0CAE-511F-461C-ADEB-25C060F2586C}" type="presParOf" srcId="{2BB636ED-9C5B-4647-A695-D23AC1FBEC77}" destId="{AD9D5843-C271-4067-A4E9-6E3F6394C16C}" srcOrd="1" destOrd="0" presId="urn:microsoft.com/office/officeart/2005/8/layout/vList3#1"/>
    <dgm:cxn modelId="{6F02746E-B9C0-4BD9-99BE-C57DCFC33201}" type="presParOf" srcId="{D5A91E0E-FF72-42B0-872D-FFF93EE5268B}" destId="{144B8CC5-DA80-42C2-AD4C-A086E05A0525}" srcOrd="13" destOrd="0" presId="urn:microsoft.com/office/officeart/2005/8/layout/vList3#1"/>
    <dgm:cxn modelId="{E004B6AC-A1F9-48B6-A56A-3D308D02F9F6}" type="presParOf" srcId="{D5A91E0E-FF72-42B0-872D-FFF93EE5268B}" destId="{7066966F-1837-4608-8B5B-8DCC92FB19BB}" srcOrd="14" destOrd="0" presId="urn:microsoft.com/office/officeart/2005/8/layout/vList3#1"/>
    <dgm:cxn modelId="{FABACCFB-C033-4F6D-A2A9-38C0ECF053D6}" type="presParOf" srcId="{7066966F-1837-4608-8B5B-8DCC92FB19BB}" destId="{B4F24ED4-46D4-4F25-B36A-5B5FA55C631A}" srcOrd="0" destOrd="0" presId="urn:microsoft.com/office/officeart/2005/8/layout/vList3#1"/>
    <dgm:cxn modelId="{E9C1DCB1-7082-4663-8497-EFB7C25A6621}" type="presParOf" srcId="{7066966F-1837-4608-8B5B-8DCC92FB19BB}" destId="{C5D8F802-71C2-4056-BE70-914693ACC71F}" srcOrd="1" destOrd="0" presId="urn:microsoft.com/office/officeart/2005/8/layout/vList3#1"/>
    <dgm:cxn modelId="{90570074-7FF0-49F9-8294-EE55275B322F}" type="presParOf" srcId="{D5A91E0E-FF72-42B0-872D-FFF93EE5268B}" destId="{030B6AE3-D7D5-4B3B-B4E6-0EE957DF61DD}" srcOrd="15" destOrd="0" presId="urn:microsoft.com/office/officeart/2005/8/layout/vList3#1"/>
    <dgm:cxn modelId="{8B3E2594-A5AA-4ABB-BCE8-C127E00FA159}" type="presParOf" srcId="{D5A91E0E-FF72-42B0-872D-FFF93EE5268B}" destId="{DC48E381-D7E1-4E68-A9CB-220410DB204E}" srcOrd="16" destOrd="0" presId="urn:microsoft.com/office/officeart/2005/8/layout/vList3#1"/>
    <dgm:cxn modelId="{1C8FE968-41F7-4119-A513-45B4FDFAEC59}" type="presParOf" srcId="{DC48E381-D7E1-4E68-A9CB-220410DB204E}" destId="{C1BF0578-210D-4EF5-ADBA-459809FA8702}" srcOrd="0" destOrd="0" presId="urn:microsoft.com/office/officeart/2005/8/layout/vList3#1"/>
    <dgm:cxn modelId="{4F509226-0CCC-4180-901E-87469D20142E}" type="presParOf" srcId="{DC48E381-D7E1-4E68-A9CB-220410DB204E}" destId="{5995867B-230B-4603-B8DA-8C5931B6ECF5}"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smtClean="0"/>
            <a:t>Application Frameworks</a:t>
          </a:r>
          <a:endParaRPr lang="en-US" sz="1600" b="1" i="0" kern="1200" dirty="0"/>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Platforms/OS</a:t>
          </a:r>
          <a:endParaRPr lang="en-US" sz="1600" b="1" i="0" kern="1200" dirty="0"/>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Devices</a:t>
          </a:r>
          <a:endParaRPr lang="en-US" sz="1600" b="1" i="0" kern="1200" dirty="0"/>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Manufactures</a:t>
          </a:r>
          <a:endParaRPr lang="en-US" sz="1600" b="1" i="0" kern="1200" dirty="0"/>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Networks</a:t>
          </a:r>
          <a:endParaRPr lang="en-US" sz="1600" b="1" i="0" kern="1200" dirty="0"/>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Operators</a:t>
          </a:r>
          <a:endParaRPr lang="en-US" sz="1600" b="1" i="0" kern="1200" dirty="0">
            <a:solidFill>
              <a:srgbClr val="FF0000"/>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1E368B-7232-4B8A-BDC2-C3A1A331D2BA}">
      <dsp:nvSpPr>
        <dsp:cNvPr id="0" name=""/>
        <dsp:cNvSpPr/>
      </dsp:nvSpPr>
      <dsp:spPr>
        <a:xfrm>
          <a:off x="0" y="0"/>
          <a:ext cx="4191000" cy="1051411"/>
        </a:xfrm>
        <a:prstGeom prst="roundRect">
          <a:avLst>
            <a:gd name="adj" fmla="val 10000"/>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Applications</a:t>
          </a:r>
          <a:endParaRPr lang="en-US" sz="1600" b="1"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Home</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Contacts</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Browser</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Phone</a:t>
          </a:r>
          <a:endParaRPr lang="en-US" sz="1200" kern="1200" dirty="0">
            <a:solidFill>
              <a:schemeClr val="bg1"/>
            </a:solidFill>
            <a:latin typeface="Arial" pitchFamily="34" charset="0"/>
            <a:cs typeface="Arial" pitchFamily="34" charset="0"/>
          </a:endParaRPr>
        </a:p>
      </dsp:txBody>
      <dsp:txXfrm>
        <a:off x="933915" y="0"/>
        <a:ext cx="3257084" cy="1051411"/>
      </dsp:txXfrm>
    </dsp:sp>
    <dsp:sp modelId="{423698EF-6037-4048-9E21-2ED66BF73CAC}">
      <dsp:nvSpPr>
        <dsp:cNvPr id="0" name=""/>
        <dsp:cNvSpPr/>
      </dsp:nvSpPr>
      <dsp:spPr>
        <a:xfrm>
          <a:off x="95715" y="142845"/>
          <a:ext cx="838200" cy="765720"/>
        </a:xfrm>
        <a:prstGeom prst="roundRect">
          <a:avLst>
            <a:gd name="adj" fmla="val 10000"/>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76214-EEDD-4DC1-B05F-752DDCAFBB6D}">
      <dsp:nvSpPr>
        <dsp:cNvPr id="0" name=""/>
        <dsp:cNvSpPr/>
      </dsp:nvSpPr>
      <dsp:spPr>
        <a:xfrm>
          <a:off x="0" y="1147126"/>
          <a:ext cx="4191000" cy="1362820"/>
        </a:xfrm>
        <a:prstGeom prst="roundRect">
          <a:avLst>
            <a:gd name="adj" fmla="val 10000"/>
          </a:avLst>
        </a:prstGeom>
        <a:gradFill rotWithShape="1">
          <a:gsLst>
            <a:gs pos="0">
              <a:schemeClr val="accent3">
                <a:tint val="62000"/>
                <a:satMod val="180000"/>
              </a:schemeClr>
            </a:gs>
            <a:gs pos="65000">
              <a:schemeClr val="accent3">
                <a:tint val="32000"/>
                <a:satMod val="250000"/>
              </a:schemeClr>
            </a:gs>
            <a:gs pos="100000">
              <a:schemeClr val="accent3">
                <a:tint val="23000"/>
                <a:satMod val="300000"/>
              </a:schemeClr>
            </a:gs>
          </a:gsLst>
          <a:lin ang="16200000" scaled="0"/>
        </a:gradFill>
        <a:ln w="9525" cap="flat" cmpd="sng" algn="ctr">
          <a:solidFill>
            <a:schemeClr val="accent3"/>
          </a:solidFill>
          <a:prstDash val="solid"/>
        </a:ln>
        <a:effectLst>
          <a:outerShdw blurRad="50800" dist="38100" dir="5400000" rotWithShape="0">
            <a:srgbClr val="000000">
              <a:alpha val="35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Application Framework</a:t>
          </a:r>
          <a:endParaRPr lang="en-US" sz="1600" b="1"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Package Manager</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Telephony Manager</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Content Providers</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Location System</a:t>
          </a:r>
          <a:endParaRPr lang="en-US" sz="1200" kern="1200" dirty="0">
            <a:solidFill>
              <a:schemeClr val="bg1"/>
            </a:solidFill>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solidFill>
              <a:latin typeface="Arial" pitchFamily="34" charset="0"/>
              <a:cs typeface="Arial" pitchFamily="34" charset="0"/>
            </a:rPr>
            <a:t>Notification System</a:t>
          </a:r>
          <a:endParaRPr lang="en-US" sz="1200" kern="1200" dirty="0">
            <a:solidFill>
              <a:schemeClr val="bg1"/>
            </a:solidFill>
            <a:latin typeface="Arial" pitchFamily="34" charset="0"/>
            <a:cs typeface="Arial" pitchFamily="34" charset="0"/>
          </a:endParaRPr>
        </a:p>
      </dsp:txBody>
      <dsp:txXfrm>
        <a:off x="933915" y="1147126"/>
        <a:ext cx="3257084" cy="1362820"/>
      </dsp:txXfrm>
    </dsp:sp>
    <dsp:sp modelId="{9E25E4FF-420C-40E4-B145-813F3DF03FE3}">
      <dsp:nvSpPr>
        <dsp:cNvPr id="0" name=""/>
        <dsp:cNvSpPr/>
      </dsp:nvSpPr>
      <dsp:spPr>
        <a:xfrm>
          <a:off x="95715" y="1445675"/>
          <a:ext cx="838200" cy="765720"/>
        </a:xfrm>
        <a:prstGeom prst="roundRect">
          <a:avLst>
            <a:gd name="adj" fmla="val 10000"/>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CDA1E-09F3-4826-AE5E-F36FE9565EA7}">
      <dsp:nvSpPr>
        <dsp:cNvPr id="0" name=""/>
        <dsp:cNvSpPr/>
      </dsp:nvSpPr>
      <dsp:spPr>
        <a:xfrm>
          <a:off x="0" y="2605661"/>
          <a:ext cx="4191000" cy="1126145"/>
        </a:xfrm>
        <a:prstGeom prst="roundRect">
          <a:avLst>
            <a:gd name="adj" fmla="val 10000"/>
          </a:avLst>
        </a:prstGeom>
        <a:solidFill>
          <a:schemeClr val="accent1"/>
        </a:solidFill>
        <a:ln w="63500" cap="flat" cmpd="thickThin" algn="ctr">
          <a:solidFill>
            <a:schemeClr val="lt1"/>
          </a:solidFill>
          <a:prstDash val="solid"/>
        </a:ln>
        <a:effectLst>
          <a:outerShdw blurRad="50800" dist="38100" dir="5400000" rotWithShape="0">
            <a:srgbClr val="000000">
              <a:alpha val="35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Libraries and Android Runtime</a:t>
          </a:r>
        </a:p>
        <a:p>
          <a:pPr lvl="0" algn="l" defTabSz="7112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   Android Runtime  consist:</a:t>
          </a:r>
          <a:endParaRPr lang="en-US" sz="1600" b="1" kern="1200" dirty="0">
            <a:solidFill>
              <a:schemeClr val="bg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bg1"/>
              </a:solidFill>
              <a:latin typeface="Arial" pitchFamily="34" charset="0"/>
              <a:cs typeface="Arial" pitchFamily="34" charset="0"/>
            </a:rPr>
            <a:t>Core Java Libraries</a:t>
          </a:r>
          <a:endParaRPr lang="en-US" sz="1400" b="1" kern="1200" dirty="0">
            <a:solidFill>
              <a:schemeClr val="bg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bg1"/>
              </a:solidFill>
              <a:latin typeface="Arial" pitchFamily="34" charset="0"/>
              <a:cs typeface="Arial" pitchFamily="34" charset="0"/>
            </a:rPr>
            <a:t> </a:t>
          </a:r>
          <a:r>
            <a:rPr lang="en-US" sz="1400" b="1" kern="1200" dirty="0" err="1" smtClean="0">
              <a:solidFill>
                <a:schemeClr val="bg1"/>
              </a:solidFill>
              <a:latin typeface="Arial" pitchFamily="34" charset="0"/>
              <a:cs typeface="Arial" pitchFamily="34" charset="0"/>
            </a:rPr>
            <a:t>Dalvik</a:t>
          </a:r>
          <a:r>
            <a:rPr lang="en-US" sz="1400" b="1" kern="1200" dirty="0" smtClean="0">
              <a:solidFill>
                <a:schemeClr val="bg1"/>
              </a:solidFill>
              <a:latin typeface="Arial" pitchFamily="34" charset="0"/>
              <a:cs typeface="Arial" pitchFamily="34" charset="0"/>
            </a:rPr>
            <a:t> Virtual Machine</a:t>
          </a:r>
          <a:endParaRPr lang="en-US" sz="1400" b="1" kern="1200" dirty="0">
            <a:solidFill>
              <a:schemeClr val="bg1"/>
            </a:solidFill>
            <a:latin typeface="Arial" pitchFamily="34" charset="0"/>
            <a:cs typeface="Arial" pitchFamily="34" charset="0"/>
          </a:endParaRPr>
        </a:p>
      </dsp:txBody>
      <dsp:txXfrm>
        <a:off x="933915" y="2605661"/>
        <a:ext cx="3257084" cy="1126145"/>
      </dsp:txXfrm>
    </dsp:sp>
    <dsp:sp modelId="{4065CA6B-4AC8-447D-9B2D-A4BC0C2AD0A5}">
      <dsp:nvSpPr>
        <dsp:cNvPr id="0" name=""/>
        <dsp:cNvSpPr/>
      </dsp:nvSpPr>
      <dsp:spPr>
        <a:xfrm>
          <a:off x="95715" y="2785873"/>
          <a:ext cx="838200" cy="765720"/>
        </a:xfrm>
        <a:prstGeom prst="roundRect">
          <a:avLst>
            <a:gd name="adj" fmla="val 10000"/>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75A1D5-45BF-418E-98E0-FDD31944432B}">
      <dsp:nvSpPr>
        <dsp:cNvPr id="0" name=""/>
        <dsp:cNvSpPr/>
      </dsp:nvSpPr>
      <dsp:spPr>
        <a:xfrm>
          <a:off x="0" y="3827521"/>
          <a:ext cx="4191000" cy="957150"/>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n-US" sz="1400" kern="1200" dirty="0" smtClean="0">
            <a:latin typeface="Arial" pitchFamily="34" charset="0"/>
            <a:cs typeface="Arial" pitchFamily="34" charset="0"/>
          </a:endParaRPr>
        </a:p>
        <a:p>
          <a:pPr lvl="0" algn="l" defTabSz="622300">
            <a:lnSpc>
              <a:spcPct val="90000"/>
            </a:lnSpc>
            <a:spcBef>
              <a:spcPct val="0"/>
            </a:spcBef>
            <a:spcAft>
              <a:spcPct val="35000"/>
            </a:spcAft>
          </a:pPr>
          <a:endParaRPr lang="en-US" sz="1400" kern="1200" dirty="0" smtClean="0">
            <a:latin typeface="Arial" pitchFamily="34" charset="0"/>
            <a:cs typeface="Arial" pitchFamily="34" charset="0"/>
          </a:endParaRPr>
        </a:p>
        <a:p>
          <a:pPr lvl="0" algn="l" defTabSz="622300">
            <a:lnSpc>
              <a:spcPct val="90000"/>
            </a:lnSpc>
            <a:spcBef>
              <a:spcPct val="0"/>
            </a:spcBef>
            <a:spcAft>
              <a:spcPct val="35000"/>
            </a:spcAft>
          </a:pPr>
          <a:r>
            <a:rPr lang="en-US" sz="1600" b="1" kern="1200" dirty="0" smtClean="0">
              <a:solidFill>
                <a:schemeClr val="bg1"/>
              </a:solidFill>
              <a:latin typeface="Arial" pitchFamily="34" charset="0"/>
              <a:cs typeface="Arial" pitchFamily="34" charset="0"/>
            </a:rPr>
            <a:t>Linux Kernel</a:t>
          </a:r>
        </a:p>
        <a:p>
          <a:pPr lvl="0" algn="l" defTabSz="622300">
            <a:lnSpc>
              <a:spcPct val="90000"/>
            </a:lnSpc>
            <a:spcBef>
              <a:spcPct val="0"/>
            </a:spcBef>
            <a:spcAft>
              <a:spcPct val="35000"/>
            </a:spcAft>
          </a:pPr>
          <a:r>
            <a:rPr lang="en-US" sz="1400" kern="1200" dirty="0" smtClean="0">
              <a:solidFill>
                <a:schemeClr val="bg1"/>
              </a:solidFill>
              <a:latin typeface="Arial" pitchFamily="34" charset="0"/>
              <a:cs typeface="Arial" pitchFamily="34" charset="0"/>
            </a:rPr>
            <a:t>   </a:t>
          </a:r>
          <a:r>
            <a:rPr lang="en-US" sz="1400" b="1" kern="1200" dirty="0" smtClean="0">
              <a:solidFill>
                <a:schemeClr val="bg1"/>
              </a:solidFill>
              <a:latin typeface="Arial" pitchFamily="34" charset="0"/>
              <a:cs typeface="Arial" pitchFamily="34" charset="0"/>
            </a:rPr>
            <a:t>Drivers Package</a:t>
          </a:r>
        </a:p>
        <a:p>
          <a:pPr lvl="0" algn="l"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   Power management</a:t>
          </a:r>
        </a:p>
        <a:p>
          <a:pPr lvl="0" algn="l" defTabSz="622300">
            <a:lnSpc>
              <a:spcPct val="90000"/>
            </a:lnSpc>
            <a:spcBef>
              <a:spcPct val="0"/>
            </a:spcBef>
            <a:spcAft>
              <a:spcPct val="35000"/>
            </a:spcAft>
          </a:pPr>
          <a:endParaRPr lang="en-US" sz="1000" kern="1200" dirty="0" smtClean="0"/>
        </a:p>
        <a:p>
          <a:pPr lvl="0" algn="l" defTabSz="622300">
            <a:lnSpc>
              <a:spcPct val="90000"/>
            </a:lnSpc>
            <a:spcBef>
              <a:spcPct val="0"/>
            </a:spcBef>
            <a:spcAft>
              <a:spcPct val="35000"/>
            </a:spcAft>
          </a:pPr>
          <a:endParaRPr lang="en-US" sz="1000" kern="1200" dirty="0"/>
        </a:p>
      </dsp:txBody>
      <dsp:txXfrm>
        <a:off x="933915" y="3827521"/>
        <a:ext cx="3257084" cy="957150"/>
      </dsp:txXfrm>
    </dsp:sp>
    <dsp:sp modelId="{10C89CF7-2B59-42EC-B079-B068D2D04821}">
      <dsp:nvSpPr>
        <dsp:cNvPr id="0" name=""/>
        <dsp:cNvSpPr/>
      </dsp:nvSpPr>
      <dsp:spPr>
        <a:xfrm>
          <a:off x="95715" y="3923237"/>
          <a:ext cx="838200" cy="765720"/>
        </a:xfrm>
        <a:prstGeom prst="roundRect">
          <a:avLst>
            <a:gd name="adj" fmla="val 10000"/>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96850E-748A-4865-885B-4C0A997989A6}">
      <dsp:nvSpPr>
        <dsp:cNvPr id="0" name=""/>
        <dsp:cNvSpPr/>
      </dsp:nvSpPr>
      <dsp:spPr>
        <a:xfrm>
          <a:off x="0" y="4880387"/>
          <a:ext cx="4191000" cy="449755"/>
        </a:xfrm>
        <a:prstGeom prst="roundRect">
          <a:avLst>
            <a:gd name="adj" fmla="val 10000"/>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Hardware</a:t>
          </a:r>
          <a:endParaRPr lang="en-US" sz="1400" b="1" kern="1200" dirty="0">
            <a:solidFill>
              <a:schemeClr val="bg1"/>
            </a:solidFill>
            <a:latin typeface="Arial" pitchFamily="34" charset="0"/>
            <a:cs typeface="Arial" pitchFamily="34" charset="0"/>
          </a:endParaRPr>
        </a:p>
      </dsp:txBody>
      <dsp:txXfrm>
        <a:off x="933915" y="4880387"/>
        <a:ext cx="3257084" cy="449755"/>
      </dsp:txXfrm>
    </dsp:sp>
    <dsp:sp modelId="{D3141486-C7DA-4A41-868D-E19CF77879B1}">
      <dsp:nvSpPr>
        <dsp:cNvPr id="0" name=""/>
        <dsp:cNvSpPr/>
      </dsp:nvSpPr>
      <dsp:spPr>
        <a:xfrm>
          <a:off x="191253" y="4884477"/>
          <a:ext cx="647123" cy="441575"/>
        </a:xfrm>
        <a:prstGeom prst="roundRect">
          <a:avLst>
            <a:gd name="adj" fmla="val 10000"/>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D6429B-2BB8-4BAA-B49E-D5D2F86D4B42}">
      <dsp:nvSpPr>
        <dsp:cNvPr id="0" name=""/>
        <dsp:cNvSpPr/>
      </dsp:nvSpPr>
      <dsp:spPr>
        <a:xfrm rot="10800000">
          <a:off x="807428" y="1278"/>
          <a:ext cx="2634996" cy="574905"/>
        </a:xfrm>
        <a:prstGeom prst="homePlate">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53518" tIns="68580" rIns="128016" bIns="68580" numCol="1" spcCol="1270" anchor="ctr" anchorCtr="0">
          <a:noAutofit/>
        </a:bodyPr>
        <a:lstStyle/>
        <a:p>
          <a:pPr lvl="0" algn="ctr" defTabSz="800100">
            <a:lnSpc>
              <a:spcPct val="90000"/>
            </a:lnSpc>
            <a:spcBef>
              <a:spcPct val="0"/>
            </a:spcBef>
            <a:spcAft>
              <a:spcPct val="35000"/>
            </a:spcAft>
          </a:pPr>
          <a:r>
            <a:rPr lang="en-US" sz="1800" b="1" i="1" kern="1200" dirty="0" smtClean="0">
              <a:solidFill>
                <a:srgbClr val="0070C0"/>
              </a:solidFill>
              <a:latin typeface="Arial" pitchFamily="34" charset="0"/>
              <a:cs typeface="Arial" pitchFamily="34" charset="0"/>
            </a:rPr>
            <a:t>Google Chrome</a:t>
          </a:r>
        </a:p>
        <a:p>
          <a:pPr lvl="0" algn="ctr" defTabSz="800100">
            <a:lnSpc>
              <a:spcPct val="90000"/>
            </a:lnSpc>
            <a:spcBef>
              <a:spcPct val="0"/>
            </a:spcBef>
            <a:spcAft>
              <a:spcPct val="35000"/>
            </a:spcAft>
          </a:pPr>
          <a:r>
            <a:rPr lang="en-US" sz="1800" b="1" i="0" kern="1200" dirty="0" smtClean="0">
              <a:solidFill>
                <a:srgbClr val="0070C0"/>
              </a:solidFill>
              <a:latin typeface="Arial" pitchFamily="34" charset="0"/>
              <a:cs typeface="Arial" pitchFamily="34" charset="0"/>
            </a:rPr>
            <a:t>June 28, 2012</a:t>
          </a:r>
          <a:endParaRPr lang="en-US" sz="1800" b="1" i="0" kern="1200" dirty="0">
            <a:solidFill>
              <a:srgbClr val="0070C0"/>
            </a:solidFill>
            <a:latin typeface="Arial" pitchFamily="34" charset="0"/>
            <a:cs typeface="Arial" pitchFamily="34" charset="0"/>
          </a:endParaRPr>
        </a:p>
      </dsp:txBody>
      <dsp:txXfrm rot="10800000">
        <a:off x="807428" y="1278"/>
        <a:ext cx="2634996" cy="574905"/>
      </dsp:txXfrm>
    </dsp:sp>
    <dsp:sp modelId="{C1D9A047-8C79-414D-85C9-045B3F938CD2}">
      <dsp:nvSpPr>
        <dsp:cNvPr id="0" name=""/>
        <dsp:cNvSpPr/>
      </dsp:nvSpPr>
      <dsp:spPr>
        <a:xfrm>
          <a:off x="519975" y="1278"/>
          <a:ext cx="574905" cy="574905"/>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3ECD44-A8E6-433F-86C9-A7F087C3973F}">
      <dsp:nvSpPr>
        <dsp:cNvPr id="0" name=""/>
        <dsp:cNvSpPr/>
      </dsp:nvSpPr>
      <dsp:spPr>
        <a:xfrm rot="10800000">
          <a:off x="807428" y="747798"/>
          <a:ext cx="2634996" cy="57490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18"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itchFamily="34" charset="0"/>
              <a:cs typeface="Arial" pitchFamily="34" charset="0"/>
            </a:rPr>
            <a:t>Opera</a:t>
          </a:r>
          <a:endParaRPr lang="en-US" sz="2400" b="1" kern="1200" dirty="0">
            <a:latin typeface="Arial" pitchFamily="34" charset="0"/>
            <a:cs typeface="Arial" pitchFamily="34" charset="0"/>
          </a:endParaRPr>
        </a:p>
      </dsp:txBody>
      <dsp:txXfrm rot="10800000">
        <a:off x="807428" y="747798"/>
        <a:ext cx="2634996" cy="574905"/>
      </dsp:txXfrm>
    </dsp:sp>
    <dsp:sp modelId="{36EF89C3-B4B4-47ED-92C1-E12BC2CE9055}">
      <dsp:nvSpPr>
        <dsp:cNvPr id="0" name=""/>
        <dsp:cNvSpPr/>
      </dsp:nvSpPr>
      <dsp:spPr>
        <a:xfrm>
          <a:off x="519975" y="747798"/>
          <a:ext cx="574905" cy="574905"/>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22D1C-C379-4258-925C-6176F33F8B11}">
      <dsp:nvSpPr>
        <dsp:cNvPr id="0" name=""/>
        <dsp:cNvSpPr/>
      </dsp:nvSpPr>
      <dsp:spPr>
        <a:xfrm rot="10800000">
          <a:off x="807428" y="1494318"/>
          <a:ext cx="2634996" cy="57490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18"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latin typeface="Arial" pitchFamily="34" charset="0"/>
              <a:cs typeface="Arial" pitchFamily="34" charset="0"/>
            </a:rPr>
            <a:t>Opera Mini </a:t>
          </a:r>
          <a:r>
            <a:rPr lang="en-US" sz="2400" i="0" kern="1200" dirty="0" smtClean="0">
              <a:latin typeface="Arial" pitchFamily="34" charset="0"/>
              <a:cs typeface="Arial" pitchFamily="34" charset="0"/>
            </a:rPr>
            <a:t>7</a:t>
          </a:r>
          <a:endParaRPr lang="en-US" sz="2400" i="0" kern="1200" dirty="0">
            <a:latin typeface="Arial" pitchFamily="34" charset="0"/>
            <a:cs typeface="Arial" pitchFamily="34" charset="0"/>
          </a:endParaRPr>
        </a:p>
      </dsp:txBody>
      <dsp:txXfrm rot="10800000">
        <a:off x="807428" y="1494318"/>
        <a:ext cx="2634996" cy="574905"/>
      </dsp:txXfrm>
    </dsp:sp>
    <dsp:sp modelId="{C20884D3-1DB2-477E-B21F-7EB08A02D407}">
      <dsp:nvSpPr>
        <dsp:cNvPr id="0" name=""/>
        <dsp:cNvSpPr/>
      </dsp:nvSpPr>
      <dsp:spPr>
        <a:xfrm>
          <a:off x="519975" y="1494318"/>
          <a:ext cx="574905" cy="574905"/>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6B474A-1211-443F-8756-53C3D0572149}">
      <dsp:nvSpPr>
        <dsp:cNvPr id="0" name=""/>
        <dsp:cNvSpPr/>
      </dsp:nvSpPr>
      <dsp:spPr>
        <a:xfrm rot="10800000">
          <a:off x="807428" y="2240837"/>
          <a:ext cx="2634996" cy="57490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18"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err="1" smtClean="0">
              <a:latin typeface="Arial" pitchFamily="34" charset="0"/>
              <a:cs typeface="Arial" pitchFamily="34" charset="0"/>
            </a:rPr>
            <a:t>SkyFire</a:t>
          </a:r>
          <a:endParaRPr lang="en-US" sz="2400" b="1" i="0" kern="1200" dirty="0">
            <a:latin typeface="Arial" pitchFamily="34" charset="0"/>
            <a:cs typeface="Arial" pitchFamily="34" charset="0"/>
          </a:endParaRPr>
        </a:p>
      </dsp:txBody>
      <dsp:txXfrm rot="10800000">
        <a:off x="807428" y="2240837"/>
        <a:ext cx="2634996" cy="574905"/>
      </dsp:txXfrm>
    </dsp:sp>
    <dsp:sp modelId="{23E9F51F-F33C-4A2F-AF18-61677A3A4BB4}">
      <dsp:nvSpPr>
        <dsp:cNvPr id="0" name=""/>
        <dsp:cNvSpPr/>
      </dsp:nvSpPr>
      <dsp:spPr>
        <a:xfrm>
          <a:off x="519975" y="2240837"/>
          <a:ext cx="574905" cy="574905"/>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959569-3044-401C-8CC0-E601D0CC6615}">
      <dsp:nvSpPr>
        <dsp:cNvPr id="0" name=""/>
        <dsp:cNvSpPr/>
      </dsp:nvSpPr>
      <dsp:spPr>
        <a:xfrm rot="10800000">
          <a:off x="807428" y="2987357"/>
          <a:ext cx="2634996" cy="57490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18"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latin typeface="Arial" pitchFamily="34" charset="0"/>
              <a:cs typeface="Arial" pitchFamily="34" charset="0"/>
            </a:rPr>
            <a:t>Maxthon</a:t>
          </a:r>
          <a:endParaRPr lang="en-US" sz="2700" b="1" kern="1200" dirty="0">
            <a:latin typeface="Arial" pitchFamily="34" charset="0"/>
            <a:cs typeface="Arial" pitchFamily="34" charset="0"/>
          </a:endParaRPr>
        </a:p>
      </dsp:txBody>
      <dsp:txXfrm rot="10800000">
        <a:off x="807428" y="2987357"/>
        <a:ext cx="2634996" cy="574905"/>
      </dsp:txXfrm>
    </dsp:sp>
    <dsp:sp modelId="{85849C4D-A25C-4ECC-806A-325D9F4F3CD3}">
      <dsp:nvSpPr>
        <dsp:cNvPr id="0" name=""/>
        <dsp:cNvSpPr/>
      </dsp:nvSpPr>
      <dsp:spPr>
        <a:xfrm>
          <a:off x="519975" y="2987357"/>
          <a:ext cx="574905" cy="574905"/>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7261B-A64D-48A1-A1EC-12C758E7E1BC}">
      <dsp:nvSpPr>
        <dsp:cNvPr id="0" name=""/>
        <dsp:cNvSpPr/>
      </dsp:nvSpPr>
      <dsp:spPr>
        <a:xfrm rot="10800000">
          <a:off x="838205" y="3700463"/>
          <a:ext cx="2634996" cy="57490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518"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latin typeface="Arial" pitchFamily="34" charset="0"/>
              <a:cs typeface="Arial" pitchFamily="34" charset="0"/>
            </a:rPr>
            <a:t>Sleipnir</a:t>
          </a:r>
          <a:endParaRPr lang="en-US" sz="2700" b="1" kern="1200" dirty="0">
            <a:latin typeface="Arial" pitchFamily="34" charset="0"/>
            <a:cs typeface="Arial" pitchFamily="34" charset="0"/>
          </a:endParaRPr>
        </a:p>
      </dsp:txBody>
      <dsp:txXfrm rot="10800000">
        <a:off x="838205" y="3700463"/>
        <a:ext cx="2634996" cy="574905"/>
      </dsp:txXfrm>
    </dsp:sp>
    <dsp:sp modelId="{6E33911A-145A-4F99-8587-E4D83DAE9B04}">
      <dsp:nvSpPr>
        <dsp:cNvPr id="0" name=""/>
        <dsp:cNvSpPr/>
      </dsp:nvSpPr>
      <dsp:spPr>
        <a:xfrm>
          <a:off x="519975" y="3733877"/>
          <a:ext cx="574905" cy="574905"/>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832A90-3428-4861-A28E-49EA8347AD5A}">
      <dsp:nvSpPr>
        <dsp:cNvPr id="0" name=""/>
        <dsp:cNvSpPr/>
      </dsp:nvSpPr>
      <dsp:spPr>
        <a:xfrm rot="10800000">
          <a:off x="830387" y="270"/>
          <a:ext cx="2685669" cy="615689"/>
        </a:xfrm>
        <a:prstGeom prst="homePlate">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71502" tIns="87630" rIns="163576" bIns="87630" numCol="1" spcCol="1270" anchor="ctr" anchorCtr="0">
          <a:noAutofit/>
        </a:bodyPr>
        <a:lstStyle/>
        <a:p>
          <a:pPr lvl="0" algn="ctr" defTabSz="1022350">
            <a:lnSpc>
              <a:spcPct val="90000"/>
            </a:lnSpc>
            <a:spcBef>
              <a:spcPct val="0"/>
            </a:spcBef>
            <a:spcAft>
              <a:spcPct val="35000"/>
            </a:spcAft>
          </a:pPr>
          <a:r>
            <a:rPr lang="en-US" sz="2300" b="1" kern="1200" dirty="0" smtClean="0"/>
            <a:t>Web Android</a:t>
          </a:r>
          <a:endParaRPr lang="en-US" sz="2300" b="1" kern="1200" dirty="0"/>
        </a:p>
      </dsp:txBody>
      <dsp:txXfrm rot="10800000">
        <a:off x="830387" y="270"/>
        <a:ext cx="2685669" cy="615689"/>
      </dsp:txXfrm>
    </dsp:sp>
    <dsp:sp modelId="{38AE267D-8984-49DA-8DB6-7C88DC032348}">
      <dsp:nvSpPr>
        <dsp:cNvPr id="0" name=""/>
        <dsp:cNvSpPr/>
      </dsp:nvSpPr>
      <dsp:spPr>
        <a:xfrm>
          <a:off x="522543" y="270"/>
          <a:ext cx="615689" cy="615689"/>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10228-D634-4E82-B192-80958DBC732C}">
      <dsp:nvSpPr>
        <dsp:cNvPr id="0" name=""/>
        <dsp:cNvSpPr/>
      </dsp:nvSpPr>
      <dsp:spPr>
        <a:xfrm rot="10800000">
          <a:off x="830387" y="799747"/>
          <a:ext cx="2685669" cy="615689"/>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502"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latin typeface="Arial" pitchFamily="34" charset="0"/>
              <a:cs typeface="Arial" pitchFamily="34" charset="0"/>
            </a:rPr>
            <a:t>Dolphin</a:t>
          </a:r>
          <a:endParaRPr lang="en-US" sz="2400" b="1" i="0" kern="1200" dirty="0">
            <a:latin typeface="Arial" pitchFamily="34" charset="0"/>
            <a:cs typeface="Arial" pitchFamily="34" charset="0"/>
          </a:endParaRPr>
        </a:p>
      </dsp:txBody>
      <dsp:txXfrm rot="10800000">
        <a:off x="830387" y="799747"/>
        <a:ext cx="2685669" cy="615689"/>
      </dsp:txXfrm>
    </dsp:sp>
    <dsp:sp modelId="{C5A6149B-524D-4B69-8B50-9E0A65D840C5}">
      <dsp:nvSpPr>
        <dsp:cNvPr id="0" name=""/>
        <dsp:cNvSpPr/>
      </dsp:nvSpPr>
      <dsp:spPr>
        <a:xfrm>
          <a:off x="522543" y="799747"/>
          <a:ext cx="615689" cy="615689"/>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EBC30-DBB1-40B3-8631-4F85A67F68F4}">
      <dsp:nvSpPr>
        <dsp:cNvPr id="0" name=""/>
        <dsp:cNvSpPr/>
      </dsp:nvSpPr>
      <dsp:spPr>
        <a:xfrm rot="10800000">
          <a:off x="830387" y="1609035"/>
          <a:ext cx="2685669" cy="596067"/>
        </a:xfrm>
        <a:prstGeom prst="homePlate">
          <a:avLst/>
        </a:prstGeom>
        <a:solidFill>
          <a:schemeClr val="accent1"/>
        </a:solidFill>
        <a:ln w="63500" cap="flat" cmpd="thickThin" algn="ctr">
          <a:solidFill>
            <a:schemeClr val="lt1"/>
          </a:solidFill>
          <a:prstDash val="solid"/>
        </a:ln>
        <a:effectLst>
          <a:outerShdw blurRad="50800" dist="38100" dir="5400000" rotWithShape="0">
            <a:srgbClr val="000000">
              <a:alpha val="35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71502" tIns="91440" rIns="170688" bIns="91440" numCol="1" spcCol="1270" anchor="ctr" anchorCtr="0">
          <a:noAutofit/>
        </a:bodyPr>
        <a:lstStyle/>
        <a:p>
          <a:pPr lvl="0" algn="ctr" defTabSz="1066800">
            <a:lnSpc>
              <a:spcPct val="90000"/>
            </a:lnSpc>
            <a:spcBef>
              <a:spcPct val="0"/>
            </a:spcBef>
            <a:spcAft>
              <a:spcPct val="35000"/>
            </a:spcAft>
          </a:pPr>
          <a:r>
            <a:rPr lang="en-US" sz="2400" b="1" i="0" kern="1200" dirty="0" smtClean="0">
              <a:solidFill>
                <a:schemeClr val="tx1"/>
              </a:solidFill>
              <a:latin typeface="Arial" pitchFamily="34" charset="0"/>
              <a:cs typeface="Arial" pitchFamily="34" charset="0"/>
            </a:rPr>
            <a:t>Mozilla </a:t>
          </a:r>
          <a:r>
            <a:rPr lang="en-US" sz="2400" b="1" i="0" kern="1200" dirty="0" err="1" smtClean="0">
              <a:solidFill>
                <a:schemeClr val="tx1"/>
              </a:solidFill>
              <a:latin typeface="Arial" pitchFamily="34" charset="0"/>
              <a:cs typeface="Arial" pitchFamily="34" charset="0"/>
            </a:rPr>
            <a:t>FireFox</a:t>
          </a:r>
          <a:endParaRPr lang="en-US" sz="2400" b="1" i="0" kern="1200" dirty="0" smtClean="0">
            <a:solidFill>
              <a:schemeClr val="tx1"/>
            </a:solidFill>
            <a:latin typeface="Arial" pitchFamily="34" charset="0"/>
            <a:cs typeface="Arial" pitchFamily="34" charset="0"/>
          </a:endParaRPr>
        </a:p>
      </dsp:txBody>
      <dsp:txXfrm rot="10800000">
        <a:off x="830387" y="1609035"/>
        <a:ext cx="2685669" cy="596067"/>
      </dsp:txXfrm>
    </dsp:sp>
    <dsp:sp modelId="{8A6C62DB-6139-4062-8F83-FCFBE8C0D5D8}">
      <dsp:nvSpPr>
        <dsp:cNvPr id="0" name=""/>
        <dsp:cNvSpPr/>
      </dsp:nvSpPr>
      <dsp:spPr>
        <a:xfrm>
          <a:off x="522543" y="1599224"/>
          <a:ext cx="615689" cy="615689"/>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FE917-9870-43D2-A562-F611B23F8924}">
      <dsp:nvSpPr>
        <dsp:cNvPr id="0" name=""/>
        <dsp:cNvSpPr/>
      </dsp:nvSpPr>
      <dsp:spPr>
        <a:xfrm rot="10800000">
          <a:off x="830387" y="2398702"/>
          <a:ext cx="2685669" cy="615689"/>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502" tIns="87630" rIns="163576" bIns="87630" numCol="1" spcCol="1270" anchor="ctr" anchorCtr="0">
          <a:noAutofit/>
        </a:bodyPr>
        <a:lstStyle/>
        <a:p>
          <a:pPr lvl="0" algn="ctr" defTabSz="1022350">
            <a:lnSpc>
              <a:spcPct val="90000"/>
            </a:lnSpc>
            <a:spcBef>
              <a:spcPct val="0"/>
            </a:spcBef>
            <a:spcAft>
              <a:spcPct val="35000"/>
            </a:spcAft>
          </a:pPr>
          <a:r>
            <a:rPr lang="en-US" sz="2300" b="1" i="0" kern="1200" dirty="0" err="1" smtClean="0">
              <a:latin typeface="Arial" pitchFamily="34" charset="0"/>
              <a:cs typeface="Arial" pitchFamily="34" charset="0"/>
            </a:rPr>
            <a:t>xScope</a:t>
          </a:r>
          <a:endParaRPr lang="en-US" sz="2300" b="1" i="0" kern="1200" dirty="0">
            <a:latin typeface="Arial" pitchFamily="34" charset="0"/>
            <a:cs typeface="Arial" pitchFamily="34" charset="0"/>
          </a:endParaRPr>
        </a:p>
      </dsp:txBody>
      <dsp:txXfrm rot="10800000">
        <a:off x="830387" y="2398702"/>
        <a:ext cx="2685669" cy="615689"/>
      </dsp:txXfrm>
    </dsp:sp>
    <dsp:sp modelId="{944BFE82-BFBC-4BEC-BDFD-E3FD98015402}">
      <dsp:nvSpPr>
        <dsp:cNvPr id="0" name=""/>
        <dsp:cNvSpPr/>
      </dsp:nvSpPr>
      <dsp:spPr>
        <a:xfrm>
          <a:off x="522543" y="2398702"/>
          <a:ext cx="615689" cy="615689"/>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7F4769-4083-4A9A-A519-D6D892F5AA9C}">
      <dsp:nvSpPr>
        <dsp:cNvPr id="0" name=""/>
        <dsp:cNvSpPr/>
      </dsp:nvSpPr>
      <dsp:spPr>
        <a:xfrm>
          <a:off x="0" y="169068"/>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Network Protocols</a:t>
          </a:r>
          <a:endParaRPr lang="en-US" sz="1400" kern="1200" dirty="0"/>
        </a:p>
      </dsp:txBody>
      <dsp:txXfrm>
        <a:off x="0" y="169068"/>
        <a:ext cx="1285874" cy="771525"/>
      </dsp:txXfrm>
    </dsp:sp>
    <dsp:sp modelId="{2CABDD6F-EE62-4CFE-A472-0E92EA20C14D}">
      <dsp:nvSpPr>
        <dsp:cNvPr id="0" name=""/>
        <dsp:cNvSpPr/>
      </dsp:nvSpPr>
      <dsp:spPr>
        <a:xfrm>
          <a:off x="1414462" y="169068"/>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Compression</a:t>
          </a:r>
          <a:endParaRPr lang="en-US" sz="1400" kern="1200" dirty="0"/>
        </a:p>
      </dsp:txBody>
      <dsp:txXfrm>
        <a:off x="1414462" y="169068"/>
        <a:ext cx="1285874" cy="771525"/>
      </dsp:txXfrm>
    </dsp:sp>
    <dsp:sp modelId="{C7D21A73-FD75-447B-AA8B-DA24F47B88BC}">
      <dsp:nvSpPr>
        <dsp:cNvPr id="0" name=""/>
        <dsp:cNvSpPr/>
      </dsp:nvSpPr>
      <dsp:spPr>
        <a:xfrm>
          <a:off x="2828924" y="169068"/>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Sandboxes</a:t>
          </a:r>
          <a:endParaRPr lang="en-US" sz="1400" kern="1200" dirty="0"/>
        </a:p>
      </dsp:txBody>
      <dsp:txXfrm>
        <a:off x="2828924" y="169068"/>
        <a:ext cx="1285874" cy="771525"/>
      </dsp:txXfrm>
    </dsp:sp>
    <dsp:sp modelId="{34F46A02-877B-4EC5-B80B-86C704F27825}">
      <dsp:nvSpPr>
        <dsp:cNvPr id="0" name=""/>
        <dsp:cNvSpPr/>
      </dsp:nvSpPr>
      <dsp:spPr>
        <a:xfrm>
          <a:off x="0" y="1069181"/>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Block Translator</a:t>
          </a:r>
          <a:endParaRPr lang="en-US" sz="1400" kern="1200" dirty="0"/>
        </a:p>
      </dsp:txBody>
      <dsp:txXfrm>
        <a:off x="0" y="1069181"/>
        <a:ext cx="1285874" cy="771525"/>
      </dsp:txXfrm>
    </dsp:sp>
    <dsp:sp modelId="{A6698D94-7275-4043-9454-3ACBE69E5281}">
      <dsp:nvSpPr>
        <dsp:cNvPr id="0" name=""/>
        <dsp:cNvSpPr/>
      </dsp:nvSpPr>
      <dsp:spPr>
        <a:xfrm>
          <a:off x="1414462" y="1069181"/>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Ports</a:t>
          </a:r>
          <a:endParaRPr lang="en-US" sz="1400" kern="1200" dirty="0"/>
        </a:p>
      </dsp:txBody>
      <dsp:txXfrm>
        <a:off x="1414462" y="1069181"/>
        <a:ext cx="1285874" cy="771525"/>
      </dsp:txXfrm>
    </dsp:sp>
    <dsp:sp modelId="{A1A5E3C4-C993-4387-BC7F-63D83F170F95}">
      <dsp:nvSpPr>
        <dsp:cNvPr id="0" name=""/>
        <dsp:cNvSpPr/>
      </dsp:nvSpPr>
      <dsp:spPr>
        <a:xfrm>
          <a:off x="2828924" y="1069181"/>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Exception Handler</a:t>
          </a:r>
          <a:endParaRPr lang="en-US" sz="1400" kern="1200" dirty="0"/>
        </a:p>
      </dsp:txBody>
      <dsp:txXfrm>
        <a:off x="2828924" y="1069181"/>
        <a:ext cx="1285874" cy="771525"/>
      </dsp:txXfrm>
    </dsp:sp>
    <dsp:sp modelId="{51B7DB25-6AC6-4A08-B6CD-02867A5B0062}">
      <dsp:nvSpPr>
        <dsp:cNvPr id="0" name=""/>
        <dsp:cNvSpPr/>
      </dsp:nvSpPr>
      <dsp:spPr>
        <a:xfrm>
          <a:off x="0" y="1969293"/>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Block Interpreter</a:t>
          </a:r>
          <a:endParaRPr lang="en-US" sz="1400" kern="1200" dirty="0"/>
        </a:p>
      </dsp:txBody>
      <dsp:txXfrm>
        <a:off x="0" y="1969293"/>
        <a:ext cx="1285874" cy="771525"/>
      </dsp:txXfrm>
    </dsp:sp>
    <dsp:sp modelId="{50DE3C0F-6D57-4C4C-B699-AC6DCFF83D3E}">
      <dsp:nvSpPr>
        <dsp:cNvPr id="0" name=""/>
        <dsp:cNvSpPr/>
      </dsp:nvSpPr>
      <dsp:spPr>
        <a:xfrm>
          <a:off x="1414462" y="1969293"/>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Data types</a:t>
          </a:r>
          <a:endParaRPr lang="en-US" sz="1400" kern="1200" dirty="0"/>
        </a:p>
      </dsp:txBody>
      <dsp:txXfrm>
        <a:off x="1414462" y="1969293"/>
        <a:ext cx="1285874" cy="771525"/>
      </dsp:txXfrm>
    </dsp:sp>
    <dsp:sp modelId="{D20FFF8B-C10E-4BFF-A680-34F6C2572D19}">
      <dsp:nvSpPr>
        <dsp:cNvPr id="0" name=""/>
        <dsp:cNvSpPr/>
      </dsp:nvSpPr>
      <dsp:spPr>
        <a:xfrm>
          <a:off x="2828924" y="1969293"/>
          <a:ext cx="1285874"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Native Functions</a:t>
          </a:r>
          <a:endParaRPr lang="en-US" sz="1400" kern="1200" dirty="0"/>
        </a:p>
      </dsp:txBody>
      <dsp:txXfrm>
        <a:off x="2828924" y="1969293"/>
        <a:ext cx="1285874" cy="771525"/>
      </dsp:txXfrm>
    </dsp:sp>
    <dsp:sp modelId="{BA122C98-192C-4102-82EE-0E086456B417}">
      <dsp:nvSpPr>
        <dsp:cNvPr id="0" name=""/>
        <dsp:cNvSpPr/>
      </dsp:nvSpPr>
      <dsp:spPr>
        <a:xfrm>
          <a:off x="21210" y="2869406"/>
          <a:ext cx="4072378" cy="771525"/>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Memory Manager</a:t>
          </a:r>
          <a:endParaRPr lang="en-US" sz="1400" kern="1200" dirty="0"/>
        </a:p>
      </dsp:txBody>
      <dsp:txXfrm>
        <a:off x="21210" y="2869406"/>
        <a:ext cx="4072378" cy="771525"/>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C352E2-C8FD-4114-89EC-0C1292D8CFD4}">
      <dsp:nvSpPr>
        <dsp:cNvPr id="0" name=""/>
        <dsp:cNvSpPr/>
      </dsp:nvSpPr>
      <dsp:spPr>
        <a:xfrm rot="10800000">
          <a:off x="916046" y="79446"/>
          <a:ext cx="2685669" cy="73762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Opera Mini</a:t>
          </a:r>
          <a:endParaRPr lang="en-US" sz="2300" kern="1200" dirty="0"/>
        </a:p>
      </dsp:txBody>
      <dsp:txXfrm rot="10800000">
        <a:off x="916046" y="79446"/>
        <a:ext cx="2685669" cy="737625"/>
      </dsp:txXfrm>
    </dsp:sp>
    <dsp:sp modelId="{C1ED2ECC-60B7-4B6A-931A-705D168B14E5}">
      <dsp:nvSpPr>
        <dsp:cNvPr id="0" name=""/>
        <dsp:cNvSpPr/>
      </dsp:nvSpPr>
      <dsp:spPr>
        <a:xfrm>
          <a:off x="492155" y="2751"/>
          <a:ext cx="737241" cy="737241"/>
        </a:xfrm>
        <a:prstGeom prst="ellipse">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l="-25000" r="-25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22E61-FDC3-4495-97C4-C0C1B3AED154}">
      <dsp:nvSpPr>
        <dsp:cNvPr id="0" name=""/>
        <dsp:cNvSpPr/>
      </dsp:nvSpPr>
      <dsp:spPr>
        <a:xfrm rot="10800000">
          <a:off x="860775" y="960256"/>
          <a:ext cx="2685669" cy="737241"/>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Dolphin</a:t>
          </a:r>
          <a:endParaRPr lang="en-US" sz="2300" kern="1200" dirty="0"/>
        </a:p>
      </dsp:txBody>
      <dsp:txXfrm rot="10800000">
        <a:off x="860775" y="960256"/>
        <a:ext cx="2685669" cy="737241"/>
      </dsp:txXfrm>
    </dsp:sp>
    <dsp:sp modelId="{EC571093-5F1C-404A-AF56-3BFD9E9A0396}">
      <dsp:nvSpPr>
        <dsp:cNvPr id="0" name=""/>
        <dsp:cNvSpPr/>
      </dsp:nvSpPr>
      <dsp:spPr>
        <a:xfrm>
          <a:off x="492155" y="960256"/>
          <a:ext cx="737241" cy="737241"/>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69757-CF75-4995-B40C-B1B9BAA2CE74}">
      <dsp:nvSpPr>
        <dsp:cNvPr id="0" name=""/>
        <dsp:cNvSpPr/>
      </dsp:nvSpPr>
      <dsp:spPr>
        <a:xfrm rot="10800000">
          <a:off x="839854" y="1959431"/>
          <a:ext cx="2685669" cy="737241"/>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87630" rIns="163576" bIns="87630" numCol="1" spcCol="1270" anchor="ctr" anchorCtr="0">
          <a:noAutofit/>
        </a:bodyPr>
        <a:lstStyle/>
        <a:p>
          <a:pPr lvl="0" algn="ctr" defTabSz="1022350">
            <a:lnSpc>
              <a:spcPct val="90000"/>
            </a:lnSpc>
            <a:spcBef>
              <a:spcPct val="0"/>
            </a:spcBef>
            <a:spcAft>
              <a:spcPct val="35000"/>
            </a:spcAft>
          </a:pPr>
          <a:r>
            <a:rPr lang="en-US" sz="2300" b="0" u="none" kern="1200" dirty="0" err="1" smtClean="0"/>
            <a:t>Aquari</a:t>
          </a:r>
          <a:endParaRPr lang="en-US" sz="2300" b="0" u="none" kern="1200" dirty="0"/>
        </a:p>
      </dsp:txBody>
      <dsp:txXfrm rot="10800000">
        <a:off x="839854" y="1959431"/>
        <a:ext cx="2685669" cy="737241"/>
      </dsp:txXfrm>
    </dsp:sp>
    <dsp:sp modelId="{B16A7259-3D8E-4C9E-B817-49ACE9A0F600}">
      <dsp:nvSpPr>
        <dsp:cNvPr id="0" name=""/>
        <dsp:cNvSpPr/>
      </dsp:nvSpPr>
      <dsp:spPr>
        <a:xfrm>
          <a:off x="492155" y="1917570"/>
          <a:ext cx="737241" cy="737241"/>
        </a:xfrm>
        <a:prstGeom prst="ellipse">
          <a:avLst/>
        </a:prstGeom>
        <a:blipFill>
          <a:blip xmlns:r="http://schemas.openxmlformats.org/officeDocument/2006/relationships" r:embed="rId3">
            <a:extLst>
              <a:ext uri="{28A0092B-C50C-407E-A947-70E740481C1C}">
                <a14:useLocalDpi xmlns="" xmlns:a14="http://schemas.microsoft.com/office/drawing/2010/main" val="0"/>
              </a:ext>
            </a:extLst>
          </a:blip>
          <a:srcRect/>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F007C3-1C75-430A-A319-CDBFFACC24A3}">
      <dsp:nvSpPr>
        <dsp:cNvPr id="0" name=""/>
        <dsp:cNvSpPr/>
      </dsp:nvSpPr>
      <dsp:spPr>
        <a:xfrm rot="10800000">
          <a:off x="860775" y="2874884"/>
          <a:ext cx="2685669" cy="737241"/>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103"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Atomic Web</a:t>
          </a:r>
          <a:endParaRPr lang="en-US" sz="2300" kern="1200" dirty="0"/>
        </a:p>
      </dsp:txBody>
      <dsp:txXfrm rot="10800000">
        <a:off x="860775" y="2874884"/>
        <a:ext cx="2685669" cy="737241"/>
      </dsp:txXfrm>
    </dsp:sp>
    <dsp:sp modelId="{02155498-0937-492A-B2BC-1A4361DD03C8}">
      <dsp:nvSpPr>
        <dsp:cNvPr id="0" name=""/>
        <dsp:cNvSpPr/>
      </dsp:nvSpPr>
      <dsp:spPr>
        <a:xfrm>
          <a:off x="492155" y="2874884"/>
          <a:ext cx="737241" cy="737241"/>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7F902-1AE3-499A-B59C-B5970875A779}">
      <dsp:nvSpPr>
        <dsp:cNvPr id="0" name=""/>
        <dsp:cNvSpPr/>
      </dsp:nvSpPr>
      <dsp:spPr>
        <a:xfrm rot="10800000">
          <a:off x="860775" y="3903419"/>
          <a:ext cx="2685669" cy="594799"/>
        </a:xfrm>
        <a:prstGeom prst="homePlate">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25103" tIns="87630" rIns="163576"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rgbClr val="0070C0"/>
              </a:solidFill>
            </a:rPr>
            <a:t>Chrome</a:t>
          </a:r>
        </a:p>
      </dsp:txBody>
      <dsp:txXfrm rot="10800000">
        <a:off x="860775" y="3903419"/>
        <a:ext cx="2685669" cy="594799"/>
      </dsp:txXfrm>
    </dsp:sp>
    <dsp:sp modelId="{D619F615-99C0-406E-9B83-E6B7D0B8B3AB}">
      <dsp:nvSpPr>
        <dsp:cNvPr id="0" name=""/>
        <dsp:cNvSpPr/>
      </dsp:nvSpPr>
      <dsp:spPr>
        <a:xfrm>
          <a:off x="492155" y="3832198"/>
          <a:ext cx="737241" cy="737241"/>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0E0C03-41BA-4131-A8C3-5CF3604CC963}">
      <dsp:nvSpPr>
        <dsp:cNvPr id="0" name=""/>
        <dsp:cNvSpPr/>
      </dsp:nvSpPr>
      <dsp:spPr>
        <a:xfrm rot="10800000">
          <a:off x="931380" y="590"/>
          <a:ext cx="2989707" cy="713335"/>
        </a:xfrm>
        <a:prstGeom prst="homePlate">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14561" tIns="83820" rIns="156464" bIns="83820" numCol="1" spcCol="1270" anchor="ctr" anchorCtr="0">
          <a:noAutofit/>
        </a:bodyPr>
        <a:lstStyle/>
        <a:p>
          <a:pPr lvl="0" algn="ctr" defTabSz="977900">
            <a:lnSpc>
              <a:spcPct val="90000"/>
            </a:lnSpc>
            <a:spcBef>
              <a:spcPct val="0"/>
            </a:spcBef>
            <a:spcAft>
              <a:spcPct val="35000"/>
            </a:spcAft>
          </a:pPr>
          <a:r>
            <a:rPr lang="en-US" sz="2200" b="1" kern="1200" dirty="0" smtClean="0"/>
            <a:t>Safari</a:t>
          </a:r>
          <a:endParaRPr lang="en-US" sz="2200" b="1" kern="1200" dirty="0"/>
        </a:p>
      </dsp:txBody>
      <dsp:txXfrm rot="10800000">
        <a:off x="931380" y="590"/>
        <a:ext cx="2989707" cy="713335"/>
      </dsp:txXfrm>
    </dsp:sp>
    <dsp:sp modelId="{192F5514-A298-47C6-8F5A-CF853DF26185}">
      <dsp:nvSpPr>
        <dsp:cNvPr id="0" name=""/>
        <dsp:cNvSpPr/>
      </dsp:nvSpPr>
      <dsp:spPr>
        <a:xfrm>
          <a:off x="574712" y="590"/>
          <a:ext cx="713335" cy="713335"/>
        </a:xfrm>
        <a:prstGeom prst="ellipse">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t="-1000" b="-1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ED077-DB5F-42A8-98BA-1931ECA55EF8}">
      <dsp:nvSpPr>
        <dsp:cNvPr id="0" name=""/>
        <dsp:cNvSpPr/>
      </dsp:nvSpPr>
      <dsp:spPr>
        <a:xfrm rot="10800000">
          <a:off x="928986" y="1027177"/>
          <a:ext cx="2989707" cy="573022"/>
        </a:xfrm>
        <a:prstGeom prst="homePlate">
          <a:avLst/>
        </a:prstGeom>
        <a:solidFill>
          <a:schemeClr val="accent1"/>
        </a:solidFill>
        <a:ln w="63500" cap="flat" cmpd="thickThin" algn="ctr">
          <a:solidFill>
            <a:schemeClr val="lt1"/>
          </a:solidFill>
          <a:prstDash val="solid"/>
        </a:ln>
        <a:effectLst>
          <a:outerShdw blurRad="50800" dist="38100" dir="5400000" rotWithShape="0">
            <a:srgbClr val="000000">
              <a:alpha val="35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14561" tIns="83820" rIns="156464" bIns="8382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tx1"/>
              </a:solidFill>
            </a:rPr>
            <a:t>Firefox Home</a:t>
          </a:r>
          <a:endParaRPr lang="en-US" sz="2200" b="1" kern="1200" dirty="0">
            <a:solidFill>
              <a:schemeClr val="tx1"/>
            </a:solidFill>
          </a:endParaRPr>
        </a:p>
      </dsp:txBody>
      <dsp:txXfrm rot="10800000">
        <a:off x="928986" y="1027177"/>
        <a:ext cx="2989707" cy="573022"/>
      </dsp:txXfrm>
    </dsp:sp>
    <dsp:sp modelId="{BADA0287-1FC2-4FDC-909D-11CA5FAD6F7B}">
      <dsp:nvSpPr>
        <dsp:cNvPr id="0" name=""/>
        <dsp:cNvSpPr/>
      </dsp:nvSpPr>
      <dsp:spPr>
        <a:xfrm>
          <a:off x="554056" y="926861"/>
          <a:ext cx="795960" cy="713335"/>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C5B14-AEF2-4097-B6A0-A6793E33CF21}">
      <dsp:nvSpPr>
        <dsp:cNvPr id="0" name=""/>
        <dsp:cNvSpPr/>
      </dsp:nvSpPr>
      <dsp:spPr>
        <a:xfrm rot="10800000">
          <a:off x="931380" y="1853132"/>
          <a:ext cx="2989707" cy="71333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Wide Web</a:t>
          </a:r>
          <a:endParaRPr lang="en-US" sz="2200" kern="1200" dirty="0"/>
        </a:p>
      </dsp:txBody>
      <dsp:txXfrm rot="10800000">
        <a:off x="931380" y="1853132"/>
        <a:ext cx="2989707" cy="713335"/>
      </dsp:txXfrm>
    </dsp:sp>
    <dsp:sp modelId="{02D67879-174A-4D9C-937D-A966DC9A3CAB}">
      <dsp:nvSpPr>
        <dsp:cNvPr id="0" name=""/>
        <dsp:cNvSpPr/>
      </dsp:nvSpPr>
      <dsp:spPr>
        <a:xfrm>
          <a:off x="574712" y="1853132"/>
          <a:ext cx="713335" cy="713335"/>
        </a:xfrm>
        <a:prstGeom prst="ellipse">
          <a:avLst/>
        </a:prstGeom>
        <a:blipFill>
          <a:blip xmlns:r="http://schemas.openxmlformats.org/officeDocument/2006/relationships" r:embed="rId3">
            <a:extLst>
              <a:ext uri="{28A0092B-C50C-407E-A947-70E740481C1C}">
                <a14:useLocalDpi xmlns="" xmlns:a14="http://schemas.microsoft.com/office/drawing/2010/main" val="0"/>
              </a:ext>
            </a:extLst>
          </a:blip>
          <a:srcRect/>
          <a:stretch>
            <a:fillRect t="-2000" b="-2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B9D9E2-26AD-416D-9737-46327929DCA3}">
      <dsp:nvSpPr>
        <dsp:cNvPr id="0" name=""/>
        <dsp:cNvSpPr/>
      </dsp:nvSpPr>
      <dsp:spPr>
        <a:xfrm rot="10800000">
          <a:off x="931380" y="2779403"/>
          <a:ext cx="2989707" cy="71333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Incognito</a:t>
          </a:r>
          <a:endParaRPr lang="en-US" sz="2200" kern="1200" dirty="0"/>
        </a:p>
      </dsp:txBody>
      <dsp:txXfrm rot="10800000">
        <a:off x="931380" y="2779403"/>
        <a:ext cx="2989707" cy="713335"/>
      </dsp:txXfrm>
    </dsp:sp>
    <dsp:sp modelId="{675A0840-72F4-4ACC-AC64-E5B18509D85F}">
      <dsp:nvSpPr>
        <dsp:cNvPr id="0" name=""/>
        <dsp:cNvSpPr/>
      </dsp:nvSpPr>
      <dsp:spPr>
        <a:xfrm>
          <a:off x="574712" y="2779403"/>
          <a:ext cx="713335" cy="713335"/>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61D762-E50C-4698-8898-17430B113A67}">
      <dsp:nvSpPr>
        <dsp:cNvPr id="0" name=""/>
        <dsp:cNvSpPr/>
      </dsp:nvSpPr>
      <dsp:spPr>
        <a:xfrm rot="10800000">
          <a:off x="931380" y="3705674"/>
          <a:ext cx="2989707" cy="713335"/>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561"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iBrowse2</a:t>
          </a:r>
          <a:endParaRPr lang="en-US" sz="2200" kern="1200" dirty="0"/>
        </a:p>
      </dsp:txBody>
      <dsp:txXfrm rot="10800000">
        <a:off x="931380" y="3705674"/>
        <a:ext cx="2989707" cy="713335"/>
      </dsp:txXfrm>
    </dsp:sp>
    <dsp:sp modelId="{E758C5D2-1CD6-4C02-A574-E3E38A9AC2CC}">
      <dsp:nvSpPr>
        <dsp:cNvPr id="0" name=""/>
        <dsp:cNvSpPr/>
      </dsp:nvSpPr>
      <dsp:spPr>
        <a:xfrm>
          <a:off x="574712" y="3705674"/>
          <a:ext cx="713335" cy="713335"/>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Application Frameworks</a:t>
          </a:r>
          <a:endParaRPr lang="en-US" sz="1600" b="1" i="0" kern="1200" dirty="0">
            <a:solidFill>
              <a:srgbClr val="FF0000"/>
            </a:solidFill>
          </a:endParaRPr>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Platforms/OS</a:t>
          </a:r>
          <a:endParaRPr lang="en-US" sz="1600" b="1" i="0" kern="1200" dirty="0">
            <a:solidFill>
              <a:schemeClr val="tx1"/>
            </a:solidFill>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Devices</a:t>
          </a:r>
          <a:endParaRPr lang="en-US" sz="1600" b="1" i="0" kern="1200" dirty="0">
            <a:solidFill>
              <a:schemeClr val="tx1"/>
            </a:solidFill>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Manufactures</a:t>
          </a:r>
          <a:endParaRPr lang="en-US" sz="1600" b="1" i="0" kern="1200" dirty="0">
            <a:solidFill>
              <a:schemeClr val="tx1"/>
            </a:solidFill>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Networks</a:t>
          </a:r>
          <a:endParaRPr lang="en-US" sz="1600" b="1" i="0" kern="1200" dirty="0">
            <a:solidFill>
              <a:schemeClr val="tx1"/>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Operators</a:t>
          </a:r>
          <a:endParaRPr lang="en-US" sz="16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D63E15-8B7F-49C6-BAC1-ABAAA8E3B72C}">
      <dsp:nvSpPr>
        <dsp:cNvPr id="0" name=""/>
        <dsp:cNvSpPr/>
      </dsp:nvSpPr>
      <dsp:spPr>
        <a:xfrm rot="10800000">
          <a:off x="1560861" y="3357"/>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UC Browser</a:t>
          </a:r>
          <a:endParaRPr lang="en-US" sz="2800" kern="1200" dirty="0"/>
        </a:p>
      </dsp:txBody>
      <dsp:txXfrm rot="10800000">
        <a:off x="1560861" y="3357"/>
        <a:ext cx="5472684" cy="729613"/>
      </dsp:txXfrm>
    </dsp:sp>
    <dsp:sp modelId="{4E6F848F-7289-40B0-839B-7298EE54A61D}">
      <dsp:nvSpPr>
        <dsp:cNvPr id="0" name=""/>
        <dsp:cNvSpPr/>
      </dsp:nvSpPr>
      <dsp:spPr>
        <a:xfrm>
          <a:off x="1196054" y="3357"/>
          <a:ext cx="729613" cy="729613"/>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E79049-2422-41DA-94DE-FB2A4D616301}">
      <dsp:nvSpPr>
        <dsp:cNvPr id="0" name=""/>
        <dsp:cNvSpPr/>
      </dsp:nvSpPr>
      <dsp:spPr>
        <a:xfrm rot="10800000">
          <a:off x="1560861" y="950765"/>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Next</a:t>
          </a:r>
          <a:endParaRPr lang="en-US" sz="2800" kern="1200" dirty="0"/>
        </a:p>
      </dsp:txBody>
      <dsp:txXfrm rot="10800000">
        <a:off x="1560861" y="950765"/>
        <a:ext cx="5472684" cy="729613"/>
      </dsp:txXfrm>
    </dsp:sp>
    <dsp:sp modelId="{AF991EE8-6DC7-4718-8CFF-13954350F21A}">
      <dsp:nvSpPr>
        <dsp:cNvPr id="0" name=""/>
        <dsp:cNvSpPr/>
      </dsp:nvSpPr>
      <dsp:spPr>
        <a:xfrm>
          <a:off x="1196054" y="950765"/>
          <a:ext cx="729613" cy="729613"/>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AA454B-4C56-4153-A397-128DA88D5F55}">
      <dsp:nvSpPr>
        <dsp:cNvPr id="0" name=""/>
        <dsp:cNvSpPr/>
      </dsp:nvSpPr>
      <dsp:spPr>
        <a:xfrm rot="10800000">
          <a:off x="1560861" y="1898174"/>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Beyond</a:t>
          </a:r>
          <a:endParaRPr lang="en-US" sz="2800" kern="1200" dirty="0"/>
        </a:p>
      </dsp:txBody>
      <dsp:txXfrm rot="10800000">
        <a:off x="1560861" y="1898174"/>
        <a:ext cx="5472684" cy="729613"/>
      </dsp:txXfrm>
    </dsp:sp>
    <dsp:sp modelId="{CF44AE4F-C610-480D-BCEE-9988EBE98255}">
      <dsp:nvSpPr>
        <dsp:cNvPr id="0" name=""/>
        <dsp:cNvSpPr/>
      </dsp:nvSpPr>
      <dsp:spPr>
        <a:xfrm>
          <a:off x="1196054" y="1898174"/>
          <a:ext cx="729613" cy="729613"/>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4EA661-884B-44A6-BE50-8C961850BD85}">
      <dsp:nvSpPr>
        <dsp:cNvPr id="0" name=""/>
        <dsp:cNvSpPr/>
      </dsp:nvSpPr>
      <dsp:spPr>
        <a:xfrm rot="10800000">
          <a:off x="1560861" y="2845582"/>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Metro</a:t>
          </a:r>
          <a:endParaRPr lang="en-US" sz="2800" kern="1200" dirty="0"/>
        </a:p>
      </dsp:txBody>
      <dsp:txXfrm rot="10800000">
        <a:off x="1560861" y="2845582"/>
        <a:ext cx="5472684" cy="729613"/>
      </dsp:txXfrm>
    </dsp:sp>
    <dsp:sp modelId="{C28F11D2-8E3F-4C94-A2B8-750CB74D820A}">
      <dsp:nvSpPr>
        <dsp:cNvPr id="0" name=""/>
        <dsp:cNvSpPr/>
      </dsp:nvSpPr>
      <dsp:spPr>
        <a:xfrm>
          <a:off x="1196054" y="2845582"/>
          <a:ext cx="729613" cy="729613"/>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AE571-D313-4A5E-92F9-4FC779108491}">
      <dsp:nvSpPr>
        <dsp:cNvPr id="0" name=""/>
        <dsp:cNvSpPr/>
      </dsp:nvSpPr>
      <dsp:spPr>
        <a:xfrm rot="10800000">
          <a:off x="1560861" y="3792991"/>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Vable</a:t>
          </a:r>
          <a:endParaRPr lang="en-US" sz="2800" kern="1200" dirty="0"/>
        </a:p>
      </dsp:txBody>
      <dsp:txXfrm rot="10800000">
        <a:off x="1560861" y="3792991"/>
        <a:ext cx="5472684" cy="729613"/>
      </dsp:txXfrm>
    </dsp:sp>
    <dsp:sp modelId="{F15D2B8C-C061-4580-88FA-841070273BC5}">
      <dsp:nvSpPr>
        <dsp:cNvPr id="0" name=""/>
        <dsp:cNvSpPr/>
      </dsp:nvSpPr>
      <dsp:spPr>
        <a:xfrm>
          <a:off x="1196054" y="3792991"/>
          <a:ext cx="729613" cy="729613"/>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 Frameworks</a:t>
          </a:r>
          <a:endParaRPr lang="en-US" sz="1600" b="1" i="0" kern="1200" dirty="0"/>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Platforms/OS</a:t>
          </a:r>
          <a:endParaRPr lang="en-US" sz="1600" b="1" i="0" kern="1200" dirty="0"/>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Devices</a:t>
          </a:r>
          <a:endParaRPr lang="en-US" sz="1600" b="1" i="0" kern="1200" dirty="0"/>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Manufactures</a:t>
          </a:r>
          <a:endParaRPr lang="en-US" sz="1600" b="1" i="0" kern="1200" dirty="0"/>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Networks</a:t>
          </a:r>
          <a:endParaRPr lang="en-US" sz="1600" b="1" i="0" kern="1200" dirty="0">
            <a:solidFill>
              <a:srgbClr val="FF0000"/>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Operators</a:t>
          </a:r>
          <a:endParaRPr lang="en-US" sz="16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 Frameworks</a:t>
          </a:r>
          <a:endParaRPr lang="en-US" sz="1600" b="1" i="0" kern="1200" dirty="0"/>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Platforms/OS</a:t>
          </a:r>
          <a:endParaRPr lang="en-US" sz="1600" b="1" i="0" kern="1200" dirty="0"/>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Devices</a:t>
          </a:r>
          <a:endParaRPr lang="en-US" sz="1600" b="1" i="0" kern="1200" dirty="0"/>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Manufactures</a:t>
          </a:r>
          <a:endParaRPr lang="en-US" sz="1600" b="1" i="0" kern="1200" dirty="0">
            <a:solidFill>
              <a:srgbClr val="FF0000"/>
            </a:solidFill>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Networks</a:t>
          </a:r>
          <a:endParaRPr lang="en-US" sz="1600" b="1" i="0" kern="1200" dirty="0">
            <a:solidFill>
              <a:schemeClr val="tx1"/>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Operators</a:t>
          </a:r>
          <a:endParaRPr lang="en-US" sz="16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 Frameworks</a:t>
          </a:r>
          <a:endParaRPr lang="en-US" sz="1600" b="1" i="0" kern="1200" dirty="0"/>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Platforms/OS</a:t>
          </a:r>
          <a:endParaRPr lang="en-US" sz="1600" b="1" i="0" kern="1200" dirty="0"/>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Devices</a:t>
          </a:r>
          <a:endParaRPr lang="en-US" sz="1600" b="1" i="0" kern="1200" dirty="0">
            <a:solidFill>
              <a:srgbClr val="FF0000"/>
            </a:solidFill>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Manufactures</a:t>
          </a:r>
          <a:endParaRPr lang="en-US" sz="1600" b="1" i="0" kern="1200" dirty="0">
            <a:solidFill>
              <a:schemeClr val="tx1"/>
            </a:solidFill>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Networks</a:t>
          </a:r>
          <a:endParaRPr lang="en-US" sz="1600" b="1" i="0" kern="1200" dirty="0">
            <a:solidFill>
              <a:schemeClr val="tx1"/>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Operators</a:t>
          </a:r>
          <a:endParaRPr lang="en-US" sz="16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8C5C11-8774-407F-9C72-393825350201}">
      <dsp:nvSpPr>
        <dsp:cNvPr id="0" name=""/>
        <dsp:cNvSpPr/>
      </dsp:nvSpPr>
      <dsp:spPr>
        <a:xfrm>
          <a:off x="346710" y="3174"/>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Mobile computers</a:t>
          </a:r>
          <a:endParaRPr lang="en-US" sz="2200" kern="1200" dirty="0"/>
        </a:p>
      </dsp:txBody>
      <dsp:txXfrm>
        <a:off x="346710" y="3174"/>
        <a:ext cx="2259806" cy="1355883"/>
      </dsp:txXfrm>
    </dsp:sp>
    <dsp:sp modelId="{9CADAB3B-9ED1-4FB2-B53F-FF042B2483AE}">
      <dsp:nvSpPr>
        <dsp:cNvPr id="0" name=""/>
        <dsp:cNvSpPr/>
      </dsp:nvSpPr>
      <dsp:spPr>
        <a:xfrm>
          <a:off x="2832496" y="3174"/>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Digital still camera(DSC)</a:t>
          </a:r>
          <a:endParaRPr lang="en-US" sz="2200" kern="1200" dirty="0"/>
        </a:p>
      </dsp:txBody>
      <dsp:txXfrm>
        <a:off x="2832496" y="3174"/>
        <a:ext cx="2259806" cy="1355883"/>
      </dsp:txXfrm>
    </dsp:sp>
    <dsp:sp modelId="{867AC0FC-8BB2-4377-92F3-1E13BD864BB4}">
      <dsp:nvSpPr>
        <dsp:cNvPr id="0" name=""/>
        <dsp:cNvSpPr/>
      </dsp:nvSpPr>
      <dsp:spPr>
        <a:xfrm>
          <a:off x="5318283" y="3174"/>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Digital video Camera (DVC)</a:t>
          </a:r>
          <a:endParaRPr lang="en-US" sz="2200" kern="1200" dirty="0"/>
        </a:p>
      </dsp:txBody>
      <dsp:txXfrm>
        <a:off x="5318283" y="3174"/>
        <a:ext cx="2259806" cy="1355883"/>
      </dsp:txXfrm>
    </dsp:sp>
    <dsp:sp modelId="{D2B729C2-7D1F-47E9-AF90-F5E50F74DA10}">
      <dsp:nvSpPr>
        <dsp:cNvPr id="0" name=""/>
        <dsp:cNvSpPr/>
      </dsp:nvSpPr>
      <dsp:spPr>
        <a:xfrm>
          <a:off x="346710" y="1585039"/>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Pager</a:t>
          </a:r>
          <a:endParaRPr lang="en-US" sz="2200" kern="1200" dirty="0"/>
        </a:p>
      </dsp:txBody>
      <dsp:txXfrm>
        <a:off x="346710" y="1585039"/>
        <a:ext cx="2259806" cy="1355883"/>
      </dsp:txXfrm>
    </dsp:sp>
    <dsp:sp modelId="{21836CE0-B747-4ED2-B866-C095056EE879}">
      <dsp:nvSpPr>
        <dsp:cNvPr id="0" name=""/>
        <dsp:cNvSpPr/>
      </dsp:nvSpPr>
      <dsp:spPr>
        <a:xfrm>
          <a:off x="2832496" y="1585039"/>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Personal Navigation device (PND)</a:t>
          </a:r>
          <a:endParaRPr lang="en-US" sz="2200" kern="1200" dirty="0"/>
        </a:p>
      </dsp:txBody>
      <dsp:txXfrm>
        <a:off x="2832496" y="1585039"/>
        <a:ext cx="2259806" cy="1355883"/>
      </dsp:txXfrm>
    </dsp:sp>
    <dsp:sp modelId="{200303BD-3ED0-4F41-8A3A-96D16C531AA0}">
      <dsp:nvSpPr>
        <dsp:cNvPr id="0" name=""/>
        <dsp:cNvSpPr/>
      </dsp:nvSpPr>
      <dsp:spPr>
        <a:xfrm>
          <a:off x="5318283" y="1585039"/>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Tablet Computer</a:t>
          </a:r>
          <a:endParaRPr lang="en-US" sz="2200" kern="1200" dirty="0"/>
        </a:p>
      </dsp:txBody>
      <dsp:txXfrm>
        <a:off x="5318283" y="1585039"/>
        <a:ext cx="2259806" cy="1355883"/>
      </dsp:txXfrm>
    </dsp:sp>
    <dsp:sp modelId="{C99B5882-EFAC-4FEE-BF1D-CDFC6A08F6B6}">
      <dsp:nvSpPr>
        <dsp:cNvPr id="0" name=""/>
        <dsp:cNvSpPr/>
      </dsp:nvSpPr>
      <dsp:spPr>
        <a:xfrm>
          <a:off x="2832496" y="3166903"/>
          <a:ext cx="2259806" cy="135588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Mobile phone</a:t>
          </a:r>
          <a:endParaRPr lang="en-US" sz="2200" kern="1200" dirty="0"/>
        </a:p>
      </dsp:txBody>
      <dsp:txXfrm>
        <a:off x="2832496" y="3166903"/>
        <a:ext cx="2259806" cy="135588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A0E968-6C5B-4355-9BA3-07808C2B4E75}">
      <dsp:nvSpPr>
        <dsp:cNvPr id="0" name=""/>
        <dsp:cNvSpPr/>
      </dsp:nvSpPr>
      <dsp:spPr>
        <a:xfrm>
          <a:off x="3572954" y="1635"/>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Mobile Internet device</a:t>
          </a:r>
          <a:endParaRPr lang="en-US" sz="1100" b="1" i="1" kern="1200" dirty="0"/>
        </a:p>
      </dsp:txBody>
      <dsp:txXfrm>
        <a:off x="3572954" y="1635"/>
        <a:ext cx="1159891" cy="753929"/>
      </dsp:txXfrm>
    </dsp:sp>
    <dsp:sp modelId="{F0B0BA6B-CE46-4755-B313-8A90613116F9}">
      <dsp:nvSpPr>
        <dsp:cNvPr id="0" name=""/>
        <dsp:cNvSpPr/>
      </dsp:nvSpPr>
      <dsp:spPr>
        <a:xfrm>
          <a:off x="2003332" y="378600"/>
          <a:ext cx="4299134" cy="4299134"/>
        </a:xfrm>
        <a:custGeom>
          <a:avLst/>
          <a:gdLst/>
          <a:ahLst/>
          <a:cxnLst/>
          <a:rect l="0" t="0" r="0" b="0"/>
          <a:pathLst>
            <a:path>
              <a:moveTo>
                <a:pt x="2737169" y="81872"/>
              </a:moveTo>
              <a:arcTo wR="2149567" hR="2149567" stAng="17151852" swAng="12541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F0C164-6838-4460-A053-334CE3860020}">
      <dsp:nvSpPr>
        <dsp:cNvPr id="0" name=""/>
        <dsp:cNvSpPr/>
      </dsp:nvSpPr>
      <dsp:spPr>
        <a:xfrm>
          <a:off x="5253553" y="810969"/>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Mobile WEB</a:t>
          </a:r>
          <a:endParaRPr lang="en-US" sz="1100" b="1" i="1" kern="1200" dirty="0"/>
        </a:p>
      </dsp:txBody>
      <dsp:txXfrm>
        <a:off x="5253553" y="810969"/>
        <a:ext cx="1159891" cy="753929"/>
      </dsp:txXfrm>
    </dsp:sp>
    <dsp:sp modelId="{6468930E-2AEA-4E04-A6A3-12061B0FFDD2}">
      <dsp:nvSpPr>
        <dsp:cNvPr id="0" name=""/>
        <dsp:cNvSpPr/>
      </dsp:nvSpPr>
      <dsp:spPr>
        <a:xfrm>
          <a:off x="2040255" y="448980"/>
          <a:ext cx="4299134" cy="4299134"/>
        </a:xfrm>
        <a:custGeom>
          <a:avLst/>
          <a:gdLst/>
          <a:ahLst/>
          <a:cxnLst/>
          <a:rect l="0" t="0" r="0" b="0"/>
          <a:pathLst>
            <a:path>
              <a:moveTo>
                <a:pt x="4039668" y="1125771"/>
              </a:moveTo>
              <a:arcTo wR="2149567" hR="2149567" stAng="19893437" swAng="177972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0B252A-998F-4AF3-B159-18D2A1629D24}">
      <dsp:nvSpPr>
        <dsp:cNvPr id="0" name=""/>
        <dsp:cNvSpPr/>
      </dsp:nvSpPr>
      <dsp:spPr>
        <a:xfrm>
          <a:off x="5703523" y="2655512"/>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Personal Digital Assistant</a:t>
          </a:r>
          <a:endParaRPr lang="en-US" sz="1100" b="1" i="1" kern="1200" dirty="0"/>
        </a:p>
      </dsp:txBody>
      <dsp:txXfrm>
        <a:off x="5703523" y="2655512"/>
        <a:ext cx="1159891" cy="753929"/>
      </dsp:txXfrm>
    </dsp:sp>
    <dsp:sp modelId="{2428BFEC-B5C1-4F00-8F11-C69FD803965F}">
      <dsp:nvSpPr>
        <dsp:cNvPr id="0" name=""/>
        <dsp:cNvSpPr/>
      </dsp:nvSpPr>
      <dsp:spPr>
        <a:xfrm>
          <a:off x="2079318" y="309903"/>
          <a:ext cx="4299134" cy="4299134"/>
        </a:xfrm>
        <a:custGeom>
          <a:avLst/>
          <a:gdLst/>
          <a:ahLst/>
          <a:cxnLst/>
          <a:rect l="0" t="0" r="0" b="0"/>
          <a:pathLst>
            <a:path>
              <a:moveTo>
                <a:pt x="4074022" y="3107226"/>
              </a:moveTo>
              <a:arcTo wR="2149567" hR="2149567" stAng="1587369" swAng="13538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6E53D6-3D7E-4DED-A126-745A319FDD3F}">
      <dsp:nvSpPr>
        <dsp:cNvPr id="0" name=""/>
        <dsp:cNvSpPr/>
      </dsp:nvSpPr>
      <dsp:spPr>
        <a:xfrm>
          <a:off x="4505616" y="4087896"/>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Calculator</a:t>
          </a:r>
          <a:endParaRPr lang="en-US" sz="1100" b="1" i="1" kern="1200" dirty="0"/>
        </a:p>
      </dsp:txBody>
      <dsp:txXfrm>
        <a:off x="4505616" y="4087896"/>
        <a:ext cx="1159891" cy="753929"/>
      </dsp:txXfrm>
    </dsp:sp>
    <dsp:sp modelId="{B5D8F1E3-BA51-4C60-B04D-279D3773AAC3}">
      <dsp:nvSpPr>
        <dsp:cNvPr id="0" name=""/>
        <dsp:cNvSpPr/>
      </dsp:nvSpPr>
      <dsp:spPr>
        <a:xfrm>
          <a:off x="2003332" y="378600"/>
          <a:ext cx="4299134" cy="4299134"/>
        </a:xfrm>
        <a:custGeom>
          <a:avLst/>
          <a:gdLst/>
          <a:ahLst/>
          <a:cxnLst/>
          <a:rect l="0" t="0" r="0" b="0"/>
          <a:pathLst>
            <a:path>
              <a:moveTo>
                <a:pt x="2495322" y="4271145"/>
              </a:moveTo>
              <a:arcTo wR="2149567" hR="2149567" stAng="4844629" swAng="111074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EA7450B-C184-4CE1-8A2E-D2469F62BEEA}">
      <dsp:nvSpPr>
        <dsp:cNvPr id="0" name=""/>
        <dsp:cNvSpPr/>
      </dsp:nvSpPr>
      <dsp:spPr>
        <a:xfrm>
          <a:off x="2640291" y="4087896"/>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Handheld game console</a:t>
          </a:r>
          <a:endParaRPr lang="en-US" sz="1100" b="1" i="1" kern="1200" dirty="0"/>
        </a:p>
      </dsp:txBody>
      <dsp:txXfrm>
        <a:off x="2640291" y="4087896"/>
        <a:ext cx="1159891" cy="753929"/>
      </dsp:txXfrm>
    </dsp:sp>
    <dsp:sp modelId="{CC980AEE-4F1D-4239-A7E7-64F95B3C3048}">
      <dsp:nvSpPr>
        <dsp:cNvPr id="0" name=""/>
        <dsp:cNvSpPr/>
      </dsp:nvSpPr>
      <dsp:spPr>
        <a:xfrm>
          <a:off x="2003332" y="378600"/>
          <a:ext cx="4299134" cy="4299134"/>
        </a:xfrm>
        <a:custGeom>
          <a:avLst/>
          <a:gdLst/>
          <a:ahLst/>
          <a:cxnLst/>
          <a:rect l="0" t="0" r="0" b="0"/>
          <a:pathLst>
            <a:path>
              <a:moveTo>
                <a:pt x="664189" y="3703366"/>
              </a:moveTo>
              <a:arcTo wR="2149567" hR="2149567" stAng="8022618" swAng="13568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264CB3-9738-4329-BF9A-A9E48D8FE7A8}">
      <dsp:nvSpPr>
        <dsp:cNvPr id="0" name=""/>
        <dsp:cNvSpPr/>
      </dsp:nvSpPr>
      <dsp:spPr>
        <a:xfrm>
          <a:off x="1477280" y="2629526"/>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Portable media player</a:t>
          </a:r>
          <a:endParaRPr lang="en-US" sz="1100" b="1" i="1" kern="1200" dirty="0"/>
        </a:p>
      </dsp:txBody>
      <dsp:txXfrm>
        <a:off x="1477280" y="2629526"/>
        <a:ext cx="1159891" cy="753929"/>
      </dsp:txXfrm>
    </dsp:sp>
    <dsp:sp modelId="{E65052D0-DE5E-4007-95DF-90448F77DA32}">
      <dsp:nvSpPr>
        <dsp:cNvPr id="0" name=""/>
        <dsp:cNvSpPr/>
      </dsp:nvSpPr>
      <dsp:spPr>
        <a:xfrm>
          <a:off x="2003332" y="378600"/>
          <a:ext cx="4299134" cy="4299134"/>
        </a:xfrm>
        <a:custGeom>
          <a:avLst/>
          <a:gdLst/>
          <a:ahLst/>
          <a:cxnLst/>
          <a:rect l="0" t="0" r="0" b="0"/>
          <a:pathLst>
            <a:path>
              <a:moveTo>
                <a:pt x="1905" y="2240054"/>
              </a:moveTo>
              <a:arcTo wR="2149567" hR="2149567" stAng="10655243" swAng="17247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E4D81-3840-4344-AD94-64AF2AF15CAE}">
      <dsp:nvSpPr>
        <dsp:cNvPr id="0" name=""/>
        <dsp:cNvSpPr/>
      </dsp:nvSpPr>
      <dsp:spPr>
        <a:xfrm>
          <a:off x="1892354" y="810969"/>
          <a:ext cx="1159891" cy="753929"/>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i="1" kern="1200" dirty="0" smtClean="0"/>
            <a:t>Mobile Collaboration</a:t>
          </a:r>
          <a:endParaRPr lang="en-US" sz="1100" b="1" i="1" kern="1200" dirty="0"/>
        </a:p>
      </dsp:txBody>
      <dsp:txXfrm>
        <a:off x="1892354" y="810969"/>
        <a:ext cx="1159891" cy="753929"/>
      </dsp:txXfrm>
    </dsp:sp>
    <dsp:sp modelId="{BB22A29A-4AE9-43D1-BB4E-CE976582B873}">
      <dsp:nvSpPr>
        <dsp:cNvPr id="0" name=""/>
        <dsp:cNvSpPr/>
      </dsp:nvSpPr>
      <dsp:spPr>
        <a:xfrm>
          <a:off x="2003332" y="378600"/>
          <a:ext cx="4299134" cy="4299134"/>
        </a:xfrm>
        <a:custGeom>
          <a:avLst/>
          <a:gdLst/>
          <a:ahLst/>
          <a:cxnLst/>
          <a:rect l="0" t="0" r="0" b="0"/>
          <a:pathLst>
            <a:path>
              <a:moveTo>
                <a:pt x="862922" y="427595"/>
              </a:moveTo>
              <a:arcTo wR="2149567" hR="2149567" stAng="13993991" swAng="12541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8D8035-7F1B-4231-9D75-B74D17A9064D}">
      <dsp:nvSpPr>
        <dsp:cNvPr id="0" name=""/>
        <dsp:cNvSpPr/>
      </dsp:nvSpPr>
      <dsp:spPr>
        <a:xfrm rot="10800000">
          <a:off x="825027" y="2095"/>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Services</a:t>
          </a:r>
          <a:endParaRPr lang="en-US" sz="1600" b="1" i="0" kern="1200" dirty="0">
            <a:solidFill>
              <a:schemeClr val="tx1"/>
            </a:solidFill>
          </a:endParaRPr>
        </a:p>
      </dsp:txBody>
      <dsp:txXfrm rot="10800000">
        <a:off x="825027" y="2095"/>
        <a:ext cx="2837688" cy="588417"/>
      </dsp:txXfrm>
    </dsp:sp>
    <dsp:sp modelId="{B55E9921-8A9A-40E7-90F7-750912E5AA7B}">
      <dsp:nvSpPr>
        <dsp:cNvPr id="0" name=""/>
        <dsp:cNvSpPr/>
      </dsp:nvSpPr>
      <dsp:spPr>
        <a:xfrm>
          <a:off x="74434" y="2095"/>
          <a:ext cx="588417" cy="588417"/>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8531-C933-4EF2-93A4-8D00D6919B1A}">
      <dsp:nvSpPr>
        <dsp:cNvPr id="0" name=""/>
        <dsp:cNvSpPr/>
      </dsp:nvSpPr>
      <dsp:spPr>
        <a:xfrm rot="10800000">
          <a:off x="861860" y="767430"/>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Applications</a:t>
          </a:r>
          <a:endParaRPr lang="en-US" sz="1600" b="1" i="0" kern="1200" dirty="0"/>
        </a:p>
      </dsp:txBody>
      <dsp:txXfrm rot="10800000">
        <a:off x="861860" y="767430"/>
        <a:ext cx="2837688" cy="588417"/>
      </dsp:txXfrm>
    </dsp:sp>
    <dsp:sp modelId="{BD45B9A7-BBE6-4A52-9797-6E02DA7A5109}">
      <dsp:nvSpPr>
        <dsp:cNvPr id="0" name=""/>
        <dsp:cNvSpPr/>
      </dsp:nvSpPr>
      <dsp:spPr>
        <a:xfrm>
          <a:off x="74434" y="746930"/>
          <a:ext cx="588417" cy="588417"/>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E849B-3A63-4DBB-B162-7B5D80F9E3F5}">
      <dsp:nvSpPr>
        <dsp:cNvPr id="0" name=""/>
        <dsp:cNvSpPr/>
      </dsp:nvSpPr>
      <dsp:spPr>
        <a:xfrm rot="10800000">
          <a:off x="861860" y="1531494"/>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t>Application Frameworks</a:t>
          </a:r>
          <a:endParaRPr lang="en-US" sz="1600" b="1" i="0" kern="1200" dirty="0"/>
        </a:p>
      </dsp:txBody>
      <dsp:txXfrm rot="10800000">
        <a:off x="861860" y="1531494"/>
        <a:ext cx="2837688" cy="588417"/>
      </dsp:txXfrm>
    </dsp:sp>
    <dsp:sp modelId="{BE6FDAA3-04EF-41E0-8B35-E249074B171B}">
      <dsp:nvSpPr>
        <dsp:cNvPr id="0" name=""/>
        <dsp:cNvSpPr/>
      </dsp:nvSpPr>
      <dsp:spPr>
        <a:xfrm>
          <a:off x="74434" y="1491759"/>
          <a:ext cx="588417" cy="588417"/>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1BB5-9B70-4715-A9E6-2FA18B37105D}">
      <dsp:nvSpPr>
        <dsp:cNvPr id="0" name=""/>
        <dsp:cNvSpPr/>
      </dsp:nvSpPr>
      <dsp:spPr>
        <a:xfrm rot="10800000">
          <a:off x="825027" y="231045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FF0000"/>
              </a:solidFill>
            </a:rPr>
            <a:t>Platforms/OS</a:t>
          </a:r>
          <a:endParaRPr lang="en-US" sz="1600" b="1" i="0" kern="1200" dirty="0">
            <a:solidFill>
              <a:srgbClr val="FF0000"/>
            </a:solidFill>
          </a:endParaRPr>
        </a:p>
      </dsp:txBody>
      <dsp:txXfrm rot="10800000">
        <a:off x="825027" y="2310457"/>
        <a:ext cx="2837688" cy="588417"/>
      </dsp:txXfrm>
    </dsp:sp>
    <dsp:sp modelId="{A3E4E65D-B1B9-4481-B74B-03803C1E8893}">
      <dsp:nvSpPr>
        <dsp:cNvPr id="0" name=""/>
        <dsp:cNvSpPr/>
      </dsp:nvSpPr>
      <dsp:spPr>
        <a:xfrm>
          <a:off x="74434" y="2310457"/>
          <a:ext cx="588417" cy="588417"/>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4F0D-2452-43AA-9620-C71E1D39BE48}">
      <dsp:nvSpPr>
        <dsp:cNvPr id="0" name=""/>
        <dsp:cNvSpPr/>
      </dsp:nvSpPr>
      <dsp:spPr>
        <a:xfrm rot="10800000">
          <a:off x="861860" y="3059623"/>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Devices</a:t>
          </a:r>
          <a:endParaRPr lang="en-US" sz="1600" b="1" i="0" kern="1200" dirty="0">
            <a:solidFill>
              <a:schemeClr val="tx1"/>
            </a:solidFill>
          </a:endParaRPr>
        </a:p>
      </dsp:txBody>
      <dsp:txXfrm rot="10800000">
        <a:off x="861860" y="3059623"/>
        <a:ext cx="2837688" cy="588417"/>
      </dsp:txXfrm>
    </dsp:sp>
    <dsp:sp modelId="{F4535FAD-5D86-4B85-8A7B-BA6C9A944A03}">
      <dsp:nvSpPr>
        <dsp:cNvPr id="0" name=""/>
        <dsp:cNvSpPr/>
      </dsp:nvSpPr>
      <dsp:spPr>
        <a:xfrm>
          <a:off x="74434" y="3055286"/>
          <a:ext cx="588417" cy="588417"/>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9E034-B6FD-4A35-952E-FD19759ED9D4}">
      <dsp:nvSpPr>
        <dsp:cNvPr id="0" name=""/>
        <dsp:cNvSpPr/>
      </dsp:nvSpPr>
      <dsp:spPr>
        <a:xfrm rot="10800000">
          <a:off x="861860" y="3823687"/>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Manufactures</a:t>
          </a:r>
          <a:endParaRPr lang="en-US" sz="1600" b="1" i="0" kern="1200" dirty="0">
            <a:solidFill>
              <a:schemeClr val="tx1"/>
            </a:solidFill>
          </a:endParaRPr>
        </a:p>
      </dsp:txBody>
      <dsp:txXfrm rot="10800000">
        <a:off x="861860" y="3823687"/>
        <a:ext cx="2837688" cy="588417"/>
      </dsp:txXfrm>
    </dsp:sp>
    <dsp:sp modelId="{F8527260-0FB9-49DF-B3E7-8B98BE9AF131}">
      <dsp:nvSpPr>
        <dsp:cNvPr id="0" name=""/>
        <dsp:cNvSpPr/>
      </dsp:nvSpPr>
      <dsp:spPr>
        <a:xfrm>
          <a:off x="74434" y="3800115"/>
          <a:ext cx="588417" cy="588417"/>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10E4B-3867-485E-8B8C-45E308FFC341}">
      <dsp:nvSpPr>
        <dsp:cNvPr id="0" name=""/>
        <dsp:cNvSpPr/>
      </dsp:nvSpPr>
      <dsp:spPr>
        <a:xfrm rot="10800000">
          <a:off x="861860" y="4587751"/>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Networks</a:t>
          </a:r>
          <a:endParaRPr lang="en-US" sz="1600" b="1" i="0" kern="1200" dirty="0">
            <a:solidFill>
              <a:schemeClr val="tx1"/>
            </a:solidFill>
          </a:endParaRPr>
        </a:p>
      </dsp:txBody>
      <dsp:txXfrm rot="10800000">
        <a:off x="861860" y="4587751"/>
        <a:ext cx="2837688" cy="588417"/>
      </dsp:txXfrm>
    </dsp:sp>
    <dsp:sp modelId="{994CCF6E-E009-4E62-B462-EF1AA6910453}">
      <dsp:nvSpPr>
        <dsp:cNvPr id="0" name=""/>
        <dsp:cNvSpPr/>
      </dsp:nvSpPr>
      <dsp:spPr>
        <a:xfrm>
          <a:off x="74434" y="4544944"/>
          <a:ext cx="588417" cy="588417"/>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940E80-999D-4B90-90AE-6167859CDD52}">
      <dsp:nvSpPr>
        <dsp:cNvPr id="0" name=""/>
        <dsp:cNvSpPr/>
      </dsp:nvSpPr>
      <dsp:spPr>
        <a:xfrm rot="10800000">
          <a:off x="861860" y="5351816"/>
          <a:ext cx="2837688" cy="58841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476" tIns="60960" rIns="113792" bIns="60960" numCol="1" spcCol="1270" anchor="ctr" anchorCtr="0">
          <a:noAutofit/>
        </a:bodyPr>
        <a:lstStyle/>
        <a:p>
          <a:pPr lvl="0" algn="ctr" defTabSz="711200">
            <a:lnSpc>
              <a:spcPct val="90000"/>
            </a:lnSpc>
            <a:spcBef>
              <a:spcPct val="0"/>
            </a:spcBef>
            <a:spcAft>
              <a:spcPct val="35000"/>
            </a:spcAft>
          </a:pPr>
          <a:r>
            <a:rPr lang="en-US" sz="1600" b="1" i="0" kern="1200" dirty="0" smtClean="0">
              <a:solidFill>
                <a:schemeClr val="tx1"/>
              </a:solidFill>
            </a:rPr>
            <a:t>Operators</a:t>
          </a:r>
          <a:endParaRPr lang="en-US" sz="1600" b="1" i="0" kern="1200" dirty="0">
            <a:solidFill>
              <a:schemeClr val="tx1"/>
            </a:solidFill>
          </a:endParaRPr>
        </a:p>
      </dsp:txBody>
      <dsp:txXfrm rot="10800000">
        <a:off x="861860" y="5351816"/>
        <a:ext cx="2837688" cy="588417"/>
      </dsp:txXfrm>
    </dsp:sp>
    <dsp:sp modelId="{B818E77D-1D5C-4725-B81A-18A6A65E0FE0}">
      <dsp:nvSpPr>
        <dsp:cNvPr id="0" name=""/>
        <dsp:cNvSpPr/>
      </dsp:nvSpPr>
      <dsp:spPr>
        <a:xfrm rot="21146756">
          <a:off x="74434" y="5382878"/>
          <a:ext cx="588417" cy="588417"/>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321E9E-8CD4-4631-8499-AE9F4A85FD6C}">
      <dsp:nvSpPr>
        <dsp:cNvPr id="0" name=""/>
        <dsp:cNvSpPr/>
      </dsp:nvSpPr>
      <dsp:spPr>
        <a:xfrm rot="5400000">
          <a:off x="2779226" y="-251063"/>
          <a:ext cx="1073336" cy="221283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JME</a:t>
          </a:r>
          <a:endParaRPr lang="en-US" sz="1600" b="1"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BREW</a:t>
          </a:r>
          <a:endParaRPr lang="en-US" sz="1600" b="1"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b="1" kern="1200" dirty="0" smtClean="0">
              <a:latin typeface="Arial" pitchFamily="34" charset="0"/>
              <a:cs typeface="Arial" pitchFamily="34" charset="0"/>
            </a:rPr>
            <a:t>LiMo</a:t>
          </a:r>
          <a:endParaRPr lang="en-US" sz="1600" b="1" kern="1200" dirty="0">
            <a:latin typeface="Arial" pitchFamily="34" charset="0"/>
            <a:cs typeface="Arial" pitchFamily="34" charset="0"/>
          </a:endParaRPr>
        </a:p>
        <a:p>
          <a:pPr marL="57150" lvl="1" indent="-57150" algn="l" defTabSz="311150">
            <a:lnSpc>
              <a:spcPct val="90000"/>
            </a:lnSpc>
            <a:spcBef>
              <a:spcPct val="0"/>
            </a:spcBef>
            <a:spcAft>
              <a:spcPct val="15000"/>
            </a:spcAft>
            <a:buChar char="••"/>
          </a:pPr>
          <a:endParaRPr lang="en-US" sz="700" kern="1200" dirty="0"/>
        </a:p>
      </dsp:txBody>
      <dsp:txXfrm rot="5400000">
        <a:off x="2779226" y="-251063"/>
        <a:ext cx="1073336" cy="2212834"/>
      </dsp:txXfrm>
    </dsp:sp>
    <dsp:sp modelId="{073200C9-45A7-4CE5-B252-28408D59188D}">
      <dsp:nvSpPr>
        <dsp:cNvPr id="0" name=""/>
        <dsp:cNvSpPr/>
      </dsp:nvSpPr>
      <dsp:spPr>
        <a:xfrm>
          <a:off x="380671" y="68"/>
          <a:ext cx="1755648" cy="159618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Licensed</a:t>
          </a:r>
          <a:endParaRPr lang="en-US" sz="2100" b="1" i="1" kern="1200" dirty="0">
            <a:solidFill>
              <a:schemeClr val="tx1"/>
            </a:solidFill>
          </a:endParaRPr>
        </a:p>
      </dsp:txBody>
      <dsp:txXfrm>
        <a:off x="380671" y="68"/>
        <a:ext cx="1755648" cy="1596181"/>
      </dsp:txXfrm>
    </dsp:sp>
    <dsp:sp modelId="{DC92A018-AF9E-43BE-B24B-9DF33DD58347}">
      <dsp:nvSpPr>
        <dsp:cNvPr id="0" name=""/>
        <dsp:cNvSpPr/>
      </dsp:nvSpPr>
      <dsp:spPr>
        <a:xfrm rot="5400000">
          <a:off x="2521491" y="1294245"/>
          <a:ext cx="1589464" cy="2359809"/>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OS X</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BB QNX</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Windows Phone</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bada</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Symbian (Eclipse Lic.)</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webOS</a:t>
          </a:r>
          <a:endParaRPr lang="en-US" sz="1500" b="1" kern="1200" dirty="0">
            <a:latin typeface="Arial" pitchFamily="34" charset="0"/>
            <a:cs typeface="Arial" pitchFamily="34" charset="0"/>
          </a:endParaRPr>
        </a:p>
      </dsp:txBody>
      <dsp:txXfrm rot="5400000">
        <a:off x="2521491" y="1294245"/>
        <a:ext cx="1589464" cy="2359809"/>
      </dsp:txXfrm>
    </dsp:sp>
    <dsp:sp modelId="{0CB3484F-0AD5-4B3E-A079-E9552EF8C790}">
      <dsp:nvSpPr>
        <dsp:cNvPr id="0" name=""/>
        <dsp:cNvSpPr/>
      </dsp:nvSpPr>
      <dsp:spPr>
        <a:xfrm>
          <a:off x="380671" y="1676059"/>
          <a:ext cx="1755648" cy="159618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Proprietary</a:t>
          </a:r>
          <a:endParaRPr lang="en-US" sz="2100" b="1" i="1" kern="1200" dirty="0">
            <a:solidFill>
              <a:schemeClr val="tx1"/>
            </a:solidFill>
          </a:endParaRPr>
        </a:p>
      </dsp:txBody>
      <dsp:txXfrm>
        <a:off x="380671" y="1676059"/>
        <a:ext cx="1755648" cy="1596181"/>
      </dsp:txXfrm>
    </dsp:sp>
    <dsp:sp modelId="{5638AFB5-E9F4-4663-B58B-795747FC0CE4}">
      <dsp:nvSpPr>
        <dsp:cNvPr id="0" name=""/>
        <dsp:cNvSpPr/>
      </dsp:nvSpPr>
      <dsp:spPr>
        <a:xfrm rot="5400000">
          <a:off x="2512573" y="2974081"/>
          <a:ext cx="1600880" cy="2356818"/>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Android-OHA</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Tizen</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Maemo</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MeeGo</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Linux</a:t>
          </a:r>
          <a:endParaRPr lang="en-US" sz="1500" b="1" kern="1200" dirty="0">
            <a:latin typeface="Arial" pitchFamily="34" charset="0"/>
            <a:cs typeface="Arial" pitchFamily="34" charset="0"/>
          </a:endParaRPr>
        </a:p>
        <a:p>
          <a:pPr marL="114300" lvl="1" indent="-114300" algn="l" defTabSz="666750">
            <a:lnSpc>
              <a:spcPct val="90000"/>
            </a:lnSpc>
            <a:spcBef>
              <a:spcPct val="0"/>
            </a:spcBef>
            <a:spcAft>
              <a:spcPct val="15000"/>
            </a:spcAft>
            <a:buChar char="••"/>
          </a:pPr>
          <a:r>
            <a:rPr lang="en-US" sz="1500" b="1" kern="1200" dirty="0" smtClean="0">
              <a:latin typeface="Arial" pitchFamily="34" charset="0"/>
              <a:cs typeface="Arial" pitchFamily="34" charset="0"/>
            </a:rPr>
            <a:t>Alternative</a:t>
          </a:r>
          <a:endParaRPr lang="en-US" sz="1500" b="1" kern="1200" dirty="0">
            <a:latin typeface="Arial" pitchFamily="34" charset="0"/>
            <a:cs typeface="Arial" pitchFamily="34" charset="0"/>
          </a:endParaRPr>
        </a:p>
      </dsp:txBody>
      <dsp:txXfrm rot="5400000">
        <a:off x="2512573" y="2974081"/>
        <a:ext cx="1600880" cy="2356818"/>
      </dsp:txXfrm>
    </dsp:sp>
    <dsp:sp modelId="{A131D4DE-C559-4C42-AAFE-6121EB5F9459}">
      <dsp:nvSpPr>
        <dsp:cNvPr id="0" name=""/>
        <dsp:cNvSpPr/>
      </dsp:nvSpPr>
      <dsp:spPr>
        <a:xfrm>
          <a:off x="380671" y="3354399"/>
          <a:ext cx="1753933" cy="159618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i="1" kern="1200" dirty="0" smtClean="0">
              <a:solidFill>
                <a:schemeClr val="tx1"/>
              </a:solidFill>
            </a:rPr>
            <a:t>Open Source</a:t>
          </a:r>
          <a:endParaRPr lang="en-US" sz="2100" b="1" i="1" kern="1200" dirty="0">
            <a:solidFill>
              <a:schemeClr val="tx1"/>
            </a:solidFill>
          </a:endParaRPr>
        </a:p>
      </dsp:txBody>
      <dsp:txXfrm>
        <a:off x="380671" y="3354399"/>
        <a:ext cx="1753933" cy="159618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E4E8E2-9374-41DC-9C4A-FAE6D085F30D}">
      <dsp:nvSpPr>
        <dsp:cNvPr id="0" name=""/>
        <dsp:cNvSpPr/>
      </dsp:nvSpPr>
      <dsp:spPr>
        <a:xfrm rot="10800000">
          <a:off x="908414" y="424"/>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Android</a:t>
          </a:r>
          <a:endParaRPr lang="en-US" sz="2000" b="1" kern="1200" dirty="0">
            <a:latin typeface="Arial" pitchFamily="34" charset="0"/>
            <a:cs typeface="Arial" pitchFamily="34" charset="0"/>
          </a:endParaRPr>
        </a:p>
      </dsp:txBody>
      <dsp:txXfrm rot="10800000">
        <a:off x="908414" y="424"/>
        <a:ext cx="3141726" cy="468310"/>
      </dsp:txXfrm>
    </dsp:sp>
    <dsp:sp modelId="{81224BBC-5C9E-4E6B-8698-2E303839192F}">
      <dsp:nvSpPr>
        <dsp:cNvPr id="0" name=""/>
        <dsp:cNvSpPr/>
      </dsp:nvSpPr>
      <dsp:spPr>
        <a:xfrm>
          <a:off x="674259" y="424"/>
          <a:ext cx="468310" cy="46831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F77EE-0ED1-4C26-81A7-F07194771DAC}">
      <dsp:nvSpPr>
        <dsp:cNvPr id="0" name=""/>
        <dsp:cNvSpPr/>
      </dsp:nvSpPr>
      <dsp:spPr>
        <a:xfrm rot="10800000">
          <a:off x="908414" y="608529"/>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OS X (</a:t>
          </a:r>
          <a:r>
            <a:rPr lang="en-US" sz="2000" b="1" kern="1200" dirty="0" err="1" smtClean="0">
              <a:latin typeface="Arial" pitchFamily="34" charset="0"/>
              <a:cs typeface="Arial" pitchFamily="34" charset="0"/>
            </a:rPr>
            <a:t>iOS</a:t>
          </a:r>
          <a:r>
            <a:rPr lang="en-US" sz="2000" b="1" kern="1200" dirty="0" smtClean="0">
              <a:latin typeface="Arial" pitchFamily="34" charset="0"/>
              <a:cs typeface="Arial" pitchFamily="34" charset="0"/>
            </a:rPr>
            <a:t>)</a:t>
          </a:r>
          <a:endParaRPr lang="en-US" sz="2000" b="1" kern="1200" dirty="0">
            <a:latin typeface="Arial" pitchFamily="34" charset="0"/>
            <a:cs typeface="Arial" pitchFamily="34" charset="0"/>
          </a:endParaRPr>
        </a:p>
      </dsp:txBody>
      <dsp:txXfrm rot="10800000">
        <a:off x="908414" y="608529"/>
        <a:ext cx="3141726" cy="468310"/>
      </dsp:txXfrm>
    </dsp:sp>
    <dsp:sp modelId="{697EC77B-AA5E-413E-B127-8280FEAAFF28}">
      <dsp:nvSpPr>
        <dsp:cNvPr id="0" name=""/>
        <dsp:cNvSpPr/>
      </dsp:nvSpPr>
      <dsp:spPr>
        <a:xfrm>
          <a:off x="674259" y="608529"/>
          <a:ext cx="468310" cy="468310"/>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62BC53-9930-406F-806B-CD12EAE73F1C}">
      <dsp:nvSpPr>
        <dsp:cNvPr id="0" name=""/>
        <dsp:cNvSpPr/>
      </dsp:nvSpPr>
      <dsp:spPr>
        <a:xfrm rot="10800000">
          <a:off x="908414" y="1216634"/>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BlackBerry QNX</a:t>
          </a:r>
          <a:endParaRPr lang="en-US" sz="2000" b="1" kern="1200" dirty="0">
            <a:latin typeface="Arial" pitchFamily="34" charset="0"/>
            <a:cs typeface="Arial" pitchFamily="34" charset="0"/>
          </a:endParaRPr>
        </a:p>
      </dsp:txBody>
      <dsp:txXfrm rot="10800000">
        <a:off x="908414" y="1216634"/>
        <a:ext cx="3141726" cy="468310"/>
      </dsp:txXfrm>
    </dsp:sp>
    <dsp:sp modelId="{AB440DF5-D031-4DDB-BA05-23AB9C8B0913}">
      <dsp:nvSpPr>
        <dsp:cNvPr id="0" name=""/>
        <dsp:cNvSpPr/>
      </dsp:nvSpPr>
      <dsp:spPr>
        <a:xfrm>
          <a:off x="674259" y="1216634"/>
          <a:ext cx="468310" cy="468310"/>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7E3D2-8A1E-444F-9D45-83C8681E2DA0}">
      <dsp:nvSpPr>
        <dsp:cNvPr id="0" name=""/>
        <dsp:cNvSpPr/>
      </dsp:nvSpPr>
      <dsp:spPr>
        <a:xfrm rot="10800000">
          <a:off x="940744" y="1824739"/>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Windows Phone</a:t>
          </a:r>
          <a:endParaRPr lang="en-US" sz="2000" b="1" kern="1200" dirty="0">
            <a:latin typeface="Arial" pitchFamily="34" charset="0"/>
            <a:cs typeface="Arial" pitchFamily="34" charset="0"/>
          </a:endParaRPr>
        </a:p>
      </dsp:txBody>
      <dsp:txXfrm rot="10800000">
        <a:off x="940744" y="1824739"/>
        <a:ext cx="3141726" cy="468310"/>
      </dsp:txXfrm>
    </dsp:sp>
    <dsp:sp modelId="{5130DFF5-03A7-43EF-8E6C-9A7B6CD8B81B}">
      <dsp:nvSpPr>
        <dsp:cNvPr id="0" name=""/>
        <dsp:cNvSpPr/>
      </dsp:nvSpPr>
      <dsp:spPr>
        <a:xfrm>
          <a:off x="641929" y="1824739"/>
          <a:ext cx="597630" cy="468310"/>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61EBBB-75BB-46E4-8DE6-9CDD1F295761}">
      <dsp:nvSpPr>
        <dsp:cNvPr id="0" name=""/>
        <dsp:cNvSpPr/>
      </dsp:nvSpPr>
      <dsp:spPr>
        <a:xfrm rot="10800000">
          <a:off x="940744" y="2432844"/>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Arial" pitchFamily="34" charset="0"/>
              <a:cs typeface="Arial" pitchFamily="34" charset="0"/>
            </a:rPr>
            <a:t>Tizen</a:t>
          </a:r>
          <a:endParaRPr lang="en-US" sz="2000" b="1" kern="1200" dirty="0">
            <a:latin typeface="Arial" pitchFamily="34" charset="0"/>
            <a:cs typeface="Arial" pitchFamily="34" charset="0"/>
          </a:endParaRPr>
        </a:p>
      </dsp:txBody>
      <dsp:txXfrm rot="10800000">
        <a:off x="940744" y="2432844"/>
        <a:ext cx="3141726" cy="468310"/>
      </dsp:txXfrm>
    </dsp:sp>
    <dsp:sp modelId="{8DB1DDDA-0B99-4B40-A103-33AAA3E24299}">
      <dsp:nvSpPr>
        <dsp:cNvPr id="0" name=""/>
        <dsp:cNvSpPr/>
      </dsp:nvSpPr>
      <dsp:spPr>
        <a:xfrm>
          <a:off x="641929" y="2432844"/>
          <a:ext cx="597630" cy="468310"/>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32539-8C9C-4687-AFB3-43B5C4B3864C}">
      <dsp:nvSpPr>
        <dsp:cNvPr id="0" name=""/>
        <dsp:cNvSpPr/>
      </dsp:nvSpPr>
      <dsp:spPr>
        <a:xfrm rot="10800000">
          <a:off x="908414" y="3040949"/>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Linux (OS)</a:t>
          </a:r>
          <a:endParaRPr lang="en-US" sz="2000" b="1" kern="1200" dirty="0">
            <a:latin typeface="Arial" pitchFamily="34" charset="0"/>
            <a:cs typeface="Arial" pitchFamily="34" charset="0"/>
          </a:endParaRPr>
        </a:p>
      </dsp:txBody>
      <dsp:txXfrm rot="10800000">
        <a:off x="908414" y="3040949"/>
        <a:ext cx="3141726" cy="468310"/>
      </dsp:txXfrm>
    </dsp:sp>
    <dsp:sp modelId="{3ADE5596-83E6-4936-95D0-0C8051B726BF}">
      <dsp:nvSpPr>
        <dsp:cNvPr id="0" name=""/>
        <dsp:cNvSpPr/>
      </dsp:nvSpPr>
      <dsp:spPr>
        <a:xfrm>
          <a:off x="674259" y="3040949"/>
          <a:ext cx="468310" cy="468310"/>
        </a:xfrm>
        <a:prstGeom prst="ellipse">
          <a:avLst/>
        </a:prstGeom>
        <a:blipFill rotWithShape="0">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D5843-C271-4067-A4E9-6E3F6394C16C}">
      <dsp:nvSpPr>
        <dsp:cNvPr id="0" name=""/>
        <dsp:cNvSpPr/>
      </dsp:nvSpPr>
      <dsp:spPr>
        <a:xfrm rot="10800000">
          <a:off x="922837" y="3649054"/>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BREW MP</a:t>
          </a:r>
          <a:endParaRPr lang="en-US" sz="2000" b="1" kern="1200" dirty="0">
            <a:latin typeface="Arial" pitchFamily="34" charset="0"/>
            <a:cs typeface="Arial" pitchFamily="34" charset="0"/>
          </a:endParaRPr>
        </a:p>
      </dsp:txBody>
      <dsp:txXfrm rot="10800000">
        <a:off x="922837" y="3649054"/>
        <a:ext cx="3141726" cy="468310"/>
      </dsp:txXfrm>
    </dsp:sp>
    <dsp:sp modelId="{745AE3C6-9F4F-4250-B3D7-09471D523EDF}">
      <dsp:nvSpPr>
        <dsp:cNvPr id="0" name=""/>
        <dsp:cNvSpPr/>
      </dsp:nvSpPr>
      <dsp:spPr>
        <a:xfrm>
          <a:off x="659836" y="3689687"/>
          <a:ext cx="526001" cy="387044"/>
        </a:xfrm>
        <a:prstGeom prst="ellipse">
          <a:avLst/>
        </a:prstGeom>
        <a:blipFill rotWithShape="0">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8F802-71C2-4056-BE70-914693ACC71F}">
      <dsp:nvSpPr>
        <dsp:cNvPr id="0" name=""/>
        <dsp:cNvSpPr/>
      </dsp:nvSpPr>
      <dsp:spPr>
        <a:xfrm rot="10800000">
          <a:off x="908414" y="4257159"/>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Arial" pitchFamily="34" charset="0"/>
              <a:cs typeface="Arial" pitchFamily="34" charset="0"/>
            </a:rPr>
            <a:t>Symbian</a:t>
          </a:r>
          <a:r>
            <a:rPr lang="en-US" sz="2000" b="1" kern="1200" dirty="0" smtClean="0">
              <a:latin typeface="Arial" pitchFamily="34" charset="0"/>
              <a:cs typeface="Arial" pitchFamily="34" charset="0"/>
            </a:rPr>
            <a:t> (OS)</a:t>
          </a:r>
          <a:endParaRPr lang="en-US" sz="2000" b="1" kern="1200" dirty="0">
            <a:latin typeface="Arial" pitchFamily="34" charset="0"/>
            <a:cs typeface="Arial" pitchFamily="34" charset="0"/>
          </a:endParaRPr>
        </a:p>
      </dsp:txBody>
      <dsp:txXfrm rot="10800000">
        <a:off x="908414" y="4257159"/>
        <a:ext cx="3141726" cy="468310"/>
      </dsp:txXfrm>
    </dsp:sp>
    <dsp:sp modelId="{B4F24ED4-46D4-4F25-B36A-5B5FA55C631A}">
      <dsp:nvSpPr>
        <dsp:cNvPr id="0" name=""/>
        <dsp:cNvSpPr/>
      </dsp:nvSpPr>
      <dsp:spPr>
        <a:xfrm>
          <a:off x="674259" y="4257159"/>
          <a:ext cx="468310" cy="468310"/>
        </a:xfrm>
        <a:prstGeom prst="ellipse">
          <a:avLst/>
        </a:prstGeom>
        <a:blipFill rotWithShape="0">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5867B-230B-4603-B8DA-8C5931B6ECF5}">
      <dsp:nvSpPr>
        <dsp:cNvPr id="0" name=""/>
        <dsp:cNvSpPr/>
      </dsp:nvSpPr>
      <dsp:spPr>
        <a:xfrm rot="10800000">
          <a:off x="908414" y="4865264"/>
          <a:ext cx="3141726" cy="46831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12" tIns="76200" rIns="14224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Palm </a:t>
          </a:r>
          <a:r>
            <a:rPr lang="en-US" sz="2000" b="1" kern="1200" dirty="0" err="1" smtClean="0">
              <a:latin typeface="Arial" pitchFamily="34" charset="0"/>
              <a:cs typeface="Arial" pitchFamily="34" charset="0"/>
            </a:rPr>
            <a:t>webOS</a:t>
          </a:r>
          <a:endParaRPr lang="en-US" sz="2000" b="1" kern="1200" dirty="0">
            <a:latin typeface="Arial" pitchFamily="34" charset="0"/>
            <a:cs typeface="Arial" pitchFamily="34" charset="0"/>
          </a:endParaRPr>
        </a:p>
      </dsp:txBody>
      <dsp:txXfrm rot="10800000">
        <a:off x="908414" y="4865264"/>
        <a:ext cx="3141726" cy="468310"/>
      </dsp:txXfrm>
    </dsp:sp>
    <dsp:sp modelId="{C1BF0578-210D-4EF5-ADBA-459809FA8702}">
      <dsp:nvSpPr>
        <dsp:cNvPr id="0" name=""/>
        <dsp:cNvSpPr/>
      </dsp:nvSpPr>
      <dsp:spPr>
        <a:xfrm>
          <a:off x="674259" y="4865264"/>
          <a:ext cx="468310" cy="468310"/>
        </a:xfrm>
        <a:prstGeom prst="ellipse">
          <a:avLst/>
        </a:prstGeom>
        <a:blipFill rotWithShape="0">
          <a:blip xmlns:r="http://schemas.openxmlformats.org/officeDocument/2006/relationships" r:embed="rId9"/>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FC8B3-B2A6-4F06-BBC4-5C1E6C16AA82}" type="datetimeFigureOut">
              <a:rPr lang="en-US" smtClean="0"/>
              <a:pPr/>
              <a:t>1/27/2013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568C6-63F0-4DE6-85DB-6416174E2B11}" type="slidenum">
              <a:rPr lang="en-US" smtClean="0"/>
              <a:pPr/>
              <a:t>‹#›</a:t>
            </a:fld>
            <a:endParaRPr lang="en-US"/>
          </a:p>
        </p:txBody>
      </p:sp>
    </p:spTree>
    <p:extLst>
      <p:ext uri="{BB962C8B-B14F-4D97-AF65-F5344CB8AC3E}">
        <p14:creationId xmlns="" xmlns:p14="http://schemas.microsoft.com/office/powerpoint/2010/main" val="14230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FB4BB49-DFAA-4DBF-A9DF-46FD1902F034}" type="datetime1">
              <a:rPr lang="en-US" smtClean="0"/>
              <a:pPr/>
              <a:t>1/27/2013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Copyright Portnov Computer School 2013</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903F81-0305-4165-9EDE-5D6BA911A890}" type="datetime1">
              <a:rPr lang="en-US" smtClean="0"/>
              <a:pPr/>
              <a:t>1/27/2013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C068E84-1D71-470B-8E79-3E8E49594AB2}" type="datetime1">
              <a:rPr lang="en-US" smtClean="0"/>
              <a:pPr/>
              <a:t>1/27/2013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321B4D-79D6-4EA9-9C2E-A766D2B23419}" type="datetime1">
              <a:rPr lang="en-US" smtClean="0"/>
              <a:pPr/>
              <a:t>1/27/2013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B647AE7-C4FF-48EC-BAAD-2DB5EC7C7D57}" type="datetime1">
              <a:rPr lang="en-US" smtClean="0"/>
              <a:pPr/>
              <a:t>1/27/2013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DF00B1-97C2-4519-9E8D-5D166890A8D7}" type="datetime1">
              <a:rPr lang="en-US" smtClean="0"/>
              <a:pPr/>
              <a:t>1/27/2013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244813E-25AC-46E0-9867-243B382DD281}" type="datetime1">
              <a:rPr lang="en-US" smtClean="0"/>
              <a:pPr/>
              <a:t>1/27/2013</a:t>
            </a:fld>
            <a:endParaRPr lang="en-US"/>
          </a:p>
        </p:txBody>
      </p:sp>
      <p:sp>
        <p:nvSpPr>
          <p:cNvPr id="8" name="Footer Placeholder 7"/>
          <p:cNvSpPr>
            <a:spLocks noGrp="1"/>
          </p:cNvSpPr>
          <p:nvPr>
            <p:ph type="ftr" sz="quarter" idx="11"/>
          </p:nvPr>
        </p:nvSpPr>
        <p:spPr/>
        <p:txBody>
          <a:bodyPr/>
          <a:lstStyle>
            <a:extLst/>
          </a:lstStyle>
          <a:p>
            <a:r>
              <a:rPr lang="en-US" smtClean="0"/>
              <a:t>Copyright Portnov Computer School 2013</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ADDD8FC-F632-4B27-B120-C9056CE90544}" type="datetime1">
              <a:rPr lang="en-US" smtClean="0"/>
              <a:pPr/>
              <a:t>1/27/2013</a:t>
            </a:fld>
            <a:endParaRPr lang="en-US"/>
          </a:p>
        </p:txBody>
      </p:sp>
      <p:sp>
        <p:nvSpPr>
          <p:cNvPr id="4" name="Footer Placeholder 3"/>
          <p:cNvSpPr>
            <a:spLocks noGrp="1"/>
          </p:cNvSpPr>
          <p:nvPr>
            <p:ph type="ftr" sz="quarter" idx="11"/>
          </p:nvPr>
        </p:nvSpPr>
        <p:spPr/>
        <p:txBody>
          <a:bodyPr/>
          <a:lstStyle>
            <a:extLst/>
          </a:lstStyle>
          <a:p>
            <a:r>
              <a:rPr lang="en-US" smtClean="0"/>
              <a:t>Copyright Portnov Computer School 2013</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8ED5AACD-21F1-49D0-86C2-A36DD3E898D1}" type="datetime1">
              <a:rPr lang="en-US" smtClean="0"/>
              <a:pPr/>
              <a:t>1/27/2013</a:t>
            </a:fld>
            <a:endParaRPr lang="en-US"/>
          </a:p>
        </p:txBody>
      </p:sp>
      <p:sp>
        <p:nvSpPr>
          <p:cNvPr id="3" name="Footer Placeholder 2"/>
          <p:cNvSpPr>
            <a:spLocks noGrp="1"/>
          </p:cNvSpPr>
          <p:nvPr>
            <p:ph type="ftr" sz="quarter" idx="11"/>
          </p:nvPr>
        </p:nvSpPr>
        <p:spPr/>
        <p:txBody>
          <a:bodyPr/>
          <a:lstStyle>
            <a:extLst/>
          </a:lstStyle>
          <a:p>
            <a:r>
              <a:rPr lang="en-US" smtClean="0"/>
              <a:t>Copyright Portnov Computer School 2013</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4227CB4-76B5-42BC-B11C-C868FDFD0C33}" type="datetime1">
              <a:rPr lang="en-US" smtClean="0"/>
              <a:pPr/>
              <a:t>1/27/2013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D62FCA9-1A22-46CC-96DB-957E46262E97}" type="datetime1">
              <a:rPr lang="en-US" smtClean="0"/>
              <a:pPr/>
              <a:t>1/27/2013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D2AE80-BB12-4F8D-9AAB-66B904083C3A}" type="datetime1">
              <a:rPr lang="en-US" smtClean="0"/>
              <a:pPr/>
              <a:t>1/27/2013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Copyright Portnov Computer School 2013</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gif"/><Relationship Id="rId1" Type="http://schemas.openxmlformats.org/officeDocument/2006/relationships/slideLayout" Target="../slideLayouts/slideLayout4.xml"/><Relationship Id="rId4" Type="http://schemas.openxmlformats.org/officeDocument/2006/relationships/image" Target="../media/image1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upload.wikimedia.org/wikipedia/commons/8/8d/GPS_Satellite_NASA_art-iif.jpg" TargetMode="Externa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8" Type="http://schemas.openxmlformats.org/officeDocument/2006/relationships/hyperlink" Target="http://en.wikipedia.org/wiki/Mac_OS_X_v10.5" TargetMode="External"/><Relationship Id="rId3" Type="http://schemas.openxmlformats.org/officeDocument/2006/relationships/hyperlink" Target="http://en.wikipedia.org/wiki/Mac_OS_X_v10.0" TargetMode="External"/><Relationship Id="rId7" Type="http://schemas.openxmlformats.org/officeDocument/2006/relationships/hyperlink" Target="http://en.wikipedia.org/wiki/Mac_OS_X_v10.4" TargetMode="External"/><Relationship Id="rId2" Type="http://schemas.openxmlformats.org/officeDocument/2006/relationships/image" Target="../media/image190.jpeg"/><Relationship Id="rId1" Type="http://schemas.openxmlformats.org/officeDocument/2006/relationships/slideLayout" Target="../slideLayouts/slideLayout4.xml"/><Relationship Id="rId6" Type="http://schemas.openxmlformats.org/officeDocument/2006/relationships/hyperlink" Target="http://en.wikipedia.org/wiki/Mac_OS_X_v10.3" TargetMode="External"/><Relationship Id="rId11" Type="http://schemas.openxmlformats.org/officeDocument/2006/relationships/hyperlink" Target="http://en.wikipedia.org/wiki/OS_X_v10.8" TargetMode="External"/><Relationship Id="rId5" Type="http://schemas.openxmlformats.org/officeDocument/2006/relationships/hyperlink" Target="http://en.wikipedia.org/wiki/Mac_OS_X_v10.2" TargetMode="External"/><Relationship Id="rId10" Type="http://schemas.openxmlformats.org/officeDocument/2006/relationships/hyperlink" Target="http://en.wikipedia.org/wiki/Mac_OS_X_v10.7" TargetMode="External"/><Relationship Id="rId4" Type="http://schemas.openxmlformats.org/officeDocument/2006/relationships/hyperlink" Target="http://en.wikipedia.org/wiki/Mac_OS_X_v10.1" TargetMode="External"/><Relationship Id="rId9" Type="http://schemas.openxmlformats.org/officeDocument/2006/relationships/hyperlink" Target="http://en.wikipedia.org/wiki/Mac_OS_X_v10.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compnetworking.about.com/cs/wireless80211/g/bldef_wifi.htm" TargetMode="Externa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7.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7.jpeg"/><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92.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96.jpeg"/><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5.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3.jpe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8" Type="http://schemas.openxmlformats.org/officeDocument/2006/relationships/hyperlink" Target="http://www.fileinfo.com/extension/mpa" TargetMode="External"/><Relationship Id="rId13" Type="http://schemas.openxmlformats.org/officeDocument/2006/relationships/image" Target="../media/image145.png"/><Relationship Id="rId3" Type="http://schemas.openxmlformats.org/officeDocument/2006/relationships/hyperlink" Target="http://www.fileinfo.com/extension/iff" TargetMode="External"/><Relationship Id="rId7" Type="http://schemas.openxmlformats.org/officeDocument/2006/relationships/hyperlink" Target="http://www.fileinfo.com/extension/mp3" TargetMode="External"/><Relationship Id="rId12" Type="http://schemas.openxmlformats.org/officeDocument/2006/relationships/image" Target="../media/image144.jpeg"/><Relationship Id="rId2" Type="http://schemas.openxmlformats.org/officeDocument/2006/relationships/hyperlink" Target="http://www.fileinfo.com/extension/aif" TargetMode="External"/><Relationship Id="rId1" Type="http://schemas.openxmlformats.org/officeDocument/2006/relationships/slideLayout" Target="../slideLayouts/slideLayout4.xml"/><Relationship Id="rId6" Type="http://schemas.openxmlformats.org/officeDocument/2006/relationships/hyperlink" Target="http://www.fileinfo.com/extension/mid" TargetMode="External"/><Relationship Id="rId11" Type="http://schemas.openxmlformats.org/officeDocument/2006/relationships/hyperlink" Target="http://www.fileinfo.com/extension/wma" TargetMode="External"/><Relationship Id="rId5" Type="http://schemas.openxmlformats.org/officeDocument/2006/relationships/hyperlink" Target="http://www.fileinfo.com/extension/m4a" TargetMode="External"/><Relationship Id="rId10" Type="http://schemas.openxmlformats.org/officeDocument/2006/relationships/hyperlink" Target="http://www.fileinfo.com/extension/wav" TargetMode="External"/><Relationship Id="rId4" Type="http://schemas.openxmlformats.org/officeDocument/2006/relationships/hyperlink" Target="http://www.fileinfo.com/extension/m3u" TargetMode="External"/><Relationship Id="rId9" Type="http://schemas.openxmlformats.org/officeDocument/2006/relationships/hyperlink" Target="http://www.fileinfo.com/extension/ra"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www.fileinfo.com/extension/mov" TargetMode="External"/><Relationship Id="rId13" Type="http://schemas.openxmlformats.org/officeDocument/2006/relationships/hyperlink" Target="http://www.fileinfo.com/extension/swf" TargetMode="External"/><Relationship Id="rId3" Type="http://schemas.openxmlformats.org/officeDocument/2006/relationships/hyperlink" Target="http://www.fileinfo.com/extension/3gp" TargetMode="External"/><Relationship Id="rId7" Type="http://schemas.openxmlformats.org/officeDocument/2006/relationships/hyperlink" Target="http://www.fileinfo.com/extension/flv" TargetMode="External"/><Relationship Id="rId12" Type="http://schemas.openxmlformats.org/officeDocument/2006/relationships/hyperlink" Target="http://www.fileinfo.com/extension/srt" TargetMode="External"/><Relationship Id="rId2" Type="http://schemas.openxmlformats.org/officeDocument/2006/relationships/hyperlink" Target="http://www.fileinfo.com/extension/3g2" TargetMode="External"/><Relationship Id="rId16" Type="http://schemas.openxmlformats.org/officeDocument/2006/relationships/image" Target="../media/image146.jpeg"/><Relationship Id="rId1" Type="http://schemas.openxmlformats.org/officeDocument/2006/relationships/slideLayout" Target="../slideLayouts/slideLayout4.xml"/><Relationship Id="rId6" Type="http://schemas.openxmlformats.org/officeDocument/2006/relationships/hyperlink" Target="http://www.fileinfo.com/extension/avi" TargetMode="External"/><Relationship Id="rId11" Type="http://schemas.openxmlformats.org/officeDocument/2006/relationships/hyperlink" Target="http://www.fileinfo.com/extension/rm" TargetMode="External"/><Relationship Id="rId5" Type="http://schemas.openxmlformats.org/officeDocument/2006/relationships/hyperlink" Target="http://www.fileinfo.com/extension/asx" TargetMode="External"/><Relationship Id="rId15" Type="http://schemas.openxmlformats.org/officeDocument/2006/relationships/hyperlink" Target="http://www.fileinfo.com/extension/wmv" TargetMode="External"/><Relationship Id="rId10" Type="http://schemas.openxmlformats.org/officeDocument/2006/relationships/hyperlink" Target="http://www.fileinfo.com/extension/mpg" TargetMode="External"/><Relationship Id="rId4" Type="http://schemas.openxmlformats.org/officeDocument/2006/relationships/hyperlink" Target="http://www.fileinfo.com/extension/asf" TargetMode="External"/><Relationship Id="rId9" Type="http://schemas.openxmlformats.org/officeDocument/2006/relationships/hyperlink" Target="http://www.fileinfo.com/extension/mp4" TargetMode="External"/><Relationship Id="rId14" Type="http://schemas.openxmlformats.org/officeDocument/2006/relationships/hyperlink" Target="http://www.fileinfo.com/extension/vob"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www.fileinfo.com/extension/gif" TargetMode="External"/><Relationship Id="rId13" Type="http://schemas.openxmlformats.org/officeDocument/2006/relationships/hyperlink" Target="http://www.fileinfo.com/extension/tga" TargetMode="External"/><Relationship Id="rId18" Type="http://schemas.openxmlformats.org/officeDocument/2006/relationships/image" Target="../media/image147.jpeg"/><Relationship Id="rId3" Type="http://schemas.openxmlformats.org/officeDocument/2006/relationships/hyperlink" Target="http://www.fileinfo.com/extension/3ds" TargetMode="External"/><Relationship Id="rId7" Type="http://schemas.openxmlformats.org/officeDocument/2006/relationships/hyperlink" Target="http://www.fileinfo.com/extension/dds" TargetMode="External"/><Relationship Id="rId12" Type="http://schemas.openxmlformats.org/officeDocument/2006/relationships/hyperlink" Target="http://www.fileinfo.com/extension/pspimage" TargetMode="External"/><Relationship Id="rId17" Type="http://schemas.openxmlformats.org/officeDocument/2006/relationships/hyperlink" Target="http://www.fileinfo.com/extension/yuv" TargetMode="External"/><Relationship Id="rId2" Type="http://schemas.openxmlformats.org/officeDocument/2006/relationships/hyperlink" Target="http://www.fileinfo.com/extension/3dm" TargetMode="External"/><Relationship Id="rId16" Type="http://schemas.openxmlformats.org/officeDocument/2006/relationships/hyperlink" Target="http://www.fileinfo.com/extension/tiff" TargetMode="External"/><Relationship Id="rId1" Type="http://schemas.openxmlformats.org/officeDocument/2006/relationships/slideLayout" Target="../slideLayouts/slideLayout4.xml"/><Relationship Id="rId6" Type="http://schemas.openxmlformats.org/officeDocument/2006/relationships/hyperlink" Target="http://www.fileinfo.com/extension/bmp" TargetMode="External"/><Relationship Id="rId11" Type="http://schemas.openxmlformats.org/officeDocument/2006/relationships/hyperlink" Target="http://www.fileinfo.com/extension/psd" TargetMode="External"/><Relationship Id="rId5" Type="http://schemas.openxmlformats.org/officeDocument/2006/relationships/hyperlink" Target="http://www.fileinfo.com/extension/obj" TargetMode="External"/><Relationship Id="rId15" Type="http://schemas.openxmlformats.org/officeDocument/2006/relationships/hyperlink" Target="http://www.fileinfo.com/extension/tif" TargetMode="External"/><Relationship Id="rId10" Type="http://schemas.openxmlformats.org/officeDocument/2006/relationships/hyperlink" Target="http://www.fileinfo.com/extension/png" TargetMode="External"/><Relationship Id="rId4" Type="http://schemas.openxmlformats.org/officeDocument/2006/relationships/hyperlink" Target="http://www.fileinfo.com/extension/max" TargetMode="External"/><Relationship Id="rId9" Type="http://schemas.openxmlformats.org/officeDocument/2006/relationships/hyperlink" Target="http://www.fileinfo.com/extension/jpg" TargetMode="External"/><Relationship Id="rId14" Type="http://schemas.openxmlformats.org/officeDocument/2006/relationships/hyperlink" Target="http://www.fileinfo.com/extension/thm"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hyperlink" Target="http://www.fileinfo.com/extension/gam" TargetMode="External"/><Relationship Id="rId7" Type="http://schemas.openxmlformats.org/officeDocument/2006/relationships/hyperlink" Target="http://www.fileinfo.com/extension/3dm" TargetMode="External"/><Relationship Id="rId2" Type="http://schemas.openxmlformats.org/officeDocument/2006/relationships/hyperlink" Target="http://www.fileinfo.com/extension/dem" TargetMode="External"/><Relationship Id="rId1" Type="http://schemas.openxmlformats.org/officeDocument/2006/relationships/slideLayout" Target="../slideLayouts/slideLayout4.xml"/><Relationship Id="rId6" Type="http://schemas.openxmlformats.org/officeDocument/2006/relationships/hyperlink" Target="http://www.fileinfo.com/extension/sav" TargetMode="External"/><Relationship Id="rId5" Type="http://schemas.openxmlformats.org/officeDocument/2006/relationships/hyperlink" Target="http://www.fileinfo.com/extension/rom" TargetMode="External"/><Relationship Id="rId10" Type="http://schemas.openxmlformats.org/officeDocument/2006/relationships/image" Target="../media/image150.jpeg"/><Relationship Id="rId4" Type="http://schemas.openxmlformats.org/officeDocument/2006/relationships/hyperlink" Target="http://www.fileinfo.com/extension/nes" TargetMode="External"/><Relationship Id="rId9" Type="http://schemas.openxmlformats.org/officeDocument/2006/relationships/image" Target="../media/image149.jpeg"/></Relationships>
</file>

<file path=ppt/slides/_rels/slide84.xml.rels><?xml version="1.0" encoding="UTF-8" standalone="yes"?>
<Relationships xmlns="http://schemas.openxmlformats.org/package/2006/relationships"><Relationship Id="rId8" Type="http://schemas.openxmlformats.org/officeDocument/2006/relationships/hyperlink" Target="http://www.fileinfo.com/extension/gadget" TargetMode="External"/><Relationship Id="rId13" Type="http://schemas.openxmlformats.org/officeDocument/2006/relationships/hyperlink" Target="http://www.fileinfo.com/extension/bmp" TargetMode="External"/><Relationship Id="rId3" Type="http://schemas.openxmlformats.org/officeDocument/2006/relationships/hyperlink" Target="http://www.fileinfo.com/extension/app" TargetMode="External"/><Relationship Id="rId7" Type="http://schemas.openxmlformats.org/officeDocument/2006/relationships/hyperlink" Target="http://www.fileinfo.com/extension/exe" TargetMode="External"/><Relationship Id="rId12" Type="http://schemas.openxmlformats.org/officeDocument/2006/relationships/hyperlink" Target="http://www.fileinfo.com/extension/wsf" TargetMode="External"/><Relationship Id="rId2" Type="http://schemas.openxmlformats.org/officeDocument/2006/relationships/hyperlink" Target="http://www.fileinfo.com/extension/apk" TargetMode="External"/><Relationship Id="rId1" Type="http://schemas.openxmlformats.org/officeDocument/2006/relationships/slideLayout" Target="../slideLayouts/slideLayout4.xml"/><Relationship Id="rId6" Type="http://schemas.openxmlformats.org/officeDocument/2006/relationships/hyperlink" Target="http://www.fileinfo.com/extension/com" TargetMode="External"/><Relationship Id="rId11" Type="http://schemas.openxmlformats.org/officeDocument/2006/relationships/hyperlink" Target="http://www.fileinfo.com/extension/vb" TargetMode="External"/><Relationship Id="rId5" Type="http://schemas.openxmlformats.org/officeDocument/2006/relationships/hyperlink" Target="http://www.fileinfo.com/extension/cgi" TargetMode="External"/><Relationship Id="rId10" Type="http://schemas.openxmlformats.org/officeDocument/2006/relationships/hyperlink" Target="http://www.fileinfo.com/extension/pif" TargetMode="External"/><Relationship Id="rId4" Type="http://schemas.openxmlformats.org/officeDocument/2006/relationships/hyperlink" Target="http://www.fileinfo.com/extension/bat" TargetMode="External"/><Relationship Id="rId9" Type="http://schemas.openxmlformats.org/officeDocument/2006/relationships/hyperlink" Target="http://www.fileinfo.com/extension/jar" TargetMode="External"/><Relationship Id="rId14" Type="http://schemas.openxmlformats.org/officeDocument/2006/relationships/image" Target="../media/image151.jpeg"/></Relationships>
</file>

<file path=ppt/slides/_rels/slide85.xml.rels><?xml version="1.0" encoding="UTF-8" standalone="yes"?>
<Relationships xmlns="http://schemas.openxmlformats.org/package/2006/relationships"><Relationship Id="rId8" Type="http://schemas.openxmlformats.org/officeDocument/2006/relationships/hyperlink" Target="http://www.fileinfo.com/extension/htm" TargetMode="External"/><Relationship Id="rId13" Type="http://schemas.openxmlformats.org/officeDocument/2006/relationships/hyperlink" Target="http://www.fileinfo.com/extension/rss" TargetMode="External"/><Relationship Id="rId3" Type="http://schemas.openxmlformats.org/officeDocument/2006/relationships/hyperlink" Target="http://www.fileinfo.com/extension/aspx" TargetMode="External"/><Relationship Id="rId7" Type="http://schemas.openxmlformats.org/officeDocument/2006/relationships/hyperlink" Target="http://www.fileinfo.com/extension/css" TargetMode="External"/><Relationship Id="rId12" Type="http://schemas.openxmlformats.org/officeDocument/2006/relationships/hyperlink" Target="http://www.fileinfo.com/extension/php" TargetMode="External"/><Relationship Id="rId17" Type="http://schemas.openxmlformats.org/officeDocument/2006/relationships/image" Target="../media/image153.jpeg"/><Relationship Id="rId2" Type="http://schemas.openxmlformats.org/officeDocument/2006/relationships/hyperlink" Target="http://www.fileinfo.com/extension/asp" TargetMode="External"/><Relationship Id="rId16"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hyperlink" Target="http://www.fileinfo.com/extension/csr" TargetMode="External"/><Relationship Id="rId11" Type="http://schemas.openxmlformats.org/officeDocument/2006/relationships/hyperlink" Target="http://www.fileinfo.com/extension/jsp" TargetMode="External"/><Relationship Id="rId5" Type="http://schemas.openxmlformats.org/officeDocument/2006/relationships/hyperlink" Target="http://www.fileinfo.com/extension/cfm" TargetMode="External"/><Relationship Id="rId15" Type="http://schemas.openxmlformats.org/officeDocument/2006/relationships/hyperlink" Target="http://www.fileinfo.com/extension/3dm" TargetMode="External"/><Relationship Id="rId10" Type="http://schemas.openxmlformats.org/officeDocument/2006/relationships/hyperlink" Target="http://www.fileinfo.com/extension/js" TargetMode="External"/><Relationship Id="rId4" Type="http://schemas.openxmlformats.org/officeDocument/2006/relationships/hyperlink" Target="http://www.fileinfo.com/extension/cer" TargetMode="External"/><Relationship Id="rId9" Type="http://schemas.openxmlformats.org/officeDocument/2006/relationships/hyperlink" Target="http://www.fileinfo.com/extension/html" TargetMode="External"/><Relationship Id="rId14" Type="http://schemas.openxmlformats.org/officeDocument/2006/relationships/hyperlink" Target="http://www.fileinfo.com/extension/xhtml"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1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533400"/>
            <a:ext cx="4267200" cy="2591762"/>
          </a:xfrm>
        </p:spPr>
        <p:txBody>
          <a:bodyPr>
            <a:normAutofit/>
          </a:bodyPr>
          <a:lstStyle/>
          <a:p>
            <a:r>
              <a:rPr lang="en-US" dirty="0" smtClean="0">
                <a:solidFill>
                  <a:srgbClr val="002060"/>
                </a:solidFill>
              </a:rPr>
              <a:t>Mobile Testing</a:t>
            </a:r>
            <a:br>
              <a:rPr lang="en-US" dirty="0" smtClean="0">
                <a:solidFill>
                  <a:srgbClr val="002060"/>
                </a:solidFill>
              </a:rPr>
            </a:br>
            <a:r>
              <a:rPr lang="en-US" dirty="0" smtClean="0">
                <a:solidFill>
                  <a:srgbClr val="002060"/>
                </a:solidFill>
              </a:rPr>
              <a:t> </a:t>
            </a:r>
            <a:r>
              <a:rPr lang="en-US" sz="2200" b="0" dirty="0" smtClean="0">
                <a:solidFill>
                  <a:srgbClr val="002060"/>
                </a:solidFill>
              </a:rPr>
              <a:t>In questions and answers</a:t>
            </a:r>
            <a:endParaRPr lang="en-US" sz="2200" b="0" dirty="0">
              <a:solidFill>
                <a:srgbClr val="002060"/>
              </a:solidFill>
            </a:endParaRPr>
          </a:p>
        </p:txBody>
      </p:sp>
      <p:sp>
        <p:nvSpPr>
          <p:cNvPr id="3" name="Subtitle 2"/>
          <p:cNvSpPr>
            <a:spLocks noGrp="1"/>
          </p:cNvSpPr>
          <p:nvPr>
            <p:ph type="subTitle" idx="1"/>
          </p:nvPr>
        </p:nvSpPr>
        <p:spPr>
          <a:xfrm>
            <a:off x="4800600" y="4648200"/>
            <a:ext cx="3962400" cy="772711"/>
          </a:xfrm>
        </p:spPr>
        <p:txBody>
          <a:bodyPr>
            <a:normAutofit/>
          </a:bodyPr>
          <a:lstStyle/>
          <a:p>
            <a:r>
              <a:rPr lang="en-US" sz="1800" b="1" dirty="0" smtClean="0"/>
              <a:t>Created by </a:t>
            </a:r>
            <a:r>
              <a:rPr lang="en-US" sz="1800" b="1" dirty="0" err="1" smtClean="0"/>
              <a:t>Ivette</a:t>
            </a:r>
            <a:r>
              <a:rPr lang="en-US" sz="1800" b="1" dirty="0" smtClean="0"/>
              <a:t> Doss</a:t>
            </a:r>
            <a:endParaRPr lang="en-US" sz="1800" b="1"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2060"/>
                </a:solidFill>
              </a:rPr>
              <a:pPr/>
              <a:t>1</a:t>
            </a:fld>
            <a:endParaRPr lang="en-US" dirty="0">
              <a:solidFill>
                <a:srgbClr val="002060"/>
              </a:solidFill>
            </a:endParaRPr>
          </a:p>
        </p:txBody>
      </p:sp>
      <p:sp>
        <p:nvSpPr>
          <p:cNvPr id="7" name="Footer Placeholder 6"/>
          <p:cNvSpPr>
            <a:spLocks noGrp="1"/>
          </p:cNvSpPr>
          <p:nvPr>
            <p:ph type="ftr" sz="quarter" idx="11"/>
          </p:nvPr>
        </p:nvSpPr>
        <p:spPr>
          <a:xfrm>
            <a:off x="4380072" y="6407944"/>
            <a:ext cx="3316128" cy="365125"/>
          </a:xfrm>
        </p:spPr>
        <p:txBody>
          <a:bodyPr/>
          <a:lstStyle/>
          <a:p>
            <a:r>
              <a:rPr lang="en-US" smtClean="0">
                <a:solidFill>
                  <a:srgbClr val="002060"/>
                </a:solidFill>
              </a:rPr>
              <a:t>Copyright Portnov Computer School 2013</a:t>
            </a:r>
            <a:endParaRPr lang="en-US" dirty="0">
              <a:solidFill>
                <a:srgbClr val="002060"/>
              </a:solidFill>
            </a:endParaRPr>
          </a:p>
        </p:txBody>
      </p:sp>
      <p:pic>
        <p:nvPicPr>
          <p:cNvPr id="301060" name="Picture 4" descr="http://www.letsgomobile.org/images/news/communology/mobile-world-congress.jpg"/>
          <p:cNvPicPr>
            <a:picLocks noChangeAspect="1" noChangeArrowheads="1"/>
          </p:cNvPicPr>
          <p:nvPr/>
        </p:nvPicPr>
        <p:blipFill>
          <a:blip r:embed="rId2" cstate="print"/>
          <a:srcRect/>
          <a:stretch>
            <a:fillRect/>
          </a:stretch>
        </p:blipFill>
        <p:spPr bwMode="auto">
          <a:xfrm>
            <a:off x="304800" y="1143000"/>
            <a:ext cx="4695764" cy="3429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219200"/>
            <a:ext cx="4343400" cy="4800600"/>
          </a:xfrm>
          <a:effectLst>
            <a:outerShdw blurRad="50800" dist="38100" dir="5400000" rotWithShape="0">
              <a:srgbClr val="000000">
                <a:alpha val="35000"/>
              </a:srgbClr>
            </a:outerShdw>
            <a:softEdge rad="63500"/>
          </a:effectLst>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700" dirty="0" smtClean="0"/>
          </a:p>
          <a:p>
            <a:r>
              <a:rPr lang="en-US" sz="1700" dirty="0" smtClean="0"/>
              <a:t>Compared </a:t>
            </a:r>
            <a:r>
              <a:rPr lang="en-US" sz="1700" dirty="0" smtClean="0"/>
              <a:t>to other forms of wireless Internet service, satellite enjoys the advantage of availability. Requiring only a small dish antenna, satellite modem and subscription plan, satellite works in almost all rural areas not serviced by other technologies. </a:t>
            </a:r>
          </a:p>
          <a:p>
            <a:r>
              <a:rPr lang="en-US" sz="1700" dirty="0" smtClean="0"/>
              <a:t>However, satellite also offers relatively low performing wireless Internet. Satellite suffers from high latency (delay) connections due to the long distance signals must travel between Earth and the orbiting stations. </a:t>
            </a:r>
          </a:p>
          <a:p>
            <a:r>
              <a:rPr lang="en-US" sz="1700" dirty="0" smtClean="0"/>
              <a:t>Satellite also supports relatively modest amounts of network bandwidth. </a:t>
            </a:r>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10</a:t>
            </a:fld>
            <a:endParaRPr lang="en-US" dirty="0">
              <a:solidFill>
                <a:schemeClr val="accent1">
                  <a:lumMod val="50000"/>
                </a:schemeClr>
              </a:solidFill>
            </a:endParaRPr>
          </a:p>
        </p:txBody>
      </p:sp>
      <p:sp>
        <p:nvSpPr>
          <p:cNvPr id="6" name="Title 5"/>
          <p:cNvSpPr>
            <a:spLocks noGrp="1"/>
          </p:cNvSpPr>
          <p:nvPr>
            <p:ph type="title"/>
          </p:nvPr>
        </p:nvSpPr>
        <p:spPr>
          <a:xfrm>
            <a:off x="457200" y="274638"/>
            <a:ext cx="73914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
            </a:r>
            <a:br>
              <a:rPr lang="en-US" sz="3600" dirty="0" smtClean="0"/>
            </a:br>
            <a:r>
              <a:rPr lang="en-US" sz="3600" dirty="0" smtClean="0"/>
              <a:t>Types of Wireless Network: Satellite  	</a:t>
            </a:r>
            <a:endParaRPr lang="en-US" sz="1200" dirty="0">
              <a:solidFill>
                <a:schemeClr val="tx1"/>
              </a:solidFill>
            </a:endParaRPr>
          </a:p>
        </p:txBody>
      </p:sp>
      <p:pic>
        <p:nvPicPr>
          <p:cNvPr id="2051" name="Picture 3" descr="C:\Users\IVA\Pictures\LOGOS\System F6 Satellite_original[1].png"/>
          <p:cNvPicPr>
            <a:picLocks noGrp="1" noChangeAspect="1" noChangeArrowheads="1"/>
          </p:cNvPicPr>
          <p:nvPr>
            <p:ph sz="half" idx="2"/>
          </p:nvPr>
        </p:nvPicPr>
        <p:blipFill>
          <a:blip r:embed="rId2" cstate="print"/>
          <a:srcRect/>
          <a:stretch>
            <a:fillRect/>
          </a:stretch>
        </p:blipFill>
        <p:spPr bwMode="auto">
          <a:xfrm>
            <a:off x="4724400" y="1295400"/>
            <a:ext cx="4202754" cy="3246628"/>
          </a:xfrm>
          <a:prstGeom prst="rect">
            <a:avLst/>
          </a:prstGeom>
          <a:noFill/>
        </p:spPr>
      </p:pic>
      <p:pic>
        <p:nvPicPr>
          <p:cNvPr id="2052" name="Picture 4" descr="C:\Users\IVA\Pictures\LOGOS\imagesCAG7TW5G.jpg"/>
          <p:cNvPicPr>
            <a:picLocks noChangeAspect="1" noChangeArrowheads="1"/>
          </p:cNvPicPr>
          <p:nvPr/>
        </p:nvPicPr>
        <p:blipFill>
          <a:blip r:embed="rId3" cstate="print"/>
          <a:srcRect/>
          <a:stretch>
            <a:fillRect/>
          </a:stretch>
        </p:blipFill>
        <p:spPr bwMode="auto">
          <a:xfrm>
            <a:off x="3048000" y="5791200"/>
            <a:ext cx="1017310" cy="762000"/>
          </a:xfrm>
          <a:prstGeom prst="rect">
            <a:avLst/>
          </a:prstGeom>
          <a:noFill/>
        </p:spPr>
      </p:pic>
      <p:sp>
        <p:nvSpPr>
          <p:cNvPr id="9" name="Rectangle 8"/>
          <p:cNvSpPr/>
          <p:nvPr/>
        </p:nvSpPr>
        <p:spPr>
          <a:xfrm>
            <a:off x="4572000" y="4648200"/>
            <a:ext cx="43434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http://related.wisegeek.com/related/?kw=Maps+Earth+Satellite&amp;rt=ChBRBhz8AA5PFwpFAamAAExFEhRNYXBzIEVhcnRoIFNhdGVsbGl0ZRoIHphUDNR_QIYoAVITCMKpw764irUCFWMGRQod_FUAog&amp;url=http%3A%2F%2Fwww.wisegeek.com%2Fhow-many-satellites-are-orbiting-the-earth.htm</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3" descr="C:\Users\IVA\Pictures\LOGOS\24775_10_mozilla_rename_boot_to_gecko_now_called_firefox_os_will_slide_onto_handsets_in_2013[1].jpg"/>
          <p:cNvPicPr>
            <a:picLocks noChangeAspect="1" noChangeArrowheads="1"/>
          </p:cNvPicPr>
          <p:nvPr/>
        </p:nvPicPr>
        <p:blipFill>
          <a:blip r:embed="rId2" cstate="print"/>
          <a:srcRect/>
          <a:stretch>
            <a:fillRect/>
          </a:stretch>
        </p:blipFill>
        <p:spPr bwMode="auto">
          <a:xfrm>
            <a:off x="1828800" y="1828800"/>
            <a:ext cx="2793495" cy="1571625"/>
          </a:xfrm>
          <a:prstGeom prst="rect">
            <a:avLst/>
          </a:prstGeom>
          <a:noFill/>
        </p:spPr>
      </p:pic>
      <p:sp>
        <p:nvSpPr>
          <p:cNvPr id="3" name="Content Placeholder 2"/>
          <p:cNvSpPr>
            <a:spLocks noGrp="1"/>
          </p:cNvSpPr>
          <p:nvPr>
            <p:ph sz="half" idx="2"/>
          </p:nvPr>
        </p:nvSpPr>
        <p:spPr>
          <a:xfrm>
            <a:off x="266700" y="3713018"/>
            <a:ext cx="4038600" cy="2916382"/>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dirty="0" smtClean="0"/>
          </a:p>
          <a:p>
            <a:r>
              <a:rPr lang="en-US" sz="3400" dirty="0" smtClean="0"/>
              <a:t>In March, 2012 </a:t>
            </a:r>
            <a:r>
              <a:rPr lang="en-US" sz="3400" b="1" i="1" dirty="0" smtClean="0"/>
              <a:t>Mozilla Foundation </a:t>
            </a:r>
            <a:r>
              <a:rPr lang="en-US" sz="3400" dirty="0" smtClean="0"/>
              <a:t>entered the market with its mobile Linux-based platform, “Boot to Gecko”.</a:t>
            </a:r>
          </a:p>
          <a:p>
            <a:r>
              <a:rPr lang="en-US" sz="3400" dirty="0" smtClean="0"/>
              <a:t>Brazil was the first country to benefit, via the operator </a:t>
            </a:r>
            <a:r>
              <a:rPr lang="en-US" sz="3400" dirty="0" err="1" smtClean="0"/>
              <a:t>Telefonica</a:t>
            </a:r>
            <a:r>
              <a:rPr lang="en-US" sz="3400" dirty="0" smtClean="0"/>
              <a:t> Vivo.</a:t>
            </a:r>
          </a:p>
          <a:p>
            <a:r>
              <a:rPr lang="en-US" sz="3400" dirty="0" smtClean="0"/>
              <a:t>The mobile OS is open source Mozilla, so it will compete directly Android.</a:t>
            </a:r>
          </a:p>
          <a:p>
            <a:r>
              <a:rPr lang="en-US" dirty="0" smtClean="0"/>
              <a:t/>
            </a:r>
            <a:br>
              <a:rPr lang="en-US" dirty="0" smtClean="0"/>
            </a:br>
            <a:endParaRPr lang="en-US" dirty="0" smtClean="0"/>
          </a:p>
          <a:p>
            <a:endParaRPr lang="en-US" dirty="0"/>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100</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Open Source: </a:t>
            </a:r>
            <a:r>
              <a:rPr lang="en-US" sz="3600" dirty="0" smtClean="0"/>
              <a:t>Boot </a:t>
            </a:r>
            <a:r>
              <a:rPr lang="en-US" sz="3100" dirty="0" smtClean="0"/>
              <a:t>to Gecko/Firefox OS</a:t>
            </a:r>
            <a:endParaRPr lang="en-US" sz="3100" dirty="0"/>
          </a:p>
        </p:txBody>
      </p:sp>
      <p:sp>
        <p:nvSpPr>
          <p:cNvPr id="8" name="Rectangle 7"/>
          <p:cNvSpPr/>
          <p:nvPr/>
        </p:nvSpPr>
        <p:spPr>
          <a:xfrm>
            <a:off x="5029200" y="1275784"/>
            <a:ext cx="3733800"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smtClean="0"/>
              <a:t>Firefox OS</a:t>
            </a:r>
            <a:r>
              <a:rPr lang="en-US" dirty="0" smtClean="0"/>
              <a:t> (formerly </a:t>
            </a:r>
            <a:r>
              <a:rPr lang="en-US" i="1" dirty="0" smtClean="0"/>
              <a:t>Boot to Gecko</a:t>
            </a:r>
            <a:r>
              <a:rPr lang="en-US" dirty="0" smtClean="0"/>
              <a:t>, </a:t>
            </a:r>
            <a:r>
              <a:rPr lang="en-US" i="1" dirty="0" smtClean="0"/>
              <a:t>B2G</a:t>
            </a:r>
            <a:r>
              <a:rPr lang="en-US" dirty="0" smtClean="0"/>
              <a:t>) is an open source operating system in development by Mozilla Corporation that aims to support HTML5 apps written using "open Web" technologies rather than platform-specific native APIs.</a:t>
            </a:r>
          </a:p>
          <a:p>
            <a:r>
              <a:rPr lang="en-US" dirty="0" smtClean="0"/>
              <a:t>The idea is essentially to have all user-accessible software running on the phone be a Web app that uses advanced HTML5 techniques and device APIs to access the phone's hardware directly via JavaScript.</a:t>
            </a:r>
            <a:endParaRPr lang="en-US" dirty="0"/>
          </a:p>
        </p:txBody>
      </p:sp>
      <p:pic>
        <p:nvPicPr>
          <p:cNvPr id="229378" name="Picture 2" descr="C:\Users\IVA\Pictures\LOGOS\boot-to-gecko-logo[1].png"/>
          <p:cNvPicPr>
            <a:picLocks noGrp="1" noChangeAspect="1" noChangeArrowheads="1"/>
          </p:cNvPicPr>
          <p:nvPr>
            <p:ph sz="half" idx="1"/>
          </p:nvPr>
        </p:nvPicPr>
        <p:blipFill>
          <a:blip r:embed="rId3" cstate="print"/>
          <a:srcRect/>
          <a:stretch>
            <a:fillRect/>
          </a:stretch>
        </p:blipFill>
        <p:spPr bwMode="auto">
          <a:xfrm>
            <a:off x="457200" y="1143000"/>
            <a:ext cx="1943100" cy="1943100"/>
          </a:xfrm>
          <a:prstGeom prst="rect">
            <a:avLst/>
          </a:prstGeom>
          <a:noFill/>
        </p:spPr>
      </p:pic>
      <p:sp>
        <p:nvSpPr>
          <p:cNvPr id="10" name="Rectangle 9"/>
          <p:cNvSpPr/>
          <p:nvPr/>
        </p:nvSpPr>
        <p:spPr>
          <a:xfrm>
            <a:off x="457200" y="6186099"/>
            <a:ext cx="3657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rPr>
              <a:t>http://en.wikipedia.org/wiki/Boot_to_Gecko</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143000"/>
            <a:ext cx="4038600" cy="4081271"/>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err="1" smtClean="0"/>
              <a:t>AliCloud's</a:t>
            </a:r>
            <a:r>
              <a:rPr lang="en-US" dirty="0" smtClean="0"/>
              <a:t> platform revolves around the idea of bringing cloud functionality to the mobile platform. </a:t>
            </a:r>
          </a:p>
          <a:p>
            <a:r>
              <a:rPr lang="en-US" dirty="0" smtClean="0"/>
              <a:t>According to the company, </a:t>
            </a:r>
            <a:r>
              <a:rPr lang="en-US" dirty="0" err="1" smtClean="0"/>
              <a:t>Aliyun</a:t>
            </a:r>
            <a:r>
              <a:rPr lang="en-US" dirty="0" smtClean="0"/>
              <a:t> will feature cloud-based e-mail, Web search, weather updates, and GPS navigation tools. </a:t>
            </a:r>
          </a:p>
          <a:p>
            <a:r>
              <a:rPr lang="en-US" dirty="0" smtClean="0"/>
              <a:t>In addition, the operating system will synchronize and store call data, text messages, and photos in the cloud for access across other devices, including PCs. </a:t>
            </a:r>
          </a:p>
          <a:p>
            <a:r>
              <a:rPr lang="en-US" dirty="0" err="1" smtClean="0"/>
              <a:t>Alibaba</a:t>
            </a:r>
            <a:r>
              <a:rPr lang="en-US" dirty="0" smtClean="0"/>
              <a:t> says it will offer customers 100GB of storage at launch. </a:t>
            </a:r>
          </a:p>
          <a:p>
            <a:r>
              <a:rPr lang="en-US" dirty="0" smtClean="0"/>
              <a:t>The operating system would allow users to access applications from the Web, rather than download apps to their devices</a:t>
            </a:r>
            <a:endParaRPr lang="en-US" dirty="0"/>
          </a:p>
        </p:txBody>
      </p:sp>
      <p:sp>
        <p:nvSpPr>
          <p:cNvPr id="4" name="Footer Placeholder 3"/>
          <p:cNvSpPr>
            <a:spLocks noGrp="1"/>
          </p:cNvSpPr>
          <p:nvPr>
            <p:ph type="ftr" sz="quarter" idx="11"/>
          </p:nvPr>
        </p:nvSpPr>
        <p:spPr>
          <a:xfrm>
            <a:off x="4876800" y="6407944"/>
            <a:ext cx="35052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101</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Open Source: </a:t>
            </a:r>
            <a:r>
              <a:rPr lang="en-US" dirty="0" err="1" smtClean="0"/>
              <a:t>Aliyun</a:t>
            </a:r>
            <a:r>
              <a:rPr lang="en-US" dirty="0" smtClean="0"/>
              <a:t> </a:t>
            </a:r>
            <a:r>
              <a:rPr lang="en-US" sz="3100" dirty="0" smtClean="0"/>
              <a:t>(Cloud based) </a:t>
            </a:r>
            <a:endParaRPr lang="en-US" sz="3100" dirty="0"/>
          </a:p>
        </p:txBody>
      </p:sp>
      <p:pic>
        <p:nvPicPr>
          <p:cNvPr id="230403" name="Picture 3" descr="C:\Users\IVA\Pictures\LOGOS\aliyun-logo[1].gif"/>
          <p:cNvPicPr>
            <a:picLocks noChangeAspect="1" noChangeArrowheads="1"/>
          </p:cNvPicPr>
          <p:nvPr/>
        </p:nvPicPr>
        <p:blipFill>
          <a:blip r:embed="rId2" cstate="print"/>
          <a:srcRect/>
          <a:stretch>
            <a:fillRect/>
          </a:stretch>
        </p:blipFill>
        <p:spPr bwMode="auto">
          <a:xfrm>
            <a:off x="7086600" y="1143000"/>
            <a:ext cx="1762125" cy="1524000"/>
          </a:xfrm>
          <a:prstGeom prst="rect">
            <a:avLst/>
          </a:prstGeom>
          <a:noFill/>
        </p:spPr>
      </p:pic>
      <p:pic>
        <p:nvPicPr>
          <p:cNvPr id="230404" name="Picture 4" descr="C:\Users\IVA\Pictures\LOGOS\aliyun_logo[1].jpg"/>
          <p:cNvPicPr>
            <a:picLocks noChangeAspect="1" noChangeArrowheads="1"/>
          </p:cNvPicPr>
          <p:nvPr/>
        </p:nvPicPr>
        <p:blipFill>
          <a:blip r:embed="rId3" cstate="print"/>
          <a:srcRect/>
          <a:stretch>
            <a:fillRect/>
          </a:stretch>
        </p:blipFill>
        <p:spPr bwMode="auto">
          <a:xfrm>
            <a:off x="4572000" y="1447800"/>
            <a:ext cx="2375718" cy="790575"/>
          </a:xfrm>
          <a:prstGeom prst="rect">
            <a:avLst/>
          </a:prstGeom>
          <a:noFill/>
        </p:spPr>
      </p:pic>
      <p:sp>
        <p:nvSpPr>
          <p:cNvPr id="13" name="Rectangle 12"/>
          <p:cNvSpPr/>
          <p:nvPr/>
        </p:nvSpPr>
        <p:spPr>
          <a:xfrm>
            <a:off x="381000" y="5410200"/>
            <a:ext cx="83820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smtClean="0"/>
              <a:t>The Chinese gadget maker </a:t>
            </a:r>
            <a:r>
              <a:rPr lang="en-US" sz="1400" b="1" dirty="0" err="1" smtClean="0"/>
              <a:t>Haier</a:t>
            </a:r>
            <a:r>
              <a:rPr lang="en-US" sz="1400" dirty="0" smtClean="0"/>
              <a:t> who is famous for air conditioners, refrigerators, home theatre is about to extend their </a:t>
            </a:r>
            <a:r>
              <a:rPr lang="en-US" sz="1400" u="sng" dirty="0" smtClean="0"/>
              <a:t>mobile phone</a:t>
            </a:r>
            <a:r>
              <a:rPr lang="en-US" sz="1400" dirty="0" smtClean="0"/>
              <a:t> offerings to a new height with the waterproof phone</a:t>
            </a:r>
            <a:r>
              <a:rPr lang="en-US" sz="1400" b="1" dirty="0" smtClean="0"/>
              <a:t>, Zing. </a:t>
            </a:r>
            <a:endParaRPr lang="en-US" sz="1400" b="1" dirty="0"/>
          </a:p>
        </p:txBody>
      </p:sp>
      <p:sp>
        <p:nvSpPr>
          <p:cNvPr id="14" name="Rectangle 13"/>
          <p:cNvSpPr/>
          <p:nvPr/>
        </p:nvSpPr>
        <p:spPr>
          <a:xfrm>
            <a:off x="381000" y="6248400"/>
            <a:ext cx="38862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rPr>
              <a:t>http://www.gizbot.com/mobile/haier-launches-waterproof-phone-zing-on-alibabas-aliyun-os</a:t>
            </a:r>
            <a:endParaRPr lang="en-US" sz="1200" dirty="0">
              <a:solidFill>
                <a:schemeClr val="bg1"/>
              </a:solidFill>
            </a:endParaRPr>
          </a:p>
        </p:txBody>
      </p:sp>
      <p:pic>
        <p:nvPicPr>
          <p:cNvPr id="230407" name="Picture 7" descr="C:\Users\IVA\Pictures\LOGOS\Cheapest-Waterproof-Smartphone-3[1].jpg"/>
          <p:cNvPicPr>
            <a:picLocks noChangeAspect="1" noChangeArrowheads="1"/>
          </p:cNvPicPr>
          <p:nvPr/>
        </p:nvPicPr>
        <p:blipFill>
          <a:blip r:embed="rId4" cstate="print"/>
          <a:srcRect/>
          <a:stretch>
            <a:fillRect/>
          </a:stretch>
        </p:blipFill>
        <p:spPr bwMode="auto">
          <a:xfrm>
            <a:off x="5181600" y="2895600"/>
            <a:ext cx="3200400" cy="2298469"/>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481329"/>
            <a:ext cx="4038600" cy="2938272"/>
          </a:xfrm>
        </p:spPr>
        <p:style>
          <a:lnRef idx="1">
            <a:schemeClr val="accent1"/>
          </a:lnRef>
          <a:fillRef idx="2">
            <a:schemeClr val="accent1"/>
          </a:fillRef>
          <a:effectRef idx="1">
            <a:schemeClr val="accent1"/>
          </a:effectRef>
          <a:fontRef idx="minor">
            <a:schemeClr val="dk1"/>
          </a:fontRef>
        </p:style>
        <p:txBody>
          <a:bodyPr/>
          <a:lstStyle/>
          <a:p>
            <a:r>
              <a:rPr lang="en-US" dirty="0" smtClean="0"/>
              <a:t>Danger OS</a:t>
            </a:r>
          </a:p>
          <a:p>
            <a:r>
              <a:rPr lang="en-US" dirty="0" smtClean="0"/>
              <a:t>Nucleus (Mentor Graphics(RTOS))</a:t>
            </a:r>
          </a:p>
          <a:p>
            <a:r>
              <a:rPr lang="en-US" dirty="0" err="1" smtClean="0"/>
              <a:t>Mer</a:t>
            </a:r>
            <a:r>
              <a:rPr lang="en-US" dirty="0" smtClean="0"/>
              <a:t> project</a:t>
            </a:r>
          </a:p>
          <a:p>
            <a:r>
              <a:rPr lang="en-US" dirty="0" err="1" smtClean="0"/>
              <a:t>GridOS</a:t>
            </a:r>
            <a:endParaRPr lang="en-US" dirty="0" smtClean="0"/>
          </a:p>
          <a:p>
            <a:r>
              <a:rPr lang="en-US" dirty="0" smtClean="0"/>
              <a:t>SHR</a:t>
            </a:r>
            <a:endParaRPr lang="en-US" dirty="0"/>
          </a:p>
        </p:txBody>
      </p:sp>
      <p:sp>
        <p:nvSpPr>
          <p:cNvPr id="2" name="Footer Placeholder 1"/>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102</a:t>
            </a:fld>
            <a:endParaRPr lang="en-US" dirty="0">
              <a:solidFill>
                <a:schemeClr val="tx2">
                  <a:lumMod val="25000"/>
                </a:schemeClr>
              </a:solidFill>
            </a:endParaRPr>
          </a:p>
        </p:txBody>
      </p:sp>
      <p:sp>
        <p:nvSpPr>
          <p:cNvPr id="4" name="Title 3"/>
          <p:cNvSpPr>
            <a:spLocks noGrp="1"/>
          </p:cNvSpPr>
          <p:nvPr>
            <p:ph type="title"/>
          </p:nvPr>
        </p:nvSpPr>
        <p:spPr>
          <a:xfrm>
            <a:off x="457200" y="274638"/>
            <a:ext cx="8229600" cy="63976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100" dirty="0" smtClean="0">
                <a:solidFill>
                  <a:schemeClr val="tx1">
                    <a:lumMod val="95000"/>
                  </a:schemeClr>
                </a:solidFill>
              </a:rPr>
              <a:t>Mind Exercise: </a:t>
            </a:r>
            <a:r>
              <a:rPr lang="en-US" sz="4000" dirty="0" smtClean="0"/>
              <a:t>Find Platforms</a:t>
            </a:r>
            <a:endParaRPr lang="en-US" sz="4000" dirty="0"/>
          </a:p>
        </p:txBody>
      </p:sp>
      <p:pic>
        <p:nvPicPr>
          <p:cNvPr id="231426" name="Picture 2" descr="C:\Users\IVA\Pictures\LOGOS\seabird2[1].jpg"/>
          <p:cNvPicPr>
            <a:picLocks noGrp="1" noChangeAspect="1" noChangeArrowheads="1"/>
          </p:cNvPicPr>
          <p:nvPr>
            <p:ph sz="half" idx="2"/>
          </p:nvPr>
        </p:nvPicPr>
        <p:blipFill>
          <a:blip r:embed="rId2" cstate="print"/>
          <a:srcRect/>
          <a:stretch>
            <a:fillRect/>
          </a:stretch>
        </p:blipFill>
        <p:spPr bwMode="auto">
          <a:xfrm>
            <a:off x="5943600" y="1447800"/>
            <a:ext cx="2350671" cy="1593755"/>
          </a:xfrm>
          <a:prstGeom prst="rect">
            <a:avLst/>
          </a:prstGeom>
          <a:noFill/>
        </p:spPr>
      </p:pic>
      <p:pic>
        <p:nvPicPr>
          <p:cNvPr id="231427" name="Picture 3" descr="C:\Users\IVA\Pictures\LOGOS\galaxy[1].png"/>
          <p:cNvPicPr>
            <a:picLocks noChangeAspect="1" noChangeArrowheads="1"/>
          </p:cNvPicPr>
          <p:nvPr/>
        </p:nvPicPr>
        <p:blipFill>
          <a:blip r:embed="rId3" cstate="print"/>
          <a:srcRect/>
          <a:stretch>
            <a:fillRect/>
          </a:stretch>
        </p:blipFill>
        <p:spPr bwMode="auto">
          <a:xfrm>
            <a:off x="2133600" y="3200400"/>
            <a:ext cx="6010275" cy="268605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914400" y="990600"/>
          <a:ext cx="7467600" cy="5334000"/>
        </p:xfrm>
        <a:graphic>
          <a:graphicData uri="http://schemas.openxmlformats.org/drawingml/2006/table">
            <a:tbl>
              <a:tblPr firstRow="1" bandRow="1">
                <a:tableStyleId>{5C22544A-7EE6-4342-B048-85BDC9FD1C3A}</a:tableStyleId>
              </a:tblPr>
              <a:tblGrid>
                <a:gridCol w="2489200"/>
                <a:gridCol w="2489200"/>
                <a:gridCol w="2489200"/>
              </a:tblGrid>
              <a:tr h="347793">
                <a:tc>
                  <a:txBody>
                    <a:bodyPr/>
                    <a:lstStyle/>
                    <a:p>
                      <a:r>
                        <a:rPr lang="en-US" sz="1200" dirty="0" smtClean="0"/>
                        <a:t>Platform</a:t>
                      </a:r>
                      <a:endParaRPr lang="en-US" sz="1200" dirty="0"/>
                    </a:p>
                  </a:txBody>
                  <a:tcPr/>
                </a:tc>
                <a:tc>
                  <a:txBody>
                    <a:bodyPr/>
                    <a:lstStyle/>
                    <a:p>
                      <a:r>
                        <a:rPr lang="en-US" sz="1200" dirty="0" smtClean="0"/>
                        <a:t>Language</a:t>
                      </a:r>
                      <a:endParaRPr lang="en-US" sz="1200" dirty="0"/>
                    </a:p>
                  </a:txBody>
                  <a:tcPr/>
                </a:tc>
                <a:tc>
                  <a:txBody>
                    <a:bodyPr/>
                    <a:lstStyle/>
                    <a:p>
                      <a:r>
                        <a:rPr lang="en-US" sz="1200" dirty="0" smtClean="0"/>
                        <a:t>Remarks</a:t>
                      </a:r>
                      <a:endParaRPr lang="en-US" sz="1200" dirty="0"/>
                    </a:p>
                  </a:txBody>
                  <a:tcPr/>
                </a:tc>
              </a:tr>
              <a:tr h="491920">
                <a:tc>
                  <a:txBody>
                    <a:bodyPr/>
                    <a:lstStyle/>
                    <a:p>
                      <a:r>
                        <a:rPr lang="en-US" sz="1200" dirty="0" smtClean="0"/>
                        <a:t>Android</a:t>
                      </a:r>
                      <a:endParaRPr lang="en-US" sz="1200" dirty="0"/>
                    </a:p>
                  </a:txBody>
                  <a:tcPr/>
                </a:tc>
                <a:tc>
                  <a:txBody>
                    <a:bodyPr/>
                    <a:lstStyle/>
                    <a:p>
                      <a:r>
                        <a:rPr lang="en-US" sz="1200" dirty="0" smtClean="0"/>
                        <a:t>Java, C, C++, JVM languages</a:t>
                      </a:r>
                      <a:endParaRPr lang="en-US" sz="1200" dirty="0"/>
                    </a:p>
                  </a:txBody>
                  <a:tcPr/>
                </a:tc>
                <a:tc>
                  <a:txBody>
                    <a:bodyPr/>
                    <a:lstStyle/>
                    <a:p>
                      <a:r>
                        <a:rPr lang="en-US" sz="1200" dirty="0" smtClean="0"/>
                        <a:t>Open Source OS (Linux)</a:t>
                      </a:r>
                      <a:endParaRPr lang="en-US" sz="1200" dirty="0"/>
                    </a:p>
                  </a:txBody>
                  <a:tcPr/>
                </a:tc>
              </a:tr>
              <a:tr h="751467">
                <a:tc>
                  <a:txBody>
                    <a:bodyPr/>
                    <a:lstStyle/>
                    <a:p>
                      <a:r>
                        <a:rPr lang="en-US" sz="1200" dirty="0" err="1" smtClean="0"/>
                        <a:t>Bada</a:t>
                      </a:r>
                      <a:endParaRPr lang="en-US" sz="1200" dirty="0"/>
                    </a:p>
                  </a:txBody>
                  <a:tcPr/>
                </a:tc>
                <a:tc>
                  <a:txBody>
                    <a:bodyPr/>
                    <a:lstStyle/>
                    <a:p>
                      <a:r>
                        <a:rPr lang="en-US" sz="1200" dirty="0" smtClean="0"/>
                        <a:t>C, C++</a:t>
                      </a:r>
                      <a:endParaRPr lang="en-US" sz="1200" dirty="0"/>
                    </a:p>
                  </a:txBody>
                  <a:tcPr/>
                </a:tc>
                <a:tc>
                  <a:txBody>
                    <a:bodyPr/>
                    <a:lstStyle/>
                    <a:p>
                      <a:r>
                        <a:rPr lang="en-US" sz="1200" dirty="0" smtClean="0"/>
                        <a:t>Samsung’s mobile platform running on Linux or</a:t>
                      </a:r>
                      <a:r>
                        <a:rPr lang="en-US" sz="1200" baseline="0" dirty="0" smtClean="0"/>
                        <a:t> </a:t>
                      </a:r>
                      <a:r>
                        <a:rPr lang="en-US" sz="1200" baseline="0" dirty="0" err="1" smtClean="0"/>
                        <a:t>RealTime</a:t>
                      </a:r>
                      <a:r>
                        <a:rPr lang="en-US" sz="1200" baseline="0" dirty="0" smtClean="0"/>
                        <a:t> OS</a:t>
                      </a:r>
                      <a:endParaRPr lang="en-US" sz="1200" dirty="0"/>
                    </a:p>
                  </a:txBody>
                  <a:tcPr/>
                </a:tc>
              </a:tr>
              <a:tr h="695587">
                <a:tc>
                  <a:txBody>
                    <a:bodyPr/>
                    <a:lstStyle/>
                    <a:p>
                      <a:r>
                        <a:rPr lang="en-US" sz="1200" dirty="0" smtClean="0"/>
                        <a:t>Blackberry</a:t>
                      </a:r>
                      <a:endParaRPr lang="en-US" sz="1200" dirty="0"/>
                    </a:p>
                  </a:txBody>
                  <a:tcPr/>
                </a:tc>
                <a:tc>
                  <a:txBody>
                    <a:bodyPr/>
                    <a:lstStyle/>
                    <a:p>
                      <a:r>
                        <a:rPr lang="en-US" sz="1200" dirty="0" smtClean="0"/>
                        <a:t>Java</a:t>
                      </a:r>
                      <a:endParaRPr lang="en-US" sz="1200" dirty="0"/>
                    </a:p>
                  </a:txBody>
                  <a:tcPr/>
                </a:tc>
                <a:tc>
                  <a:txBody>
                    <a:bodyPr/>
                    <a:lstStyle/>
                    <a:p>
                      <a:r>
                        <a:rPr lang="en-US" sz="1200" dirty="0" smtClean="0"/>
                        <a:t>J2ME compatible, extensions enable tighter integration</a:t>
                      </a:r>
                      <a:endParaRPr lang="en-US" sz="1200" dirty="0"/>
                    </a:p>
                  </a:txBody>
                  <a:tcPr/>
                </a:tc>
              </a:tr>
              <a:tr h="519546">
                <a:tc>
                  <a:txBody>
                    <a:bodyPr/>
                    <a:lstStyle/>
                    <a:p>
                      <a:r>
                        <a:rPr lang="en-US" sz="1200" dirty="0" err="1" smtClean="0"/>
                        <a:t>iPhone</a:t>
                      </a:r>
                      <a:endParaRPr lang="en-US" sz="1200" dirty="0"/>
                    </a:p>
                  </a:txBody>
                  <a:tcPr/>
                </a:tc>
                <a:tc>
                  <a:txBody>
                    <a:bodyPr/>
                    <a:lstStyle/>
                    <a:p>
                      <a:r>
                        <a:rPr lang="en-US" sz="1200" dirty="0" smtClean="0"/>
                        <a:t>Objective-C,</a:t>
                      </a:r>
                      <a:r>
                        <a:rPr lang="en-US" sz="1200" baseline="0" dirty="0" smtClean="0"/>
                        <a:t> C</a:t>
                      </a:r>
                      <a:endParaRPr lang="en-US" sz="1200" dirty="0"/>
                    </a:p>
                  </a:txBody>
                  <a:tcPr/>
                </a:tc>
                <a:tc>
                  <a:txBody>
                    <a:bodyPr/>
                    <a:lstStyle/>
                    <a:p>
                      <a:r>
                        <a:rPr lang="en-US" sz="1200" dirty="0" smtClean="0"/>
                        <a:t>Requires Apple Developer Account</a:t>
                      </a:r>
                      <a:endParaRPr lang="en-US" sz="1200" dirty="0"/>
                    </a:p>
                  </a:txBody>
                  <a:tcPr/>
                </a:tc>
              </a:tr>
              <a:tr h="695587">
                <a:tc>
                  <a:txBody>
                    <a:bodyPr/>
                    <a:lstStyle/>
                    <a:p>
                      <a:r>
                        <a:rPr lang="en-US" sz="1200" dirty="0" err="1" smtClean="0"/>
                        <a:t>MeeGo</a:t>
                      </a:r>
                      <a:r>
                        <a:rPr lang="en-US" sz="1200" dirty="0" smtClean="0"/>
                        <a:t>/</a:t>
                      </a:r>
                      <a:r>
                        <a:rPr lang="en-US" sz="1200" dirty="0" err="1" smtClean="0"/>
                        <a:t>Maemo</a:t>
                      </a:r>
                      <a:endParaRPr lang="en-US" sz="1200" dirty="0"/>
                    </a:p>
                  </a:txBody>
                  <a:tcPr/>
                </a:tc>
                <a:tc>
                  <a:txBody>
                    <a:bodyPr/>
                    <a:lstStyle/>
                    <a:p>
                      <a:r>
                        <a:rPr lang="en-US" sz="1200" dirty="0" smtClean="0"/>
                        <a:t>Qt, Web Apps, C++,</a:t>
                      </a:r>
                      <a:r>
                        <a:rPr lang="en-US" sz="1200" baseline="0" dirty="0" smtClean="0"/>
                        <a:t> others</a:t>
                      </a:r>
                      <a:endParaRPr lang="en-US" sz="1200" dirty="0"/>
                    </a:p>
                  </a:txBody>
                  <a:tcPr/>
                </a:tc>
                <a:tc>
                  <a:txBody>
                    <a:bodyPr/>
                    <a:lstStyle/>
                    <a:p>
                      <a:r>
                        <a:rPr lang="en-US" sz="1200" dirty="0" smtClean="0"/>
                        <a:t>Intel and Nokia guided open source OS (Based on Linux)</a:t>
                      </a:r>
                      <a:endParaRPr lang="en-US" sz="1200" dirty="0"/>
                    </a:p>
                  </a:txBody>
                  <a:tcPr/>
                </a:tc>
              </a:tr>
              <a:tr h="732840">
                <a:tc>
                  <a:txBody>
                    <a:bodyPr/>
                    <a:lstStyle/>
                    <a:p>
                      <a:r>
                        <a:rPr lang="en-US" sz="1200" dirty="0" err="1" smtClean="0"/>
                        <a:t>Symbian</a:t>
                      </a:r>
                      <a:endParaRPr lang="en-US" sz="1200" dirty="0"/>
                    </a:p>
                  </a:txBody>
                  <a:tcPr/>
                </a:tc>
                <a:tc>
                  <a:txBody>
                    <a:bodyPr/>
                    <a:lstStyle/>
                    <a:p>
                      <a:r>
                        <a:rPr lang="en-US" sz="1200" dirty="0" smtClean="0"/>
                        <a:t>C, C++. Java, Qt, Web</a:t>
                      </a:r>
                      <a:r>
                        <a:rPr lang="en-US" sz="1200" baseline="0" dirty="0" smtClean="0"/>
                        <a:t> Apps, others</a:t>
                      </a:r>
                      <a:endParaRPr lang="en-US" sz="1200" dirty="0"/>
                    </a:p>
                  </a:txBody>
                  <a:tcPr/>
                </a:tc>
                <a:tc>
                  <a:txBody>
                    <a:bodyPr/>
                    <a:lstStyle/>
                    <a:p>
                      <a:r>
                        <a:rPr lang="en-US" sz="1200" dirty="0" smtClean="0"/>
                        <a:t>Open source OS built from the ground up for mobile devices</a:t>
                      </a:r>
                      <a:endParaRPr lang="en-US" sz="1200" dirty="0"/>
                    </a:p>
                  </a:txBody>
                  <a:tcPr/>
                </a:tc>
              </a:tr>
              <a:tr h="732840">
                <a:tc>
                  <a:txBody>
                    <a:bodyPr/>
                    <a:lstStyle/>
                    <a:p>
                      <a:r>
                        <a:rPr lang="en-US" sz="1200" dirty="0" err="1" smtClean="0"/>
                        <a:t>webOS</a:t>
                      </a:r>
                      <a:endParaRPr lang="en-US" sz="1200" dirty="0"/>
                    </a:p>
                  </a:txBody>
                  <a:tcPr/>
                </a:tc>
                <a:tc>
                  <a:txBody>
                    <a:bodyPr/>
                    <a:lstStyle/>
                    <a:p>
                      <a:r>
                        <a:rPr lang="en-US" sz="1200" dirty="0" smtClean="0"/>
                        <a:t>HTML, CSS, JavaScript, C</a:t>
                      </a:r>
                      <a:endParaRPr lang="en-US" sz="1200" dirty="0"/>
                    </a:p>
                  </a:txBody>
                  <a:tcPr/>
                </a:tc>
                <a:tc>
                  <a:txBody>
                    <a:bodyPr/>
                    <a:lstStyle/>
                    <a:p>
                      <a:r>
                        <a:rPr lang="en-US" sz="1200" dirty="0" smtClean="0"/>
                        <a:t>Supports widget style programming (Based on Linux)</a:t>
                      </a:r>
                      <a:endParaRPr lang="en-US" sz="1200" dirty="0"/>
                    </a:p>
                  </a:txBody>
                  <a:tcPr/>
                </a:tc>
              </a:tr>
              <a:tr h="366420">
                <a:tc>
                  <a:txBody>
                    <a:bodyPr/>
                    <a:lstStyle/>
                    <a:p>
                      <a:r>
                        <a:rPr lang="en-US" sz="1200" dirty="0" smtClean="0"/>
                        <a:t>Windows Phone</a:t>
                      </a:r>
                      <a:endParaRPr lang="en-US" sz="1200" dirty="0"/>
                    </a:p>
                  </a:txBody>
                  <a:tcPr/>
                </a:tc>
                <a:tc>
                  <a:txBody>
                    <a:bodyPr/>
                    <a:lstStyle/>
                    <a:p>
                      <a:r>
                        <a:rPr lang="en-US" sz="1200" dirty="0" smtClean="0"/>
                        <a:t>C#, VB.NET</a:t>
                      </a:r>
                      <a:endParaRPr lang="en-US" sz="1200" dirty="0"/>
                    </a:p>
                  </a:txBody>
                  <a:tcPr/>
                </a:tc>
                <a:tc>
                  <a:txBody>
                    <a:bodyPr/>
                    <a:lstStyle/>
                    <a:p>
                      <a:r>
                        <a:rPr lang="en-US" sz="1200" dirty="0" smtClean="0"/>
                        <a:t>Silverlight, XNA frameworks</a:t>
                      </a:r>
                      <a:endParaRPr lang="en-US" sz="1200" dirty="0"/>
                    </a:p>
                  </a:txBody>
                  <a:tcPr/>
                </a:tc>
              </a:tr>
            </a:tbl>
          </a:graphicData>
        </a:graphic>
      </p:graphicFrame>
      <p:sp>
        <p:nvSpPr>
          <p:cNvPr id="3" name="Footer Placeholder 2"/>
          <p:cNvSpPr>
            <a:spLocks noGrp="1"/>
          </p:cNvSpPr>
          <p:nvPr>
            <p:ph type="ftr" sz="quarter" idx="11"/>
          </p:nvPr>
        </p:nvSpPr>
        <p:spPr>
          <a:xfrm>
            <a:off x="4380072" y="6407944"/>
            <a:ext cx="3697128" cy="365125"/>
          </a:xfrm>
        </p:spPr>
        <p:txBody>
          <a:bodyPr/>
          <a:lstStyle/>
          <a:p>
            <a:r>
              <a:rPr lang="en-US" smtClean="0"/>
              <a:t>Copyright Portnov Computer School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103</a:t>
            </a:fld>
            <a:endParaRPr lang="en-US"/>
          </a:p>
        </p:txBody>
      </p:sp>
      <p:sp>
        <p:nvSpPr>
          <p:cNvPr id="5" name="Title 4"/>
          <p:cNvSpPr>
            <a:spLocks noGrp="1"/>
          </p:cNvSpPr>
          <p:nvPr>
            <p:ph type="title"/>
          </p:nvPr>
        </p:nvSpPr>
        <p:spPr>
          <a:xfrm>
            <a:off x="457200" y="152400"/>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Platforms Comparison</a:t>
            </a:r>
            <a:endParaRPr lang="en-US" sz="20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104</a:t>
            </a:fld>
            <a:endParaRPr lang="en-US" dirty="0">
              <a:solidFill>
                <a:schemeClr val="accent1">
                  <a:lumMod val="50000"/>
                </a:schemeClr>
              </a:solidFill>
            </a:endParaRPr>
          </a:p>
        </p:txBody>
      </p:sp>
      <p:sp>
        <p:nvSpPr>
          <p:cNvPr id="7" name="Title 6"/>
          <p:cNvSpPr>
            <a:spLocks noGrp="1"/>
          </p:cNvSpPr>
          <p:nvPr>
            <p:ph type="title"/>
          </p:nvPr>
        </p:nvSpPr>
        <p:spPr>
          <a:xfrm>
            <a:off x="457200" y="228600"/>
            <a:ext cx="82296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Comparison</a:t>
            </a:r>
            <a:endParaRPr lang="en-US" sz="3200" dirty="0"/>
          </a:p>
        </p:txBody>
      </p:sp>
      <p:graphicFrame>
        <p:nvGraphicFramePr>
          <p:cNvPr id="3" name="Content Placeholder 2"/>
          <p:cNvGraphicFramePr>
            <a:graphicFrameLocks noGrp="1"/>
          </p:cNvGraphicFramePr>
          <p:nvPr>
            <p:ph idx="1"/>
            <p:extLst>
              <p:ext uri="{D42A27DB-BD31-4B8C-83A1-F6EECF244321}">
                <p14:modId xmlns="" xmlns:p14="http://schemas.microsoft.com/office/powerpoint/2010/main" val="4055647641"/>
              </p:ext>
            </p:extLst>
          </p:nvPr>
        </p:nvGraphicFramePr>
        <p:xfrm>
          <a:off x="228600" y="1066802"/>
          <a:ext cx="8686800" cy="5331901"/>
        </p:xfrm>
        <a:graphic>
          <a:graphicData uri="http://schemas.openxmlformats.org/drawingml/2006/table">
            <a:tbl>
              <a:tblPr firstRow="1" bandRow="1">
                <a:tableStyleId>{5C22544A-7EE6-4342-B048-85BDC9FD1C3A}</a:tableStyleId>
              </a:tblPr>
              <a:tblGrid>
                <a:gridCol w="1295400"/>
                <a:gridCol w="2179320"/>
                <a:gridCol w="1737360"/>
                <a:gridCol w="1737360"/>
                <a:gridCol w="1737360"/>
              </a:tblGrid>
              <a:tr h="228598">
                <a:tc>
                  <a:txBody>
                    <a:bodyPr/>
                    <a:lstStyle/>
                    <a:p>
                      <a:endParaRPr lang="en-US" sz="1400" dirty="0"/>
                    </a:p>
                  </a:txBody>
                  <a:tcPr/>
                </a:tc>
                <a:tc>
                  <a:txBody>
                    <a:bodyPr/>
                    <a:lstStyle/>
                    <a:p>
                      <a:r>
                        <a:rPr lang="en-US" sz="1600" dirty="0" smtClean="0"/>
                        <a:t>Java ME</a:t>
                      </a:r>
                      <a:endParaRPr lang="en-US" sz="1600" dirty="0"/>
                    </a:p>
                  </a:txBody>
                  <a:tcPr/>
                </a:tc>
                <a:tc>
                  <a:txBody>
                    <a:bodyPr/>
                    <a:lstStyle/>
                    <a:p>
                      <a:r>
                        <a:rPr lang="en-US" sz="1600" dirty="0" smtClean="0"/>
                        <a:t>.NET Compact</a:t>
                      </a:r>
                      <a:endParaRPr lang="en-US" sz="1600" dirty="0"/>
                    </a:p>
                  </a:txBody>
                  <a:tcPr/>
                </a:tc>
                <a:tc>
                  <a:txBody>
                    <a:bodyPr/>
                    <a:lstStyle/>
                    <a:p>
                      <a:r>
                        <a:rPr lang="en-US" sz="1600" dirty="0" smtClean="0"/>
                        <a:t>Flash Lite</a:t>
                      </a:r>
                      <a:endParaRPr lang="en-US" sz="1600" dirty="0"/>
                    </a:p>
                  </a:txBody>
                  <a:tcPr/>
                </a:tc>
                <a:tc>
                  <a:txBody>
                    <a:bodyPr/>
                    <a:lstStyle/>
                    <a:p>
                      <a:r>
                        <a:rPr lang="en-US" sz="1600" dirty="0" smtClean="0"/>
                        <a:t>Android</a:t>
                      </a:r>
                      <a:endParaRPr lang="en-US" sz="1600" dirty="0"/>
                    </a:p>
                  </a:txBody>
                  <a:tcPr/>
                </a:tc>
              </a:tr>
              <a:tr h="800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Develop.</a:t>
                      </a:r>
                      <a:r>
                        <a:rPr lang="en-US" sz="1400" b="1" baseline="0" dirty="0" smtClean="0"/>
                        <a:t> Language</a:t>
                      </a:r>
                      <a:endParaRPr lang="en-US" sz="1400" b="1" dirty="0" smtClean="0"/>
                    </a:p>
                    <a:p>
                      <a:endParaRPr lang="en-US" sz="1400" b="1" dirty="0"/>
                    </a:p>
                  </a:txBody>
                  <a:tcPr/>
                </a:tc>
                <a:tc>
                  <a:txBody>
                    <a:bodyPr/>
                    <a:lstStyle/>
                    <a:p>
                      <a:r>
                        <a:rPr lang="en-US" sz="1200" dirty="0" smtClean="0"/>
                        <a:t>Java</a:t>
                      </a:r>
                      <a:endParaRPr lang="en-US" sz="1200" dirty="0"/>
                    </a:p>
                  </a:txBody>
                  <a:tcPr/>
                </a:tc>
                <a:tc>
                  <a:txBody>
                    <a:bodyPr/>
                    <a:lstStyle/>
                    <a:p>
                      <a:r>
                        <a:rPr lang="en-US" sz="1200" dirty="0" smtClean="0"/>
                        <a:t>C#, VB.NET</a:t>
                      </a:r>
                      <a:endParaRPr lang="en-US" sz="1200" dirty="0"/>
                    </a:p>
                  </a:txBody>
                  <a:tcPr/>
                </a:tc>
                <a:tc>
                  <a:txBody>
                    <a:bodyPr/>
                    <a:lstStyle/>
                    <a:p>
                      <a:r>
                        <a:rPr lang="en-US" sz="1200" dirty="0" err="1" smtClean="0"/>
                        <a:t>ActionScript</a:t>
                      </a:r>
                      <a:endParaRPr lang="en-US" sz="1200" dirty="0"/>
                    </a:p>
                  </a:txBody>
                  <a:tcPr/>
                </a:tc>
                <a:tc>
                  <a:txBody>
                    <a:bodyPr/>
                    <a:lstStyle/>
                    <a:p>
                      <a:r>
                        <a:rPr lang="en-US" sz="1200" dirty="0" smtClean="0"/>
                        <a:t>Java</a:t>
                      </a:r>
                      <a:endParaRPr lang="en-US" sz="1200" dirty="0"/>
                    </a:p>
                  </a:txBody>
                  <a:tcPr/>
                </a:tc>
              </a:tr>
              <a:tr h="9721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Application Framework</a:t>
                      </a:r>
                    </a:p>
                    <a:p>
                      <a:endParaRPr lang="en-US" sz="1400" b="1" dirty="0"/>
                    </a:p>
                  </a:txBody>
                  <a:tcPr/>
                </a:tc>
                <a:tc>
                  <a:txBody>
                    <a:bodyPr/>
                    <a:lstStyle/>
                    <a:p>
                      <a:r>
                        <a:rPr lang="en-US" sz="1200" dirty="0" smtClean="0"/>
                        <a:t>Optional packages, JSRs: Media API, Location API, 3D&amp;2D Vector Graphics API</a:t>
                      </a:r>
                      <a:endParaRPr lang="en-US" sz="1200" dirty="0"/>
                    </a:p>
                  </a:txBody>
                  <a:tcPr/>
                </a:tc>
                <a:tc>
                  <a:txBody>
                    <a:bodyPr/>
                    <a:lstStyle/>
                    <a:p>
                      <a:r>
                        <a:rPr lang="en-US" sz="1200" dirty="0" smtClean="0"/>
                        <a:t>Unique .NET CF classes, device-specific</a:t>
                      </a:r>
                      <a:r>
                        <a:rPr lang="en-US" sz="1200" baseline="0" dirty="0" smtClean="0"/>
                        <a:t> and third-party extensions</a:t>
                      </a:r>
                      <a:endParaRPr lang="en-US" sz="1200" dirty="0"/>
                    </a:p>
                  </a:txBody>
                  <a:tcPr/>
                </a:tc>
                <a:tc>
                  <a:txBody>
                    <a:bodyPr/>
                    <a:lstStyle/>
                    <a:p>
                      <a:r>
                        <a:rPr lang="en-US" sz="1200" dirty="0" err="1" smtClean="0"/>
                        <a:t>ActionScript</a:t>
                      </a:r>
                      <a:r>
                        <a:rPr lang="en-US" sz="1200" dirty="0" smtClean="0"/>
                        <a:t> API</a:t>
                      </a:r>
                      <a:endParaRPr lang="en-US" sz="1200" dirty="0"/>
                    </a:p>
                  </a:txBody>
                  <a:tcPr/>
                </a:tc>
                <a:tc>
                  <a:txBody>
                    <a:bodyPr/>
                    <a:lstStyle/>
                    <a:p>
                      <a:r>
                        <a:rPr lang="en-US" sz="1200" dirty="0" smtClean="0"/>
                        <a:t>Window/Telephony/Location/Manager (Android SDK)</a:t>
                      </a:r>
                      <a:endParaRPr lang="en-US" sz="1200" dirty="0"/>
                    </a:p>
                  </a:txBody>
                  <a:tcPr/>
                </a:tc>
              </a:tr>
              <a:tr h="800367">
                <a:tc>
                  <a:txBody>
                    <a:bodyPr/>
                    <a:lstStyle/>
                    <a:p>
                      <a:endParaRPr lang="en-US" sz="1400" b="1" dirty="0"/>
                    </a:p>
                  </a:txBody>
                  <a:tcPr/>
                </a:tc>
                <a:tc>
                  <a:txBody>
                    <a:bodyPr/>
                    <a:lstStyle/>
                    <a:p>
                      <a:r>
                        <a:rPr lang="en-US" sz="1200" dirty="0" smtClean="0"/>
                        <a:t>Profile (example) MIDP 2.0</a:t>
                      </a:r>
                      <a:endParaRPr lang="en-US" sz="1200" dirty="0"/>
                    </a:p>
                  </a:txBody>
                  <a:tcPr/>
                </a:tc>
                <a:tc>
                  <a:txBody>
                    <a:bodyPr/>
                    <a:lstStyle/>
                    <a:p>
                      <a:r>
                        <a:rPr lang="en-US" sz="1200" dirty="0" smtClean="0"/>
                        <a:t>Core components (Subsets of the full .NET class library)</a:t>
                      </a:r>
                      <a:endParaRPr lang="en-US" sz="1200" dirty="0"/>
                    </a:p>
                  </a:txBody>
                  <a:tcPr/>
                </a:tc>
                <a:tc>
                  <a:txBody>
                    <a:bodyPr/>
                    <a:lstStyle/>
                    <a:p>
                      <a:endParaRPr lang="en-US" sz="1200" dirty="0"/>
                    </a:p>
                  </a:txBody>
                  <a:tcPr/>
                </a:tc>
                <a:tc>
                  <a:txBody>
                    <a:bodyPr/>
                    <a:lstStyle/>
                    <a:p>
                      <a:r>
                        <a:rPr lang="en-US" sz="1200" dirty="0" smtClean="0"/>
                        <a:t>C/C++ libraries (2D/3D</a:t>
                      </a:r>
                      <a:r>
                        <a:rPr lang="en-US" sz="1200" baseline="0" dirty="0" smtClean="0"/>
                        <a:t> graphics, media and database libraries, </a:t>
                      </a:r>
                      <a:r>
                        <a:rPr lang="en-US" sz="1200" baseline="0" dirty="0" err="1" smtClean="0"/>
                        <a:t>etc</a:t>
                      </a:r>
                      <a:r>
                        <a:rPr lang="en-US" sz="1200" baseline="0" dirty="0" smtClean="0"/>
                        <a:t>)</a:t>
                      </a:r>
                      <a:endParaRPr lang="en-US" sz="1200" dirty="0"/>
                    </a:p>
                  </a:txBody>
                  <a:tcPr/>
                </a:tc>
              </a:tr>
              <a:tr h="800367">
                <a:tc>
                  <a:txBody>
                    <a:bodyPr/>
                    <a:lstStyle/>
                    <a:p>
                      <a:endParaRPr lang="en-US" sz="1400" b="1" dirty="0"/>
                    </a:p>
                  </a:txBody>
                  <a:tcPr/>
                </a:tc>
                <a:tc>
                  <a:txBody>
                    <a:bodyPr/>
                    <a:lstStyle/>
                    <a:p>
                      <a:r>
                        <a:rPr lang="en-US" sz="1200" dirty="0" smtClean="0"/>
                        <a:t>Configuration (CLDC)</a:t>
                      </a:r>
                      <a:endParaRPr lang="en-US" sz="1200" dirty="0"/>
                    </a:p>
                  </a:txBody>
                  <a:tcPr/>
                </a:tc>
                <a:tc>
                  <a:txBody>
                    <a:bodyPr/>
                    <a:lstStyle/>
                    <a:p>
                      <a:endParaRPr lang="en-US" sz="1200" dirty="0"/>
                    </a:p>
                  </a:txBody>
                  <a:tcPr/>
                </a:tc>
                <a:tc>
                  <a:txBody>
                    <a:bodyPr/>
                    <a:lstStyle/>
                    <a:p>
                      <a:endParaRPr lang="en-US" sz="1200" dirty="0"/>
                    </a:p>
                  </a:txBody>
                  <a:tcPr/>
                </a:tc>
                <a:tc>
                  <a:txBody>
                    <a:bodyPr/>
                    <a:lstStyle/>
                    <a:p>
                      <a:r>
                        <a:rPr lang="en-US" sz="1200" dirty="0" smtClean="0"/>
                        <a:t>Core Java Libraries</a:t>
                      </a:r>
                      <a:endParaRPr lang="en-US" sz="1200" dirty="0"/>
                    </a:p>
                  </a:txBody>
                  <a:tcPr/>
                </a:tc>
              </a:tr>
              <a:tr h="800367">
                <a:tc>
                  <a:txBody>
                    <a:bodyPr/>
                    <a:lstStyle/>
                    <a:p>
                      <a:r>
                        <a:rPr lang="en-US" sz="1400" b="1" dirty="0" smtClean="0"/>
                        <a:t>Runtime</a:t>
                      </a:r>
                      <a:endParaRPr lang="en-US" sz="1400" b="1" dirty="0"/>
                    </a:p>
                  </a:txBody>
                  <a:tcPr/>
                </a:tc>
                <a:tc>
                  <a:txBody>
                    <a:bodyPr/>
                    <a:lstStyle/>
                    <a:p>
                      <a:r>
                        <a:rPr lang="en-US" sz="1200" dirty="0" smtClean="0"/>
                        <a:t>Kernel-based virtual machine (KVM) </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Common Language Runtime (CLR)</a:t>
                      </a:r>
                    </a:p>
                    <a:p>
                      <a:endParaRPr lang="en-US" sz="1200" dirty="0"/>
                    </a:p>
                  </a:txBody>
                  <a:tcPr/>
                </a:tc>
                <a:tc>
                  <a:txBody>
                    <a:bodyPr/>
                    <a:lstStyle/>
                    <a:p>
                      <a:r>
                        <a:rPr lang="en-US" sz="1200" dirty="0" smtClean="0"/>
                        <a:t>Flash Lite player runtime</a:t>
                      </a:r>
                      <a:endParaRPr lang="en-US" sz="1200" dirty="0"/>
                    </a:p>
                  </a:txBody>
                  <a:tcPr/>
                </a:tc>
                <a:tc>
                  <a:txBody>
                    <a:bodyPr/>
                    <a:lstStyle/>
                    <a:p>
                      <a:r>
                        <a:rPr lang="en-US" sz="1200" dirty="0" err="1" smtClean="0"/>
                        <a:t>Dalvik</a:t>
                      </a:r>
                      <a:r>
                        <a:rPr lang="en-US" sz="1200" dirty="0" smtClean="0"/>
                        <a:t> Virtual Machine</a:t>
                      </a:r>
                      <a:endParaRPr lang="en-US" sz="1200" dirty="0"/>
                    </a:p>
                  </a:txBody>
                  <a:tcPr/>
                </a:tc>
              </a:tr>
              <a:tr h="800367">
                <a:tc>
                  <a:txBody>
                    <a:bodyPr/>
                    <a:lstStyle/>
                    <a:p>
                      <a:r>
                        <a:rPr lang="en-US" sz="1400" b="1" dirty="0" smtClean="0"/>
                        <a:t>Operating System</a:t>
                      </a:r>
                      <a:endParaRPr lang="en-US" sz="1400" b="1" dirty="0"/>
                    </a:p>
                  </a:txBody>
                  <a:tcPr/>
                </a:tc>
                <a:tc>
                  <a:txBody>
                    <a:bodyPr/>
                    <a:lstStyle/>
                    <a:p>
                      <a:r>
                        <a:rPr lang="en-US" sz="1200" dirty="0" smtClean="0"/>
                        <a:t>Symbian OS, Palm OS, BB OS</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Windows CE, Windows Phone</a:t>
                      </a:r>
                    </a:p>
                    <a:p>
                      <a:endParaRPr lang="en-US" sz="1200" dirty="0"/>
                    </a:p>
                  </a:txBody>
                  <a:tcPr/>
                </a:tc>
                <a:tc>
                  <a:txBody>
                    <a:bodyPr/>
                    <a:lstStyle/>
                    <a:p>
                      <a:r>
                        <a:rPr lang="en-US" sz="1200" dirty="0" smtClean="0"/>
                        <a:t>Symbian OS, Windows Phone, Qualcomm’s Brew</a:t>
                      </a:r>
                      <a:endParaRPr lang="en-US" sz="1200" dirty="0"/>
                    </a:p>
                  </a:txBody>
                  <a:tcPr/>
                </a:tc>
                <a:tc>
                  <a:txBody>
                    <a:bodyPr/>
                    <a:lstStyle/>
                    <a:p>
                      <a:r>
                        <a:rPr lang="en-US" sz="1200" dirty="0" smtClean="0"/>
                        <a:t>Linux Kernel</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1"/>
          </p:nvPr>
        </p:nvSpPr>
        <p:spPr bwMode="auto">
          <a:xfrm>
            <a:off x="4419600" y="6408738"/>
            <a:ext cx="4038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3795" name="Slide Number Placeholder 4"/>
          <p:cNvSpPr>
            <a:spLocks noGrp="1"/>
          </p:cNvSpPr>
          <p:nvPr>
            <p:ph type="sldNum" sz="quarter" idx="12"/>
          </p:nvPr>
        </p:nvSpPr>
        <p:spPr bwMode="auto">
          <a:xfrm>
            <a:off x="8382000" y="6408738"/>
            <a:ext cx="6318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A9D2567D-F17C-4671-9A28-2C43F4FB53ED}" type="slidenum">
              <a:rPr lang="en-US" smtClean="0">
                <a:solidFill>
                  <a:schemeClr val="accent1">
                    <a:lumMod val="50000"/>
                  </a:schemeClr>
                </a:solidFill>
              </a:rPr>
              <a:pPr fontAlgn="base">
                <a:spcBef>
                  <a:spcPct val="0"/>
                </a:spcBef>
                <a:spcAft>
                  <a:spcPct val="0"/>
                </a:spcAft>
                <a:defRPr/>
              </a:pPr>
              <a:t>105</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fontAlgn="auto" hangingPunct="1">
              <a:spcAft>
                <a:spcPts val="0"/>
              </a:spcAft>
              <a:defRPr/>
            </a:pPr>
            <a:r>
              <a:rPr lang="en-US" sz="2800" dirty="0" smtClean="0">
                <a:latin typeface="Arial" pitchFamily="34" charset="0"/>
                <a:cs typeface="Arial" pitchFamily="34" charset="0"/>
              </a:rPr>
              <a:t>Markus Falk’s Mobile Framework chart</a:t>
            </a:r>
            <a:endParaRPr lang="en-US" sz="2800" dirty="0">
              <a:latin typeface="Arial" pitchFamily="34" charset="0"/>
              <a:cs typeface="Arial" pitchFamily="34" charset="0"/>
            </a:endParaRPr>
          </a:p>
        </p:txBody>
      </p:sp>
      <p:pic>
        <p:nvPicPr>
          <p:cNvPr id="33797" name="Picture 2" descr="C:\Users\IVA\Pictures\LOGOS\magix-bricks[1].png"/>
          <p:cNvPicPr>
            <a:picLocks noGrp="1" noChangeAspect="1" noChangeArrowheads="1"/>
          </p:cNvPicPr>
          <p:nvPr>
            <p:ph sz="half" idx="1"/>
          </p:nvPr>
        </p:nvPicPr>
        <p:blipFill>
          <a:blip r:embed="rId2" cstate="print"/>
          <a:srcRect/>
          <a:stretch>
            <a:fillRect/>
          </a:stretch>
        </p:blipFill>
        <p:spPr>
          <a:xfrm>
            <a:off x="228600" y="2209800"/>
            <a:ext cx="4267200" cy="2740025"/>
          </a:xfrm>
        </p:spPr>
      </p:pic>
      <p:sp>
        <p:nvSpPr>
          <p:cNvPr id="8" name="Rectangle 7"/>
          <p:cNvSpPr/>
          <p:nvPr/>
        </p:nvSpPr>
        <p:spPr>
          <a:xfrm>
            <a:off x="1524000" y="5638800"/>
            <a:ext cx="5562600" cy="3693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200" dirty="0"/>
              <a:t>http://www.markus-falk.com/mobile-frameworks-comparison-chart</a:t>
            </a:r>
            <a:r>
              <a:rPr lang="en-US" dirty="0"/>
              <a:t>/</a:t>
            </a:r>
          </a:p>
        </p:txBody>
      </p:sp>
      <p:sp>
        <p:nvSpPr>
          <p:cNvPr id="10" name="Content Placeholder 9"/>
          <p:cNvSpPr>
            <a:spLocks noGrp="1"/>
          </p:cNvSpPr>
          <p:nvPr>
            <p:ph sz="half" idx="2"/>
          </p:nvPr>
        </p:nvSpPr>
        <p:spPr>
          <a:xfrm>
            <a:off x="4648200" y="1752600"/>
            <a:ext cx="4038600" cy="35052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It is always good to know the cons and pros of tools Developers use to create a mobile software…</a:t>
            </a:r>
          </a:p>
          <a:p>
            <a:pPr marL="274320" indent="-274320" eaLnBrk="1" fontAlgn="auto" hangingPunct="1">
              <a:spcAft>
                <a:spcPts val="0"/>
              </a:spcAft>
              <a:buFont typeface="Wingdings 2"/>
              <a:buChar char=""/>
              <a:defRPr/>
            </a:pPr>
            <a:r>
              <a:rPr lang="en-US" b="1" dirty="0" smtClean="0">
                <a:latin typeface="Arial" pitchFamily="34" charset="0"/>
                <a:cs typeface="Arial" pitchFamily="34" charset="0"/>
              </a:rPr>
              <a:t>A frequently-updated chart </a:t>
            </a:r>
            <a:r>
              <a:rPr lang="en-US" dirty="0" smtClean="0">
                <a:latin typeface="Arial" pitchFamily="34" charset="0"/>
                <a:cs typeface="Arial" pitchFamily="34" charset="0"/>
              </a:rPr>
              <a:t>by Markus Falk does this for the </a:t>
            </a:r>
            <a:r>
              <a:rPr lang="en-US" b="1" dirty="0" smtClean="0">
                <a:latin typeface="Arial" pitchFamily="34" charset="0"/>
                <a:cs typeface="Arial" pitchFamily="34" charset="0"/>
              </a:rPr>
              <a:t>mobile frameworks</a:t>
            </a:r>
            <a:r>
              <a:rPr lang="en-US" dirty="0" smtClean="0">
                <a:latin typeface="Arial" pitchFamily="34" charset="0"/>
                <a:cs typeface="Arial" pitchFamily="34" charset="0"/>
              </a:rPr>
              <a:t> as there is a </a:t>
            </a:r>
            <a:r>
              <a:rPr lang="en-US" b="1" dirty="0" smtClean="0">
                <a:latin typeface="Arial" pitchFamily="34" charset="0"/>
                <a:cs typeface="Arial" pitchFamily="34" charset="0"/>
              </a:rPr>
              <a:t>detailed comparison of their capabilities</a:t>
            </a:r>
            <a:r>
              <a:rPr lang="en-US"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chart </a:t>
            </a:r>
            <a:r>
              <a:rPr lang="en-US" b="1" dirty="0" smtClean="0">
                <a:latin typeface="Arial" pitchFamily="34" charset="0"/>
                <a:cs typeface="Arial" pitchFamily="34" charset="0"/>
              </a:rPr>
              <a:t>displays the rendering engines supported, target platform, hardware, development languages, UI features and license</a:t>
            </a:r>
            <a:r>
              <a:rPr lang="en-US" dirty="0" smtClean="0">
                <a:latin typeface="Arial" pitchFamily="34" charset="0"/>
                <a:cs typeface="Arial" pitchFamily="34" charset="0"/>
              </a:rPr>
              <a:t> for each framework.</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It also contains </a:t>
            </a:r>
            <a:r>
              <a:rPr lang="en-US" b="1" dirty="0" smtClean="0">
                <a:latin typeface="Arial" pitchFamily="34" charset="0"/>
                <a:cs typeface="Arial" pitchFamily="34" charset="0"/>
              </a:rPr>
              <a:t>a wizard for project’s strict requirements that helps filtering the frameworks</a:t>
            </a:r>
            <a:r>
              <a:rPr lang="en-US" dirty="0" smtClean="0">
                <a:latin typeface="Arial" pitchFamily="34" charset="0"/>
                <a:cs typeface="Arial" pitchFamily="34" charset="0"/>
              </a:rPr>
              <a:t>.</a:t>
            </a:r>
          </a:p>
          <a:p>
            <a:pPr marL="274320" indent="-274320" eaLnBrk="1" fontAlgn="auto" hangingPunct="1">
              <a:spcAft>
                <a:spcPts val="0"/>
              </a:spcAft>
              <a:buFont typeface="Wingdings 2"/>
              <a:buChar char=""/>
              <a:defRPr/>
            </a:pP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106</a:t>
            </a:fld>
            <a:endParaRPr lang="en-US" dirty="0">
              <a:solidFill>
                <a:schemeClr val="accent1">
                  <a:lumMod val="50000"/>
                </a:schemeClr>
              </a:solidFill>
            </a:endParaRPr>
          </a:p>
        </p:txBody>
      </p:sp>
      <p:pic>
        <p:nvPicPr>
          <p:cNvPr id="4" name="Picture 2" descr="http://ostatic.com/files/images/ProductArch_Diagram_webfull.png"/>
          <p:cNvPicPr>
            <a:picLocks noChangeAspect="1" noChangeArrowheads="1"/>
          </p:cNvPicPr>
          <p:nvPr/>
        </p:nvPicPr>
        <p:blipFill>
          <a:blip r:embed="rId2" cstate="print"/>
          <a:srcRect/>
          <a:stretch>
            <a:fillRect/>
          </a:stretch>
        </p:blipFill>
        <p:spPr bwMode="auto">
          <a:xfrm>
            <a:off x="381000" y="1219200"/>
            <a:ext cx="8534400" cy="468015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107</a:t>
            </a:fld>
            <a:endParaRPr lang="en-US" dirty="0">
              <a:solidFill>
                <a:schemeClr val="accent1">
                  <a:lumMod val="50000"/>
                </a:schemeClr>
              </a:solidFill>
            </a:endParaRPr>
          </a:p>
        </p:txBody>
      </p:sp>
      <p:pic>
        <p:nvPicPr>
          <p:cNvPr id="9" name="Picture 2" descr="C:\Users\IVA\Pictures\LOGOS\mobile-framework[1].jpg"/>
          <p:cNvPicPr>
            <a:picLocks noGrp="1" noChangeAspect="1" noChangeArrowheads="1"/>
          </p:cNvPicPr>
          <p:nvPr>
            <p:ph idx="4294967295"/>
          </p:nvPr>
        </p:nvPicPr>
        <p:blipFill>
          <a:blip r:embed="rId2" cstate="print"/>
          <a:srcRect/>
          <a:stretch>
            <a:fillRect/>
          </a:stretch>
        </p:blipFill>
        <p:spPr bwMode="auto">
          <a:xfrm>
            <a:off x="457200" y="381000"/>
            <a:ext cx="8153400" cy="6019800"/>
          </a:xfrm>
          <a:prstGeom prst="rect">
            <a:avLst/>
          </a:prstGeom>
          <a:noFill/>
        </p:spPr>
      </p:pic>
    </p:spTree>
    <p:extLst>
      <p:ext uri="{BB962C8B-B14F-4D97-AF65-F5344CB8AC3E}">
        <p14:creationId xmlns="" xmlns:p14="http://schemas.microsoft.com/office/powerpoint/2010/main" val="27463727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108</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Platforms Comparison: </a:t>
            </a:r>
            <a:r>
              <a:rPr lang="en-US" i="1" dirty="0" smtClean="0"/>
              <a:t>Review</a:t>
            </a:r>
            <a:r>
              <a:rPr lang="en-US" dirty="0" smtClean="0"/>
              <a:t>	</a:t>
            </a:r>
            <a:r>
              <a:rPr lang="en-US" sz="1200" dirty="0" smtClean="0"/>
              <a:t>Level 5</a:t>
            </a:r>
            <a:endParaRPr lang="en-US" sz="1200" dirty="0"/>
          </a:p>
        </p:txBody>
      </p:sp>
      <p:pic>
        <p:nvPicPr>
          <p:cNvPr id="8" name="Content Placeholder 7" descr="Android, iPhone OS, Symbian, JVM"/>
          <p:cNvPicPr>
            <a:picLocks noGrp="1"/>
          </p:cNvPicPr>
          <p:nvPr>
            <p:ph idx="1"/>
          </p:nvPr>
        </p:nvPicPr>
        <p:blipFill>
          <a:blip r:embed="rId2" cstate="print"/>
          <a:srcRect/>
          <a:stretch>
            <a:fillRect/>
          </a:stretch>
        </p:blipFill>
        <p:spPr bwMode="auto">
          <a:xfrm>
            <a:off x="990600" y="1371600"/>
            <a:ext cx="7055908" cy="5072062"/>
          </a:xfrm>
          <a:prstGeom prst="rect">
            <a:avLst/>
          </a:prstGeom>
          <a:noFill/>
          <a:ln w="9525">
            <a:noFill/>
            <a:miter lim="800000"/>
            <a:headEnd/>
            <a:tailEnd/>
          </a:ln>
        </p:spPr>
      </p:pic>
    </p:spTree>
    <p:extLst>
      <p:ext uri="{BB962C8B-B14F-4D97-AF65-F5344CB8AC3E}">
        <p14:creationId xmlns="" xmlns:p14="http://schemas.microsoft.com/office/powerpoint/2010/main" val="17732407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5257800"/>
            <a:ext cx="8305800" cy="1143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dirty="0" smtClean="0"/>
          </a:p>
          <a:p>
            <a:r>
              <a:rPr lang="en-US" sz="2900" dirty="0" smtClean="0"/>
              <a:t>Apple uses a proprietary version of OS X as a platform for their iPhone and iPod </a:t>
            </a:r>
            <a:r>
              <a:rPr lang="en-US" sz="2900" dirty="0"/>
              <a:t>t</a:t>
            </a:r>
            <a:r>
              <a:rPr lang="en-US" sz="2900" dirty="0" smtClean="0"/>
              <a:t>ouch line of devices.</a:t>
            </a:r>
          </a:p>
          <a:p>
            <a:r>
              <a:rPr lang="en-US" sz="2900" dirty="0" smtClean="0"/>
              <a:t>OS X is </a:t>
            </a:r>
            <a:r>
              <a:rPr lang="en-US" sz="2900" dirty="0" err="1" smtClean="0"/>
              <a:t>serie’s</a:t>
            </a:r>
            <a:r>
              <a:rPr lang="en-US" sz="2900" dirty="0" smtClean="0"/>
              <a:t> of Unix-based graphical interface operating systems  that developed, marketed, and sold by Apple Inc since 2002.</a:t>
            </a:r>
          </a:p>
          <a:p>
            <a:endParaRPr lang="en-US" sz="4300"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109</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Proprietary Platforms: OS X	</a:t>
            </a:r>
            <a:r>
              <a:rPr lang="en-US" dirty="0" smtClean="0"/>
              <a:t>		</a:t>
            </a:r>
            <a:endParaRPr lang="en-US" sz="1200" dirty="0"/>
          </a:p>
        </p:txBody>
      </p:sp>
      <p:pic>
        <p:nvPicPr>
          <p:cNvPr id="15362" name="Picture 2" descr="C:\Users\IVA\Pictures\LOGOS\apple-logo[1].jpg"/>
          <p:cNvPicPr>
            <a:picLocks noGrp="1" noChangeAspect="1" noChangeArrowheads="1"/>
          </p:cNvPicPr>
          <p:nvPr>
            <p:ph sz="half" idx="2"/>
          </p:nvPr>
        </p:nvPicPr>
        <p:blipFill>
          <a:blip r:embed="rId2" cstate="print"/>
          <a:srcRect/>
          <a:stretch>
            <a:fillRect/>
          </a:stretch>
        </p:blipFill>
        <p:spPr bwMode="auto">
          <a:xfrm>
            <a:off x="6781800" y="304800"/>
            <a:ext cx="659564" cy="734314"/>
          </a:xfrm>
          <a:prstGeom prst="rect">
            <a:avLst/>
          </a:prstGeom>
          <a:noFill/>
        </p:spPr>
      </p:pic>
      <p:pic>
        <p:nvPicPr>
          <p:cNvPr id="7170" name="Picture 2" descr="C:\Users\IVA\Pictures\LOGOS\blog_2[1].jpg"/>
          <p:cNvPicPr>
            <a:picLocks noChangeAspect="1" noChangeArrowheads="1"/>
          </p:cNvPicPr>
          <p:nvPr/>
        </p:nvPicPr>
        <p:blipFill>
          <a:blip r:embed="rId3" cstate="print"/>
          <a:srcRect/>
          <a:stretch>
            <a:fillRect/>
          </a:stretch>
        </p:blipFill>
        <p:spPr bwMode="auto">
          <a:xfrm>
            <a:off x="838200" y="1447800"/>
            <a:ext cx="7315200" cy="3351097"/>
          </a:xfrm>
          <a:prstGeom prst="rect">
            <a:avLst/>
          </a:prstGeom>
          <a:noFill/>
        </p:spPr>
      </p:pic>
    </p:spTree>
    <p:extLst>
      <p:ext uri="{BB962C8B-B14F-4D97-AF65-F5344CB8AC3E}">
        <p14:creationId xmlns="" xmlns:p14="http://schemas.microsoft.com/office/powerpoint/2010/main" val="3178778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143000"/>
            <a:ext cx="4038600" cy="5257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smtClean="0"/>
              <a:t>The </a:t>
            </a:r>
            <a:r>
              <a:rPr lang="en-US" b="1" dirty="0" smtClean="0"/>
              <a:t>Global Positioning System</a:t>
            </a:r>
            <a:r>
              <a:rPr lang="en-US" dirty="0" smtClean="0"/>
              <a:t> (</a:t>
            </a:r>
            <a:r>
              <a:rPr lang="en-US" b="1" dirty="0" smtClean="0"/>
              <a:t>GPS</a:t>
            </a:r>
            <a:r>
              <a:rPr lang="en-US" dirty="0" smtClean="0"/>
              <a:t>) is a space-based satellite navigation system that provides location and time information in all weather conditions, anywhere on or near the Earth where there is an </a:t>
            </a:r>
            <a:r>
              <a:rPr lang="en-US" u="sng" dirty="0" smtClean="0"/>
              <a:t>unobstructed</a:t>
            </a:r>
            <a:r>
              <a:rPr lang="en-US" dirty="0" smtClean="0"/>
              <a:t> </a:t>
            </a:r>
            <a:r>
              <a:rPr lang="en-US" u="sng" dirty="0" smtClean="0"/>
              <a:t>line of sight to four or more GPS satellites</a:t>
            </a:r>
            <a:r>
              <a:rPr lang="en-US" u="sng" dirty="0" smtClean="0"/>
              <a:t>.</a:t>
            </a:r>
          </a:p>
          <a:p>
            <a:r>
              <a:rPr lang="en-US" dirty="0" smtClean="0"/>
              <a:t>It is maintained by the United States government and is freely accessible to anyone with a GPS receiver</a:t>
            </a:r>
            <a:r>
              <a:rPr lang="en-US" dirty="0" smtClean="0"/>
              <a:t>.</a:t>
            </a:r>
          </a:p>
          <a:p>
            <a:r>
              <a:rPr lang="en-US" u="sng" dirty="0" smtClean="0"/>
              <a:t>As of December </a:t>
            </a:r>
            <a:r>
              <a:rPr lang="en-US" u="sng" dirty="0" smtClean="0"/>
              <a:t>2012,there </a:t>
            </a:r>
            <a:r>
              <a:rPr lang="en-US" u="sng" dirty="0" smtClean="0"/>
              <a:t>are 32 satellites in the GPS constellation (named patterns of </a:t>
            </a:r>
            <a:r>
              <a:rPr lang="en-US" u="sng" dirty="0" smtClean="0"/>
              <a:t>stars)</a:t>
            </a:r>
            <a:r>
              <a:rPr lang="en-US" dirty="0" smtClean="0"/>
              <a:t>.</a:t>
            </a:r>
            <a:endParaRPr lang="en-US" dirty="0" smtClean="0"/>
          </a:p>
          <a:p>
            <a:r>
              <a:rPr lang="en-US" dirty="0" smtClean="0"/>
              <a:t>The </a:t>
            </a:r>
            <a:r>
              <a:rPr lang="en-US" dirty="0" smtClean="0"/>
              <a:t>Russian Global Navigation Satellite System (</a:t>
            </a:r>
            <a:r>
              <a:rPr lang="en-US" b="1" dirty="0" smtClean="0"/>
              <a:t>GLONASS</a:t>
            </a:r>
            <a:r>
              <a:rPr lang="en-US" dirty="0" smtClean="0"/>
              <a:t>) was developed contemporaneously with GPS, but suffered from incomplete coverage of the globe until the mid-2000s. </a:t>
            </a:r>
            <a:endParaRPr lang="en-US" dirty="0" smtClean="0"/>
          </a:p>
          <a:p>
            <a:r>
              <a:rPr lang="en-US" dirty="0" smtClean="0"/>
              <a:t>There </a:t>
            </a:r>
            <a:r>
              <a:rPr lang="en-US" dirty="0" smtClean="0"/>
              <a:t>are also the planned </a:t>
            </a:r>
            <a:r>
              <a:rPr lang="en-US" b="1" dirty="0" smtClean="0"/>
              <a:t>European Union Galileo positioning system, Chinese Compass navigation system, and Indian Regional Navigational Satellite System</a:t>
            </a:r>
            <a:r>
              <a:rPr lang="en-US" dirty="0" smtClean="0"/>
              <a:t>.</a:t>
            </a:r>
            <a:endParaRPr lang="en-US" dirty="0"/>
          </a:p>
        </p:txBody>
      </p:sp>
      <p:sp>
        <p:nvSpPr>
          <p:cNvPr id="4" name="Footer Placeholder 3"/>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11</a:t>
            </a:fld>
            <a:endParaRPr lang="en-US" dirty="0">
              <a:solidFill>
                <a:schemeClr val="accent1">
                  <a:lumMod val="50000"/>
                </a:schemeClr>
              </a:solidFill>
            </a:endParaRPr>
          </a:p>
        </p:txBody>
      </p:sp>
      <p:sp>
        <p:nvSpPr>
          <p:cNvPr id="6" name="Title 5"/>
          <p:cNvSpPr>
            <a:spLocks noGrp="1"/>
          </p:cNvSpPr>
          <p:nvPr>
            <p:ph type="title"/>
          </p:nvPr>
        </p:nvSpPr>
        <p:spPr>
          <a:xfrm>
            <a:off x="457200" y="274638"/>
            <a:ext cx="53340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GPS.gov and other</a:t>
            </a:r>
            <a:endParaRPr lang="en-US" dirty="0"/>
          </a:p>
        </p:txBody>
      </p:sp>
      <p:pic>
        <p:nvPicPr>
          <p:cNvPr id="1026" name="Picture 2" descr="File:GPS Satellite NASA art-iif.jpg">
            <a:hlinkClick r:id="rId2"/>
          </p:cNvPr>
          <p:cNvPicPr>
            <a:picLocks noChangeAspect="1" noChangeArrowheads="1"/>
          </p:cNvPicPr>
          <p:nvPr/>
        </p:nvPicPr>
        <p:blipFill>
          <a:blip r:embed="rId3" cstate="print"/>
          <a:srcRect/>
          <a:stretch>
            <a:fillRect/>
          </a:stretch>
        </p:blipFill>
        <p:spPr bwMode="auto">
          <a:xfrm>
            <a:off x="228600" y="1981200"/>
            <a:ext cx="4186801" cy="3352800"/>
          </a:xfrm>
          <a:prstGeom prst="rect">
            <a:avLst/>
          </a:prstGeom>
          <a:noFill/>
        </p:spPr>
      </p:pic>
      <p:sp>
        <p:nvSpPr>
          <p:cNvPr id="8" name="Rectangle 7"/>
          <p:cNvSpPr/>
          <p:nvPr/>
        </p:nvSpPr>
        <p:spPr>
          <a:xfrm>
            <a:off x="304800" y="6324600"/>
            <a:ext cx="51054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http://en.wikipedia.org/wiki/Global_Positioning_System</a:t>
            </a:r>
            <a:endParaRPr lang="en-US" sz="14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IVA\Pictures\LOGOS\Mac-OS-X-Cheetah-3[1].jpg"/>
          <p:cNvPicPr>
            <a:picLocks noChangeAspect="1" noChangeArrowheads="1"/>
          </p:cNvPicPr>
          <p:nvPr/>
        </p:nvPicPr>
        <p:blipFill>
          <a:blip r:embed="rId2" cstate="print"/>
          <a:srcRect/>
          <a:stretch>
            <a:fillRect/>
          </a:stretch>
        </p:blipFill>
        <p:spPr bwMode="auto">
          <a:xfrm>
            <a:off x="2667000" y="1981200"/>
            <a:ext cx="6234510" cy="3505200"/>
          </a:xfrm>
          <a:prstGeom prst="rect">
            <a:avLst/>
          </a:prstGeom>
          <a:noFill/>
        </p:spPr>
      </p:pic>
      <p:sp>
        <p:nvSpPr>
          <p:cNvPr id="3" name="Content Placeholder 2"/>
          <p:cNvSpPr>
            <a:spLocks noGrp="1"/>
          </p:cNvSpPr>
          <p:nvPr>
            <p:ph sz="half" idx="2"/>
          </p:nvPr>
        </p:nvSpPr>
        <p:spPr>
          <a:xfrm>
            <a:off x="152400" y="1905000"/>
            <a:ext cx="2667000" cy="36576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a:buNone/>
            </a:pPr>
            <a:endParaRPr lang="en-US" sz="2300" dirty="0" smtClean="0">
              <a:hlinkClick r:id="rId3" action="ppaction://hlinkfile" tooltip="Mac OS X v10.0"/>
            </a:endParaRPr>
          </a:p>
          <a:p>
            <a:pPr>
              <a:buNone/>
            </a:pPr>
            <a:r>
              <a:rPr lang="en-US" sz="2300" dirty="0" smtClean="0">
                <a:hlinkClick r:id="rId3" action="ppaction://hlinkfile" tooltip="Mac OS X v10.0"/>
              </a:rPr>
              <a:t>10.0</a:t>
            </a:r>
            <a:r>
              <a:rPr lang="en-US" sz="2300" dirty="0" smtClean="0"/>
              <a:t> "Cheetah" – 2001 (6 </a:t>
            </a:r>
            <a:r>
              <a:rPr lang="en-US" sz="2300" dirty="0" err="1" smtClean="0"/>
              <a:t>mnts</a:t>
            </a:r>
            <a:r>
              <a:rPr lang="en-US" sz="2300" dirty="0" smtClean="0"/>
              <a:t>)</a:t>
            </a:r>
          </a:p>
          <a:p>
            <a:pPr>
              <a:buNone/>
            </a:pPr>
            <a:r>
              <a:rPr lang="en-US" sz="2300" dirty="0" smtClean="0">
                <a:hlinkClick r:id="rId4" action="ppaction://hlinkfile" tooltip="Mac OS X v10.1"/>
              </a:rPr>
              <a:t>10.1</a:t>
            </a:r>
            <a:r>
              <a:rPr lang="en-US" sz="2300" dirty="0" smtClean="0"/>
              <a:t> "Puma" -     2001 (11 </a:t>
            </a:r>
            <a:r>
              <a:rPr lang="en-US" sz="2300" dirty="0" err="1" smtClean="0"/>
              <a:t>mnts</a:t>
            </a:r>
            <a:r>
              <a:rPr lang="en-US" sz="2300" dirty="0" smtClean="0"/>
              <a:t>)</a:t>
            </a:r>
          </a:p>
          <a:p>
            <a:pPr>
              <a:buNone/>
            </a:pPr>
            <a:r>
              <a:rPr lang="en-US" sz="2300" dirty="0" smtClean="0">
                <a:hlinkClick r:id="rId5" action="ppaction://hlinkfile" tooltip="Mac OS X v10.2"/>
              </a:rPr>
              <a:t>10.2</a:t>
            </a:r>
            <a:r>
              <a:rPr lang="en-US" sz="2300" dirty="0" smtClean="0"/>
              <a:t> "Jaguar" -    2002 (13 months)</a:t>
            </a:r>
          </a:p>
          <a:p>
            <a:pPr>
              <a:buNone/>
            </a:pPr>
            <a:r>
              <a:rPr lang="en-US" sz="2300" dirty="0" smtClean="0">
                <a:hlinkClick r:id="rId6" action="ppaction://hlinkfile" tooltip="Mac OS X v10.3"/>
              </a:rPr>
              <a:t>10.3</a:t>
            </a:r>
            <a:r>
              <a:rPr lang="en-US" sz="2300" dirty="0" smtClean="0"/>
              <a:t> "Panther" -, 2003 (18 months)</a:t>
            </a:r>
          </a:p>
          <a:p>
            <a:pPr>
              <a:buNone/>
            </a:pPr>
            <a:r>
              <a:rPr lang="en-US" sz="2300" dirty="0" smtClean="0">
                <a:hlinkClick r:id="rId7" action="ppaction://hlinkfile" tooltip="Mac OS X v10.4"/>
              </a:rPr>
              <a:t>10.4</a:t>
            </a:r>
            <a:r>
              <a:rPr lang="en-US" sz="2300" dirty="0" smtClean="0"/>
              <a:t> "Tiger" - 2005 (30 months)</a:t>
            </a:r>
          </a:p>
          <a:p>
            <a:pPr>
              <a:buNone/>
            </a:pPr>
            <a:r>
              <a:rPr lang="en-US" sz="2300" dirty="0" smtClean="0">
                <a:hlinkClick r:id="rId8" action="ppaction://hlinkfile" tooltip="Mac OS X v10.5"/>
              </a:rPr>
              <a:t>10.5</a:t>
            </a:r>
            <a:r>
              <a:rPr lang="en-US" sz="2300" dirty="0" smtClean="0"/>
              <a:t> "Leopard" - 2007 (22 months)</a:t>
            </a:r>
          </a:p>
          <a:p>
            <a:pPr>
              <a:buNone/>
            </a:pPr>
            <a:r>
              <a:rPr lang="en-US" sz="2300" dirty="0" smtClean="0">
                <a:hlinkClick r:id="rId9" action="ppaction://hlinkfile" tooltip="Mac OS X v10.6"/>
              </a:rPr>
              <a:t>10.6</a:t>
            </a:r>
            <a:r>
              <a:rPr lang="en-US" sz="2300" dirty="0" smtClean="0"/>
              <a:t> "Snow Leopard" - 2009 (22 months)</a:t>
            </a:r>
          </a:p>
          <a:p>
            <a:pPr>
              <a:buNone/>
            </a:pPr>
            <a:r>
              <a:rPr lang="en-US" sz="2300" dirty="0" smtClean="0">
                <a:hlinkClick r:id="rId10" action="ppaction://hlinkfile" tooltip="Mac OS X v10.7"/>
              </a:rPr>
              <a:t>10.7</a:t>
            </a:r>
            <a:r>
              <a:rPr lang="en-US" sz="2300" dirty="0" smtClean="0"/>
              <a:t> "Lion" - 2011 (11 months)</a:t>
            </a:r>
          </a:p>
          <a:p>
            <a:pPr>
              <a:buNone/>
            </a:pPr>
            <a:r>
              <a:rPr lang="en-US" sz="2300" dirty="0" smtClean="0">
                <a:hlinkClick r:id="rId11" action="ppaction://hlinkfile" tooltip="OS X v10.8"/>
              </a:rPr>
              <a:t>10.8</a:t>
            </a:r>
            <a:r>
              <a:rPr lang="en-US" sz="2300" dirty="0" smtClean="0"/>
              <a:t> "Mountain Lion" – July 19, 2012</a:t>
            </a:r>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110</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Good to Know: Mac OSX History</a:t>
            </a:r>
            <a:r>
              <a:rPr lang="en-US" dirty="0" smtClean="0"/>
              <a:t>		</a:t>
            </a:r>
            <a:endParaRPr lang="en-US" sz="1200" dirty="0"/>
          </a:p>
        </p:txBody>
      </p:sp>
      <p:sp>
        <p:nvSpPr>
          <p:cNvPr id="7" name="Rectangle 6"/>
          <p:cNvSpPr/>
          <p:nvPr/>
        </p:nvSpPr>
        <p:spPr>
          <a:xfrm>
            <a:off x="990600" y="5943600"/>
            <a:ext cx="5638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http://www.youtube.com/watch?v=9c6W4CCU9M4&amp;feature=player_embedded</a:t>
            </a:r>
            <a:endParaRPr lang="en-US" sz="1200" dirty="0">
              <a:latin typeface="Arial" pitchFamily="34" charset="0"/>
              <a:cs typeface="Arial" pitchFamily="34" charset="0"/>
            </a:endParaRPr>
          </a:p>
        </p:txBody>
      </p:sp>
    </p:spTree>
    <p:extLst>
      <p:ext uri="{BB962C8B-B14F-4D97-AF65-F5344CB8AC3E}">
        <p14:creationId xmlns="" xmlns:p14="http://schemas.microsoft.com/office/powerpoint/2010/main" val="707869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524000"/>
            <a:ext cx="4038600" cy="4648200"/>
          </a:xfrm>
          <a:effectLst>
            <a:outerShdw blurRad="50800" dist="38100" dir="5400000" rotWithShape="0">
              <a:srgbClr val="000000">
                <a:alpha val="35000"/>
              </a:srgbClr>
            </a:outerShdw>
            <a:softEdge rad="63500"/>
          </a:effectLst>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u="sng" dirty="0" smtClean="0">
              <a:hlinkClick r:id="rId2"/>
            </a:endParaRPr>
          </a:p>
          <a:p>
            <a:endParaRPr lang="en-US" u="sng" dirty="0" smtClean="0">
              <a:hlinkClick r:id="rId2"/>
            </a:endParaRPr>
          </a:p>
          <a:p>
            <a:endParaRPr lang="en-US" sz="2900" u="sng" dirty="0" smtClean="0">
              <a:hlinkClick r:id="rId2"/>
            </a:endParaRPr>
          </a:p>
          <a:p>
            <a:r>
              <a:rPr lang="en-US" sz="2900" b="1" u="sng" dirty="0" smtClean="0"/>
              <a:t>Wi-Fi</a:t>
            </a:r>
            <a:r>
              <a:rPr lang="en-US" sz="2900" dirty="0" smtClean="0"/>
              <a:t> networks are a very common public wireless Internet </a:t>
            </a:r>
            <a:r>
              <a:rPr lang="en-US" sz="2900" dirty="0" smtClean="0"/>
              <a:t>service.</a:t>
            </a:r>
          </a:p>
          <a:p>
            <a:r>
              <a:rPr lang="en-US" sz="2900" dirty="0" smtClean="0"/>
              <a:t>Those </a:t>
            </a:r>
            <a:r>
              <a:rPr lang="en-US" sz="2900" dirty="0" smtClean="0"/>
              <a:t>so-called </a:t>
            </a:r>
            <a:r>
              <a:rPr lang="en-US" sz="2900" b="1" dirty="0" smtClean="0"/>
              <a:t>mesh networks </a:t>
            </a:r>
            <a:r>
              <a:rPr lang="en-US" sz="2900" dirty="0" smtClean="0"/>
              <a:t>join numerous wireless access points together to span larger urban areas. </a:t>
            </a:r>
            <a:endParaRPr lang="en-US" sz="2900" dirty="0" smtClean="0"/>
          </a:p>
          <a:p>
            <a:r>
              <a:rPr lang="en-US" sz="2900" dirty="0" smtClean="0"/>
              <a:t>Individual </a:t>
            </a:r>
            <a:r>
              <a:rPr lang="en-US" sz="2900" b="1" dirty="0" smtClean="0"/>
              <a:t>Wi-Fi </a:t>
            </a:r>
            <a:r>
              <a:rPr lang="en-US" sz="2900" b="1" u="sng" dirty="0" smtClean="0"/>
              <a:t>hotspots </a:t>
            </a:r>
            <a:r>
              <a:rPr lang="en-US" sz="2900" dirty="0" smtClean="0"/>
              <a:t>also provide public wireless Internet service in select locations.</a:t>
            </a:r>
          </a:p>
          <a:p>
            <a:r>
              <a:rPr lang="en-US" sz="2900" dirty="0" smtClean="0"/>
              <a:t>Equipment </a:t>
            </a:r>
            <a:r>
              <a:rPr lang="en-US" sz="2900" dirty="0" smtClean="0"/>
              <a:t>is inexpensive (many newer computers have the needed hardware built in), and Wi-Fi hotspots remains free in some locales</a:t>
            </a:r>
            <a:r>
              <a:rPr lang="en-US" sz="2900" dirty="0" smtClean="0"/>
              <a:t>.</a:t>
            </a:r>
          </a:p>
          <a:p>
            <a:r>
              <a:rPr lang="en-US" sz="2900" dirty="0" smtClean="0"/>
              <a:t> </a:t>
            </a:r>
            <a:r>
              <a:rPr lang="en-US" sz="2900" dirty="0" smtClean="0"/>
              <a:t>Availability can be a problem, specifically in most suburban and rural areas.</a:t>
            </a:r>
          </a:p>
          <a:p>
            <a:endParaRPr lang="en-US" dirty="0"/>
          </a:p>
        </p:txBody>
      </p:sp>
      <p:sp>
        <p:nvSpPr>
          <p:cNvPr id="4" name="Footer Placeholder 3"/>
          <p:cNvSpPr>
            <a:spLocks noGrp="1"/>
          </p:cNvSpPr>
          <p:nvPr>
            <p:ph type="ftr" sz="quarter" idx="11"/>
          </p:nvPr>
        </p:nvSpPr>
        <p:spPr>
          <a:xfrm>
            <a:off x="4380072" y="6407944"/>
            <a:ext cx="3544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12</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Types of Wireless Network: Wi-Fi</a:t>
            </a:r>
            <a:r>
              <a:rPr lang="en-US" sz="4400" dirty="0" smtClean="0"/>
              <a:t>	</a:t>
            </a:r>
            <a:endParaRPr lang="en-US" sz="1300" dirty="0">
              <a:solidFill>
                <a:schemeClr val="tx1"/>
              </a:solidFill>
            </a:endParaRPr>
          </a:p>
        </p:txBody>
      </p:sp>
      <p:pic>
        <p:nvPicPr>
          <p:cNvPr id="3074" name="Picture 2" descr="C:\Users\IVA\Pictures\LOGOS\wifi-phone-3[1].jpg"/>
          <p:cNvPicPr>
            <a:picLocks noGrp="1" noChangeAspect="1" noChangeArrowheads="1"/>
          </p:cNvPicPr>
          <p:nvPr>
            <p:ph sz="half" idx="1"/>
          </p:nvPr>
        </p:nvPicPr>
        <p:blipFill>
          <a:blip r:embed="rId3" cstate="print"/>
          <a:srcRect/>
          <a:stretch>
            <a:fillRect/>
          </a:stretch>
        </p:blipFill>
        <p:spPr bwMode="auto">
          <a:xfrm>
            <a:off x="304800" y="1752600"/>
            <a:ext cx="4191000" cy="3593412"/>
          </a:xfrm>
          <a:prstGeom prst="rect">
            <a:avLst/>
          </a:prstGeom>
          <a:noFill/>
        </p:spPr>
      </p:pic>
      <p:pic>
        <p:nvPicPr>
          <p:cNvPr id="3076" name="Picture 4" descr="C:\Users\IVA\Pictures\LOGOS\imagesCAG7TW5G.jpg"/>
          <p:cNvPicPr>
            <a:picLocks noChangeAspect="1" noChangeArrowheads="1"/>
          </p:cNvPicPr>
          <p:nvPr/>
        </p:nvPicPr>
        <p:blipFill>
          <a:blip r:embed="rId4" cstate="print"/>
          <a:srcRect/>
          <a:stretch>
            <a:fillRect/>
          </a:stretch>
        </p:blipFill>
        <p:spPr bwMode="auto">
          <a:xfrm>
            <a:off x="228600" y="5867400"/>
            <a:ext cx="1081088" cy="80977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447800"/>
            <a:ext cx="3352800" cy="4876800"/>
          </a:xfrm>
          <a:effectLst>
            <a:outerShdw blurRad="50800" dist="38100" dir="5400000" rotWithShape="0">
              <a:srgbClr val="000000">
                <a:alpha val="35000"/>
              </a:srgbClr>
            </a:outerShdw>
            <a:softEdge rad="63500"/>
          </a:effectLst>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dirty="0" smtClean="0"/>
          </a:p>
          <a:p>
            <a:r>
              <a:rPr lang="en-US" dirty="0" smtClean="0"/>
              <a:t>The term mobile broadband refers to high-speed wireless Internet connections and services designed to be used from arbitrary (not restrained or limited) locations. </a:t>
            </a:r>
          </a:p>
          <a:p>
            <a:r>
              <a:rPr lang="en-US" dirty="0" smtClean="0"/>
              <a:t>With an installed cellular network adapter, or by </a:t>
            </a:r>
            <a:r>
              <a:rPr lang="en-US" u="sng" dirty="0" smtClean="0"/>
              <a:t>tethering</a:t>
            </a:r>
            <a:r>
              <a:rPr lang="en-US" dirty="0" smtClean="0"/>
              <a:t> a cell phone to any kind of computing device, Internet connectivity can be maintained in any area with cell tower coverage.</a:t>
            </a:r>
          </a:p>
          <a:p>
            <a:pPr>
              <a:buNone/>
            </a:pPr>
            <a:r>
              <a:rPr lang="en-US" dirty="0" smtClean="0"/>
              <a:t> </a:t>
            </a:r>
          </a:p>
          <a:p>
            <a:endParaRPr lang="en-US" dirty="0" smtClean="0"/>
          </a:p>
          <a:p>
            <a:endParaRPr lang="en-US" dirty="0"/>
          </a:p>
        </p:txBody>
      </p:sp>
      <p:sp>
        <p:nvSpPr>
          <p:cNvPr id="4" name="Footer Placeholder 3"/>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13</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t>Types of Wireless Network: </a:t>
            </a:r>
            <a:br>
              <a:rPr lang="en-US" sz="2800" dirty="0" smtClean="0"/>
            </a:br>
            <a:r>
              <a:rPr lang="en-US" sz="2800" dirty="0" smtClean="0"/>
              <a:t>			    Mobile Broadband		</a:t>
            </a:r>
            <a:endParaRPr lang="en-US" sz="1200" dirty="0">
              <a:solidFill>
                <a:schemeClr val="tx1"/>
              </a:solidFill>
            </a:endParaRPr>
          </a:p>
        </p:txBody>
      </p:sp>
      <p:pic>
        <p:nvPicPr>
          <p:cNvPr id="5122" name="Picture 2" descr="C:\Users\IVA\Pictures\LOGOS\3[1].jpg"/>
          <p:cNvPicPr>
            <a:picLocks noGrp="1" noChangeAspect="1" noChangeArrowheads="1"/>
          </p:cNvPicPr>
          <p:nvPr>
            <p:ph sz="half" idx="2"/>
          </p:nvPr>
        </p:nvPicPr>
        <p:blipFill>
          <a:blip r:embed="rId2" cstate="print"/>
          <a:srcRect/>
          <a:stretch>
            <a:fillRect/>
          </a:stretch>
        </p:blipFill>
        <p:spPr bwMode="auto">
          <a:xfrm>
            <a:off x="3767665" y="1905000"/>
            <a:ext cx="4842935" cy="3962400"/>
          </a:xfrm>
          <a:prstGeom prst="rect">
            <a:avLst/>
          </a:prstGeom>
          <a:noFill/>
        </p:spPr>
      </p:pic>
      <p:pic>
        <p:nvPicPr>
          <p:cNvPr id="5123" name="Picture 3" descr="C:\Users\IVA\Pictures\LOGOS\imagesCAG7TW5G.jpg"/>
          <p:cNvPicPr>
            <a:picLocks noChangeAspect="1" noChangeArrowheads="1"/>
          </p:cNvPicPr>
          <p:nvPr/>
        </p:nvPicPr>
        <p:blipFill>
          <a:blip r:embed="rId3" cstate="print"/>
          <a:srcRect/>
          <a:stretch>
            <a:fillRect/>
          </a:stretch>
        </p:blipFill>
        <p:spPr bwMode="auto">
          <a:xfrm>
            <a:off x="228600" y="5867400"/>
            <a:ext cx="1131757" cy="84772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00600" y="1600200"/>
            <a:ext cx="4038600" cy="4419600"/>
          </a:xfrm>
          <a:effectLst>
            <a:outerShdw blurRad="50800" dist="38100" dir="5400000" rotWithShape="0">
              <a:srgbClr val="000000">
                <a:alpha val="35000"/>
              </a:srgbClr>
            </a:outerShdw>
            <a:softEdge rad="31750"/>
          </a:effectLst>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None/>
              <a:defRPr/>
            </a:pPr>
            <a:r>
              <a:rPr lang="en-US" dirty="0" smtClean="0"/>
              <a:t>	</a:t>
            </a:r>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All data send to and from those devices is routed through the Mobile Phone. </a:t>
            </a:r>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Devices can connect to the Mobile Phone when it's in tethering mode in three different ways: </a:t>
            </a:r>
          </a:p>
          <a:p>
            <a:pPr marL="274320" indent="-274320" eaLnBrk="1" fontAlgn="auto" hangingPunct="1">
              <a:spcAft>
                <a:spcPts val="0"/>
              </a:spcAft>
              <a:buFont typeface="Wingdings 2"/>
              <a:buNone/>
              <a:defRPr/>
            </a:pPr>
            <a:r>
              <a:rPr lang="en-US" sz="3400" dirty="0" smtClean="0">
                <a:latin typeface="Arial" pitchFamily="34" charset="0"/>
                <a:cs typeface="Arial" pitchFamily="34" charset="0"/>
              </a:rPr>
              <a:t>	</a:t>
            </a:r>
            <a:r>
              <a:rPr lang="en-US" sz="3400" b="1" i="1" dirty="0" smtClean="0">
                <a:latin typeface="Arial" pitchFamily="34" charset="0"/>
                <a:cs typeface="Arial" pitchFamily="34" charset="0"/>
              </a:rPr>
              <a:t>Wi-Fi, Bluetooth, USB</a:t>
            </a:r>
          </a:p>
          <a:p>
            <a:pPr marL="274320" indent="-274320" eaLnBrk="1" fontAlgn="auto" hangingPunct="1">
              <a:spcAft>
                <a:spcPts val="0"/>
              </a:spcAft>
              <a:buFont typeface="Wingdings 2"/>
              <a:buChar char=""/>
              <a:defRPr/>
            </a:pPr>
            <a:endParaRPr lang="en-US" dirty="0"/>
          </a:p>
        </p:txBody>
      </p:sp>
      <p:sp>
        <p:nvSpPr>
          <p:cNvPr id="32773" name="Footer Placeholder 3"/>
          <p:cNvSpPr>
            <a:spLocks noGrp="1"/>
          </p:cNvSpPr>
          <p:nvPr>
            <p:ph type="ftr" sz="quarter" idx="11"/>
          </p:nvPr>
        </p:nvSpPr>
        <p:spPr bwMode="auto">
          <a:xfrm>
            <a:off x="52578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2774" name="Slide Number Placeholder 4"/>
          <p:cNvSpPr>
            <a:spLocks noGrp="1"/>
          </p:cNvSpPr>
          <p:nvPr>
            <p:ph type="sldNum" sz="quarter" idx="12"/>
          </p:nvPr>
        </p:nvSpPr>
        <p:spPr bwMode="auto">
          <a:xfrm>
            <a:off x="83058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111B441-EAEF-4F81-BE52-649AC752EFEE}" type="slidenum">
              <a:rPr lang="en-US" smtClean="0">
                <a:solidFill>
                  <a:schemeClr val="accent1">
                    <a:lumMod val="50000"/>
                  </a:schemeClr>
                </a:solidFill>
              </a:rPr>
              <a:pPr fontAlgn="base">
                <a:spcBef>
                  <a:spcPct val="0"/>
                </a:spcBef>
                <a:spcAft>
                  <a:spcPct val="0"/>
                </a:spcAft>
                <a:defRPr/>
              </a:pPr>
              <a:t>14</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4038600" cy="7159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2800" dirty="0" smtClean="0">
                <a:latin typeface="Arial" pitchFamily="34" charset="0"/>
                <a:cs typeface="Arial" pitchFamily="34" charset="0"/>
              </a:rPr>
              <a:t>What is a Tethering?</a:t>
            </a:r>
            <a:endParaRPr lang="en-US" sz="2800" dirty="0">
              <a:latin typeface="Arial" pitchFamily="34" charset="0"/>
              <a:cs typeface="Arial" pitchFamily="34" charset="0"/>
            </a:endParaRPr>
          </a:p>
        </p:txBody>
      </p:sp>
      <p:pic>
        <p:nvPicPr>
          <p:cNvPr id="32776" name="Picture 3" descr="C:\Users\IVA\Pictures\LOGOS\wwdc89_610x397[1].jpg"/>
          <p:cNvPicPr>
            <a:picLocks noChangeAspect="1" noChangeArrowheads="1"/>
          </p:cNvPicPr>
          <p:nvPr/>
        </p:nvPicPr>
        <p:blipFill>
          <a:blip r:embed="rId2" cstate="print"/>
          <a:srcRect/>
          <a:stretch>
            <a:fillRect/>
          </a:stretch>
        </p:blipFill>
        <p:spPr bwMode="auto">
          <a:xfrm>
            <a:off x="609600" y="5562600"/>
            <a:ext cx="914400" cy="914400"/>
          </a:xfrm>
          <a:prstGeom prst="rect">
            <a:avLst/>
          </a:prstGeom>
          <a:noFill/>
          <a:ln w="9525">
            <a:noFill/>
            <a:miter lim="800000"/>
            <a:headEnd/>
            <a:tailEnd/>
          </a:ln>
        </p:spPr>
      </p:pic>
      <p:pic>
        <p:nvPicPr>
          <p:cNvPr id="32777" name="Picture 4" descr="C:\Users\IVA\Pictures\LOGOS\WiFiTether[1].jpg"/>
          <p:cNvPicPr>
            <a:picLocks noGrp="1" noChangeAspect="1" noChangeArrowheads="1"/>
          </p:cNvPicPr>
          <p:nvPr>
            <p:ph sz="half" idx="1"/>
          </p:nvPr>
        </p:nvPicPr>
        <p:blipFill>
          <a:blip r:embed="rId3" cstate="print"/>
          <a:srcRect/>
          <a:stretch>
            <a:fillRect/>
          </a:stretch>
        </p:blipFill>
        <p:spPr>
          <a:xfrm>
            <a:off x="304800" y="1905000"/>
            <a:ext cx="4343400" cy="3352800"/>
          </a:xfrm>
        </p:spPr>
      </p:pic>
      <p:sp>
        <p:nvSpPr>
          <p:cNvPr id="8" name="Rectangle 7"/>
          <p:cNvSpPr/>
          <p:nvPr/>
        </p:nvSpPr>
        <p:spPr>
          <a:xfrm>
            <a:off x="5029200" y="1219200"/>
            <a:ext cx="3505200" cy="10779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1600" b="1" i="1" dirty="0">
                <a:latin typeface="Arial" pitchFamily="34" charset="0"/>
                <a:cs typeface="Arial" pitchFamily="34" charset="0"/>
              </a:rPr>
              <a:t>Tethering</a:t>
            </a:r>
            <a:r>
              <a:rPr lang="en-US" sz="1600" dirty="0">
                <a:latin typeface="Arial" pitchFamily="34" charset="0"/>
                <a:cs typeface="Arial" pitchFamily="34" charset="0"/>
              </a:rPr>
              <a:t>  is a way to share an Mobile phone cellular data connection with other nearby computers and wireless devices. </a:t>
            </a:r>
          </a:p>
        </p:txBody>
      </p:sp>
      <p:sp>
        <p:nvSpPr>
          <p:cNvPr id="9" name="Rectangle 8"/>
          <p:cNvSpPr/>
          <p:nvPr/>
        </p:nvSpPr>
        <p:spPr>
          <a:xfrm>
            <a:off x="5105400" y="2438400"/>
            <a:ext cx="3429000" cy="15700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1600" dirty="0">
                <a:latin typeface="Arial" pitchFamily="34" charset="0"/>
                <a:cs typeface="Arial" pitchFamily="34" charset="0"/>
              </a:rPr>
              <a:t>When tethering is enabled, the Mobile phone functions like a cellular modem or Wi-Fi hotspot, and broadcasts the Internet connection to devices it connected to. </a:t>
            </a:r>
          </a:p>
        </p:txBody>
      </p:sp>
      <p:sp>
        <p:nvSpPr>
          <p:cNvPr id="10" name="Rectangle 9"/>
          <p:cNvSpPr/>
          <p:nvPr/>
        </p:nvSpPr>
        <p:spPr>
          <a:xfrm>
            <a:off x="2209800" y="5791200"/>
            <a:ext cx="1828800" cy="3079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en-US" sz="1400" dirty="0"/>
              <a:t>http://tether.com/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219200"/>
            <a:ext cx="3124200" cy="3733800"/>
          </a:xfrm>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endParaRPr lang="en-US" dirty="0" smtClean="0"/>
          </a:p>
          <a:p>
            <a:r>
              <a:rPr lang="en-US" sz="6400" dirty="0" smtClean="0">
                <a:solidFill>
                  <a:schemeClr val="bg1"/>
                </a:solidFill>
              </a:rPr>
              <a:t>Three main types of cellular modems exist for computer networking:</a:t>
            </a:r>
          </a:p>
          <a:p>
            <a:pPr lvl="0"/>
            <a:r>
              <a:rPr lang="en-US" sz="6400" dirty="0" smtClean="0">
                <a:solidFill>
                  <a:schemeClr val="bg1"/>
                </a:solidFill>
              </a:rPr>
              <a:t>cell phones - using phones as modems to enable Internet access on computers, sometimes called </a:t>
            </a:r>
            <a:r>
              <a:rPr lang="en-US" sz="6400" b="1" i="1" u="sng" dirty="0" smtClean="0">
                <a:solidFill>
                  <a:schemeClr val="bg1"/>
                </a:solidFill>
              </a:rPr>
              <a:t>tethering.</a:t>
            </a:r>
            <a:endParaRPr lang="en-US" sz="6400" b="1" i="1" dirty="0" smtClean="0">
              <a:solidFill>
                <a:schemeClr val="bg1"/>
              </a:solidFill>
            </a:endParaRPr>
          </a:p>
          <a:p>
            <a:pPr lvl="0"/>
            <a:r>
              <a:rPr lang="en-US" sz="6400" dirty="0" smtClean="0">
                <a:solidFill>
                  <a:schemeClr val="bg1"/>
                </a:solidFill>
              </a:rPr>
              <a:t>cellular cards - portable </a:t>
            </a:r>
            <a:r>
              <a:rPr lang="en-US" sz="6400" b="1" i="1" u="sng" dirty="0" smtClean="0">
                <a:solidFill>
                  <a:schemeClr val="bg1"/>
                </a:solidFill>
              </a:rPr>
              <a:t>network adapters</a:t>
            </a:r>
            <a:r>
              <a:rPr lang="en-US" sz="6400" b="1" i="1" dirty="0" smtClean="0">
                <a:solidFill>
                  <a:schemeClr val="bg1"/>
                </a:solidFill>
              </a:rPr>
              <a:t> </a:t>
            </a:r>
            <a:r>
              <a:rPr lang="en-US" sz="6400" dirty="0" smtClean="0">
                <a:solidFill>
                  <a:schemeClr val="bg1"/>
                </a:solidFill>
              </a:rPr>
              <a:t>that plug into computers, sometimes called </a:t>
            </a:r>
            <a:r>
              <a:rPr lang="en-US" sz="6400" i="1" u="sng" dirty="0" err="1" smtClean="0">
                <a:solidFill>
                  <a:schemeClr val="bg1"/>
                </a:solidFill>
              </a:rPr>
              <a:t>aircards</a:t>
            </a:r>
            <a:endParaRPr lang="en-US" sz="6400" i="1" dirty="0" smtClean="0">
              <a:solidFill>
                <a:schemeClr val="bg1"/>
              </a:solidFill>
            </a:endParaRPr>
          </a:p>
          <a:p>
            <a:pPr lvl="0"/>
            <a:r>
              <a:rPr lang="en-US" sz="6400" dirty="0" smtClean="0">
                <a:solidFill>
                  <a:schemeClr val="bg1"/>
                </a:solidFill>
              </a:rPr>
              <a:t>cellular routers - portable </a:t>
            </a:r>
            <a:r>
              <a:rPr lang="en-US" sz="6400" b="1" i="1" u="sng" dirty="0" smtClean="0">
                <a:solidFill>
                  <a:schemeClr val="bg1"/>
                </a:solidFill>
              </a:rPr>
              <a:t>network routers</a:t>
            </a:r>
            <a:r>
              <a:rPr lang="en-US" sz="6400" b="1" i="1" dirty="0">
                <a:solidFill>
                  <a:schemeClr val="bg1"/>
                </a:solidFill>
              </a:rPr>
              <a:t> </a:t>
            </a:r>
            <a:r>
              <a:rPr lang="en-US" sz="6400" dirty="0" smtClean="0">
                <a:solidFill>
                  <a:schemeClr val="bg1"/>
                </a:solidFill>
              </a:rPr>
              <a:t>that contain built-in cellular modems</a:t>
            </a:r>
          </a:p>
          <a:p>
            <a:endParaRPr lang="en-US" dirty="0"/>
          </a:p>
        </p:txBody>
      </p:sp>
      <p:sp>
        <p:nvSpPr>
          <p:cNvPr id="4" name="Footer Placeholder 3"/>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15</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C00000"/>
                </a:solidFill>
              </a:rPr>
              <a:t>Interview Question: </a:t>
            </a:r>
            <a:r>
              <a:rPr lang="en-US" sz="2800" dirty="0" smtClean="0"/>
              <a:t>Types of Cell Modems</a:t>
            </a:r>
            <a:endParaRPr lang="en-US" sz="2800" dirty="0"/>
          </a:p>
        </p:txBody>
      </p:sp>
      <p:pic>
        <p:nvPicPr>
          <p:cNvPr id="2052" name="Picture 4" descr="http://www.weatherdirect.com/images/router/router_connections.jpg"/>
          <p:cNvPicPr>
            <a:picLocks noChangeAspect="1" noChangeArrowheads="1"/>
          </p:cNvPicPr>
          <p:nvPr/>
        </p:nvPicPr>
        <p:blipFill>
          <a:blip r:embed="rId2" cstate="print"/>
          <a:srcRect/>
          <a:stretch>
            <a:fillRect/>
          </a:stretch>
        </p:blipFill>
        <p:spPr bwMode="auto">
          <a:xfrm>
            <a:off x="3657600" y="1295400"/>
            <a:ext cx="5048250" cy="3752851"/>
          </a:xfrm>
          <a:prstGeom prst="rect">
            <a:avLst/>
          </a:prstGeom>
          <a:noFill/>
        </p:spPr>
      </p:pic>
      <p:pic>
        <p:nvPicPr>
          <p:cNvPr id="2053" name="Picture 5" descr="C:\Users\IVA\Pictures\LOGOS\clockwork-tether[1].jpg"/>
          <p:cNvPicPr>
            <a:picLocks noChangeAspect="1" noChangeArrowheads="1"/>
          </p:cNvPicPr>
          <p:nvPr/>
        </p:nvPicPr>
        <p:blipFill>
          <a:blip r:embed="rId3" cstate="print"/>
          <a:srcRect/>
          <a:stretch>
            <a:fillRect/>
          </a:stretch>
        </p:blipFill>
        <p:spPr bwMode="auto">
          <a:xfrm>
            <a:off x="457200" y="5105400"/>
            <a:ext cx="2404509" cy="1590675"/>
          </a:xfrm>
          <a:prstGeom prst="rect">
            <a:avLst/>
          </a:prstGeom>
          <a:noFill/>
          <a:ln>
            <a:solidFill>
              <a:srgbClr val="7030A0"/>
            </a:solidFill>
          </a:ln>
        </p:spPr>
      </p:pic>
      <p:pic>
        <p:nvPicPr>
          <p:cNvPr id="11" name="Picture 2" descr="C:\Users\IVA\Pictures\LOGOS\159460-sierra-wireless-aircard-595[1].jpg"/>
          <p:cNvPicPr>
            <a:picLocks noChangeAspect="1" noChangeArrowheads="1"/>
          </p:cNvPicPr>
          <p:nvPr/>
        </p:nvPicPr>
        <p:blipFill>
          <a:blip r:embed="rId4" cstate="print"/>
          <a:srcRect/>
          <a:stretch>
            <a:fillRect/>
          </a:stretch>
        </p:blipFill>
        <p:spPr bwMode="auto">
          <a:xfrm>
            <a:off x="3352800" y="4495800"/>
            <a:ext cx="1851025" cy="2019300"/>
          </a:xfrm>
          <a:prstGeom prst="rect">
            <a:avLst/>
          </a:prstGeom>
          <a:noFill/>
          <a:ln>
            <a:solidFill>
              <a:srgbClr val="7030A0"/>
            </a:solidFill>
          </a:ln>
        </p:spPr>
      </p:pic>
      <p:pic>
        <p:nvPicPr>
          <p:cNvPr id="2054" name="Picture 6" descr="C:\Users\IVA\Pictures\LOGOS\USB-Tethering[1].jpg"/>
          <p:cNvPicPr>
            <a:picLocks noChangeAspect="1" noChangeArrowheads="1"/>
          </p:cNvPicPr>
          <p:nvPr/>
        </p:nvPicPr>
        <p:blipFill>
          <a:blip r:embed="rId5" cstate="print"/>
          <a:srcRect/>
          <a:stretch>
            <a:fillRect/>
          </a:stretch>
        </p:blipFill>
        <p:spPr bwMode="auto">
          <a:xfrm>
            <a:off x="5638800" y="5029200"/>
            <a:ext cx="2971800" cy="135124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447800"/>
            <a:ext cx="4038600" cy="4800600"/>
          </a:xfrm>
          <a:effectLst>
            <a:outerShdw blurRad="50800" dist="38100" dir="5400000" rotWithShape="0">
              <a:srgbClr val="000000">
                <a:alpha val="35000"/>
              </a:srgbClr>
            </a:outerShdw>
            <a:softEdge rad="63500"/>
          </a:effectLst>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endParaRPr lang="en-US" sz="2900" dirty="0" smtClean="0">
              <a:latin typeface="Arial" pitchFamily="34" charset="0"/>
              <a:cs typeface="Arial" pitchFamily="34" charset="0"/>
            </a:endParaRPr>
          </a:p>
          <a:p>
            <a:r>
              <a:rPr lang="en-US" sz="2500" dirty="0" smtClean="0">
                <a:latin typeface="Arial" pitchFamily="34" charset="0"/>
                <a:cs typeface="Arial" pitchFamily="34" charset="0"/>
              </a:rPr>
              <a:t>The first generation of wireless technology </a:t>
            </a:r>
            <a:r>
              <a:rPr lang="en-US" sz="2500" b="1" i="1" dirty="0" smtClean="0">
                <a:solidFill>
                  <a:srgbClr val="FF0000"/>
                </a:solidFill>
                <a:latin typeface="Arial" pitchFamily="34" charset="0"/>
                <a:cs typeface="Arial" pitchFamily="34" charset="0"/>
              </a:rPr>
              <a:t>1G</a:t>
            </a:r>
            <a:r>
              <a:rPr lang="en-US" sz="2500" dirty="0" smtClean="0">
                <a:latin typeface="Arial" pitchFamily="34" charset="0"/>
                <a:cs typeface="Arial" pitchFamily="34" charset="0"/>
              </a:rPr>
              <a:t>, refers to the analog signal used by cellular towers. </a:t>
            </a:r>
          </a:p>
          <a:p>
            <a:r>
              <a:rPr lang="en-US" sz="2500" b="1" i="1" dirty="0" smtClean="0">
                <a:solidFill>
                  <a:srgbClr val="FF0000"/>
                </a:solidFill>
                <a:latin typeface="Arial" pitchFamily="34" charset="0"/>
                <a:cs typeface="Arial" pitchFamily="34" charset="0"/>
              </a:rPr>
              <a:t>2G</a:t>
            </a:r>
            <a:r>
              <a:rPr lang="en-US" sz="2500" dirty="0" smtClean="0">
                <a:latin typeface="Arial" pitchFamily="34" charset="0"/>
                <a:cs typeface="Arial" pitchFamily="34" charset="0"/>
              </a:rPr>
              <a:t> technology upgraded the analog signal to digital and allowed the inclusion of sending text messages across the network.</a:t>
            </a:r>
          </a:p>
          <a:p>
            <a:r>
              <a:rPr lang="en-US" sz="2500" b="1" i="1" dirty="0" smtClean="0">
                <a:solidFill>
                  <a:srgbClr val="FF0000"/>
                </a:solidFill>
                <a:latin typeface="Arial" pitchFamily="34" charset="0"/>
                <a:cs typeface="Arial" pitchFamily="34" charset="0"/>
              </a:rPr>
              <a:t>3G</a:t>
            </a:r>
            <a:r>
              <a:rPr lang="en-US" sz="2500" dirty="0" smtClean="0">
                <a:latin typeface="Arial" pitchFamily="34" charset="0"/>
                <a:cs typeface="Arial" pitchFamily="34" charset="0"/>
              </a:rPr>
              <a:t> technology made use of electromagnetic wavelengths, known as spectrum, to broadcast a wireless broadband signal that allowed users to access the Internet and download applications using a 3G data card or a handheld mobile device such as a Blackberry or </a:t>
            </a:r>
            <a:r>
              <a:rPr lang="en-US" sz="2500" dirty="0" err="1" smtClean="0">
                <a:latin typeface="Arial" pitchFamily="34" charset="0"/>
                <a:cs typeface="Arial" pitchFamily="34" charset="0"/>
              </a:rPr>
              <a:t>iPhone</a:t>
            </a:r>
            <a:r>
              <a:rPr lang="en-US" sz="2500" dirty="0" smtClean="0">
                <a:latin typeface="Arial" pitchFamily="34" charset="0"/>
                <a:cs typeface="Arial" pitchFamily="34" charset="0"/>
              </a:rPr>
              <a:t>. </a:t>
            </a:r>
          </a:p>
          <a:p>
            <a:r>
              <a:rPr lang="en-US" sz="2500" b="1" i="1" dirty="0" smtClean="0">
                <a:solidFill>
                  <a:srgbClr val="FF0000"/>
                </a:solidFill>
                <a:latin typeface="Arial" pitchFamily="34" charset="0"/>
                <a:cs typeface="Arial" pitchFamily="34" charset="0"/>
              </a:rPr>
              <a:t>4G</a:t>
            </a:r>
            <a:r>
              <a:rPr lang="en-US" sz="2500" dirty="0" smtClean="0">
                <a:latin typeface="Arial" pitchFamily="34" charset="0"/>
                <a:cs typeface="Arial" pitchFamily="34" charset="0"/>
              </a:rPr>
              <a:t> </a:t>
            </a:r>
            <a:r>
              <a:rPr lang="en-US" sz="2500" dirty="0" smtClean="0">
                <a:latin typeface="Arial" pitchFamily="34" charset="0"/>
                <a:cs typeface="Arial" pitchFamily="34" charset="0"/>
              </a:rPr>
              <a:t> is called an “ultra-broadband</a:t>
            </a:r>
            <a:r>
              <a:rPr lang="en-US" sz="2500" dirty="0" smtClean="0">
                <a:latin typeface="Arial" pitchFamily="34" charset="0"/>
                <a:cs typeface="Arial" pitchFamily="34" charset="0"/>
              </a:rPr>
              <a:t>” access for mobile devices. 4G networks </a:t>
            </a:r>
            <a:r>
              <a:rPr lang="en-US" sz="2500" dirty="0" smtClean="0">
                <a:latin typeface="Arial" pitchFamily="34" charset="0"/>
                <a:cs typeface="Arial" pitchFamily="34" charset="0"/>
              </a:rPr>
              <a:t>are based on an all </a:t>
            </a:r>
            <a:r>
              <a:rPr lang="en-US" sz="2500" dirty="0" smtClean="0">
                <a:latin typeface="Arial" pitchFamily="34" charset="0"/>
                <a:cs typeface="Arial" pitchFamily="34" charset="0"/>
              </a:rPr>
              <a:t>Internet </a:t>
            </a:r>
            <a:r>
              <a:rPr lang="en-US" sz="2500" dirty="0" smtClean="0">
                <a:latin typeface="Arial" pitchFamily="34" charset="0"/>
                <a:cs typeface="Arial" pitchFamily="34" charset="0"/>
              </a:rPr>
              <a:t>protocol </a:t>
            </a:r>
            <a:r>
              <a:rPr lang="en-US" sz="2500" dirty="0" smtClean="0">
                <a:latin typeface="Arial" pitchFamily="34" charset="0"/>
                <a:cs typeface="Arial" pitchFamily="34" charset="0"/>
              </a:rPr>
              <a:t>packet switching instead of circuit-switched technology, and use OFMDA multi-carrier transmission methods or other frequency-domain equalization (FDE) methods instead of </a:t>
            </a:r>
            <a:r>
              <a:rPr lang="en-US" sz="2500" dirty="0" smtClean="0">
                <a:latin typeface="Arial" pitchFamily="34" charset="0"/>
                <a:cs typeface="Arial" pitchFamily="34" charset="0"/>
              </a:rPr>
              <a:t>spread </a:t>
            </a:r>
            <a:r>
              <a:rPr lang="en-US" sz="2500" dirty="0" smtClean="0">
                <a:latin typeface="Arial" pitchFamily="34" charset="0"/>
                <a:cs typeface="Arial" pitchFamily="34" charset="0"/>
              </a:rPr>
              <a:t>spectrum radio technology.</a:t>
            </a:r>
            <a:endParaRPr lang="en-US" sz="2500" dirty="0" smtClean="0">
              <a:latin typeface="Arial" pitchFamily="34" charset="0"/>
              <a:cs typeface="Arial" pitchFamily="34" charset="0"/>
            </a:endParaRPr>
          </a:p>
          <a:p>
            <a:endParaRPr lang="en-US" dirty="0"/>
          </a:p>
        </p:txBody>
      </p:sp>
      <p:sp>
        <p:nvSpPr>
          <p:cNvPr id="4" name="Footer Placeholder 3"/>
          <p:cNvSpPr>
            <a:spLocks noGrp="1"/>
          </p:cNvSpPr>
          <p:nvPr>
            <p:ph type="ftr" sz="quarter" idx="11"/>
          </p:nvPr>
        </p:nvSpPr>
        <p:spPr>
          <a:xfrm>
            <a:off x="4380072" y="6407944"/>
            <a:ext cx="3468528" cy="365125"/>
          </a:xfrm>
        </p:spPr>
        <p:txBody>
          <a:bodyPr/>
          <a:lstStyle/>
          <a:p>
            <a:r>
              <a:rPr lang="en-US" dirty="0" smtClean="0">
                <a:solidFill>
                  <a:schemeClr val="bg1"/>
                </a:solidFill>
              </a:rPr>
              <a:t>Copyright </a:t>
            </a:r>
            <a:r>
              <a:rPr lang="en-US" dirty="0" err="1" smtClean="0">
                <a:solidFill>
                  <a:schemeClr val="bg1"/>
                </a:solidFill>
              </a:rPr>
              <a:t>Portnov</a:t>
            </a:r>
            <a:r>
              <a:rPr lang="en-US" dirty="0" smtClean="0">
                <a:solidFill>
                  <a:schemeClr val="bg1"/>
                </a:solidFill>
              </a:rPr>
              <a:t> Computer School 2013</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1"/>
                </a:solidFill>
              </a:rPr>
              <a:pPr/>
              <a:t>16</a:t>
            </a:fld>
            <a:endParaRPr lang="en-US" dirty="0">
              <a:solidFill>
                <a:schemeClr val="bg1"/>
              </a:solidFill>
            </a:endParaRPr>
          </a:p>
        </p:txBody>
      </p:sp>
      <p:sp>
        <p:nvSpPr>
          <p:cNvPr id="6" name="Title 5"/>
          <p:cNvSpPr>
            <a:spLocks noGrp="1"/>
          </p:cNvSpPr>
          <p:nvPr>
            <p:ph type="title"/>
          </p:nvPr>
        </p:nvSpPr>
        <p:spPr>
          <a:xfrm>
            <a:off x="457200" y="274638"/>
            <a:ext cx="73152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
            </a:r>
            <a:br>
              <a:rPr lang="en-US" dirty="0" smtClean="0"/>
            </a:br>
            <a:r>
              <a:rPr lang="en-US" dirty="0" smtClean="0"/>
              <a:t>Mobile Network: 1 to 4G – era	</a:t>
            </a:r>
            <a:endParaRPr lang="en-US" sz="1300" dirty="0">
              <a:solidFill>
                <a:schemeClr val="tx1"/>
              </a:solidFill>
            </a:endParaRPr>
          </a:p>
        </p:txBody>
      </p:sp>
      <p:pic>
        <p:nvPicPr>
          <p:cNvPr id="9" name="Picture 2" descr="C:\Users\IVA\Pictures\LOGOS\4g-speed1[1].jpg"/>
          <p:cNvPicPr>
            <a:picLocks noChangeAspect="1" noChangeArrowheads="1"/>
          </p:cNvPicPr>
          <p:nvPr/>
        </p:nvPicPr>
        <p:blipFill>
          <a:blip r:embed="rId2" cstate="print"/>
          <a:srcRect/>
          <a:stretch>
            <a:fillRect/>
          </a:stretch>
        </p:blipFill>
        <p:spPr bwMode="auto">
          <a:xfrm>
            <a:off x="4648200" y="1295400"/>
            <a:ext cx="4191000" cy="3810000"/>
          </a:xfrm>
          <a:prstGeom prst="rect">
            <a:avLst/>
          </a:prstGeom>
          <a:noFill/>
          <a:ln w="9525">
            <a:noFill/>
            <a:miter lim="800000"/>
            <a:headEnd/>
            <a:tailEnd/>
          </a:ln>
        </p:spPr>
      </p:pic>
      <p:sp>
        <p:nvSpPr>
          <p:cNvPr id="10" name="Rectangle 9"/>
          <p:cNvSpPr/>
          <p:nvPr/>
        </p:nvSpPr>
        <p:spPr>
          <a:xfrm>
            <a:off x="4495800" y="5181600"/>
            <a:ext cx="4419600"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fontAlgn="auto">
              <a:spcBef>
                <a:spcPts val="0"/>
              </a:spcBef>
              <a:spcAft>
                <a:spcPts val="0"/>
              </a:spcAft>
              <a:defRPr/>
            </a:pPr>
            <a:r>
              <a:rPr lang="en-US" sz="1400" dirty="0">
                <a:latin typeface="Arial" pitchFamily="34" charset="0"/>
                <a:cs typeface="Arial" pitchFamily="34" charset="0"/>
              </a:rPr>
              <a:t>Types of 3G broadband include: Enhanced Data GSM Environment (</a:t>
            </a:r>
            <a:r>
              <a:rPr lang="en-US" sz="1400" b="1" dirty="0">
                <a:latin typeface="Arial" pitchFamily="34" charset="0"/>
                <a:cs typeface="Arial" pitchFamily="34" charset="0"/>
              </a:rPr>
              <a:t>EDGE</a:t>
            </a:r>
            <a:r>
              <a:rPr lang="en-US" sz="1400" dirty="0">
                <a:latin typeface="Arial" pitchFamily="34" charset="0"/>
                <a:cs typeface="Arial" pitchFamily="34" charset="0"/>
              </a:rPr>
              <a:t>), EV-DO, and High-Speed Downlink Packet Access (</a:t>
            </a:r>
            <a:r>
              <a:rPr lang="en-US" sz="1400" b="1" dirty="0" smtClean="0">
                <a:latin typeface="Arial" pitchFamily="34" charset="0"/>
                <a:cs typeface="Arial" pitchFamily="34" charset="0"/>
              </a:rPr>
              <a:t>HSDPA</a:t>
            </a:r>
            <a:r>
              <a:rPr lang="en-US" sz="1400" dirty="0" smtClean="0">
                <a:latin typeface="Arial" pitchFamily="34" charset="0"/>
                <a:cs typeface="Arial" pitchFamily="34" charset="0"/>
              </a:rPr>
              <a:t>).</a:t>
            </a:r>
          </a:p>
          <a:p>
            <a:pPr fontAlgn="auto">
              <a:spcBef>
                <a:spcPts val="0"/>
              </a:spcBef>
              <a:spcAft>
                <a:spcPts val="0"/>
              </a:spcAft>
              <a:defRPr/>
            </a:pP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fontAlgn="auto">
              <a:spcBef>
                <a:spcPts val="0"/>
              </a:spcBef>
              <a:spcAft>
                <a:spcPts val="0"/>
              </a:spcAft>
              <a:defRPr/>
            </a:pPr>
            <a:r>
              <a:rPr lang="en-US" sz="1400" b="1" dirty="0" err="1">
                <a:latin typeface="Arial" pitchFamily="34" charset="0"/>
                <a:cs typeface="Arial" pitchFamily="34" charset="0"/>
              </a:rPr>
              <a:t>WiMax</a:t>
            </a:r>
            <a:r>
              <a:rPr lang="en-US" sz="1400" dirty="0">
                <a:latin typeface="Arial" pitchFamily="34" charset="0"/>
                <a:cs typeface="Arial" pitchFamily="34" charset="0"/>
              </a:rPr>
              <a:t> and</a:t>
            </a:r>
            <a:r>
              <a:rPr lang="en-US" sz="1400" b="1" dirty="0">
                <a:latin typeface="Arial" pitchFamily="34" charset="0"/>
                <a:cs typeface="Arial" pitchFamily="34" charset="0"/>
              </a:rPr>
              <a:t> LTE </a:t>
            </a:r>
            <a:r>
              <a:rPr lang="en-US" sz="1400" dirty="0">
                <a:latin typeface="Arial" pitchFamily="34" charset="0"/>
                <a:cs typeface="Arial" pitchFamily="34" charset="0"/>
              </a:rPr>
              <a:t>represent 4G broadband</a:t>
            </a:r>
            <a:r>
              <a:rPr lang="en-US" sz="1400" dirty="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17</a:t>
            </a:fld>
            <a:endParaRPr lang="en-US" dirty="0">
              <a:solidFill>
                <a:schemeClr val="accent1">
                  <a:lumMod val="50000"/>
                </a:schemeClr>
              </a:solidFill>
            </a:endParaRPr>
          </a:p>
        </p:txBody>
      </p:sp>
      <p:sp>
        <p:nvSpPr>
          <p:cNvPr id="5" name="Title 4"/>
          <p:cNvSpPr>
            <a:spLocks noGrp="1"/>
          </p:cNvSpPr>
          <p:nvPr>
            <p:ph type="title"/>
          </p:nvPr>
        </p:nvSpPr>
        <p:spPr>
          <a:xfrm>
            <a:off x="457200" y="274638"/>
            <a:ext cx="68580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Mobile Protocol Stack - terminology</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7" name="Rectangle 6"/>
          <p:cNvSpPr/>
          <p:nvPr/>
        </p:nvSpPr>
        <p:spPr>
          <a:xfrm>
            <a:off x="609600" y="1330955"/>
            <a:ext cx="1981200" cy="37856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b="1" dirty="0" smtClean="0">
                <a:latin typeface="Arial" pitchFamily="34" charset="0"/>
                <a:cs typeface="Arial" pitchFamily="34" charset="0"/>
              </a:rPr>
              <a:t>handover</a:t>
            </a:r>
            <a:r>
              <a:rPr lang="en-US" sz="2000" dirty="0" smtClean="0">
                <a:latin typeface="Arial" pitchFamily="34" charset="0"/>
                <a:cs typeface="Arial" pitchFamily="34" charset="0"/>
              </a:rPr>
              <a:t> or </a:t>
            </a:r>
            <a:r>
              <a:rPr lang="en-US" sz="2000" b="1" dirty="0" smtClean="0">
                <a:latin typeface="Arial" pitchFamily="34" charset="0"/>
                <a:cs typeface="Arial" pitchFamily="34" charset="0"/>
              </a:rPr>
              <a:t>handoff</a:t>
            </a:r>
            <a:r>
              <a:rPr lang="en-US" sz="2000" dirty="0" smtClean="0">
                <a:latin typeface="Arial" pitchFamily="34" charset="0"/>
                <a:cs typeface="Arial" pitchFamily="34" charset="0"/>
              </a:rPr>
              <a:t> refers to the process of transferring an ongoing call or data session from one channel connected to the core network to another.</a:t>
            </a:r>
            <a:endParaRPr lang="en-US" sz="2000" dirty="0">
              <a:latin typeface="Arial" pitchFamily="34" charset="0"/>
              <a:cs typeface="Arial" pitchFamily="34" charset="0"/>
            </a:endParaRPr>
          </a:p>
        </p:txBody>
      </p:sp>
      <p:sp>
        <p:nvSpPr>
          <p:cNvPr id="8" name="Rectangle 7"/>
          <p:cNvSpPr/>
          <p:nvPr/>
        </p:nvSpPr>
        <p:spPr>
          <a:xfrm>
            <a:off x="2151639" y="5334000"/>
            <a:ext cx="6830292"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b="1" dirty="0" smtClean="0">
                <a:latin typeface="Arial" pitchFamily="34" charset="0"/>
                <a:cs typeface="Arial" pitchFamily="34" charset="0"/>
              </a:rPr>
              <a:t>Frequency-hopping spread spectrum</a:t>
            </a:r>
            <a:r>
              <a:rPr lang="en-US" sz="2000" dirty="0" smtClean="0">
                <a:latin typeface="Arial" pitchFamily="34" charset="0"/>
                <a:cs typeface="Arial" pitchFamily="34" charset="0"/>
              </a:rPr>
              <a:t> (</a:t>
            </a:r>
            <a:r>
              <a:rPr lang="en-US" sz="2000" b="1" dirty="0" smtClean="0">
                <a:latin typeface="Arial" pitchFamily="34" charset="0"/>
                <a:cs typeface="Arial" pitchFamily="34" charset="0"/>
              </a:rPr>
              <a:t>FHSS</a:t>
            </a:r>
            <a:r>
              <a:rPr lang="en-US" sz="2000" dirty="0" smtClean="0">
                <a:latin typeface="Arial" pitchFamily="34" charset="0"/>
                <a:cs typeface="Arial" pitchFamily="34" charset="0"/>
              </a:rPr>
              <a:t>) is a method of transmitting radio signals by rapidly switching a carrier among many frequency channels.</a:t>
            </a:r>
            <a:endParaRPr lang="en-US" sz="2000" dirty="0">
              <a:latin typeface="Arial" pitchFamily="34" charset="0"/>
              <a:cs typeface="Arial" pitchFamily="34" charset="0"/>
            </a:endParaRPr>
          </a:p>
        </p:txBody>
      </p:sp>
      <p:pic>
        <p:nvPicPr>
          <p:cNvPr id="4098" name="Picture 2" descr="C:\Users\Ivette\Pictures\Bluetooth-tutorial-frequency-hopping-FHSS[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1828368"/>
            <a:ext cx="5667944" cy="27908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56049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1"/>
          </p:nvPr>
        </p:nvSpPr>
        <p:spPr bwMode="auto">
          <a:xfrm>
            <a:off x="51816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1747" name="Slide Number Placeholder 4"/>
          <p:cNvSpPr>
            <a:spLocks noGrp="1"/>
          </p:cNvSpPr>
          <p:nvPr>
            <p:ph type="sldNum" sz="quarter" idx="12"/>
          </p:nvPr>
        </p:nvSpPr>
        <p:spPr bwMode="auto">
          <a:xfrm>
            <a:off x="83058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6A14F944-283D-4805-8454-B6FE74AD3BEB}" type="slidenum">
              <a:rPr lang="en-US" smtClean="0">
                <a:solidFill>
                  <a:schemeClr val="accent1">
                    <a:lumMod val="50000"/>
                  </a:schemeClr>
                </a:solidFill>
              </a:rPr>
              <a:pPr fontAlgn="base">
                <a:spcBef>
                  <a:spcPct val="0"/>
                </a:spcBef>
                <a:spcAft>
                  <a:spcPct val="0"/>
                </a:spcAft>
                <a:defRPr/>
              </a:pPr>
              <a:t>18</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100" dirty="0" smtClean="0">
                <a:latin typeface="Arial" pitchFamily="34" charset="0"/>
                <a:cs typeface="Arial" pitchFamily="34" charset="0"/>
              </a:rPr>
              <a:t>Connecting via Mobile Network </a:t>
            </a:r>
            <a:r>
              <a:rPr lang="en-US" sz="3600" dirty="0" smtClean="0"/>
              <a:t>	</a:t>
            </a:r>
            <a:endParaRPr lang="en-US" sz="1400" dirty="0">
              <a:solidFill>
                <a:schemeClr val="tx1"/>
              </a:solidFill>
              <a:latin typeface="Arial" pitchFamily="34" charset="0"/>
              <a:cs typeface="Arial" pitchFamily="34" charset="0"/>
            </a:endParaRPr>
          </a:p>
        </p:txBody>
      </p:sp>
      <p:graphicFrame>
        <p:nvGraphicFramePr>
          <p:cNvPr id="10" name="Content Placeholder 9"/>
          <p:cNvGraphicFramePr>
            <a:graphicFrameLocks noGrp="1"/>
          </p:cNvGraphicFramePr>
          <p:nvPr>
            <p:ph sz="half" idx="2"/>
          </p:nvPr>
        </p:nvGraphicFramePr>
        <p:xfrm>
          <a:off x="533400" y="1219200"/>
          <a:ext cx="7924800" cy="4944609"/>
        </p:xfrm>
        <a:graphic>
          <a:graphicData uri="http://schemas.openxmlformats.org/drawingml/2006/table">
            <a:tbl>
              <a:tblPr firstRow="1" bandRow="1">
                <a:tableStyleId>{5C22544A-7EE6-4342-B048-85BDC9FD1C3A}</a:tableStyleId>
              </a:tblPr>
              <a:tblGrid>
                <a:gridCol w="1557867"/>
                <a:gridCol w="4464981"/>
                <a:gridCol w="1901952"/>
              </a:tblGrid>
              <a:tr h="581403">
                <a:tc>
                  <a:txBody>
                    <a:bodyPr/>
                    <a:lstStyle/>
                    <a:p>
                      <a:r>
                        <a:rPr lang="en-US" sz="1400" b="1" dirty="0" smtClean="0">
                          <a:latin typeface="Arial" pitchFamily="34" charset="0"/>
                          <a:cs typeface="Arial" pitchFamily="34" charset="0"/>
                        </a:rPr>
                        <a:t>Technology</a:t>
                      </a:r>
                      <a:endParaRPr lang="en-US" sz="1400" b="1"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Abbreviation Meaning</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Connection Speed</a:t>
                      </a:r>
                      <a:endParaRPr lang="en-US" sz="1400" dirty="0">
                        <a:latin typeface="Arial" pitchFamily="34" charset="0"/>
                        <a:cs typeface="Arial" pitchFamily="34" charset="0"/>
                      </a:endParaRPr>
                    </a:p>
                  </a:txBody>
                  <a:tcPr/>
                </a:tc>
              </a:tr>
              <a:tr h="581403">
                <a:tc>
                  <a:txBody>
                    <a:bodyPr/>
                    <a:lstStyle/>
                    <a:p>
                      <a:r>
                        <a:rPr lang="en-US" b="1" dirty="0" smtClean="0">
                          <a:latin typeface="Arial" pitchFamily="34" charset="0"/>
                          <a:cs typeface="Arial" pitchFamily="34" charset="0"/>
                        </a:rPr>
                        <a:t>GPRS</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General Packet Radio Service (2-3G GSM)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128 kb/s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EDGE</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Enhanced Data for GSM Evolution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Up to 476 kb/s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HSPA</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High-Speed</a:t>
                      </a:r>
                      <a:r>
                        <a:rPr lang="en-US" baseline="0" dirty="0" smtClean="0">
                          <a:latin typeface="Arial" pitchFamily="34" charset="0"/>
                          <a:cs typeface="Arial" pitchFamily="34" charset="0"/>
                        </a:rPr>
                        <a:t> Packet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Up to 1 </a:t>
                      </a:r>
                      <a:r>
                        <a:rPr lang="en-US" dirty="0" err="1" smtClean="0">
                          <a:latin typeface="Arial" pitchFamily="34" charset="0"/>
                          <a:cs typeface="Arial" pitchFamily="34" charset="0"/>
                        </a:rPr>
                        <a:t>Mbit</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3G</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Third Generation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384 kb/s to 2 </a:t>
                      </a:r>
                      <a:r>
                        <a:rPr lang="en-US" dirty="0" err="1" smtClean="0">
                          <a:latin typeface="Arial" pitchFamily="34" charset="0"/>
                          <a:cs typeface="Arial" pitchFamily="34" charset="0"/>
                        </a:rPr>
                        <a:t>Mbit</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solidFill>
                      <a:schemeClr val="accent1">
                        <a:lumMod val="40000"/>
                        <a:lumOff val="60000"/>
                      </a:schemeClr>
                    </a:solidFill>
                  </a:tcPr>
                </a:tc>
              </a:tr>
              <a:tr h="621376">
                <a:tc>
                  <a:txBody>
                    <a:bodyPr/>
                    <a:lstStyle/>
                    <a:p>
                      <a:r>
                        <a:rPr lang="en-US" b="1" dirty="0" smtClean="0">
                          <a:latin typeface="Arial" pitchFamily="34" charset="0"/>
                          <a:cs typeface="Arial" pitchFamily="34" charset="0"/>
                        </a:rPr>
                        <a:t>HSDPA</a:t>
                      </a:r>
                    </a:p>
                    <a:p>
                      <a:r>
                        <a:rPr lang="en-US" b="1" dirty="0" smtClean="0">
                          <a:latin typeface="Arial" pitchFamily="34" charset="0"/>
                          <a:cs typeface="Arial" pitchFamily="34" charset="0"/>
                        </a:rPr>
                        <a:t>(“3.5G”)</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High-Speed Downlink Packet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14.4Mbit/s</a:t>
                      </a:r>
                      <a:endParaRPr lang="en-US" dirty="0">
                        <a:latin typeface="Arial" pitchFamily="34" charset="0"/>
                        <a:cs typeface="Arial" pitchFamily="34" charset="0"/>
                      </a:endParaRPr>
                    </a:p>
                  </a:txBody>
                  <a:tcPr>
                    <a:solidFill>
                      <a:schemeClr val="accent1">
                        <a:lumMod val="40000"/>
                        <a:lumOff val="60000"/>
                      </a:schemeClr>
                    </a:solidFill>
                  </a:tcPr>
                </a:tc>
              </a:tr>
              <a:tr h="621376">
                <a:tc>
                  <a:txBody>
                    <a:bodyPr/>
                    <a:lstStyle/>
                    <a:p>
                      <a:r>
                        <a:rPr lang="en-US" b="1" dirty="0" smtClean="0">
                          <a:latin typeface="Arial" pitchFamily="34" charset="0"/>
                          <a:cs typeface="Arial" pitchFamily="34" charset="0"/>
                        </a:rPr>
                        <a:t>4G </a:t>
                      </a:r>
                      <a:r>
                        <a:rPr lang="en-US" b="1" dirty="0" err="1" smtClean="0">
                          <a:latin typeface="Arial" pitchFamily="34" charset="0"/>
                          <a:cs typeface="Arial" pitchFamily="34" charset="0"/>
                        </a:rPr>
                        <a:t>WiMax</a:t>
                      </a:r>
                      <a:endParaRPr lang="en-US" b="1" dirty="0" smtClean="0">
                        <a:latin typeface="Arial" pitchFamily="34" charset="0"/>
                        <a:cs typeface="Arial" pitchFamily="34" charset="0"/>
                      </a:endParaRPr>
                    </a:p>
                    <a:p>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Worldwide Interoperability for Microwave Access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128Mbit/s</a:t>
                      </a:r>
                      <a:endParaRPr lang="en-US" dirty="0">
                        <a:latin typeface="Arial" pitchFamily="34" charset="0"/>
                        <a:cs typeface="Arial" pitchFamily="34" charset="0"/>
                      </a:endParaRPr>
                    </a:p>
                  </a:txBody>
                  <a:tcPr>
                    <a:solidFill>
                      <a:schemeClr val="accent1">
                        <a:lumMod val="40000"/>
                        <a:lumOff val="60000"/>
                      </a:schemeClr>
                    </a:solidFill>
                  </a:tcPr>
                </a:tc>
              </a:tr>
              <a:tr h="581403">
                <a:tc>
                  <a:txBody>
                    <a:bodyPr/>
                    <a:lstStyle/>
                    <a:p>
                      <a:r>
                        <a:rPr lang="en-US" b="1" dirty="0" smtClean="0">
                          <a:latin typeface="Arial" pitchFamily="34" charset="0"/>
                          <a:cs typeface="Arial" pitchFamily="34" charset="0"/>
                        </a:rPr>
                        <a:t>4G LTE</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Long Term Evolution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300Mbit/s to 1Gbit/s</a:t>
                      </a:r>
                      <a:endParaRPr lang="en-US" dirty="0">
                        <a:latin typeface="Arial" pitchFamily="34" charset="0"/>
                        <a:cs typeface="Arial" pitchFamily="34" charset="0"/>
                      </a:endParaRPr>
                    </a:p>
                  </a:txBody>
                  <a:tcPr>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19</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a:t>
            </a:fld>
            <a:endParaRPr lang="en-US" dirty="0">
              <a:solidFill>
                <a:schemeClr val="accent1">
                  <a:lumMod val="50000"/>
                </a:schemeClr>
              </a:solidFill>
            </a:endParaRPr>
          </a:p>
        </p:txBody>
      </p:sp>
      <p:pic>
        <p:nvPicPr>
          <p:cNvPr id="1026" name="Picture 2" descr="http://www.palgrave-journals.com/jit/journal/v24/n2/images/jit200834f4.jpg"/>
          <p:cNvPicPr>
            <a:picLocks noChangeAspect="1" noChangeArrowheads="1"/>
          </p:cNvPicPr>
          <p:nvPr/>
        </p:nvPicPr>
        <p:blipFill>
          <a:blip r:embed="rId2" cstate="print"/>
          <a:srcRect/>
          <a:stretch>
            <a:fillRect/>
          </a:stretch>
        </p:blipFill>
        <p:spPr bwMode="auto">
          <a:xfrm>
            <a:off x="381000" y="609600"/>
            <a:ext cx="8291513" cy="5271425"/>
          </a:xfrm>
          <a:prstGeom prst="rect">
            <a:avLst/>
          </a:prstGeom>
          <a:noFill/>
        </p:spPr>
      </p:pic>
      <p:sp>
        <p:nvSpPr>
          <p:cNvPr id="6" name="Rectangle 5"/>
          <p:cNvSpPr/>
          <p:nvPr/>
        </p:nvSpPr>
        <p:spPr>
          <a:xfrm>
            <a:off x="228600" y="6096000"/>
            <a:ext cx="62484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http://www.mobileappstesting.com/getting-started-with-mobile-apps-testing/</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724400" y="1828800"/>
            <a:ext cx="4038600" cy="38100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Manufacture determines and affects:</a:t>
            </a:r>
          </a:p>
          <a:p>
            <a:r>
              <a:rPr lang="en-US" sz="2000" dirty="0" smtClean="0">
                <a:latin typeface="Arial" pitchFamily="34" charset="0"/>
                <a:cs typeface="Arial" pitchFamily="34" charset="0"/>
              </a:rPr>
              <a:t>1</a:t>
            </a:r>
            <a:r>
              <a:rPr lang="en-US" sz="2000" dirty="0" smtClean="0">
                <a:latin typeface="Arial" pitchFamily="34" charset="0"/>
                <a:cs typeface="Arial" pitchFamily="34" charset="0"/>
              </a:rPr>
              <a:t>. OS Hardware and Firmware (</a:t>
            </a:r>
            <a:r>
              <a:rPr lang="en-US" sz="2000" dirty="0" smtClean="0">
                <a:latin typeface="Arial" pitchFamily="34" charset="0"/>
                <a:cs typeface="Arial" pitchFamily="34" charset="0"/>
              </a:rPr>
              <a:t>Software)</a:t>
            </a: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2. Mobile Platform</a:t>
            </a: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3.Mobile Browsers</a:t>
            </a:r>
          </a:p>
          <a:p>
            <a:r>
              <a:rPr lang="en-US" sz="2000" dirty="0" smtClean="0">
                <a:latin typeface="Arial" pitchFamily="34" charset="0"/>
                <a:cs typeface="Arial" pitchFamily="34" charset="0"/>
              </a:rPr>
              <a:t>4. Devices</a:t>
            </a:r>
          </a:p>
          <a:p>
            <a:r>
              <a:rPr lang="en-US" sz="2000" dirty="0" smtClean="0">
                <a:latin typeface="Arial" pitchFamily="34" charset="0"/>
                <a:cs typeface="Arial" pitchFamily="34" charset="0"/>
              </a:rPr>
              <a:t>5. Ways of future technology</a:t>
            </a:r>
          </a:p>
          <a:p>
            <a:r>
              <a:rPr lang="en-US" sz="2000" dirty="0" smtClean="0">
                <a:latin typeface="Arial" pitchFamily="34" charset="0"/>
                <a:cs typeface="Arial" pitchFamily="34" charset="0"/>
              </a:rPr>
              <a:t>6. The model and approach of Mobile Testing </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
        <p:nvSpPr>
          <p:cNvPr id="2" name="Footer Placeholder 1"/>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20</a:t>
            </a:fld>
            <a:endParaRPr lang="en-US" dirty="0">
              <a:solidFill>
                <a:schemeClr val="accent1">
                  <a:lumMod val="50000"/>
                </a:schemeClr>
              </a:solidFill>
            </a:endParaRPr>
          </a:p>
        </p:txBody>
      </p:sp>
      <p:sp>
        <p:nvSpPr>
          <p:cNvPr id="4" name="Title 3"/>
          <p:cNvSpPr>
            <a:spLocks noGrp="1"/>
          </p:cNvSpPr>
          <p:nvPr>
            <p:ph type="title"/>
          </p:nvPr>
        </p:nvSpPr>
        <p:spPr>
          <a:xfrm>
            <a:off x="457200" y="274638"/>
            <a:ext cx="8229600" cy="9445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Makers/Manufactures in Mobile Testing</a:t>
            </a:r>
            <a:endParaRPr lang="en-US" sz="3200" dirty="0"/>
          </a:p>
        </p:txBody>
      </p:sp>
      <p:pic>
        <p:nvPicPr>
          <p:cNvPr id="3074" name="Picture 2" descr="http://nuavasolutions.com/mobile_marketin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362200"/>
            <a:ext cx="4114800" cy="27363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20040"/>
            <a:ext cx="8153400" cy="746760"/>
          </a:xfrm>
        </p:spPr>
        <p:style>
          <a:lnRef idx="1">
            <a:schemeClr val="accent1"/>
          </a:lnRef>
          <a:fillRef idx="2">
            <a:schemeClr val="accent1"/>
          </a:fillRef>
          <a:effectRef idx="1">
            <a:schemeClr val="accent1"/>
          </a:effectRef>
          <a:fontRef idx="minor">
            <a:schemeClr val="dk1"/>
          </a:fontRef>
        </p:style>
        <p:txBody>
          <a:bodyPr>
            <a:normAutofit/>
          </a:bodyPr>
          <a:lstStyle/>
          <a:p>
            <a:pPr eaLnBrk="1" fontAlgn="auto" hangingPunct="1">
              <a:spcAft>
                <a:spcPts val="0"/>
              </a:spcAft>
              <a:defRPr/>
            </a:pPr>
            <a:r>
              <a:rPr lang="en-US" sz="3200" dirty="0" smtClean="0"/>
              <a:t>Mobile Phones Makers/Manufactures</a:t>
            </a:r>
            <a:endParaRPr lang="en-US" sz="3200" dirty="0"/>
          </a:p>
        </p:txBody>
      </p:sp>
      <p:sp>
        <p:nvSpPr>
          <p:cNvPr id="27651" name="Footer Placeholder 4"/>
          <p:cNvSpPr>
            <a:spLocks noGrp="1"/>
          </p:cNvSpPr>
          <p:nvPr>
            <p:ph type="ftr" sz="quarter" idx="11"/>
          </p:nvPr>
        </p:nvSpPr>
        <p:spPr bwMode="auto">
          <a:xfrm>
            <a:off x="4648200" y="6400800"/>
            <a:ext cx="3733800" cy="233363"/>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27652" name="Slide Number Placeholder 5"/>
          <p:cNvSpPr>
            <a:spLocks noGrp="1"/>
          </p:cNvSpPr>
          <p:nvPr>
            <p:ph type="sldNum" sz="quarter" idx="12"/>
          </p:nvPr>
        </p:nvSpPr>
        <p:spPr bwMode="auto">
          <a:xfrm>
            <a:off x="8382000" y="64008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F0F4D3F8-A28C-4F0F-9E39-CDA93EC47FE9}" type="slidenum">
              <a:rPr lang="en-US" smtClean="0">
                <a:solidFill>
                  <a:schemeClr val="accent1">
                    <a:lumMod val="50000"/>
                  </a:schemeClr>
                </a:solidFill>
              </a:rPr>
              <a:pPr fontAlgn="base">
                <a:spcBef>
                  <a:spcPct val="0"/>
                </a:spcBef>
                <a:spcAft>
                  <a:spcPct val="0"/>
                </a:spcAft>
                <a:defRPr/>
              </a:pPr>
              <a:t>21</a:t>
            </a:fld>
            <a:endParaRPr lang="en-US" dirty="0" smtClean="0">
              <a:solidFill>
                <a:schemeClr val="accent1">
                  <a:lumMod val="50000"/>
                </a:schemeClr>
              </a:solidFill>
            </a:endParaRPr>
          </a:p>
        </p:txBody>
      </p:sp>
      <p:pic>
        <p:nvPicPr>
          <p:cNvPr id="27653" name="Picture 2" descr="C:\Users\IVA\Pictures\Webinar\android-manufacturers-logo-copy[1].jpg"/>
          <p:cNvPicPr>
            <a:picLocks noChangeAspect="1" noChangeArrowheads="1"/>
          </p:cNvPicPr>
          <p:nvPr/>
        </p:nvPicPr>
        <p:blipFill>
          <a:blip r:embed="rId2" cstate="print"/>
          <a:srcRect/>
          <a:stretch>
            <a:fillRect/>
          </a:stretch>
        </p:blipFill>
        <p:spPr bwMode="auto">
          <a:xfrm>
            <a:off x="3505200" y="1447800"/>
            <a:ext cx="4800600" cy="4800600"/>
          </a:xfrm>
          <a:prstGeom prst="rect">
            <a:avLst/>
          </a:prstGeom>
          <a:noFill/>
          <a:ln w="9525">
            <a:noFill/>
            <a:miter lim="800000"/>
            <a:headEnd/>
            <a:tailEnd/>
          </a:ln>
        </p:spPr>
      </p:pic>
      <p:pic>
        <p:nvPicPr>
          <p:cNvPr id="27654" name="Picture 3" descr="C:\Users\IVA\Pictures\Webinar\nokia_logo_091005548981_640x360[1].jpg"/>
          <p:cNvPicPr>
            <a:picLocks noChangeAspect="1" noChangeArrowheads="1"/>
          </p:cNvPicPr>
          <p:nvPr/>
        </p:nvPicPr>
        <p:blipFill>
          <a:blip r:embed="rId3" cstate="print"/>
          <a:srcRect/>
          <a:stretch>
            <a:fillRect/>
          </a:stretch>
        </p:blipFill>
        <p:spPr bwMode="auto">
          <a:xfrm>
            <a:off x="533400" y="2057400"/>
            <a:ext cx="2506663" cy="1409700"/>
          </a:xfrm>
          <a:prstGeom prst="rect">
            <a:avLst/>
          </a:prstGeom>
          <a:noFill/>
          <a:ln w="9525">
            <a:noFill/>
            <a:miter lim="800000"/>
            <a:headEnd/>
            <a:tailEnd/>
          </a:ln>
        </p:spPr>
      </p:pic>
      <p:pic>
        <p:nvPicPr>
          <p:cNvPr id="27655" name="Picture 4" descr="C:\Users\IVA\Pictures\Webinar\iphone_logo[1].gif"/>
          <p:cNvPicPr>
            <a:picLocks noChangeAspect="1" noChangeArrowheads="1"/>
          </p:cNvPicPr>
          <p:nvPr/>
        </p:nvPicPr>
        <p:blipFill>
          <a:blip r:embed="rId4" cstate="print"/>
          <a:srcRect/>
          <a:stretch>
            <a:fillRect/>
          </a:stretch>
        </p:blipFill>
        <p:spPr bwMode="auto">
          <a:xfrm>
            <a:off x="1295400" y="4114800"/>
            <a:ext cx="1584325"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22</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IVA\Pictures\LOGOS\enterprise-mobile-devices-20113[1].jpg"/>
          <p:cNvPicPr>
            <a:picLocks noGrp="1" noChangeAspect="1" noChangeArrowheads="1"/>
          </p:cNvPicPr>
          <p:nvPr>
            <p:ph sz="half" idx="1"/>
          </p:nvPr>
        </p:nvPicPr>
        <p:blipFill>
          <a:blip r:embed="rId2" cstate="print"/>
          <a:stretch>
            <a:fillRect/>
          </a:stretch>
        </p:blipFill>
        <p:spPr bwMode="auto">
          <a:xfrm>
            <a:off x="762000" y="1524000"/>
            <a:ext cx="5562600" cy="3575957"/>
          </a:xfrm>
          <a:prstGeom prst="rect">
            <a:avLst/>
          </a:prstGeom>
          <a:noFill/>
        </p:spPr>
      </p:pic>
      <p:sp>
        <p:nvSpPr>
          <p:cNvPr id="7" name="Content Placeholder 6"/>
          <p:cNvSpPr>
            <a:spLocks noGrp="1"/>
          </p:cNvSpPr>
          <p:nvPr>
            <p:ph sz="half" idx="2"/>
          </p:nvPr>
        </p:nvSpPr>
        <p:spPr>
          <a:xfrm>
            <a:off x="4800600" y="3962400"/>
            <a:ext cx="4038600" cy="2328671"/>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endParaRPr lang="en-US" sz="2000" dirty="0" smtClean="0"/>
          </a:p>
          <a:p>
            <a:r>
              <a:rPr lang="en-US" sz="2000" dirty="0" smtClean="0"/>
              <a:t>1. Form Factor</a:t>
            </a:r>
          </a:p>
          <a:p>
            <a:r>
              <a:rPr lang="en-US" sz="2000" dirty="0" smtClean="0"/>
              <a:t>2.Hard and Software</a:t>
            </a:r>
          </a:p>
          <a:p>
            <a:r>
              <a:rPr lang="en-US" sz="2000" dirty="0" smtClean="0"/>
              <a:t>3. Features and Options</a:t>
            </a:r>
          </a:p>
          <a:p>
            <a:r>
              <a:rPr lang="en-US" sz="2000" dirty="0" smtClean="0"/>
              <a:t>4. UI</a:t>
            </a:r>
          </a:p>
          <a:p>
            <a:r>
              <a:rPr lang="en-US" sz="2000" dirty="0" smtClean="0"/>
              <a:t>5. Target in Testing Planning</a:t>
            </a:r>
          </a:p>
          <a:p>
            <a:pPr>
              <a:buNone/>
            </a:pPr>
            <a:r>
              <a:rPr lang="en-US" dirty="0" smtClean="0"/>
              <a:t> </a:t>
            </a:r>
            <a:endParaRPr lang="en-US" dirty="0"/>
          </a:p>
        </p:txBody>
      </p:sp>
      <p:sp>
        <p:nvSpPr>
          <p:cNvPr id="4" name="Footer Placeholder 3"/>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23</a:t>
            </a:fld>
            <a:endParaRPr lang="en-US" dirty="0">
              <a:solidFill>
                <a:schemeClr val="accent1">
                  <a:lumMod val="50000"/>
                </a:schemeClr>
              </a:solidFill>
            </a:endParaRPr>
          </a:p>
        </p:txBody>
      </p:sp>
      <p:sp>
        <p:nvSpPr>
          <p:cNvPr id="6" name="Title 5"/>
          <p:cNvSpPr>
            <a:spLocks noGrp="1"/>
          </p:cNvSpPr>
          <p:nvPr>
            <p:ph type="title"/>
          </p:nvPr>
        </p:nvSpPr>
        <p:spPr>
          <a:xfrm>
            <a:off x="457200" y="274638"/>
            <a:ext cx="79248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
            </a:r>
            <a:br>
              <a:rPr lang="en-US" dirty="0" smtClean="0"/>
            </a:br>
            <a:r>
              <a:rPr lang="en-US" dirty="0" smtClean="0"/>
              <a:t>Mobile Devices in Mobile Testing </a:t>
            </a:r>
            <a:r>
              <a:rPr lang="en-US"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nvPr>
        </p:nvGraphicFramePr>
        <p:xfrm>
          <a:off x="762000" y="1481138"/>
          <a:ext cx="7924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24</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944562"/>
          </a:xfrm>
        </p:spPr>
        <p:style>
          <a:lnRef idx="1">
            <a:schemeClr val="accent1"/>
          </a:lnRef>
          <a:fillRef idx="2">
            <a:schemeClr val="accent1"/>
          </a:fillRef>
          <a:effectRef idx="1">
            <a:schemeClr val="accent1"/>
          </a:effectRef>
          <a:fontRef idx="minor">
            <a:schemeClr val="dk1"/>
          </a:fontRef>
        </p:style>
        <p:txBody>
          <a:bodyPr/>
          <a:lstStyle/>
          <a:p>
            <a:r>
              <a:rPr lang="en-US" dirty="0" smtClean="0"/>
              <a:t>Types of Mobile Devices: </a:t>
            </a:r>
            <a:r>
              <a:rPr lang="en-US" sz="1200" dirty="0" smtClean="0"/>
              <a:t> 	</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598C5C11-8774-407F-9C72-393825350201}"/>
                                            </p:graphicEl>
                                          </p:spTgt>
                                        </p:tgtEl>
                                        <p:attrNameLst>
                                          <p:attrName>style.visibility</p:attrName>
                                        </p:attrNameLst>
                                      </p:cBhvr>
                                      <p:to>
                                        <p:strVal val="visible"/>
                                      </p:to>
                                    </p:set>
                                    <p:animEffect transition="in" filter="wipe(down)">
                                      <p:cBhvr>
                                        <p:cTn id="7" dur="500"/>
                                        <p:tgtEl>
                                          <p:spTgt spid="9">
                                            <p:graphicEl>
                                              <a:dgm id="{598C5C11-8774-407F-9C72-39382535020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9CADAB3B-9ED1-4FB2-B53F-FF042B2483AE}"/>
                                            </p:graphicEl>
                                          </p:spTgt>
                                        </p:tgtEl>
                                        <p:attrNameLst>
                                          <p:attrName>style.visibility</p:attrName>
                                        </p:attrNameLst>
                                      </p:cBhvr>
                                      <p:to>
                                        <p:strVal val="visible"/>
                                      </p:to>
                                    </p:set>
                                    <p:animEffect transition="in" filter="wipe(down)">
                                      <p:cBhvr>
                                        <p:cTn id="12" dur="500"/>
                                        <p:tgtEl>
                                          <p:spTgt spid="9">
                                            <p:graphicEl>
                                              <a:dgm id="{9CADAB3B-9ED1-4FB2-B53F-FF042B2483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867AC0FC-8BB2-4377-92F3-1E13BD864BB4}"/>
                                            </p:graphicEl>
                                          </p:spTgt>
                                        </p:tgtEl>
                                        <p:attrNameLst>
                                          <p:attrName>style.visibility</p:attrName>
                                        </p:attrNameLst>
                                      </p:cBhvr>
                                      <p:to>
                                        <p:strVal val="visible"/>
                                      </p:to>
                                    </p:set>
                                    <p:animEffect transition="in" filter="wipe(down)">
                                      <p:cBhvr>
                                        <p:cTn id="17" dur="500"/>
                                        <p:tgtEl>
                                          <p:spTgt spid="9">
                                            <p:graphicEl>
                                              <a:dgm id="{867AC0FC-8BB2-4377-92F3-1E13BD864BB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D2B729C2-7D1F-47E9-AF90-F5E50F74DA10}"/>
                                            </p:graphicEl>
                                          </p:spTgt>
                                        </p:tgtEl>
                                        <p:attrNameLst>
                                          <p:attrName>style.visibility</p:attrName>
                                        </p:attrNameLst>
                                      </p:cBhvr>
                                      <p:to>
                                        <p:strVal val="visible"/>
                                      </p:to>
                                    </p:set>
                                    <p:animEffect transition="in" filter="wipe(down)">
                                      <p:cBhvr>
                                        <p:cTn id="22" dur="500"/>
                                        <p:tgtEl>
                                          <p:spTgt spid="9">
                                            <p:graphicEl>
                                              <a:dgm id="{D2B729C2-7D1F-47E9-AF90-F5E50F74DA1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21836CE0-B747-4ED2-B866-C095056EE879}"/>
                                            </p:graphicEl>
                                          </p:spTgt>
                                        </p:tgtEl>
                                        <p:attrNameLst>
                                          <p:attrName>style.visibility</p:attrName>
                                        </p:attrNameLst>
                                      </p:cBhvr>
                                      <p:to>
                                        <p:strVal val="visible"/>
                                      </p:to>
                                    </p:set>
                                    <p:animEffect transition="in" filter="wipe(down)">
                                      <p:cBhvr>
                                        <p:cTn id="27" dur="500"/>
                                        <p:tgtEl>
                                          <p:spTgt spid="9">
                                            <p:graphicEl>
                                              <a:dgm id="{21836CE0-B747-4ED2-B866-C095056EE8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200303BD-3ED0-4F41-8A3A-96D16C531AA0}"/>
                                            </p:graphicEl>
                                          </p:spTgt>
                                        </p:tgtEl>
                                        <p:attrNameLst>
                                          <p:attrName>style.visibility</p:attrName>
                                        </p:attrNameLst>
                                      </p:cBhvr>
                                      <p:to>
                                        <p:strVal val="visible"/>
                                      </p:to>
                                    </p:set>
                                    <p:animEffect transition="in" filter="wipe(down)">
                                      <p:cBhvr>
                                        <p:cTn id="32" dur="500"/>
                                        <p:tgtEl>
                                          <p:spTgt spid="9">
                                            <p:graphicEl>
                                              <a:dgm id="{200303BD-3ED0-4F41-8A3A-96D16C531AA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C99B5882-EFAC-4FEE-BF1D-CDFC6A08F6B6}"/>
                                            </p:graphicEl>
                                          </p:spTgt>
                                        </p:tgtEl>
                                        <p:attrNameLst>
                                          <p:attrName>style.visibility</p:attrName>
                                        </p:attrNameLst>
                                      </p:cBhvr>
                                      <p:to>
                                        <p:strVal val="visible"/>
                                      </p:to>
                                    </p:set>
                                    <p:animEffect transition="in" filter="wipe(down)">
                                      <p:cBhvr>
                                        <p:cTn id="37" dur="500"/>
                                        <p:tgtEl>
                                          <p:spTgt spid="9">
                                            <p:graphicEl>
                                              <a:dgm id="{C99B5882-EFAC-4FEE-BF1D-CDFC6A08F6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381000" y="1295400"/>
          <a:ext cx="8305800" cy="4843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4380072" y="6407944"/>
            <a:ext cx="3544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25</a:t>
            </a:fld>
            <a:endParaRPr lang="en-US" dirty="0">
              <a:solidFill>
                <a:schemeClr val="accent1">
                  <a:lumMod val="50000"/>
                </a:schemeClr>
              </a:solidFill>
            </a:endParaRPr>
          </a:p>
        </p:txBody>
      </p:sp>
      <p:sp>
        <p:nvSpPr>
          <p:cNvPr id="6" name="Title 5"/>
          <p:cNvSpPr>
            <a:spLocks noGrp="1"/>
          </p:cNvSpPr>
          <p:nvPr>
            <p:ph type="title"/>
          </p:nvPr>
        </p:nvSpPr>
        <p:spPr>
          <a:xfrm>
            <a:off x="457200" y="274638"/>
            <a:ext cx="54102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
            </a:r>
            <a:br>
              <a:rPr lang="en-US" dirty="0" smtClean="0"/>
            </a:br>
            <a:r>
              <a:rPr lang="en-US" dirty="0" smtClean="0"/>
              <a:t>Mobile Computers:			</a:t>
            </a:r>
            <a:endParaRPr lang="en-US" sz="1300" dirty="0"/>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17A0E968-6C5B-4355-9BA3-07808C2B4E75}"/>
                                            </p:graphicEl>
                                          </p:spTgt>
                                        </p:tgtEl>
                                        <p:attrNameLst>
                                          <p:attrName>style.visibility</p:attrName>
                                        </p:attrNameLst>
                                      </p:cBhvr>
                                      <p:to>
                                        <p:strVal val="visible"/>
                                      </p:to>
                                    </p:set>
                                    <p:animEffect transition="in" filter="fade">
                                      <p:cBhvr>
                                        <p:cTn id="7" dur="2000"/>
                                        <p:tgtEl>
                                          <p:spTgt spid="8">
                                            <p:graphicEl>
                                              <a:dgm id="{17A0E968-6C5B-4355-9BA3-07808C2B4E7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F0B0BA6B-CE46-4755-B313-8A90613116F9}"/>
                                            </p:graphicEl>
                                          </p:spTgt>
                                        </p:tgtEl>
                                        <p:attrNameLst>
                                          <p:attrName>style.visibility</p:attrName>
                                        </p:attrNameLst>
                                      </p:cBhvr>
                                      <p:to>
                                        <p:strVal val="visible"/>
                                      </p:to>
                                    </p:set>
                                    <p:animEffect transition="in" filter="fade">
                                      <p:cBhvr>
                                        <p:cTn id="12" dur="2000"/>
                                        <p:tgtEl>
                                          <p:spTgt spid="8">
                                            <p:graphicEl>
                                              <a:dgm id="{F0B0BA6B-CE46-4755-B313-8A90613116F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graphicEl>
                                              <a:dgm id="{6CF0C164-6838-4460-A053-334CE3860020}"/>
                                            </p:graphicEl>
                                          </p:spTgt>
                                        </p:tgtEl>
                                        <p:attrNameLst>
                                          <p:attrName>style.visibility</p:attrName>
                                        </p:attrNameLst>
                                      </p:cBhvr>
                                      <p:to>
                                        <p:strVal val="visible"/>
                                      </p:to>
                                    </p:set>
                                    <p:animEffect transition="in" filter="fade">
                                      <p:cBhvr>
                                        <p:cTn id="15" dur="2000"/>
                                        <p:tgtEl>
                                          <p:spTgt spid="8">
                                            <p:graphicEl>
                                              <a:dgm id="{6CF0C164-6838-4460-A053-334CE386002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6468930E-2AEA-4E04-A6A3-12061B0FFDD2}"/>
                                            </p:graphicEl>
                                          </p:spTgt>
                                        </p:tgtEl>
                                        <p:attrNameLst>
                                          <p:attrName>style.visibility</p:attrName>
                                        </p:attrNameLst>
                                      </p:cBhvr>
                                      <p:to>
                                        <p:strVal val="visible"/>
                                      </p:to>
                                    </p:set>
                                    <p:animEffect transition="in" filter="fade">
                                      <p:cBhvr>
                                        <p:cTn id="20" dur="2000"/>
                                        <p:tgtEl>
                                          <p:spTgt spid="8">
                                            <p:graphicEl>
                                              <a:dgm id="{6468930E-2AEA-4E04-A6A3-12061B0FFD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graphicEl>
                                              <a:dgm id="{E80B252A-998F-4AF3-B159-18D2A1629D24}"/>
                                            </p:graphicEl>
                                          </p:spTgt>
                                        </p:tgtEl>
                                        <p:attrNameLst>
                                          <p:attrName>style.visibility</p:attrName>
                                        </p:attrNameLst>
                                      </p:cBhvr>
                                      <p:to>
                                        <p:strVal val="visible"/>
                                      </p:to>
                                    </p:set>
                                    <p:animEffect transition="in" filter="fade">
                                      <p:cBhvr>
                                        <p:cTn id="23" dur="2000"/>
                                        <p:tgtEl>
                                          <p:spTgt spid="8">
                                            <p:graphicEl>
                                              <a:dgm id="{E80B252A-998F-4AF3-B159-18D2A1629D2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graphicEl>
                                              <a:dgm id="{2428BFEC-B5C1-4F00-8F11-C69FD803965F}"/>
                                            </p:graphicEl>
                                          </p:spTgt>
                                        </p:tgtEl>
                                        <p:attrNameLst>
                                          <p:attrName>style.visibility</p:attrName>
                                        </p:attrNameLst>
                                      </p:cBhvr>
                                      <p:to>
                                        <p:strVal val="visible"/>
                                      </p:to>
                                    </p:set>
                                    <p:animEffect transition="in" filter="fade">
                                      <p:cBhvr>
                                        <p:cTn id="28" dur="2000"/>
                                        <p:tgtEl>
                                          <p:spTgt spid="8">
                                            <p:graphicEl>
                                              <a:dgm id="{2428BFEC-B5C1-4F00-8F11-C69FD803965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0E6E53D6-3D7E-4DED-A126-745A319FDD3F}"/>
                                            </p:graphicEl>
                                          </p:spTgt>
                                        </p:tgtEl>
                                        <p:attrNameLst>
                                          <p:attrName>style.visibility</p:attrName>
                                        </p:attrNameLst>
                                      </p:cBhvr>
                                      <p:to>
                                        <p:strVal val="visible"/>
                                      </p:to>
                                    </p:set>
                                    <p:animEffect transition="in" filter="fade">
                                      <p:cBhvr>
                                        <p:cTn id="31" dur="2000"/>
                                        <p:tgtEl>
                                          <p:spTgt spid="8">
                                            <p:graphicEl>
                                              <a:dgm id="{0E6E53D6-3D7E-4DED-A126-745A319FDD3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B5D8F1E3-BA51-4C60-B04D-279D3773AAC3}"/>
                                            </p:graphicEl>
                                          </p:spTgt>
                                        </p:tgtEl>
                                        <p:attrNameLst>
                                          <p:attrName>style.visibility</p:attrName>
                                        </p:attrNameLst>
                                      </p:cBhvr>
                                      <p:to>
                                        <p:strVal val="visible"/>
                                      </p:to>
                                    </p:set>
                                    <p:animEffect transition="in" filter="fade">
                                      <p:cBhvr>
                                        <p:cTn id="36" dur="2000"/>
                                        <p:tgtEl>
                                          <p:spTgt spid="8">
                                            <p:graphicEl>
                                              <a:dgm id="{B5D8F1E3-BA51-4C60-B04D-279D3773AAC3}"/>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graphicEl>
                                              <a:dgm id="{AEA7450B-C184-4CE1-8A2E-D2469F62BEEA}"/>
                                            </p:graphicEl>
                                          </p:spTgt>
                                        </p:tgtEl>
                                        <p:attrNameLst>
                                          <p:attrName>style.visibility</p:attrName>
                                        </p:attrNameLst>
                                      </p:cBhvr>
                                      <p:to>
                                        <p:strVal val="visible"/>
                                      </p:to>
                                    </p:set>
                                    <p:animEffect transition="in" filter="fade">
                                      <p:cBhvr>
                                        <p:cTn id="39" dur="2000"/>
                                        <p:tgtEl>
                                          <p:spTgt spid="8">
                                            <p:graphicEl>
                                              <a:dgm id="{AEA7450B-C184-4CE1-8A2E-D2469F62BEE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graphicEl>
                                              <a:dgm id="{CC980AEE-4F1D-4239-A7E7-64F95B3C3048}"/>
                                            </p:graphicEl>
                                          </p:spTgt>
                                        </p:tgtEl>
                                        <p:attrNameLst>
                                          <p:attrName>style.visibility</p:attrName>
                                        </p:attrNameLst>
                                      </p:cBhvr>
                                      <p:to>
                                        <p:strVal val="visible"/>
                                      </p:to>
                                    </p:set>
                                    <p:animEffect transition="in" filter="fade">
                                      <p:cBhvr>
                                        <p:cTn id="44" dur="2000"/>
                                        <p:tgtEl>
                                          <p:spTgt spid="8">
                                            <p:graphicEl>
                                              <a:dgm id="{CC980AEE-4F1D-4239-A7E7-64F95B3C304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82264CB3-9738-4329-BF9A-A9E48D8FE7A8}"/>
                                            </p:graphicEl>
                                          </p:spTgt>
                                        </p:tgtEl>
                                        <p:attrNameLst>
                                          <p:attrName>style.visibility</p:attrName>
                                        </p:attrNameLst>
                                      </p:cBhvr>
                                      <p:to>
                                        <p:strVal val="visible"/>
                                      </p:to>
                                    </p:set>
                                    <p:animEffect transition="in" filter="fade">
                                      <p:cBhvr>
                                        <p:cTn id="47" dur="2000"/>
                                        <p:tgtEl>
                                          <p:spTgt spid="8">
                                            <p:graphicEl>
                                              <a:dgm id="{82264CB3-9738-4329-BF9A-A9E48D8FE7A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graphicEl>
                                              <a:dgm id="{E65052D0-DE5E-4007-95DF-90448F77DA32}"/>
                                            </p:graphicEl>
                                          </p:spTgt>
                                        </p:tgtEl>
                                        <p:attrNameLst>
                                          <p:attrName>style.visibility</p:attrName>
                                        </p:attrNameLst>
                                      </p:cBhvr>
                                      <p:to>
                                        <p:strVal val="visible"/>
                                      </p:to>
                                    </p:set>
                                    <p:animEffect transition="in" filter="fade">
                                      <p:cBhvr>
                                        <p:cTn id="52" dur="2000"/>
                                        <p:tgtEl>
                                          <p:spTgt spid="8">
                                            <p:graphicEl>
                                              <a:dgm id="{E65052D0-DE5E-4007-95DF-90448F77DA32}"/>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graphicEl>
                                              <a:dgm id="{142E4D81-3840-4344-AD94-64AF2AF15CAE}"/>
                                            </p:graphicEl>
                                          </p:spTgt>
                                        </p:tgtEl>
                                        <p:attrNameLst>
                                          <p:attrName>style.visibility</p:attrName>
                                        </p:attrNameLst>
                                      </p:cBhvr>
                                      <p:to>
                                        <p:strVal val="visible"/>
                                      </p:to>
                                    </p:set>
                                    <p:animEffect transition="in" filter="fade">
                                      <p:cBhvr>
                                        <p:cTn id="55" dur="2000"/>
                                        <p:tgtEl>
                                          <p:spTgt spid="8">
                                            <p:graphicEl>
                                              <a:dgm id="{142E4D81-3840-4344-AD94-64AF2AF15CAE}"/>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graphicEl>
                                              <a:dgm id="{BB22A29A-4AE9-43D1-BB4E-CE976582B873}"/>
                                            </p:graphicEl>
                                          </p:spTgt>
                                        </p:tgtEl>
                                        <p:attrNameLst>
                                          <p:attrName>style.visibility</p:attrName>
                                        </p:attrNameLst>
                                      </p:cBhvr>
                                      <p:to>
                                        <p:strVal val="visible"/>
                                      </p:to>
                                    </p:set>
                                    <p:animEffect transition="in" filter="fade">
                                      <p:cBhvr>
                                        <p:cTn id="58" dur="2000"/>
                                        <p:tgtEl>
                                          <p:spTgt spid="8">
                                            <p:graphicEl>
                                              <a:dgm id="{BB22A29A-4AE9-43D1-BB4E-CE976582B8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26</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dirty="0" smtClean="0"/>
          </a:p>
          <a:p>
            <a:r>
              <a:rPr lang="en-US" dirty="0" smtClean="0"/>
              <a:t>1.Mobile Features</a:t>
            </a:r>
          </a:p>
          <a:p>
            <a:r>
              <a:rPr lang="en-US" dirty="0" smtClean="0"/>
              <a:t>2. Standard/Pre-installed Software</a:t>
            </a:r>
          </a:p>
          <a:p>
            <a:r>
              <a:rPr lang="en-US" dirty="0" smtClean="0"/>
              <a:t>3. GPS</a:t>
            </a:r>
          </a:p>
          <a:p>
            <a:r>
              <a:rPr lang="en-US" dirty="0" smtClean="0"/>
              <a:t>4. Multi-tasking</a:t>
            </a:r>
          </a:p>
          <a:p>
            <a:r>
              <a:rPr lang="en-US" dirty="0" smtClean="0"/>
              <a:t>5. Email</a:t>
            </a:r>
          </a:p>
          <a:p>
            <a:r>
              <a:rPr lang="en-US" dirty="0" smtClean="0"/>
              <a:t>6. Switching between apps</a:t>
            </a:r>
          </a:p>
          <a:p>
            <a:r>
              <a:rPr lang="en-US" dirty="0" smtClean="0"/>
              <a:t>7. Network Connection</a:t>
            </a:r>
          </a:p>
          <a:p>
            <a:r>
              <a:rPr lang="en-US" dirty="0" smtClean="0"/>
              <a:t>8.UI</a:t>
            </a:r>
          </a:p>
          <a:p>
            <a:r>
              <a:rPr lang="en-US" dirty="0" smtClean="0"/>
              <a:t>9. Apps Store:</a:t>
            </a:r>
          </a:p>
          <a:p>
            <a:pPr lvl="1"/>
            <a:r>
              <a:rPr lang="en-US" dirty="0" smtClean="0"/>
              <a:t>Submission requirements</a:t>
            </a:r>
          </a:p>
          <a:p>
            <a:pPr lvl="1"/>
            <a:r>
              <a:rPr lang="en-US" dirty="0" smtClean="0"/>
              <a:t>Development specifications</a:t>
            </a:r>
          </a:p>
          <a:p>
            <a:pPr lvl="1"/>
            <a:r>
              <a:rPr lang="en-US" dirty="0" smtClean="0"/>
              <a:t>User guides</a:t>
            </a:r>
          </a:p>
          <a:p>
            <a:pPr lvl="1"/>
            <a:r>
              <a:rPr lang="en-US" dirty="0" smtClean="0"/>
              <a:t>Number of application</a:t>
            </a:r>
          </a:p>
          <a:p>
            <a:endParaRPr lang="en-US" dirty="0" smtClean="0"/>
          </a:p>
          <a:p>
            <a:endParaRPr lang="en-US" dirty="0"/>
          </a:p>
        </p:txBody>
      </p:sp>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27</a:t>
            </a:fld>
            <a:endParaRPr lang="en-US" dirty="0">
              <a:solidFill>
                <a:schemeClr val="accent1">
                  <a:lumMod val="50000"/>
                </a:schemeClr>
              </a:solidFill>
            </a:endParaRPr>
          </a:p>
        </p:txBody>
      </p:sp>
      <p:sp>
        <p:nvSpPr>
          <p:cNvPr id="5" name="Title 4"/>
          <p:cNvSpPr>
            <a:spLocks noGrp="1"/>
          </p:cNvSpPr>
          <p:nvPr>
            <p:ph type="title"/>
          </p:nvPr>
        </p:nvSpPr>
        <p:spPr>
          <a:xfrm>
            <a:off x="457200" y="274638"/>
            <a:ext cx="6781800" cy="9445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Platforms in Mobile Testing:</a:t>
            </a:r>
            <a:endParaRPr lang="en-US" sz="3600" dirty="0"/>
          </a:p>
        </p:txBody>
      </p:sp>
      <p:pic>
        <p:nvPicPr>
          <p:cNvPr id="5122" name="Picture 2" descr="http://farm3.static.flickr.com/2711/4457345040_683e41325e_o.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590800"/>
            <a:ext cx="4244975" cy="19374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71272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447800"/>
            <a:ext cx="3657600" cy="5105400"/>
          </a:xfrm>
        </p:spPr>
        <p:style>
          <a:lnRef idx="1">
            <a:schemeClr val="accent1"/>
          </a:lnRef>
          <a:fillRef idx="2">
            <a:schemeClr val="accent1"/>
          </a:fillRef>
          <a:effectRef idx="1">
            <a:schemeClr val="accent1"/>
          </a:effectRef>
          <a:fontRef idx="minor">
            <a:schemeClr val="dk1"/>
          </a:fontRef>
        </p:style>
        <p:txBody>
          <a:bodyPr>
            <a:normAutofit fontScale="32500" lnSpcReduction="20000"/>
          </a:bodyPr>
          <a:lstStyle/>
          <a:p>
            <a:pPr>
              <a:buNone/>
            </a:pPr>
            <a:endParaRPr lang="en-US" sz="4300" dirty="0" smtClean="0"/>
          </a:p>
          <a:p>
            <a:pPr>
              <a:buFont typeface="Wingdings" pitchFamily="2" charset="2"/>
              <a:buChar char="Ø"/>
            </a:pPr>
            <a:r>
              <a:rPr lang="en-US" sz="4900" b="1" dirty="0" smtClean="0">
                <a:latin typeface="Arial" pitchFamily="34" charset="0"/>
                <a:cs typeface="Arial" pitchFamily="34" charset="0"/>
              </a:rPr>
              <a:t>Mobile Platform </a:t>
            </a:r>
            <a:r>
              <a:rPr lang="en-US" sz="4900" dirty="0" smtClean="0">
                <a:latin typeface="Arial" pitchFamily="34" charset="0"/>
                <a:cs typeface="Arial" pitchFamily="34" charset="0"/>
              </a:rPr>
              <a:t>is the term that includes a hardware architecture and a software framework (including application framework), where the combination of components allows software (application software) to run.</a:t>
            </a:r>
          </a:p>
          <a:p>
            <a:r>
              <a:rPr lang="en-US" sz="4900" dirty="0" smtClean="0">
                <a:latin typeface="Arial" pitchFamily="34" charset="0"/>
                <a:cs typeface="Arial" pitchFamily="34" charset="0"/>
              </a:rPr>
              <a:t>Typical platforms</a:t>
            </a:r>
            <a:r>
              <a:rPr lang="en-US" sz="4900" b="1" dirty="0" smtClean="0">
                <a:latin typeface="Arial" pitchFamily="34" charset="0"/>
                <a:cs typeface="Arial" pitchFamily="34" charset="0"/>
              </a:rPr>
              <a:t> </a:t>
            </a:r>
            <a:r>
              <a:rPr lang="en-US" sz="4900" b="1" i="1" dirty="0" smtClean="0">
                <a:latin typeface="Arial" pitchFamily="34" charset="0"/>
                <a:cs typeface="Arial" pitchFamily="34" charset="0"/>
              </a:rPr>
              <a:t>include </a:t>
            </a:r>
            <a:r>
              <a:rPr lang="en-US" sz="4900" dirty="0" smtClean="0">
                <a:latin typeface="Arial" pitchFamily="34" charset="0"/>
                <a:cs typeface="Arial" pitchFamily="34" charset="0"/>
              </a:rPr>
              <a:t>computer architecture, operating system, programming languages and related  user interface (Run-Time system libraries or graphical user interface).</a:t>
            </a:r>
          </a:p>
          <a:p>
            <a:r>
              <a:rPr lang="en-US" sz="4900" dirty="0" smtClean="0">
                <a:latin typeface="Arial" pitchFamily="34" charset="0"/>
                <a:cs typeface="Arial" pitchFamily="34" charset="0"/>
              </a:rPr>
              <a:t>A Platform is a crucial fundamental element in software development. </a:t>
            </a:r>
          </a:p>
          <a:p>
            <a:r>
              <a:rPr lang="en-US" sz="4900" dirty="0" smtClean="0">
                <a:latin typeface="Arial" pitchFamily="34" charset="0"/>
                <a:cs typeface="Arial" pitchFamily="34" charset="0"/>
              </a:rPr>
              <a:t>It might be simply defined as a place to establish software.</a:t>
            </a:r>
          </a:p>
          <a:p>
            <a:r>
              <a:rPr lang="en-US" sz="4900" dirty="0" smtClean="0">
                <a:latin typeface="Arial" pitchFamily="34" charset="0"/>
                <a:cs typeface="Arial" pitchFamily="34" charset="0"/>
              </a:rPr>
              <a:t>Some software platforms emulate entire hardware platforms – as in systems virtualization (JVM).</a:t>
            </a:r>
          </a:p>
          <a:p>
            <a:endParaRPr lang="en-US" dirty="0"/>
          </a:p>
        </p:txBody>
      </p:sp>
      <p:sp>
        <p:nvSpPr>
          <p:cNvPr id="4" name="Footer Placeholder 3"/>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28</a:t>
            </a:fld>
            <a:endParaRPr lang="en-US" dirty="0">
              <a:solidFill>
                <a:schemeClr val="accent1">
                  <a:lumMod val="50000"/>
                </a:schemeClr>
              </a:solidFill>
            </a:endParaRPr>
          </a:p>
        </p:txBody>
      </p:sp>
      <p:sp>
        <p:nvSpPr>
          <p:cNvPr id="6" name="Title 5"/>
          <p:cNvSpPr>
            <a:spLocks noGrp="1"/>
          </p:cNvSpPr>
          <p:nvPr>
            <p:ph type="title"/>
          </p:nvPr>
        </p:nvSpPr>
        <p:spPr>
          <a:xfrm>
            <a:off x="457200" y="152400"/>
            <a:ext cx="8229600" cy="9906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C00000"/>
                </a:solidFill>
              </a:rPr>
              <a:t>Interview Question: </a:t>
            </a:r>
            <a:r>
              <a:rPr lang="en-US" sz="3200" dirty="0" smtClean="0"/>
              <a:t>What do you know about Mobile Platforms?</a:t>
            </a:r>
            <a:endParaRPr lang="en-US" sz="3200" dirty="0"/>
          </a:p>
        </p:txBody>
      </p:sp>
      <p:sp>
        <p:nvSpPr>
          <p:cNvPr id="9" name="Rounded Rectangle 8"/>
          <p:cNvSpPr/>
          <p:nvPr/>
        </p:nvSpPr>
        <p:spPr>
          <a:xfrm>
            <a:off x="4343400" y="5105400"/>
            <a:ext cx="4419600" cy="457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solidFill>
              </a:rPr>
              <a:t>Hardware</a:t>
            </a:r>
            <a:endParaRPr lang="en-US" dirty="0">
              <a:solidFill>
                <a:schemeClr val="bg2"/>
              </a:solidFill>
            </a:endParaRPr>
          </a:p>
        </p:txBody>
      </p:sp>
      <p:pic>
        <p:nvPicPr>
          <p:cNvPr id="100353" name="Picture 1" descr="C:\Users\IVA\Pictures\MOBILE TESTING\Slide 29.png"/>
          <p:cNvPicPr>
            <a:picLocks noChangeAspect="1" noChangeArrowheads="1"/>
          </p:cNvPicPr>
          <p:nvPr/>
        </p:nvPicPr>
        <p:blipFill>
          <a:blip r:embed="rId2" cstate="print"/>
          <a:srcRect/>
          <a:stretch>
            <a:fillRect/>
          </a:stretch>
        </p:blipFill>
        <p:spPr bwMode="auto">
          <a:xfrm>
            <a:off x="4267200" y="1752600"/>
            <a:ext cx="4427977" cy="32575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1"/>
          </p:nvPr>
        </p:nvSpPr>
        <p:spPr bwMode="auto">
          <a:xfrm>
            <a:off x="5334000" y="6408738"/>
            <a:ext cx="30480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1">
                    <a:lumMod val="50000"/>
                  </a:schemeClr>
                </a:solidFill>
              </a:rPr>
              <a:t>Copyright Portnov Computer School 2013</a:t>
            </a:r>
            <a:endParaRPr lang="en-US" dirty="0" smtClean="0">
              <a:solidFill>
                <a:schemeClr val="accent1">
                  <a:lumMod val="50000"/>
                </a:schemeClr>
              </a:solidFill>
            </a:endParaRPr>
          </a:p>
        </p:txBody>
      </p:sp>
      <p:sp>
        <p:nvSpPr>
          <p:cNvPr id="10243" name="Slide Number Placeholder 4"/>
          <p:cNvSpPr>
            <a:spLocks noGrp="1"/>
          </p:cNvSpPr>
          <p:nvPr>
            <p:ph type="sldNum" sz="quarter" idx="12"/>
          </p:nvPr>
        </p:nvSpPr>
        <p:spPr bwMode="auto">
          <a:xfrm>
            <a:off x="83058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8F57F7E-D613-43F7-83DF-786CF673BBB5}" type="slidenum">
              <a:rPr lang="en-US" smtClean="0">
                <a:solidFill>
                  <a:schemeClr val="accent1">
                    <a:lumMod val="50000"/>
                  </a:schemeClr>
                </a:solidFill>
              </a:rPr>
              <a:pPr fontAlgn="base">
                <a:spcBef>
                  <a:spcPct val="0"/>
                </a:spcBef>
                <a:spcAft>
                  <a:spcPct val="0"/>
                </a:spcAft>
                <a:defRPr/>
              </a:pPr>
              <a:t>29</a:t>
            </a:fld>
            <a:endParaRPr lang="en-US" dirty="0" smtClean="0">
              <a:solidFill>
                <a:schemeClr val="accent1">
                  <a:lumMod val="50000"/>
                </a:schemeClr>
              </a:solidFill>
            </a:endParaRPr>
          </a:p>
        </p:txBody>
      </p:sp>
      <p:sp>
        <p:nvSpPr>
          <p:cNvPr id="7" name="Title 6"/>
          <p:cNvSpPr>
            <a:spLocks noGrp="1"/>
          </p:cNvSpPr>
          <p:nvPr>
            <p:ph type="title"/>
          </p:nvPr>
        </p:nvSpPr>
        <p:spPr>
          <a:xfrm>
            <a:off x="457200" y="274638"/>
            <a:ext cx="8229600" cy="487362"/>
          </a:xfrm>
        </p:spPr>
        <p:style>
          <a:lnRef idx="1">
            <a:schemeClr val="accent1"/>
          </a:lnRef>
          <a:fillRef idx="2">
            <a:schemeClr val="accent1"/>
          </a:fillRef>
          <a:effectRef idx="1">
            <a:schemeClr val="accent1"/>
          </a:effectRef>
          <a:fontRef idx="minor">
            <a:schemeClr val="dk1"/>
          </a:fontRef>
        </p:style>
        <p:txBody>
          <a:bodyPr>
            <a:noAutofit/>
          </a:bodyPr>
          <a:lstStyle/>
          <a:p>
            <a:pPr eaLnBrk="1" fontAlgn="auto" hangingPunct="1">
              <a:spcAft>
                <a:spcPts val="0"/>
              </a:spcAft>
              <a:defRPr/>
            </a:pPr>
            <a:r>
              <a:rPr lang="en-US" sz="3200" dirty="0" smtClean="0">
                <a:solidFill>
                  <a:schemeClr val="tx1"/>
                </a:solidFill>
                <a:latin typeface="Arial" pitchFamily="34" charset="0"/>
                <a:cs typeface="Arial" pitchFamily="34" charset="0"/>
              </a:rPr>
              <a:t>Clarify definition of Platform:</a:t>
            </a:r>
            <a:endParaRPr lang="en-US" sz="3200" dirty="0">
              <a:solidFill>
                <a:schemeClr val="tx1"/>
              </a:solidFill>
              <a:latin typeface="Arial" pitchFamily="34" charset="0"/>
              <a:cs typeface="Arial" pitchFamily="34" charset="0"/>
            </a:endParaRPr>
          </a:p>
        </p:txBody>
      </p:sp>
      <p:sp>
        <p:nvSpPr>
          <p:cNvPr id="6" name="Content Placeholder 1"/>
          <p:cNvSpPr>
            <a:spLocks noGrp="1"/>
          </p:cNvSpPr>
          <p:nvPr>
            <p:ph idx="1"/>
          </p:nvPr>
        </p:nvSpPr>
        <p:spPr>
          <a:xfrm>
            <a:off x="457200" y="4876800"/>
            <a:ext cx="8229600" cy="1511300"/>
          </a:xfrm>
        </p:spPr>
        <p:style>
          <a:lnRef idx="1">
            <a:schemeClr val="accent4"/>
          </a:lnRef>
          <a:fillRef idx="2">
            <a:schemeClr val="accent4"/>
          </a:fillRef>
          <a:effectRef idx="1">
            <a:schemeClr val="accent4"/>
          </a:effectRef>
          <a:fontRef idx="minor">
            <a:schemeClr val="dk1"/>
          </a:fontRef>
        </p:style>
        <p:txBody>
          <a:bodyPr>
            <a:normAutofit fontScale="55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1. </a:t>
            </a:r>
            <a:r>
              <a:rPr lang="en-US" b="1" i="1" dirty="0" smtClean="0">
                <a:latin typeface="Arial" pitchFamily="34" charset="0"/>
                <a:cs typeface="Arial" pitchFamily="34" charset="0"/>
              </a:rPr>
              <a:t>Platform</a:t>
            </a:r>
            <a:r>
              <a:rPr lang="en-US" dirty="0" smtClean="0">
                <a:latin typeface="Arial" pitchFamily="34" charset="0"/>
                <a:cs typeface="Arial" pitchFamily="34" charset="0"/>
              </a:rPr>
              <a:t>  as Conceptual Mobile Architecture.</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2. </a:t>
            </a:r>
            <a:r>
              <a:rPr lang="en-US" b="1" i="1" dirty="0" smtClean="0">
                <a:latin typeface="Arial" pitchFamily="34" charset="0"/>
                <a:cs typeface="Arial" pitchFamily="34" charset="0"/>
              </a:rPr>
              <a:t>Platform</a:t>
            </a:r>
            <a:r>
              <a:rPr lang="en-US" dirty="0" smtClean="0">
                <a:latin typeface="Arial" pitchFamily="34" charset="0"/>
                <a:cs typeface="Arial" pitchFamily="34" charset="0"/>
              </a:rPr>
              <a:t>  as an Operating System. </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3. </a:t>
            </a:r>
            <a:r>
              <a:rPr lang="en-US" b="1" i="1" dirty="0" smtClean="0">
                <a:latin typeface="Arial" pitchFamily="34" charset="0"/>
                <a:cs typeface="Arial" pitchFamily="34" charset="0"/>
              </a:rPr>
              <a:t>Platform</a:t>
            </a:r>
            <a:r>
              <a:rPr lang="en-US" dirty="0" smtClean="0">
                <a:latin typeface="Arial" pitchFamily="34" charset="0"/>
                <a:cs typeface="Arial" pitchFamily="34" charset="0"/>
              </a:rPr>
              <a:t>  as an Application Development base.</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4. </a:t>
            </a:r>
            <a:r>
              <a:rPr lang="en-US" b="1" i="1" dirty="0" smtClean="0">
                <a:latin typeface="Arial" pitchFamily="34" charset="0"/>
                <a:cs typeface="Arial" pitchFamily="34" charset="0"/>
              </a:rPr>
              <a:t>Platform</a:t>
            </a:r>
            <a:r>
              <a:rPr lang="en-US" dirty="0" smtClean="0">
                <a:latin typeface="Arial" pitchFamily="34" charset="0"/>
                <a:cs typeface="Arial" pitchFamily="34" charset="0"/>
              </a:rPr>
              <a:t>  as a kernel/platform, buffer and bridge between hardware and software</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5.</a:t>
            </a:r>
            <a:r>
              <a:rPr lang="en-US" b="1" i="1" dirty="0" smtClean="0">
                <a:latin typeface="Arial" pitchFamily="34" charset="0"/>
                <a:cs typeface="Arial" pitchFamily="34" charset="0"/>
              </a:rPr>
              <a:t> Platform  </a:t>
            </a:r>
            <a:r>
              <a:rPr lang="en-US" dirty="0" smtClean="0">
                <a:latin typeface="Arial" pitchFamily="34" charset="0"/>
                <a:cs typeface="Arial" pitchFamily="34" charset="0"/>
              </a:rPr>
              <a:t>as a core programming language in which all program for device are written</a:t>
            </a:r>
            <a:endParaRPr lang="en-US" dirty="0">
              <a:latin typeface="Arial" pitchFamily="34" charset="0"/>
              <a:cs typeface="Arial" pitchFamily="34" charset="0"/>
            </a:endParaRPr>
          </a:p>
        </p:txBody>
      </p:sp>
      <p:pic>
        <p:nvPicPr>
          <p:cNvPr id="10246" name="Picture 3" descr="C:\Users\IVA\Pictures\Mobile-Marketing1[1].jpg"/>
          <p:cNvPicPr>
            <a:picLocks noChangeAspect="1" noChangeArrowheads="1"/>
          </p:cNvPicPr>
          <p:nvPr/>
        </p:nvPicPr>
        <p:blipFill>
          <a:blip r:embed="rId2" cstate="print"/>
          <a:srcRect/>
          <a:stretch>
            <a:fillRect/>
          </a:stretch>
        </p:blipFill>
        <p:spPr bwMode="auto">
          <a:xfrm>
            <a:off x="2057400" y="990600"/>
            <a:ext cx="5003800" cy="375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838200"/>
            <a:ext cx="8534400" cy="5715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lvl="0"/>
            <a:endParaRPr lang="en-US" sz="2900" b="1" dirty="0" smtClean="0">
              <a:latin typeface="Arial" pitchFamily="34" charset="0"/>
              <a:cs typeface="Arial" pitchFamily="34" charset="0"/>
            </a:endParaRPr>
          </a:p>
          <a:p>
            <a:pPr lvl="0"/>
            <a:r>
              <a:rPr lang="en-US" sz="2900" b="1" dirty="0" smtClean="0">
                <a:latin typeface="Arial" pitchFamily="34" charset="0"/>
                <a:cs typeface="Arial" pitchFamily="34" charset="0"/>
              </a:rPr>
              <a:t>Basics </a:t>
            </a:r>
            <a:r>
              <a:rPr lang="en-US" sz="2900" b="1" dirty="0" smtClean="0">
                <a:latin typeface="Arial" pitchFamily="34" charset="0"/>
                <a:cs typeface="Arial" pitchFamily="34" charset="0"/>
              </a:rPr>
              <a:t>of Software </a:t>
            </a:r>
            <a:r>
              <a:rPr lang="en-US" sz="2900" b="1" dirty="0" smtClean="0">
                <a:latin typeface="Arial" pitchFamily="34" charset="0"/>
                <a:cs typeface="Arial" pitchFamily="34" charset="0"/>
              </a:rPr>
              <a:t>Testing: </a:t>
            </a:r>
            <a:r>
              <a:rPr lang="en-US" sz="2900" dirty="0" smtClean="0">
                <a:latin typeface="Arial" pitchFamily="34" charset="0"/>
                <a:cs typeface="Arial" pitchFamily="34" charset="0"/>
              </a:rPr>
              <a:t>S</a:t>
            </a:r>
            <a:r>
              <a:rPr lang="en-US" sz="2900" dirty="0" smtClean="0">
                <a:latin typeface="Arial" pitchFamily="34" charset="0"/>
                <a:cs typeface="Arial" pitchFamily="34" charset="0"/>
              </a:rPr>
              <a:t>oftware </a:t>
            </a:r>
            <a:r>
              <a:rPr lang="en-US" sz="2900" dirty="0" smtClean="0">
                <a:latin typeface="Arial" pitchFamily="34" charset="0"/>
                <a:cs typeface="Arial" pitchFamily="34" charset="0"/>
              </a:rPr>
              <a:t>testing principles, Software Testing Techniques, Types of Software Testing, Objective of </a:t>
            </a:r>
            <a:r>
              <a:rPr lang="en-US" sz="2900" dirty="0" smtClean="0">
                <a:latin typeface="Arial" pitchFamily="34" charset="0"/>
                <a:cs typeface="Arial" pitchFamily="34" charset="0"/>
              </a:rPr>
              <a:t>Testing, Creation of Defect Report</a:t>
            </a:r>
            <a:endParaRPr lang="en-US" sz="2900" dirty="0" smtClean="0">
              <a:latin typeface="Arial" pitchFamily="34" charset="0"/>
              <a:cs typeface="Arial" pitchFamily="34" charset="0"/>
            </a:endParaRPr>
          </a:p>
          <a:p>
            <a:pPr lvl="0"/>
            <a:r>
              <a:rPr lang="en-US" sz="2900" b="1" dirty="0" smtClean="0">
                <a:latin typeface="Arial" pitchFamily="34" charset="0"/>
                <a:cs typeface="Arial" pitchFamily="34" charset="0"/>
              </a:rPr>
              <a:t>Basics of </a:t>
            </a:r>
            <a:r>
              <a:rPr lang="en-US" sz="2900" b="1" dirty="0" smtClean="0">
                <a:latin typeface="Arial" pitchFamily="34" charset="0"/>
                <a:cs typeface="Arial" pitchFamily="34" charset="0"/>
              </a:rPr>
              <a:t>Telecommunication/Network: </a:t>
            </a:r>
            <a:r>
              <a:rPr lang="en-US" sz="2900" dirty="0" smtClean="0">
                <a:latin typeface="Arial" pitchFamily="34" charset="0"/>
                <a:cs typeface="Arial" pitchFamily="34" charset="0"/>
              </a:rPr>
              <a:t>CDMA, </a:t>
            </a:r>
            <a:r>
              <a:rPr lang="en-US" sz="2900" dirty="0" smtClean="0">
                <a:latin typeface="Arial" pitchFamily="34" charset="0"/>
                <a:cs typeface="Arial" pitchFamily="34" charset="0"/>
              </a:rPr>
              <a:t>GSM, </a:t>
            </a:r>
            <a:r>
              <a:rPr lang="en-US" sz="2900" dirty="0" smtClean="0">
                <a:latin typeface="Arial" pitchFamily="34" charset="0"/>
                <a:cs typeface="Arial" pitchFamily="34" charset="0"/>
              </a:rPr>
              <a:t>SIM, </a:t>
            </a:r>
            <a:r>
              <a:rPr lang="en-US" sz="2900" dirty="0" smtClean="0">
                <a:latin typeface="Arial" pitchFamily="34" charset="0"/>
                <a:cs typeface="Arial" pitchFamily="34" charset="0"/>
              </a:rPr>
              <a:t>3G</a:t>
            </a:r>
            <a:r>
              <a:rPr lang="en-US" sz="2900" dirty="0" smtClean="0">
                <a:latin typeface="Arial" pitchFamily="34" charset="0"/>
                <a:cs typeface="Arial" pitchFamily="34" charset="0"/>
              </a:rPr>
              <a:t>, 4G, WAP 2.0,etc</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Awareness about Mobile </a:t>
            </a:r>
            <a:r>
              <a:rPr lang="en-US" sz="2900" b="1" dirty="0" smtClean="0">
                <a:latin typeface="Arial" pitchFamily="34" charset="0"/>
                <a:cs typeface="Arial" pitchFamily="34" charset="0"/>
              </a:rPr>
              <a:t>OS/Platforms: </a:t>
            </a:r>
            <a:r>
              <a:rPr lang="en-US" sz="2900" dirty="0" smtClean="0">
                <a:latin typeface="Arial" pitchFamily="34" charset="0"/>
                <a:cs typeface="Arial" pitchFamily="34" charset="0"/>
              </a:rPr>
              <a:t>the </a:t>
            </a:r>
            <a:r>
              <a:rPr lang="en-US" sz="2900" dirty="0" smtClean="0">
                <a:latin typeface="Arial" pitchFamily="34" charset="0"/>
                <a:cs typeface="Arial" pitchFamily="34" charset="0"/>
              </a:rPr>
              <a:t>capabilities and limitations of these platforms </a:t>
            </a:r>
            <a:r>
              <a:rPr lang="en-US" sz="2900" dirty="0" smtClean="0">
                <a:latin typeface="Arial" pitchFamily="34" charset="0"/>
                <a:cs typeface="Arial" pitchFamily="34" charset="0"/>
              </a:rPr>
              <a:t>gives confidence </a:t>
            </a:r>
            <a:r>
              <a:rPr lang="en-US" sz="2900" dirty="0" smtClean="0">
                <a:latin typeface="Arial" pitchFamily="34" charset="0"/>
                <a:cs typeface="Arial" pitchFamily="34" charset="0"/>
              </a:rPr>
              <a:t>to differentiate application bug with platform/OS limitations.</a:t>
            </a:r>
          </a:p>
          <a:p>
            <a:r>
              <a:rPr lang="en-US" sz="2900" b="1" dirty="0" smtClean="0">
                <a:latin typeface="Arial" pitchFamily="34" charset="0"/>
                <a:cs typeface="Arial" pitchFamily="34" charset="0"/>
              </a:rPr>
              <a:t>Get familiar with your own Mobile </a:t>
            </a:r>
            <a:r>
              <a:rPr lang="en-US" sz="2900" b="1" dirty="0" smtClean="0">
                <a:latin typeface="Arial" pitchFamily="34" charset="0"/>
                <a:cs typeface="Arial" pitchFamily="34" charset="0"/>
              </a:rPr>
              <a:t>Phone: </a:t>
            </a:r>
            <a:r>
              <a:rPr lang="en-US" sz="2900" dirty="0" smtClean="0">
                <a:latin typeface="Arial" pitchFamily="34" charset="0"/>
                <a:cs typeface="Arial" pitchFamily="34" charset="0"/>
              </a:rPr>
              <a:t>Use </a:t>
            </a:r>
            <a:r>
              <a:rPr lang="en-US" sz="2900" dirty="0" smtClean="0">
                <a:latin typeface="Arial" pitchFamily="34" charset="0"/>
                <a:cs typeface="Arial" pitchFamily="34" charset="0"/>
              </a:rPr>
              <a:t>Wi-Fi, </a:t>
            </a:r>
            <a:r>
              <a:rPr lang="en-US" sz="2900" dirty="0" smtClean="0">
                <a:latin typeface="Arial" pitchFamily="34" charset="0"/>
                <a:cs typeface="Arial" pitchFamily="34" charset="0"/>
              </a:rPr>
              <a:t>GPRS. Check </a:t>
            </a:r>
            <a:r>
              <a:rPr lang="en-US" sz="2900" dirty="0" smtClean="0">
                <a:latin typeface="Arial" pitchFamily="34" charset="0"/>
                <a:cs typeface="Arial" pitchFamily="34" charset="0"/>
              </a:rPr>
              <a:t>what is the IMEI </a:t>
            </a:r>
            <a:r>
              <a:rPr lang="en-US" sz="2900" dirty="0" smtClean="0">
                <a:latin typeface="Arial" pitchFamily="34" charset="0"/>
                <a:cs typeface="Arial" pitchFamily="34" charset="0"/>
              </a:rPr>
              <a:t>number, OS version </a:t>
            </a:r>
            <a:r>
              <a:rPr lang="en-US" sz="2900" dirty="0" smtClean="0">
                <a:latin typeface="Arial" pitchFamily="34" charset="0"/>
                <a:cs typeface="Arial" pitchFamily="34" charset="0"/>
              </a:rPr>
              <a:t>of your phone. </a:t>
            </a:r>
            <a:r>
              <a:rPr lang="en-US" sz="2900" dirty="0" smtClean="0">
                <a:latin typeface="Arial" pitchFamily="34" charset="0"/>
                <a:cs typeface="Arial" pitchFamily="34" charset="0"/>
              </a:rPr>
              <a:t>Experiment </a:t>
            </a:r>
            <a:r>
              <a:rPr lang="en-US" sz="2900" dirty="0" smtClean="0">
                <a:latin typeface="Arial" pitchFamily="34" charset="0"/>
                <a:cs typeface="Arial" pitchFamily="34" charset="0"/>
              </a:rPr>
              <a:t>with different settings and user permissions on your phone. It will help you to dig out more scenarios while testing any mobile app or any mobile Handset you are given to </a:t>
            </a:r>
            <a:r>
              <a:rPr lang="en-US" sz="2900" dirty="0" smtClean="0">
                <a:latin typeface="Arial" pitchFamily="34" charset="0"/>
                <a:cs typeface="Arial" pitchFamily="34" charset="0"/>
              </a:rPr>
              <a:t>test. </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Get aware of Testing in Mobile </a:t>
            </a:r>
            <a:r>
              <a:rPr lang="en-US" sz="2900" b="1" dirty="0" smtClean="0">
                <a:latin typeface="Arial" pitchFamily="34" charset="0"/>
                <a:cs typeface="Arial" pitchFamily="34" charset="0"/>
              </a:rPr>
              <a:t>Domain: </a:t>
            </a:r>
            <a:r>
              <a:rPr lang="en-US" sz="2900" dirty="0" smtClean="0">
                <a:latin typeface="Arial" pitchFamily="34" charset="0"/>
                <a:cs typeface="Arial" pitchFamily="34" charset="0"/>
              </a:rPr>
              <a:t>Downloadable </a:t>
            </a:r>
            <a:r>
              <a:rPr lang="en-US" sz="2900" dirty="0" smtClean="0">
                <a:latin typeface="Arial" pitchFamily="34" charset="0"/>
                <a:cs typeface="Arial" pitchFamily="34" charset="0"/>
              </a:rPr>
              <a:t>Mobile Application Testing, Mobile Handset Testing, Mobile Website </a:t>
            </a:r>
            <a:r>
              <a:rPr lang="en-US" sz="2900" dirty="0" smtClean="0">
                <a:latin typeface="Arial" pitchFamily="34" charset="0"/>
                <a:cs typeface="Arial" pitchFamily="34" charset="0"/>
              </a:rPr>
              <a:t>Testing</a:t>
            </a:r>
            <a:endParaRPr lang="en-US" sz="2900" dirty="0" smtClean="0">
              <a:latin typeface="Arial" pitchFamily="34" charset="0"/>
              <a:cs typeface="Arial" pitchFamily="34" charset="0"/>
            </a:endParaRPr>
          </a:p>
          <a:p>
            <a:pPr lvl="0"/>
            <a:r>
              <a:rPr lang="en-US" sz="2900" b="1" dirty="0" smtClean="0">
                <a:latin typeface="Arial" pitchFamily="34" charset="0"/>
                <a:cs typeface="Arial" pitchFamily="34" charset="0"/>
              </a:rPr>
              <a:t>Get Aware of Types of Mobile Apps </a:t>
            </a:r>
            <a:r>
              <a:rPr lang="en-US" sz="2900" b="1" dirty="0" smtClean="0">
                <a:latin typeface="Arial" pitchFamily="34" charset="0"/>
                <a:cs typeface="Arial" pitchFamily="34" charset="0"/>
              </a:rPr>
              <a:t>Testing: </a:t>
            </a:r>
            <a:r>
              <a:rPr lang="en-US" sz="2900" dirty="0" smtClean="0">
                <a:latin typeface="Arial" pitchFamily="34" charset="0"/>
                <a:cs typeface="Arial" pitchFamily="34" charset="0"/>
              </a:rPr>
              <a:t>User </a:t>
            </a:r>
            <a:r>
              <a:rPr lang="en-US" sz="2900" dirty="0" smtClean="0">
                <a:latin typeface="Arial" pitchFamily="34" charset="0"/>
                <a:cs typeface="Arial" pitchFamily="34" charset="0"/>
              </a:rPr>
              <a:t>Interface </a:t>
            </a:r>
            <a:r>
              <a:rPr lang="en-US" sz="2900" dirty="0" smtClean="0">
                <a:latin typeface="Arial" pitchFamily="34" charset="0"/>
                <a:cs typeface="Arial" pitchFamily="34" charset="0"/>
              </a:rPr>
              <a:t>Testing, Functional Testing, Performance </a:t>
            </a:r>
            <a:r>
              <a:rPr lang="en-US" sz="2900" dirty="0" smtClean="0">
                <a:latin typeface="Arial" pitchFamily="34" charset="0"/>
                <a:cs typeface="Arial" pitchFamily="34" charset="0"/>
              </a:rPr>
              <a:t>&amp; Stress </a:t>
            </a:r>
            <a:r>
              <a:rPr lang="en-US" sz="2900" dirty="0" smtClean="0">
                <a:latin typeface="Arial" pitchFamily="34" charset="0"/>
                <a:cs typeface="Arial" pitchFamily="34" charset="0"/>
              </a:rPr>
              <a:t>Testing, Usability Testing</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Get Aware of  Specific Types of Mobile Apps Testing:-</a:t>
            </a:r>
            <a:r>
              <a:rPr lang="en-US" sz="2900" dirty="0" smtClean="0">
                <a:latin typeface="Arial" pitchFamily="34" charset="0"/>
                <a:cs typeface="Arial" pitchFamily="34" charset="0"/>
              </a:rPr>
              <a:t>Testing for Compatibility, Certification Compliance Testing, Submission Guidelines Compliance Testing, Interruption Testing , Monkey/Soap Testing, Low Network/No Network case Testing</a:t>
            </a:r>
          </a:p>
          <a:p>
            <a:r>
              <a:rPr lang="en-US" sz="2900" b="1" dirty="0" smtClean="0">
                <a:latin typeface="Arial" pitchFamily="34" charset="0"/>
                <a:cs typeface="Arial" pitchFamily="34" charset="0"/>
              </a:rPr>
              <a:t>Go through the Sample Test Cases for Mobile </a:t>
            </a:r>
            <a:r>
              <a:rPr lang="en-US" sz="2900" b="1" dirty="0" smtClean="0">
                <a:latin typeface="Arial" pitchFamily="34" charset="0"/>
                <a:cs typeface="Arial" pitchFamily="34" charset="0"/>
              </a:rPr>
              <a:t>Application</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Explore the </a:t>
            </a:r>
            <a:r>
              <a:rPr lang="en-US" sz="2900" b="1" dirty="0" smtClean="0">
                <a:latin typeface="Arial" pitchFamily="34" charset="0"/>
                <a:cs typeface="Arial" pitchFamily="34" charset="0"/>
              </a:rPr>
              <a:t>Necessities and Capabilities </a:t>
            </a:r>
            <a:r>
              <a:rPr lang="en-US" sz="2900" b="1" dirty="0" smtClean="0">
                <a:latin typeface="Arial" pitchFamily="34" charset="0"/>
                <a:cs typeface="Arial" pitchFamily="34" charset="0"/>
              </a:rPr>
              <a:t>of Simulator:-</a:t>
            </a:r>
            <a:r>
              <a:rPr lang="en-US" sz="2900" dirty="0" smtClean="0">
                <a:latin typeface="Arial" pitchFamily="34" charset="0"/>
                <a:cs typeface="Arial" pitchFamily="34" charset="0"/>
              </a:rPr>
              <a:t>Simulators always play big role when there are no mobile devices available for testing. Though Device testing is always preferred as it represents more likely end user scenarios, the importance of simulators cannot be ignored. </a:t>
            </a:r>
          </a:p>
          <a:p>
            <a:r>
              <a:rPr lang="en-US" sz="2900" b="1" dirty="0" smtClean="0">
                <a:latin typeface="Arial" pitchFamily="34" charset="0"/>
                <a:cs typeface="Arial" pitchFamily="34" charset="0"/>
              </a:rPr>
              <a:t>Popularity of Remote </a:t>
            </a:r>
            <a:r>
              <a:rPr lang="en-US" sz="2900" b="1" dirty="0" smtClean="0">
                <a:latin typeface="Arial" pitchFamily="34" charset="0"/>
                <a:cs typeface="Arial" pitchFamily="34" charset="0"/>
              </a:rPr>
              <a:t>Device Access Service-</a:t>
            </a:r>
            <a:r>
              <a:rPr lang="en-US" sz="2900" dirty="0" smtClean="0">
                <a:latin typeface="Arial" pitchFamily="34" charset="0"/>
                <a:cs typeface="Arial" pitchFamily="34" charset="0"/>
              </a:rPr>
              <a:t>Due to a large number of devices available in the market, it is not feasible to buy a new device every time. At the same time Simulators are not completely reliable enough to launch a mobile app based on testing conducted only on simulators. RDA (Remote device services) can be a good solution to deal with these challenges. The remote device access services enable access to a live device over the Internet. </a:t>
            </a:r>
          </a:p>
          <a:p>
            <a:r>
              <a:rPr lang="en-US" sz="2900" b="1" dirty="0" smtClean="0">
                <a:latin typeface="Arial" pitchFamily="34" charset="0"/>
                <a:cs typeface="Arial" pitchFamily="34" charset="0"/>
              </a:rPr>
              <a:t>Self-Explore </a:t>
            </a:r>
            <a:r>
              <a:rPr lang="en-US" sz="2900" b="1" dirty="0" smtClean="0">
                <a:latin typeface="Arial" pitchFamily="34" charset="0"/>
                <a:cs typeface="Arial" pitchFamily="34" charset="0"/>
              </a:rPr>
              <a:t>Tools and </a:t>
            </a:r>
            <a:r>
              <a:rPr lang="en-US" sz="2900" b="1" dirty="0" smtClean="0">
                <a:latin typeface="Arial" pitchFamily="34" charset="0"/>
                <a:cs typeface="Arial" pitchFamily="34" charset="0"/>
              </a:rPr>
              <a:t>Utilities</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Self-Explore </a:t>
            </a:r>
            <a:r>
              <a:rPr lang="en-US" sz="2900" b="1" dirty="0" smtClean="0">
                <a:latin typeface="Arial" pitchFamily="34" charset="0"/>
                <a:cs typeface="Arial" pitchFamily="34" charset="0"/>
              </a:rPr>
              <a:t>Automation Tools for </a:t>
            </a:r>
            <a:r>
              <a:rPr lang="en-US" sz="2900" b="1" dirty="0" smtClean="0">
                <a:latin typeface="Arial" pitchFamily="34" charset="0"/>
                <a:cs typeface="Arial" pitchFamily="34" charset="0"/>
              </a:rPr>
              <a:t>Mobile</a:t>
            </a:r>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Self- Explore </a:t>
            </a:r>
            <a:r>
              <a:rPr lang="en-US" sz="2900" b="1" dirty="0" smtClean="0">
                <a:latin typeface="Arial" pitchFamily="34" charset="0"/>
                <a:cs typeface="Arial" pitchFamily="34" charset="0"/>
              </a:rPr>
              <a:t>Communities, Forums, Blogs </a:t>
            </a:r>
            <a:endParaRPr lang="en-US" sz="2900" dirty="0" smtClean="0">
              <a:latin typeface="Arial" pitchFamily="34" charset="0"/>
              <a:cs typeface="Arial" pitchFamily="34" charset="0"/>
            </a:endParaRPr>
          </a:p>
          <a:p>
            <a:pPr lvl="0"/>
            <a:endParaRPr lang="en-US" dirty="0" smtClean="0"/>
          </a:p>
          <a:p>
            <a:endParaRPr lang="en-US" dirty="0"/>
          </a:p>
        </p:txBody>
      </p:sp>
      <p:sp>
        <p:nvSpPr>
          <p:cNvPr id="2" name="Footer Placeholder 1"/>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a:t>
            </a:fld>
            <a:endParaRPr lang="en-US" dirty="0">
              <a:solidFill>
                <a:schemeClr val="accent1">
                  <a:lumMod val="50000"/>
                </a:schemeClr>
              </a:solidFill>
            </a:endParaRPr>
          </a:p>
        </p:txBody>
      </p:sp>
      <p:sp>
        <p:nvSpPr>
          <p:cNvPr id="4" name="Title 3"/>
          <p:cNvSpPr>
            <a:spLocks noGrp="1"/>
          </p:cNvSpPr>
          <p:nvPr>
            <p:ph type="title"/>
          </p:nvPr>
        </p:nvSpPr>
        <p:spPr>
          <a:xfrm>
            <a:off x="381000" y="152400"/>
            <a:ext cx="65532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Quick Starter for </a:t>
            </a:r>
            <a:r>
              <a:rPr lang="en-US" dirty="0" err="1" smtClean="0"/>
              <a:t>Newbies</a:t>
            </a:r>
            <a:r>
              <a:rPr lang="en-US" dirty="0" smtClean="0"/>
              <a: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2"/>
          <p:cNvSpPr>
            <a:spLocks noGrp="1"/>
          </p:cNvSpPr>
          <p:nvPr>
            <p:ph type="ftr" sz="quarter" idx="11"/>
          </p:nvPr>
        </p:nvSpPr>
        <p:spPr bwMode="auto">
          <a:xfrm>
            <a:off x="5486400" y="6324601"/>
            <a:ext cx="3124200" cy="381000"/>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smtClean="0">
                <a:solidFill>
                  <a:schemeClr val="accent1">
                    <a:lumMod val="50000"/>
                  </a:schemeClr>
                </a:solidFill>
              </a:rPr>
              <a:t>Copyright Portnov Computer School 2013</a:t>
            </a:r>
            <a:endParaRPr lang="en-US" dirty="0" smtClean="0">
              <a:solidFill>
                <a:schemeClr val="accent1">
                  <a:lumMod val="50000"/>
                </a:schemeClr>
              </a:solidFill>
            </a:endParaRPr>
          </a:p>
        </p:txBody>
      </p:sp>
      <p:sp>
        <p:nvSpPr>
          <p:cNvPr id="12292" name="Slide Number Placeholder 3"/>
          <p:cNvSpPr>
            <a:spLocks noGrp="1"/>
          </p:cNvSpPr>
          <p:nvPr>
            <p:ph type="sldNum" sz="quarter" idx="12"/>
          </p:nvPr>
        </p:nvSpPr>
        <p:spPr bwMode="auto">
          <a:xfrm>
            <a:off x="8610600" y="6477000"/>
            <a:ext cx="2841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0379EF29-FA41-4EAE-A6F5-1E7E6E8DE9FA}" type="slidenum">
              <a:rPr lang="en-US" smtClean="0">
                <a:solidFill>
                  <a:schemeClr val="accent1">
                    <a:lumMod val="50000"/>
                  </a:schemeClr>
                </a:solidFill>
              </a:rPr>
              <a:pPr fontAlgn="base">
                <a:spcBef>
                  <a:spcPct val="0"/>
                </a:spcBef>
                <a:spcAft>
                  <a:spcPct val="0"/>
                </a:spcAft>
                <a:defRPr/>
              </a:pPr>
              <a:t>30</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63246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t/>
            </a:r>
            <a:br>
              <a:rPr lang="en-US" dirty="0" smtClean="0"/>
            </a:br>
            <a:r>
              <a:rPr lang="en-US" dirty="0" smtClean="0"/>
              <a:t>Types </a:t>
            </a:r>
            <a:r>
              <a:rPr lang="en-US" dirty="0" smtClean="0"/>
              <a:t>Mobile Platforms		</a:t>
            </a:r>
            <a:endParaRPr lang="en-US" sz="1200" dirty="0"/>
          </a:p>
        </p:txBody>
      </p:sp>
      <p:pic>
        <p:nvPicPr>
          <p:cNvPr id="12294" name="Picture 2" descr="C:\Users\IVA\Pictures\LOGOS\shootout_1[1].jpg"/>
          <p:cNvPicPr>
            <a:picLocks noGrp="1" noChangeAspect="1" noChangeArrowheads="1"/>
          </p:cNvPicPr>
          <p:nvPr>
            <p:ph sz="half" idx="2"/>
          </p:nvPr>
        </p:nvPicPr>
        <p:blipFill>
          <a:blip r:embed="rId2" cstate="print"/>
          <a:srcRect/>
          <a:stretch>
            <a:fillRect/>
          </a:stretch>
        </p:blipFill>
        <p:spPr>
          <a:xfrm>
            <a:off x="5562600" y="2667000"/>
            <a:ext cx="3113088" cy="2590800"/>
          </a:xfrm>
        </p:spPr>
      </p:pic>
      <p:graphicFrame>
        <p:nvGraphicFramePr>
          <p:cNvPr id="8" name="Diagram 7"/>
          <p:cNvGraphicFramePr/>
          <p:nvPr/>
        </p:nvGraphicFramePr>
        <p:xfrm>
          <a:off x="304800" y="1524000"/>
          <a:ext cx="4876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00600" y="1828800"/>
            <a:ext cx="4114800" cy="43434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major goal of Licensed Platforms was to create a common/standard platform of Application Programming Interfaces (APIs) development that work similarly across multiple devices with the minimum effort required to adapt the device differences.</a:t>
            </a:r>
          </a:p>
          <a:p>
            <a:pPr marL="274320" indent="-274320" eaLnBrk="1" fontAlgn="auto" hangingPunct="1">
              <a:spcAft>
                <a:spcPts val="0"/>
              </a:spcAft>
              <a:buFont typeface="Wingdings 2"/>
              <a:buChar char=""/>
              <a:defRPr/>
            </a:pPr>
            <a:r>
              <a:rPr lang="en-US" b="1" dirty="0" smtClean="0">
                <a:latin typeface="Arial" pitchFamily="34" charset="0"/>
                <a:cs typeface="Arial" pitchFamily="34" charset="0"/>
              </a:rPr>
              <a:t>Licensed platforms are sold to device makers for non-exclusive distribution on devices.</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Example: JME - Sun Microsystems/Oracle; Brew MP – HTC Smart Phone or carrier’s firmware, etc</a:t>
            </a:r>
          </a:p>
          <a:p>
            <a:pPr marL="274320" indent="-274320" eaLnBrk="1" fontAlgn="auto" hangingPunct="1">
              <a:spcAft>
                <a:spcPts val="0"/>
              </a:spcAft>
              <a:buFont typeface="Wingdings 2"/>
              <a:buChar char=""/>
              <a:defRPr/>
            </a:pPr>
            <a:endParaRPr lang="en-US" dirty="0"/>
          </a:p>
        </p:txBody>
      </p:sp>
      <p:sp>
        <p:nvSpPr>
          <p:cNvPr id="13315" name="Footer Placeholder 3"/>
          <p:cNvSpPr>
            <a:spLocks noGrp="1"/>
          </p:cNvSpPr>
          <p:nvPr>
            <p:ph type="ftr" sz="quarter" idx="11"/>
          </p:nvPr>
        </p:nvSpPr>
        <p:spPr bwMode="auto">
          <a:xfrm>
            <a:off x="5410200" y="6408738"/>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13316" name="Slide Number Placeholder 4"/>
          <p:cNvSpPr>
            <a:spLocks noGrp="1"/>
          </p:cNvSpPr>
          <p:nvPr>
            <p:ph type="sldNum" sz="quarter" idx="12"/>
          </p:nvPr>
        </p:nvSpPr>
        <p:spPr bwMode="auto">
          <a:xfrm>
            <a:off x="8610600" y="6477000"/>
            <a:ext cx="3603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DA52BDF-AE8E-4D14-9814-DC0D336E9D41}" type="slidenum">
              <a:rPr lang="en-US" smtClean="0">
                <a:solidFill>
                  <a:schemeClr val="accent1">
                    <a:lumMod val="50000"/>
                  </a:schemeClr>
                </a:solidFill>
              </a:rPr>
              <a:pPr fontAlgn="base">
                <a:spcBef>
                  <a:spcPct val="0"/>
                </a:spcBef>
                <a:spcAft>
                  <a:spcPct val="0"/>
                </a:spcAft>
                <a:defRPr/>
              </a:pPr>
              <a:t>31</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54102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3600" dirty="0" smtClean="0">
                <a:latin typeface="Arial" pitchFamily="34" charset="0"/>
                <a:cs typeface="Arial" pitchFamily="34" charset="0"/>
              </a:rPr>
              <a:t>Platforms: Licensed</a:t>
            </a:r>
            <a:r>
              <a:rPr lang="en-US" dirty="0" smtClean="0"/>
              <a:t>			</a:t>
            </a:r>
            <a:endParaRPr lang="en-US" sz="1400" dirty="0">
              <a:latin typeface="Arial" pitchFamily="34" charset="0"/>
              <a:cs typeface="Arial" pitchFamily="34" charset="0"/>
            </a:endParaRPr>
          </a:p>
        </p:txBody>
      </p:sp>
      <p:pic>
        <p:nvPicPr>
          <p:cNvPr id="13318" name="Picture 2" descr="C:\Users\IVA\Pictures\LOGOS\jme[1].jpg"/>
          <p:cNvPicPr>
            <a:picLocks noGrp="1" noChangeAspect="1" noChangeArrowheads="1"/>
          </p:cNvPicPr>
          <p:nvPr>
            <p:ph sz="half" idx="1"/>
          </p:nvPr>
        </p:nvPicPr>
        <p:blipFill>
          <a:blip r:embed="rId2" cstate="print"/>
          <a:srcRect/>
          <a:stretch>
            <a:fillRect/>
          </a:stretch>
        </p:blipFill>
        <p:spPr>
          <a:xfrm>
            <a:off x="457200" y="1676399"/>
            <a:ext cx="1600200" cy="1875583"/>
          </a:xfrm>
        </p:spPr>
      </p:pic>
      <p:pic>
        <p:nvPicPr>
          <p:cNvPr id="13319" name="Picture 3" descr="C:\Users\IVA\Pictures\LOGOS\logoBrew[1].gif"/>
          <p:cNvPicPr>
            <a:picLocks noChangeAspect="1" noChangeArrowheads="1"/>
          </p:cNvPicPr>
          <p:nvPr/>
        </p:nvPicPr>
        <p:blipFill>
          <a:blip r:embed="rId3" cstate="print"/>
          <a:srcRect/>
          <a:stretch>
            <a:fillRect/>
          </a:stretch>
        </p:blipFill>
        <p:spPr bwMode="auto">
          <a:xfrm>
            <a:off x="2438400" y="2514600"/>
            <a:ext cx="2125663" cy="1376789"/>
          </a:xfrm>
          <a:prstGeom prst="rect">
            <a:avLst/>
          </a:prstGeom>
          <a:noFill/>
          <a:ln w="9525">
            <a:noFill/>
            <a:miter lim="800000"/>
            <a:headEnd/>
            <a:tailEnd/>
          </a:ln>
        </p:spPr>
      </p:pic>
      <p:pic>
        <p:nvPicPr>
          <p:cNvPr id="13320" name="Picture 3" descr="C:\Users\IVA\Pictures\LOGOS\z_LiMo-Foundation-Logo[1].jpg"/>
          <p:cNvPicPr>
            <a:picLocks noChangeAspect="1" noChangeArrowheads="1"/>
          </p:cNvPicPr>
          <p:nvPr/>
        </p:nvPicPr>
        <p:blipFill>
          <a:blip r:embed="rId4" cstate="print"/>
          <a:srcRect/>
          <a:stretch>
            <a:fillRect/>
          </a:stretch>
        </p:blipFill>
        <p:spPr bwMode="auto">
          <a:xfrm>
            <a:off x="1295400" y="4111725"/>
            <a:ext cx="1720850" cy="216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4953000"/>
            <a:ext cx="7391400" cy="838200"/>
          </a:xfrm>
        </p:spPr>
        <p:style>
          <a:lnRef idx="1">
            <a:schemeClr val="accent4"/>
          </a:lnRef>
          <a:fillRef idx="2">
            <a:schemeClr val="accent4"/>
          </a:fillRef>
          <a:effectRef idx="1">
            <a:schemeClr val="accent4"/>
          </a:effectRef>
          <a:fontRef idx="minor">
            <a:schemeClr val="dk1"/>
          </a:fontRef>
        </p:style>
        <p:txBody>
          <a:bodyPr>
            <a:noAutofit/>
          </a:bodyPr>
          <a:lstStyle/>
          <a:p>
            <a:pPr marL="274320" indent="-274320" eaLnBrk="1" fontAlgn="auto" hangingPunct="1">
              <a:spcAft>
                <a:spcPts val="0"/>
              </a:spcAft>
              <a:buFont typeface="Wingdings 2"/>
              <a:buChar char=""/>
              <a:defRPr/>
            </a:pPr>
            <a:r>
              <a:rPr lang="en-US" sz="1600" b="1" dirty="0" smtClean="0"/>
              <a:t>Proprietary platforms </a:t>
            </a:r>
            <a:r>
              <a:rPr lang="en-US" sz="1600" dirty="0" smtClean="0"/>
              <a:t>are conceptualized, designed, developed and sold by device-makers to use on their devices. </a:t>
            </a:r>
          </a:p>
          <a:p>
            <a:pPr marL="274320" indent="-274320" eaLnBrk="1" fontAlgn="auto" hangingPunct="1">
              <a:spcAft>
                <a:spcPts val="0"/>
              </a:spcAft>
              <a:buFont typeface="Wingdings 2"/>
              <a:buChar char=""/>
              <a:defRPr/>
            </a:pPr>
            <a:r>
              <a:rPr lang="en-US" sz="1600" dirty="0" smtClean="0"/>
              <a:t>They are not available for competitor device makers use.</a:t>
            </a:r>
            <a:br>
              <a:rPr lang="en-US" sz="1600" dirty="0" smtClean="0"/>
            </a:br>
            <a:r>
              <a:rPr lang="en-US" sz="1600" dirty="0" smtClean="0"/>
              <a:t/>
            </a:r>
            <a:br>
              <a:rPr lang="en-US" sz="1600" dirty="0" smtClean="0"/>
            </a:br>
            <a:endParaRPr lang="en-US" sz="1600" dirty="0"/>
          </a:p>
        </p:txBody>
      </p:sp>
      <p:sp>
        <p:nvSpPr>
          <p:cNvPr id="14339" name="Footer Placeholder 3"/>
          <p:cNvSpPr>
            <a:spLocks noGrp="1"/>
          </p:cNvSpPr>
          <p:nvPr>
            <p:ph type="ftr" sz="quarter" idx="11"/>
          </p:nvPr>
        </p:nvSpPr>
        <p:spPr bwMode="auto">
          <a:xfrm>
            <a:off x="5334000" y="6408738"/>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14340" name="Slide Number Placeholder 4"/>
          <p:cNvSpPr>
            <a:spLocks noGrp="1"/>
          </p:cNvSpPr>
          <p:nvPr>
            <p:ph type="sldNum" sz="quarter" idx="12"/>
          </p:nvPr>
        </p:nvSpPr>
        <p:spPr bwMode="auto">
          <a:xfrm>
            <a:off x="8534400" y="6400800"/>
            <a:ext cx="4365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2DFC4AE-35F9-433B-A86F-2EED6A98565E}" type="slidenum">
              <a:rPr lang="en-US" smtClean="0">
                <a:solidFill>
                  <a:schemeClr val="accent1">
                    <a:lumMod val="50000"/>
                  </a:schemeClr>
                </a:solidFill>
              </a:rPr>
              <a:pPr fontAlgn="base">
                <a:spcBef>
                  <a:spcPct val="0"/>
                </a:spcBef>
                <a:spcAft>
                  <a:spcPct val="0"/>
                </a:spcAft>
                <a:defRPr/>
              </a:pPr>
              <a:t>32</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57912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t>Proprietary Platforms 	</a:t>
            </a:r>
            <a:endParaRPr lang="en-US" sz="1200" dirty="0"/>
          </a:p>
        </p:txBody>
      </p:sp>
      <p:pic>
        <p:nvPicPr>
          <p:cNvPr id="14342" name="Picture 1" descr="C:\Users\IVA\Pictures\LOGOS\article-new_ehow_images_a07_va_d7_advantages-disadvantages-proprietary-operating-system-800x800[1].jpg"/>
          <p:cNvPicPr>
            <a:picLocks noChangeAspect="1" noChangeArrowheads="1"/>
          </p:cNvPicPr>
          <p:nvPr/>
        </p:nvPicPr>
        <p:blipFill>
          <a:blip r:embed="rId2" cstate="print"/>
          <a:srcRect/>
          <a:stretch>
            <a:fillRect/>
          </a:stretch>
        </p:blipFill>
        <p:spPr bwMode="auto">
          <a:xfrm>
            <a:off x="2590800" y="2133600"/>
            <a:ext cx="3810000" cy="2743200"/>
          </a:xfrm>
          <a:prstGeom prst="rect">
            <a:avLst/>
          </a:prstGeom>
          <a:noFill/>
          <a:ln w="9525">
            <a:noFill/>
            <a:miter lim="800000"/>
            <a:headEnd/>
            <a:tailEnd/>
          </a:ln>
        </p:spPr>
      </p:pic>
      <p:sp>
        <p:nvSpPr>
          <p:cNvPr id="9" name="Rectangle 8"/>
          <p:cNvSpPr/>
          <p:nvPr/>
        </p:nvSpPr>
        <p:spPr>
          <a:xfrm>
            <a:off x="228600" y="2057400"/>
            <a:ext cx="22098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b="1" dirty="0"/>
              <a:t>Simplified User Experience</a:t>
            </a:r>
            <a:endParaRPr lang="en-US" dirty="0"/>
          </a:p>
        </p:txBody>
      </p:sp>
      <p:sp>
        <p:nvSpPr>
          <p:cNvPr id="10" name="Rounded Rectangle 9"/>
          <p:cNvSpPr/>
          <p:nvPr/>
        </p:nvSpPr>
        <p:spPr>
          <a:xfrm>
            <a:off x="685800" y="1219200"/>
            <a:ext cx="1524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i="1" dirty="0"/>
              <a:t>GOOD</a:t>
            </a:r>
          </a:p>
        </p:txBody>
      </p:sp>
      <p:sp>
        <p:nvSpPr>
          <p:cNvPr id="11" name="Rounded Rectangle 10"/>
          <p:cNvSpPr/>
          <p:nvPr/>
        </p:nvSpPr>
        <p:spPr>
          <a:xfrm>
            <a:off x="6400800" y="1295400"/>
            <a:ext cx="1676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i="1" dirty="0"/>
              <a:t>BAD</a:t>
            </a:r>
          </a:p>
        </p:txBody>
      </p:sp>
      <p:sp>
        <p:nvSpPr>
          <p:cNvPr id="12" name="Rectangle 11"/>
          <p:cNvSpPr/>
          <p:nvPr/>
        </p:nvSpPr>
        <p:spPr>
          <a:xfrm>
            <a:off x="228600" y="2895600"/>
            <a:ext cx="2133600"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b="1" dirty="0"/>
              <a:t>User Multiplier Effect</a:t>
            </a:r>
            <a:endParaRPr lang="en-US" dirty="0"/>
          </a:p>
        </p:txBody>
      </p:sp>
      <p:sp>
        <p:nvSpPr>
          <p:cNvPr id="13" name="Rectangle 12"/>
          <p:cNvSpPr/>
          <p:nvPr/>
        </p:nvSpPr>
        <p:spPr>
          <a:xfrm>
            <a:off x="228600" y="5943600"/>
            <a:ext cx="7924800" cy="27699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en-US" sz="1200" dirty="0"/>
              <a:t>http://www.ehow.com/info_8366503_advantages-disadvantages-proprietary-operating-system.html</a:t>
            </a:r>
          </a:p>
        </p:txBody>
      </p:sp>
      <p:sp>
        <p:nvSpPr>
          <p:cNvPr id="14" name="Rectangle 13"/>
          <p:cNvSpPr/>
          <p:nvPr/>
        </p:nvSpPr>
        <p:spPr>
          <a:xfrm>
            <a:off x="6629400" y="2133600"/>
            <a:ext cx="2030413"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b="1" dirty="0"/>
              <a:t>Limited Customizability</a:t>
            </a:r>
            <a:endParaRPr lang="en-US" dirty="0"/>
          </a:p>
        </p:txBody>
      </p:sp>
      <p:sp>
        <p:nvSpPr>
          <p:cNvPr id="15" name="Rectangle 14"/>
          <p:cNvSpPr/>
          <p:nvPr/>
        </p:nvSpPr>
        <p:spPr>
          <a:xfrm>
            <a:off x="6629400" y="3048000"/>
            <a:ext cx="1898650" cy="3698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b="1" dirty="0"/>
              <a:t>Interoperability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04800" y="4876800"/>
            <a:ext cx="8458200" cy="1600200"/>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pPr marL="274320" indent="-274320" eaLnBrk="1" fontAlgn="auto" hangingPunct="1">
              <a:spcAft>
                <a:spcPts val="0"/>
              </a:spcAft>
              <a:buFont typeface="Wingdings 2"/>
              <a:buChar char=""/>
              <a:defRPr/>
            </a:pPr>
            <a:endParaRPr lang="en-US" b="1" dirty="0" smtClean="0"/>
          </a:p>
          <a:p>
            <a:pPr marL="274320" indent="-274320" eaLnBrk="1" fontAlgn="auto" hangingPunct="1">
              <a:spcAft>
                <a:spcPts val="0"/>
              </a:spcAft>
              <a:buFont typeface="Wingdings 2"/>
              <a:buChar char=""/>
              <a:defRPr/>
            </a:pPr>
            <a:r>
              <a:rPr lang="en-US" sz="6400" b="1" dirty="0" smtClean="0"/>
              <a:t>Open source platforms </a:t>
            </a:r>
            <a:r>
              <a:rPr lang="en-US" sz="6400" dirty="0" smtClean="0"/>
              <a:t>are practicing the main principle of Open-Source software development: the Peer production by bartering and collaborating with the end-product, source material, “blueprints”, and documentation that available at no cost to the public.</a:t>
            </a:r>
          </a:p>
          <a:p>
            <a:pPr marL="274320" indent="-274320" eaLnBrk="1" fontAlgn="auto" hangingPunct="1">
              <a:spcAft>
                <a:spcPts val="0"/>
              </a:spcAft>
              <a:buFont typeface="Wingdings 2"/>
              <a:buChar char=""/>
              <a:defRPr/>
            </a:pPr>
            <a:r>
              <a:rPr lang="en-US" sz="6400" dirty="0" smtClean="0"/>
              <a:t>Platforms are freely available for users to download, alter, or edit.</a:t>
            </a:r>
          </a:p>
          <a:p>
            <a:pPr marL="274320" indent="-274320" eaLnBrk="1" fontAlgn="auto" hangingPunct="1">
              <a:spcAft>
                <a:spcPts val="0"/>
              </a:spcAft>
              <a:buFont typeface="Wingdings 2"/>
              <a:buChar char=""/>
              <a:defRPr/>
            </a:pPr>
            <a:r>
              <a:rPr lang="en-US" sz="6400" dirty="0" smtClean="0"/>
              <a:t>The major Open Source Platforms are Android, webOS, Tizen, Linux</a:t>
            </a:r>
          </a:p>
          <a:p>
            <a:pPr marL="274320" indent="-274320" eaLnBrk="1" fontAlgn="auto" hangingPunct="1">
              <a:spcAft>
                <a:spcPts val="0"/>
              </a:spcAft>
              <a:buFont typeface="Wingdings 2"/>
              <a:buNone/>
              <a:defRPr/>
            </a:pPr>
            <a:endParaRPr lang="en-US" dirty="0" smtClean="0"/>
          </a:p>
        </p:txBody>
      </p:sp>
      <p:sp>
        <p:nvSpPr>
          <p:cNvPr id="15363" name="Footer Placeholder 3"/>
          <p:cNvSpPr>
            <a:spLocks noGrp="1"/>
          </p:cNvSpPr>
          <p:nvPr>
            <p:ph type="ftr" sz="quarter" idx="11"/>
          </p:nvPr>
        </p:nvSpPr>
        <p:spPr bwMode="auto">
          <a:xfrm>
            <a:off x="5334000" y="6408738"/>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15364" name="Slide Number Placeholder 4"/>
          <p:cNvSpPr>
            <a:spLocks noGrp="1"/>
          </p:cNvSpPr>
          <p:nvPr>
            <p:ph type="sldNum" sz="quarter" idx="12"/>
          </p:nvPr>
        </p:nvSpPr>
        <p:spPr bwMode="auto">
          <a:xfrm>
            <a:off x="8610600" y="6400800"/>
            <a:ext cx="360363" cy="3048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E586B8AB-ACB3-445B-917B-05BE8AF6D86E}" type="slidenum">
              <a:rPr lang="en-US" smtClean="0">
                <a:solidFill>
                  <a:schemeClr val="accent1">
                    <a:lumMod val="50000"/>
                  </a:schemeClr>
                </a:solidFill>
              </a:rPr>
              <a:pPr fontAlgn="base">
                <a:spcBef>
                  <a:spcPct val="0"/>
                </a:spcBef>
                <a:spcAft>
                  <a:spcPct val="0"/>
                </a:spcAft>
                <a:defRPr/>
              </a:pPr>
              <a:t>33</a:t>
            </a:fld>
            <a:endParaRPr lang="en-US" dirty="0" smtClean="0">
              <a:solidFill>
                <a:schemeClr val="accent1">
                  <a:lumMod val="50000"/>
                </a:schemeClr>
              </a:solidFill>
            </a:endParaRPr>
          </a:p>
        </p:txBody>
      </p:sp>
      <p:sp>
        <p:nvSpPr>
          <p:cNvPr id="6" name="Title 5"/>
          <p:cNvSpPr>
            <a:spLocks noGrp="1"/>
          </p:cNvSpPr>
          <p:nvPr>
            <p:ph type="title"/>
          </p:nvPr>
        </p:nvSpPr>
        <p:spPr>
          <a:xfrm>
            <a:off x="304800" y="152400"/>
            <a:ext cx="80010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sz="3100" dirty="0" smtClean="0"/>
              <a:t/>
            </a:r>
            <a:br>
              <a:rPr lang="en-US" sz="3100" dirty="0" smtClean="0"/>
            </a:br>
            <a:r>
              <a:rPr lang="en-US" sz="3600" dirty="0" smtClean="0"/>
              <a:t>Open Source Platforms</a:t>
            </a:r>
            <a:r>
              <a:rPr lang="en-US" sz="3100" dirty="0" smtClean="0"/>
              <a:t>		</a:t>
            </a:r>
            <a:r>
              <a:rPr lang="en-US" dirty="0" smtClean="0"/>
              <a:t>	</a:t>
            </a:r>
            <a:endParaRPr lang="en-US" sz="1200" dirty="0"/>
          </a:p>
        </p:txBody>
      </p:sp>
      <p:pic>
        <p:nvPicPr>
          <p:cNvPr id="15366" name="Picture 6" descr="C:\Users\IVA\Pictures\LOGOS\Networking1[1].jpg"/>
          <p:cNvPicPr>
            <a:picLocks noChangeAspect="1" noChangeArrowheads="1"/>
          </p:cNvPicPr>
          <p:nvPr/>
        </p:nvPicPr>
        <p:blipFill>
          <a:blip r:embed="rId2" cstate="print"/>
          <a:srcRect/>
          <a:stretch>
            <a:fillRect/>
          </a:stretch>
        </p:blipFill>
        <p:spPr bwMode="auto">
          <a:xfrm>
            <a:off x="914400" y="990600"/>
            <a:ext cx="7239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half" idx="1"/>
          </p:nvPr>
        </p:nvGraphicFramePr>
        <p:xfrm>
          <a:off x="228600" y="1219200"/>
          <a:ext cx="4724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34</a:t>
            </a:fld>
            <a:endParaRPr lang="en-US" dirty="0">
              <a:solidFill>
                <a:schemeClr val="tx2">
                  <a:lumMod val="25000"/>
                </a:schemeClr>
              </a:solidFill>
            </a:endParaRPr>
          </a:p>
        </p:txBody>
      </p:sp>
      <p:sp>
        <p:nvSpPr>
          <p:cNvPr id="6" name="Title 5"/>
          <p:cNvSpPr>
            <a:spLocks noGrp="1"/>
          </p:cNvSpPr>
          <p:nvPr>
            <p:ph type="title"/>
          </p:nvPr>
        </p:nvSpPr>
        <p:spPr>
          <a:xfrm>
            <a:off x="304800" y="274638"/>
            <a:ext cx="85344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100" dirty="0" smtClean="0">
                <a:latin typeface="Arial" pitchFamily="34" charset="0"/>
                <a:cs typeface="Arial" pitchFamily="34" charset="0"/>
              </a:rPr>
              <a:t/>
            </a:r>
            <a:br>
              <a:rPr lang="en-US" sz="31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What mobile platforms are you familiar with? </a:t>
            </a:r>
            <a:r>
              <a:rPr lang="en-US" dirty="0" smtClean="0"/>
              <a:t/>
            </a:r>
            <a:br>
              <a:rPr lang="en-US" dirty="0" smtClean="0"/>
            </a:br>
            <a:endParaRPr lang="en-US" dirty="0"/>
          </a:p>
        </p:txBody>
      </p:sp>
      <p:pic>
        <p:nvPicPr>
          <p:cNvPr id="4098" name="Picture 2" descr="C:\Users\IVA\Pictures\LOGOS\Capture24[1].PNG"/>
          <p:cNvPicPr>
            <a:picLocks noChangeAspect="1" noChangeArrowheads="1"/>
          </p:cNvPicPr>
          <p:nvPr/>
        </p:nvPicPr>
        <p:blipFill>
          <a:blip r:embed="rId7" cstate="print"/>
          <a:srcRect/>
          <a:stretch>
            <a:fillRect/>
          </a:stretch>
        </p:blipFill>
        <p:spPr bwMode="auto">
          <a:xfrm>
            <a:off x="5105400" y="1524000"/>
            <a:ext cx="3342344" cy="4550396"/>
          </a:xfrm>
          <a:prstGeom prst="rect">
            <a:avLst/>
          </a:prstGeom>
          <a:noFill/>
        </p:spPr>
      </p:pic>
    </p:spTree>
    <p:extLst>
      <p:ext uri="{BB962C8B-B14F-4D97-AF65-F5344CB8AC3E}">
        <p14:creationId xmlns="" xmlns:p14="http://schemas.microsoft.com/office/powerpoint/2010/main" val="256440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724400" y="1295400"/>
            <a:ext cx="4038600" cy="472440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terms</a:t>
            </a:r>
            <a:r>
              <a:rPr lang="en-US" b="1" dirty="0" smtClean="0">
                <a:latin typeface="Arial" pitchFamily="34" charset="0"/>
                <a:cs typeface="Arial" pitchFamily="34" charset="0"/>
              </a:rPr>
              <a:t> </a:t>
            </a:r>
            <a:r>
              <a:rPr lang="en-US" b="1" i="1" dirty="0" smtClean="0">
                <a:latin typeface="Arial" pitchFamily="34" charset="0"/>
                <a:cs typeface="Arial" pitchFamily="34" charset="0"/>
              </a:rPr>
              <a:t>platform</a:t>
            </a:r>
            <a:r>
              <a:rPr lang="en-US" b="1" dirty="0" smtClean="0">
                <a:latin typeface="Arial" pitchFamily="34" charset="0"/>
                <a:cs typeface="Arial" pitchFamily="34" charset="0"/>
              </a:rPr>
              <a:t> </a:t>
            </a:r>
            <a:r>
              <a:rPr lang="en-US" dirty="0" smtClean="0">
                <a:latin typeface="Arial" pitchFamily="34" charset="0"/>
                <a:cs typeface="Arial" pitchFamily="34" charset="0"/>
              </a:rPr>
              <a:t>and </a:t>
            </a:r>
            <a:r>
              <a:rPr lang="en-US" b="1" i="1" dirty="0" smtClean="0">
                <a:latin typeface="Arial" pitchFamily="34" charset="0"/>
                <a:cs typeface="Arial" pitchFamily="34" charset="0"/>
              </a:rPr>
              <a:t>operating system </a:t>
            </a:r>
            <a:r>
              <a:rPr lang="en-US" dirty="0" smtClean="0">
                <a:latin typeface="Arial" pitchFamily="34" charset="0"/>
                <a:cs typeface="Arial" pitchFamily="34" charset="0"/>
              </a:rPr>
              <a:t>mean almost the same thing. </a:t>
            </a:r>
          </a:p>
          <a:p>
            <a:pPr marL="274320" indent="-274320" eaLnBrk="1" fontAlgn="auto" hangingPunct="1">
              <a:spcAft>
                <a:spcPts val="0"/>
              </a:spcAft>
              <a:buFont typeface="Wingdings 2"/>
              <a:buChar char=""/>
              <a:defRPr/>
            </a:pPr>
            <a:r>
              <a:rPr lang="en-US" b="1" dirty="0" smtClean="0">
                <a:latin typeface="Arial" pitchFamily="34" charset="0"/>
                <a:cs typeface="Arial" pitchFamily="34" charset="0"/>
              </a:rPr>
              <a:t>An operating system </a:t>
            </a:r>
            <a:r>
              <a:rPr lang="en-US" dirty="0" smtClean="0">
                <a:latin typeface="Arial" pitchFamily="34" charset="0"/>
                <a:cs typeface="Arial" pitchFamily="34" charset="0"/>
              </a:rPr>
              <a:t>lets your computer run and control its most basic functions, but the </a:t>
            </a:r>
            <a:r>
              <a:rPr lang="en-US" b="1" dirty="0" smtClean="0">
                <a:latin typeface="Arial" pitchFamily="34" charset="0"/>
                <a:cs typeface="Arial" pitchFamily="34" charset="0"/>
              </a:rPr>
              <a:t>platform</a:t>
            </a:r>
            <a:r>
              <a:rPr lang="en-US" dirty="0" smtClean="0">
                <a:latin typeface="Arial" pitchFamily="34" charset="0"/>
                <a:cs typeface="Arial" pitchFamily="34" charset="0"/>
              </a:rPr>
              <a:t>  is something, upon what programs/applications (like calendar or web browsers) can be installed and used.</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Think of </a:t>
            </a:r>
            <a:r>
              <a:rPr lang="en-US" b="1" dirty="0" smtClean="0">
                <a:latin typeface="Arial" pitchFamily="34" charset="0"/>
                <a:cs typeface="Arial" pitchFamily="34" charset="0"/>
              </a:rPr>
              <a:t>platform</a:t>
            </a:r>
            <a:r>
              <a:rPr lang="en-US" dirty="0" smtClean="0">
                <a:latin typeface="Arial" pitchFamily="34" charset="0"/>
                <a:cs typeface="Arial" pitchFamily="34" charset="0"/>
              </a:rPr>
              <a:t> as a broader term denoting the difference between Mac and Windows in general, while </a:t>
            </a:r>
            <a:r>
              <a:rPr lang="en-US" b="1" dirty="0" smtClean="0">
                <a:latin typeface="Arial" pitchFamily="34" charset="0"/>
                <a:cs typeface="Arial" pitchFamily="34" charset="0"/>
              </a:rPr>
              <a:t>operating system</a:t>
            </a:r>
            <a:r>
              <a:rPr lang="en-US" dirty="0" smtClean="0">
                <a:latin typeface="Arial" pitchFamily="34" charset="0"/>
                <a:cs typeface="Arial" pitchFamily="34" charset="0"/>
              </a:rPr>
              <a:t> is more often used to when referring to specific versions of Windows or Mac.</a:t>
            </a:r>
            <a:endParaRPr lang="en-US" dirty="0">
              <a:latin typeface="Arial" pitchFamily="34" charset="0"/>
              <a:cs typeface="Arial" pitchFamily="34" charset="0"/>
            </a:endParaRPr>
          </a:p>
        </p:txBody>
      </p:sp>
      <p:sp>
        <p:nvSpPr>
          <p:cNvPr id="4" name="Footer Placeholder 3"/>
          <p:cNvSpPr>
            <a:spLocks noGrp="1"/>
          </p:cNvSpPr>
          <p:nvPr>
            <p:ph type="ftr" sz="quarter" idx="11"/>
          </p:nvPr>
        </p:nvSpPr>
        <p:spPr>
          <a:xfrm>
            <a:off x="5410200" y="6408738"/>
            <a:ext cx="3124200" cy="365125"/>
          </a:xfrm>
        </p:spPr>
        <p:txBody>
          <a:bodyPr/>
          <a:lstStyle/>
          <a:p>
            <a:pPr>
              <a:defRPr/>
            </a:pPr>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05800" y="6477000"/>
            <a:ext cx="588963" cy="228600"/>
          </a:xfrm>
        </p:spPr>
        <p:txBody>
          <a:bodyPr/>
          <a:lstStyle/>
          <a:p>
            <a:pPr>
              <a:defRPr/>
            </a:pPr>
            <a:fld id="{F411C1E7-4F44-42A3-B93A-3F992230B15E}" type="slidenum">
              <a:rPr lang="en-US">
                <a:solidFill>
                  <a:schemeClr val="tx2">
                    <a:lumMod val="25000"/>
                  </a:schemeClr>
                </a:solidFill>
              </a:rPr>
              <a:pPr>
                <a:defRPr/>
              </a:pPr>
              <a:t>35</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pPr eaLnBrk="1" fontAlgn="auto" hangingPunct="1">
              <a:spcAft>
                <a:spcPts val="0"/>
              </a:spcAft>
              <a:defRPr/>
            </a:pPr>
            <a:r>
              <a:rPr lang="en-US" sz="3600" dirty="0" smtClean="0">
                <a:solidFill>
                  <a:schemeClr val="tx2">
                    <a:lumMod val="10000"/>
                  </a:schemeClr>
                </a:solidFill>
                <a:latin typeface="Arial" pitchFamily="34" charset="0"/>
                <a:cs typeface="Arial" pitchFamily="34" charset="0"/>
              </a:rPr>
              <a:t>Clarify confusion:  OS=Platform</a:t>
            </a:r>
            <a:endParaRPr lang="en-US" sz="3600" dirty="0">
              <a:solidFill>
                <a:schemeClr val="tx2">
                  <a:lumMod val="10000"/>
                </a:schemeClr>
              </a:solidFill>
              <a:latin typeface="Arial" pitchFamily="34" charset="0"/>
              <a:cs typeface="Arial" pitchFamily="34" charset="0"/>
            </a:endParaRPr>
          </a:p>
        </p:txBody>
      </p:sp>
      <p:sp>
        <p:nvSpPr>
          <p:cNvPr id="8" name="Rectangle 7"/>
          <p:cNvSpPr/>
          <p:nvPr/>
        </p:nvSpPr>
        <p:spPr>
          <a:xfrm>
            <a:off x="228600" y="6096000"/>
            <a:ext cx="4572000" cy="27699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200" dirty="0"/>
              <a:t>http://www.pcmag.com/category2/0,2806,2362,00.asp</a:t>
            </a:r>
          </a:p>
        </p:txBody>
      </p:sp>
      <p:pic>
        <p:nvPicPr>
          <p:cNvPr id="11273" name="Picture 2" descr="C:\Users\IVA\Pictures\LOGOS\tower-sized[1].jpg"/>
          <p:cNvPicPr>
            <a:picLocks noChangeAspect="1" noChangeArrowheads="1"/>
          </p:cNvPicPr>
          <p:nvPr/>
        </p:nvPicPr>
        <p:blipFill>
          <a:blip r:embed="rId2" cstate="print"/>
          <a:srcRect/>
          <a:stretch>
            <a:fillRect/>
          </a:stretch>
        </p:blipFill>
        <p:spPr bwMode="auto">
          <a:xfrm>
            <a:off x="304800" y="2057400"/>
            <a:ext cx="4060825" cy="2895600"/>
          </a:xfrm>
          <a:prstGeom prst="rect">
            <a:avLst/>
          </a:prstGeom>
          <a:noFill/>
          <a:ln w="9525">
            <a:noFill/>
            <a:miter lim="800000"/>
            <a:headEnd/>
            <a:tailEnd/>
          </a:ln>
        </p:spPr>
      </p:pic>
    </p:spTree>
    <p:extLst>
      <p:ext uri="{BB962C8B-B14F-4D97-AF65-F5344CB8AC3E}">
        <p14:creationId xmlns="" xmlns:p14="http://schemas.microsoft.com/office/powerpoint/2010/main" val="1645047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1"/>
          </p:nvPr>
        </p:nvSpPr>
        <p:spPr bwMode="auto">
          <a:xfrm>
            <a:off x="5486400" y="6408738"/>
            <a:ext cx="29718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17411" name="Slide Number Placeholder 4"/>
          <p:cNvSpPr>
            <a:spLocks noGrp="1"/>
          </p:cNvSpPr>
          <p:nvPr>
            <p:ph type="sldNum" sz="quarter" idx="12"/>
          </p:nvPr>
        </p:nvSpPr>
        <p:spPr bwMode="auto">
          <a:xfrm>
            <a:off x="8534400" y="6408738"/>
            <a:ext cx="4794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93A192F-3FB9-4C75-913B-E063C9D843EA}" type="slidenum">
              <a:rPr lang="en-US" smtClean="0">
                <a:solidFill>
                  <a:schemeClr val="accent1">
                    <a:lumMod val="50000"/>
                  </a:schemeClr>
                </a:solidFill>
              </a:rPr>
              <a:pPr fontAlgn="base">
                <a:spcBef>
                  <a:spcPct val="0"/>
                </a:spcBef>
                <a:spcAft>
                  <a:spcPct val="0"/>
                </a:spcAft>
                <a:defRPr/>
              </a:pPr>
              <a:t>36</a:t>
            </a:fld>
            <a:endParaRPr lang="en-US" dirty="0" smtClean="0">
              <a:solidFill>
                <a:schemeClr val="accent1">
                  <a:lumMod val="50000"/>
                </a:schemeClr>
              </a:solidFill>
            </a:endParaRPr>
          </a:p>
        </p:txBody>
      </p:sp>
      <p:sp>
        <p:nvSpPr>
          <p:cNvPr id="7" name="Title 6"/>
          <p:cNvSpPr>
            <a:spLocks noGrp="1"/>
          </p:cNvSpPr>
          <p:nvPr>
            <p:ph type="title"/>
          </p:nvPr>
        </p:nvSpPr>
        <p:spPr>
          <a:xfrm>
            <a:off x="457200" y="228600"/>
            <a:ext cx="7315200" cy="685800"/>
          </a:xfrm>
        </p:spPr>
        <p:style>
          <a:lnRef idx="1">
            <a:schemeClr val="accent1"/>
          </a:lnRef>
          <a:fillRef idx="2">
            <a:schemeClr val="accent1"/>
          </a:fillRef>
          <a:effectRef idx="1">
            <a:schemeClr val="accent1"/>
          </a:effectRef>
          <a:fontRef idx="minor">
            <a:schemeClr val="dk1"/>
          </a:fontRef>
        </p:style>
        <p:txBody>
          <a:bodyPr>
            <a:normAutofit/>
          </a:bodyPr>
          <a:lstStyle/>
          <a:p>
            <a:pPr eaLnBrk="1" fontAlgn="auto" hangingPunct="1">
              <a:spcAft>
                <a:spcPts val="0"/>
              </a:spcAft>
              <a:defRPr/>
            </a:pPr>
            <a:r>
              <a:rPr lang="en-US" sz="3600" dirty="0" smtClean="0">
                <a:latin typeface="Arial" pitchFamily="34" charset="0"/>
                <a:cs typeface="Arial" pitchFamily="34" charset="0"/>
              </a:rPr>
              <a:t>Open vs. Close </a:t>
            </a:r>
            <a:r>
              <a:rPr lang="en-US" sz="3600" dirty="0" smtClean="0">
                <a:latin typeface="Arial" pitchFamily="34" charset="0"/>
                <a:cs typeface="Arial" pitchFamily="34" charset="0"/>
              </a:rPr>
              <a:t>Mobile System</a:t>
            </a:r>
            <a:endParaRPr lang="en-US" sz="3600" dirty="0">
              <a:latin typeface="Arial" pitchFamily="34" charset="0"/>
              <a:cs typeface="Arial" pitchFamily="34" charset="0"/>
            </a:endParaRPr>
          </a:p>
        </p:txBody>
      </p:sp>
      <p:pic>
        <p:nvPicPr>
          <p:cNvPr id="17413" name="Picture 2" descr="C:\Users\IVA\Pictures\LOGOS\open-delima[1].jpg"/>
          <p:cNvPicPr>
            <a:picLocks noGrp="1" noChangeAspect="1" noChangeArrowheads="1"/>
          </p:cNvPicPr>
          <p:nvPr>
            <p:ph idx="1"/>
          </p:nvPr>
        </p:nvPicPr>
        <p:blipFill>
          <a:blip r:embed="rId2" cstate="print"/>
          <a:srcRect/>
          <a:stretch>
            <a:fillRect/>
          </a:stretch>
        </p:blipFill>
        <p:spPr>
          <a:xfrm>
            <a:off x="685800" y="1905000"/>
            <a:ext cx="7696200" cy="4405313"/>
          </a:xfrm>
          <a:ln>
            <a:solidFill>
              <a:srgbClr val="002060"/>
            </a:solidFill>
          </a:ln>
        </p:spPr>
      </p:pic>
      <p:sp>
        <p:nvSpPr>
          <p:cNvPr id="6" name="Rounded Rectangle 5"/>
          <p:cNvSpPr/>
          <p:nvPr/>
        </p:nvSpPr>
        <p:spPr>
          <a:xfrm>
            <a:off x="762000" y="1219200"/>
            <a:ext cx="3276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Proprietary - iOS</a:t>
            </a:r>
          </a:p>
        </p:txBody>
      </p:sp>
      <p:sp>
        <p:nvSpPr>
          <p:cNvPr id="9" name="Rounded Rectangle 8"/>
          <p:cNvSpPr/>
          <p:nvPr/>
        </p:nvSpPr>
        <p:spPr>
          <a:xfrm>
            <a:off x="4876800" y="1219200"/>
            <a:ext cx="3429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Open Source - Android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1"/>
          </p:nvPr>
        </p:nvSpPr>
        <p:spPr bwMode="auto">
          <a:xfrm>
            <a:off x="4648200" y="6477000"/>
            <a:ext cx="3962400" cy="296863"/>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19459" name="Slide Number Placeholder 4"/>
          <p:cNvSpPr>
            <a:spLocks noGrp="1"/>
          </p:cNvSpPr>
          <p:nvPr>
            <p:ph type="sldNum" sz="quarter" idx="12"/>
          </p:nvPr>
        </p:nvSpPr>
        <p:spPr bwMode="auto">
          <a:xfrm>
            <a:off x="8610600" y="6400800"/>
            <a:ext cx="403225" cy="373063"/>
          </a:xfrm>
          <a:ln>
            <a:miter lim="800000"/>
            <a:headEnd/>
            <a:tailEnd/>
          </a:ln>
        </p:spPr>
        <p:txBody>
          <a:bodyPr wrap="square" numCol="1" anchorCtr="0" compatLnSpc="1">
            <a:prstTxWarp prst="textNoShape">
              <a:avLst/>
            </a:prstTxWarp>
          </a:bodyPr>
          <a:lstStyle/>
          <a:p>
            <a:pPr fontAlgn="base">
              <a:spcBef>
                <a:spcPct val="0"/>
              </a:spcBef>
              <a:spcAft>
                <a:spcPct val="0"/>
              </a:spcAft>
              <a:defRPr/>
            </a:pPr>
            <a:fld id="{76453A96-9AAE-4C33-A139-F8F9206B2362}" type="slidenum">
              <a:rPr lang="en-US" smtClean="0">
                <a:solidFill>
                  <a:schemeClr val="accent1">
                    <a:lumMod val="50000"/>
                  </a:schemeClr>
                </a:solidFill>
              </a:rPr>
              <a:pPr fontAlgn="base">
                <a:spcBef>
                  <a:spcPct val="0"/>
                </a:spcBef>
                <a:spcAft>
                  <a:spcPct val="0"/>
                </a:spcAft>
                <a:defRPr/>
              </a:pPr>
              <a:t>37</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200" dirty="0" smtClean="0">
                <a:latin typeface="Arial" pitchFamily="34" charset="0"/>
                <a:cs typeface="Arial" pitchFamily="34" charset="0"/>
              </a:rPr>
              <a:t>Types of Operating System</a:t>
            </a:r>
            <a:endParaRPr lang="en-US" sz="3200" dirty="0">
              <a:latin typeface="Arial" pitchFamily="34" charset="0"/>
              <a:cs typeface="Arial" pitchFamily="34" charset="0"/>
            </a:endParaRPr>
          </a:p>
        </p:txBody>
      </p:sp>
      <p:sp>
        <p:nvSpPr>
          <p:cNvPr id="7" name="Content Placeholder 6"/>
          <p:cNvSpPr>
            <a:spLocks noGrp="1"/>
          </p:cNvSpPr>
          <p:nvPr>
            <p:ph sz="half" idx="1"/>
          </p:nvPr>
        </p:nvSpPr>
        <p:spPr>
          <a:xfrm>
            <a:off x="381000" y="5181600"/>
            <a:ext cx="8458200" cy="12954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274320" indent="-274320" eaLnBrk="1" fontAlgn="auto" hangingPunct="1">
              <a:spcAft>
                <a:spcPts val="0"/>
              </a:spcAft>
              <a:buFont typeface="Wingdings 2"/>
              <a:buNone/>
              <a:defRPr/>
            </a:pPr>
            <a:r>
              <a:rPr lang="en-US" sz="1700" dirty="0" smtClean="0">
                <a:latin typeface="Arial" pitchFamily="34" charset="0"/>
                <a:cs typeface="Arial" pitchFamily="34" charset="0"/>
              </a:rPr>
              <a:t> 	</a:t>
            </a:r>
            <a:r>
              <a:rPr lang="en-US" sz="2300" b="1" dirty="0" smtClean="0">
                <a:latin typeface="Arial" pitchFamily="34" charset="0"/>
                <a:cs typeface="Arial" pitchFamily="34" charset="0"/>
              </a:rPr>
              <a:t>Real time operating systems (RTOS) </a:t>
            </a:r>
            <a:r>
              <a:rPr lang="en-US" sz="2300" dirty="0" smtClean="0">
                <a:latin typeface="Arial" pitchFamily="34" charset="0"/>
                <a:cs typeface="Arial" pitchFamily="34" charset="0"/>
              </a:rPr>
              <a:t>intended to serve real-time application requests. </a:t>
            </a:r>
          </a:p>
          <a:p>
            <a:pPr marL="274320" indent="-274320" eaLnBrk="1" fontAlgn="auto" hangingPunct="1">
              <a:spcAft>
                <a:spcPts val="0"/>
              </a:spcAft>
              <a:buFont typeface="Wingdings 2"/>
              <a:buNone/>
              <a:defRPr/>
            </a:pPr>
            <a:r>
              <a:rPr lang="en-US" sz="2300" b="1" dirty="0" smtClean="0">
                <a:latin typeface="Arial" pitchFamily="34" charset="0"/>
                <a:cs typeface="Arial" pitchFamily="34" charset="0"/>
              </a:rPr>
              <a:t>	Real-time computing</a:t>
            </a:r>
            <a:r>
              <a:rPr lang="en-US" sz="2300" dirty="0" smtClean="0">
                <a:latin typeface="Arial" pitchFamily="34" charset="0"/>
                <a:cs typeface="Arial" pitchFamily="34" charset="0"/>
              </a:rPr>
              <a:t> (</a:t>
            </a:r>
            <a:r>
              <a:rPr lang="en-US" sz="2300" b="1" dirty="0" smtClean="0">
                <a:latin typeface="Arial" pitchFamily="34" charset="0"/>
                <a:cs typeface="Arial" pitchFamily="34" charset="0"/>
              </a:rPr>
              <a:t>RTC</a:t>
            </a:r>
            <a:r>
              <a:rPr lang="en-US" sz="2300" dirty="0" smtClean="0">
                <a:latin typeface="Arial" pitchFamily="34" charset="0"/>
                <a:cs typeface="Arial" pitchFamily="34" charset="0"/>
              </a:rPr>
              <a:t>) is the study of hardware and software systems where the subject is an operational deadline from event to system response. Real-time programs must guarantee response within strict time constraints.</a:t>
            </a:r>
          </a:p>
          <a:p>
            <a:pPr marL="274320" indent="-274320" eaLnBrk="1" fontAlgn="auto" hangingPunct="1">
              <a:spcAft>
                <a:spcPts val="0"/>
              </a:spcAft>
              <a:buFont typeface="Wingdings 2"/>
              <a:buNone/>
              <a:defRPr/>
            </a:pPr>
            <a:r>
              <a:rPr lang="en-US" sz="2300" dirty="0" smtClean="0">
                <a:latin typeface="Arial" pitchFamily="34" charset="0"/>
                <a:cs typeface="Arial" pitchFamily="34" charset="0"/>
              </a:rPr>
              <a:t>	</a:t>
            </a:r>
            <a:r>
              <a:rPr lang="en-US" sz="2300" dirty="0" smtClean="0">
                <a:latin typeface="Arial" pitchFamily="34" charset="0"/>
                <a:cs typeface="Arial" pitchFamily="34" charset="0"/>
              </a:rPr>
              <a:t>As Example: Related </a:t>
            </a:r>
            <a:r>
              <a:rPr lang="en-US" sz="2300" dirty="0" smtClean="0">
                <a:latin typeface="Arial" pitchFamily="34" charset="0"/>
                <a:cs typeface="Arial" pitchFamily="34" charset="0"/>
              </a:rPr>
              <a:t>to the Virtual Machine or embedded </a:t>
            </a:r>
            <a:r>
              <a:rPr lang="en-US" sz="2300" dirty="0" smtClean="0">
                <a:latin typeface="Arial" pitchFamily="34" charset="0"/>
                <a:cs typeface="Arial" pitchFamily="34" charset="0"/>
              </a:rPr>
              <a:t>systems.</a:t>
            </a:r>
            <a:endParaRPr lang="en-US" sz="2300" dirty="0">
              <a:latin typeface="Arial" pitchFamily="34" charset="0"/>
              <a:cs typeface="Arial" pitchFamily="34" charset="0"/>
            </a:endParaRPr>
          </a:p>
        </p:txBody>
      </p:sp>
      <p:pic>
        <p:nvPicPr>
          <p:cNvPr id="19462" name="Picture 2" descr="C:\Users\IVA\Pictures\LOGOS\mqx-oval[1].jpg"/>
          <p:cNvPicPr>
            <a:picLocks noGrp="1" noChangeAspect="1" noChangeArrowheads="1"/>
          </p:cNvPicPr>
          <p:nvPr>
            <p:ph sz="half" idx="2"/>
          </p:nvPr>
        </p:nvPicPr>
        <p:blipFill>
          <a:blip r:embed="rId2" cstate="print"/>
          <a:srcRect/>
          <a:stretch>
            <a:fillRect/>
          </a:stretch>
        </p:blipFill>
        <p:spPr>
          <a:xfrm>
            <a:off x="1600200" y="1219200"/>
            <a:ext cx="5430838" cy="3886200"/>
          </a:xfrm>
        </p:spPr>
      </p:pic>
      <p:sp>
        <p:nvSpPr>
          <p:cNvPr id="9" name="Rounded Rectangle 8"/>
          <p:cNvSpPr/>
          <p:nvPr/>
        </p:nvSpPr>
        <p:spPr>
          <a:xfrm>
            <a:off x="6629400" y="4419600"/>
            <a:ext cx="2286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i="1" dirty="0">
                <a:latin typeface="Arial" pitchFamily="34" charset="0"/>
                <a:cs typeface="Arial" pitchFamily="34" charset="0"/>
              </a:rPr>
              <a:t>Real Time OS</a:t>
            </a:r>
          </a:p>
        </p:txBody>
      </p:sp>
      <p:pic>
        <p:nvPicPr>
          <p:cNvPr id="19464" name="Picture 3" descr="C:\Users\IVA\Pictures\LOGOS\09-rtos-vs-openos[1].jpg"/>
          <p:cNvPicPr>
            <a:picLocks noChangeAspect="1" noChangeArrowheads="1"/>
          </p:cNvPicPr>
          <p:nvPr/>
        </p:nvPicPr>
        <p:blipFill>
          <a:blip r:embed="rId3" cstate="print"/>
          <a:srcRect/>
          <a:stretch>
            <a:fillRect/>
          </a:stretch>
        </p:blipFill>
        <p:spPr bwMode="auto">
          <a:xfrm>
            <a:off x="7315200" y="228600"/>
            <a:ext cx="1574800" cy="94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410200" y="1447800"/>
            <a:ext cx="3352800" cy="41910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b="1" dirty="0" smtClean="0">
                <a:latin typeface="Arial" pitchFamily="34" charset="0"/>
                <a:cs typeface="Arial" pitchFamily="34" charset="0"/>
              </a:rPr>
              <a:t>Multiuser operating systems</a:t>
            </a:r>
            <a:r>
              <a:rPr lang="en-US" dirty="0" smtClean="0">
                <a:latin typeface="Arial" pitchFamily="34" charset="0"/>
                <a:cs typeface="Arial" pitchFamily="34" charset="0"/>
              </a:rPr>
              <a:t>, as the name indicates, allows multiple users to run programs concurrently on the computer. </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Some multiuser operating systems allows only tens of users, whereas some other OS allows thousands of users to work at the same time, without compromising the performance. </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As Example: Related </a:t>
            </a:r>
            <a:r>
              <a:rPr lang="en-US" dirty="0" smtClean="0">
                <a:latin typeface="Arial" pitchFamily="34" charset="0"/>
                <a:cs typeface="Arial" pitchFamily="34" charset="0"/>
              </a:rPr>
              <a:t>to the Servers and Cloud Services </a:t>
            </a:r>
          </a:p>
          <a:p>
            <a:pPr marL="274320" indent="-274320" eaLnBrk="1" fontAlgn="auto" hangingPunct="1">
              <a:spcAft>
                <a:spcPts val="0"/>
              </a:spcAft>
              <a:buFont typeface="Wingdings 2"/>
              <a:buChar char=""/>
              <a:defRPr/>
            </a:pPr>
            <a:endParaRPr lang="en-US" dirty="0"/>
          </a:p>
        </p:txBody>
      </p:sp>
      <p:sp>
        <p:nvSpPr>
          <p:cNvPr id="20483" name="Footer Placeholder 3"/>
          <p:cNvSpPr>
            <a:spLocks noGrp="1"/>
          </p:cNvSpPr>
          <p:nvPr>
            <p:ph type="ftr" sz="quarter" idx="11"/>
          </p:nvPr>
        </p:nvSpPr>
        <p:spPr bwMode="auto">
          <a:xfrm>
            <a:off x="5638800" y="6408738"/>
            <a:ext cx="29718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Portnov Computer School 2013</a:t>
            </a:r>
          </a:p>
        </p:txBody>
      </p:sp>
      <p:sp>
        <p:nvSpPr>
          <p:cNvPr id="20484" name="Slide Number Placeholder 4"/>
          <p:cNvSpPr>
            <a:spLocks noGrp="1"/>
          </p:cNvSpPr>
          <p:nvPr>
            <p:ph type="sldNum" sz="quarter" idx="12"/>
          </p:nvPr>
        </p:nvSpPr>
        <p:spPr bwMode="auto">
          <a:xfrm>
            <a:off x="8534400" y="6408738"/>
            <a:ext cx="4794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76EB3E4-BACA-4B50-80A6-9DA41D163660}" type="slidenum">
              <a:rPr lang="en-US" smtClean="0">
                <a:solidFill>
                  <a:schemeClr val="accent1">
                    <a:lumMod val="50000"/>
                  </a:schemeClr>
                </a:solidFill>
              </a:rPr>
              <a:pPr fontAlgn="base">
                <a:spcBef>
                  <a:spcPct val="0"/>
                </a:spcBef>
                <a:spcAft>
                  <a:spcPct val="0"/>
                </a:spcAft>
                <a:defRPr/>
              </a:pPr>
              <a:t>38</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Types of Operating System</a:t>
            </a:r>
            <a:endParaRPr lang="en-US" dirty="0">
              <a:latin typeface="Arial" pitchFamily="34" charset="0"/>
              <a:cs typeface="Arial" pitchFamily="34" charset="0"/>
            </a:endParaRPr>
          </a:p>
        </p:txBody>
      </p:sp>
      <p:pic>
        <p:nvPicPr>
          <p:cNvPr id="20486" name="Picture 4" descr="C:\Users\IVA\Pictures\LOGOS\muser[1].gif"/>
          <p:cNvPicPr>
            <a:picLocks noChangeAspect="1" noChangeArrowheads="1"/>
          </p:cNvPicPr>
          <p:nvPr/>
        </p:nvPicPr>
        <p:blipFill>
          <a:blip r:embed="rId2" cstate="print"/>
          <a:srcRect/>
          <a:stretch>
            <a:fillRect/>
          </a:stretch>
        </p:blipFill>
        <p:spPr bwMode="auto">
          <a:xfrm>
            <a:off x="228600" y="1371600"/>
            <a:ext cx="4876800" cy="434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752600"/>
            <a:ext cx="4038600" cy="1676400"/>
          </a:xfrm>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800" b="1"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1800" b="1" dirty="0" smtClean="0">
                <a:latin typeface="Arial" pitchFamily="34" charset="0"/>
                <a:cs typeface="Arial" pitchFamily="34" charset="0"/>
              </a:rPr>
              <a:t>Multitasking </a:t>
            </a:r>
            <a:r>
              <a:rPr lang="en-US" sz="1800" b="1" i="1" dirty="0" smtClean="0">
                <a:latin typeface="Arial" pitchFamily="34" charset="0"/>
                <a:cs typeface="Arial" pitchFamily="34" charset="0"/>
              </a:rPr>
              <a:t>operating system</a:t>
            </a:r>
            <a:r>
              <a:rPr lang="en-US" sz="1800" b="1" dirty="0" smtClean="0">
                <a:latin typeface="Arial" pitchFamily="34" charset="0"/>
                <a:cs typeface="Arial" pitchFamily="34" charset="0"/>
              </a:rPr>
              <a:t>s </a:t>
            </a:r>
            <a:r>
              <a:rPr lang="en-US" sz="1800" dirty="0" smtClean="0">
                <a:latin typeface="Arial" pitchFamily="34" charset="0"/>
                <a:cs typeface="Arial" pitchFamily="34" charset="0"/>
              </a:rPr>
              <a:t>allows multiple programs to run on the computer simultaneously. </a:t>
            </a:r>
            <a:endParaRPr lang="en-US" sz="1800" dirty="0" smtClean="0">
              <a:latin typeface="Arial" pitchFamily="34" charset="0"/>
              <a:cs typeface="Arial" pitchFamily="34" charset="0"/>
            </a:endParaRPr>
          </a:p>
          <a:p>
            <a:pPr marL="274320" indent="-274320" eaLnBrk="1" fontAlgn="auto" hangingPunct="1">
              <a:spcAft>
                <a:spcPts val="0"/>
              </a:spcAft>
              <a:buNone/>
              <a:defRPr/>
            </a:pPr>
            <a:endParaRPr lang="en-US" dirty="0"/>
          </a:p>
        </p:txBody>
      </p:sp>
      <p:sp>
        <p:nvSpPr>
          <p:cNvPr id="21507" name="Footer Placeholder 3"/>
          <p:cNvSpPr>
            <a:spLocks noGrp="1"/>
          </p:cNvSpPr>
          <p:nvPr>
            <p:ph type="ftr" sz="quarter" idx="11"/>
          </p:nvPr>
        </p:nvSpPr>
        <p:spPr bwMode="auto">
          <a:xfrm>
            <a:off x="5486400" y="6408738"/>
            <a:ext cx="30480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21508" name="Slide Number Placeholder 4"/>
          <p:cNvSpPr>
            <a:spLocks noGrp="1"/>
          </p:cNvSpPr>
          <p:nvPr>
            <p:ph type="sldNum" sz="quarter" idx="12"/>
          </p:nvPr>
        </p:nvSpPr>
        <p:spPr bwMode="auto">
          <a:xfrm>
            <a:off x="8458200" y="6400800"/>
            <a:ext cx="555625" cy="373063"/>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2E29B8E-112C-4B34-846D-047D190C76A5}" type="slidenum">
              <a:rPr lang="en-US" smtClean="0">
                <a:solidFill>
                  <a:schemeClr val="accent1">
                    <a:lumMod val="50000"/>
                  </a:schemeClr>
                </a:solidFill>
              </a:rPr>
              <a:pPr fontAlgn="base">
                <a:spcBef>
                  <a:spcPct val="0"/>
                </a:spcBef>
                <a:spcAft>
                  <a:spcPct val="0"/>
                </a:spcAft>
                <a:defRPr/>
              </a:pPr>
              <a:t>39</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76200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Types of Operating </a:t>
            </a:r>
            <a:r>
              <a:rPr lang="en-US" dirty="0" smtClean="0">
                <a:latin typeface="Arial" pitchFamily="34" charset="0"/>
                <a:cs typeface="Arial" pitchFamily="34" charset="0"/>
              </a:rPr>
              <a:t>Systems</a:t>
            </a:r>
            <a:endParaRPr lang="en-US" dirty="0">
              <a:latin typeface="Arial" pitchFamily="34" charset="0"/>
              <a:cs typeface="Arial" pitchFamily="34" charset="0"/>
            </a:endParaRPr>
          </a:p>
        </p:txBody>
      </p:sp>
      <p:pic>
        <p:nvPicPr>
          <p:cNvPr id="21510" name="Picture 2" descr="C:\Users\IVA\Pictures\LOGOS\iphone-os-multitasking[1].png"/>
          <p:cNvPicPr>
            <a:picLocks noGrp="1" noChangeAspect="1" noChangeArrowheads="1"/>
          </p:cNvPicPr>
          <p:nvPr>
            <p:ph sz="half" idx="2"/>
          </p:nvPr>
        </p:nvPicPr>
        <p:blipFill>
          <a:blip r:embed="rId2" cstate="print"/>
          <a:srcRect/>
          <a:stretch>
            <a:fillRect/>
          </a:stretch>
        </p:blipFill>
        <p:spPr>
          <a:xfrm>
            <a:off x="5410200" y="1295400"/>
            <a:ext cx="3227388" cy="4826000"/>
          </a:xfrm>
        </p:spPr>
      </p:pic>
      <p:pic>
        <p:nvPicPr>
          <p:cNvPr id="184322" name="Picture 2" descr="http://www.ni.com/cms/images/devzone/tut/figure_3_single_core_multitasking.jpg"/>
          <p:cNvPicPr>
            <a:picLocks noChangeAspect="1" noChangeArrowheads="1"/>
          </p:cNvPicPr>
          <p:nvPr/>
        </p:nvPicPr>
        <p:blipFill>
          <a:blip r:embed="rId3" cstate="print"/>
          <a:srcRect/>
          <a:stretch>
            <a:fillRect/>
          </a:stretch>
        </p:blipFill>
        <p:spPr bwMode="auto">
          <a:xfrm>
            <a:off x="304800" y="3810000"/>
            <a:ext cx="4733925" cy="2514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495800" y="1447800"/>
            <a:ext cx="4038600" cy="1871663"/>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274320" indent="-274320" eaLnBrk="1" fontAlgn="auto" hangingPunct="1">
              <a:spcAft>
                <a:spcPts val="0"/>
              </a:spcAft>
              <a:buFont typeface="Wingdings 2"/>
              <a:buChar char=""/>
              <a:defRPr/>
            </a:pPr>
            <a:endParaRPr lang="en-US"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2100" b="1" dirty="0" smtClean="0">
                <a:latin typeface="Arial" pitchFamily="34" charset="0"/>
                <a:cs typeface="Arial" pitchFamily="34" charset="0"/>
              </a:rPr>
              <a:t>Multithreading OS </a:t>
            </a:r>
            <a:r>
              <a:rPr lang="en-US" sz="2100" dirty="0" smtClean="0">
                <a:latin typeface="Arial" pitchFamily="34" charset="0"/>
                <a:cs typeface="Arial" pitchFamily="34" charset="0"/>
              </a:rPr>
              <a:t>is even smarter, because it allows different parts of different programs to run concurrently, thus increasing the performance to a higher extend.</a:t>
            </a:r>
            <a:endParaRPr lang="en-US" sz="2100" dirty="0"/>
          </a:p>
        </p:txBody>
      </p:sp>
      <p:sp>
        <p:nvSpPr>
          <p:cNvPr id="22531" name="Footer Placeholder 3"/>
          <p:cNvSpPr>
            <a:spLocks noGrp="1"/>
          </p:cNvSpPr>
          <p:nvPr>
            <p:ph type="ftr" sz="quarter" idx="11"/>
          </p:nvPr>
        </p:nvSpPr>
        <p:spPr bwMode="auto">
          <a:xfrm>
            <a:off x="4953000" y="6408738"/>
            <a:ext cx="3581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22532" name="Slide Number Placeholder 4"/>
          <p:cNvSpPr>
            <a:spLocks noGrp="1"/>
          </p:cNvSpPr>
          <p:nvPr>
            <p:ph type="sldNum" sz="quarter" idx="12"/>
          </p:nvPr>
        </p:nvSpPr>
        <p:spPr bwMode="auto">
          <a:xfrm>
            <a:off x="8458200" y="6408738"/>
            <a:ext cx="5556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0943BB6-D971-49A0-98D7-3F332E192DC9}" type="slidenum">
              <a:rPr lang="en-US" smtClean="0">
                <a:solidFill>
                  <a:schemeClr val="accent1">
                    <a:lumMod val="50000"/>
                  </a:schemeClr>
                </a:solidFill>
              </a:rPr>
              <a:pPr fontAlgn="base">
                <a:spcBef>
                  <a:spcPct val="0"/>
                </a:spcBef>
                <a:spcAft>
                  <a:spcPct val="0"/>
                </a:spcAft>
                <a:defRPr/>
              </a:pPr>
              <a:t>40</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73914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Types of Operating Systems</a:t>
            </a:r>
            <a:endParaRPr lang="en-US" dirty="0">
              <a:latin typeface="Arial" pitchFamily="34" charset="0"/>
              <a:cs typeface="Arial" pitchFamily="34" charset="0"/>
            </a:endParaRPr>
          </a:p>
        </p:txBody>
      </p:sp>
      <p:pic>
        <p:nvPicPr>
          <p:cNvPr id="183298" name="Picture 2" descr="http://www.ni.com/cms/images/devzone/tut/multitask%20on%20multiple%20cores_550.jpg"/>
          <p:cNvPicPr>
            <a:picLocks noChangeAspect="1" noChangeArrowheads="1"/>
          </p:cNvPicPr>
          <p:nvPr/>
        </p:nvPicPr>
        <p:blipFill>
          <a:blip r:embed="rId2" cstate="print"/>
          <a:srcRect/>
          <a:stretch>
            <a:fillRect/>
          </a:stretch>
        </p:blipFill>
        <p:spPr bwMode="auto">
          <a:xfrm>
            <a:off x="1905000" y="3733800"/>
            <a:ext cx="5238750" cy="2543175"/>
          </a:xfrm>
          <a:prstGeom prst="rect">
            <a:avLst/>
          </a:prstGeom>
          <a:noFill/>
          <a:ln w="38100">
            <a:solidFill>
              <a:schemeClr val="tx2">
                <a:lumMod val="25000"/>
              </a:schemeClr>
            </a:solidFill>
          </a:ln>
        </p:spPr>
      </p:pic>
      <p:pic>
        <p:nvPicPr>
          <p:cNvPr id="183300" name="Picture 4" descr="http://justredit.com/wp-content/uploads/2012/04/images-1-210x157.jpg"/>
          <p:cNvPicPr>
            <a:picLocks noChangeAspect="1" noChangeArrowheads="1"/>
          </p:cNvPicPr>
          <p:nvPr/>
        </p:nvPicPr>
        <p:blipFill>
          <a:blip r:embed="rId3" cstate="print"/>
          <a:srcRect/>
          <a:stretch>
            <a:fillRect/>
          </a:stretch>
        </p:blipFill>
        <p:spPr bwMode="auto">
          <a:xfrm>
            <a:off x="533400" y="1447800"/>
            <a:ext cx="2895600" cy="185499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41</a:t>
            </a:fld>
            <a:endParaRPr lang="en-US" dirty="0">
              <a:solidFill>
                <a:schemeClr val="accent1">
                  <a:lumMod val="50000"/>
                </a:schemeClr>
              </a:solidFill>
            </a:endParaRPr>
          </a:p>
        </p:txBody>
      </p:sp>
      <p:sp>
        <p:nvSpPr>
          <p:cNvPr id="7" name="Title 6"/>
          <p:cNvSpPr>
            <a:spLocks noGrp="1"/>
          </p:cNvSpPr>
          <p:nvPr>
            <p:ph type="title"/>
          </p:nvPr>
        </p:nvSpPr>
        <p:spPr>
          <a:xfrm>
            <a:off x="457200" y="274638"/>
            <a:ext cx="68961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rgbClr val="FF0000"/>
                </a:solidFill>
              </a:rPr>
              <a:t>Android is the Number ONE</a:t>
            </a:r>
            <a:endParaRPr lang="en-US" dirty="0">
              <a:solidFill>
                <a:srgbClr val="FF0000"/>
              </a:solidFill>
            </a:endParaRPr>
          </a:p>
        </p:txBody>
      </p:sp>
      <p:pic>
        <p:nvPicPr>
          <p:cNvPr id="1026" name="Picture 2" descr="http://www.firstpost.com/wp-content/uploads/2012/03/AndroidReuter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827796"/>
            <a:ext cx="4953000" cy="371475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5715000" y="1524000"/>
            <a:ext cx="3124200" cy="455509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endParaRPr lang="en-US" dirty="0"/>
          </a:p>
          <a:p>
            <a:r>
              <a:rPr lang="en-US" sz="1600" b="1" i="1" dirty="0"/>
              <a:t>Android</a:t>
            </a:r>
            <a:r>
              <a:rPr lang="en-US" sz="1600" b="1" dirty="0"/>
              <a:t>, </a:t>
            </a:r>
            <a:r>
              <a:rPr lang="en-US" sz="1600" dirty="0"/>
              <a:t>the flagship software of the </a:t>
            </a:r>
            <a:r>
              <a:rPr lang="en-US" sz="1600" dirty="0" err="1"/>
              <a:t>OHAlliance</a:t>
            </a:r>
            <a:r>
              <a:rPr lang="en-US" sz="1600" dirty="0"/>
              <a:t>, is based on an open source </a:t>
            </a:r>
            <a:r>
              <a:rPr lang="en-US" sz="1600" dirty="0" smtClean="0"/>
              <a:t>license and has </a:t>
            </a:r>
            <a:r>
              <a:rPr lang="en-US" sz="1600" dirty="0"/>
              <a:t>been available </a:t>
            </a:r>
            <a:r>
              <a:rPr lang="en-US" sz="1600" dirty="0" smtClean="0"/>
              <a:t>since October 2008.</a:t>
            </a:r>
          </a:p>
          <a:p>
            <a:endParaRPr lang="en-US" sz="1600" dirty="0" smtClean="0"/>
          </a:p>
          <a:p>
            <a:r>
              <a:rPr lang="en-US" sz="1600" dirty="0" smtClean="0"/>
              <a:t>Google </a:t>
            </a:r>
            <a:r>
              <a:rPr lang="en-US" sz="1600" dirty="0"/>
              <a:t>published the entire source code (including network and telephony stacks) under an Apache License</a:t>
            </a:r>
            <a:r>
              <a:rPr lang="en-US" sz="1600" dirty="0" smtClean="0"/>
              <a:t>.</a:t>
            </a:r>
          </a:p>
          <a:p>
            <a:r>
              <a:rPr lang="en-US" sz="1600" dirty="0"/>
              <a:t/>
            </a:r>
            <a:br>
              <a:rPr lang="en-US" sz="1600" dirty="0"/>
            </a:br>
            <a:r>
              <a:rPr lang="en-US" sz="1600" dirty="0"/>
              <a:t>With the Apache License, vendors can add proprietary extensions without submitting those back to the open source community.</a:t>
            </a:r>
          </a:p>
        </p:txBody>
      </p:sp>
    </p:spTree>
    <p:extLst>
      <p:ext uri="{BB962C8B-B14F-4D97-AF65-F5344CB8AC3E}">
        <p14:creationId xmlns="" xmlns:p14="http://schemas.microsoft.com/office/powerpoint/2010/main" val="251727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5715000" cy="64135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C00000"/>
                </a:solidFill>
                <a:latin typeface="Arial" pitchFamily="34" charset="0"/>
                <a:cs typeface="Arial" pitchFamily="34" charset="0"/>
              </a:rPr>
              <a:t/>
            </a:r>
            <a:br>
              <a:rPr lang="en-US" sz="3200" dirty="0" smtClean="0">
                <a:solidFill>
                  <a:srgbClr val="C00000"/>
                </a:solidFill>
                <a:latin typeface="Arial" pitchFamily="34" charset="0"/>
                <a:cs typeface="Arial" pitchFamily="34" charset="0"/>
              </a:rPr>
            </a:br>
            <a:r>
              <a:rPr lang="en-US" sz="3200" dirty="0" smtClean="0">
                <a:solidFill>
                  <a:srgbClr val="C00000"/>
                </a:solidFill>
                <a:latin typeface="Arial" pitchFamily="34" charset="0"/>
                <a:cs typeface="Arial" pitchFamily="34" charset="0"/>
              </a:rPr>
              <a:t>Describe Android OS 			</a:t>
            </a:r>
            <a:endParaRPr lang="en-US" sz="2400" dirty="0">
              <a:solidFill>
                <a:srgbClr val="C00000"/>
              </a:solidFill>
              <a:latin typeface="Arial" pitchFamily="34" charset="0"/>
              <a:cs typeface="Arial" pitchFamily="34" charset="0"/>
            </a:endParaRPr>
          </a:p>
        </p:txBody>
      </p:sp>
      <p:sp>
        <p:nvSpPr>
          <p:cNvPr id="3" name="Footer Placeholder 2"/>
          <p:cNvSpPr>
            <a:spLocks noGrp="1"/>
          </p:cNvSpPr>
          <p:nvPr>
            <p:ph type="ftr" sz="quarter" idx="11"/>
          </p:nvPr>
        </p:nvSpPr>
        <p:spPr>
          <a:xfrm>
            <a:off x="5562600" y="6407944"/>
            <a:ext cx="31242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42</a:t>
            </a:fld>
            <a:endParaRPr lang="en-US" dirty="0">
              <a:solidFill>
                <a:schemeClr val="bg2">
                  <a:lumMod val="25000"/>
                </a:schemeClr>
              </a:solidFill>
            </a:endParaRPr>
          </a:p>
        </p:txBody>
      </p:sp>
      <p:sp>
        <p:nvSpPr>
          <p:cNvPr id="13" name="Rounded Rectangle 12"/>
          <p:cNvSpPr/>
          <p:nvPr/>
        </p:nvSpPr>
        <p:spPr>
          <a:xfrm>
            <a:off x="3733800" y="1219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Source</a:t>
            </a:r>
            <a:endParaRPr lang="en-US" dirty="0">
              <a:latin typeface="Arial" pitchFamily="34" charset="0"/>
              <a:cs typeface="Arial" pitchFamily="34" charset="0"/>
            </a:endParaRPr>
          </a:p>
        </p:txBody>
      </p:sp>
      <p:sp>
        <p:nvSpPr>
          <p:cNvPr id="14" name="Rounded Rectangle 13"/>
          <p:cNvSpPr/>
          <p:nvPr/>
        </p:nvSpPr>
        <p:spPr>
          <a:xfrm>
            <a:off x="3733800" y="1752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Platform</a:t>
            </a:r>
            <a:endParaRPr lang="en-US" dirty="0">
              <a:latin typeface="Arial" pitchFamily="34" charset="0"/>
              <a:cs typeface="Arial" pitchFamily="34" charset="0"/>
            </a:endParaRPr>
          </a:p>
        </p:txBody>
      </p:sp>
      <p:sp>
        <p:nvSpPr>
          <p:cNvPr id="17" name="Rounded Rectangle 16"/>
          <p:cNvSpPr/>
          <p:nvPr/>
        </p:nvSpPr>
        <p:spPr>
          <a:xfrm>
            <a:off x="3733800" y="5715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Life Battery</a:t>
            </a:r>
            <a:endParaRPr lang="en-US" dirty="0">
              <a:latin typeface="Arial" pitchFamily="34" charset="0"/>
              <a:cs typeface="Arial" pitchFamily="34" charset="0"/>
            </a:endParaRPr>
          </a:p>
        </p:txBody>
      </p:sp>
      <p:sp>
        <p:nvSpPr>
          <p:cNvPr id="24" name="Rounded Rectangle 23"/>
          <p:cNvSpPr/>
          <p:nvPr/>
        </p:nvSpPr>
        <p:spPr>
          <a:xfrm>
            <a:off x="3733800" y="6248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Web Browsers</a:t>
            </a:r>
            <a:endParaRPr lang="en-US" dirty="0">
              <a:latin typeface="Arial" pitchFamily="34" charset="0"/>
              <a:cs typeface="Arial" pitchFamily="34" charset="0"/>
            </a:endParaRPr>
          </a:p>
        </p:txBody>
      </p:sp>
      <p:sp>
        <p:nvSpPr>
          <p:cNvPr id="27" name="Rounded Rectangle 26"/>
          <p:cNvSpPr/>
          <p:nvPr/>
        </p:nvSpPr>
        <p:spPr>
          <a:xfrm>
            <a:off x="3733800" y="51054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Carriers</a:t>
            </a:r>
            <a:endParaRPr lang="en-US" dirty="0">
              <a:latin typeface="Arial" pitchFamily="34" charset="0"/>
              <a:cs typeface="Arial" pitchFamily="34" charset="0"/>
            </a:endParaRPr>
          </a:p>
        </p:txBody>
      </p:sp>
      <p:sp>
        <p:nvSpPr>
          <p:cNvPr id="28" name="Rounded Rectangle 27"/>
          <p:cNvSpPr/>
          <p:nvPr/>
        </p:nvSpPr>
        <p:spPr>
          <a:xfrm>
            <a:off x="3733800" y="2286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Core Language</a:t>
            </a:r>
            <a:endParaRPr lang="en-US" dirty="0">
              <a:latin typeface="Arial" pitchFamily="34" charset="0"/>
              <a:cs typeface="Arial" pitchFamily="34" charset="0"/>
            </a:endParaRPr>
          </a:p>
        </p:txBody>
      </p:sp>
      <p:sp>
        <p:nvSpPr>
          <p:cNvPr id="29" name="Rounded Rectangle 28"/>
          <p:cNvSpPr/>
          <p:nvPr/>
        </p:nvSpPr>
        <p:spPr>
          <a:xfrm>
            <a:off x="3733800" y="2819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Architecture</a:t>
            </a:r>
            <a:endParaRPr lang="en-US" dirty="0">
              <a:latin typeface="Arial" pitchFamily="34" charset="0"/>
              <a:cs typeface="Arial" pitchFamily="34" charset="0"/>
            </a:endParaRPr>
          </a:p>
        </p:txBody>
      </p:sp>
      <p:sp>
        <p:nvSpPr>
          <p:cNvPr id="23" name="Rounded Rectangle 22"/>
          <p:cNvSpPr/>
          <p:nvPr/>
        </p:nvSpPr>
        <p:spPr>
          <a:xfrm>
            <a:off x="3733800" y="3352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Version History</a:t>
            </a:r>
            <a:endParaRPr lang="en-US" dirty="0">
              <a:latin typeface="Arial" pitchFamily="34" charset="0"/>
              <a:cs typeface="Arial" pitchFamily="34" charset="0"/>
            </a:endParaRPr>
          </a:p>
        </p:txBody>
      </p:sp>
      <p:sp>
        <p:nvSpPr>
          <p:cNvPr id="25" name="Rounded Rectangle 24"/>
          <p:cNvSpPr/>
          <p:nvPr/>
        </p:nvSpPr>
        <p:spPr>
          <a:xfrm>
            <a:off x="3733800" y="44958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Makers</a:t>
            </a:r>
            <a:endParaRPr lang="en-US" dirty="0">
              <a:latin typeface="Arial" pitchFamily="34" charset="0"/>
              <a:cs typeface="Arial" pitchFamily="34" charset="0"/>
            </a:endParaRPr>
          </a:p>
        </p:txBody>
      </p:sp>
      <p:sp>
        <p:nvSpPr>
          <p:cNvPr id="26" name="Rounded Rectangle 25"/>
          <p:cNvSpPr/>
          <p:nvPr/>
        </p:nvSpPr>
        <p:spPr>
          <a:xfrm>
            <a:off x="3657600" y="38862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Updates/Upgrades</a:t>
            </a:r>
            <a:endParaRPr lang="en-US" sz="1600" dirty="0">
              <a:latin typeface="Arial" pitchFamily="34" charset="0"/>
              <a:cs typeface="Arial" pitchFamily="34" charset="0"/>
            </a:endParaRPr>
          </a:p>
        </p:txBody>
      </p:sp>
      <p:pic>
        <p:nvPicPr>
          <p:cNvPr id="1026" name="Picture 2" descr="C:\Users\IVA\Pictures\LOGOS\android-developer-logo[1].png"/>
          <p:cNvPicPr>
            <a:picLocks noChangeAspect="1" noChangeArrowheads="1"/>
          </p:cNvPicPr>
          <p:nvPr/>
        </p:nvPicPr>
        <p:blipFill>
          <a:blip r:embed="rId2" cstate="print"/>
          <a:srcRect/>
          <a:stretch>
            <a:fillRect/>
          </a:stretch>
        </p:blipFill>
        <p:spPr bwMode="auto">
          <a:xfrm>
            <a:off x="6172200" y="3352800"/>
            <a:ext cx="2381250" cy="2762250"/>
          </a:xfrm>
          <a:prstGeom prst="rect">
            <a:avLst/>
          </a:prstGeom>
          <a:noFill/>
        </p:spPr>
      </p:pic>
      <p:pic>
        <p:nvPicPr>
          <p:cNvPr id="1027" name="Picture 3" descr="C:\Users\IVA\Pictures\LOGOS\linux_android_iphone_thumb[1].png"/>
          <p:cNvPicPr>
            <a:picLocks noChangeAspect="1" noChangeArrowheads="1"/>
          </p:cNvPicPr>
          <p:nvPr/>
        </p:nvPicPr>
        <p:blipFill>
          <a:blip r:embed="rId3" cstate="print"/>
          <a:srcRect/>
          <a:stretch>
            <a:fillRect/>
          </a:stretch>
        </p:blipFill>
        <p:spPr bwMode="auto">
          <a:xfrm>
            <a:off x="5723467" y="1219200"/>
            <a:ext cx="3157415" cy="1828800"/>
          </a:xfrm>
          <a:prstGeom prst="rect">
            <a:avLst/>
          </a:prstGeom>
          <a:noFill/>
        </p:spPr>
      </p:pic>
      <p:pic>
        <p:nvPicPr>
          <p:cNvPr id="1028" name="Picture 4" descr="C:\Users\IVA\Pictures\LOGOS\google-android-world-domination-sales-540x356[1].jpg"/>
          <p:cNvPicPr>
            <a:picLocks noChangeAspect="1" noChangeArrowheads="1"/>
          </p:cNvPicPr>
          <p:nvPr/>
        </p:nvPicPr>
        <p:blipFill>
          <a:blip r:embed="rId4" cstate="print"/>
          <a:srcRect/>
          <a:stretch>
            <a:fillRect/>
          </a:stretch>
        </p:blipFill>
        <p:spPr bwMode="auto">
          <a:xfrm>
            <a:off x="304800" y="3886200"/>
            <a:ext cx="3120776" cy="2057400"/>
          </a:xfrm>
          <a:prstGeom prst="rect">
            <a:avLst/>
          </a:prstGeom>
          <a:noFill/>
        </p:spPr>
      </p:pic>
      <p:pic>
        <p:nvPicPr>
          <p:cNvPr id="1029" name="Picture 5" descr="C:\Users\IVA\Pictures\LOGOS\android_sym[1].jpg"/>
          <p:cNvPicPr>
            <a:picLocks noChangeAspect="1" noChangeArrowheads="1"/>
          </p:cNvPicPr>
          <p:nvPr/>
        </p:nvPicPr>
        <p:blipFill>
          <a:blip r:embed="rId5" cstate="print"/>
          <a:srcRect/>
          <a:stretch>
            <a:fillRect/>
          </a:stretch>
        </p:blipFill>
        <p:spPr bwMode="auto">
          <a:xfrm>
            <a:off x="914400" y="1295400"/>
            <a:ext cx="1791866" cy="2143125"/>
          </a:xfrm>
          <a:prstGeom prst="rect">
            <a:avLst/>
          </a:prstGeom>
          <a:noFill/>
        </p:spPr>
      </p:pic>
    </p:spTree>
    <p:extLst>
      <p:ext uri="{BB962C8B-B14F-4D97-AF65-F5344CB8AC3E}">
        <p14:creationId xmlns="" xmlns:p14="http://schemas.microsoft.com/office/powerpoint/2010/main" val="13462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P spid="27" grpId="0" animBg="1"/>
      <p:bldP spid="28" grpId="0" animBg="1"/>
      <p:bldP spid="29" grpId="0" animBg="1"/>
      <p:bldP spid="23" grpId="0" animBg="1"/>
      <p:bldP spid="2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306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43</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latin typeface="Arial" pitchFamily="34" charset="0"/>
                <a:cs typeface="Arial" pitchFamily="34" charset="0"/>
              </a:rPr>
              <a:t>Architecture of Android                    		</a:t>
            </a:r>
            <a:endParaRPr lang="en-US" sz="2400" dirty="0">
              <a:solidFill>
                <a:srgbClr val="C00000"/>
              </a:solidFill>
              <a:latin typeface="Arial" pitchFamily="34" charset="0"/>
              <a:cs typeface="Arial" pitchFamily="34" charset="0"/>
            </a:endParaRPr>
          </a:p>
        </p:txBody>
      </p:sp>
      <p:graphicFrame>
        <p:nvGraphicFramePr>
          <p:cNvPr id="9" name="Content Placeholder 8"/>
          <p:cNvGraphicFramePr>
            <a:graphicFrameLocks noGrp="1"/>
          </p:cNvGraphicFramePr>
          <p:nvPr>
            <p:ph sz="half" idx="2"/>
            <p:extLst>
              <p:ext uri="{D42A27DB-BD31-4B8C-83A1-F6EECF244321}">
                <p14:modId xmlns="" xmlns:p14="http://schemas.microsoft.com/office/powerpoint/2010/main" val="4129551053"/>
              </p:ext>
            </p:extLst>
          </p:nvPr>
        </p:nvGraphicFramePr>
        <p:xfrm>
          <a:off x="304800" y="914400"/>
          <a:ext cx="4191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304800" y="64008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http://www.mindcracker.com/Story/1076/architecture-of-android</a:t>
            </a:r>
            <a:endParaRPr lang="en-US" sz="1200" dirty="0">
              <a:solidFill>
                <a:schemeClr val="bg1"/>
              </a:solidFill>
              <a:latin typeface="Arial" pitchFamily="34" charset="0"/>
              <a:cs typeface="Arial" pitchFamily="34" charset="0"/>
            </a:endParaRPr>
          </a:p>
        </p:txBody>
      </p:sp>
      <p:pic>
        <p:nvPicPr>
          <p:cNvPr id="2" name="Picture 2" descr="C:\Users\IVA\Pictures\LOGOS\linux-android-os[1].jpg"/>
          <p:cNvPicPr>
            <a:picLocks noChangeAspect="1" noChangeArrowheads="1"/>
          </p:cNvPicPr>
          <p:nvPr/>
        </p:nvPicPr>
        <p:blipFill>
          <a:blip r:embed="rId7" cstate="print"/>
          <a:srcRect/>
          <a:stretch>
            <a:fillRect/>
          </a:stretch>
        </p:blipFill>
        <p:spPr bwMode="auto">
          <a:xfrm>
            <a:off x="5638800" y="1143000"/>
            <a:ext cx="2322029" cy="2057400"/>
          </a:xfrm>
          <a:prstGeom prst="rect">
            <a:avLst/>
          </a:prstGeom>
          <a:noFill/>
        </p:spPr>
      </p:pic>
      <p:sp>
        <p:nvSpPr>
          <p:cNvPr id="10" name="Rounded Rectangle 9"/>
          <p:cNvSpPr/>
          <p:nvPr/>
        </p:nvSpPr>
        <p:spPr>
          <a:xfrm>
            <a:off x="8229600" y="3657600"/>
            <a:ext cx="5334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 pitchFamily="34" charset="0"/>
                <a:cs typeface="Arial" pitchFamily="34" charset="0"/>
              </a:rPr>
              <a:t>OS</a:t>
            </a:r>
            <a:endParaRPr lang="en-US" sz="2000" b="1" dirty="0">
              <a:solidFill>
                <a:schemeClr val="bg1"/>
              </a:solidFill>
              <a:latin typeface="Arial" pitchFamily="34" charset="0"/>
              <a:cs typeface="Arial" pitchFamily="34" charset="0"/>
            </a:endParaRPr>
          </a:p>
        </p:txBody>
      </p:sp>
      <p:sp>
        <p:nvSpPr>
          <p:cNvPr id="11" name="Rounded Rectangle 10"/>
          <p:cNvSpPr/>
          <p:nvPr/>
        </p:nvSpPr>
        <p:spPr>
          <a:xfrm>
            <a:off x="4572000" y="3581400"/>
            <a:ext cx="34290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Arial" pitchFamily="34" charset="0"/>
                <a:cs typeface="Arial" pitchFamily="34" charset="0"/>
              </a:rPr>
              <a:t>Libraries:</a:t>
            </a:r>
          </a:p>
          <a:p>
            <a:pPr algn="ctr"/>
            <a:r>
              <a:rPr lang="en-US" sz="1600" b="1" dirty="0" smtClean="0">
                <a:solidFill>
                  <a:schemeClr val="tx1"/>
                </a:solidFill>
                <a:latin typeface="Arial" pitchFamily="34" charset="0"/>
                <a:cs typeface="Arial" pitchFamily="34" charset="0"/>
              </a:rPr>
              <a:t>Media</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SurfaceM</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FreeType</a:t>
            </a:r>
            <a:endParaRPr lang="en-US" sz="1600" b="1" dirty="0" smtClean="0">
              <a:solidFill>
                <a:schemeClr val="bg1"/>
              </a:solidFill>
              <a:latin typeface="Arial" pitchFamily="34" charset="0"/>
              <a:cs typeface="Arial" pitchFamily="34" charset="0"/>
            </a:endParaRPr>
          </a:p>
          <a:p>
            <a:pPr algn="ctr"/>
            <a:r>
              <a:rPr lang="en-US" sz="1600" b="1" dirty="0" smtClean="0">
                <a:solidFill>
                  <a:schemeClr val="tx1"/>
                </a:solidFill>
                <a:latin typeface="Arial" pitchFamily="34" charset="0"/>
                <a:cs typeface="Arial" pitchFamily="34" charset="0"/>
              </a:rPr>
              <a:t>Open GL\   </a:t>
            </a:r>
            <a:r>
              <a:rPr lang="en-US" sz="1600" b="1" dirty="0" smtClean="0">
                <a:solidFill>
                  <a:schemeClr val="bg1"/>
                </a:solidFill>
                <a:latin typeface="Arial" pitchFamily="34" charset="0"/>
                <a:cs typeface="Arial" pitchFamily="34" charset="0"/>
              </a:rPr>
              <a:t>SSL </a:t>
            </a:r>
            <a:r>
              <a:rPr lang="en-US" sz="1600" b="1" dirty="0" smtClean="0">
                <a:solidFill>
                  <a:schemeClr val="tx1"/>
                </a:solidFill>
                <a:latin typeface="Arial" pitchFamily="34" charset="0"/>
                <a:cs typeface="Arial" pitchFamily="34" charset="0"/>
              </a:rPr>
              <a:t> </a:t>
            </a:r>
            <a:r>
              <a:rPr lang="en-US" sz="1600" b="1" dirty="0" err="1" smtClean="0">
                <a:solidFill>
                  <a:schemeClr val="tx1"/>
                </a:solidFill>
                <a:latin typeface="Arial" pitchFamily="34" charset="0"/>
                <a:cs typeface="Arial" pitchFamily="34" charset="0"/>
              </a:rPr>
              <a:t>SQLite</a:t>
            </a:r>
            <a:endParaRPr lang="en-US" sz="1600" b="1" dirty="0" smtClean="0">
              <a:solidFill>
                <a:schemeClr val="tx1"/>
              </a:solidFill>
              <a:latin typeface="Arial" pitchFamily="34" charset="0"/>
              <a:cs typeface="Arial" pitchFamily="34" charset="0"/>
            </a:endParaRPr>
          </a:p>
          <a:p>
            <a:pPr algn="ctr"/>
            <a:r>
              <a:rPr lang="en-US" sz="1600" b="1" dirty="0" err="1" smtClean="0">
                <a:solidFill>
                  <a:schemeClr val="tx1"/>
                </a:solidFill>
                <a:latin typeface="Arial" pitchFamily="34" charset="0"/>
                <a:cs typeface="Arial" pitchFamily="34" charset="0"/>
              </a:rPr>
              <a:t>WebKit</a:t>
            </a:r>
            <a:r>
              <a:rPr lang="en-US" sz="1600" b="1" dirty="0" smtClean="0">
                <a:solidFill>
                  <a:schemeClr val="tx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 SGL   </a:t>
            </a:r>
            <a:r>
              <a:rPr lang="en-US" sz="1600" b="1" dirty="0" err="1" smtClean="0">
                <a:solidFill>
                  <a:schemeClr val="bg1"/>
                </a:solidFill>
                <a:latin typeface="Arial" pitchFamily="34" charset="0"/>
                <a:cs typeface="Arial" pitchFamily="34" charset="0"/>
              </a:rPr>
              <a:t>libc</a:t>
            </a:r>
            <a:endParaRPr lang="en-US" sz="1600" b="1"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8265993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l_fi" descr="http://d339vfjsz5zott.cloudfront.net/Android-SDK_Android-Versions/figure1.png"/>
          <p:cNvPicPr>
            <a:picLocks noGrp="1"/>
          </p:cNvPicPr>
          <p:nvPr>
            <p:ph idx="1"/>
          </p:nvPr>
        </p:nvPicPr>
        <p:blipFill>
          <a:blip r:embed="rId2" cstate="print"/>
          <a:srcRect/>
          <a:stretch>
            <a:fillRect/>
          </a:stretch>
        </p:blipFill>
        <p:spPr bwMode="auto">
          <a:xfrm>
            <a:off x="838200" y="1447800"/>
            <a:ext cx="5943600" cy="4572000"/>
          </a:xfrm>
          <a:prstGeom prst="rect">
            <a:avLst/>
          </a:prstGeom>
          <a:noFill/>
          <a:ln w="9525">
            <a:noFill/>
            <a:miter lim="800000"/>
            <a:headEnd/>
            <a:tailEnd/>
          </a:ln>
        </p:spPr>
      </p:pic>
      <p:sp>
        <p:nvSpPr>
          <p:cNvPr id="10" name="Rounded Rectangle 9"/>
          <p:cNvSpPr/>
          <p:nvPr/>
        </p:nvSpPr>
        <p:spPr>
          <a:xfrm>
            <a:off x="6781800" y="5638800"/>
            <a:ext cx="1752600" cy="838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rgbClr val="0070C0"/>
                </a:solidFill>
                <a:latin typeface="Arial" pitchFamily="34" charset="0"/>
                <a:cs typeface="Arial" pitchFamily="34" charset="0"/>
              </a:rPr>
              <a:t>Jelly Bean</a:t>
            </a:r>
          </a:p>
          <a:p>
            <a:pPr algn="ctr"/>
            <a:r>
              <a:rPr lang="en-US" sz="1400" b="1" dirty="0" smtClean="0">
                <a:solidFill>
                  <a:srgbClr val="0070C0"/>
                </a:solidFill>
                <a:latin typeface="Arial" pitchFamily="34" charset="0"/>
                <a:cs typeface="Arial" pitchFamily="34" charset="0"/>
              </a:rPr>
              <a:t>Android </a:t>
            </a:r>
            <a:r>
              <a:rPr lang="en-US" sz="1400" b="1" dirty="0" smtClean="0">
                <a:solidFill>
                  <a:srgbClr val="0070C0"/>
                </a:solidFill>
                <a:latin typeface="Arial" pitchFamily="34" charset="0"/>
                <a:cs typeface="Arial" pitchFamily="34" charset="0"/>
              </a:rPr>
              <a:t>4.2</a:t>
            </a:r>
          </a:p>
          <a:p>
            <a:pPr algn="ctr"/>
            <a:r>
              <a:rPr lang="en-US" sz="1400" b="1" dirty="0" smtClean="0">
                <a:solidFill>
                  <a:srgbClr val="0070C0"/>
                </a:solidFill>
                <a:latin typeface="Arial" pitchFamily="34" charset="0"/>
                <a:cs typeface="Arial" pitchFamily="34" charset="0"/>
              </a:rPr>
              <a:t>November, 2012</a:t>
            </a:r>
            <a:endParaRPr lang="en-US" sz="1400" b="1" dirty="0">
              <a:solidFill>
                <a:srgbClr val="0070C0"/>
              </a:solidFill>
              <a:latin typeface="Arial" pitchFamily="34" charset="0"/>
              <a:cs typeface="Arial" pitchFamily="34" charset="0"/>
            </a:endParaRPr>
          </a:p>
        </p:txBody>
      </p:sp>
      <p:sp>
        <p:nvSpPr>
          <p:cNvPr id="4" name="Footer Placeholder 3"/>
          <p:cNvSpPr>
            <a:spLocks noGrp="1"/>
          </p:cNvSpPr>
          <p:nvPr>
            <p:ph type="ftr" sz="quarter" idx="11"/>
          </p:nvPr>
        </p:nvSpPr>
        <p:spPr>
          <a:xfrm>
            <a:off x="4876800" y="6407944"/>
            <a:ext cx="31242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305800" y="6324600"/>
            <a:ext cx="554832" cy="365125"/>
          </a:xfrm>
        </p:spPr>
        <p:txBody>
          <a:bodyPr/>
          <a:lstStyle/>
          <a:p>
            <a:fld id="{B6F15528-21DE-4FAA-801E-634DDDAF4B2B}" type="slidenum">
              <a:rPr lang="en-US" smtClean="0">
                <a:solidFill>
                  <a:schemeClr val="bg2">
                    <a:lumMod val="25000"/>
                  </a:schemeClr>
                </a:solidFill>
              </a:rPr>
              <a:pPr/>
              <a:t>44</a:t>
            </a:fld>
            <a:endParaRPr lang="en-US" dirty="0">
              <a:solidFill>
                <a:schemeClr val="bg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chemeClr val="tx1"/>
                </a:solidFill>
                <a:latin typeface="Arial" pitchFamily="34" charset="0"/>
                <a:cs typeface="Arial" pitchFamily="34" charset="0"/>
              </a:rPr>
              <a:t>Android Versions History – </a:t>
            </a:r>
            <a:r>
              <a:rPr lang="en-US" sz="2800" b="1" dirty="0" smtClean="0">
                <a:solidFill>
                  <a:srgbClr val="FF0000"/>
                </a:solidFill>
                <a:latin typeface="Arial" pitchFamily="34" charset="0"/>
                <a:cs typeface="Arial" pitchFamily="34" charset="0"/>
              </a:rPr>
              <a:t>NEED to KNOW</a:t>
            </a:r>
            <a:endParaRPr lang="en-US" sz="2400" dirty="0">
              <a:solidFill>
                <a:srgbClr val="FF0000"/>
              </a:solidFill>
              <a:latin typeface="Arial" pitchFamily="34" charset="0"/>
              <a:cs typeface="Arial" pitchFamily="34" charset="0"/>
            </a:endParaRPr>
          </a:p>
        </p:txBody>
      </p:sp>
      <p:pic>
        <p:nvPicPr>
          <p:cNvPr id="5122" name="Picture 2" descr="C:\Users\IVA\Pictures\LOGOS\android-jellybean-logo-cropped-1[1].jpg"/>
          <p:cNvPicPr>
            <a:picLocks noChangeAspect="1" noChangeArrowheads="1"/>
          </p:cNvPicPr>
          <p:nvPr/>
        </p:nvPicPr>
        <p:blipFill>
          <a:blip r:embed="rId3" cstate="print"/>
          <a:srcRect/>
          <a:stretch>
            <a:fillRect/>
          </a:stretch>
        </p:blipFill>
        <p:spPr bwMode="auto">
          <a:xfrm>
            <a:off x="6781800" y="4572000"/>
            <a:ext cx="1676400" cy="1066800"/>
          </a:xfrm>
          <a:prstGeom prst="rect">
            <a:avLst/>
          </a:prstGeom>
          <a:noFill/>
        </p:spPr>
      </p:pic>
      <p:sp>
        <p:nvSpPr>
          <p:cNvPr id="11" name="Rounded Rectangle 10"/>
          <p:cNvSpPr/>
          <p:nvPr/>
        </p:nvSpPr>
        <p:spPr>
          <a:xfrm>
            <a:off x="6781800" y="3657600"/>
            <a:ext cx="1676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Arial" pitchFamily="34" charset="0"/>
                <a:cs typeface="Arial" pitchFamily="34" charset="0"/>
              </a:rPr>
              <a:t>July </a:t>
            </a:r>
            <a:r>
              <a:rPr lang="en-US" sz="1400" b="1" dirty="0" smtClean="0">
                <a:solidFill>
                  <a:schemeClr val="bg1"/>
                </a:solidFill>
                <a:latin typeface="Arial" pitchFamily="34" charset="0"/>
                <a:cs typeface="Arial" pitchFamily="34" charset="0"/>
              </a:rPr>
              <a:t>9, 2012</a:t>
            </a:r>
          </a:p>
          <a:p>
            <a:pPr algn="ctr"/>
            <a:r>
              <a:rPr lang="en-US" sz="1400" b="1" dirty="0" smtClean="0">
                <a:solidFill>
                  <a:schemeClr val="bg1"/>
                </a:solidFill>
                <a:latin typeface="Arial" pitchFamily="34" charset="0"/>
                <a:cs typeface="Arial" pitchFamily="34" charset="0"/>
              </a:rPr>
              <a:t>Jelly Bean</a:t>
            </a:r>
          </a:p>
          <a:p>
            <a:pPr algn="ctr"/>
            <a:r>
              <a:rPr lang="en-US" sz="1400" b="1" dirty="0" smtClean="0">
                <a:solidFill>
                  <a:schemeClr val="bg1"/>
                </a:solidFill>
                <a:latin typeface="Arial" pitchFamily="34" charset="0"/>
                <a:cs typeface="Arial" pitchFamily="34" charset="0"/>
              </a:rPr>
              <a:t>Android 4.1</a:t>
            </a:r>
          </a:p>
          <a:p>
            <a:pPr algn="ctr"/>
            <a:endParaRPr lang="en-US" sz="1400" b="1" dirty="0">
              <a:solidFill>
                <a:schemeClr val="bg1"/>
              </a:solidFill>
              <a:latin typeface="Arial" pitchFamily="34" charset="0"/>
              <a:cs typeface="Arial" pitchFamily="34" charset="0"/>
            </a:endParaRPr>
          </a:p>
        </p:txBody>
      </p:sp>
      <p:sp>
        <p:nvSpPr>
          <p:cNvPr id="12" name="Rounded Rectangle 11"/>
          <p:cNvSpPr/>
          <p:nvPr/>
        </p:nvSpPr>
        <p:spPr>
          <a:xfrm>
            <a:off x="9144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04-2009</a:t>
            </a:r>
            <a:endParaRPr lang="en-US" sz="1400" dirty="0">
              <a:latin typeface="Arial" pitchFamily="34" charset="0"/>
              <a:cs typeface="Arial" pitchFamily="34" charset="0"/>
            </a:endParaRPr>
          </a:p>
        </p:txBody>
      </p:sp>
      <p:sp>
        <p:nvSpPr>
          <p:cNvPr id="14" name="Rounded Rectangle 13"/>
          <p:cNvSpPr/>
          <p:nvPr/>
        </p:nvSpPr>
        <p:spPr>
          <a:xfrm>
            <a:off x="22860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09-2009</a:t>
            </a:r>
            <a:endParaRPr lang="en-US" sz="1400" dirty="0">
              <a:latin typeface="Arial" pitchFamily="34" charset="0"/>
              <a:cs typeface="Arial" pitchFamily="34" charset="0"/>
            </a:endParaRPr>
          </a:p>
        </p:txBody>
      </p:sp>
      <p:sp>
        <p:nvSpPr>
          <p:cNvPr id="15" name="Rounded Rectangle 14"/>
          <p:cNvSpPr/>
          <p:nvPr/>
        </p:nvSpPr>
        <p:spPr>
          <a:xfrm>
            <a:off x="3810000" y="4343400"/>
            <a:ext cx="1219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11-2009</a:t>
            </a:r>
            <a:endParaRPr lang="en-US" sz="1400" dirty="0">
              <a:latin typeface="Arial" pitchFamily="34" charset="0"/>
              <a:cs typeface="Arial" pitchFamily="34" charset="0"/>
            </a:endParaRPr>
          </a:p>
        </p:txBody>
      </p:sp>
      <p:sp>
        <p:nvSpPr>
          <p:cNvPr id="16" name="Rounded Rectangle 15"/>
          <p:cNvSpPr/>
          <p:nvPr/>
        </p:nvSpPr>
        <p:spPr>
          <a:xfrm>
            <a:off x="5791200" y="4343400"/>
            <a:ext cx="9144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05-2010</a:t>
            </a:r>
            <a:endParaRPr lang="en-US" sz="1400" dirty="0">
              <a:latin typeface="Arial" pitchFamily="34" charset="0"/>
              <a:cs typeface="Arial" pitchFamily="34" charset="0"/>
            </a:endParaRPr>
          </a:p>
        </p:txBody>
      </p:sp>
      <p:sp>
        <p:nvSpPr>
          <p:cNvPr id="17" name="Rounded Rectangle 16"/>
          <p:cNvSpPr/>
          <p:nvPr/>
        </p:nvSpPr>
        <p:spPr>
          <a:xfrm>
            <a:off x="1066800" y="6019800"/>
            <a:ext cx="10668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12-2010</a:t>
            </a:r>
            <a:endParaRPr lang="en-US" sz="1400" dirty="0">
              <a:latin typeface="Arial" pitchFamily="34" charset="0"/>
              <a:cs typeface="Arial" pitchFamily="34" charset="0"/>
            </a:endParaRPr>
          </a:p>
        </p:txBody>
      </p:sp>
      <p:sp>
        <p:nvSpPr>
          <p:cNvPr id="18" name="Rounded Rectangle 17"/>
          <p:cNvSpPr/>
          <p:nvPr/>
        </p:nvSpPr>
        <p:spPr>
          <a:xfrm>
            <a:off x="2819400" y="6019800"/>
            <a:ext cx="1219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02-2011</a:t>
            </a:r>
            <a:endParaRPr lang="en-US" sz="1400" dirty="0">
              <a:latin typeface="Arial" pitchFamily="34" charset="0"/>
              <a:cs typeface="Arial" pitchFamily="34" charset="0"/>
            </a:endParaRPr>
          </a:p>
        </p:txBody>
      </p:sp>
      <p:sp>
        <p:nvSpPr>
          <p:cNvPr id="19" name="Rounded Rectangle 18"/>
          <p:cNvSpPr/>
          <p:nvPr/>
        </p:nvSpPr>
        <p:spPr>
          <a:xfrm>
            <a:off x="4876800" y="6019800"/>
            <a:ext cx="11430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10-2011</a:t>
            </a:r>
            <a:endParaRPr lang="en-US" sz="1400" dirty="0">
              <a:latin typeface="Arial" pitchFamily="34" charset="0"/>
              <a:cs typeface="Arial" pitchFamily="34" charset="0"/>
            </a:endParaRPr>
          </a:p>
        </p:txBody>
      </p:sp>
    </p:spTree>
    <p:extLst>
      <p:ext uri="{BB962C8B-B14F-4D97-AF65-F5344CB8AC3E}">
        <p14:creationId xmlns="" xmlns:p14="http://schemas.microsoft.com/office/powerpoint/2010/main" val="91999259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Most common Android Version:</a:t>
            </a:r>
            <a:endParaRPr lang="en-US" sz="3200" b="1" dirty="0">
              <a:solidFill>
                <a:srgbClr val="FF0000"/>
              </a:solidFill>
              <a:latin typeface="Arial" pitchFamily="34" charset="0"/>
              <a:cs typeface="Arial" pitchFamily="34" charset="0"/>
            </a:endParaRPr>
          </a:p>
        </p:txBody>
      </p:sp>
      <p:sp>
        <p:nvSpPr>
          <p:cNvPr id="3" name="Footer Placeholder 2"/>
          <p:cNvSpPr>
            <a:spLocks noGrp="1"/>
          </p:cNvSpPr>
          <p:nvPr>
            <p:ph type="ftr" sz="quarter" idx="11"/>
          </p:nvPr>
        </p:nvSpPr>
        <p:spPr>
          <a:xfrm>
            <a:off x="4953000" y="6477000"/>
            <a:ext cx="3581400" cy="381000"/>
          </a:xfrm>
        </p:spPr>
        <p:txBody>
          <a:bodyPr/>
          <a:lstStyle/>
          <a:p>
            <a:r>
              <a:rPr lang="en-US" smtClean="0">
                <a:solidFill>
                  <a:schemeClr val="tx2">
                    <a:lumMod val="50000"/>
                  </a:schemeClr>
                </a:solidFill>
              </a:rPr>
              <a:t>Copyright Portnov Computer School 2013</a:t>
            </a:r>
            <a:endParaRPr lang="en-US" dirty="0">
              <a:solidFill>
                <a:schemeClr val="tx2">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75000"/>
                  </a:schemeClr>
                </a:solidFill>
              </a:rPr>
              <a:pPr/>
              <a:t>45</a:t>
            </a:fld>
            <a:endParaRPr lang="en-US" dirty="0">
              <a:solidFill>
                <a:schemeClr val="accent1">
                  <a:lumMod val="75000"/>
                </a:schemeClr>
              </a:solidFill>
            </a:endParaRPr>
          </a:p>
        </p:txBody>
      </p:sp>
      <p:sp>
        <p:nvSpPr>
          <p:cNvPr id="6" name="Rectangle 5"/>
          <p:cNvSpPr/>
          <p:nvPr/>
        </p:nvSpPr>
        <p:spPr>
          <a:xfrm>
            <a:off x="228600" y="6324600"/>
            <a:ext cx="50292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tx1"/>
                </a:solidFill>
                <a:latin typeface="Arial" pitchFamily="34" charset="0"/>
                <a:cs typeface="Arial" pitchFamily="34" charset="0"/>
              </a:rPr>
              <a:t>http://www.theverge.com/2011/12/7/2585779/android-history</a:t>
            </a:r>
            <a:endParaRPr lang="en-US" sz="1400" dirty="0">
              <a:solidFill>
                <a:schemeClr val="tx1"/>
              </a:solidFill>
              <a:latin typeface="Arial" pitchFamily="34" charset="0"/>
              <a:cs typeface="Arial" pitchFamily="34" charset="0"/>
            </a:endParaRPr>
          </a:p>
        </p:txBody>
      </p:sp>
      <p:pic>
        <p:nvPicPr>
          <p:cNvPr id="20482" name="Picture 2" descr="C:\Users\IVA\Pictures\MOBILE TESTING\Gingerbread-android[1].jpg"/>
          <p:cNvPicPr>
            <a:picLocks noGrp="1" noChangeAspect="1" noChangeArrowheads="1"/>
          </p:cNvPicPr>
          <p:nvPr>
            <p:ph sz="quarter" idx="1"/>
          </p:nvPr>
        </p:nvPicPr>
        <p:blipFill>
          <a:blip r:embed="rId2" cstate="print"/>
          <a:srcRect/>
          <a:stretch>
            <a:fillRect/>
          </a:stretch>
        </p:blipFill>
        <p:spPr bwMode="auto">
          <a:xfrm>
            <a:off x="1981200" y="1295400"/>
            <a:ext cx="5181837" cy="3461468"/>
          </a:xfrm>
          <a:prstGeom prst="rect">
            <a:avLst/>
          </a:prstGeom>
          <a:noFill/>
        </p:spPr>
      </p:pic>
      <p:graphicFrame>
        <p:nvGraphicFramePr>
          <p:cNvPr id="8" name="Table 7"/>
          <p:cNvGraphicFramePr>
            <a:graphicFrameLocks noGrp="1"/>
          </p:cNvGraphicFramePr>
          <p:nvPr/>
        </p:nvGraphicFramePr>
        <p:xfrm>
          <a:off x="381000" y="4876800"/>
          <a:ext cx="6248400" cy="438150"/>
        </p:xfrm>
        <a:graphic>
          <a:graphicData uri="http://schemas.openxmlformats.org/drawingml/2006/table">
            <a:tbl>
              <a:tblPr firstRow="1" bandRow="1">
                <a:tableStyleId>{5C22544A-7EE6-4342-B048-85BDC9FD1C3A}</a:tableStyleId>
              </a:tblPr>
              <a:tblGrid>
                <a:gridCol w="2638214"/>
                <a:gridCol w="1666240"/>
                <a:gridCol w="1943946"/>
              </a:tblGrid>
              <a:tr h="438150">
                <a:tc>
                  <a:txBody>
                    <a:bodyPr/>
                    <a:lstStyle/>
                    <a:p>
                      <a:r>
                        <a:rPr lang="en-US" sz="1600" b="1" i="0" dirty="0" smtClean="0">
                          <a:latin typeface="Arial" pitchFamily="34" charset="0"/>
                          <a:cs typeface="Arial" pitchFamily="34" charset="0"/>
                        </a:rPr>
                        <a:t>2.3.3-2.3.7 </a:t>
                      </a:r>
                      <a:r>
                        <a:rPr lang="en-US" sz="1600" b="1" i="0" dirty="0" smtClean="0">
                          <a:latin typeface="Arial" pitchFamily="34" charset="0"/>
                          <a:cs typeface="Arial" pitchFamily="34" charset="0"/>
                        </a:rPr>
                        <a:t>Gingerbread</a:t>
                      </a:r>
                      <a:endParaRPr lang="en-US" sz="1600" b="1" i="0" dirty="0">
                        <a:latin typeface="Arial" pitchFamily="34" charset="0"/>
                        <a:cs typeface="Arial"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tc>
                  <a:txBody>
                    <a:bodyPr/>
                    <a:lstStyle/>
                    <a:p>
                      <a:r>
                        <a:rPr lang="en-US" sz="1600" dirty="0" smtClean="0">
                          <a:solidFill>
                            <a:schemeClr val="bg1"/>
                          </a:solidFill>
                          <a:latin typeface="Arial" pitchFamily="34" charset="0"/>
                          <a:cs typeface="Arial" pitchFamily="34" charset="0"/>
                        </a:rPr>
                        <a:t>02-2011</a:t>
                      </a:r>
                      <a:endParaRPr lang="en-US" sz="1600" dirty="0">
                        <a:solidFill>
                          <a:schemeClr val="bg1"/>
                        </a:solidFill>
                        <a:latin typeface="Arial" pitchFamily="34" charset="0"/>
                        <a:cs typeface="Arial"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tc>
                  <a:txBody>
                    <a:bodyPr/>
                    <a:lstStyle/>
                    <a:p>
                      <a:r>
                        <a:rPr lang="en-US" sz="1400" dirty="0" smtClean="0">
                          <a:latin typeface="Arial" pitchFamily="34" charset="0"/>
                          <a:cs typeface="Arial" pitchFamily="34" charset="0"/>
                        </a:rPr>
                        <a:t>39.5%</a:t>
                      </a:r>
                      <a:endParaRPr lang="en-US" sz="1400" dirty="0">
                        <a:latin typeface="Arial" pitchFamily="34" charset="0"/>
                        <a:cs typeface="Arial"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tr>
            </a:tbl>
          </a:graphicData>
        </a:graphic>
      </p:graphicFrame>
      <p:graphicFrame>
        <p:nvGraphicFramePr>
          <p:cNvPr id="9" name="Table 8"/>
          <p:cNvGraphicFramePr>
            <a:graphicFrameLocks noGrp="1"/>
          </p:cNvGraphicFramePr>
          <p:nvPr/>
        </p:nvGraphicFramePr>
        <p:xfrm>
          <a:off x="838200" y="5410200"/>
          <a:ext cx="6324600" cy="370840"/>
        </p:xfrm>
        <a:graphic>
          <a:graphicData uri="http://schemas.openxmlformats.org/drawingml/2006/table">
            <a:tbl>
              <a:tblPr firstRow="1" bandRow="1">
                <a:tableStyleId>{5C22544A-7EE6-4342-B048-85BDC9FD1C3A}</a:tableStyleId>
              </a:tblPr>
              <a:tblGrid>
                <a:gridCol w="2796140"/>
                <a:gridCol w="1420260"/>
                <a:gridCol w="2108200"/>
              </a:tblGrid>
              <a:tr h="370840">
                <a:tc>
                  <a:txBody>
                    <a:bodyPr/>
                    <a:lstStyle/>
                    <a:p>
                      <a:r>
                        <a:rPr lang="en-US" sz="1600" b="1" dirty="0" smtClean="0">
                          <a:latin typeface="Arial" pitchFamily="34" charset="0"/>
                          <a:cs typeface="Arial" pitchFamily="34" charset="0"/>
                        </a:rPr>
                        <a:t>4.0 Ice Cream Sandwich</a:t>
                      </a:r>
                      <a:endParaRPr lang="en-US" sz="1600" b="1" dirty="0">
                        <a:latin typeface="Arial" pitchFamily="34" charset="0"/>
                        <a:cs typeface="Arial" pitchFamily="34" charset="0"/>
                      </a:endParaRPr>
                    </a:p>
                  </a:txBody>
                  <a:tcPr/>
                </a:tc>
                <a:tc>
                  <a:txBody>
                    <a:bodyPr/>
                    <a:lstStyle/>
                    <a:p>
                      <a:r>
                        <a:rPr lang="en-US" sz="1600" b="1" dirty="0" smtClean="0">
                          <a:latin typeface="Arial" pitchFamily="34" charset="0"/>
                          <a:cs typeface="Arial" pitchFamily="34" charset="0"/>
                        </a:rPr>
                        <a:t>10-2011</a:t>
                      </a:r>
                      <a:endParaRPr lang="en-US" sz="1600" b="1" dirty="0">
                        <a:latin typeface="Arial" pitchFamily="34" charset="0"/>
                        <a:cs typeface="Arial" pitchFamily="34" charset="0"/>
                      </a:endParaRPr>
                    </a:p>
                  </a:txBody>
                  <a:tcPr/>
                </a:tc>
                <a:tc>
                  <a:txBody>
                    <a:bodyPr/>
                    <a:lstStyle/>
                    <a:p>
                      <a:r>
                        <a:rPr lang="en-US" sz="1600" b="1" dirty="0" smtClean="0">
                          <a:latin typeface="Arial" pitchFamily="34" charset="0"/>
                          <a:cs typeface="Arial" pitchFamily="34" charset="0"/>
                        </a:rPr>
                        <a:t>28.7%</a:t>
                      </a:r>
                      <a:endParaRPr lang="en-US" sz="1600" b="1" dirty="0">
                        <a:latin typeface="Arial" pitchFamily="34" charset="0"/>
                        <a:cs typeface="Arial" pitchFamily="34" charset="0"/>
                      </a:endParaRPr>
                    </a:p>
                  </a:txBody>
                  <a:tcPr/>
                </a:tc>
              </a:tr>
            </a:tbl>
          </a:graphicData>
        </a:graphic>
      </p:graphicFrame>
      <p:graphicFrame>
        <p:nvGraphicFramePr>
          <p:cNvPr id="19" name="Table 18"/>
          <p:cNvGraphicFramePr>
            <a:graphicFrameLocks noGrp="1"/>
          </p:cNvGraphicFramePr>
          <p:nvPr/>
        </p:nvGraphicFramePr>
        <p:xfrm>
          <a:off x="1828800" y="5867400"/>
          <a:ext cx="6096000" cy="3708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sz="1600" dirty="0" smtClean="0">
                          <a:latin typeface="Arial" pitchFamily="34" charset="0"/>
                          <a:cs typeface="Arial" pitchFamily="34" charset="0"/>
                        </a:rPr>
                        <a:t>4.1 Jelly Bean</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07-2012</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15.5%</a:t>
                      </a:r>
                      <a:endParaRPr lang="en-US" sz="1600" dirty="0">
                        <a:latin typeface="Arial" pitchFamily="34" charset="0"/>
                        <a:cs typeface="Arial" pitchFamily="34" charset="0"/>
                      </a:endParaRPr>
                    </a:p>
                  </a:txBody>
                  <a:tcPr/>
                </a:tc>
              </a:tr>
            </a:tbl>
          </a:graphicData>
        </a:graphic>
      </p:graphicFrame>
    </p:spTree>
    <p:extLst>
      <p:ext uri="{BB962C8B-B14F-4D97-AF65-F5344CB8AC3E}">
        <p14:creationId xmlns="" xmlns:p14="http://schemas.microsoft.com/office/powerpoint/2010/main" val="8589452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46</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What is the Latest Android version?</a:t>
            </a:r>
            <a:endParaRPr lang="en-US" sz="3200" dirty="0">
              <a:solidFill>
                <a:srgbClr val="FF0000"/>
              </a:solidFill>
              <a:latin typeface="Arial" pitchFamily="34" charset="0"/>
              <a:cs typeface="Arial" pitchFamily="34" charset="0"/>
            </a:endParaRPr>
          </a:p>
        </p:txBody>
      </p:sp>
      <p:sp>
        <p:nvSpPr>
          <p:cNvPr id="9" name="Rounded Rectangle 8"/>
          <p:cNvSpPr/>
          <p:nvPr/>
        </p:nvSpPr>
        <p:spPr>
          <a:xfrm>
            <a:off x="4572000" y="1600200"/>
            <a:ext cx="4419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Arial" pitchFamily="34" charset="0"/>
                <a:cs typeface="Arial" pitchFamily="34" charset="0"/>
              </a:rPr>
              <a:t>JellyBean</a:t>
            </a:r>
            <a:r>
              <a:rPr lang="en-US" sz="3200" b="1" dirty="0" smtClean="0">
                <a:latin typeface="Arial" pitchFamily="34" charset="0"/>
                <a:cs typeface="Arial" pitchFamily="34" charset="0"/>
              </a:rPr>
              <a:t> </a:t>
            </a:r>
            <a:r>
              <a:rPr lang="en-US" sz="3200" b="1" dirty="0" smtClean="0">
                <a:latin typeface="Arial" pitchFamily="34" charset="0"/>
                <a:cs typeface="Arial" pitchFamily="34" charset="0"/>
              </a:rPr>
              <a:t>4.2</a:t>
            </a:r>
            <a:endParaRPr lang="en-US" sz="3200" b="1" dirty="0">
              <a:latin typeface="Arial" pitchFamily="34" charset="0"/>
              <a:cs typeface="Arial" pitchFamily="34" charset="0"/>
            </a:endParaRPr>
          </a:p>
        </p:txBody>
      </p:sp>
      <p:pic>
        <p:nvPicPr>
          <p:cNvPr id="1031" name="Picture 7" descr="C:\Users\IVA\Pictures\LOGOS\Android-JellyBean[1].jpg"/>
          <p:cNvPicPr>
            <a:picLocks noChangeAspect="1" noChangeArrowheads="1"/>
          </p:cNvPicPr>
          <p:nvPr/>
        </p:nvPicPr>
        <p:blipFill>
          <a:blip r:embed="rId2" cstate="print"/>
          <a:srcRect/>
          <a:stretch>
            <a:fillRect/>
          </a:stretch>
        </p:blipFill>
        <p:spPr bwMode="auto">
          <a:xfrm>
            <a:off x="685800" y="1219200"/>
            <a:ext cx="3696715" cy="4726759"/>
          </a:xfrm>
          <a:prstGeom prst="rect">
            <a:avLst/>
          </a:prstGeom>
          <a:noFill/>
        </p:spPr>
      </p:pic>
      <p:sp>
        <p:nvSpPr>
          <p:cNvPr id="11" name="Rectangle 10"/>
          <p:cNvSpPr/>
          <p:nvPr/>
        </p:nvSpPr>
        <p:spPr>
          <a:xfrm>
            <a:off x="685800" y="64008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http://www.youtube.com/watch?v=afNRAOg5jUk</a:t>
            </a:r>
            <a:endParaRPr lang="en-US" sz="1200" dirty="0">
              <a:solidFill>
                <a:schemeClr val="tx1"/>
              </a:solidFill>
              <a:latin typeface="Arial" pitchFamily="34" charset="0"/>
              <a:cs typeface="Arial" pitchFamily="34" charset="0"/>
            </a:endParaRPr>
          </a:p>
        </p:txBody>
      </p:sp>
      <p:sp>
        <p:nvSpPr>
          <p:cNvPr id="12" name="Rounded Rectangle 11"/>
          <p:cNvSpPr/>
          <p:nvPr/>
        </p:nvSpPr>
        <p:spPr>
          <a:xfrm>
            <a:off x="5181600" y="3581400"/>
            <a:ext cx="3276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November 13, 2012</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9960526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457200" y="1481138"/>
          <a:ext cx="3962400" cy="431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half" idx="2"/>
          </p:nvPr>
        </p:nvGraphicFramePr>
        <p:xfrm>
          <a:off x="4648200" y="1481138"/>
          <a:ext cx="4038600" cy="3014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Footer Placeholder 3"/>
          <p:cNvSpPr>
            <a:spLocks noGrp="1"/>
          </p:cNvSpPr>
          <p:nvPr>
            <p:ph type="ftr" sz="quarter" idx="11"/>
          </p:nvPr>
        </p:nvSpPr>
        <p:spPr>
          <a:xfrm>
            <a:off x="5867400" y="6407944"/>
            <a:ext cx="2819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153400" y="6407944"/>
            <a:ext cx="859632" cy="365125"/>
          </a:xfrm>
        </p:spPr>
        <p:txBody>
          <a:bodyPr/>
          <a:lstStyle/>
          <a:p>
            <a:fld id="{B6F15528-21DE-4FAA-801E-634DDDAF4B2B}" type="slidenum">
              <a:rPr lang="en-US" smtClean="0">
                <a:solidFill>
                  <a:schemeClr val="tx2">
                    <a:lumMod val="25000"/>
                  </a:schemeClr>
                </a:solidFill>
              </a:rPr>
              <a:pPr/>
              <a:t>47</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C00000"/>
                </a:solidFill>
                <a:latin typeface="Arial" pitchFamily="34" charset="0"/>
                <a:cs typeface="Arial" pitchFamily="34" charset="0"/>
              </a:rPr>
              <a:t>What </a:t>
            </a:r>
            <a:r>
              <a:rPr lang="en-US" sz="3600" u="sng" dirty="0" smtClean="0">
                <a:solidFill>
                  <a:srgbClr val="C00000"/>
                </a:solidFill>
                <a:latin typeface="Arial" pitchFamily="34" charset="0"/>
                <a:cs typeface="Arial" pitchFamily="34" charset="0"/>
              </a:rPr>
              <a:t>Android</a:t>
            </a:r>
            <a:r>
              <a:rPr lang="en-US" sz="3200" dirty="0" smtClean="0">
                <a:solidFill>
                  <a:srgbClr val="C00000"/>
                </a:solidFill>
                <a:latin typeface="Arial" pitchFamily="34" charset="0"/>
                <a:cs typeface="Arial" pitchFamily="34" charset="0"/>
              </a:rPr>
              <a:t> Browsers do you know?</a:t>
            </a:r>
            <a:endParaRPr lang="en-US" sz="3200" dirty="0">
              <a:solidFill>
                <a:srgbClr val="C00000"/>
              </a:solidFill>
              <a:latin typeface="Arial" pitchFamily="34" charset="0"/>
              <a:cs typeface="Arial" pitchFamily="34" charset="0"/>
            </a:endParaRPr>
          </a:p>
        </p:txBody>
      </p:sp>
      <p:pic>
        <p:nvPicPr>
          <p:cNvPr id="2050" name="Picture 2" descr="C:\Users\IVA\Pictures\LOGOS\best-android-browsers1-550x395[1].jpg"/>
          <p:cNvPicPr>
            <a:picLocks noChangeAspect="1" noChangeArrowheads="1"/>
          </p:cNvPicPr>
          <p:nvPr/>
        </p:nvPicPr>
        <p:blipFill>
          <a:blip r:embed="rId12" cstate="print"/>
          <a:srcRect/>
          <a:stretch>
            <a:fillRect/>
          </a:stretch>
        </p:blipFill>
        <p:spPr bwMode="auto">
          <a:xfrm>
            <a:off x="4876800" y="4572000"/>
            <a:ext cx="3429000" cy="1752600"/>
          </a:xfrm>
          <a:prstGeom prst="rect">
            <a:avLst/>
          </a:prstGeom>
          <a:noFill/>
        </p:spPr>
      </p:pic>
      <p:sp>
        <p:nvSpPr>
          <p:cNvPr id="9" name="Rectangle 8"/>
          <p:cNvSpPr/>
          <p:nvPr/>
        </p:nvSpPr>
        <p:spPr>
          <a:xfrm>
            <a:off x="152400" y="6477000"/>
            <a:ext cx="5562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rPr>
              <a:t>http://techhamlet.com/2012/06/best-browser-apps-android-device/</a:t>
            </a:r>
            <a:endParaRPr lang="en-US" sz="1200" dirty="0">
              <a:solidFill>
                <a:schemeClr val="bg1"/>
              </a:solidFill>
            </a:endParaRPr>
          </a:p>
        </p:txBody>
      </p:sp>
      <p:sp>
        <p:nvSpPr>
          <p:cNvPr id="10" name="Rectangle 9"/>
          <p:cNvSpPr/>
          <p:nvPr/>
        </p:nvSpPr>
        <p:spPr>
          <a:xfrm>
            <a:off x="381000" y="6019800"/>
            <a:ext cx="3657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http://www.youtube.com/watch?v=reYXAERpdWQ</a:t>
            </a:r>
            <a:endParaRPr lang="en-US" sz="1200"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364969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7543800" cy="64135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solidFill>
                  <a:srgbClr val="FF0000"/>
                </a:solidFill>
                <a:latin typeface="Arial" pitchFamily="34" charset="0"/>
                <a:cs typeface="Arial" pitchFamily="34" charset="0"/>
              </a:rPr>
              <a:t>What do you know about </a:t>
            </a:r>
            <a:r>
              <a:rPr lang="en-US" sz="2800" b="1" dirty="0" err="1" smtClean="0">
                <a:solidFill>
                  <a:srgbClr val="FF0000"/>
                </a:solidFill>
                <a:latin typeface="Arial" pitchFamily="34" charset="0"/>
                <a:cs typeface="Arial" pitchFamily="34" charset="0"/>
              </a:rPr>
              <a:t>iOS</a:t>
            </a:r>
            <a:r>
              <a:rPr lang="en-US" sz="2800" b="1" dirty="0" smtClean="0">
                <a:solidFill>
                  <a:srgbClr val="FF0000"/>
                </a:solidFill>
                <a:latin typeface="Arial" pitchFamily="34" charset="0"/>
                <a:cs typeface="Arial" pitchFamily="34" charset="0"/>
              </a:rPr>
              <a:t>/Platform?	</a:t>
            </a:r>
            <a:endParaRPr lang="en-US" sz="2800" b="1" dirty="0">
              <a:solidFill>
                <a:srgbClr val="C00000"/>
              </a:solidFill>
              <a:latin typeface="Arial" pitchFamily="34" charset="0"/>
              <a:cs typeface="Arial" pitchFamily="34" charset="0"/>
            </a:endParaRPr>
          </a:p>
        </p:txBody>
      </p:sp>
      <p:sp>
        <p:nvSpPr>
          <p:cNvPr id="3" name="Footer Placeholder 2"/>
          <p:cNvSpPr>
            <a:spLocks noGrp="1"/>
          </p:cNvSpPr>
          <p:nvPr>
            <p:ph type="ftr" sz="quarter" idx="11"/>
          </p:nvPr>
        </p:nvSpPr>
        <p:spPr>
          <a:xfrm>
            <a:off x="5486400" y="6407944"/>
            <a:ext cx="28956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48</a:t>
            </a:fld>
            <a:endParaRPr lang="en-US" dirty="0">
              <a:solidFill>
                <a:schemeClr val="bg2">
                  <a:lumMod val="25000"/>
                </a:schemeClr>
              </a:solidFill>
            </a:endParaRPr>
          </a:p>
        </p:txBody>
      </p:sp>
      <p:sp>
        <p:nvSpPr>
          <p:cNvPr id="13" name="Rounded Rectangle 12"/>
          <p:cNvSpPr/>
          <p:nvPr/>
        </p:nvSpPr>
        <p:spPr>
          <a:xfrm>
            <a:off x="3733800" y="1219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Source</a:t>
            </a:r>
            <a:endParaRPr lang="en-US" dirty="0">
              <a:latin typeface="Arial" pitchFamily="34" charset="0"/>
              <a:cs typeface="Arial" pitchFamily="34" charset="0"/>
            </a:endParaRPr>
          </a:p>
        </p:txBody>
      </p:sp>
      <p:sp>
        <p:nvSpPr>
          <p:cNvPr id="14" name="Rounded Rectangle 13"/>
          <p:cNvSpPr/>
          <p:nvPr/>
        </p:nvSpPr>
        <p:spPr>
          <a:xfrm>
            <a:off x="3733800" y="1752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Platform</a:t>
            </a:r>
            <a:endParaRPr lang="en-US" dirty="0">
              <a:latin typeface="Arial" pitchFamily="34" charset="0"/>
              <a:cs typeface="Arial" pitchFamily="34" charset="0"/>
            </a:endParaRPr>
          </a:p>
        </p:txBody>
      </p:sp>
      <p:sp>
        <p:nvSpPr>
          <p:cNvPr id="17" name="Rounded Rectangle 16"/>
          <p:cNvSpPr/>
          <p:nvPr/>
        </p:nvSpPr>
        <p:spPr>
          <a:xfrm>
            <a:off x="3733800" y="5715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Life Battery</a:t>
            </a:r>
            <a:endParaRPr lang="en-US" dirty="0">
              <a:latin typeface="Arial" pitchFamily="34" charset="0"/>
              <a:cs typeface="Arial" pitchFamily="34" charset="0"/>
            </a:endParaRPr>
          </a:p>
        </p:txBody>
      </p:sp>
      <p:sp>
        <p:nvSpPr>
          <p:cNvPr id="24" name="Rounded Rectangle 23"/>
          <p:cNvSpPr/>
          <p:nvPr/>
        </p:nvSpPr>
        <p:spPr>
          <a:xfrm>
            <a:off x="3733800" y="6248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Web Browsers</a:t>
            </a:r>
            <a:endParaRPr lang="en-US" dirty="0">
              <a:latin typeface="Arial" pitchFamily="34" charset="0"/>
              <a:cs typeface="Arial" pitchFamily="34" charset="0"/>
            </a:endParaRPr>
          </a:p>
        </p:txBody>
      </p:sp>
      <p:sp>
        <p:nvSpPr>
          <p:cNvPr id="27" name="Rounded Rectangle 26"/>
          <p:cNvSpPr/>
          <p:nvPr/>
        </p:nvSpPr>
        <p:spPr>
          <a:xfrm>
            <a:off x="3733800" y="51054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Carriers</a:t>
            </a:r>
            <a:endParaRPr lang="en-US" dirty="0">
              <a:latin typeface="Arial" pitchFamily="34" charset="0"/>
              <a:cs typeface="Arial" pitchFamily="34" charset="0"/>
            </a:endParaRPr>
          </a:p>
        </p:txBody>
      </p:sp>
      <p:sp>
        <p:nvSpPr>
          <p:cNvPr id="28" name="Rounded Rectangle 27"/>
          <p:cNvSpPr/>
          <p:nvPr/>
        </p:nvSpPr>
        <p:spPr>
          <a:xfrm>
            <a:off x="3733800" y="2286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Core Language</a:t>
            </a:r>
            <a:endParaRPr lang="en-US" dirty="0">
              <a:latin typeface="Arial" pitchFamily="34" charset="0"/>
              <a:cs typeface="Arial" pitchFamily="34" charset="0"/>
            </a:endParaRPr>
          </a:p>
        </p:txBody>
      </p:sp>
      <p:sp>
        <p:nvSpPr>
          <p:cNvPr id="29" name="Rounded Rectangle 28"/>
          <p:cNvSpPr/>
          <p:nvPr/>
        </p:nvSpPr>
        <p:spPr>
          <a:xfrm>
            <a:off x="3733800" y="2819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Architecture</a:t>
            </a:r>
            <a:endParaRPr lang="en-US" dirty="0">
              <a:latin typeface="Arial" pitchFamily="34" charset="0"/>
              <a:cs typeface="Arial" pitchFamily="34" charset="0"/>
            </a:endParaRPr>
          </a:p>
        </p:txBody>
      </p:sp>
      <p:sp>
        <p:nvSpPr>
          <p:cNvPr id="23" name="Rounded Rectangle 22"/>
          <p:cNvSpPr/>
          <p:nvPr/>
        </p:nvSpPr>
        <p:spPr>
          <a:xfrm>
            <a:off x="3733800" y="3352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Version History</a:t>
            </a:r>
            <a:endParaRPr lang="en-US" dirty="0">
              <a:latin typeface="Arial" pitchFamily="34" charset="0"/>
              <a:cs typeface="Arial" pitchFamily="34" charset="0"/>
            </a:endParaRPr>
          </a:p>
        </p:txBody>
      </p:sp>
      <p:sp>
        <p:nvSpPr>
          <p:cNvPr id="25" name="Rounded Rectangle 24"/>
          <p:cNvSpPr/>
          <p:nvPr/>
        </p:nvSpPr>
        <p:spPr>
          <a:xfrm>
            <a:off x="3733800" y="4495800"/>
            <a:ext cx="1828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Makers</a:t>
            </a:r>
            <a:endParaRPr lang="en-US" dirty="0">
              <a:latin typeface="Arial" pitchFamily="34" charset="0"/>
              <a:cs typeface="Arial" pitchFamily="34" charset="0"/>
            </a:endParaRPr>
          </a:p>
        </p:txBody>
      </p:sp>
      <p:sp>
        <p:nvSpPr>
          <p:cNvPr id="26" name="Rounded Rectangle 25"/>
          <p:cNvSpPr/>
          <p:nvPr/>
        </p:nvSpPr>
        <p:spPr>
          <a:xfrm>
            <a:off x="3657600" y="38862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Updates/Upgrades</a:t>
            </a:r>
            <a:endParaRPr lang="en-US" sz="1600" dirty="0">
              <a:latin typeface="Arial" pitchFamily="34" charset="0"/>
              <a:cs typeface="Arial" pitchFamily="34" charset="0"/>
            </a:endParaRPr>
          </a:p>
        </p:txBody>
      </p:sp>
      <p:pic>
        <p:nvPicPr>
          <p:cNvPr id="18" name="Picture 17" descr="http://www.intexsoft.com/images/stories/ios-1.jpg"/>
          <p:cNvPicPr/>
          <p:nvPr/>
        </p:nvPicPr>
        <p:blipFill>
          <a:blip r:embed="rId2" cstate="print"/>
          <a:srcRect/>
          <a:stretch>
            <a:fillRect/>
          </a:stretch>
        </p:blipFill>
        <p:spPr bwMode="auto">
          <a:xfrm>
            <a:off x="381000" y="2133600"/>
            <a:ext cx="3124200" cy="3276600"/>
          </a:xfrm>
          <a:prstGeom prst="rect">
            <a:avLst/>
          </a:prstGeom>
          <a:noFill/>
          <a:ln w="9525">
            <a:noFill/>
            <a:miter lim="800000"/>
            <a:headEnd/>
            <a:tailEnd/>
          </a:ln>
        </p:spPr>
      </p:pic>
      <p:pic>
        <p:nvPicPr>
          <p:cNvPr id="2050" name="Picture 2" descr="C:\Users\IVA\Pictures\LOGOS\Logos\ios-logo[1].jpg"/>
          <p:cNvPicPr>
            <a:picLocks noChangeAspect="1" noChangeArrowheads="1"/>
          </p:cNvPicPr>
          <p:nvPr/>
        </p:nvPicPr>
        <p:blipFill>
          <a:blip r:embed="rId3" cstate="print"/>
          <a:srcRect/>
          <a:stretch>
            <a:fillRect/>
          </a:stretch>
        </p:blipFill>
        <p:spPr bwMode="auto">
          <a:xfrm>
            <a:off x="5791200" y="2133600"/>
            <a:ext cx="3022600" cy="3276600"/>
          </a:xfrm>
          <a:prstGeom prst="rect">
            <a:avLst/>
          </a:prstGeom>
          <a:noFill/>
        </p:spPr>
      </p:pic>
    </p:spTree>
    <p:extLst>
      <p:ext uri="{BB962C8B-B14F-4D97-AF65-F5344CB8AC3E}">
        <p14:creationId xmlns="" xmlns:p14="http://schemas.microsoft.com/office/powerpoint/2010/main" val="146932074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257800" y="1519535"/>
            <a:ext cx="3581400" cy="4728865"/>
          </a:xfrm>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endParaRPr lang="en-US" sz="4200" dirty="0" smtClean="0">
              <a:latin typeface="Arial" pitchFamily="34" charset="0"/>
              <a:cs typeface="Arial" pitchFamily="34" charset="0"/>
            </a:endParaRPr>
          </a:p>
          <a:p>
            <a:endParaRPr lang="en-US" sz="4200" dirty="0">
              <a:latin typeface="Arial" pitchFamily="34" charset="0"/>
              <a:cs typeface="Arial" pitchFamily="34" charset="0"/>
            </a:endParaRPr>
          </a:p>
          <a:p>
            <a:r>
              <a:rPr lang="en-US" sz="5000" dirty="0" err="1" smtClean="0">
                <a:latin typeface="Arial" pitchFamily="34" charset="0"/>
                <a:cs typeface="Arial" pitchFamily="34" charset="0"/>
              </a:rPr>
              <a:t>iOS</a:t>
            </a:r>
            <a:r>
              <a:rPr lang="en-US" sz="5000" dirty="0" smtClean="0">
                <a:latin typeface="Arial" pitchFamily="34" charset="0"/>
                <a:cs typeface="Arial" pitchFamily="34" charset="0"/>
              </a:rPr>
              <a:t> is derived from </a:t>
            </a:r>
            <a:r>
              <a:rPr lang="en-US" sz="5000" b="1" dirty="0" smtClean="0">
                <a:latin typeface="Arial" pitchFamily="34" charset="0"/>
                <a:cs typeface="Arial" pitchFamily="34" charset="0"/>
              </a:rPr>
              <a:t>Mac OS X </a:t>
            </a:r>
            <a:r>
              <a:rPr lang="en-US" sz="5000" dirty="0" smtClean="0">
                <a:latin typeface="Arial" pitchFamily="34" charset="0"/>
                <a:cs typeface="Arial" pitchFamily="34" charset="0"/>
              </a:rPr>
              <a:t>that shares with the </a:t>
            </a:r>
            <a:r>
              <a:rPr lang="en-US" sz="5000" b="1" dirty="0" smtClean="0">
                <a:latin typeface="Arial" pitchFamily="34" charset="0"/>
                <a:cs typeface="Arial" pitchFamily="34" charset="0"/>
              </a:rPr>
              <a:t>Darwin foundation</a:t>
            </a:r>
            <a:r>
              <a:rPr lang="en-US" sz="5000" dirty="0" smtClean="0">
                <a:latin typeface="Arial" pitchFamily="34" charset="0"/>
                <a:cs typeface="Arial" pitchFamily="34" charset="0"/>
              </a:rPr>
              <a:t>; and therefore,  it is a </a:t>
            </a:r>
            <a:r>
              <a:rPr lang="en-US" sz="5000" b="1" dirty="0" smtClean="0">
                <a:latin typeface="Arial" pitchFamily="34" charset="0"/>
                <a:cs typeface="Arial" pitchFamily="34" charset="0"/>
              </a:rPr>
              <a:t>Unix</a:t>
            </a:r>
            <a:r>
              <a:rPr lang="en-US" sz="5000" dirty="0" smtClean="0">
                <a:latin typeface="Arial" pitchFamily="34" charset="0"/>
                <a:cs typeface="Arial" pitchFamily="34" charset="0"/>
              </a:rPr>
              <a:t> operating system.</a:t>
            </a:r>
          </a:p>
          <a:p>
            <a:r>
              <a:rPr lang="en-US" sz="5000" dirty="0" smtClean="0">
                <a:latin typeface="Arial" pitchFamily="34" charset="0"/>
                <a:cs typeface="Arial" pitchFamily="34" charset="0"/>
              </a:rPr>
              <a:t>Primary Apple development language is</a:t>
            </a:r>
            <a:r>
              <a:rPr lang="en-US" sz="5000" b="1" dirty="0" smtClean="0">
                <a:latin typeface="Arial" pitchFamily="34" charset="0"/>
                <a:cs typeface="Arial" pitchFamily="34" charset="0"/>
              </a:rPr>
              <a:t> Objective-C</a:t>
            </a:r>
            <a:r>
              <a:rPr lang="en-US" sz="5000" dirty="0" smtClean="0">
                <a:latin typeface="Arial" pitchFamily="34" charset="0"/>
                <a:cs typeface="Arial" pitchFamily="34" charset="0"/>
              </a:rPr>
              <a:t>; although, it is possible, with some translation work, to port Java code into </a:t>
            </a:r>
            <a:r>
              <a:rPr lang="en-US" sz="5000" dirty="0" err="1" smtClean="0">
                <a:latin typeface="Arial" pitchFamily="34" charset="0"/>
                <a:cs typeface="Arial" pitchFamily="34" charset="0"/>
              </a:rPr>
              <a:t>iPhone</a:t>
            </a:r>
            <a:r>
              <a:rPr lang="en-US" sz="5000" dirty="0" smtClean="0">
                <a:latin typeface="Arial" pitchFamily="34" charset="0"/>
                <a:cs typeface="Arial" pitchFamily="34" charset="0"/>
              </a:rPr>
              <a:t>.</a:t>
            </a:r>
          </a:p>
          <a:p>
            <a:pPr>
              <a:buNone/>
            </a:pPr>
            <a:endParaRPr lang="en-US" sz="4200" dirty="0" smtClean="0">
              <a:latin typeface="Arial" pitchFamily="34" charset="0"/>
              <a:cs typeface="Arial" pitchFamily="34" charset="0"/>
            </a:endParaRPr>
          </a:p>
          <a:p>
            <a:pPr>
              <a:buNone/>
            </a:pPr>
            <a:endParaRPr lang="en-US" sz="2900" dirty="0" smtClean="0">
              <a:latin typeface="Arial" pitchFamily="34" charset="0"/>
              <a:cs typeface="Arial" pitchFamily="34" charset="0"/>
            </a:endParaRPr>
          </a:p>
          <a:p>
            <a:pPr>
              <a:buNone/>
            </a:pPr>
            <a:endParaRPr lang="en-US" sz="5600" dirty="0" smtClean="0">
              <a:latin typeface="Arial" pitchFamily="34" charset="0"/>
              <a:cs typeface="Arial" pitchFamily="34" charset="0"/>
            </a:endParaRPr>
          </a:p>
          <a:p>
            <a:pPr>
              <a:buNone/>
            </a:pPr>
            <a:endParaRPr lang="en-US" sz="5600" dirty="0" smtClean="0">
              <a:latin typeface="Arial" pitchFamily="34" charset="0"/>
              <a:cs typeface="Arial" pitchFamily="34" charset="0"/>
            </a:endParaRPr>
          </a:p>
          <a:p>
            <a:pPr>
              <a:buNone/>
            </a:pPr>
            <a:r>
              <a:rPr lang="en-US" sz="1400" dirty="0" smtClean="0">
                <a:latin typeface="Arial" pitchFamily="34" charset="0"/>
                <a:cs typeface="Arial" pitchFamily="34" charset="0"/>
              </a:rPr>
              <a:t>	</a:t>
            </a:r>
          </a:p>
          <a:p>
            <a:pPr>
              <a:buNone/>
            </a:pPr>
            <a:r>
              <a:rPr lang="en-US" sz="1400" dirty="0" smtClean="0">
                <a:latin typeface="Arial" pitchFamily="34" charset="0"/>
                <a:cs typeface="Arial" pitchFamily="34" charset="0"/>
              </a:rPr>
              <a:t>	</a:t>
            </a:r>
            <a:endParaRPr lang="en-US" sz="1600" dirty="0" smtClean="0">
              <a:latin typeface="Arial" pitchFamily="34" charset="0"/>
              <a:cs typeface="Arial" pitchFamily="34" charset="0"/>
            </a:endParaRPr>
          </a:p>
          <a:p>
            <a:pPr>
              <a:buNone/>
            </a:pPr>
            <a:endParaRPr lang="en-US" sz="1400" dirty="0" smtClean="0"/>
          </a:p>
          <a:p>
            <a:pPr>
              <a:buNone/>
            </a:pPr>
            <a:endParaRPr lang="en-US" sz="5600" dirty="0" smtClean="0"/>
          </a:p>
          <a:p>
            <a:pPr>
              <a:buNone/>
            </a:pPr>
            <a:endParaRPr lang="en-US" sz="5600" dirty="0" smtClean="0"/>
          </a:p>
          <a:p>
            <a:pPr>
              <a:buNone/>
            </a:pPr>
            <a:endParaRPr lang="en-US" sz="5600" dirty="0" smtClean="0"/>
          </a:p>
          <a:p>
            <a:pPr>
              <a:buNone/>
            </a:pPr>
            <a:endParaRPr lang="en-US" sz="5600" dirty="0" smtClean="0"/>
          </a:p>
          <a:p>
            <a:pPr>
              <a:buNone/>
            </a:pPr>
            <a:endParaRPr lang="en-US" dirty="0" smtClean="0"/>
          </a:p>
        </p:txBody>
      </p:sp>
      <p:sp>
        <p:nvSpPr>
          <p:cNvPr id="4" name="Footer Placeholder 3"/>
          <p:cNvSpPr>
            <a:spLocks noGrp="1"/>
          </p:cNvSpPr>
          <p:nvPr>
            <p:ph type="ftr" sz="quarter" idx="11"/>
          </p:nvPr>
        </p:nvSpPr>
        <p:spPr>
          <a:xfrm>
            <a:off x="4572000" y="6407944"/>
            <a:ext cx="3276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0800"/>
            <a:ext cx="478632" cy="304800"/>
          </a:xfrm>
        </p:spPr>
        <p:txBody>
          <a:bodyPr/>
          <a:lstStyle/>
          <a:p>
            <a:fld id="{B6F15528-21DE-4FAA-801E-634DDDAF4B2B}" type="slidenum">
              <a:rPr lang="en-US" smtClean="0">
                <a:solidFill>
                  <a:schemeClr val="accent1">
                    <a:lumMod val="75000"/>
                  </a:schemeClr>
                </a:solidFill>
              </a:rPr>
              <a:pPr/>
              <a:t>49</a:t>
            </a:fld>
            <a:endParaRPr lang="en-US" dirty="0">
              <a:solidFill>
                <a:schemeClr val="accent1">
                  <a:lumMod val="75000"/>
                </a:schemeClr>
              </a:solidFill>
            </a:endParaRPr>
          </a:p>
        </p:txBody>
      </p:sp>
      <p:sp>
        <p:nvSpPr>
          <p:cNvPr id="6" name="Title 5"/>
          <p:cNvSpPr>
            <a:spLocks noGrp="1"/>
          </p:cNvSpPr>
          <p:nvPr>
            <p:ph type="title"/>
          </p:nvPr>
        </p:nvSpPr>
        <p:spPr>
          <a:xfrm>
            <a:off x="457200" y="274638"/>
            <a:ext cx="56388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
            </a:r>
            <a:br>
              <a:rPr lang="en-US" sz="3200" b="1" dirty="0" smtClean="0">
                <a:solidFill>
                  <a:srgbClr val="FF0000"/>
                </a:solidFill>
                <a:latin typeface="Arial" pitchFamily="34" charset="0"/>
                <a:cs typeface="Arial" pitchFamily="34" charset="0"/>
              </a:rPr>
            </a:br>
            <a:r>
              <a:rPr lang="en-US" sz="4000" b="1" dirty="0" smtClean="0">
                <a:solidFill>
                  <a:srgbClr val="FF0000"/>
                </a:solidFill>
                <a:latin typeface="Arial" pitchFamily="34" charset="0"/>
                <a:cs typeface="Arial" pitchFamily="34" charset="0"/>
              </a:rPr>
              <a:t>Operating System: </a:t>
            </a:r>
            <a:r>
              <a:rPr lang="en-US" sz="4000" b="1" dirty="0" err="1" smtClean="0">
                <a:solidFill>
                  <a:srgbClr val="FF0000"/>
                </a:solidFill>
                <a:latin typeface="Arial" pitchFamily="34" charset="0"/>
                <a:cs typeface="Arial" pitchFamily="34" charset="0"/>
              </a:rPr>
              <a:t>iOS</a:t>
            </a:r>
            <a:r>
              <a:rPr lang="en-US" sz="2700" b="1" dirty="0" smtClean="0">
                <a:solidFill>
                  <a:srgbClr val="FF0000"/>
                </a:solidFill>
                <a:latin typeface="Arial" pitchFamily="34" charset="0"/>
                <a:cs typeface="Arial" pitchFamily="34" charset="0"/>
              </a:rPr>
              <a:t>	</a:t>
            </a:r>
            <a:r>
              <a:rPr lang="en-US" sz="2700" dirty="0" smtClean="0">
                <a:latin typeface="Arial" pitchFamily="34" charset="0"/>
                <a:cs typeface="Arial" pitchFamily="34" charset="0"/>
              </a:rPr>
              <a:t>		</a:t>
            </a:r>
            <a:endParaRPr lang="en-US" sz="2400" dirty="0">
              <a:solidFill>
                <a:srgbClr val="FF0000"/>
              </a:solidFill>
              <a:latin typeface="Arial" pitchFamily="34" charset="0"/>
              <a:cs typeface="Arial" pitchFamily="34" charset="0"/>
            </a:endParaRPr>
          </a:p>
        </p:txBody>
      </p:sp>
      <p:pic>
        <p:nvPicPr>
          <p:cNvPr id="11270" name="Picture 6" descr="C:\Users\IVA\Pictures\LOGOS\wwdc_2243396b[1].jpg"/>
          <p:cNvPicPr>
            <a:picLocks noChangeAspect="1" noChangeArrowheads="1"/>
          </p:cNvPicPr>
          <p:nvPr/>
        </p:nvPicPr>
        <p:blipFill>
          <a:blip r:embed="rId2" cstate="print"/>
          <a:srcRect/>
          <a:stretch>
            <a:fillRect/>
          </a:stretch>
        </p:blipFill>
        <p:spPr bwMode="auto">
          <a:xfrm>
            <a:off x="304800" y="1600200"/>
            <a:ext cx="4680932" cy="3429000"/>
          </a:xfrm>
          <a:prstGeom prst="rect">
            <a:avLst/>
          </a:prstGeom>
          <a:noFill/>
        </p:spPr>
      </p:pic>
      <p:sp>
        <p:nvSpPr>
          <p:cNvPr id="8" name="Rectangle 7"/>
          <p:cNvSpPr/>
          <p:nvPr/>
        </p:nvSpPr>
        <p:spPr>
          <a:xfrm>
            <a:off x="990600" y="6248400"/>
            <a:ext cx="1973617"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http://iosframeworks.com</a:t>
            </a:r>
            <a:r>
              <a:rPr lang="en-US" sz="1200" dirty="0" smtClean="0">
                <a:solidFill>
                  <a:schemeClr val="bg1"/>
                </a:solidFill>
              </a:rPr>
              <a:t>/</a:t>
            </a:r>
            <a:endParaRPr lang="en-US" sz="1200" dirty="0">
              <a:solidFill>
                <a:schemeClr val="bg1"/>
              </a:solidFill>
            </a:endParaRPr>
          </a:p>
        </p:txBody>
      </p:sp>
      <p:sp>
        <p:nvSpPr>
          <p:cNvPr id="9" name="Rectangle 8"/>
          <p:cNvSpPr/>
          <p:nvPr/>
        </p:nvSpPr>
        <p:spPr>
          <a:xfrm>
            <a:off x="228600" y="5486400"/>
            <a:ext cx="4419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http://www.techotopia.com/index.php/The_iOS_4_Architecture_and_SDK_Frameworks</a:t>
            </a:r>
            <a:endParaRPr lang="en-US" sz="1200"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2788719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3505200"/>
            <a:ext cx="8229600" cy="2590800"/>
          </a:xfrm>
          <a:ln w="57150"/>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We hate them, but Operators are what essentially make the entire mobile ecosystem work. </a:t>
            </a:r>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They install cellular towers, operate the cellular network, make services (such as the Internet) available for mobile subscribers, and they maintain relationships with the subscribers, handling billing and support, and offering subsidized device sales and a network of retail stores.</a:t>
            </a:r>
          </a:p>
          <a:p>
            <a:pPr marL="274320" indent="-274320" eaLnBrk="1" fontAlgn="auto" hangingPunct="1">
              <a:spcAft>
                <a:spcPts val="0"/>
              </a:spcAft>
              <a:buFont typeface="Wingdings 2"/>
              <a:buChar char=""/>
              <a:defRPr/>
            </a:pPr>
            <a:endParaRPr lang="en-US" dirty="0"/>
          </a:p>
        </p:txBody>
      </p:sp>
      <p:sp>
        <p:nvSpPr>
          <p:cNvPr id="25603" name="Footer Placeholder 3"/>
          <p:cNvSpPr>
            <a:spLocks noGrp="1"/>
          </p:cNvSpPr>
          <p:nvPr>
            <p:ph type="ftr" sz="quarter" idx="11"/>
          </p:nvPr>
        </p:nvSpPr>
        <p:spPr bwMode="auto">
          <a:xfrm>
            <a:off x="5562600" y="6408738"/>
            <a:ext cx="29718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25604" name="Slide Number Placeholder 4"/>
          <p:cNvSpPr>
            <a:spLocks noGrp="1"/>
          </p:cNvSpPr>
          <p:nvPr>
            <p:ph type="sldNum" sz="quarter" idx="12"/>
          </p:nvPr>
        </p:nvSpPr>
        <p:spPr bwMode="auto">
          <a:xfrm>
            <a:off x="8534400" y="6477000"/>
            <a:ext cx="4365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853D902-E378-4E5B-AB9B-49031BDBBC44}" type="slidenum">
              <a:rPr lang="en-US" smtClean="0">
                <a:solidFill>
                  <a:schemeClr val="accent1">
                    <a:lumMod val="50000"/>
                  </a:schemeClr>
                </a:solidFill>
              </a:rPr>
              <a:pPr fontAlgn="base">
                <a:spcBef>
                  <a:spcPct val="0"/>
                </a:spcBef>
                <a:spcAft>
                  <a:spcPct val="0"/>
                </a:spcAft>
                <a:defRPr/>
              </a:pPr>
              <a:t>5</a:t>
            </a:fld>
            <a:endParaRPr lang="en-US" dirty="0" smtClean="0">
              <a:solidFill>
                <a:schemeClr val="accent1">
                  <a:lumMod val="50000"/>
                </a:schemeClr>
              </a:solidFill>
            </a:endParaRPr>
          </a:p>
        </p:txBody>
      </p:sp>
      <p:sp>
        <p:nvSpPr>
          <p:cNvPr id="6" name="Title 5"/>
          <p:cNvSpPr>
            <a:spLocks noGrp="1"/>
          </p:cNvSpPr>
          <p:nvPr>
            <p:ph type="title"/>
          </p:nvPr>
        </p:nvSpPr>
        <p:spPr>
          <a:xfrm>
            <a:off x="304800" y="228600"/>
            <a:ext cx="8610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solidFill>
                  <a:schemeClr val="bg2"/>
                </a:solidFill>
                <a:latin typeface="Arial" pitchFamily="34" charset="0"/>
                <a:cs typeface="Arial" pitchFamily="34" charset="0"/>
              </a:rPr>
              <a:t>Operators-Carriers-Providers</a:t>
            </a:r>
            <a:endParaRPr lang="en-US" sz="1600" dirty="0">
              <a:solidFill>
                <a:schemeClr val="bg2"/>
              </a:solidFill>
              <a:latin typeface="Arial" pitchFamily="34" charset="0"/>
              <a:cs typeface="Arial" pitchFamily="34" charset="0"/>
            </a:endParaRPr>
          </a:p>
        </p:txBody>
      </p:sp>
      <p:pic>
        <p:nvPicPr>
          <p:cNvPr id="25606" name="Picture 3" descr="C:\Users\IVA\Pictures\LOGOS\four-reasons-to-be-angry-at-your-mobile-provider1[1].jpg"/>
          <p:cNvPicPr>
            <a:picLocks noGrp="1" noChangeAspect="1" noChangeArrowheads="1"/>
          </p:cNvPicPr>
          <p:nvPr>
            <p:ph sz="half" idx="2"/>
          </p:nvPr>
        </p:nvPicPr>
        <p:blipFill>
          <a:blip r:embed="rId2" cstate="print"/>
          <a:srcRect/>
          <a:stretch>
            <a:fillRect/>
          </a:stretch>
        </p:blipFill>
        <p:spPr>
          <a:xfrm>
            <a:off x="4876800" y="1143000"/>
            <a:ext cx="3581400" cy="2218666"/>
          </a:xfrm>
        </p:spPr>
      </p:pic>
      <p:pic>
        <p:nvPicPr>
          <p:cNvPr id="25607" name="Picture 4" descr="C:\Users\IVA\Pictures\LOGOS\525135344_d22a2c208c_z[1].jpg"/>
          <p:cNvPicPr>
            <a:picLocks noChangeAspect="1" noChangeArrowheads="1"/>
          </p:cNvPicPr>
          <p:nvPr/>
        </p:nvPicPr>
        <p:blipFill>
          <a:blip r:embed="rId3" cstate="print"/>
          <a:srcRect/>
          <a:stretch>
            <a:fillRect/>
          </a:stretch>
        </p:blipFill>
        <p:spPr bwMode="auto">
          <a:xfrm>
            <a:off x="533400" y="1143000"/>
            <a:ext cx="3352800" cy="2226647"/>
          </a:xfrm>
          <a:prstGeom prst="rect">
            <a:avLst/>
          </a:prstGeom>
          <a:noFill/>
          <a:ln w="9525">
            <a:noFill/>
            <a:miter lim="800000"/>
            <a:headEnd/>
            <a:tailEnd/>
          </a:ln>
        </p:spPr>
      </p:pic>
      <p:sp>
        <p:nvSpPr>
          <p:cNvPr id="8" name="Rectangle 7"/>
          <p:cNvSpPr/>
          <p:nvPr/>
        </p:nvSpPr>
        <p:spPr>
          <a:xfrm>
            <a:off x="457200" y="3657600"/>
            <a:ext cx="8229600" cy="6461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b="1" i="1" dirty="0">
                <a:latin typeface="Arial" pitchFamily="34" charset="0"/>
                <a:cs typeface="Arial" pitchFamily="34" charset="0"/>
              </a:rPr>
              <a:t>The operator’s role in Mobile World is to create and maintain a specific set of wireless services over a reliable cellular network.</a:t>
            </a:r>
          </a:p>
        </p:txBody>
      </p:sp>
      <p:sp>
        <p:nvSpPr>
          <p:cNvPr id="9" name="Rectangle 8"/>
          <p:cNvSpPr/>
          <p:nvPr/>
        </p:nvSpPr>
        <p:spPr>
          <a:xfrm>
            <a:off x="457200" y="6172200"/>
            <a:ext cx="8229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smtClean="0">
                <a:latin typeface="Arial" pitchFamily="34" charset="0"/>
                <a:cs typeface="Arial" pitchFamily="34" charset="0"/>
              </a:rPr>
              <a:t>In US top four carriers are: Verizon, AT&amp;T, Sprint, T-Mobile </a:t>
            </a:r>
            <a:endParaRPr lang="en-US" sz="1600" dirty="0">
              <a:latin typeface="Arial" pitchFamily="34" charset="0"/>
              <a:cs typeface="Arial" pitchFamily="34" charset="0"/>
            </a:endParaRPr>
          </a:p>
        </p:txBody>
      </p:sp>
    </p:spTree>
    <p:extLst>
      <p:ext uri="{BB962C8B-B14F-4D97-AF65-F5344CB8AC3E}">
        <p14:creationId xmlns="" xmlns:p14="http://schemas.microsoft.com/office/powerpoint/2010/main" val="2908413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Users\IVA\Pictures\LOGOS\iphone_security_architecture[1].jpg"/>
          <p:cNvPicPr>
            <a:picLocks noGrp="1" noChangeAspect="1" noChangeArrowheads="1"/>
          </p:cNvPicPr>
          <p:nvPr>
            <p:ph idx="1"/>
          </p:nvPr>
        </p:nvPicPr>
        <p:blipFill>
          <a:blip r:embed="rId2" cstate="print"/>
          <a:stretch>
            <a:fillRect/>
          </a:stretch>
        </p:blipFill>
        <p:spPr bwMode="auto">
          <a:xfrm>
            <a:off x="1066800" y="1524000"/>
            <a:ext cx="6818579" cy="4267200"/>
          </a:xfrm>
          <a:prstGeom prst="rect">
            <a:avLst/>
          </a:prstGeom>
          <a:noFill/>
        </p:spPr>
      </p:pic>
      <p:sp>
        <p:nvSpPr>
          <p:cNvPr id="4" name="Footer Placeholder 3"/>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50</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Operating System: </a:t>
            </a:r>
            <a:r>
              <a:rPr lang="en-US" dirty="0" err="1" smtClean="0"/>
              <a:t>iOS</a:t>
            </a:r>
            <a:endParaRPr lang="en-US" dirty="0"/>
          </a:p>
        </p:txBody>
      </p:sp>
      <p:sp>
        <p:nvSpPr>
          <p:cNvPr id="2" name="Rectangle 1"/>
          <p:cNvSpPr/>
          <p:nvPr/>
        </p:nvSpPr>
        <p:spPr>
          <a:xfrm>
            <a:off x="1094507" y="5791200"/>
            <a:ext cx="6754093"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Hardware</a:t>
            </a:r>
            <a:endParaRPr lang="en-US" b="1" dirty="0"/>
          </a:p>
        </p:txBody>
      </p:sp>
    </p:spTree>
    <p:extLst>
      <p:ext uri="{BB962C8B-B14F-4D97-AF65-F5344CB8AC3E}">
        <p14:creationId xmlns="" xmlns:p14="http://schemas.microsoft.com/office/powerpoint/2010/main" val="33590297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524000"/>
            <a:ext cx="4038600" cy="320040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endParaRPr lang="en-US" dirty="0" smtClean="0"/>
          </a:p>
          <a:p>
            <a:r>
              <a:rPr lang="en-US" sz="2900" dirty="0" smtClean="0">
                <a:latin typeface="Arial" pitchFamily="34" charset="0"/>
                <a:cs typeface="Arial" pitchFamily="34" charset="0"/>
              </a:rPr>
              <a:t>The Core OS Layer sits directly on top of the device hardware. </a:t>
            </a:r>
          </a:p>
          <a:p>
            <a:r>
              <a:rPr lang="en-US" sz="2900" dirty="0" smtClean="0">
                <a:latin typeface="Arial" pitchFamily="34" charset="0"/>
                <a:cs typeface="Arial" pitchFamily="34" charset="0"/>
              </a:rPr>
              <a:t>The layer provides a variety of services including low level networking, access to external accessories and the usual fundamental operating system services such as memory management, file system handling and threads.</a:t>
            </a:r>
            <a:endParaRPr lang="en-US" sz="2900" dirty="0">
              <a:latin typeface="Arial" pitchFamily="34" charset="0"/>
              <a:cs typeface="Arial" pitchFamily="34" charset="0"/>
            </a:endParaRPr>
          </a:p>
        </p:txBody>
      </p:sp>
      <p:sp>
        <p:nvSpPr>
          <p:cNvPr id="4" name="Footer Placeholder 3"/>
          <p:cNvSpPr>
            <a:spLocks noGrp="1"/>
          </p:cNvSpPr>
          <p:nvPr>
            <p:ph type="ftr" sz="quarter" idx="11"/>
          </p:nvPr>
        </p:nvSpPr>
        <p:spPr>
          <a:xfrm>
            <a:off x="4343400" y="6407944"/>
            <a:ext cx="3886200" cy="365125"/>
          </a:xfrm>
        </p:spPr>
        <p:txBody>
          <a:bodyPr/>
          <a:lstStyle/>
          <a:p>
            <a:r>
              <a:rPr lang="en-US" smtClean="0">
                <a:solidFill>
                  <a:schemeClr val="bg1"/>
                </a:solidFill>
              </a:rPr>
              <a:t>Copyright Portnov Computer School 2013</a:t>
            </a:r>
            <a:endParaRPr lang="en-US" dirty="0">
              <a:solidFill>
                <a:schemeClr val="bg1"/>
              </a:solidFill>
            </a:endParaRPr>
          </a:p>
        </p:txBody>
      </p:sp>
      <p:sp>
        <p:nvSpPr>
          <p:cNvPr id="5" name="Slide Number Placeholder 4"/>
          <p:cNvSpPr>
            <a:spLocks noGrp="1"/>
          </p:cNvSpPr>
          <p:nvPr>
            <p:ph type="sldNum" sz="quarter" idx="12"/>
          </p:nvPr>
        </p:nvSpPr>
        <p:spPr>
          <a:xfrm>
            <a:off x="8305800" y="6324600"/>
            <a:ext cx="707232" cy="365125"/>
          </a:xfrm>
        </p:spPr>
        <p:txBody>
          <a:bodyPr/>
          <a:lstStyle/>
          <a:p>
            <a:fld id="{B6F15528-21DE-4FAA-801E-634DDDAF4B2B}" type="slidenum">
              <a:rPr lang="en-US" smtClean="0">
                <a:solidFill>
                  <a:schemeClr val="bg1"/>
                </a:solidFill>
              </a:rPr>
              <a:pPr/>
              <a:t>51</a:t>
            </a:fld>
            <a:endParaRPr lang="en-US" dirty="0">
              <a:solidFill>
                <a:schemeClr val="bg1"/>
              </a:solidFill>
            </a:endParaRPr>
          </a:p>
        </p:txBody>
      </p:sp>
      <p:sp>
        <p:nvSpPr>
          <p:cNvPr id="6" name="Title 5"/>
          <p:cNvSpPr>
            <a:spLocks noGrp="1"/>
          </p:cNvSpPr>
          <p:nvPr>
            <p:ph type="title"/>
          </p:nvPr>
        </p:nvSpPr>
        <p:spPr>
          <a:xfrm>
            <a:off x="457200" y="304800"/>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err="1" smtClean="0">
                <a:latin typeface="Arial" pitchFamily="34" charset="0"/>
                <a:cs typeface="Arial" pitchFamily="34" charset="0"/>
              </a:rPr>
              <a:t>iOS</a:t>
            </a:r>
            <a:r>
              <a:rPr lang="en-US" dirty="0" smtClean="0">
                <a:latin typeface="Arial" pitchFamily="34" charset="0"/>
                <a:cs typeface="Arial" pitchFamily="34" charset="0"/>
              </a:rPr>
              <a:t>: Core OS layer				</a:t>
            </a:r>
            <a:r>
              <a:rPr lang="en-US" sz="2700" dirty="0" smtClean="0">
                <a:solidFill>
                  <a:srgbClr val="FF0000"/>
                </a:solidFill>
                <a:latin typeface="Arial" pitchFamily="34" charset="0"/>
                <a:cs typeface="Arial" pitchFamily="34" charset="0"/>
              </a:rPr>
              <a:t>3</a:t>
            </a:r>
            <a:endParaRPr lang="en-US" sz="2700" dirty="0">
              <a:solidFill>
                <a:srgbClr val="FF0000"/>
              </a:solidFill>
              <a:latin typeface="Arial" pitchFamily="34" charset="0"/>
              <a:cs typeface="Arial" pitchFamily="34" charset="0"/>
            </a:endParaRPr>
          </a:p>
        </p:txBody>
      </p:sp>
      <p:graphicFrame>
        <p:nvGraphicFramePr>
          <p:cNvPr id="8" name="Diagram 7"/>
          <p:cNvGraphicFramePr/>
          <p:nvPr/>
        </p:nvGraphicFramePr>
        <p:xfrm>
          <a:off x="4648200" y="1219200"/>
          <a:ext cx="41148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5651" name="Picture 3" descr="C:\Users\IVA\Pictures\LOGOS\WWDC-2012-Schedule-Core-OS-Part-6-2[1].jpg"/>
          <p:cNvPicPr>
            <a:picLocks noChangeAspect="1" noChangeArrowheads="1"/>
          </p:cNvPicPr>
          <p:nvPr/>
        </p:nvPicPr>
        <p:blipFill>
          <a:blip r:embed="rId7" cstate="print"/>
          <a:srcRect/>
          <a:stretch>
            <a:fillRect/>
          </a:stretch>
        </p:blipFill>
        <p:spPr bwMode="auto">
          <a:xfrm>
            <a:off x="2057400" y="4953000"/>
            <a:ext cx="2362200" cy="1532238"/>
          </a:xfrm>
          <a:prstGeom prst="rect">
            <a:avLst/>
          </a:prstGeom>
          <a:noFill/>
        </p:spPr>
      </p:pic>
    </p:spTree>
    <p:extLst>
      <p:ext uri="{BB962C8B-B14F-4D97-AF65-F5344CB8AC3E}">
        <p14:creationId xmlns="" xmlns:p14="http://schemas.microsoft.com/office/powerpoint/2010/main" val="38353523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600200"/>
            <a:ext cx="4038600" cy="43434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endParaRPr lang="en-US" sz="3700" dirty="0" smtClean="0"/>
          </a:p>
          <a:p>
            <a:r>
              <a:rPr lang="en-US" sz="3700" dirty="0" smtClean="0">
                <a:latin typeface="Arial" pitchFamily="34" charset="0"/>
                <a:cs typeface="Arial" pitchFamily="34" charset="0"/>
              </a:rPr>
              <a:t>1 Address Book framework</a:t>
            </a:r>
          </a:p>
          <a:p>
            <a:r>
              <a:rPr lang="en-US" sz="3700" dirty="0" smtClean="0">
                <a:latin typeface="Arial" pitchFamily="34" charset="0"/>
                <a:cs typeface="Arial" pitchFamily="34" charset="0"/>
              </a:rPr>
              <a:t>2 CF Network Framework</a:t>
            </a:r>
          </a:p>
          <a:p>
            <a:r>
              <a:rPr lang="en-US" sz="3700" dirty="0" smtClean="0">
                <a:latin typeface="Arial" pitchFamily="34" charset="0"/>
                <a:cs typeface="Arial" pitchFamily="34" charset="0"/>
              </a:rPr>
              <a:t>3 Core Data Framework </a:t>
            </a:r>
          </a:p>
          <a:p>
            <a:r>
              <a:rPr lang="en-US" sz="3700" dirty="0" smtClean="0">
                <a:latin typeface="Arial" pitchFamily="34" charset="0"/>
                <a:cs typeface="Arial" pitchFamily="34" charset="0"/>
              </a:rPr>
              <a:t>4 Core Foundation Framework </a:t>
            </a:r>
          </a:p>
          <a:p>
            <a:r>
              <a:rPr lang="en-US" sz="3700" dirty="0" smtClean="0">
                <a:latin typeface="Arial" pitchFamily="34" charset="0"/>
                <a:cs typeface="Arial" pitchFamily="34" charset="0"/>
              </a:rPr>
              <a:t>5 Core Media Framework</a:t>
            </a:r>
          </a:p>
          <a:p>
            <a:r>
              <a:rPr lang="en-US" sz="3700" dirty="0" smtClean="0">
                <a:latin typeface="Arial" pitchFamily="34" charset="0"/>
                <a:cs typeface="Arial" pitchFamily="34" charset="0"/>
              </a:rPr>
              <a:t>6 Core Telephony Framework</a:t>
            </a:r>
          </a:p>
          <a:p>
            <a:r>
              <a:rPr lang="en-US" sz="3700" dirty="0" smtClean="0">
                <a:latin typeface="Arial" pitchFamily="34" charset="0"/>
                <a:cs typeface="Arial" pitchFamily="34" charset="0"/>
              </a:rPr>
              <a:t>7 </a:t>
            </a:r>
            <a:r>
              <a:rPr lang="en-US" sz="3700" dirty="0" err="1" smtClean="0">
                <a:latin typeface="Arial" pitchFamily="34" charset="0"/>
                <a:cs typeface="Arial" pitchFamily="34" charset="0"/>
              </a:rPr>
              <a:t>EventKit</a:t>
            </a:r>
            <a:r>
              <a:rPr lang="en-US" sz="3700" dirty="0" smtClean="0">
                <a:latin typeface="Arial" pitchFamily="34" charset="0"/>
                <a:cs typeface="Arial" pitchFamily="34" charset="0"/>
              </a:rPr>
              <a:t> Framework</a:t>
            </a:r>
          </a:p>
          <a:p>
            <a:r>
              <a:rPr lang="en-US" sz="3700" dirty="0" smtClean="0">
                <a:latin typeface="Arial" pitchFamily="34" charset="0"/>
                <a:cs typeface="Arial" pitchFamily="34" charset="0"/>
              </a:rPr>
              <a:t>8 Foundation Framework</a:t>
            </a:r>
          </a:p>
          <a:p>
            <a:r>
              <a:rPr lang="en-US" sz="3700" dirty="0" smtClean="0">
                <a:latin typeface="Arial" pitchFamily="34" charset="0"/>
                <a:cs typeface="Arial" pitchFamily="34" charset="0"/>
              </a:rPr>
              <a:t>9 Core Location Framework</a:t>
            </a:r>
          </a:p>
          <a:p>
            <a:r>
              <a:rPr lang="en-US" sz="3700" dirty="0" smtClean="0">
                <a:latin typeface="Arial" pitchFamily="34" charset="0"/>
                <a:cs typeface="Arial" pitchFamily="34" charset="0"/>
              </a:rPr>
              <a:t>10 Mobile Core Services Framework</a:t>
            </a:r>
          </a:p>
          <a:p>
            <a:r>
              <a:rPr lang="en-US" sz="3700" dirty="0" smtClean="0">
                <a:latin typeface="Arial" pitchFamily="34" charset="0"/>
                <a:cs typeface="Arial" pitchFamily="34" charset="0"/>
              </a:rPr>
              <a:t>11 Store Kit Framework</a:t>
            </a:r>
          </a:p>
          <a:p>
            <a:r>
              <a:rPr lang="en-US" sz="3700" dirty="0" smtClean="0">
                <a:latin typeface="Arial" pitchFamily="34" charset="0"/>
                <a:cs typeface="Arial" pitchFamily="34" charset="0"/>
              </a:rPr>
              <a:t>12 </a:t>
            </a:r>
            <a:r>
              <a:rPr lang="en-US" sz="3700" dirty="0" err="1" smtClean="0">
                <a:latin typeface="Arial" pitchFamily="34" charset="0"/>
                <a:cs typeface="Arial" pitchFamily="34" charset="0"/>
              </a:rPr>
              <a:t>SQLite</a:t>
            </a:r>
            <a:r>
              <a:rPr lang="en-US" sz="3700" dirty="0" smtClean="0">
                <a:latin typeface="Arial" pitchFamily="34" charset="0"/>
                <a:cs typeface="Arial" pitchFamily="34" charset="0"/>
              </a:rPr>
              <a:t> library</a:t>
            </a:r>
          </a:p>
          <a:p>
            <a:r>
              <a:rPr lang="en-US" sz="3700" dirty="0" smtClean="0">
                <a:latin typeface="Arial" pitchFamily="34" charset="0"/>
                <a:cs typeface="Arial" pitchFamily="34" charset="0"/>
              </a:rPr>
              <a:t>13 System Configuration Framework</a:t>
            </a:r>
          </a:p>
          <a:p>
            <a:r>
              <a:rPr lang="en-US" sz="3700" dirty="0" smtClean="0">
                <a:latin typeface="Arial" pitchFamily="34" charset="0"/>
                <a:cs typeface="Arial" pitchFamily="34" charset="0"/>
              </a:rPr>
              <a:t>14 Quick Look Framework</a:t>
            </a:r>
          </a:p>
          <a:p>
            <a:endParaRPr lang="en-US" dirty="0"/>
          </a:p>
        </p:txBody>
      </p:sp>
      <p:sp>
        <p:nvSpPr>
          <p:cNvPr id="4" name="Footer Placeholder 3"/>
          <p:cNvSpPr>
            <a:spLocks noGrp="1"/>
          </p:cNvSpPr>
          <p:nvPr>
            <p:ph type="ftr" sz="quarter" idx="11"/>
          </p:nvPr>
        </p:nvSpPr>
        <p:spPr>
          <a:xfrm>
            <a:off x="5867400" y="6407944"/>
            <a:ext cx="3276600" cy="365125"/>
          </a:xfrm>
        </p:spPr>
        <p:txBody>
          <a:bodyPr/>
          <a:lstStyle/>
          <a:p>
            <a:r>
              <a:rPr lang="en-US" smtClean="0"/>
              <a:t>Copyright Portnov Computer School 2013</a:t>
            </a:r>
            <a:endParaRPr lang="en-US" dirty="0"/>
          </a:p>
        </p:txBody>
      </p:sp>
      <p:sp>
        <p:nvSpPr>
          <p:cNvPr id="5" name="Slide Number Placeholder 4"/>
          <p:cNvSpPr>
            <a:spLocks noGrp="1"/>
          </p:cNvSpPr>
          <p:nvPr>
            <p:ph type="sldNum" sz="quarter" idx="12"/>
          </p:nvPr>
        </p:nvSpPr>
        <p:spPr>
          <a:xfrm>
            <a:off x="228600" y="6324600"/>
            <a:ext cx="707232" cy="365125"/>
          </a:xfrm>
        </p:spPr>
        <p:txBody>
          <a:bodyPr/>
          <a:lstStyle/>
          <a:p>
            <a:fld id="{B6F15528-21DE-4FAA-801E-634DDDAF4B2B}" type="slidenum">
              <a:rPr lang="en-US" smtClean="0"/>
              <a:pPr/>
              <a:t>52</a:t>
            </a:fld>
            <a:endParaRPr lang="en-US" dirty="0"/>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err="1" smtClean="0">
                <a:latin typeface="Arial" pitchFamily="34" charset="0"/>
                <a:cs typeface="Arial" pitchFamily="34" charset="0"/>
              </a:rPr>
              <a:t>iOS</a:t>
            </a:r>
            <a:r>
              <a:rPr lang="en-US" dirty="0" smtClean="0">
                <a:latin typeface="Arial" pitchFamily="34" charset="0"/>
                <a:cs typeface="Arial" pitchFamily="34" charset="0"/>
              </a:rPr>
              <a:t>: Core Services				</a:t>
            </a:r>
            <a:r>
              <a:rPr lang="en-US" sz="2700" dirty="0" smtClean="0">
                <a:solidFill>
                  <a:srgbClr val="FF0000"/>
                </a:solidFill>
                <a:latin typeface="Arial" pitchFamily="34" charset="0"/>
                <a:cs typeface="Arial" pitchFamily="34" charset="0"/>
              </a:rPr>
              <a:t>4</a:t>
            </a:r>
            <a:endParaRPr lang="en-US" sz="2700" dirty="0">
              <a:solidFill>
                <a:srgbClr val="FF0000"/>
              </a:solidFill>
              <a:latin typeface="Arial" pitchFamily="34" charset="0"/>
              <a:cs typeface="Arial" pitchFamily="34" charset="0"/>
            </a:endParaRPr>
          </a:p>
        </p:txBody>
      </p:sp>
      <p:pic>
        <p:nvPicPr>
          <p:cNvPr id="157698" name="Picture 2" descr="C:\Users\IVA\Pictures\LOGOS\core-services-folder_mjuhd_25552[1].jpg"/>
          <p:cNvPicPr>
            <a:picLocks noGrp="1" noChangeAspect="1" noChangeArrowheads="1"/>
          </p:cNvPicPr>
          <p:nvPr>
            <p:ph sz="half" idx="1"/>
          </p:nvPr>
        </p:nvPicPr>
        <p:blipFill>
          <a:blip r:embed="rId2" cstate="print"/>
          <a:srcRect/>
          <a:stretch>
            <a:fillRect/>
          </a:stretch>
        </p:blipFill>
        <p:spPr bwMode="auto">
          <a:xfrm>
            <a:off x="304800" y="3048000"/>
            <a:ext cx="4097366" cy="2971800"/>
          </a:xfrm>
          <a:prstGeom prst="rect">
            <a:avLst/>
          </a:prstGeom>
          <a:noFill/>
        </p:spPr>
      </p:pic>
      <p:sp>
        <p:nvSpPr>
          <p:cNvPr id="8" name="Rectangle 7"/>
          <p:cNvSpPr/>
          <p:nvPr/>
        </p:nvSpPr>
        <p:spPr>
          <a:xfrm>
            <a:off x="228600" y="1371600"/>
            <a:ext cx="41910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smtClean="0">
                <a:latin typeface="Arial" pitchFamily="34" charset="0"/>
                <a:cs typeface="Arial" pitchFamily="34" charset="0"/>
              </a:rPr>
              <a:t>The </a:t>
            </a:r>
            <a:r>
              <a:rPr lang="en-US" dirty="0" err="1" smtClean="0">
                <a:latin typeface="Arial" pitchFamily="34" charset="0"/>
                <a:cs typeface="Arial" pitchFamily="34" charset="0"/>
              </a:rPr>
              <a:t>iOS</a:t>
            </a:r>
            <a:r>
              <a:rPr lang="en-US" dirty="0" smtClean="0">
                <a:latin typeface="Arial" pitchFamily="34" charset="0"/>
                <a:cs typeface="Arial" pitchFamily="34" charset="0"/>
              </a:rPr>
              <a:t> 4 Core Services layer, built on the previous, Core OS, provides the foundation for the bundle of the frameworks:</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12604368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219200"/>
            <a:ext cx="3581400" cy="5105400"/>
          </a:xfrm>
        </p:spPr>
        <p:style>
          <a:lnRef idx="1">
            <a:schemeClr val="accent1"/>
          </a:lnRef>
          <a:fillRef idx="2">
            <a:schemeClr val="accent1"/>
          </a:fillRef>
          <a:effectRef idx="1">
            <a:schemeClr val="accent1"/>
          </a:effectRef>
          <a:fontRef idx="minor">
            <a:schemeClr val="dk1"/>
          </a:fontRef>
        </p:style>
        <p:txBody>
          <a:bodyPr>
            <a:noAutofit/>
          </a:bodyPr>
          <a:lstStyle/>
          <a:p>
            <a:endParaRPr lang="en-US" sz="1400" dirty="0" smtClean="0"/>
          </a:p>
          <a:p>
            <a:r>
              <a:rPr lang="en-US" sz="1600" dirty="0" smtClean="0">
                <a:latin typeface="Arial" pitchFamily="34" charset="0"/>
                <a:cs typeface="Arial" pitchFamily="34" charset="0"/>
              </a:rPr>
              <a:t>1 </a:t>
            </a:r>
            <a:r>
              <a:rPr lang="en-US" sz="1600" dirty="0" err="1" smtClean="0">
                <a:latin typeface="Arial" pitchFamily="34" charset="0"/>
                <a:cs typeface="Arial" pitchFamily="34" charset="0"/>
              </a:rPr>
              <a:t>iOS</a:t>
            </a:r>
            <a:r>
              <a:rPr lang="en-US" sz="1600" dirty="0" smtClean="0">
                <a:latin typeface="Arial" pitchFamily="34" charset="0"/>
                <a:cs typeface="Arial" pitchFamily="34" charset="0"/>
              </a:rPr>
              <a:t>  Graphics and Video Support</a:t>
            </a:r>
          </a:p>
          <a:p>
            <a:pPr lvl="1"/>
            <a:r>
              <a:rPr lang="en-US" sz="1600" dirty="0" smtClean="0">
                <a:latin typeface="Arial" pitchFamily="34" charset="0"/>
                <a:cs typeface="Arial" pitchFamily="34" charset="0"/>
              </a:rPr>
              <a:t>1.1 Core Video Framework </a:t>
            </a:r>
          </a:p>
          <a:p>
            <a:pPr lvl="1"/>
            <a:r>
              <a:rPr lang="en-US" sz="1600" dirty="0" smtClean="0">
                <a:latin typeface="Arial" pitchFamily="34" charset="0"/>
                <a:cs typeface="Arial" pitchFamily="34" charset="0"/>
              </a:rPr>
              <a:t>1.2 Core Text Framework </a:t>
            </a:r>
          </a:p>
          <a:p>
            <a:pPr lvl="1"/>
            <a:r>
              <a:rPr lang="en-US" sz="1600" dirty="0" smtClean="0">
                <a:latin typeface="Arial" pitchFamily="34" charset="0"/>
                <a:cs typeface="Arial" pitchFamily="34" charset="0"/>
              </a:rPr>
              <a:t>1.3 Image I/O Framework </a:t>
            </a:r>
          </a:p>
          <a:p>
            <a:pPr lvl="1"/>
            <a:r>
              <a:rPr lang="en-US" sz="1600" dirty="0" smtClean="0">
                <a:latin typeface="Arial" pitchFamily="34" charset="0"/>
                <a:cs typeface="Arial" pitchFamily="34" charset="0"/>
              </a:rPr>
              <a:t>1.4 Assets Library Framework </a:t>
            </a:r>
          </a:p>
          <a:p>
            <a:pPr lvl="1"/>
            <a:r>
              <a:rPr lang="en-US" sz="1600" dirty="0" smtClean="0">
                <a:latin typeface="Arial" pitchFamily="34" charset="0"/>
                <a:cs typeface="Arial" pitchFamily="34" charset="0"/>
              </a:rPr>
              <a:t>1.5 Core Graphics Framework </a:t>
            </a:r>
          </a:p>
          <a:p>
            <a:pPr lvl="1"/>
            <a:r>
              <a:rPr lang="en-US" sz="1600" dirty="0" smtClean="0">
                <a:latin typeface="Arial" pitchFamily="34" charset="0"/>
                <a:cs typeface="Arial" pitchFamily="34" charset="0"/>
              </a:rPr>
              <a:t>1.6 Quartz Core Framework </a:t>
            </a:r>
          </a:p>
          <a:p>
            <a:pPr lvl="1"/>
            <a:r>
              <a:rPr lang="en-US" sz="1600" dirty="0" smtClean="0">
                <a:latin typeface="Arial" pitchFamily="34" charset="0"/>
                <a:cs typeface="Arial" pitchFamily="34" charset="0"/>
              </a:rPr>
              <a:t>1.7 OpenGL ES framework</a:t>
            </a:r>
          </a:p>
          <a:p>
            <a:r>
              <a:rPr lang="en-US" sz="1600" dirty="0" smtClean="0">
                <a:latin typeface="Arial" pitchFamily="34" charset="0"/>
                <a:cs typeface="Arial" pitchFamily="34" charset="0"/>
              </a:rPr>
              <a:t>2 </a:t>
            </a:r>
            <a:r>
              <a:rPr lang="en-US" sz="1600" dirty="0" err="1" smtClean="0">
                <a:latin typeface="Arial" pitchFamily="34" charset="0"/>
                <a:cs typeface="Arial" pitchFamily="34" charset="0"/>
              </a:rPr>
              <a:t>iOS</a:t>
            </a:r>
            <a:r>
              <a:rPr lang="en-US" sz="1600" dirty="0" smtClean="0">
                <a:latin typeface="Arial" pitchFamily="34" charset="0"/>
                <a:cs typeface="Arial" pitchFamily="34" charset="0"/>
              </a:rPr>
              <a:t> Audio Support</a:t>
            </a:r>
          </a:p>
          <a:p>
            <a:pPr lvl="1"/>
            <a:r>
              <a:rPr lang="en-US" sz="1600" dirty="0" smtClean="0">
                <a:latin typeface="Arial" pitchFamily="34" charset="0"/>
                <a:cs typeface="Arial" pitchFamily="34" charset="0"/>
              </a:rPr>
              <a:t>2.1 AV Foundation framework </a:t>
            </a:r>
          </a:p>
          <a:p>
            <a:pPr lvl="1"/>
            <a:r>
              <a:rPr lang="en-US" sz="1600" dirty="0" smtClean="0">
                <a:latin typeface="Arial" pitchFamily="34" charset="0"/>
                <a:cs typeface="Arial" pitchFamily="34" charset="0"/>
              </a:rPr>
              <a:t>2.2 Core Audio Framework</a:t>
            </a:r>
          </a:p>
          <a:p>
            <a:pPr lvl="1"/>
            <a:r>
              <a:rPr lang="en-US" sz="1600" dirty="0" smtClean="0">
                <a:latin typeface="Arial" pitchFamily="34" charset="0"/>
                <a:cs typeface="Arial" pitchFamily="34" charset="0"/>
              </a:rPr>
              <a:t>2.3 Open Audio Library (</a:t>
            </a:r>
            <a:r>
              <a:rPr lang="en-US" sz="1600" dirty="0" err="1" smtClean="0">
                <a:latin typeface="Arial" pitchFamily="34" charset="0"/>
                <a:cs typeface="Arial" pitchFamily="34" charset="0"/>
              </a:rPr>
              <a:t>OpenAL</a:t>
            </a:r>
            <a:r>
              <a:rPr lang="en-US" sz="1600" dirty="0" smtClean="0">
                <a:latin typeface="Arial" pitchFamily="34" charset="0"/>
                <a:cs typeface="Arial" pitchFamily="34" charset="0"/>
              </a:rPr>
              <a:t>)</a:t>
            </a:r>
          </a:p>
          <a:p>
            <a:pPr lvl="1"/>
            <a:r>
              <a:rPr lang="en-US" sz="1600" dirty="0" smtClean="0">
                <a:latin typeface="Arial" pitchFamily="34" charset="0"/>
                <a:cs typeface="Arial" pitchFamily="34" charset="0"/>
              </a:rPr>
              <a:t>2.4 Media Player framework </a:t>
            </a:r>
          </a:p>
          <a:p>
            <a:pPr lvl="1"/>
            <a:r>
              <a:rPr lang="en-US" sz="1600" dirty="0" smtClean="0">
                <a:latin typeface="Arial" pitchFamily="34" charset="0"/>
                <a:cs typeface="Arial" pitchFamily="34" charset="0"/>
              </a:rPr>
              <a:t>2.5 Core Midi Framework </a:t>
            </a:r>
          </a:p>
          <a:p>
            <a:endParaRPr lang="en-US" sz="1400" dirty="0"/>
          </a:p>
        </p:txBody>
      </p:sp>
      <p:sp>
        <p:nvSpPr>
          <p:cNvPr id="3" name="Content Placeholder 2"/>
          <p:cNvSpPr>
            <a:spLocks noGrp="1"/>
          </p:cNvSpPr>
          <p:nvPr>
            <p:ph sz="half" idx="2"/>
          </p:nvPr>
        </p:nvSpPr>
        <p:spPr>
          <a:xfrm>
            <a:off x="4495800" y="1295400"/>
            <a:ext cx="4038600" cy="1828800"/>
          </a:xfrm>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endParaRPr lang="en-US" dirty="0" smtClean="0"/>
          </a:p>
          <a:p>
            <a:r>
              <a:rPr lang="en-US" sz="6400" dirty="0" smtClean="0">
                <a:latin typeface="Arial" pitchFamily="34" charset="0"/>
                <a:cs typeface="Arial" pitchFamily="34" charset="0"/>
              </a:rPr>
              <a:t>The role of the Media layer is to provide </a:t>
            </a:r>
            <a:r>
              <a:rPr lang="en-US" sz="6400" dirty="0" err="1" smtClean="0">
                <a:latin typeface="Arial" pitchFamily="34" charset="0"/>
                <a:cs typeface="Arial" pitchFamily="34" charset="0"/>
              </a:rPr>
              <a:t>iOS</a:t>
            </a:r>
            <a:r>
              <a:rPr lang="en-US" sz="6400" dirty="0" smtClean="0">
                <a:latin typeface="Arial" pitchFamily="34" charset="0"/>
                <a:cs typeface="Arial" pitchFamily="34" charset="0"/>
              </a:rPr>
              <a:t> with audio, video, animation and graphics capabilities. </a:t>
            </a:r>
          </a:p>
          <a:p>
            <a:r>
              <a:rPr lang="en-US" sz="6400" dirty="0" smtClean="0">
                <a:latin typeface="Arial" pitchFamily="34" charset="0"/>
                <a:cs typeface="Arial" pitchFamily="34" charset="0"/>
              </a:rPr>
              <a:t>As the others layers that composed the </a:t>
            </a:r>
            <a:r>
              <a:rPr lang="en-US" sz="6400" dirty="0" err="1" smtClean="0">
                <a:latin typeface="Arial" pitchFamily="34" charset="0"/>
                <a:cs typeface="Arial" pitchFamily="34" charset="0"/>
              </a:rPr>
              <a:t>iOS</a:t>
            </a:r>
            <a:r>
              <a:rPr lang="en-US" sz="6400" dirty="0" smtClean="0">
                <a:latin typeface="Arial" pitchFamily="34" charset="0"/>
                <a:cs typeface="Arial" pitchFamily="34" charset="0"/>
              </a:rPr>
              <a:t> stack, the Media layer consist a number of frameworks that may be utilized when developing </a:t>
            </a:r>
            <a:r>
              <a:rPr lang="en-US" sz="6400" dirty="0" err="1" smtClean="0">
                <a:latin typeface="Arial" pitchFamily="34" charset="0"/>
                <a:cs typeface="Arial" pitchFamily="34" charset="0"/>
              </a:rPr>
              <a:t>iPhone</a:t>
            </a:r>
            <a:r>
              <a:rPr lang="en-US" sz="6400" dirty="0" smtClean="0">
                <a:latin typeface="Arial" pitchFamily="34" charset="0"/>
                <a:cs typeface="Arial" pitchFamily="34" charset="0"/>
              </a:rPr>
              <a:t> apps</a:t>
            </a:r>
            <a:r>
              <a:rPr lang="en-US" sz="6400" dirty="0" smtClean="0"/>
              <a:t>.</a:t>
            </a:r>
            <a:endParaRPr lang="en-US" sz="6400" dirty="0"/>
          </a:p>
        </p:txBody>
      </p:sp>
      <p:sp>
        <p:nvSpPr>
          <p:cNvPr id="4" name="Footer Placeholder 3"/>
          <p:cNvSpPr>
            <a:spLocks noGrp="1"/>
          </p:cNvSpPr>
          <p:nvPr>
            <p:ph type="ftr" sz="quarter" idx="11"/>
          </p:nvPr>
        </p:nvSpPr>
        <p:spPr>
          <a:xfrm>
            <a:off x="6019800" y="6407944"/>
            <a:ext cx="3124200" cy="365125"/>
          </a:xfrm>
        </p:spPr>
        <p:txBody>
          <a:bodyPr/>
          <a:lstStyle/>
          <a:p>
            <a:r>
              <a:rPr lang="en-US" smtClean="0"/>
              <a:t>Copyright Portnov Computer School 2013</a:t>
            </a:r>
            <a:endParaRPr lang="en-US" dirty="0"/>
          </a:p>
        </p:txBody>
      </p:sp>
      <p:sp>
        <p:nvSpPr>
          <p:cNvPr id="5" name="Slide Number Placeholder 4"/>
          <p:cNvSpPr>
            <a:spLocks noGrp="1"/>
          </p:cNvSpPr>
          <p:nvPr>
            <p:ph type="sldNum" sz="quarter" idx="12"/>
          </p:nvPr>
        </p:nvSpPr>
        <p:spPr>
          <a:xfrm>
            <a:off x="228600" y="6324600"/>
            <a:ext cx="707232" cy="365125"/>
          </a:xfrm>
        </p:spPr>
        <p:txBody>
          <a:bodyPr/>
          <a:lstStyle/>
          <a:p>
            <a:fld id="{B6F15528-21DE-4FAA-801E-634DDDAF4B2B}" type="slidenum">
              <a:rPr lang="en-US" smtClean="0"/>
              <a:pPr/>
              <a:t>53</a:t>
            </a:fld>
            <a:endParaRPr lang="en-US" dirty="0"/>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err="1" smtClean="0">
                <a:latin typeface="Arial" pitchFamily="34" charset="0"/>
                <a:cs typeface="Arial" pitchFamily="34" charset="0"/>
              </a:rPr>
              <a:t>iOS</a:t>
            </a:r>
            <a:r>
              <a:rPr lang="en-US" dirty="0" smtClean="0">
                <a:latin typeface="Arial" pitchFamily="34" charset="0"/>
                <a:cs typeface="Arial" pitchFamily="34" charset="0"/>
              </a:rPr>
              <a:t>: Media						</a:t>
            </a:r>
            <a:r>
              <a:rPr lang="en-US" sz="2700" dirty="0" smtClean="0">
                <a:solidFill>
                  <a:srgbClr val="FF0000"/>
                </a:solidFill>
                <a:latin typeface="Arial" pitchFamily="34" charset="0"/>
                <a:cs typeface="Arial" pitchFamily="34" charset="0"/>
              </a:rPr>
              <a:t>5</a:t>
            </a:r>
            <a:endParaRPr lang="en-US" sz="2700" dirty="0">
              <a:solidFill>
                <a:srgbClr val="FF0000"/>
              </a:solidFill>
              <a:latin typeface="Arial" pitchFamily="34" charset="0"/>
              <a:cs typeface="Arial" pitchFamily="34" charset="0"/>
            </a:endParaRPr>
          </a:p>
        </p:txBody>
      </p:sp>
      <p:pic>
        <p:nvPicPr>
          <p:cNvPr id="158722" name="Picture 2" descr="C:\Users\IVA\Pictures\LOGOS\iOS-5-Media-player-1080p-Tron-Trailer[1].png"/>
          <p:cNvPicPr>
            <a:picLocks noChangeAspect="1" noChangeArrowheads="1"/>
          </p:cNvPicPr>
          <p:nvPr/>
        </p:nvPicPr>
        <p:blipFill>
          <a:blip r:embed="rId2" cstate="print"/>
          <a:srcRect/>
          <a:stretch>
            <a:fillRect/>
          </a:stretch>
        </p:blipFill>
        <p:spPr bwMode="auto">
          <a:xfrm>
            <a:off x="4648200" y="3657600"/>
            <a:ext cx="3800475" cy="2529869"/>
          </a:xfrm>
          <a:prstGeom prst="rect">
            <a:avLst/>
          </a:prstGeom>
          <a:noFill/>
        </p:spPr>
      </p:pic>
    </p:spTree>
    <p:extLst>
      <p:ext uri="{BB962C8B-B14F-4D97-AF65-F5344CB8AC3E}">
        <p14:creationId xmlns="" xmlns:p14="http://schemas.microsoft.com/office/powerpoint/2010/main" val="139339891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143000"/>
            <a:ext cx="4038600" cy="4038600"/>
          </a:xfrm>
        </p:spPr>
        <p:style>
          <a:lnRef idx="1">
            <a:schemeClr val="accent4"/>
          </a:lnRef>
          <a:fillRef idx="2">
            <a:schemeClr val="accent4"/>
          </a:fillRef>
          <a:effectRef idx="1">
            <a:schemeClr val="accent4"/>
          </a:effectRef>
          <a:fontRef idx="minor">
            <a:schemeClr val="dk1"/>
          </a:fontRef>
        </p:style>
        <p:txBody>
          <a:bodyPr>
            <a:normAutofit fontScale="47500" lnSpcReduction="20000"/>
          </a:bodyPr>
          <a:lstStyle/>
          <a:p>
            <a:endParaRPr lang="en-US" dirty="0" smtClean="0">
              <a:latin typeface="Arial" pitchFamily="34" charset="0"/>
              <a:cs typeface="Arial" pitchFamily="34" charset="0"/>
            </a:endParaRPr>
          </a:p>
          <a:p>
            <a:r>
              <a:rPr lang="en-US" sz="3800" dirty="0" smtClean="0">
                <a:latin typeface="Arial" pitchFamily="34" charset="0"/>
                <a:cs typeface="Arial" pitchFamily="34" charset="0"/>
              </a:rPr>
              <a:t>The Cocoa Touch layer sits at the top of the </a:t>
            </a:r>
            <a:r>
              <a:rPr lang="en-US" sz="3800" dirty="0" err="1" smtClean="0">
                <a:latin typeface="Arial" pitchFamily="34" charset="0"/>
                <a:cs typeface="Arial" pitchFamily="34" charset="0"/>
              </a:rPr>
              <a:t>iOS</a:t>
            </a:r>
            <a:r>
              <a:rPr lang="en-US" sz="3800" dirty="0" smtClean="0">
                <a:latin typeface="Arial" pitchFamily="34" charset="0"/>
                <a:cs typeface="Arial" pitchFamily="34" charset="0"/>
              </a:rPr>
              <a:t> stack and contains the frameworks that are most commonly used by </a:t>
            </a:r>
            <a:r>
              <a:rPr lang="en-US" sz="3800" dirty="0" err="1" smtClean="0">
                <a:latin typeface="Arial" pitchFamily="34" charset="0"/>
                <a:cs typeface="Arial" pitchFamily="34" charset="0"/>
              </a:rPr>
              <a:t>iPhone</a:t>
            </a:r>
            <a:r>
              <a:rPr lang="en-US" sz="3800" dirty="0" smtClean="0">
                <a:latin typeface="Arial" pitchFamily="34" charset="0"/>
                <a:cs typeface="Arial" pitchFamily="34" charset="0"/>
              </a:rPr>
              <a:t> application developers.</a:t>
            </a:r>
          </a:p>
          <a:p>
            <a:r>
              <a:rPr lang="en-US" sz="3800" dirty="0" smtClean="0">
                <a:latin typeface="Arial" pitchFamily="34" charset="0"/>
                <a:cs typeface="Arial" pitchFamily="34" charset="0"/>
              </a:rPr>
              <a:t> Cocoa Touch is primarily written in Objective-C, is based on the standard Mac OS X Cocoa API (as found on Apple desktop and laptop computers) and has been extended and modified to meet the needs of mobile technology. </a:t>
            </a:r>
          </a:p>
          <a:p>
            <a:r>
              <a:rPr lang="en-US" sz="3800" dirty="0" smtClean="0">
                <a:latin typeface="Arial" pitchFamily="34" charset="0"/>
                <a:cs typeface="Arial" pitchFamily="34" charset="0"/>
              </a:rPr>
              <a:t>The Cocoa Touch layer provides the following frameworks for </a:t>
            </a:r>
            <a:r>
              <a:rPr lang="en-US" sz="3800" dirty="0" err="1" smtClean="0">
                <a:latin typeface="Arial" pitchFamily="34" charset="0"/>
                <a:cs typeface="Arial" pitchFamily="34" charset="0"/>
              </a:rPr>
              <a:t>iPhone</a:t>
            </a:r>
            <a:r>
              <a:rPr lang="en-US" sz="3800" dirty="0" smtClean="0">
                <a:latin typeface="Arial" pitchFamily="34" charset="0"/>
                <a:cs typeface="Arial" pitchFamily="34" charset="0"/>
              </a:rPr>
              <a:t> app development:</a:t>
            </a:r>
          </a:p>
          <a:p>
            <a:endParaRPr lang="en-US" dirty="0"/>
          </a:p>
        </p:txBody>
      </p:sp>
      <p:sp>
        <p:nvSpPr>
          <p:cNvPr id="3" name="Content Placeholder 2"/>
          <p:cNvSpPr>
            <a:spLocks noGrp="1"/>
          </p:cNvSpPr>
          <p:nvPr>
            <p:ph sz="half" idx="2"/>
          </p:nvPr>
        </p:nvSpPr>
        <p:spPr>
          <a:xfrm>
            <a:off x="4724400" y="4191000"/>
            <a:ext cx="3581400" cy="2209799"/>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b="1" dirty="0" smtClean="0">
              <a:latin typeface="Arial" pitchFamily="34" charset="0"/>
              <a:cs typeface="Arial" pitchFamily="34" charset="0"/>
            </a:endParaRPr>
          </a:p>
          <a:p>
            <a:r>
              <a:rPr lang="en-US" b="1" dirty="0" smtClean="0">
                <a:latin typeface="Arial" pitchFamily="34" charset="0"/>
                <a:cs typeface="Arial" pitchFamily="34" charset="0"/>
              </a:rPr>
              <a:t>1 </a:t>
            </a:r>
            <a:r>
              <a:rPr lang="en-US" b="1" dirty="0" err="1" smtClean="0">
                <a:latin typeface="Arial" pitchFamily="34" charset="0"/>
                <a:cs typeface="Arial" pitchFamily="34" charset="0"/>
              </a:rPr>
              <a:t>UIKit</a:t>
            </a:r>
            <a:r>
              <a:rPr lang="en-US" b="1" dirty="0" smtClean="0">
                <a:latin typeface="Arial" pitchFamily="34" charset="0"/>
                <a:cs typeface="Arial" pitchFamily="34" charset="0"/>
              </a:rPr>
              <a:t> Framework </a:t>
            </a:r>
          </a:p>
          <a:p>
            <a:r>
              <a:rPr lang="en-US" b="1" dirty="0" smtClean="0">
                <a:latin typeface="Arial" pitchFamily="34" charset="0"/>
                <a:cs typeface="Arial" pitchFamily="34" charset="0"/>
              </a:rPr>
              <a:t>2 Map Kit Framework</a:t>
            </a:r>
          </a:p>
          <a:p>
            <a:r>
              <a:rPr lang="en-US" b="1" dirty="0" smtClean="0">
                <a:latin typeface="Arial" pitchFamily="34" charset="0"/>
                <a:cs typeface="Arial" pitchFamily="34" charset="0"/>
              </a:rPr>
              <a:t>3 Push Notification Service</a:t>
            </a:r>
          </a:p>
          <a:p>
            <a:r>
              <a:rPr lang="en-US" b="1" dirty="0" smtClean="0">
                <a:latin typeface="Arial" pitchFamily="34" charset="0"/>
                <a:cs typeface="Arial" pitchFamily="34" charset="0"/>
              </a:rPr>
              <a:t>4 Message UI Framework</a:t>
            </a:r>
          </a:p>
          <a:p>
            <a:r>
              <a:rPr lang="en-US" b="1" dirty="0" smtClean="0">
                <a:latin typeface="Arial" pitchFamily="34" charset="0"/>
                <a:cs typeface="Arial" pitchFamily="34" charset="0"/>
              </a:rPr>
              <a:t>5 Address Book UI Framework </a:t>
            </a:r>
          </a:p>
          <a:p>
            <a:r>
              <a:rPr lang="en-US" b="1" dirty="0" smtClean="0">
                <a:latin typeface="Arial" pitchFamily="34" charset="0"/>
                <a:cs typeface="Arial" pitchFamily="34" charset="0"/>
              </a:rPr>
              <a:t>6 Game Kit Framework </a:t>
            </a:r>
          </a:p>
          <a:p>
            <a:r>
              <a:rPr lang="en-US" b="1" dirty="0" smtClean="0">
                <a:latin typeface="Arial" pitchFamily="34" charset="0"/>
                <a:cs typeface="Arial" pitchFamily="34" charset="0"/>
              </a:rPr>
              <a:t>7 </a:t>
            </a:r>
            <a:r>
              <a:rPr lang="en-US" b="1" dirty="0" err="1" smtClean="0">
                <a:latin typeface="Arial" pitchFamily="34" charset="0"/>
                <a:cs typeface="Arial" pitchFamily="34" charset="0"/>
              </a:rPr>
              <a:t>iAd</a:t>
            </a:r>
            <a:r>
              <a:rPr lang="en-US" b="1" dirty="0" smtClean="0">
                <a:latin typeface="Arial" pitchFamily="34" charset="0"/>
                <a:cs typeface="Arial" pitchFamily="34" charset="0"/>
              </a:rPr>
              <a:t> Framework </a:t>
            </a:r>
          </a:p>
          <a:p>
            <a:r>
              <a:rPr lang="en-US" b="1" dirty="0" smtClean="0">
                <a:latin typeface="Arial" pitchFamily="34" charset="0"/>
                <a:cs typeface="Arial" pitchFamily="34" charset="0"/>
              </a:rPr>
              <a:t>8 Event Kit UI Framework</a:t>
            </a:r>
          </a:p>
          <a:p>
            <a:endParaRPr lang="en-US" dirty="0"/>
          </a:p>
        </p:txBody>
      </p:sp>
      <p:sp>
        <p:nvSpPr>
          <p:cNvPr id="4" name="Footer Placeholder 3"/>
          <p:cNvSpPr>
            <a:spLocks noGrp="1"/>
          </p:cNvSpPr>
          <p:nvPr>
            <p:ph type="ftr" sz="quarter" idx="11"/>
          </p:nvPr>
        </p:nvSpPr>
        <p:spPr>
          <a:xfrm>
            <a:off x="3505200" y="6407944"/>
            <a:ext cx="3733800"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324600"/>
            <a:ext cx="402432" cy="365125"/>
          </a:xfrm>
        </p:spPr>
        <p:txBody>
          <a:bodyPr/>
          <a:lstStyle/>
          <a:p>
            <a:fld id="{B6F15528-21DE-4FAA-801E-634DDDAF4B2B}" type="slidenum">
              <a:rPr lang="en-US" smtClean="0">
                <a:solidFill>
                  <a:schemeClr val="accent1">
                    <a:lumMod val="50000"/>
                  </a:schemeClr>
                </a:solidFill>
              </a:rPr>
              <a:pPr/>
              <a:t>54</a:t>
            </a:fld>
            <a:endParaRPr lang="en-US" dirty="0">
              <a:solidFill>
                <a:schemeClr val="accent1">
                  <a:lumMod val="50000"/>
                </a:schemeClr>
              </a:solidFill>
            </a:endParaRPr>
          </a:p>
        </p:txBody>
      </p:sp>
      <p:sp>
        <p:nvSpPr>
          <p:cNvPr id="6" name="Title 5"/>
          <p:cNvSpPr>
            <a:spLocks noGrp="1"/>
          </p:cNvSpPr>
          <p:nvPr>
            <p:ph type="title"/>
          </p:nvPr>
        </p:nvSpPr>
        <p:spPr>
          <a:xfrm>
            <a:off x="457200" y="152400"/>
            <a:ext cx="49530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err="1" smtClean="0">
                <a:latin typeface="Arial" pitchFamily="34" charset="0"/>
                <a:cs typeface="Arial" pitchFamily="34" charset="0"/>
              </a:rPr>
              <a:t>iOS</a:t>
            </a:r>
            <a:r>
              <a:rPr lang="en-US" dirty="0" smtClean="0">
                <a:latin typeface="Arial" pitchFamily="34" charset="0"/>
                <a:cs typeface="Arial" pitchFamily="34" charset="0"/>
              </a:rPr>
              <a:t>: Cocoa Touch				</a:t>
            </a:r>
            <a:endParaRPr lang="en-US" sz="2700" dirty="0">
              <a:solidFill>
                <a:srgbClr val="FF0000"/>
              </a:solidFill>
              <a:latin typeface="Arial" pitchFamily="34" charset="0"/>
              <a:cs typeface="Arial" pitchFamily="34" charset="0"/>
            </a:endParaRPr>
          </a:p>
        </p:txBody>
      </p:sp>
      <p:pic>
        <p:nvPicPr>
          <p:cNvPr id="160770" name="Picture 2" descr="C:\Users\IVA\Pictures\LOGOS\cocoa_touch_hero[1].jpg"/>
          <p:cNvPicPr>
            <a:picLocks noChangeAspect="1" noChangeArrowheads="1"/>
          </p:cNvPicPr>
          <p:nvPr/>
        </p:nvPicPr>
        <p:blipFill>
          <a:blip r:embed="rId2" cstate="print"/>
          <a:srcRect/>
          <a:stretch>
            <a:fillRect/>
          </a:stretch>
        </p:blipFill>
        <p:spPr bwMode="auto">
          <a:xfrm>
            <a:off x="4724400" y="1143000"/>
            <a:ext cx="3810820" cy="2932245"/>
          </a:xfrm>
          <a:prstGeom prst="rect">
            <a:avLst/>
          </a:prstGeom>
          <a:noFill/>
        </p:spPr>
      </p:pic>
      <p:sp>
        <p:nvSpPr>
          <p:cNvPr id="9" name="Rectangle 8"/>
          <p:cNvSpPr/>
          <p:nvPr/>
        </p:nvSpPr>
        <p:spPr>
          <a:xfrm>
            <a:off x="228600" y="5638800"/>
            <a:ext cx="434340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u="sng" dirty="0" smtClean="0">
                <a:solidFill>
                  <a:schemeClr val="bg2"/>
                </a:solidFill>
                <a:latin typeface="Arial" pitchFamily="34" charset="0"/>
                <a:cs typeface="Arial" pitchFamily="34" charset="0"/>
              </a:rPr>
              <a:t>https://developer.apple.com/library/mac/#documentation/Cocoa/Conceptual/CocoaFundamentals/WhatIsCocoa/WhatIsCocoa.html</a:t>
            </a:r>
            <a:endParaRPr lang="en-US" sz="1400" dirty="0">
              <a:solidFill>
                <a:schemeClr val="bg2"/>
              </a:solidFill>
              <a:latin typeface="Arial" pitchFamily="34" charset="0"/>
              <a:cs typeface="Arial" pitchFamily="34" charset="0"/>
            </a:endParaRPr>
          </a:p>
        </p:txBody>
      </p:sp>
    </p:spTree>
    <p:extLst>
      <p:ext uri="{BB962C8B-B14F-4D97-AF65-F5344CB8AC3E}">
        <p14:creationId xmlns="" xmlns:p14="http://schemas.microsoft.com/office/powerpoint/2010/main" val="341966076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5029200"/>
            <a:ext cx="8305800" cy="12192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dirty="0" smtClean="0"/>
          </a:p>
          <a:p>
            <a:r>
              <a:rPr lang="en-US" sz="2600" dirty="0" smtClean="0">
                <a:latin typeface="Arial" pitchFamily="34" charset="0"/>
                <a:cs typeface="Arial" pitchFamily="34" charset="0"/>
              </a:rPr>
              <a:t>Apple's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 did not have an official name until the release of the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software development kit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SDK) on March 6, 2008.</a:t>
            </a:r>
          </a:p>
          <a:p>
            <a:r>
              <a:rPr lang="en-US" sz="2600" dirty="0" smtClean="0">
                <a:latin typeface="Arial" pitchFamily="34" charset="0"/>
                <a:cs typeface="Arial" pitchFamily="34" charset="0"/>
              </a:rPr>
              <a:t>When introduced, it was named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OS. It was renamed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 on June 2010, as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was no longer the only device to run </a:t>
            </a:r>
            <a:r>
              <a:rPr lang="en-US" sz="2600" dirty="0" err="1" smtClean="0">
                <a:latin typeface="Arial" pitchFamily="34" charset="0"/>
                <a:cs typeface="Arial" pitchFamily="34" charset="0"/>
              </a:rPr>
              <a:t>iOS</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graphicFrame>
        <p:nvGraphicFramePr>
          <p:cNvPr id="8" name="Content Placeholder 7"/>
          <p:cNvGraphicFramePr>
            <a:graphicFrameLocks noGrp="1"/>
          </p:cNvGraphicFramePr>
          <p:nvPr>
            <p:ph sz="half" idx="2"/>
          </p:nvPr>
        </p:nvGraphicFramePr>
        <p:xfrm>
          <a:off x="533400" y="1066800"/>
          <a:ext cx="8153401" cy="3858580"/>
        </p:xfrm>
        <a:graphic>
          <a:graphicData uri="http://schemas.openxmlformats.org/drawingml/2006/table">
            <a:tbl>
              <a:tblPr firstRow="1" bandRow="1">
                <a:tableStyleId>{5C22544A-7EE6-4342-B048-85BDC9FD1C3A}</a:tableStyleId>
              </a:tblPr>
              <a:tblGrid>
                <a:gridCol w="1266548"/>
                <a:gridCol w="1662344"/>
                <a:gridCol w="5224509"/>
              </a:tblGrid>
              <a:tr h="362061">
                <a:tc>
                  <a:txBody>
                    <a:bodyPr/>
                    <a:lstStyle/>
                    <a:p>
                      <a:r>
                        <a:rPr lang="en-US" sz="1600" dirty="0" smtClean="0">
                          <a:latin typeface="Arial" pitchFamily="34" charset="0"/>
                          <a:cs typeface="Arial" pitchFamily="34" charset="0"/>
                        </a:rPr>
                        <a:t>Version</a:t>
                      </a:r>
                      <a:endParaRPr lang="en-US" sz="1600" dirty="0">
                        <a:latin typeface="Arial" pitchFamily="34" charset="0"/>
                        <a:cs typeface="Arial" pitchFamily="34" charset="0"/>
                      </a:endParaRPr>
                    </a:p>
                  </a:txBody>
                  <a:tcPr>
                    <a:solidFill>
                      <a:schemeClr val="tx2">
                        <a:lumMod val="50000"/>
                      </a:schemeClr>
                    </a:solidFill>
                  </a:tcPr>
                </a:tc>
                <a:tc>
                  <a:txBody>
                    <a:bodyPr/>
                    <a:lstStyle/>
                    <a:p>
                      <a:r>
                        <a:rPr lang="en-US" sz="1600" dirty="0" smtClean="0">
                          <a:latin typeface="Arial" pitchFamily="34" charset="0"/>
                          <a:cs typeface="Arial" pitchFamily="34" charset="0"/>
                        </a:rPr>
                        <a:t>First Release</a:t>
                      </a:r>
                      <a:endParaRPr lang="en-US" sz="1600"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Originally create/Highest Version to Upgrade for</a:t>
                      </a:r>
                      <a:endParaRPr lang="en-US" sz="1600" dirty="0">
                        <a:latin typeface="Arial" pitchFamily="34" charset="0"/>
                        <a:cs typeface="Arial" pitchFamily="34" charset="0"/>
                      </a:endParaRPr>
                    </a:p>
                  </a:txBody>
                  <a:tcPr/>
                </a:tc>
              </a:tr>
              <a:tr h="362061">
                <a:tc>
                  <a:txBody>
                    <a:bodyPr/>
                    <a:lstStyle/>
                    <a:p>
                      <a:r>
                        <a:rPr lang="en-US" sz="1600" b="1" dirty="0" smtClean="0">
                          <a:latin typeface="Arial" pitchFamily="34" charset="0"/>
                          <a:cs typeface="Arial" pitchFamily="34" charset="0"/>
                        </a:rPr>
                        <a:t>3.1.3 (D/C)</a:t>
                      </a:r>
                      <a:endParaRPr lang="en-US" sz="1600" b="1" dirty="0">
                        <a:latin typeface="Arial" pitchFamily="34" charset="0"/>
                        <a:cs typeface="Arial" pitchFamily="34" charset="0"/>
                      </a:endParaRPr>
                    </a:p>
                  </a:txBody>
                  <a:tcPr>
                    <a:solidFill>
                      <a:srgbClr val="FFC000"/>
                    </a:solidFill>
                  </a:tcPr>
                </a:tc>
                <a:tc>
                  <a:txBody>
                    <a:bodyPr/>
                    <a:lstStyle/>
                    <a:p>
                      <a:r>
                        <a:rPr lang="en-US" sz="1600" dirty="0" smtClean="0">
                          <a:latin typeface="Arial" pitchFamily="34" charset="0"/>
                          <a:cs typeface="Arial" pitchFamily="34" charset="0"/>
                        </a:rPr>
                        <a:t>February, 2010</a:t>
                      </a:r>
                      <a:endParaRPr lang="en-US" sz="1600" dirty="0">
                        <a:latin typeface="Arial" pitchFamily="34" charset="0"/>
                        <a:cs typeface="Arial" pitchFamily="34" charset="0"/>
                      </a:endParaRPr>
                    </a:p>
                  </a:txBody>
                  <a:tcPr>
                    <a:blipFill>
                      <a:blip r:embed="rId2"/>
                      <a:tile tx="0" ty="0" sx="100000" sy="100000" flip="none" algn="tl"/>
                    </a:blipFill>
                  </a:tcPr>
                </a:tc>
                <a:tc>
                  <a:txBody>
                    <a:bodyPr/>
                    <a:lstStyle/>
                    <a:p>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(original); iPod Touch (1st generation)</a:t>
                      </a:r>
                      <a:endParaRPr lang="en-US" sz="1600" dirty="0">
                        <a:latin typeface="Arial" pitchFamily="34" charset="0"/>
                        <a:cs typeface="Arial" pitchFamily="34" charset="0"/>
                      </a:endParaRPr>
                    </a:p>
                  </a:txBody>
                  <a:tcPr>
                    <a:blipFill>
                      <a:blip r:embed="rId2"/>
                      <a:tile tx="0" ty="0" sx="100000" sy="100000" flip="none" algn="tl"/>
                    </a:blipFill>
                  </a:tcPr>
                </a:tc>
              </a:tr>
              <a:tr h="588934">
                <a:tc>
                  <a:txBody>
                    <a:bodyPr/>
                    <a:lstStyle/>
                    <a:p>
                      <a:r>
                        <a:rPr lang="en-US" sz="1600" b="1" dirty="0" smtClean="0">
                          <a:latin typeface="Arial" pitchFamily="34" charset="0"/>
                          <a:cs typeface="Arial" pitchFamily="34" charset="0"/>
                        </a:rPr>
                        <a:t>4.2.1 (D/C)</a:t>
                      </a:r>
                      <a:endParaRPr lang="en-US" sz="1600" b="1" dirty="0">
                        <a:latin typeface="Arial" pitchFamily="34" charset="0"/>
                        <a:cs typeface="Arial" pitchFamily="34" charset="0"/>
                      </a:endParaRPr>
                    </a:p>
                  </a:txBody>
                  <a:tcPr>
                    <a:solidFill>
                      <a:srgbClr val="FFC000"/>
                    </a:solidFill>
                  </a:tcPr>
                </a:tc>
                <a:tc>
                  <a:txBody>
                    <a:bodyPr/>
                    <a:lstStyle/>
                    <a:p>
                      <a:r>
                        <a:rPr lang="en-US" sz="1600" dirty="0" smtClean="0">
                          <a:latin typeface="Arial" pitchFamily="34" charset="0"/>
                          <a:cs typeface="Arial" pitchFamily="34" charset="0"/>
                        </a:rPr>
                        <a:t>November,</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2010</a:t>
                      </a:r>
                      <a:endParaRPr lang="en-US" sz="1600" dirty="0">
                        <a:latin typeface="Arial" pitchFamily="34" charset="0"/>
                        <a:cs typeface="Arial" pitchFamily="34" charset="0"/>
                      </a:endParaRPr>
                    </a:p>
                  </a:txBody>
                  <a:tcPr>
                    <a:blipFill>
                      <a:blip r:embed="rId2"/>
                      <a:tile tx="0" ty="0" sx="100000" sy="100000" flip="none" algn="tl"/>
                    </a:blipFill>
                  </a:tcPr>
                </a:tc>
                <a:tc>
                  <a:txBody>
                    <a:bodyPr/>
                    <a:lstStyle/>
                    <a:p>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3G; iPod Touch (2nd generation)</a:t>
                      </a:r>
                      <a:endParaRPr lang="en-US" sz="1600" dirty="0">
                        <a:latin typeface="Arial" pitchFamily="34" charset="0"/>
                        <a:cs typeface="Arial" pitchFamily="34" charset="0"/>
                      </a:endParaRPr>
                    </a:p>
                  </a:txBody>
                  <a:tcPr>
                    <a:blipFill>
                      <a:blip r:embed="rId2"/>
                      <a:tile tx="0" ty="0" sx="100000" sy="100000" flip="none" algn="tl"/>
                    </a:blipFill>
                  </a:tcPr>
                </a:tc>
              </a:tr>
              <a:tr h="362061">
                <a:tc>
                  <a:txBody>
                    <a:bodyPr/>
                    <a:lstStyle/>
                    <a:p>
                      <a:r>
                        <a:rPr lang="en-US" sz="1600" b="1" dirty="0" smtClean="0">
                          <a:solidFill>
                            <a:schemeClr val="tx1"/>
                          </a:solidFill>
                          <a:latin typeface="Arial" pitchFamily="34" charset="0"/>
                          <a:cs typeface="Arial" pitchFamily="34" charset="0"/>
                        </a:rPr>
                        <a:t>5.0</a:t>
                      </a:r>
                      <a:endParaRPr lang="en-US" sz="1600" b="1" dirty="0">
                        <a:solidFill>
                          <a:schemeClr val="tx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October, 2011</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err="1" smtClean="0">
                          <a:solidFill>
                            <a:schemeClr val="tx1"/>
                          </a:solidFill>
                          <a:latin typeface="Arial" pitchFamily="34" charset="0"/>
                          <a:cs typeface="Arial" pitchFamily="34" charset="0"/>
                        </a:rPr>
                        <a:t>iPhone</a:t>
                      </a:r>
                      <a:r>
                        <a:rPr lang="en-US" sz="1600" b="1" dirty="0" smtClean="0">
                          <a:solidFill>
                            <a:schemeClr val="tx1"/>
                          </a:solidFill>
                          <a:latin typeface="Arial" pitchFamily="34" charset="0"/>
                          <a:cs typeface="Arial" pitchFamily="34" charset="0"/>
                        </a:rPr>
                        <a:t> 4S</a:t>
                      </a:r>
                      <a:endParaRPr lang="en-US" sz="1600" b="1" dirty="0">
                        <a:solidFill>
                          <a:schemeClr val="tx1"/>
                        </a:solidFill>
                        <a:latin typeface="Arial" pitchFamily="34" charset="0"/>
                        <a:cs typeface="Arial" pitchFamily="34" charset="0"/>
                      </a:endParaRPr>
                    </a:p>
                  </a:txBody>
                  <a:tcPr>
                    <a:solidFill>
                      <a:srgbClr val="00B0F0"/>
                    </a:solidFill>
                  </a:tcPr>
                </a:tc>
              </a:tr>
              <a:tr h="362061">
                <a:tc>
                  <a:txBody>
                    <a:bodyPr/>
                    <a:lstStyle/>
                    <a:p>
                      <a:r>
                        <a:rPr lang="en-US" sz="1600" b="1" dirty="0" smtClean="0">
                          <a:solidFill>
                            <a:schemeClr val="tx1"/>
                          </a:solidFill>
                          <a:latin typeface="Arial" pitchFamily="34" charset="0"/>
                          <a:cs typeface="Arial" pitchFamily="34" charset="0"/>
                        </a:rPr>
                        <a:t>5.1</a:t>
                      </a:r>
                      <a:endParaRPr lang="en-US" sz="1600" b="1" dirty="0">
                        <a:solidFill>
                          <a:schemeClr val="tx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March,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err="1" smtClean="0">
                          <a:solidFill>
                            <a:schemeClr val="tx1"/>
                          </a:solidFill>
                          <a:latin typeface="Arial" pitchFamily="34" charset="0"/>
                          <a:cs typeface="Arial" pitchFamily="34" charset="0"/>
                        </a:rPr>
                        <a:t>iPad</a:t>
                      </a:r>
                      <a:r>
                        <a:rPr lang="en-US" sz="1600" b="1" dirty="0" smtClean="0">
                          <a:solidFill>
                            <a:schemeClr val="tx1"/>
                          </a:solidFill>
                          <a:latin typeface="Arial" pitchFamily="34" charset="0"/>
                          <a:cs typeface="Arial" pitchFamily="34" charset="0"/>
                        </a:rPr>
                        <a:t> (3</a:t>
                      </a:r>
                      <a:r>
                        <a:rPr lang="en-US" sz="1600" b="1" baseline="30000" dirty="0" smtClean="0">
                          <a:solidFill>
                            <a:schemeClr val="tx1"/>
                          </a:solidFill>
                          <a:latin typeface="Arial" pitchFamily="34" charset="0"/>
                          <a:cs typeface="Arial" pitchFamily="34" charset="0"/>
                        </a:rPr>
                        <a:t>rd</a:t>
                      </a:r>
                      <a:r>
                        <a:rPr lang="en-US" sz="1600" b="1" dirty="0" smtClean="0">
                          <a:solidFill>
                            <a:schemeClr val="tx1"/>
                          </a:solidFill>
                          <a:latin typeface="Arial" pitchFamily="34" charset="0"/>
                          <a:cs typeface="Arial" pitchFamily="34" charset="0"/>
                        </a:rPr>
                        <a:t> generation)</a:t>
                      </a:r>
                      <a:endParaRPr lang="en-US" sz="1600" b="1" dirty="0">
                        <a:solidFill>
                          <a:schemeClr val="tx1"/>
                        </a:solidFill>
                        <a:latin typeface="Arial" pitchFamily="34" charset="0"/>
                        <a:cs typeface="Arial" pitchFamily="34" charset="0"/>
                      </a:endParaRPr>
                    </a:p>
                  </a:txBody>
                  <a:tcPr>
                    <a:solidFill>
                      <a:srgbClr val="00B0F0"/>
                    </a:solidFill>
                  </a:tcPr>
                </a:tc>
              </a:tr>
              <a:tr h="362061">
                <a:tc rowSpan="2">
                  <a:txBody>
                    <a:bodyPr/>
                    <a:lstStyle/>
                    <a:p>
                      <a:r>
                        <a:rPr lang="en-US" sz="1600" b="1" dirty="0" smtClean="0">
                          <a:solidFill>
                            <a:schemeClr val="tx1"/>
                          </a:solidFill>
                          <a:latin typeface="Arial" pitchFamily="34" charset="0"/>
                          <a:cs typeface="Arial" pitchFamily="34" charset="0"/>
                        </a:rPr>
                        <a:t>5.1.1</a:t>
                      </a:r>
                      <a:endParaRPr lang="en-US" sz="1600" b="1" dirty="0">
                        <a:solidFill>
                          <a:schemeClr val="tx1"/>
                        </a:solidFill>
                        <a:latin typeface="Arial" pitchFamily="34" charset="0"/>
                        <a:cs typeface="Arial" pitchFamily="34" charset="0"/>
                      </a:endParaRPr>
                    </a:p>
                  </a:txBody>
                  <a:tcPr>
                    <a:solidFill>
                      <a:schemeClr val="tx2">
                        <a:lumMod val="50000"/>
                      </a:schemeClr>
                    </a:solidFill>
                  </a:tcPr>
                </a:tc>
                <a:tc>
                  <a:txBody>
                    <a:bodyPr/>
                    <a:lstStyle/>
                    <a:p>
                      <a:r>
                        <a:rPr lang="en-US" sz="1600" b="1" dirty="0" smtClean="0">
                          <a:solidFill>
                            <a:schemeClr val="tx1"/>
                          </a:solidFill>
                          <a:latin typeface="Arial" pitchFamily="34" charset="0"/>
                          <a:cs typeface="Arial" pitchFamily="34" charset="0"/>
                        </a:rPr>
                        <a:t>May,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iPod Touch (4th generation); </a:t>
                      </a:r>
                      <a:r>
                        <a:rPr lang="en-US" sz="1600" b="1" dirty="0" err="1" smtClean="0">
                          <a:solidFill>
                            <a:schemeClr val="tx1"/>
                          </a:solidFill>
                          <a:latin typeface="Arial" pitchFamily="34" charset="0"/>
                          <a:cs typeface="Arial" pitchFamily="34" charset="0"/>
                        </a:rPr>
                        <a:t>iPhone</a:t>
                      </a:r>
                      <a:r>
                        <a:rPr lang="en-US" sz="1600" b="1" dirty="0" smtClean="0">
                          <a:solidFill>
                            <a:schemeClr val="tx1"/>
                          </a:solidFill>
                          <a:latin typeface="Arial" pitchFamily="34" charset="0"/>
                          <a:cs typeface="Arial" pitchFamily="34" charset="0"/>
                        </a:rPr>
                        <a:t> 4S</a:t>
                      </a:r>
                      <a:endParaRPr lang="en-US" sz="1600" b="1" dirty="0">
                        <a:solidFill>
                          <a:schemeClr val="tx1"/>
                        </a:solidFill>
                        <a:latin typeface="Arial" pitchFamily="34" charset="0"/>
                        <a:cs typeface="Arial" pitchFamily="34" charset="0"/>
                      </a:endParaRPr>
                    </a:p>
                  </a:txBody>
                  <a:tcPr>
                    <a:solidFill>
                      <a:srgbClr val="00B0F0"/>
                    </a:solidFill>
                  </a:tcPr>
                </a:tc>
              </a:tr>
              <a:tr h="362061">
                <a:tc vMerge="1">
                  <a:txBody>
                    <a:bodyPr/>
                    <a:lstStyle/>
                    <a:p>
                      <a:endParaRPr lang="en-US"/>
                    </a:p>
                  </a:txBody>
                  <a:tcPr/>
                </a:tc>
                <a:tc>
                  <a:txBody>
                    <a:bodyPr/>
                    <a:lstStyle/>
                    <a:p>
                      <a:r>
                        <a:rPr lang="en-US" sz="1600" b="1" dirty="0" smtClean="0">
                          <a:solidFill>
                            <a:schemeClr val="tx1"/>
                          </a:solidFill>
                          <a:latin typeface="Arial" pitchFamily="34" charset="0"/>
                          <a:cs typeface="Arial" pitchFamily="34" charset="0"/>
                        </a:rPr>
                        <a:t>June, 2012</a:t>
                      </a:r>
                      <a:endParaRPr lang="en-US" sz="1600" b="1" dirty="0">
                        <a:solidFill>
                          <a:schemeClr val="tx1"/>
                        </a:solidFill>
                        <a:latin typeface="Arial" pitchFamily="34" charset="0"/>
                        <a:cs typeface="Arial" pitchFamily="34" charset="0"/>
                      </a:endParaRPr>
                    </a:p>
                  </a:txBody>
                  <a:tcPr>
                    <a:solidFill>
                      <a:srgbClr val="00B0F0"/>
                    </a:solidFill>
                  </a:tcPr>
                </a:tc>
                <a:tc>
                  <a:txBody>
                    <a:bodyPr/>
                    <a:lstStyle/>
                    <a:p>
                      <a:r>
                        <a:rPr lang="en-US" sz="1600" b="1" dirty="0" smtClean="0">
                          <a:solidFill>
                            <a:schemeClr val="tx1"/>
                          </a:solidFill>
                          <a:latin typeface="Arial" pitchFamily="34" charset="0"/>
                          <a:cs typeface="Arial" pitchFamily="34" charset="0"/>
                        </a:rPr>
                        <a:t>Apple TV (3rd generation)</a:t>
                      </a:r>
                      <a:endParaRPr lang="en-US" sz="1600" b="1" dirty="0">
                        <a:solidFill>
                          <a:schemeClr val="tx1"/>
                        </a:solidFill>
                        <a:latin typeface="Arial" pitchFamily="34" charset="0"/>
                        <a:cs typeface="Arial" pitchFamily="34" charset="0"/>
                      </a:endParaRPr>
                    </a:p>
                  </a:txBody>
                  <a:tcPr>
                    <a:solidFill>
                      <a:srgbClr val="00B0F0"/>
                    </a:solidFill>
                  </a:tcPr>
                </a:tc>
              </a:tr>
              <a:tr h="1048700">
                <a:tc>
                  <a:txBody>
                    <a:bodyPr/>
                    <a:lstStyle/>
                    <a:p>
                      <a:r>
                        <a:rPr lang="en-US" sz="1600" b="1" dirty="0" smtClean="0">
                          <a:solidFill>
                            <a:schemeClr val="tx1"/>
                          </a:solidFill>
                          <a:latin typeface="Arial" pitchFamily="34" charset="0"/>
                          <a:cs typeface="Arial" pitchFamily="34" charset="0"/>
                        </a:rPr>
                        <a:t>6.0</a:t>
                      </a:r>
                    </a:p>
                  </a:txBody>
                  <a:tcPr>
                    <a:solidFill>
                      <a:srgbClr val="7030A0"/>
                    </a:solidFill>
                  </a:tcPr>
                </a:tc>
                <a:tc>
                  <a:txBody>
                    <a:bodyPr/>
                    <a:lstStyle/>
                    <a:p>
                      <a:r>
                        <a:rPr lang="en-US" sz="1600" b="1" dirty="0" smtClean="0">
                          <a:solidFill>
                            <a:srgbClr val="002060"/>
                          </a:solidFill>
                          <a:latin typeface="Arial" pitchFamily="34" charset="0"/>
                          <a:cs typeface="Arial" pitchFamily="34" charset="0"/>
                        </a:rPr>
                        <a:t>September 12,2012</a:t>
                      </a:r>
                      <a:endParaRPr lang="en-US" sz="1600" b="1" dirty="0">
                        <a:solidFill>
                          <a:srgbClr val="002060"/>
                        </a:solidFill>
                        <a:latin typeface="Arial" pitchFamily="34" charset="0"/>
                        <a:cs typeface="Arial" pitchFamily="34" charset="0"/>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3GS,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4,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4S, iPod Touch 4,</a:t>
                      </a:r>
                      <a:r>
                        <a:rPr lang="en-US" sz="1600" baseline="0" dirty="0" smtClean="0">
                          <a:latin typeface="Arial" pitchFamily="34" charset="0"/>
                          <a:cs typeface="Arial" pitchFamily="34" charset="0"/>
                        </a:rPr>
                        <a:t>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2,</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3</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iPad</a:t>
                      </a:r>
                      <a:r>
                        <a:rPr lang="en-US" sz="1600" baseline="0" dirty="0" smtClean="0">
                          <a:latin typeface="Arial" pitchFamily="34" charset="0"/>
                          <a:cs typeface="Arial" pitchFamily="34" charset="0"/>
                        </a:rPr>
                        <a:t> 4</a:t>
                      </a:r>
                      <a:r>
                        <a:rPr lang="en-US" sz="1600" dirty="0" smtClean="0">
                          <a:latin typeface="Arial" pitchFamily="34" charset="0"/>
                          <a:cs typeface="Arial" pitchFamily="34" charset="0"/>
                        </a:rPr>
                        <a:t> </a:t>
                      </a:r>
                      <a:r>
                        <a:rPr lang="en-US" sz="1600" dirty="0" smtClean="0">
                          <a:latin typeface="Arial" pitchFamily="34" charset="0"/>
                          <a:cs typeface="Arial" pitchFamily="34" charset="0"/>
                        </a:rPr>
                        <a:t>Apple TV</a:t>
                      </a:r>
                      <a:r>
                        <a:rPr lang="en-US" sz="1600" baseline="0" dirty="0" smtClean="0">
                          <a:latin typeface="Arial" pitchFamily="34" charset="0"/>
                          <a:cs typeface="Arial" pitchFamily="34" charset="0"/>
                        </a:rPr>
                        <a:t> 3, </a:t>
                      </a:r>
                      <a:r>
                        <a:rPr lang="en-US" sz="1600" baseline="0" dirty="0" err="1" smtClean="0">
                          <a:latin typeface="Arial" pitchFamily="34" charset="0"/>
                          <a:cs typeface="Arial" pitchFamily="34" charset="0"/>
                        </a:rPr>
                        <a:t>nano</a:t>
                      </a:r>
                      <a:r>
                        <a:rPr lang="en-US" sz="1600" baseline="0" dirty="0" smtClean="0">
                          <a:latin typeface="Arial" pitchFamily="34" charset="0"/>
                          <a:cs typeface="Arial" pitchFamily="34" charset="0"/>
                        </a:rPr>
                        <a:t> touch – upgrade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err="1" smtClean="0">
                          <a:latin typeface="Arial" pitchFamily="34" charset="0"/>
                          <a:cs typeface="Arial" pitchFamily="34" charset="0"/>
                        </a:rPr>
                        <a:t>iPhone</a:t>
                      </a:r>
                      <a:r>
                        <a:rPr lang="en-US" sz="1600" baseline="0" dirty="0" smtClean="0">
                          <a:latin typeface="Arial" pitchFamily="34" charset="0"/>
                          <a:cs typeface="Arial" pitchFamily="34" charset="0"/>
                        </a:rPr>
                        <a:t> 5,iPod Touch 5  - originally</a:t>
                      </a:r>
                      <a:endParaRPr lang="en-US" sz="1600" dirty="0" smtClean="0">
                        <a:latin typeface="Arial" pitchFamily="34" charset="0"/>
                        <a:cs typeface="Arial" pitchFamily="34" charset="0"/>
                      </a:endParaRPr>
                    </a:p>
                    <a:p>
                      <a:endParaRPr lang="en-US" dirty="0"/>
                    </a:p>
                  </a:txBody>
                  <a:tcPr anchor="ctr">
                    <a:blipFill>
                      <a:blip r:embed="rId3"/>
                      <a:tile tx="0" ty="0" sx="100000" sy="100000" flip="none" algn="tl"/>
                    </a:blipFill>
                  </a:tcPr>
                </a:tc>
              </a:tr>
            </a:tbl>
          </a:graphicData>
        </a:graphic>
      </p:graphicFrame>
      <p:sp>
        <p:nvSpPr>
          <p:cNvPr id="4" name="Footer Placeholder 3"/>
          <p:cNvSpPr>
            <a:spLocks noGrp="1"/>
          </p:cNvSpPr>
          <p:nvPr>
            <p:ph type="ftr" sz="quarter" idx="11"/>
          </p:nvPr>
        </p:nvSpPr>
        <p:spPr>
          <a:xfrm>
            <a:off x="4876800" y="6407944"/>
            <a:ext cx="3429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55</a:t>
            </a:fld>
            <a:endParaRPr lang="en-US" dirty="0">
              <a:solidFill>
                <a:schemeClr val="tx2">
                  <a:lumMod val="25000"/>
                </a:schemeClr>
              </a:solidFill>
            </a:endParaRPr>
          </a:p>
        </p:txBody>
      </p:sp>
      <p:sp>
        <p:nvSpPr>
          <p:cNvPr id="6" name="Title 5"/>
          <p:cNvSpPr>
            <a:spLocks noGrp="1"/>
          </p:cNvSpPr>
          <p:nvPr>
            <p:ph type="title"/>
          </p:nvPr>
        </p:nvSpPr>
        <p:spPr>
          <a:xfrm>
            <a:off x="457200" y="22860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100" dirty="0" err="1" smtClean="0">
                <a:solidFill>
                  <a:schemeClr val="bg1"/>
                </a:solidFill>
                <a:latin typeface="Arial" pitchFamily="34" charset="0"/>
                <a:cs typeface="Arial" pitchFamily="34" charset="0"/>
              </a:rPr>
              <a:t>iOS</a:t>
            </a:r>
            <a:r>
              <a:rPr lang="en-US" sz="3100" dirty="0" smtClean="0">
                <a:solidFill>
                  <a:schemeClr val="bg1"/>
                </a:solidFill>
                <a:latin typeface="Arial" pitchFamily="34" charset="0"/>
                <a:cs typeface="Arial" pitchFamily="34" charset="0"/>
              </a:rPr>
              <a:t> Version’s History </a:t>
            </a:r>
            <a:r>
              <a:rPr lang="en-US" sz="2700" dirty="0" smtClean="0">
                <a:solidFill>
                  <a:schemeClr val="bg1"/>
                </a:solidFill>
                <a:latin typeface="Arial" pitchFamily="34" charset="0"/>
                <a:cs typeface="Arial" pitchFamily="34" charset="0"/>
              </a:rPr>
              <a:t>– </a:t>
            </a:r>
            <a:r>
              <a:rPr lang="en-US" sz="2700" dirty="0" smtClean="0">
                <a:solidFill>
                  <a:srgbClr val="FF0000"/>
                </a:solidFill>
                <a:latin typeface="Arial" pitchFamily="34" charset="0"/>
                <a:cs typeface="Arial" pitchFamily="34" charset="0"/>
              </a:rPr>
              <a:t>NEED to KNOW		</a:t>
            </a:r>
            <a:endParaRPr lang="en-US" sz="2700" dirty="0">
              <a:solidFill>
                <a:srgbClr val="FF0000"/>
              </a:solidFill>
              <a:latin typeface="Arial" pitchFamily="34" charset="0"/>
              <a:cs typeface="Arial" pitchFamily="34" charset="0"/>
            </a:endParaRPr>
          </a:p>
        </p:txBody>
      </p:sp>
      <p:sp>
        <p:nvSpPr>
          <p:cNvPr id="9" name="Rectangle 8"/>
          <p:cNvSpPr/>
          <p:nvPr/>
        </p:nvSpPr>
        <p:spPr>
          <a:xfrm>
            <a:off x="838200" y="6400800"/>
            <a:ext cx="3733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http://en.wikipedia.org/wiki/IOS_version_history</a:t>
            </a:r>
            <a:endParaRPr lang="en-US" sz="1200"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5863279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3048000"/>
            <a:ext cx="3200400" cy="2133600"/>
          </a:xfrm>
        </p:spPr>
        <p:style>
          <a:lnRef idx="1">
            <a:schemeClr val="accent1"/>
          </a:lnRef>
          <a:fillRef idx="2">
            <a:schemeClr val="accent1"/>
          </a:fillRef>
          <a:effectRef idx="1">
            <a:schemeClr val="accent1"/>
          </a:effectRef>
          <a:fontRef idx="minor">
            <a:schemeClr val="dk1"/>
          </a:fontRef>
        </p:style>
        <p:txBody>
          <a:bodyPr>
            <a:normAutofit fontScale="92500"/>
          </a:bodyPr>
          <a:lstStyle/>
          <a:p>
            <a:pPr>
              <a:buNone/>
            </a:pPr>
            <a:r>
              <a:rPr lang="en-US" dirty="0" smtClean="0"/>
              <a:t>	September 12, 2012 – day of official release of </a:t>
            </a:r>
            <a:r>
              <a:rPr lang="en-US" dirty="0" err="1" smtClean="0"/>
              <a:t>iPhone</a:t>
            </a:r>
            <a:r>
              <a:rPr lang="en-US" dirty="0" smtClean="0"/>
              <a:t> 5 that run on iOS6</a:t>
            </a:r>
          </a:p>
        </p:txBody>
      </p:sp>
      <p:sp>
        <p:nvSpPr>
          <p:cNvPr id="4" name="Footer Placeholder 3"/>
          <p:cNvSpPr>
            <a:spLocks noGrp="1"/>
          </p:cNvSpPr>
          <p:nvPr>
            <p:ph type="ftr" sz="quarter" idx="11"/>
          </p:nvPr>
        </p:nvSpPr>
        <p:spPr>
          <a:xfrm>
            <a:off x="5562600" y="6407944"/>
            <a:ext cx="3048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56</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What is the latest </a:t>
            </a:r>
            <a:r>
              <a:rPr lang="en-US" sz="3200" b="1" dirty="0" err="1" smtClean="0">
                <a:solidFill>
                  <a:srgbClr val="FF0000"/>
                </a:solidFill>
                <a:latin typeface="Arial" pitchFamily="34" charset="0"/>
                <a:cs typeface="Arial" pitchFamily="34" charset="0"/>
              </a:rPr>
              <a:t>iOS</a:t>
            </a:r>
            <a:r>
              <a:rPr lang="en-US" sz="3200" b="1" dirty="0" smtClean="0">
                <a:solidFill>
                  <a:srgbClr val="FF0000"/>
                </a:solidFill>
                <a:latin typeface="Arial" pitchFamily="34" charset="0"/>
                <a:cs typeface="Arial" pitchFamily="34" charset="0"/>
              </a:rPr>
              <a:t> version?</a:t>
            </a:r>
            <a:endParaRPr lang="en-US" sz="3200" b="1" dirty="0">
              <a:solidFill>
                <a:srgbClr val="FF0000"/>
              </a:solidFill>
            </a:endParaRPr>
          </a:p>
        </p:txBody>
      </p:sp>
      <p:sp>
        <p:nvSpPr>
          <p:cNvPr id="11" name="Rectangle 10"/>
          <p:cNvSpPr/>
          <p:nvPr/>
        </p:nvSpPr>
        <p:spPr>
          <a:xfrm>
            <a:off x="457200" y="59436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http://www.youtube.com/watch?v=u5X5cV-4LRo</a:t>
            </a:r>
            <a:endParaRPr lang="en-US" sz="1200" dirty="0">
              <a:solidFill>
                <a:schemeClr val="bg1"/>
              </a:solidFill>
              <a:latin typeface="Arial" pitchFamily="34" charset="0"/>
              <a:cs typeface="Arial" pitchFamily="34" charset="0"/>
            </a:endParaRPr>
          </a:p>
        </p:txBody>
      </p:sp>
      <p:pic>
        <p:nvPicPr>
          <p:cNvPr id="3074" name="Picture 2" descr="C:\Users\IVA\Pictures\MOBILE TESTING\apple-ios6-yourapplenews.de_[1].jpg"/>
          <p:cNvPicPr>
            <a:picLocks noChangeAspect="1" noChangeArrowheads="1"/>
          </p:cNvPicPr>
          <p:nvPr/>
        </p:nvPicPr>
        <p:blipFill>
          <a:blip r:embed="rId2" cstate="print"/>
          <a:srcRect/>
          <a:stretch>
            <a:fillRect/>
          </a:stretch>
        </p:blipFill>
        <p:spPr bwMode="auto">
          <a:xfrm>
            <a:off x="304800" y="1371600"/>
            <a:ext cx="3911600" cy="1447800"/>
          </a:xfrm>
          <a:prstGeom prst="rect">
            <a:avLst/>
          </a:prstGeom>
          <a:noFill/>
        </p:spPr>
      </p:pic>
      <p:pic>
        <p:nvPicPr>
          <p:cNvPr id="181252" name="Picture 4" descr="http://img.gawkerassets.com/post/17/2012/09/0600-update-to-ios-6.jpg"/>
          <p:cNvPicPr>
            <a:picLocks noChangeAspect="1" noChangeArrowheads="1"/>
          </p:cNvPicPr>
          <p:nvPr/>
        </p:nvPicPr>
        <p:blipFill>
          <a:blip r:embed="rId3" cstate="print"/>
          <a:srcRect/>
          <a:stretch>
            <a:fillRect/>
          </a:stretch>
        </p:blipFill>
        <p:spPr bwMode="auto">
          <a:xfrm>
            <a:off x="7391400" y="304800"/>
            <a:ext cx="1339951" cy="752476"/>
          </a:xfrm>
          <a:prstGeom prst="rect">
            <a:avLst/>
          </a:prstGeom>
          <a:noFill/>
        </p:spPr>
      </p:pic>
      <p:sp>
        <p:nvSpPr>
          <p:cNvPr id="10" name="Rectangle 9"/>
          <p:cNvSpPr/>
          <p:nvPr/>
        </p:nvSpPr>
        <p:spPr>
          <a:xfrm>
            <a:off x="381000" y="6400800"/>
            <a:ext cx="5029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rPr>
              <a:t>http://www.youtube.com/watch?v=ii19ICY6tyg&amp;feature=related</a:t>
            </a:r>
            <a:endParaRPr lang="en-US" sz="1200" dirty="0">
              <a:solidFill>
                <a:schemeClr val="bg1"/>
              </a:solidFill>
            </a:endParaRPr>
          </a:p>
        </p:txBody>
      </p:sp>
      <p:pic>
        <p:nvPicPr>
          <p:cNvPr id="63492" name="Picture 4" descr="http://9to5mac.files.wordpress.com/2012/06/ios-6.png?w=662&amp;h=455"/>
          <p:cNvPicPr>
            <a:picLocks noChangeAspect="1" noChangeArrowheads="1"/>
          </p:cNvPicPr>
          <p:nvPr/>
        </p:nvPicPr>
        <p:blipFill>
          <a:blip r:embed="rId4" cstate="print"/>
          <a:srcRect/>
          <a:stretch>
            <a:fillRect/>
          </a:stretch>
        </p:blipFill>
        <p:spPr bwMode="auto">
          <a:xfrm>
            <a:off x="4267200" y="2133600"/>
            <a:ext cx="4646195" cy="3429000"/>
          </a:xfrm>
          <a:prstGeom prst="rect">
            <a:avLst/>
          </a:prstGeom>
          <a:noFill/>
        </p:spPr>
      </p:pic>
    </p:spTree>
    <p:extLst>
      <p:ext uri="{BB962C8B-B14F-4D97-AF65-F5344CB8AC3E}">
        <p14:creationId xmlns="" xmlns:p14="http://schemas.microsoft.com/office/powerpoint/2010/main" val="208725246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p>
          <a:p>
            <a:endParaRPr lang="en-US" dirty="0"/>
          </a:p>
          <a:p>
            <a:endParaRPr lang="en-US" b="1" u="sng" dirty="0" smtClean="0"/>
          </a:p>
          <a:p>
            <a:endParaRPr lang="en-US" dirty="0"/>
          </a:p>
          <a:p>
            <a:endParaRPr lang="en-US" b="1" u="sng" dirty="0" smtClean="0"/>
          </a:p>
          <a:p>
            <a:endParaRPr lang="en-US" dirty="0"/>
          </a:p>
        </p:txBody>
      </p:sp>
      <p:graphicFrame>
        <p:nvGraphicFramePr>
          <p:cNvPr id="7" name="Content Placeholder 6"/>
          <p:cNvGraphicFramePr>
            <a:graphicFrameLocks noGrp="1"/>
          </p:cNvGraphicFramePr>
          <p:nvPr>
            <p:ph sz="half" idx="2"/>
            <p:extLst>
              <p:ext uri="{D42A27DB-BD31-4B8C-83A1-F6EECF244321}">
                <p14:modId xmlns="" xmlns:p14="http://schemas.microsoft.com/office/powerpoint/2010/main" val="1479869028"/>
              </p:ext>
            </p:extLst>
          </p:nvPr>
        </p:nvGraphicFramePr>
        <p:xfrm>
          <a:off x="533400" y="1219200"/>
          <a:ext cx="403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4876800" y="6248400"/>
            <a:ext cx="3200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05800" y="6324600"/>
            <a:ext cx="554832" cy="365125"/>
          </a:xfrm>
        </p:spPr>
        <p:txBody>
          <a:bodyPr/>
          <a:lstStyle/>
          <a:p>
            <a:fld id="{B6F15528-21DE-4FAA-801E-634DDDAF4B2B}" type="slidenum">
              <a:rPr lang="en-US" smtClean="0">
                <a:solidFill>
                  <a:schemeClr val="tx2">
                    <a:lumMod val="25000"/>
                  </a:schemeClr>
                </a:solidFill>
              </a:rPr>
              <a:pPr/>
              <a:t>57</a:t>
            </a:fld>
            <a:endParaRPr lang="en-US" dirty="0">
              <a:solidFill>
                <a:schemeClr val="tx2">
                  <a:lumMod val="25000"/>
                </a:schemeClr>
              </a:solidFill>
            </a:endParaRPr>
          </a:p>
        </p:txBody>
      </p:sp>
      <p:sp>
        <p:nvSpPr>
          <p:cNvPr id="6" name="Title 5"/>
          <p:cNvSpPr>
            <a:spLocks noGrp="1"/>
          </p:cNvSpPr>
          <p:nvPr>
            <p:ph type="title"/>
          </p:nvPr>
        </p:nvSpPr>
        <p:spPr>
          <a:xfrm>
            <a:off x="304800" y="274638"/>
            <a:ext cx="8610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b="1" dirty="0" smtClean="0">
                <a:solidFill>
                  <a:srgbClr val="FF0000"/>
                </a:solidFill>
                <a:latin typeface="Arial" pitchFamily="34" charset="0"/>
                <a:cs typeface="Arial" pitchFamily="34" charset="0"/>
              </a:rPr>
              <a:t>What </a:t>
            </a:r>
            <a:r>
              <a:rPr lang="en-US" sz="3600" b="1" u="sng" dirty="0" smtClean="0">
                <a:solidFill>
                  <a:schemeClr val="bg1">
                    <a:lumMod val="50000"/>
                  </a:schemeClr>
                </a:solidFill>
                <a:latin typeface="Arial" pitchFamily="34" charset="0"/>
                <a:cs typeface="Arial" pitchFamily="34" charset="0"/>
              </a:rPr>
              <a:t>iPhone</a:t>
            </a:r>
            <a:r>
              <a:rPr lang="en-US" sz="3600" b="1" dirty="0" smtClean="0">
                <a:solidFill>
                  <a:srgbClr val="C00000"/>
                </a:solidFill>
                <a:latin typeface="Arial" pitchFamily="34" charset="0"/>
                <a:cs typeface="Arial" pitchFamily="34" charset="0"/>
              </a:rPr>
              <a:t> </a:t>
            </a:r>
            <a:r>
              <a:rPr lang="en-US" sz="3600" b="1" dirty="0" smtClean="0">
                <a:solidFill>
                  <a:srgbClr val="FF0000"/>
                </a:solidFill>
                <a:latin typeface="Arial" pitchFamily="34" charset="0"/>
                <a:cs typeface="Arial" pitchFamily="34" charset="0"/>
              </a:rPr>
              <a:t>Browsers do you know?</a:t>
            </a:r>
            <a:endParaRPr lang="en-US" b="1" dirty="0">
              <a:solidFill>
                <a:srgbClr val="FF0000"/>
              </a:solidFill>
              <a:latin typeface="Arial" pitchFamily="34" charset="0"/>
              <a:cs typeface="Arial" pitchFamily="34" charset="0"/>
            </a:endParaRPr>
          </a:p>
        </p:txBody>
      </p:sp>
      <p:graphicFrame>
        <p:nvGraphicFramePr>
          <p:cNvPr id="8" name="Diagram 7"/>
          <p:cNvGraphicFramePr/>
          <p:nvPr>
            <p:extLst>
              <p:ext uri="{D42A27DB-BD31-4B8C-83A1-F6EECF244321}">
                <p14:modId xmlns="" xmlns:p14="http://schemas.microsoft.com/office/powerpoint/2010/main" val="831101422"/>
              </p:ext>
            </p:extLst>
          </p:nvPr>
        </p:nvGraphicFramePr>
        <p:xfrm>
          <a:off x="4267200" y="1219200"/>
          <a:ext cx="44958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304800" y="6248400"/>
            <a:ext cx="4572000" cy="461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bg1"/>
                </a:solidFill>
                <a:latin typeface="Arial" pitchFamily="34" charset="0"/>
                <a:cs typeface="Arial" pitchFamily="34" charset="0"/>
              </a:rPr>
              <a:t>http://lifehacker.com/5922808/lifehacker-faceoff-the-best-web-browsers-for-iphone-and-ipad</a:t>
            </a:r>
            <a:endParaRPr lang="en-US" sz="1200" dirty="0">
              <a:solidFill>
                <a:schemeClr val="bg1"/>
              </a:solidFill>
              <a:latin typeface="Arial" pitchFamily="34" charset="0"/>
              <a:cs typeface="Arial" pitchFamily="34" charset="0"/>
            </a:endParaRPr>
          </a:p>
        </p:txBody>
      </p:sp>
      <p:sp>
        <p:nvSpPr>
          <p:cNvPr id="10" name="Rectangle 9"/>
          <p:cNvSpPr/>
          <p:nvPr/>
        </p:nvSpPr>
        <p:spPr>
          <a:xfrm>
            <a:off x="762000" y="5867400"/>
            <a:ext cx="3505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http://www.youtube.com/watch?v=DlI-K9PgONo</a:t>
            </a:r>
            <a:endParaRPr lang="en-US" sz="1200" dirty="0">
              <a:solidFill>
                <a:schemeClr val="bg1"/>
              </a:solidFill>
              <a:latin typeface="Arial" pitchFamily="34" charset="0"/>
              <a:cs typeface="Arial" pitchFamily="34" charset="0"/>
            </a:endParaRPr>
          </a:p>
        </p:txBody>
      </p:sp>
      <p:sp>
        <p:nvSpPr>
          <p:cNvPr id="11" name="Rectangle 10"/>
          <p:cNvSpPr/>
          <p:nvPr/>
        </p:nvSpPr>
        <p:spPr>
          <a:xfrm>
            <a:off x="4648200" y="5867400"/>
            <a:ext cx="3429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http://www.youtube.com/watch?v=rPPIsqFRPsI</a:t>
            </a:r>
            <a:endParaRPr lang="en-US" sz="1200"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55962934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6248400" cy="64135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Describe Android OS vs. </a:t>
            </a:r>
            <a:r>
              <a:rPr lang="en-US" sz="3200" dirty="0" err="1" smtClean="0">
                <a:solidFill>
                  <a:srgbClr val="FF0000"/>
                </a:solidFill>
                <a:latin typeface="Arial" pitchFamily="34" charset="0"/>
                <a:cs typeface="Arial" pitchFamily="34" charset="0"/>
              </a:rPr>
              <a:t>iOS</a:t>
            </a:r>
            <a:endParaRPr lang="en-US" sz="2400" dirty="0">
              <a:solidFill>
                <a:srgbClr val="FF0000"/>
              </a:solidFill>
              <a:latin typeface="Arial" pitchFamily="34" charset="0"/>
              <a:cs typeface="Arial" pitchFamily="34" charset="0"/>
            </a:endParaRPr>
          </a:p>
        </p:txBody>
      </p:sp>
      <p:sp>
        <p:nvSpPr>
          <p:cNvPr id="9" name="Text Placeholder 8"/>
          <p:cNvSpPr>
            <a:spLocks noGrp="1"/>
          </p:cNvSpPr>
          <p:nvPr>
            <p:ph type="body" idx="1"/>
          </p:nvPr>
        </p:nvSpPr>
        <p:spPr>
          <a:xfrm>
            <a:off x="5791200" y="4953000"/>
            <a:ext cx="2971800" cy="762000"/>
          </a:xfrm>
        </p:spPr>
        <p:txBody>
          <a:bodyPr/>
          <a:lstStyle/>
          <a:p>
            <a:r>
              <a:rPr lang="en-US" dirty="0" smtClean="0"/>
              <a:t>      ANDROID</a:t>
            </a:r>
            <a:endParaRPr lang="en-US" dirty="0"/>
          </a:p>
        </p:txBody>
      </p:sp>
      <p:sp>
        <p:nvSpPr>
          <p:cNvPr id="11" name="Text Placeholder 10"/>
          <p:cNvSpPr>
            <a:spLocks noGrp="1"/>
          </p:cNvSpPr>
          <p:nvPr>
            <p:ph type="body" sz="half" idx="3"/>
          </p:nvPr>
        </p:nvSpPr>
        <p:spPr>
          <a:xfrm>
            <a:off x="304800" y="4953000"/>
            <a:ext cx="2971801" cy="762000"/>
          </a:xfrm>
        </p:spPr>
        <p:txBody>
          <a:bodyPr/>
          <a:lstStyle/>
          <a:p>
            <a:r>
              <a:rPr lang="en-US" dirty="0" smtClean="0"/>
              <a:t>	 </a:t>
            </a:r>
            <a:r>
              <a:rPr lang="en-US" dirty="0" err="1" smtClean="0"/>
              <a:t>iOS</a:t>
            </a:r>
            <a:endParaRPr lang="en-US" dirty="0"/>
          </a:p>
        </p:txBody>
      </p:sp>
      <p:sp>
        <p:nvSpPr>
          <p:cNvPr id="3" name="Footer Placeholder 2"/>
          <p:cNvSpPr>
            <a:spLocks noGrp="1"/>
          </p:cNvSpPr>
          <p:nvPr>
            <p:ph type="ftr" sz="quarter" idx="11"/>
          </p:nvPr>
        </p:nvSpPr>
        <p:spPr>
          <a:xfrm>
            <a:off x="5562600" y="6407944"/>
            <a:ext cx="31242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58</a:t>
            </a:fld>
            <a:endParaRPr lang="en-US" dirty="0">
              <a:solidFill>
                <a:schemeClr val="bg2">
                  <a:lumMod val="25000"/>
                </a:schemeClr>
              </a:solidFill>
            </a:endParaRPr>
          </a:p>
        </p:txBody>
      </p:sp>
      <p:sp>
        <p:nvSpPr>
          <p:cNvPr id="6" name="Rectangle 5"/>
          <p:cNvSpPr/>
          <p:nvPr/>
        </p:nvSpPr>
        <p:spPr>
          <a:xfrm>
            <a:off x="228600" y="6400800"/>
            <a:ext cx="5257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http://www.youtube.com/watch?v=H5ejrg-nF68&amp;feature=fvwrel</a:t>
            </a:r>
            <a:endParaRPr lang="en-US" sz="1200" dirty="0">
              <a:solidFill>
                <a:schemeClr val="tx1"/>
              </a:solidFill>
              <a:latin typeface="Arial" pitchFamily="34" charset="0"/>
              <a:cs typeface="Arial" pitchFamily="34" charset="0"/>
            </a:endParaRPr>
          </a:p>
        </p:txBody>
      </p:sp>
      <p:sp>
        <p:nvSpPr>
          <p:cNvPr id="13" name="Rounded Rectangle 12"/>
          <p:cNvSpPr/>
          <p:nvPr/>
        </p:nvSpPr>
        <p:spPr>
          <a:xfrm>
            <a:off x="3657600" y="1219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Source</a:t>
            </a:r>
            <a:endParaRPr lang="en-US" dirty="0">
              <a:latin typeface="Arial" pitchFamily="34" charset="0"/>
              <a:cs typeface="Arial" pitchFamily="34" charset="0"/>
            </a:endParaRPr>
          </a:p>
        </p:txBody>
      </p:sp>
      <p:sp>
        <p:nvSpPr>
          <p:cNvPr id="14" name="Rounded Rectangle 13"/>
          <p:cNvSpPr/>
          <p:nvPr/>
        </p:nvSpPr>
        <p:spPr>
          <a:xfrm>
            <a:off x="3657600" y="1752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Security</a:t>
            </a:r>
            <a:endParaRPr lang="en-US" dirty="0">
              <a:latin typeface="Arial" pitchFamily="34" charset="0"/>
              <a:cs typeface="Arial" pitchFamily="34" charset="0"/>
            </a:endParaRPr>
          </a:p>
        </p:txBody>
      </p:sp>
      <p:sp>
        <p:nvSpPr>
          <p:cNvPr id="17" name="Rounded Rectangle 16"/>
          <p:cNvSpPr/>
          <p:nvPr/>
        </p:nvSpPr>
        <p:spPr>
          <a:xfrm>
            <a:off x="3657600" y="38862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Life Battery</a:t>
            </a:r>
            <a:endParaRPr lang="en-US" dirty="0">
              <a:latin typeface="Arial" pitchFamily="34" charset="0"/>
              <a:cs typeface="Arial" pitchFamily="34" charset="0"/>
            </a:endParaRPr>
          </a:p>
        </p:txBody>
      </p:sp>
      <p:sp>
        <p:nvSpPr>
          <p:cNvPr id="22" name="Rectangle 21"/>
          <p:cNvSpPr/>
          <p:nvPr/>
        </p:nvSpPr>
        <p:spPr>
          <a:xfrm>
            <a:off x="228600" y="5943600"/>
            <a:ext cx="5257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rPr>
              <a:t>http://www.youtube.com/watch?v=6S7dOn_i1Jw&amp;feature=related</a:t>
            </a:r>
            <a:endParaRPr lang="en-US" sz="1200" dirty="0">
              <a:solidFill>
                <a:schemeClr val="tx1"/>
              </a:solidFill>
            </a:endParaRPr>
          </a:p>
        </p:txBody>
      </p:sp>
      <p:sp>
        <p:nvSpPr>
          <p:cNvPr id="24" name="Rounded Rectangle 23"/>
          <p:cNvSpPr/>
          <p:nvPr/>
        </p:nvSpPr>
        <p:spPr>
          <a:xfrm>
            <a:off x="3657600" y="44196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Web Browsers</a:t>
            </a:r>
            <a:endParaRPr lang="en-US" dirty="0">
              <a:latin typeface="Arial" pitchFamily="34" charset="0"/>
              <a:cs typeface="Arial" pitchFamily="34" charset="0"/>
            </a:endParaRPr>
          </a:p>
        </p:txBody>
      </p:sp>
      <p:sp>
        <p:nvSpPr>
          <p:cNvPr id="27" name="Rounded Rectangle 26"/>
          <p:cNvSpPr/>
          <p:nvPr/>
        </p:nvSpPr>
        <p:spPr>
          <a:xfrm>
            <a:off x="3657600" y="3352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Carriers</a:t>
            </a:r>
            <a:endParaRPr lang="en-US" dirty="0">
              <a:latin typeface="Arial" pitchFamily="34" charset="0"/>
              <a:cs typeface="Arial" pitchFamily="34" charset="0"/>
            </a:endParaRPr>
          </a:p>
        </p:txBody>
      </p:sp>
      <p:sp>
        <p:nvSpPr>
          <p:cNvPr id="28" name="Rounded Rectangle 27"/>
          <p:cNvSpPr/>
          <p:nvPr/>
        </p:nvSpPr>
        <p:spPr>
          <a:xfrm>
            <a:off x="3657600" y="22860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Platform</a:t>
            </a:r>
            <a:endParaRPr lang="en-US" dirty="0">
              <a:latin typeface="Arial" pitchFamily="34" charset="0"/>
              <a:cs typeface="Arial" pitchFamily="34" charset="0"/>
            </a:endParaRPr>
          </a:p>
        </p:txBody>
      </p:sp>
      <p:sp>
        <p:nvSpPr>
          <p:cNvPr id="29" name="Rounded Rectangle 28"/>
          <p:cNvSpPr/>
          <p:nvPr/>
        </p:nvSpPr>
        <p:spPr>
          <a:xfrm>
            <a:off x="3657600" y="28194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Architecture</a:t>
            </a:r>
            <a:endParaRPr lang="en-US" dirty="0">
              <a:latin typeface="Arial" pitchFamily="34" charset="0"/>
              <a:cs typeface="Arial" pitchFamily="34" charset="0"/>
            </a:endParaRPr>
          </a:p>
        </p:txBody>
      </p:sp>
      <p:pic>
        <p:nvPicPr>
          <p:cNvPr id="2050" name="Picture 2" descr="C:\Users\IVA\Pictures\LOGOS\images[11].jpg"/>
          <p:cNvPicPr>
            <a:picLocks noGrp="1" noChangeAspect="1" noChangeArrowheads="1"/>
          </p:cNvPicPr>
          <p:nvPr>
            <p:ph sz="quarter" idx="2"/>
          </p:nvPr>
        </p:nvPicPr>
        <p:blipFill>
          <a:blip r:embed="rId2" cstate="print"/>
          <a:srcRect/>
          <a:stretch>
            <a:fillRect/>
          </a:stretch>
        </p:blipFill>
        <p:spPr bwMode="auto">
          <a:xfrm>
            <a:off x="381000" y="2286000"/>
            <a:ext cx="2984015" cy="1859756"/>
          </a:xfrm>
          <a:prstGeom prst="rect">
            <a:avLst/>
          </a:prstGeom>
          <a:noFill/>
        </p:spPr>
      </p:pic>
      <p:pic>
        <p:nvPicPr>
          <p:cNvPr id="2051" name="Picture 3" descr="C:\Users\IVA\Pictures\LOGOS\android-vs-apple[1].jpg"/>
          <p:cNvPicPr>
            <a:picLocks noGrp="1" noChangeAspect="1" noChangeArrowheads="1"/>
          </p:cNvPicPr>
          <p:nvPr>
            <p:ph sz="quarter" idx="4"/>
          </p:nvPr>
        </p:nvPicPr>
        <p:blipFill>
          <a:blip r:embed="rId3" cstate="print"/>
          <a:srcRect/>
          <a:stretch>
            <a:fillRect/>
          </a:stretch>
        </p:blipFill>
        <p:spPr bwMode="auto">
          <a:xfrm>
            <a:off x="5791200" y="2286000"/>
            <a:ext cx="2971800" cy="1846208"/>
          </a:xfrm>
          <a:prstGeom prst="rect">
            <a:avLst/>
          </a:prstGeom>
          <a:noFill/>
        </p:spPr>
      </p:pic>
      <p:pic>
        <p:nvPicPr>
          <p:cNvPr id="52225" name="Picture 1" descr="C:\Users\IVA\Pictures\LOGOS\20110526-VoipSurvivor-VC-Android-or-iOS[1].jpg"/>
          <p:cNvPicPr>
            <a:picLocks noChangeAspect="1" noChangeArrowheads="1"/>
          </p:cNvPicPr>
          <p:nvPr/>
        </p:nvPicPr>
        <p:blipFill>
          <a:blip r:embed="rId4" cstate="print"/>
          <a:srcRect/>
          <a:stretch>
            <a:fillRect/>
          </a:stretch>
        </p:blipFill>
        <p:spPr bwMode="auto">
          <a:xfrm>
            <a:off x="3657600" y="4800600"/>
            <a:ext cx="1841500" cy="1124732"/>
          </a:xfrm>
          <a:prstGeom prst="rect">
            <a:avLst/>
          </a:prstGeom>
          <a:noFill/>
        </p:spPr>
      </p:pic>
    </p:spTree>
    <p:extLst>
      <p:ext uri="{BB962C8B-B14F-4D97-AF65-F5344CB8AC3E}">
        <p14:creationId xmlns="" xmlns:p14="http://schemas.microsoft.com/office/powerpoint/2010/main" val="5044418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867400" y="6407944"/>
            <a:ext cx="30480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228600" y="6324600"/>
            <a:ext cx="478632" cy="365125"/>
          </a:xfrm>
        </p:spPr>
        <p:txBody>
          <a:bodyPr/>
          <a:lstStyle/>
          <a:p>
            <a:fld id="{B6F15528-21DE-4FAA-801E-634DDDAF4B2B}" type="slidenum">
              <a:rPr lang="en-US" smtClean="0">
                <a:solidFill>
                  <a:schemeClr val="bg2">
                    <a:lumMod val="25000"/>
                  </a:schemeClr>
                </a:solidFill>
              </a:rPr>
              <a:pPr/>
              <a:t>59</a:t>
            </a:fld>
            <a:endParaRPr lang="en-US" dirty="0">
              <a:solidFill>
                <a:schemeClr val="bg2">
                  <a:lumMod val="25000"/>
                </a:schemeClr>
              </a:solidFill>
            </a:endParaRPr>
          </a:p>
        </p:txBody>
      </p:sp>
      <p:sp>
        <p:nvSpPr>
          <p:cNvPr id="7" name="Title 6"/>
          <p:cNvSpPr>
            <a:spLocks noGrp="1"/>
          </p:cNvSpPr>
          <p:nvPr>
            <p:ph type="title"/>
          </p:nvPr>
        </p:nvSpPr>
        <p:spPr>
          <a:xfrm>
            <a:off x="228600" y="152400"/>
            <a:ext cx="86868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b="1" dirty="0" smtClean="0">
                <a:solidFill>
                  <a:srgbClr val="FF0000"/>
                </a:solidFill>
                <a:latin typeface="Arial" pitchFamily="34" charset="0"/>
                <a:cs typeface="Arial" pitchFamily="34" charset="0"/>
              </a:rPr>
              <a:t>Comparison Table: Android vs. </a:t>
            </a:r>
            <a:r>
              <a:rPr lang="en-US" sz="3600" b="1" dirty="0" err="1" smtClean="0">
                <a:solidFill>
                  <a:srgbClr val="FF0000"/>
                </a:solidFill>
                <a:latin typeface="Arial" pitchFamily="34" charset="0"/>
                <a:cs typeface="Arial" pitchFamily="34" charset="0"/>
              </a:rPr>
              <a:t>iOS</a:t>
            </a:r>
            <a:r>
              <a:rPr lang="en-US" sz="36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 2</a:t>
            </a:r>
            <a:endParaRPr lang="en-US" sz="2400" b="1" dirty="0">
              <a:solidFill>
                <a:srgbClr val="FF0000"/>
              </a:solidFill>
              <a:latin typeface="Arial" pitchFamily="34" charset="0"/>
              <a:cs typeface="Arial" pitchFamily="34" charset="0"/>
            </a:endParaRPr>
          </a:p>
        </p:txBody>
      </p:sp>
      <p:graphicFrame>
        <p:nvGraphicFramePr>
          <p:cNvPr id="6" name="Table 5"/>
          <p:cNvGraphicFramePr>
            <a:graphicFrameLocks noGrp="1"/>
          </p:cNvGraphicFramePr>
          <p:nvPr/>
        </p:nvGraphicFramePr>
        <p:xfrm>
          <a:off x="304799" y="1066801"/>
          <a:ext cx="8534401" cy="5292519"/>
        </p:xfrm>
        <a:graphic>
          <a:graphicData uri="http://schemas.openxmlformats.org/drawingml/2006/table">
            <a:tbl>
              <a:tblPr firstRow="1" bandRow="1">
                <a:tableStyleId>{F5AB1C69-6EDB-4FF4-983F-18BD219EF322}</a:tableStyleId>
              </a:tblPr>
              <a:tblGrid>
                <a:gridCol w="2426447"/>
                <a:gridCol w="3012142"/>
                <a:gridCol w="3095812"/>
              </a:tblGrid>
              <a:tr h="273529">
                <a:tc>
                  <a:txBody>
                    <a:bodyPr/>
                    <a:lstStyle/>
                    <a:p>
                      <a:r>
                        <a:rPr lang="en-US" sz="1400" dirty="0" smtClean="0">
                          <a:latin typeface="Arial" pitchFamily="34" charset="0"/>
                          <a:cs typeface="Arial" pitchFamily="34" charset="0"/>
                        </a:rPr>
                        <a:t>Category</a:t>
                      </a:r>
                      <a:endParaRPr lang="en-US" sz="1400" dirty="0">
                        <a:latin typeface="Arial" pitchFamily="34" charset="0"/>
                        <a:cs typeface="Arial" pitchFamily="34" charset="0"/>
                      </a:endParaRPr>
                    </a:p>
                  </a:txBody>
                  <a:tcPr>
                    <a:solidFill>
                      <a:srgbClr val="002060"/>
                    </a:solidFill>
                  </a:tcPr>
                </a:tc>
                <a:tc>
                  <a:txBody>
                    <a:bodyPr/>
                    <a:lstStyle/>
                    <a:p>
                      <a:r>
                        <a:rPr lang="en-US" sz="1400" dirty="0" smtClean="0">
                          <a:solidFill>
                            <a:schemeClr val="bg1"/>
                          </a:solidFill>
                          <a:latin typeface="Arial" pitchFamily="34" charset="0"/>
                          <a:cs typeface="Arial" pitchFamily="34" charset="0"/>
                        </a:rPr>
                        <a:t>Google</a:t>
                      </a:r>
                      <a:r>
                        <a:rPr lang="en-US" sz="1400" baseline="0" dirty="0" smtClean="0">
                          <a:solidFill>
                            <a:schemeClr val="bg1"/>
                          </a:solidFill>
                          <a:latin typeface="Arial" pitchFamily="34" charset="0"/>
                          <a:cs typeface="Arial" pitchFamily="34" charset="0"/>
                        </a:rPr>
                        <a:t> Android</a:t>
                      </a:r>
                      <a:endParaRPr lang="en-US" sz="1400" dirty="0">
                        <a:solidFill>
                          <a:schemeClr val="bg1"/>
                        </a:solidFill>
                        <a:latin typeface="Arial" pitchFamily="34" charset="0"/>
                        <a:cs typeface="Arial" pitchFamily="34" charset="0"/>
                      </a:endParaRPr>
                    </a:p>
                  </a:txBody>
                  <a:tcPr>
                    <a:solidFill>
                      <a:srgbClr val="002060"/>
                    </a:solidFill>
                  </a:tcPr>
                </a:tc>
                <a:tc>
                  <a:txBody>
                    <a:bodyPr/>
                    <a:lstStyle/>
                    <a:p>
                      <a:r>
                        <a:rPr lang="en-US" sz="1400" dirty="0" smtClean="0">
                          <a:solidFill>
                            <a:schemeClr val="bg1"/>
                          </a:solidFill>
                          <a:latin typeface="Arial" pitchFamily="34" charset="0"/>
                          <a:cs typeface="Arial" pitchFamily="34" charset="0"/>
                        </a:rPr>
                        <a:t>Apple </a:t>
                      </a:r>
                      <a:r>
                        <a:rPr lang="en-US" sz="1400" dirty="0" err="1" smtClean="0">
                          <a:solidFill>
                            <a:schemeClr val="bg1"/>
                          </a:solidFill>
                          <a:latin typeface="Arial" pitchFamily="34" charset="0"/>
                          <a:cs typeface="Arial" pitchFamily="34" charset="0"/>
                        </a:rPr>
                        <a:t>iOS</a:t>
                      </a:r>
                      <a:endParaRPr lang="en-US" sz="1400" dirty="0">
                        <a:solidFill>
                          <a:schemeClr val="bg1"/>
                        </a:solidFill>
                        <a:latin typeface="Arial" pitchFamily="34" charset="0"/>
                        <a:cs typeface="Arial" pitchFamily="34" charset="0"/>
                      </a:endParaRPr>
                    </a:p>
                  </a:txBody>
                  <a:tcPr>
                    <a:solidFill>
                      <a:srgbClr val="002060"/>
                    </a:solidFill>
                  </a:tcPr>
                </a:tc>
              </a:tr>
              <a:tr h="328235">
                <a:tc>
                  <a:txBody>
                    <a:bodyPr/>
                    <a:lstStyle/>
                    <a:p>
                      <a:r>
                        <a:rPr lang="en-US" sz="1800" b="1" dirty="0" smtClean="0">
                          <a:latin typeface="Arial" pitchFamily="34" charset="0"/>
                          <a:cs typeface="Arial" pitchFamily="34" charset="0"/>
                        </a:rPr>
                        <a:t>License - Source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Open Source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Close</a:t>
                      </a:r>
                      <a:r>
                        <a:rPr lang="en-US" sz="1600" baseline="0" dirty="0" smtClean="0">
                          <a:latin typeface="Arial" pitchFamily="34" charset="0"/>
                          <a:cs typeface="Arial" pitchFamily="34" charset="0"/>
                        </a:rPr>
                        <a:t> - Proprietary</a:t>
                      </a:r>
                      <a:endParaRPr lang="en-US" sz="1600" dirty="0">
                        <a:latin typeface="Arial" pitchFamily="34" charset="0"/>
                        <a:cs typeface="Arial" pitchFamily="34" charset="0"/>
                      </a:endParaRPr>
                    </a:p>
                  </a:txBody>
                  <a:tcPr>
                    <a:solidFill>
                      <a:schemeClr val="bg1">
                        <a:lumMod val="95000"/>
                      </a:schemeClr>
                    </a:solidFill>
                  </a:tcPr>
                </a:tc>
              </a:tr>
              <a:tr h="334279">
                <a:tc>
                  <a:txBody>
                    <a:bodyPr/>
                    <a:lstStyle/>
                    <a:p>
                      <a:r>
                        <a:rPr lang="en-US" sz="1800" b="1" dirty="0" smtClean="0">
                          <a:latin typeface="Arial" pitchFamily="34" charset="0"/>
                          <a:cs typeface="Arial" pitchFamily="34" charset="0"/>
                        </a:rPr>
                        <a:t>Company</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400" dirty="0" smtClean="0">
                          <a:latin typeface="Arial" pitchFamily="34" charset="0"/>
                          <a:cs typeface="Arial" pitchFamily="34" charset="0"/>
                        </a:rPr>
                        <a:t>Open Handset Alliance/Google</a:t>
                      </a:r>
                      <a:endParaRPr lang="en-US" sz="14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OS Platform</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Linux</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OS X – Unix (Darwin)</a:t>
                      </a:r>
                      <a:endParaRPr lang="en-US" sz="1600" dirty="0">
                        <a:latin typeface="Arial" pitchFamily="34" charset="0"/>
                        <a:cs typeface="Arial" pitchFamily="34" charset="0"/>
                      </a:endParaRPr>
                    </a:p>
                  </a:txBody>
                  <a:tcPr>
                    <a:solidFill>
                      <a:schemeClr val="bg1">
                        <a:lumMod val="95000"/>
                      </a:schemeClr>
                    </a:solidFill>
                  </a:tcPr>
                </a:tc>
              </a:tr>
              <a:tr h="574411">
                <a:tc>
                  <a:txBody>
                    <a:bodyPr/>
                    <a:lstStyle/>
                    <a:p>
                      <a:r>
                        <a:rPr lang="en-US" sz="1800" b="1" dirty="0" smtClean="0">
                          <a:latin typeface="Arial" pitchFamily="34" charset="0"/>
                          <a:cs typeface="Arial" pitchFamily="34" charset="0"/>
                        </a:rPr>
                        <a:t>Programming Language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Java</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Objective</a:t>
                      </a:r>
                      <a:r>
                        <a:rPr lang="en-US" sz="1600" baseline="0" dirty="0" smtClean="0">
                          <a:latin typeface="Arial" pitchFamily="34" charset="0"/>
                          <a:cs typeface="Arial" pitchFamily="34" charset="0"/>
                        </a:rPr>
                        <a:t>-C</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Virtual Machine</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err="1" smtClean="0">
                          <a:latin typeface="Arial" pitchFamily="34" charset="0"/>
                          <a:cs typeface="Arial" pitchFamily="34" charset="0"/>
                        </a:rPr>
                        <a:t>Dalvik</a:t>
                      </a:r>
                      <a:r>
                        <a:rPr lang="en-US" sz="1600" dirty="0" smtClean="0">
                          <a:latin typeface="Arial" pitchFamily="34" charset="0"/>
                          <a:cs typeface="Arial" pitchFamily="34" charset="0"/>
                        </a:rPr>
                        <a:t> VM</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None</a:t>
                      </a:r>
                      <a:endParaRPr lang="en-US" sz="1600" dirty="0">
                        <a:latin typeface="Arial" pitchFamily="34" charset="0"/>
                        <a:cs typeface="Arial" pitchFamily="34" charset="0"/>
                      </a:endParaRPr>
                    </a:p>
                  </a:txBody>
                  <a:tcPr>
                    <a:solidFill>
                      <a:schemeClr val="bg1">
                        <a:lumMod val="95000"/>
                      </a:schemeClr>
                    </a:solidFill>
                  </a:tcPr>
                </a:tc>
              </a:tr>
              <a:tr h="519705">
                <a:tc>
                  <a:txBody>
                    <a:bodyPr/>
                    <a:lstStyle/>
                    <a:p>
                      <a:r>
                        <a:rPr lang="en-US" sz="1800" b="1" dirty="0" smtClean="0">
                          <a:latin typeface="Arial" pitchFamily="34" charset="0"/>
                          <a:cs typeface="Arial" pitchFamily="34" charset="0"/>
                        </a:rPr>
                        <a:t>Package Manager</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APK – Google Play/Play Store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iTunes (with </a:t>
                      </a:r>
                      <a:r>
                        <a:rPr lang="en-US" sz="1600" dirty="0" err="1" smtClean="0">
                          <a:latin typeface="Arial" pitchFamily="34" charset="0"/>
                          <a:cs typeface="Arial" pitchFamily="34" charset="0"/>
                        </a:rPr>
                        <a:t>iOS</a:t>
                      </a:r>
                      <a:r>
                        <a:rPr lang="en-US" sz="1600" dirty="0" smtClean="0">
                          <a:latin typeface="Arial" pitchFamily="34" charset="0"/>
                          <a:cs typeface="Arial" pitchFamily="34" charset="0"/>
                        </a:rPr>
                        <a:t> 6 – </a:t>
                      </a:r>
                      <a:r>
                        <a:rPr lang="en-US" sz="1600" dirty="0" err="1" smtClean="0">
                          <a:latin typeface="Arial" pitchFamily="34" charset="0"/>
                          <a:cs typeface="Arial" pitchFamily="34" charset="0"/>
                        </a:rPr>
                        <a:t>iStore</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txBody>
                  <a:tcPr>
                    <a:solidFill>
                      <a:schemeClr val="bg1">
                        <a:lumMod val="95000"/>
                      </a:schemeClr>
                    </a:solidFill>
                  </a:tcPr>
                </a:tc>
              </a:tr>
              <a:tr h="738528">
                <a:tc>
                  <a:txBody>
                    <a:bodyPr/>
                    <a:lstStyle/>
                    <a:p>
                      <a:r>
                        <a:rPr lang="en-US" sz="1800" b="1" dirty="0" smtClean="0">
                          <a:latin typeface="Arial" pitchFamily="34" charset="0"/>
                          <a:cs typeface="Arial" pitchFamily="34" charset="0"/>
                        </a:rPr>
                        <a:t>Carriers</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AT&amp;T,</a:t>
                      </a:r>
                      <a:r>
                        <a:rPr lang="en-US" sz="1600" baseline="0" dirty="0" smtClean="0">
                          <a:latin typeface="Arial" pitchFamily="34" charset="0"/>
                          <a:cs typeface="Arial" pitchFamily="34" charset="0"/>
                        </a:rPr>
                        <a:t> Verizon, T-Mobile, Sprint, </a:t>
                      </a:r>
                      <a:r>
                        <a:rPr lang="en-US" sz="1600" baseline="0" dirty="0" err="1" smtClean="0">
                          <a:latin typeface="Arial" pitchFamily="34" charset="0"/>
                          <a:cs typeface="Arial" pitchFamily="34" charset="0"/>
                        </a:rPr>
                        <a:t>MetroPCS</a:t>
                      </a:r>
                      <a:r>
                        <a:rPr lang="en-US" sz="1600" baseline="0" dirty="0" smtClean="0">
                          <a:latin typeface="Arial" pitchFamily="34" charset="0"/>
                          <a:cs typeface="Arial" pitchFamily="34" charset="0"/>
                        </a:rPr>
                        <a:t>, Virgin, 96% out of 369 US carriers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Apple Store,</a:t>
                      </a:r>
                      <a:r>
                        <a:rPr lang="en-US" sz="1600" baseline="0" dirty="0" smtClean="0">
                          <a:latin typeface="Arial" pitchFamily="34" charset="0"/>
                          <a:cs typeface="Arial" pitchFamily="34" charset="0"/>
                        </a:rPr>
                        <a:t> AT&amp;T, Verizon, Sprint, Virgin Mobile, Cricket + 10 regional carriers</a:t>
                      </a:r>
                      <a:endParaRPr lang="en-US" sz="1600" dirty="0">
                        <a:latin typeface="Arial" pitchFamily="34" charset="0"/>
                        <a:cs typeface="Arial" pitchFamily="34" charset="0"/>
                      </a:endParaRPr>
                    </a:p>
                  </a:txBody>
                  <a:tcPr>
                    <a:solidFill>
                      <a:schemeClr val="bg1">
                        <a:lumMod val="95000"/>
                      </a:schemeClr>
                    </a:solidFill>
                  </a:tcPr>
                </a:tc>
              </a:tr>
              <a:tr h="328235">
                <a:tc>
                  <a:txBody>
                    <a:bodyPr/>
                    <a:lstStyle/>
                    <a:p>
                      <a:r>
                        <a:rPr lang="en-US" sz="1800" b="1" dirty="0" smtClean="0">
                          <a:latin typeface="Arial" pitchFamily="34" charset="0"/>
                          <a:cs typeface="Arial" pitchFamily="34" charset="0"/>
                        </a:rPr>
                        <a:t>Life Battery</a:t>
                      </a:r>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r>
                        <a:rPr lang="en-US" sz="1600" dirty="0" smtClean="0">
                          <a:latin typeface="Arial" pitchFamily="34" charset="0"/>
                          <a:cs typeface="Arial" pitchFamily="34" charset="0"/>
                        </a:rPr>
                        <a:t>Moderate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Advance high</a:t>
                      </a:r>
                      <a:endParaRPr lang="en-US" sz="1600" dirty="0">
                        <a:latin typeface="Arial" pitchFamily="34" charset="0"/>
                        <a:cs typeface="Arial" pitchFamily="34" charset="0"/>
                      </a:endParaRPr>
                    </a:p>
                  </a:txBody>
                  <a:tcPr>
                    <a:solidFill>
                      <a:schemeClr val="bg1">
                        <a:lumMod val="95000"/>
                      </a:schemeClr>
                    </a:solidFill>
                  </a:tcPr>
                </a:tc>
              </a:tr>
              <a:tr h="1176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Browser Engine</a:t>
                      </a:r>
                    </a:p>
                    <a:p>
                      <a:endParaRPr lang="en-US" sz="1800" b="1" dirty="0">
                        <a:latin typeface="Arial" pitchFamily="34" charset="0"/>
                        <a:cs typeface="Arial" pitchFamily="34"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itchFamily="34" charset="0"/>
                          <a:cs typeface="Arial" pitchFamily="34" charset="0"/>
                        </a:rPr>
                        <a:t>WebKit</a:t>
                      </a:r>
                      <a:r>
                        <a:rPr lang="en-US" sz="1600" dirty="0" smtClean="0">
                          <a:latin typeface="Arial" pitchFamily="34" charset="0"/>
                          <a:cs typeface="Arial" pitchFamily="34" charset="0"/>
                        </a:rPr>
                        <a:t>: Web, Opera Mini 7, Dolphin, </a:t>
                      </a:r>
                      <a:r>
                        <a:rPr lang="en-US" sz="1600" b="1" dirty="0" smtClean="0">
                          <a:solidFill>
                            <a:schemeClr val="accent1">
                              <a:lumMod val="75000"/>
                            </a:schemeClr>
                          </a:solidFill>
                          <a:latin typeface="Arial" pitchFamily="34" charset="0"/>
                          <a:cs typeface="Arial" pitchFamily="34" charset="0"/>
                        </a:rPr>
                        <a:t>Chrome</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itchFamily="34" charset="0"/>
                          <a:cs typeface="Arial" pitchFamily="34" charset="0"/>
                        </a:rPr>
                        <a:t>WebKit</a:t>
                      </a:r>
                      <a:r>
                        <a:rPr lang="en-US" sz="1600" dirty="0" smtClean="0">
                          <a:latin typeface="Arial" pitchFamily="34" charset="0"/>
                          <a:cs typeface="Arial" pitchFamily="34" charset="0"/>
                        </a:rPr>
                        <a:t>: Safari, Opera Mini 7,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Atomic Web, </a:t>
                      </a:r>
                      <a:r>
                        <a:rPr lang="en-US" sz="1600" b="1" dirty="0" smtClean="0">
                          <a:solidFill>
                            <a:schemeClr val="accent1">
                              <a:lumMod val="75000"/>
                            </a:schemeClr>
                          </a:solidFill>
                          <a:latin typeface="Arial" pitchFamily="34" charset="0"/>
                          <a:cs typeface="Arial" pitchFamily="34" charset="0"/>
                        </a:rPr>
                        <a:t>Chrome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a:txBody>
                  <a:tcPr>
                    <a:solidFill>
                      <a:schemeClr val="bg1">
                        <a:lumMod val="95000"/>
                      </a:schemeClr>
                    </a:solidFill>
                  </a:tcPr>
                </a:tc>
              </a:tr>
            </a:tbl>
          </a:graphicData>
        </a:graphic>
      </p:graphicFrame>
    </p:spTree>
    <p:extLst>
      <p:ext uri="{BB962C8B-B14F-4D97-AF65-F5344CB8AC3E}">
        <p14:creationId xmlns="" xmlns:p14="http://schemas.microsoft.com/office/powerpoint/2010/main" val="411821933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half" idx="2"/>
            <p:extLst>
              <p:ext uri="{D42A27DB-BD31-4B8C-83A1-F6EECF244321}">
                <p14:modId xmlns="" xmlns:p14="http://schemas.microsoft.com/office/powerpoint/2010/main" val="79720091"/>
              </p:ext>
            </p:extLst>
          </p:nvPr>
        </p:nvGraphicFramePr>
        <p:xfrm>
          <a:off x="4495800" y="228600"/>
          <a:ext cx="426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60</a:t>
            </a:fld>
            <a:endParaRPr lang="en-US" dirty="0">
              <a:solidFill>
                <a:schemeClr val="accent1">
                  <a:lumMod val="50000"/>
                </a:schemeClr>
              </a:solidFill>
            </a:endParaRPr>
          </a:p>
        </p:txBody>
      </p:sp>
      <p:sp>
        <p:nvSpPr>
          <p:cNvPr id="17" name="Title 16"/>
          <p:cNvSpPr>
            <a:spLocks noGrp="1"/>
          </p:cNvSpPr>
          <p:nvPr>
            <p:ph type="title"/>
          </p:nvPr>
        </p:nvSpPr>
        <p:spPr>
          <a:xfrm>
            <a:off x="152400" y="457200"/>
            <a:ext cx="42672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Ecosystem</a:t>
            </a:r>
            <a:endParaRPr lang="en-US" dirty="0"/>
          </a:p>
        </p:txBody>
      </p:sp>
      <p:pic>
        <p:nvPicPr>
          <p:cNvPr id="8" name="Picture 4" descr="http://gadgetronica.com/news/pics/expected_new_trends_at_mobile_world_congress_2012_ynie2.jpg"/>
          <p:cNvPicPr>
            <a:picLocks noGrp="1" noChangeAspect="1" noChangeArrowheads="1"/>
          </p:cNvPicPr>
          <p:nvPr>
            <p:ph sz="half" idx="1"/>
          </p:nvPr>
        </p:nvPicPr>
        <p:blipFill>
          <a:blip r:embed="rId7" cstate="print"/>
          <a:srcRect/>
          <a:stretch>
            <a:fillRect/>
          </a:stretch>
        </p:blipFill>
        <p:spPr bwMode="auto">
          <a:xfrm>
            <a:off x="228600" y="1752600"/>
            <a:ext cx="3886200" cy="3733799"/>
          </a:xfrm>
          <a:prstGeom prst="rect">
            <a:avLst/>
          </a:prstGeom>
          <a:noFill/>
        </p:spPr>
      </p:pic>
      <p:sp>
        <p:nvSpPr>
          <p:cNvPr id="9" name="Up Arrow 8"/>
          <p:cNvSpPr/>
          <p:nvPr/>
        </p:nvSpPr>
        <p:spPr>
          <a:xfrm flipH="1">
            <a:off x="8458200" y="304800"/>
            <a:ext cx="381000" cy="586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59436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http://www.mobileburn.com/definitions.jsp</a:t>
            </a:r>
            <a:endParaRPr lang="en-US" sz="1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4038600" cy="4191000"/>
          </a:xfrm>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endParaRPr lang="en-US" sz="2600" b="1" i="1"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2600" b="1" i="1" dirty="0" smtClean="0">
                <a:latin typeface="Arial" pitchFamily="34" charset="0"/>
                <a:cs typeface="Arial" pitchFamily="34" charset="0"/>
              </a:rPr>
              <a:t>A framework  </a:t>
            </a:r>
            <a:r>
              <a:rPr lang="en-US" sz="2600" dirty="0" smtClean="0">
                <a:latin typeface="Arial" pitchFamily="34" charset="0"/>
                <a:cs typeface="Arial" pitchFamily="34" charset="0"/>
              </a:rPr>
              <a:t>is a collection of pre-made tools and functions such as a code library, API, compilers, tool sets.</a:t>
            </a:r>
          </a:p>
          <a:p>
            <a:pPr marL="274320" indent="-274320" eaLnBrk="1" fontAlgn="auto" hangingPunct="1">
              <a:spcAft>
                <a:spcPts val="0"/>
              </a:spcAft>
              <a:buFont typeface="Wingdings 2"/>
              <a:buNone/>
              <a:defRPr/>
            </a:pPr>
            <a:r>
              <a:rPr lang="en-US" sz="2600" i="1" dirty="0" smtClean="0">
                <a:latin typeface="Arial" pitchFamily="34" charset="0"/>
                <a:cs typeface="Arial" pitchFamily="34" charset="0"/>
              </a:rPr>
              <a:t>For example:</a:t>
            </a:r>
          </a:p>
          <a:p>
            <a:pPr marL="530352" lvl="1" indent="-274320">
              <a:buFont typeface="Wingdings 2"/>
              <a:buChar char=""/>
              <a:defRPr/>
            </a:pPr>
            <a:r>
              <a:rPr lang="en-US" sz="2200" b="1" dirty="0" smtClean="0">
                <a:latin typeface="Arial" pitchFamily="34" charset="0"/>
                <a:cs typeface="Arial" pitchFamily="34" charset="0"/>
              </a:rPr>
              <a:t>Platform</a:t>
            </a:r>
            <a:r>
              <a:rPr lang="en-US" sz="2200" dirty="0" smtClean="0">
                <a:latin typeface="Arial" pitchFamily="34" charset="0"/>
                <a:cs typeface="Arial" pitchFamily="34" charset="0"/>
              </a:rPr>
              <a:t>: Windows CE; </a:t>
            </a:r>
          </a:p>
          <a:p>
            <a:pPr marL="530352" lvl="1" indent="-274320">
              <a:buFont typeface="Wingdings 2"/>
              <a:buChar char=""/>
              <a:defRPr/>
            </a:pPr>
            <a:r>
              <a:rPr lang="en-US" sz="2200" b="1" dirty="0" smtClean="0">
                <a:latin typeface="Arial" pitchFamily="34" charset="0"/>
                <a:cs typeface="Arial" pitchFamily="34" charset="0"/>
              </a:rPr>
              <a:t>OS: </a:t>
            </a:r>
            <a:r>
              <a:rPr lang="en-US" sz="2200" dirty="0" smtClean="0">
                <a:latin typeface="Arial" pitchFamily="34" charset="0"/>
                <a:cs typeface="Arial" pitchFamily="34" charset="0"/>
              </a:rPr>
              <a:t>Windows Phone; </a:t>
            </a:r>
          </a:p>
          <a:p>
            <a:pPr marL="530352" lvl="1" indent="-274320">
              <a:buFont typeface="Wingdings 2"/>
              <a:buChar char=""/>
              <a:defRPr/>
            </a:pPr>
            <a:r>
              <a:rPr lang="en-US" sz="2200" b="1" dirty="0" smtClean="0">
                <a:latin typeface="Arial" pitchFamily="34" charset="0"/>
                <a:cs typeface="Arial" pitchFamily="34" charset="0"/>
              </a:rPr>
              <a:t>Framework: </a:t>
            </a:r>
            <a:r>
              <a:rPr lang="en-US" sz="2200" dirty="0" smtClean="0">
                <a:latin typeface="Arial" pitchFamily="34" charset="0"/>
                <a:cs typeface="Arial" pitchFamily="34" charset="0"/>
              </a:rPr>
              <a:t>.NET</a:t>
            </a:r>
          </a:p>
          <a:p>
            <a:pPr marL="530352" lvl="1" indent="-274320">
              <a:buNone/>
              <a:defRPr/>
            </a:pPr>
            <a:endParaRPr lang="en-US" sz="2200" dirty="0" smtClean="0">
              <a:latin typeface="Arial" pitchFamily="34" charset="0"/>
              <a:cs typeface="Arial" pitchFamily="34" charset="0"/>
            </a:endParaRPr>
          </a:p>
          <a:p>
            <a:pPr marL="530352" lvl="1" indent="-274320">
              <a:buFont typeface="Wingdings 2"/>
              <a:buChar char=""/>
              <a:defRPr/>
            </a:pPr>
            <a:r>
              <a:rPr lang="en-US" sz="2200" b="1" dirty="0" smtClean="0">
                <a:latin typeface="Arial" pitchFamily="34" charset="0"/>
                <a:cs typeface="Arial" pitchFamily="34" charset="0"/>
              </a:rPr>
              <a:t>Platform</a:t>
            </a:r>
            <a:r>
              <a:rPr lang="en-US" sz="2200" dirty="0" smtClean="0">
                <a:latin typeface="Arial" pitchFamily="34" charset="0"/>
                <a:cs typeface="Arial" pitchFamily="34" charset="0"/>
              </a:rPr>
              <a:t>: OS X;</a:t>
            </a:r>
          </a:p>
          <a:p>
            <a:pPr marL="530352" lvl="1" indent="-274320">
              <a:buFont typeface="Wingdings 2"/>
              <a:buChar char=""/>
              <a:defRPr/>
            </a:pPr>
            <a:r>
              <a:rPr lang="en-US" sz="2200" dirty="0" smtClean="0">
                <a:latin typeface="Arial" pitchFamily="34" charset="0"/>
                <a:cs typeface="Arial" pitchFamily="34" charset="0"/>
              </a:rPr>
              <a:t> </a:t>
            </a:r>
            <a:r>
              <a:rPr lang="en-US" sz="2200" b="1" dirty="0" smtClean="0">
                <a:latin typeface="Arial" pitchFamily="34" charset="0"/>
                <a:cs typeface="Arial" pitchFamily="34" charset="0"/>
              </a:rPr>
              <a:t>OS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iOS</a:t>
            </a:r>
            <a:r>
              <a:rPr lang="en-US" sz="2200" dirty="0" smtClean="0">
                <a:latin typeface="Arial" pitchFamily="34" charset="0"/>
                <a:cs typeface="Arial" pitchFamily="34" charset="0"/>
              </a:rPr>
              <a:t>; </a:t>
            </a:r>
          </a:p>
          <a:p>
            <a:pPr marL="530352" lvl="1" indent="-274320">
              <a:buFont typeface="Wingdings 2"/>
              <a:buChar char=""/>
              <a:defRPr/>
            </a:pPr>
            <a:r>
              <a:rPr lang="en-US" sz="2200" b="1" dirty="0" smtClean="0">
                <a:latin typeface="Arial" pitchFamily="34" charset="0"/>
                <a:cs typeface="Arial" pitchFamily="34" charset="0"/>
              </a:rPr>
              <a:t>Framework</a:t>
            </a:r>
            <a:r>
              <a:rPr lang="en-US" sz="2200" dirty="0" smtClean="0">
                <a:latin typeface="Arial" pitchFamily="34" charset="0"/>
                <a:cs typeface="Arial" pitchFamily="34" charset="0"/>
              </a:rPr>
              <a:t>: Cocoa Touch</a:t>
            </a:r>
          </a:p>
          <a:p>
            <a:pPr marL="274320" indent="-274320" eaLnBrk="1" fontAlgn="auto" hangingPunct="1">
              <a:spcAft>
                <a:spcPts val="0"/>
              </a:spcAft>
              <a:buFont typeface="Wingdings 2"/>
              <a:buChar char=""/>
              <a:defRPr/>
            </a:pPr>
            <a:r>
              <a:rPr lang="en-US" sz="2600" b="1" i="1" dirty="0" smtClean="0">
                <a:latin typeface="Arial" pitchFamily="34" charset="0"/>
                <a:cs typeface="Arial" pitchFamily="34" charset="0"/>
              </a:rPr>
              <a:t>A kernel</a:t>
            </a:r>
            <a:r>
              <a:rPr lang="en-US" sz="2600" i="1" dirty="0" smtClean="0">
                <a:latin typeface="Arial" pitchFamily="34" charset="0"/>
                <a:cs typeface="Arial" pitchFamily="34" charset="0"/>
              </a:rPr>
              <a:t>  </a:t>
            </a:r>
            <a:r>
              <a:rPr lang="en-US" sz="2600" dirty="0" smtClean="0">
                <a:latin typeface="Arial" pitchFamily="34" charset="0"/>
                <a:cs typeface="Arial" pitchFamily="34" charset="0"/>
              </a:rPr>
              <a:t>is the main component of most operating systems; it is a bridge between applications and the actual data processing done at the hardware level.</a:t>
            </a:r>
          </a:p>
          <a:p>
            <a:pPr marL="274320" indent="-274320" eaLnBrk="1" fontAlgn="auto" hangingPunct="1">
              <a:spcAft>
                <a:spcPts val="0"/>
              </a:spcAft>
              <a:buFont typeface="Wingdings 2"/>
              <a:buChar char=""/>
              <a:defRPr/>
            </a:pPr>
            <a:r>
              <a:rPr lang="en-US" sz="2600" dirty="0" smtClean="0">
                <a:latin typeface="Arial" pitchFamily="34" charset="0"/>
                <a:cs typeface="Arial" pitchFamily="34" charset="0"/>
              </a:rPr>
              <a:t>Most popular Kernels are Linux and Unix.</a:t>
            </a:r>
          </a:p>
          <a:p>
            <a:pPr marL="274320" indent="-274320" eaLnBrk="1" fontAlgn="auto" hangingPunct="1">
              <a:spcAft>
                <a:spcPts val="0"/>
              </a:spcAft>
              <a:buFont typeface="Wingdings 2"/>
              <a:buChar char=""/>
              <a:defRPr/>
            </a:pPr>
            <a:endParaRPr lang="en-US" dirty="0"/>
          </a:p>
        </p:txBody>
      </p:sp>
      <p:sp>
        <p:nvSpPr>
          <p:cNvPr id="4" name="Footer Placeholder 3"/>
          <p:cNvSpPr>
            <a:spLocks noGrp="1"/>
          </p:cNvSpPr>
          <p:nvPr>
            <p:ph type="ftr" sz="quarter" idx="11"/>
          </p:nvPr>
        </p:nvSpPr>
        <p:spPr>
          <a:xfrm>
            <a:off x="5257800" y="6408738"/>
            <a:ext cx="32766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23556" name="Slide Number Placeholder 4"/>
          <p:cNvSpPr>
            <a:spLocks noGrp="1"/>
          </p:cNvSpPr>
          <p:nvPr>
            <p:ph type="sldNum" sz="quarter" idx="12"/>
          </p:nvPr>
        </p:nvSpPr>
        <p:spPr bwMode="auto">
          <a:xfrm>
            <a:off x="83820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78390FB-DB11-4D4C-ADDB-7BCAC5370034}" type="slidenum">
              <a:rPr lang="en-US" smtClean="0">
                <a:solidFill>
                  <a:schemeClr val="accent1">
                    <a:lumMod val="50000"/>
                  </a:schemeClr>
                </a:solidFill>
              </a:rPr>
              <a:pPr fontAlgn="base">
                <a:spcBef>
                  <a:spcPct val="0"/>
                </a:spcBef>
                <a:spcAft>
                  <a:spcPct val="0"/>
                </a:spcAft>
                <a:defRPr/>
              </a:pPr>
              <a:t>61</a:t>
            </a:fld>
            <a:endParaRPr lang="en-US" dirty="0" smtClean="0">
              <a:solidFill>
                <a:schemeClr val="accent1">
                  <a:lumMod val="50000"/>
                </a:schemeClr>
              </a:solidFill>
            </a:endParaRPr>
          </a:p>
        </p:txBody>
      </p:sp>
      <p:sp>
        <p:nvSpPr>
          <p:cNvPr id="6" name="Title 5"/>
          <p:cNvSpPr>
            <a:spLocks noGrp="1"/>
          </p:cNvSpPr>
          <p:nvPr>
            <p:ph type="title"/>
          </p:nvPr>
        </p:nvSpPr>
        <p:spPr>
          <a:xfrm>
            <a:off x="457200" y="304800"/>
            <a:ext cx="6858000" cy="7921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200" dirty="0" smtClean="0"/>
              <a:t>Framework, </a:t>
            </a:r>
            <a:r>
              <a:rPr lang="en-US" sz="3200" dirty="0" smtClean="0"/>
              <a:t>Kernel - definitions</a:t>
            </a:r>
            <a:endParaRPr lang="en-US" sz="3200" dirty="0"/>
          </a:p>
        </p:txBody>
      </p:sp>
      <p:pic>
        <p:nvPicPr>
          <p:cNvPr id="23558" name="Picture 2" descr="C:\Users\IVA\Pictures\LOGOS\Rhodes-PhoneGap-Titanium-cross-platform-mobile-frameworks[1].jpg"/>
          <p:cNvPicPr>
            <a:picLocks noGrp="1" noChangeAspect="1" noChangeArrowheads="1"/>
          </p:cNvPicPr>
          <p:nvPr>
            <p:ph sz="half" idx="2"/>
          </p:nvPr>
        </p:nvPicPr>
        <p:blipFill>
          <a:blip r:embed="rId2" cstate="print"/>
          <a:srcRect/>
          <a:stretch>
            <a:fillRect/>
          </a:stretch>
        </p:blipFill>
        <p:spPr>
          <a:xfrm>
            <a:off x="5029200" y="1524000"/>
            <a:ext cx="3429000" cy="4724400"/>
          </a:xfrm>
        </p:spPr>
      </p:pic>
      <p:sp>
        <p:nvSpPr>
          <p:cNvPr id="7" name="Rectangle 6"/>
          <p:cNvSpPr/>
          <p:nvPr/>
        </p:nvSpPr>
        <p:spPr>
          <a:xfrm>
            <a:off x="457200" y="6096000"/>
            <a:ext cx="4038600" cy="27699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200" dirty="0"/>
              <a:t>http://en.wikipedia.org/wiki/Kernel_(computing)</a:t>
            </a:r>
          </a:p>
        </p:txBody>
      </p:sp>
    </p:spTree>
    <p:extLst>
      <p:ext uri="{BB962C8B-B14F-4D97-AF65-F5344CB8AC3E}">
        <p14:creationId xmlns="" xmlns:p14="http://schemas.microsoft.com/office/powerpoint/2010/main" val="2803245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4267200"/>
            <a:ext cx="8229600" cy="1066800"/>
          </a:xfrm>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pPr marL="274320" indent="-274320" eaLnBrk="1" fontAlgn="auto" hangingPunct="1">
              <a:spcAft>
                <a:spcPts val="0"/>
              </a:spcAft>
              <a:buFont typeface="Wingdings 2"/>
              <a:buChar char=""/>
              <a:defRPr/>
            </a:pPr>
            <a:endParaRPr lang="en-US" sz="6400" b="1" i="1" dirty="0" smtClean="0"/>
          </a:p>
          <a:p>
            <a:pPr marL="274320" indent="-274320" eaLnBrk="1" fontAlgn="auto" hangingPunct="1">
              <a:spcAft>
                <a:spcPts val="0"/>
              </a:spcAft>
              <a:buFont typeface="Wingdings 2"/>
              <a:buChar char=""/>
              <a:defRPr/>
            </a:pPr>
            <a:r>
              <a:rPr lang="en-US" sz="6400" b="1" i="1" dirty="0" smtClean="0">
                <a:latin typeface="Arial" pitchFamily="34" charset="0"/>
                <a:cs typeface="Arial" pitchFamily="34" charset="0"/>
              </a:rPr>
              <a:t>An application framework </a:t>
            </a:r>
            <a:r>
              <a:rPr lang="en-US" sz="6400" dirty="0" smtClean="0">
                <a:latin typeface="Arial" pitchFamily="34" charset="0"/>
                <a:cs typeface="Arial" pitchFamily="34" charset="0"/>
              </a:rPr>
              <a:t>is a software database that provides a fundamental structure to support the development of applications for a specific environment. </a:t>
            </a:r>
          </a:p>
          <a:p>
            <a:pPr marL="274320" indent="-274320" eaLnBrk="1" fontAlgn="auto" hangingPunct="1">
              <a:spcAft>
                <a:spcPts val="0"/>
              </a:spcAft>
              <a:buFont typeface="Wingdings 2"/>
              <a:buNone/>
              <a:defRPr/>
            </a:pPr>
            <a:r>
              <a:rPr lang="en-US" sz="6400" dirty="0" smtClean="0">
                <a:latin typeface="Arial" pitchFamily="34" charset="0"/>
                <a:cs typeface="Arial" pitchFamily="34" charset="0"/>
              </a:rPr>
              <a:t>	An application framework acts as the skeletal support to build an application</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36867" name="Footer Placeholder 3"/>
          <p:cNvSpPr>
            <a:spLocks noGrp="1"/>
          </p:cNvSpPr>
          <p:nvPr>
            <p:ph type="ftr" sz="quarter" idx="11"/>
          </p:nvPr>
        </p:nvSpPr>
        <p:spPr bwMode="auto">
          <a:xfrm>
            <a:off x="52578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6868" name="Slide Number Placeholder 4"/>
          <p:cNvSpPr>
            <a:spLocks noGrp="1"/>
          </p:cNvSpPr>
          <p:nvPr>
            <p:ph type="sldNum" sz="quarter" idx="12"/>
          </p:nvPr>
        </p:nvSpPr>
        <p:spPr bwMode="auto">
          <a:xfrm>
            <a:off x="8229600" y="6408738"/>
            <a:ext cx="7842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0D9CA99E-9D07-41C9-BCD8-FD7137C6DDA3}" type="slidenum">
              <a:rPr lang="en-US" smtClean="0">
                <a:solidFill>
                  <a:schemeClr val="accent1">
                    <a:lumMod val="50000"/>
                  </a:schemeClr>
                </a:solidFill>
              </a:rPr>
              <a:pPr fontAlgn="base">
                <a:spcBef>
                  <a:spcPct val="0"/>
                </a:spcBef>
                <a:spcAft>
                  <a:spcPct val="0"/>
                </a:spcAft>
                <a:defRPr/>
              </a:pPr>
              <a:t>62</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pPr eaLnBrk="1" fontAlgn="auto" hangingPunct="1">
              <a:spcAft>
                <a:spcPts val="0"/>
              </a:spcAft>
              <a:defRPr/>
            </a:pPr>
            <a:r>
              <a:rPr lang="en-US" sz="3600" dirty="0" smtClean="0">
                <a:latin typeface="Arial" pitchFamily="34" charset="0"/>
                <a:cs typeface="Arial" pitchFamily="34" charset="0"/>
              </a:rPr>
              <a:t>Application Framework:</a:t>
            </a:r>
            <a:endParaRPr lang="en-US" sz="3600" dirty="0">
              <a:latin typeface="Arial" pitchFamily="34" charset="0"/>
              <a:cs typeface="Arial" pitchFamily="34" charset="0"/>
            </a:endParaRPr>
          </a:p>
        </p:txBody>
      </p:sp>
      <p:sp>
        <p:nvSpPr>
          <p:cNvPr id="7" name="Rectangle 6"/>
          <p:cNvSpPr/>
          <p:nvPr/>
        </p:nvSpPr>
        <p:spPr>
          <a:xfrm>
            <a:off x="381000" y="5486400"/>
            <a:ext cx="8229600"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sz="1600" dirty="0">
                <a:solidFill>
                  <a:srgbClr val="222222"/>
                </a:solidFill>
                <a:latin typeface="Arial" pitchFamily="34" charset="0"/>
                <a:ea typeface="Times New Roman" pitchFamily="18" charset="0"/>
                <a:cs typeface="Arial" pitchFamily="34" charset="0"/>
              </a:rPr>
              <a:t>Application frameworks are not a recently emerged idea. Some of the old application frameworks that </a:t>
            </a:r>
            <a:r>
              <a:rPr lang="en-US" sz="1600" dirty="0">
                <a:latin typeface="Arial" pitchFamily="34" charset="0"/>
                <a:cs typeface="Arial" pitchFamily="34" charset="0"/>
              </a:rPr>
              <a:t>are</a:t>
            </a:r>
            <a:r>
              <a:rPr lang="en-US" sz="1600" dirty="0">
                <a:solidFill>
                  <a:srgbClr val="222222"/>
                </a:solidFill>
                <a:latin typeface="Arial" pitchFamily="34" charset="0"/>
                <a:ea typeface="Times New Roman" pitchFamily="18" charset="0"/>
                <a:cs typeface="Arial" pitchFamily="34" charset="0"/>
              </a:rPr>
              <a:t> still used today are the </a:t>
            </a:r>
            <a:r>
              <a:rPr lang="en-US" sz="1600" dirty="0" err="1">
                <a:solidFill>
                  <a:srgbClr val="222222"/>
                </a:solidFill>
                <a:latin typeface="Arial" pitchFamily="34" charset="0"/>
                <a:ea typeface="Times New Roman" pitchFamily="18" charset="0"/>
                <a:cs typeface="Arial" pitchFamily="34" charset="0"/>
              </a:rPr>
              <a:t>SmallTalk</a:t>
            </a:r>
            <a:r>
              <a:rPr lang="en-US" sz="1600" dirty="0">
                <a:solidFill>
                  <a:srgbClr val="222222"/>
                </a:solidFill>
                <a:latin typeface="Arial" pitchFamily="34" charset="0"/>
                <a:ea typeface="Times New Roman" pitchFamily="18" charset="0"/>
                <a:cs typeface="Arial" pitchFamily="34" charset="0"/>
              </a:rPr>
              <a:t> user interface framework, </a:t>
            </a:r>
            <a:r>
              <a:rPr lang="en-US" sz="1600" dirty="0" err="1">
                <a:solidFill>
                  <a:srgbClr val="222222"/>
                </a:solidFill>
                <a:latin typeface="Arial" pitchFamily="34" charset="0"/>
                <a:ea typeface="Times New Roman" pitchFamily="18" charset="0"/>
                <a:cs typeface="Arial" pitchFamily="34" charset="0"/>
              </a:rPr>
              <a:t>MacApp</a:t>
            </a:r>
            <a:r>
              <a:rPr lang="en-US" sz="1600" dirty="0">
                <a:solidFill>
                  <a:srgbClr val="222222"/>
                </a:solidFill>
                <a:latin typeface="Arial" pitchFamily="34" charset="0"/>
                <a:ea typeface="Times New Roman" pitchFamily="18" charset="0"/>
                <a:cs typeface="Arial" pitchFamily="34" charset="0"/>
              </a:rPr>
              <a:t> (for Macintosh), and Struts (for Web-based Java applications).</a:t>
            </a:r>
            <a:endParaRPr lang="en-US" sz="1600" dirty="0">
              <a:latin typeface="Arial" pitchFamily="34" charset="0"/>
              <a:cs typeface="Arial" pitchFamily="34" charset="0"/>
            </a:endParaRPr>
          </a:p>
        </p:txBody>
      </p:sp>
      <p:pic>
        <p:nvPicPr>
          <p:cNvPr id="36871" name="Picture 2" descr="http://upload.wikimedia.org/wikipedia/commons/2/27/Architecture_framework.jpg"/>
          <p:cNvPicPr>
            <a:picLocks noChangeAspect="1" noChangeArrowheads="1"/>
          </p:cNvPicPr>
          <p:nvPr/>
        </p:nvPicPr>
        <p:blipFill>
          <a:blip r:embed="rId2" cstate="print"/>
          <a:srcRect/>
          <a:stretch>
            <a:fillRect/>
          </a:stretch>
        </p:blipFill>
        <p:spPr bwMode="auto">
          <a:xfrm>
            <a:off x="3048000" y="1219200"/>
            <a:ext cx="3267075" cy="2914650"/>
          </a:xfrm>
          <a:prstGeom prst="rect">
            <a:avLst/>
          </a:prstGeom>
          <a:noFill/>
          <a:ln w="9525">
            <a:noFill/>
            <a:miter lim="800000"/>
            <a:headEnd/>
            <a:tailEnd/>
          </a:ln>
        </p:spPr>
      </p:pic>
      <p:pic>
        <p:nvPicPr>
          <p:cNvPr id="36872" name="Picture 3" descr="C:\Users\IVA\Pictures\LOGOS\4239metal_framework[1].jpg"/>
          <p:cNvPicPr>
            <a:picLocks noChangeAspect="1" noChangeArrowheads="1"/>
          </p:cNvPicPr>
          <p:nvPr/>
        </p:nvPicPr>
        <p:blipFill>
          <a:blip r:embed="rId3" cstate="print"/>
          <a:srcRect/>
          <a:stretch>
            <a:fillRect/>
          </a:stretch>
        </p:blipFill>
        <p:spPr bwMode="auto">
          <a:xfrm>
            <a:off x="6477000" y="1905000"/>
            <a:ext cx="2133600" cy="1600200"/>
          </a:xfrm>
          <a:prstGeom prst="rect">
            <a:avLst/>
          </a:prstGeom>
          <a:noFill/>
          <a:ln w="9525">
            <a:noFill/>
            <a:miter lim="800000"/>
            <a:headEnd/>
            <a:tailEnd/>
          </a:ln>
        </p:spPr>
      </p:pic>
      <p:pic>
        <p:nvPicPr>
          <p:cNvPr id="36873" name="Picture 4" descr="C:\Users\IVA\Pictures\LOGOS\Framework-001[1].jpg"/>
          <p:cNvPicPr>
            <a:picLocks noChangeAspect="1" noChangeArrowheads="1"/>
          </p:cNvPicPr>
          <p:nvPr/>
        </p:nvPicPr>
        <p:blipFill>
          <a:blip r:embed="rId4" cstate="print"/>
          <a:srcRect/>
          <a:stretch>
            <a:fillRect/>
          </a:stretch>
        </p:blipFill>
        <p:spPr bwMode="auto">
          <a:xfrm>
            <a:off x="381000" y="1806575"/>
            <a:ext cx="2571750" cy="191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447800"/>
            <a:ext cx="4038600" cy="3276600"/>
          </a:xfrm>
        </p:spPr>
        <p:style>
          <a:lnRef idx="1">
            <a:schemeClr val="accent4"/>
          </a:lnRef>
          <a:fillRef idx="2">
            <a:schemeClr val="accent4"/>
          </a:fillRef>
          <a:effectRef idx="1">
            <a:schemeClr val="accent4"/>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800"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1800" b="1" dirty="0" smtClean="0">
                <a:latin typeface="Arial" pitchFamily="34" charset="0"/>
                <a:cs typeface="Arial" pitchFamily="34" charset="0"/>
              </a:rPr>
              <a:t>An Application Programming interface </a:t>
            </a:r>
            <a:r>
              <a:rPr lang="en-US" sz="1800" dirty="0" smtClean="0">
                <a:latin typeface="Arial" pitchFamily="34" charset="0"/>
                <a:cs typeface="Arial" pitchFamily="34" charset="0"/>
              </a:rPr>
              <a:t>(API) is a set of functions, classes, libraries, or packages (a.k.a. frameworks) that allowing the programmer to access an application’s services by using  the programming languages.</a:t>
            </a:r>
          </a:p>
          <a:p>
            <a:pPr marL="274320" indent="-274320" eaLnBrk="1" fontAlgn="auto" hangingPunct="1">
              <a:spcAft>
                <a:spcPts val="0"/>
              </a:spcAft>
              <a:buFont typeface="Wingdings 2"/>
              <a:buChar char=""/>
              <a:defRPr/>
            </a:pPr>
            <a:r>
              <a:rPr lang="en-US" sz="1800" dirty="0" smtClean="0">
                <a:latin typeface="Arial" pitchFamily="34" charset="0"/>
                <a:cs typeface="Arial" pitchFamily="34" charset="0"/>
              </a:rPr>
              <a:t>An API may include specifications for routines, data structures, object classes, and variables.</a:t>
            </a:r>
          </a:p>
        </p:txBody>
      </p:sp>
      <p:sp>
        <p:nvSpPr>
          <p:cNvPr id="4" name="Footer Placeholder 3"/>
          <p:cNvSpPr>
            <a:spLocks noGrp="1"/>
          </p:cNvSpPr>
          <p:nvPr>
            <p:ph type="ftr" sz="quarter" idx="11"/>
          </p:nvPr>
        </p:nvSpPr>
        <p:spPr>
          <a:xfrm>
            <a:off x="5334000" y="6408738"/>
            <a:ext cx="32004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05800" y="6477000"/>
            <a:ext cx="588963" cy="228600"/>
          </a:xfrm>
        </p:spPr>
        <p:txBody>
          <a:bodyPr/>
          <a:lstStyle/>
          <a:p>
            <a:pPr>
              <a:defRPr/>
            </a:pPr>
            <a:fld id="{CB7C5C9F-C7C9-4215-986D-C0C52843536F}" type="slidenum">
              <a:rPr lang="en-US">
                <a:solidFill>
                  <a:schemeClr val="tx2">
                    <a:lumMod val="25000"/>
                  </a:schemeClr>
                </a:solidFill>
              </a:rPr>
              <a:pPr>
                <a:defRPr/>
              </a:pPr>
              <a:t>63</a:t>
            </a:fld>
            <a:endParaRPr lang="en-US" dirty="0">
              <a:solidFill>
                <a:schemeClr val="tx2">
                  <a:lumMod val="25000"/>
                </a:schemeClr>
              </a:solidFill>
            </a:endParaRPr>
          </a:p>
        </p:txBody>
      </p:sp>
      <p:sp>
        <p:nvSpPr>
          <p:cNvPr id="6" name="Title 5"/>
          <p:cNvSpPr>
            <a:spLocks noGrp="1"/>
          </p:cNvSpPr>
          <p:nvPr>
            <p:ph type="title"/>
          </p:nvPr>
        </p:nvSpPr>
        <p:spPr>
          <a:xfrm>
            <a:off x="457200" y="304800"/>
            <a:ext cx="3048000" cy="7159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200" dirty="0" smtClean="0">
                <a:latin typeface="Arial" pitchFamily="34" charset="0"/>
                <a:cs typeface="Arial" pitchFamily="34" charset="0"/>
              </a:rPr>
              <a:t>What is API?</a:t>
            </a:r>
            <a:endParaRPr lang="en-US" sz="3200" dirty="0">
              <a:latin typeface="Arial" pitchFamily="34" charset="0"/>
              <a:cs typeface="Arial" pitchFamily="34" charset="0"/>
            </a:endParaRPr>
          </a:p>
        </p:txBody>
      </p:sp>
      <p:pic>
        <p:nvPicPr>
          <p:cNvPr id="35846" name="Picture 2" descr="C:\Users\IVA\Pictures\LOGOS\api1[1].gif"/>
          <p:cNvPicPr>
            <a:picLocks noGrp="1" noChangeAspect="1" noChangeArrowheads="1"/>
          </p:cNvPicPr>
          <p:nvPr>
            <p:ph sz="half" idx="2"/>
          </p:nvPr>
        </p:nvPicPr>
        <p:blipFill>
          <a:blip r:embed="rId2" cstate="print"/>
          <a:srcRect/>
          <a:stretch>
            <a:fillRect/>
          </a:stretch>
        </p:blipFill>
        <p:spPr>
          <a:xfrm>
            <a:off x="4724400" y="1447800"/>
            <a:ext cx="3962783" cy="3173413"/>
          </a:xfrm>
        </p:spPr>
      </p:pic>
      <p:sp>
        <p:nvSpPr>
          <p:cNvPr id="7" name="Rectangle 6"/>
          <p:cNvSpPr/>
          <p:nvPr/>
        </p:nvSpPr>
        <p:spPr>
          <a:xfrm>
            <a:off x="381000" y="4876800"/>
            <a:ext cx="8458200"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en-US" sz="1600" dirty="0">
                <a:latin typeface="Arial" pitchFamily="34" charset="0"/>
                <a:cs typeface="Arial" pitchFamily="34" charset="0"/>
              </a:rPr>
              <a:t>An API specification can take many forms, including an International Standard such as </a:t>
            </a:r>
            <a:r>
              <a:rPr lang="en-US" sz="1600" b="1" i="1" dirty="0">
                <a:latin typeface="Arial" pitchFamily="34" charset="0"/>
                <a:cs typeface="Arial" pitchFamily="34" charset="0"/>
              </a:rPr>
              <a:t>POSIX </a:t>
            </a:r>
            <a:r>
              <a:rPr lang="en-US" sz="1600" dirty="0">
                <a:latin typeface="Arial" pitchFamily="34" charset="0"/>
                <a:cs typeface="Arial" pitchFamily="34" charset="0"/>
              </a:rPr>
              <a:t>or vendor documentation such as the Microsoft Windows API, or the libraries of a programming language such as Standard Template Library in C++ or Java API.</a:t>
            </a:r>
          </a:p>
        </p:txBody>
      </p:sp>
      <p:sp>
        <p:nvSpPr>
          <p:cNvPr id="8" name="Rectangle 7"/>
          <p:cNvSpPr/>
          <p:nvPr/>
        </p:nvSpPr>
        <p:spPr>
          <a:xfrm>
            <a:off x="381000" y="5943600"/>
            <a:ext cx="4343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 examples: Google Maps, Twitter, </a:t>
            </a:r>
            <a:r>
              <a:rPr lang="en-US" dirty="0" err="1" smtClean="0"/>
              <a:t>Instagram</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76400"/>
            <a:ext cx="4038600" cy="3090863"/>
          </a:xfrm>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600" b="1"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1600" b="1" dirty="0" err="1" smtClean="0">
                <a:latin typeface="Arial" pitchFamily="34" charset="0"/>
                <a:cs typeface="Arial" pitchFamily="34" charset="0"/>
              </a:rPr>
              <a:t>jQTouch</a:t>
            </a:r>
            <a:r>
              <a:rPr lang="en-US" sz="1600" b="1" dirty="0" smtClean="0">
                <a:latin typeface="Arial" pitchFamily="34" charset="0"/>
                <a:cs typeface="Arial" pitchFamily="34" charset="0"/>
              </a:rPr>
              <a:t> </a:t>
            </a:r>
            <a:r>
              <a:rPr lang="en-US" sz="1400" dirty="0" smtClean="0">
                <a:latin typeface="Arial" pitchFamily="34" charset="0"/>
                <a:cs typeface="Arial" pitchFamily="34" charset="0"/>
              </a:rPr>
              <a:t>(Amazon, Mozilla, Google, Twitter, MS, </a:t>
            </a:r>
            <a:r>
              <a:rPr lang="en-US" sz="1400" dirty="0" err="1" smtClean="0">
                <a:latin typeface="Arial" pitchFamily="34" charset="0"/>
                <a:cs typeface="Arial" pitchFamily="34" charset="0"/>
              </a:rPr>
              <a:t>Craiglist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WordPress</a:t>
            </a:r>
            <a:r>
              <a:rPr lang="en-US" sz="1400" dirty="0" smtClean="0">
                <a:latin typeface="Arial" pitchFamily="34" charset="0"/>
                <a:cs typeface="Arial" pitchFamily="34" charset="0"/>
              </a:rPr>
              <a:t>) </a:t>
            </a:r>
            <a:endParaRPr lang="en-US" sz="1400" dirty="0" smtClean="0"/>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Prototype </a:t>
            </a:r>
            <a:r>
              <a:rPr lang="en-US" sz="1400" dirty="0" smtClean="0">
                <a:latin typeface="Arial" pitchFamily="34" charset="0"/>
                <a:cs typeface="Arial" pitchFamily="34" charset="0"/>
              </a:rPr>
              <a:t>(Apple, </a:t>
            </a:r>
            <a:r>
              <a:rPr lang="en-US" sz="1400" dirty="0" err="1" smtClean="0">
                <a:latin typeface="Arial" pitchFamily="34" charset="0"/>
                <a:cs typeface="Arial" pitchFamily="34" charset="0"/>
              </a:rPr>
              <a:t>HubPages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AutoTrader</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TicketMaster</a:t>
            </a:r>
            <a:r>
              <a:rPr lang="en-US" sz="1400"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Struts</a:t>
            </a:r>
            <a:r>
              <a:rPr lang="en-US" sz="1400" dirty="0" smtClean="0">
                <a:latin typeface="Arial" pitchFamily="34" charset="0"/>
                <a:cs typeface="Arial" pitchFamily="34" charset="0"/>
              </a:rPr>
              <a:t> (Yell, IRS, </a:t>
            </a:r>
            <a:r>
              <a:rPr lang="en-US" sz="1400" dirty="0" err="1" smtClean="0">
                <a:latin typeface="Arial" pitchFamily="34" charset="0"/>
                <a:cs typeface="Arial" pitchFamily="34" charset="0"/>
              </a:rPr>
              <a:t>TelecomFrance</a:t>
            </a:r>
            <a:r>
              <a:rPr lang="en-US" sz="1400" dirty="0" smtClean="0">
                <a:latin typeface="Arial" pitchFamily="34" charset="0"/>
                <a:cs typeface="Arial" pitchFamily="34" charset="0"/>
              </a:rPr>
              <a:t>, The </a:t>
            </a:r>
            <a:r>
              <a:rPr lang="en-US" sz="1400" dirty="0" err="1" smtClean="0">
                <a:latin typeface="Arial" pitchFamily="34" charset="0"/>
                <a:cs typeface="Arial" pitchFamily="34" charset="0"/>
              </a:rPr>
              <a:t>ShoppingChannel</a:t>
            </a:r>
            <a:r>
              <a:rPr lang="en-US" sz="1400" dirty="0" smtClean="0">
                <a:latin typeface="Arial" pitchFamily="34" charset="0"/>
                <a:cs typeface="Arial" pitchFamily="34" charset="0"/>
              </a:rPr>
              <a:t>, One Entry)</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Bootstrap</a:t>
            </a:r>
            <a:r>
              <a:rPr lang="en-US" sz="1400" dirty="0" smtClean="0">
                <a:latin typeface="Arial" pitchFamily="34" charset="0"/>
                <a:cs typeface="Arial" pitchFamily="34" charset="0"/>
              </a:rPr>
              <a:t> (NASA, Read.gov, </a:t>
            </a:r>
            <a:r>
              <a:rPr lang="en-US" sz="1400" dirty="0" err="1" smtClean="0">
                <a:latin typeface="Arial" pitchFamily="34" charset="0"/>
                <a:cs typeface="Arial" pitchFamily="34" charset="0"/>
              </a:rPr>
              <a:t>InEx</a:t>
            </a:r>
            <a:r>
              <a:rPr lang="en-US" sz="1400" dirty="0" smtClean="0">
                <a:latin typeface="Arial" pitchFamily="34" charset="0"/>
                <a:cs typeface="Arial" pitchFamily="34" charset="0"/>
              </a:rPr>
              <a:t> Finance, </a:t>
            </a:r>
            <a:r>
              <a:rPr lang="en-US" sz="1400" dirty="0" err="1" smtClean="0">
                <a:latin typeface="Arial" pitchFamily="34" charset="0"/>
                <a:cs typeface="Arial" pitchFamily="34" charset="0"/>
              </a:rPr>
              <a:t>Syd</a:t>
            </a:r>
            <a:r>
              <a:rPr lang="en-US" sz="1400" dirty="0" smtClean="0">
                <a:latin typeface="Arial" pitchFamily="34" charset="0"/>
                <a:cs typeface="Arial" pitchFamily="34" charset="0"/>
              </a:rPr>
              <a:t> PHP, </a:t>
            </a:r>
            <a:r>
              <a:rPr lang="en-US" sz="1400" dirty="0" err="1" smtClean="0">
                <a:latin typeface="Arial" pitchFamily="34" charset="0"/>
                <a:cs typeface="Arial" pitchFamily="34" charset="0"/>
              </a:rPr>
              <a:t>PressAboutUs</a:t>
            </a:r>
            <a:r>
              <a:rPr lang="en-US" sz="1400" dirty="0" smtClean="0">
                <a:latin typeface="Arial" pitchFamily="34" charset="0"/>
                <a:cs typeface="Arial" pitchFamily="34" charset="0"/>
              </a:rPr>
              <a:t>)</a:t>
            </a:r>
          </a:p>
          <a:p>
            <a:pPr marL="274320" indent="-274320" eaLnBrk="1" fontAlgn="auto" hangingPunct="1">
              <a:spcAft>
                <a:spcPts val="0"/>
              </a:spcAft>
              <a:buFont typeface="Wingdings 2"/>
              <a:buChar char=""/>
              <a:defRPr/>
            </a:pPr>
            <a:r>
              <a:rPr lang="en-US" sz="1600" b="1" dirty="0" smtClean="0">
                <a:latin typeface="Arial" pitchFamily="34" charset="0"/>
                <a:cs typeface="Arial" pitchFamily="34" charset="0"/>
              </a:rPr>
              <a:t>JavaScript MVC </a:t>
            </a:r>
            <a:r>
              <a:rPr lang="en-US" sz="1400" dirty="0" smtClean="0">
                <a:latin typeface="Arial" pitchFamily="34" charset="0"/>
                <a:cs typeface="Arial" pitchFamily="34" charset="0"/>
              </a:rPr>
              <a:t>(T-Mobile, </a:t>
            </a:r>
            <a:r>
              <a:rPr lang="en-US" sz="1400" dirty="0" err="1" smtClean="0">
                <a:latin typeface="Arial" pitchFamily="34" charset="0"/>
                <a:cs typeface="Arial" pitchFamily="34" charset="0"/>
              </a:rPr>
              <a:t>Grooveshark</a:t>
            </a:r>
            <a:r>
              <a:rPr lang="en-US" sz="1400" dirty="0" smtClean="0">
                <a:latin typeface="Arial" pitchFamily="34" charset="0"/>
                <a:cs typeface="Arial" pitchFamily="34" charset="0"/>
              </a:rPr>
              <a:t>, Wegener, Mindjet, Kaplan)</a:t>
            </a:r>
          </a:p>
          <a:p>
            <a:pPr marL="274320" indent="-274320" eaLnBrk="1" fontAlgn="auto" hangingPunct="1">
              <a:spcAft>
                <a:spcPts val="0"/>
              </a:spcAft>
              <a:buFont typeface="Wingdings 2"/>
              <a:buChar char=""/>
              <a:defRPr/>
            </a:pPr>
            <a:endParaRPr lang="en-US" sz="1400" dirty="0" smtClean="0">
              <a:latin typeface="Arial" pitchFamily="34" charset="0"/>
              <a:cs typeface="Arial" pitchFamily="34" charset="0"/>
            </a:endParaRPr>
          </a:p>
          <a:p>
            <a:pPr marL="274320" indent="-274320" eaLnBrk="1" fontAlgn="auto" hangingPunct="1">
              <a:spcAft>
                <a:spcPts val="0"/>
              </a:spcAft>
              <a:buFont typeface="Wingdings 2"/>
              <a:buChar char=""/>
              <a:defRPr/>
            </a:pPr>
            <a:endParaRPr lang="en-US" dirty="0"/>
          </a:p>
        </p:txBody>
      </p:sp>
      <p:sp>
        <p:nvSpPr>
          <p:cNvPr id="37891" name="Footer Placeholder 3"/>
          <p:cNvSpPr>
            <a:spLocks noGrp="1"/>
          </p:cNvSpPr>
          <p:nvPr>
            <p:ph type="ftr" sz="quarter" idx="11"/>
          </p:nvPr>
        </p:nvSpPr>
        <p:spPr bwMode="auto">
          <a:xfrm>
            <a:off x="4876800" y="6408738"/>
            <a:ext cx="3657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7892" name="Slide Number Placeholder 4"/>
          <p:cNvSpPr>
            <a:spLocks noGrp="1"/>
          </p:cNvSpPr>
          <p:nvPr>
            <p:ph type="sldNum" sz="quarter" idx="12"/>
          </p:nvPr>
        </p:nvSpPr>
        <p:spPr bwMode="auto">
          <a:xfrm>
            <a:off x="8229600" y="6408738"/>
            <a:ext cx="7842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0D4C840-1DA2-4530-B70F-E98AF0EFF78E}" type="slidenum">
              <a:rPr lang="en-US" smtClean="0">
                <a:solidFill>
                  <a:schemeClr val="accent1">
                    <a:lumMod val="50000"/>
                  </a:schemeClr>
                </a:solidFill>
              </a:rPr>
              <a:pPr fontAlgn="base">
                <a:spcBef>
                  <a:spcPct val="0"/>
                </a:spcBef>
                <a:spcAft>
                  <a:spcPct val="0"/>
                </a:spcAft>
                <a:defRPr/>
              </a:pPr>
              <a:t>64</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Top Apps Frameworks</a:t>
            </a:r>
            <a:endParaRPr lang="en-US" dirty="0">
              <a:latin typeface="Arial" pitchFamily="34" charset="0"/>
              <a:cs typeface="Arial" pitchFamily="34" charset="0"/>
            </a:endParaRPr>
          </a:p>
        </p:txBody>
      </p:sp>
      <p:sp>
        <p:nvSpPr>
          <p:cNvPr id="7" name="Rectangle 6"/>
          <p:cNvSpPr/>
          <p:nvPr/>
        </p:nvSpPr>
        <p:spPr>
          <a:xfrm>
            <a:off x="228600" y="5562600"/>
            <a:ext cx="5791200" cy="27699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en-US" sz="1200" dirty="0"/>
              <a:t>http://www.sparkyhub.com/top-5-front-end-frameworks-infographic/</a:t>
            </a:r>
          </a:p>
        </p:txBody>
      </p:sp>
      <p:pic>
        <p:nvPicPr>
          <p:cNvPr id="37897" name="Picture 2" descr="C:\Users\IVA\Pictures\LOGOS\top-5-Front-end-frameworks-infographic-1[1].png"/>
          <p:cNvPicPr>
            <a:picLocks noGrp="1" noChangeAspect="1" noChangeArrowheads="1"/>
          </p:cNvPicPr>
          <p:nvPr>
            <p:ph sz="half" idx="2"/>
          </p:nvPr>
        </p:nvPicPr>
        <p:blipFill>
          <a:blip r:embed="rId2" cstate="print"/>
          <a:srcRect/>
          <a:stretch>
            <a:fillRect/>
          </a:stretch>
        </p:blipFill>
        <p:spPr>
          <a:xfrm>
            <a:off x="4800600" y="2057400"/>
            <a:ext cx="4038600" cy="30480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4267200" cy="4495800"/>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endParaRPr lang="en-US" dirty="0" smtClean="0"/>
          </a:p>
          <a:p>
            <a:r>
              <a:rPr lang="en-US" dirty="0" smtClean="0"/>
              <a:t>Apple developed one of the first commercial application frameworks, </a:t>
            </a:r>
            <a:r>
              <a:rPr lang="en-US" b="1" dirty="0" err="1" smtClean="0"/>
              <a:t>MacApp</a:t>
            </a:r>
            <a:r>
              <a:rPr lang="en-US" b="1" dirty="0" smtClean="0"/>
              <a:t> </a:t>
            </a:r>
            <a:r>
              <a:rPr lang="en-US" dirty="0" smtClean="0"/>
              <a:t>(first released in 1985), for the Macintosh.</a:t>
            </a:r>
          </a:p>
          <a:p>
            <a:r>
              <a:rPr lang="en-US" dirty="0" smtClean="0"/>
              <a:t> Originally written in an extended (object-oriented) version of Pascal, it later appeared rewritten in C++. </a:t>
            </a:r>
          </a:p>
          <a:p>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65</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Top 5</a:t>
            </a:r>
            <a:endParaRPr lang="en-US" sz="3200" dirty="0"/>
          </a:p>
        </p:txBody>
      </p:sp>
      <p:pic>
        <p:nvPicPr>
          <p:cNvPr id="3074" name="Picture 2" descr="C:\Users\IVA\Pictures\LOGOS\cocoa_cup[1].jpg"/>
          <p:cNvPicPr>
            <a:picLocks noGrp="1" noChangeAspect="1" noChangeArrowheads="1"/>
          </p:cNvPicPr>
          <p:nvPr>
            <p:ph sz="half" idx="2"/>
          </p:nvPr>
        </p:nvPicPr>
        <p:blipFill>
          <a:blip r:embed="rId2" cstate="print"/>
          <a:srcRect/>
          <a:stretch>
            <a:fillRect/>
          </a:stretch>
        </p:blipFill>
        <p:spPr bwMode="auto">
          <a:xfrm>
            <a:off x="7620000" y="304800"/>
            <a:ext cx="1073239" cy="790575"/>
          </a:xfrm>
          <a:prstGeom prst="rect">
            <a:avLst/>
          </a:prstGeom>
          <a:noFill/>
        </p:spPr>
      </p:pic>
      <p:pic>
        <p:nvPicPr>
          <p:cNvPr id="3075" name="Picture 3" descr="C:\Users\IVA\Pictures\LOGOS\4505724275_7aa403c8b4_o[1].jpg"/>
          <p:cNvPicPr>
            <a:picLocks noChangeAspect="1" noChangeArrowheads="1"/>
          </p:cNvPicPr>
          <p:nvPr/>
        </p:nvPicPr>
        <p:blipFill>
          <a:blip r:embed="rId3" cstate="print"/>
          <a:srcRect/>
          <a:stretch>
            <a:fillRect/>
          </a:stretch>
        </p:blipFill>
        <p:spPr bwMode="auto">
          <a:xfrm>
            <a:off x="5410200" y="2209800"/>
            <a:ext cx="2857500" cy="3810000"/>
          </a:xfrm>
          <a:prstGeom prst="rect">
            <a:avLst/>
          </a:prstGeom>
          <a:noFill/>
        </p:spPr>
      </p:pic>
      <p:sp>
        <p:nvSpPr>
          <p:cNvPr id="8" name="Rectangle 7"/>
          <p:cNvSpPr/>
          <p:nvPr/>
        </p:nvSpPr>
        <p:spPr>
          <a:xfrm>
            <a:off x="5562600" y="1447800"/>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Cocoa Touch</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C:\Users\IVA\Pictures\LOGOS\Adobe-Flash-platform-logo[1].png"/>
          <p:cNvPicPr>
            <a:picLocks noGrp="1" noChangeAspect="1" noChangeArrowheads="1"/>
          </p:cNvPicPr>
          <p:nvPr>
            <p:ph sz="half" idx="1"/>
          </p:nvPr>
        </p:nvPicPr>
        <p:blipFill>
          <a:blip r:embed="rId2" cstate="print"/>
          <a:stretch>
            <a:fillRect/>
          </a:stretch>
        </p:blipFill>
        <p:spPr bwMode="auto">
          <a:xfrm>
            <a:off x="457200" y="2514600"/>
            <a:ext cx="4038600" cy="2302028"/>
          </a:xfrm>
          <a:prstGeom prst="rect">
            <a:avLst/>
          </a:prstGeom>
          <a:noFill/>
        </p:spPr>
      </p:pic>
      <p:sp>
        <p:nvSpPr>
          <p:cNvPr id="4" name="Footer Placeholder 3"/>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66</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Top 5 Application Framework</a:t>
            </a:r>
            <a:endParaRPr lang="en-US" dirty="0"/>
          </a:p>
        </p:txBody>
      </p:sp>
      <p:sp>
        <p:nvSpPr>
          <p:cNvPr id="2" name="Rectangle 1"/>
          <p:cNvSpPr/>
          <p:nvPr/>
        </p:nvSpPr>
        <p:spPr>
          <a:xfrm>
            <a:off x="4876800" y="1371600"/>
            <a:ext cx="3695700" cy="437042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endParaRPr lang="en-US" dirty="0" smtClean="0"/>
          </a:p>
          <a:p>
            <a:r>
              <a:rPr lang="en-US" sz="2000" dirty="0" smtClean="0"/>
              <a:t>Adobe </a:t>
            </a:r>
            <a:r>
              <a:rPr lang="en-US" sz="2000" dirty="0"/>
              <a:t>AIR is a cross-operating system runtime that lets developers combine HTML, JavaScript, Adobe Flash® and Flex technologies, and </a:t>
            </a:r>
            <a:r>
              <a:rPr lang="en-US" sz="2000" dirty="0" err="1"/>
              <a:t>ActionScript</a:t>
            </a:r>
            <a:r>
              <a:rPr lang="en-US" sz="2000" dirty="0"/>
              <a:t>® to deploy rich Internet applications (RIAs) on a broad range of devices including desktop computers, netbooks, tablets, smartphones, and TVs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0" y="1676400"/>
            <a:ext cx="4038600" cy="449580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dirty="0" smtClean="0"/>
          </a:p>
          <a:p>
            <a:r>
              <a:rPr lang="en-US" dirty="0" smtClean="0"/>
              <a:t>The </a:t>
            </a:r>
            <a:r>
              <a:rPr lang="en-US" b="1" dirty="0" smtClean="0"/>
              <a:t>Android SDK </a:t>
            </a:r>
            <a:r>
              <a:rPr lang="en-US" dirty="0" smtClean="0"/>
              <a:t>allows developers to create native applications for any device that runs the Android platform. </a:t>
            </a:r>
          </a:p>
          <a:p>
            <a:r>
              <a:rPr lang="en-US" dirty="0" smtClean="0"/>
              <a:t>By using the Android SDK, developers can write applications in C/C++ or use a Java virtual machine (that included in the OS) to create the applications with Java, which is more common language in the mobile ecosystem.</a:t>
            </a:r>
          </a:p>
          <a:p>
            <a:endParaRPr lang="en-US" dirty="0"/>
          </a:p>
        </p:txBody>
      </p:sp>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67</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Top 5</a:t>
            </a:r>
            <a:endParaRPr lang="en-US" sz="3200" dirty="0"/>
          </a:p>
        </p:txBody>
      </p:sp>
      <p:pic>
        <p:nvPicPr>
          <p:cNvPr id="7" name="Picture 3" descr="C:\Users\IVA\Pictures\LOGOS\android-developer-logo[1].png"/>
          <p:cNvPicPr>
            <a:picLocks noGrp="1" noChangeAspect="1" noChangeArrowheads="1"/>
          </p:cNvPicPr>
          <p:nvPr>
            <p:ph sz="half" idx="2"/>
          </p:nvPr>
        </p:nvPicPr>
        <p:blipFill>
          <a:blip r:embed="rId2" cstate="print"/>
          <a:srcRect/>
          <a:stretch>
            <a:fillRect/>
          </a:stretch>
        </p:blipFill>
        <p:spPr bwMode="auto">
          <a:xfrm>
            <a:off x="5410200" y="1981200"/>
            <a:ext cx="2977356" cy="3453733"/>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00600" y="1524000"/>
            <a:ext cx="4038600" cy="449580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b="1" i="1" dirty="0" smtClean="0"/>
          </a:p>
          <a:p>
            <a:pPr>
              <a:buNone/>
            </a:pPr>
            <a:r>
              <a:rPr lang="en-US" b="1" dirty="0" smtClean="0"/>
              <a:t>Web Runtimes (WRTs)</a:t>
            </a:r>
          </a:p>
          <a:p>
            <a:r>
              <a:rPr lang="en-US" dirty="0" smtClean="0"/>
              <a:t>Nokia, Opera (Presto), and Yahoo! provide various Web Runtimes, or WRTs. </a:t>
            </a:r>
          </a:p>
          <a:p>
            <a:r>
              <a:rPr lang="en-US" dirty="0" smtClean="0"/>
              <a:t>Those are mini-frameworks, based on web standards, to create mobile widgets.</a:t>
            </a:r>
          </a:p>
          <a:p>
            <a:r>
              <a:rPr lang="en-US" dirty="0" smtClean="0"/>
              <a:t>Both Opera’s and Nokia’s WRTs meet the W3C-recommended specifications for mobile widgets.</a:t>
            </a:r>
          </a:p>
          <a:p>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68</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Top 5</a:t>
            </a:r>
            <a:endParaRPr lang="en-US" sz="3200" dirty="0"/>
          </a:p>
        </p:txBody>
      </p:sp>
      <p:pic>
        <p:nvPicPr>
          <p:cNvPr id="1026" name="Picture 2" descr="C:\Users\ivettedo\Pictures\PROJECT\web_runtime[1].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362200"/>
            <a:ext cx="4038600" cy="239588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676400"/>
            <a:ext cx="3505200" cy="41148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b="1" i="1" dirty="0" smtClean="0"/>
          </a:p>
          <a:p>
            <a:r>
              <a:rPr lang="en-US" b="1" dirty="0" smtClean="0"/>
              <a:t>The Web2.0 </a:t>
            </a:r>
            <a:r>
              <a:rPr lang="en-US" dirty="0" smtClean="0"/>
              <a:t>is the only application framework that virtually works across all devices and all platforms. </a:t>
            </a:r>
          </a:p>
          <a:p>
            <a:r>
              <a:rPr lang="en-US" dirty="0" smtClean="0"/>
              <a:t>Increased demand to offer products and services outside of operator’s control, together with a desire to support more devices in shorter development </a:t>
            </a:r>
            <a:r>
              <a:rPr lang="en-US" dirty="0" smtClean="0"/>
              <a:t>cycles</a:t>
            </a:r>
            <a:r>
              <a:rPr lang="en-US" dirty="0" smtClean="0"/>
              <a:t>.</a:t>
            </a:r>
            <a:endParaRPr lang="en-US" dirty="0" smtClean="0"/>
          </a:p>
          <a:p>
            <a:endParaRPr lang="en-US" dirty="0"/>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229600" y="6407944"/>
            <a:ext cx="783432" cy="365125"/>
          </a:xfrm>
        </p:spPr>
        <p:txBody>
          <a:bodyPr/>
          <a:lstStyle/>
          <a:p>
            <a:fld id="{B6F15528-21DE-4FAA-801E-634DDDAF4B2B}" type="slidenum">
              <a:rPr lang="en-US" smtClean="0">
                <a:solidFill>
                  <a:schemeClr val="accent1">
                    <a:lumMod val="50000"/>
                  </a:schemeClr>
                </a:solidFill>
              </a:rPr>
              <a:pPr/>
              <a:t>69</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Top 5</a:t>
            </a:r>
            <a:endParaRPr lang="en-US" sz="3200" dirty="0"/>
          </a:p>
        </p:txBody>
      </p:sp>
      <p:pic>
        <p:nvPicPr>
          <p:cNvPr id="2050" name="Picture 2" descr="C:\Users\ivettedo\Pictures\PROJECT\Web2_framework_p3[1].jpg"/>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38600" y="1371600"/>
            <a:ext cx="4876800" cy="4876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1981200"/>
            <a:ext cx="3581400" cy="3090672"/>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2000" dirty="0" smtClean="0">
                <a:latin typeface="Arial" pitchFamily="34" charset="0"/>
                <a:cs typeface="Arial" pitchFamily="34" charset="0"/>
              </a:rPr>
              <a:t>1. Connection</a:t>
            </a:r>
          </a:p>
          <a:p>
            <a:r>
              <a:rPr lang="en-US" sz="2000" dirty="0" smtClean="0">
                <a:latin typeface="Arial" pitchFamily="34" charset="0"/>
                <a:cs typeface="Arial" pitchFamily="34" charset="0"/>
              </a:rPr>
              <a:t>2. </a:t>
            </a:r>
            <a:r>
              <a:rPr lang="en-US" sz="2000" dirty="0">
                <a:latin typeface="Arial" pitchFamily="34" charset="0"/>
                <a:cs typeface="Arial" pitchFamily="34" charset="0"/>
              </a:rPr>
              <a:t>Mobile Protocol stack testing. (using network simulators</a:t>
            </a:r>
            <a:r>
              <a:rPr lang="en-US" sz="2000" dirty="0" smtClean="0">
                <a:latin typeface="Arial" pitchFamily="34" charset="0"/>
                <a:cs typeface="Arial" pitchFamily="34" charset="0"/>
              </a:rPr>
              <a:t>)</a:t>
            </a:r>
          </a:p>
          <a:p>
            <a:r>
              <a:rPr lang="en-US" sz="2000" dirty="0" smtClean="0">
                <a:latin typeface="Arial" pitchFamily="34" charset="0"/>
                <a:cs typeface="Arial" pitchFamily="34" charset="0"/>
              </a:rPr>
              <a:t>3. Ability to save and transfer information</a:t>
            </a:r>
            <a:endParaRPr lang="en-US" sz="2000" dirty="0">
              <a:latin typeface="Arial" pitchFamily="34" charset="0"/>
              <a:cs typeface="Arial" pitchFamily="34" charset="0"/>
            </a:endParaRPr>
          </a:p>
          <a:p>
            <a:r>
              <a:rPr lang="en-US" sz="2000" dirty="0" smtClean="0">
                <a:latin typeface="Arial" pitchFamily="34" charset="0"/>
                <a:cs typeface="Arial" pitchFamily="34" charset="0"/>
              </a:rPr>
              <a:t>4.Performance </a:t>
            </a:r>
            <a:r>
              <a:rPr lang="en-US" sz="2000" dirty="0" smtClean="0">
                <a:latin typeface="Arial" pitchFamily="34" charset="0"/>
                <a:cs typeface="Arial" pitchFamily="34" charset="0"/>
              </a:rPr>
              <a:t>– Load-Stress Testing</a:t>
            </a:r>
          </a:p>
          <a:p>
            <a:r>
              <a:rPr lang="en-US" sz="2000" dirty="0" smtClean="0">
                <a:latin typeface="Arial" pitchFamily="34" charset="0"/>
                <a:cs typeface="Arial" pitchFamily="34" charset="0"/>
              </a:rPr>
              <a:t>5. </a:t>
            </a:r>
            <a:r>
              <a:rPr lang="en-US" sz="2000" dirty="0" smtClean="0">
                <a:latin typeface="Arial" pitchFamily="34" charset="0"/>
                <a:cs typeface="Arial" pitchFamily="34" charset="0"/>
              </a:rPr>
              <a:t>Geo-Location API and application</a:t>
            </a:r>
          </a:p>
          <a:p>
            <a:pPr marL="109728" indent="0">
              <a:buNone/>
            </a:pPr>
            <a:r>
              <a:rPr lang="en-US" dirty="0" smtClean="0"/>
              <a:t> </a:t>
            </a:r>
            <a:endParaRPr lang="en-US" dirty="0"/>
          </a:p>
        </p:txBody>
      </p:sp>
      <p:sp>
        <p:nvSpPr>
          <p:cNvPr id="4" name="Footer Placeholder 3"/>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a:t>
            </a:fld>
            <a:endParaRPr lang="en-US" dirty="0">
              <a:solidFill>
                <a:schemeClr val="accent1">
                  <a:lumMod val="50000"/>
                </a:schemeClr>
              </a:solidFill>
            </a:endParaRPr>
          </a:p>
        </p:txBody>
      </p:sp>
      <p:sp>
        <p:nvSpPr>
          <p:cNvPr id="6" name="Title 5"/>
          <p:cNvSpPr>
            <a:spLocks noGrp="1"/>
          </p:cNvSpPr>
          <p:nvPr>
            <p:ph type="title"/>
          </p:nvPr>
        </p:nvSpPr>
        <p:spPr>
          <a:xfrm>
            <a:off x="457200" y="274638"/>
            <a:ext cx="67818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Network </a:t>
            </a:r>
            <a:r>
              <a:rPr lang="en-US" dirty="0" smtClean="0"/>
              <a:t>in Mobile testing</a:t>
            </a:r>
            <a:endParaRPr lang="en-US" dirty="0"/>
          </a:p>
        </p:txBody>
      </p:sp>
      <p:pic>
        <p:nvPicPr>
          <p:cNvPr id="2050" name="Picture 2" descr="http://cdn.mobiletuxedo.com/wordpress/wp-content/uploads/2012/08/Speedtest.net-Mobile-Speed-Test-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99820" y="2438400"/>
            <a:ext cx="4652826" cy="26479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4836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029200" y="1371600"/>
            <a:ext cx="3886200" cy="4953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sz="2900" i="1" dirty="0" smtClean="0"/>
          </a:p>
          <a:p>
            <a:pPr>
              <a:buNone/>
            </a:pPr>
            <a:r>
              <a:rPr lang="en-US" sz="2900" i="1" dirty="0" smtClean="0"/>
              <a:t>	</a:t>
            </a:r>
            <a:r>
              <a:rPr lang="en-US" sz="3300" b="1" dirty="0" smtClean="0"/>
              <a:t>Free-software frameworks </a:t>
            </a:r>
            <a:r>
              <a:rPr lang="en-US" sz="3300" dirty="0" smtClean="0"/>
              <a:t>exist as part of the Mozilla, OpenOffice.org, GNOME, KDE, </a:t>
            </a:r>
            <a:r>
              <a:rPr lang="en-US" sz="3300" dirty="0" err="1" smtClean="0"/>
              <a:t>NetBeans</a:t>
            </a:r>
            <a:r>
              <a:rPr lang="en-US" sz="3300" dirty="0" smtClean="0"/>
              <a:t> and Eclipse projects.</a:t>
            </a:r>
          </a:p>
          <a:p>
            <a:r>
              <a:rPr lang="en-US" sz="3300" b="1" dirty="0" smtClean="0"/>
              <a:t>Microsoft </a:t>
            </a:r>
            <a:r>
              <a:rPr lang="en-US" sz="3300" dirty="0" smtClean="0"/>
              <a:t>markets a framework for developing Windows applications in C++ called the Microsoft Foundation Class Library.</a:t>
            </a:r>
          </a:p>
          <a:p>
            <a:r>
              <a:rPr lang="en-US" sz="3300" dirty="0" smtClean="0"/>
              <a:t>A number of frameworks can build </a:t>
            </a:r>
            <a:r>
              <a:rPr lang="en-US" sz="3300" b="1" dirty="0" smtClean="0"/>
              <a:t>cross-platform applications </a:t>
            </a:r>
            <a:r>
              <a:rPr lang="en-US" sz="3300" dirty="0" smtClean="0"/>
              <a:t>for Linux, Macintosh, and Windows from the same source code, such as Qt, the widget toolkits </a:t>
            </a:r>
            <a:r>
              <a:rPr lang="en-US" sz="3300" dirty="0" err="1" smtClean="0"/>
              <a:t>wxWidgets</a:t>
            </a:r>
            <a:r>
              <a:rPr lang="en-US" sz="3300" dirty="0" smtClean="0"/>
              <a:t>, FOX toolkit, or Eclipse RCP.</a:t>
            </a:r>
          </a:p>
          <a:p>
            <a:r>
              <a:rPr lang="en-US" sz="3300" b="1" dirty="0" smtClean="0"/>
              <a:t>Oracle Application Development Framework (Oracle ADF) </a:t>
            </a:r>
            <a:r>
              <a:rPr lang="en-US" sz="3300" dirty="0" smtClean="0"/>
              <a:t>aids in producing Java-oriented systems.</a:t>
            </a:r>
          </a:p>
          <a:p>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70</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Application Framework: Examples</a:t>
            </a:r>
            <a:endParaRPr lang="en-US" sz="3200" dirty="0"/>
          </a:p>
        </p:txBody>
      </p:sp>
      <p:pic>
        <p:nvPicPr>
          <p:cNvPr id="164868" name="Picture 4" descr="http://www.the4cast.com/wp-content/uploads/2012/08/Qt-logo-tagline.png"/>
          <p:cNvPicPr>
            <a:picLocks noChangeAspect="1" noChangeArrowheads="1"/>
          </p:cNvPicPr>
          <p:nvPr/>
        </p:nvPicPr>
        <p:blipFill>
          <a:blip r:embed="rId2" cstate="print"/>
          <a:srcRect/>
          <a:stretch>
            <a:fillRect/>
          </a:stretch>
        </p:blipFill>
        <p:spPr bwMode="auto">
          <a:xfrm>
            <a:off x="457201" y="1447801"/>
            <a:ext cx="2895600" cy="1446628"/>
          </a:xfrm>
          <a:prstGeom prst="rect">
            <a:avLst/>
          </a:prstGeom>
        </p:spPr>
        <p:style>
          <a:lnRef idx="1">
            <a:schemeClr val="accent1"/>
          </a:lnRef>
          <a:fillRef idx="2">
            <a:schemeClr val="accent1"/>
          </a:fillRef>
          <a:effectRef idx="1">
            <a:schemeClr val="accent1"/>
          </a:effectRef>
          <a:fontRef idx="minor">
            <a:schemeClr val="dk1"/>
          </a:fontRef>
        </p:style>
      </p:pic>
      <p:pic>
        <p:nvPicPr>
          <p:cNvPr id="164870" name="Picture 6" descr="http://www.cekli.com/files/wxWidgets.png"/>
          <p:cNvPicPr>
            <a:picLocks noChangeAspect="1" noChangeArrowheads="1"/>
          </p:cNvPicPr>
          <p:nvPr/>
        </p:nvPicPr>
        <p:blipFill>
          <a:blip r:embed="rId3" cstate="print"/>
          <a:srcRect/>
          <a:stretch>
            <a:fillRect/>
          </a:stretch>
        </p:blipFill>
        <p:spPr bwMode="auto">
          <a:xfrm>
            <a:off x="1676400" y="3276600"/>
            <a:ext cx="3124200" cy="781050"/>
          </a:xfrm>
          <a:prstGeom prst="rect">
            <a:avLst/>
          </a:prstGeom>
          <a:noFill/>
        </p:spPr>
      </p:pic>
      <p:pic>
        <p:nvPicPr>
          <p:cNvPr id="164872" name="Picture 8" descr="http://ifoerster.com/wp-content/uploads/2011/09/testheader.png"/>
          <p:cNvPicPr>
            <a:picLocks noChangeAspect="1" noChangeArrowheads="1"/>
          </p:cNvPicPr>
          <p:nvPr/>
        </p:nvPicPr>
        <p:blipFill>
          <a:blip r:embed="rId4" cstate="print"/>
          <a:srcRect/>
          <a:stretch>
            <a:fillRect/>
          </a:stretch>
        </p:blipFill>
        <p:spPr bwMode="auto">
          <a:xfrm>
            <a:off x="152400" y="4343400"/>
            <a:ext cx="4124325" cy="552451"/>
          </a:xfrm>
          <a:prstGeom prst="rect">
            <a:avLst/>
          </a:prstGeom>
          <a:noFill/>
        </p:spPr>
      </p:pic>
      <p:pic>
        <p:nvPicPr>
          <p:cNvPr id="164874" name="Picture 10" descr="http://www.techjava.de/wp-content/uploads/eclipse-rcp.png"/>
          <p:cNvPicPr>
            <a:picLocks noChangeAspect="1" noChangeArrowheads="1"/>
          </p:cNvPicPr>
          <p:nvPr/>
        </p:nvPicPr>
        <p:blipFill>
          <a:blip r:embed="rId5" cstate="print"/>
          <a:srcRect/>
          <a:stretch>
            <a:fillRect/>
          </a:stretch>
        </p:blipFill>
        <p:spPr bwMode="auto">
          <a:xfrm>
            <a:off x="381000" y="5181600"/>
            <a:ext cx="1419225" cy="1419226"/>
          </a:xfrm>
          <a:prstGeom prst="rect">
            <a:avLst/>
          </a:prstGeom>
          <a:noFill/>
        </p:spPr>
      </p:pic>
      <p:pic>
        <p:nvPicPr>
          <p:cNvPr id="164876" name="Picture 12" descr="http://blog.applegrew.com/wp-content/uploads/2012/02/Oracle1.jpg"/>
          <p:cNvPicPr>
            <a:picLocks noChangeAspect="1" noChangeArrowheads="1"/>
          </p:cNvPicPr>
          <p:nvPr/>
        </p:nvPicPr>
        <p:blipFill>
          <a:blip r:embed="rId6" cstate="print"/>
          <a:srcRect/>
          <a:stretch>
            <a:fillRect/>
          </a:stretch>
        </p:blipFill>
        <p:spPr bwMode="auto">
          <a:xfrm>
            <a:off x="2362200" y="5257800"/>
            <a:ext cx="1981200" cy="1112356"/>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3200400"/>
            <a:ext cx="4038600" cy="2895600"/>
          </a:xfrm>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1600" b="1" dirty="0" smtClean="0">
              <a:solidFill>
                <a:schemeClr val="bg1"/>
              </a:solidFill>
              <a:latin typeface="Arial" pitchFamily="34" charset="0"/>
              <a:cs typeface="Arial" pitchFamily="34" charset="0"/>
            </a:endParaRPr>
          </a:p>
          <a:p>
            <a:pPr marL="274320" indent="-274320" eaLnBrk="1" fontAlgn="auto" hangingPunct="1">
              <a:spcAft>
                <a:spcPts val="0"/>
              </a:spcAft>
              <a:buFont typeface="Wingdings 2"/>
              <a:buChar char=""/>
              <a:defRPr/>
            </a:pPr>
            <a:r>
              <a:rPr lang="en-US" sz="1600" b="1" dirty="0" smtClean="0">
                <a:solidFill>
                  <a:schemeClr val="accent1">
                    <a:lumMod val="50000"/>
                  </a:schemeClr>
                </a:solidFill>
                <a:latin typeface="Arial" pitchFamily="34" charset="0"/>
                <a:cs typeface="Arial" pitchFamily="34" charset="0"/>
              </a:rPr>
              <a:t>Causes of fragmentation:</a:t>
            </a:r>
          </a:p>
          <a:p>
            <a:pPr marL="521208" lvl="1" eaLnBrk="1" fontAlgn="auto" hangingPunct="1">
              <a:spcAft>
                <a:spcPts val="0"/>
              </a:spcAft>
              <a:buClr>
                <a:schemeClr val="accent4"/>
              </a:buClr>
              <a:buFont typeface="Wingdings" pitchFamily="2" charset="2"/>
              <a:buChar char="Ø"/>
              <a:defRPr/>
            </a:pPr>
            <a:r>
              <a:rPr lang="en-US" sz="1600" dirty="0" smtClean="0">
                <a:latin typeface="Arial" pitchFamily="34" charset="0"/>
                <a:cs typeface="Arial" pitchFamily="34" charset="0"/>
              </a:rPr>
              <a:t>Hardware diversity</a:t>
            </a:r>
          </a:p>
          <a:p>
            <a:pPr marL="521208" lvl="1" eaLnBrk="1" fontAlgn="auto" hangingPunct="1">
              <a:spcAft>
                <a:spcPts val="0"/>
              </a:spcAft>
              <a:buClr>
                <a:schemeClr val="accent4"/>
              </a:buClr>
              <a:buFont typeface="Wingdings" pitchFamily="2" charset="2"/>
              <a:buChar char="Ø"/>
              <a:defRPr/>
            </a:pPr>
            <a:r>
              <a:rPr lang="en-US" sz="1600" dirty="0" smtClean="0">
                <a:latin typeface="Arial" pitchFamily="34" charset="0"/>
                <a:cs typeface="Arial" pitchFamily="34" charset="0"/>
              </a:rPr>
              <a:t>Software diversity:</a:t>
            </a:r>
          </a:p>
          <a:p>
            <a:pPr marL="521208" lvl="1" eaLnBrk="1" fontAlgn="auto" hangingPunct="1">
              <a:spcAft>
                <a:spcPts val="0"/>
              </a:spcAft>
              <a:buClr>
                <a:schemeClr val="accent4"/>
              </a:buClr>
              <a:buFont typeface="Wingdings 2"/>
              <a:buChar char=""/>
              <a:defRPr/>
            </a:pPr>
            <a:r>
              <a:rPr lang="en-US" sz="1600" dirty="0" smtClean="0">
                <a:latin typeface="Arial" pitchFamily="34" charset="0"/>
                <a:cs typeface="Arial" pitchFamily="34" charset="0"/>
              </a:rPr>
              <a:t>Platform diversity</a:t>
            </a:r>
          </a:p>
          <a:p>
            <a:pPr marL="521208" lvl="1" eaLnBrk="1" fontAlgn="auto" hangingPunct="1">
              <a:spcAft>
                <a:spcPts val="0"/>
              </a:spcAft>
              <a:buClr>
                <a:schemeClr val="accent4"/>
              </a:buClr>
              <a:buFont typeface="Wingdings 2"/>
              <a:buChar char=""/>
              <a:defRPr/>
            </a:pPr>
            <a:r>
              <a:rPr lang="en-US" sz="1600" dirty="0" smtClean="0">
                <a:latin typeface="Arial" pitchFamily="34" charset="0"/>
                <a:cs typeface="Arial" pitchFamily="34" charset="0"/>
              </a:rPr>
              <a:t>Implementation diversity</a:t>
            </a:r>
            <a:endParaRPr lang="en-US" sz="1600" dirty="0" smtClean="0">
              <a:solidFill>
                <a:schemeClr val="bg1"/>
              </a:solidFill>
              <a:latin typeface="Arial" pitchFamily="34" charset="0"/>
              <a:cs typeface="Arial" pitchFamily="34" charset="0"/>
            </a:endParaRPr>
          </a:p>
          <a:p>
            <a:pPr marL="521208" lvl="1" eaLnBrk="1" fontAlgn="auto" hangingPunct="1">
              <a:spcAft>
                <a:spcPts val="0"/>
              </a:spcAft>
              <a:buClr>
                <a:schemeClr val="accent4"/>
              </a:buClr>
              <a:buFont typeface="Wingdings" pitchFamily="2" charset="2"/>
              <a:buChar char="Ø"/>
              <a:defRPr/>
            </a:pPr>
            <a:r>
              <a:rPr lang="en-US" sz="1600" dirty="0" smtClean="0">
                <a:latin typeface="Arial" pitchFamily="34" charset="0"/>
                <a:cs typeface="Arial" pitchFamily="34" charset="0"/>
              </a:rPr>
              <a:t>Feature variations</a:t>
            </a:r>
          </a:p>
          <a:p>
            <a:pPr marL="521208" lvl="1" eaLnBrk="1" fontAlgn="auto" hangingPunct="1">
              <a:spcAft>
                <a:spcPts val="0"/>
              </a:spcAft>
              <a:buClr>
                <a:schemeClr val="accent4"/>
              </a:buClr>
              <a:buFont typeface="Wingdings" pitchFamily="2" charset="2"/>
              <a:buChar char="Ø"/>
              <a:defRPr/>
            </a:pPr>
            <a:r>
              <a:rPr lang="en-US" sz="1600" dirty="0" smtClean="0">
                <a:latin typeface="Arial" pitchFamily="34" charset="0"/>
                <a:cs typeface="Arial" pitchFamily="34" charset="0"/>
              </a:rPr>
              <a:t>User-preference diversity</a:t>
            </a:r>
          </a:p>
          <a:p>
            <a:pPr marL="521208" lvl="1" eaLnBrk="1" fontAlgn="auto" hangingPunct="1">
              <a:spcAft>
                <a:spcPts val="0"/>
              </a:spcAft>
              <a:buClr>
                <a:schemeClr val="accent4"/>
              </a:buClr>
              <a:buFont typeface="Wingdings" pitchFamily="2" charset="2"/>
              <a:buChar char="Ø"/>
              <a:defRPr/>
            </a:pPr>
            <a:r>
              <a:rPr lang="en-US" sz="1600" dirty="0" smtClean="0">
                <a:latin typeface="Arial" pitchFamily="34" charset="0"/>
                <a:cs typeface="Arial" pitchFamily="34" charset="0"/>
              </a:rPr>
              <a:t>Environmental diversity</a:t>
            </a:r>
          </a:p>
          <a:p>
            <a:pPr marL="521208" lvl="1" eaLnBrk="1" fontAlgn="auto" hangingPunct="1">
              <a:spcAft>
                <a:spcPts val="0"/>
              </a:spcAft>
              <a:buClr>
                <a:schemeClr val="accent4"/>
              </a:buClr>
              <a:buFont typeface="Wingdings 2"/>
              <a:buNone/>
              <a:defRPr/>
            </a:pPr>
            <a:endParaRPr lang="en-US" sz="1200" b="1" dirty="0" smtClean="0"/>
          </a:p>
        </p:txBody>
      </p:sp>
      <p:sp>
        <p:nvSpPr>
          <p:cNvPr id="3" name="Footer Placeholder 2"/>
          <p:cNvSpPr>
            <a:spLocks noGrp="1"/>
          </p:cNvSpPr>
          <p:nvPr>
            <p:ph type="ftr" sz="quarter" idx="11"/>
          </p:nvPr>
        </p:nvSpPr>
        <p:spPr>
          <a:xfrm>
            <a:off x="5105400" y="6408738"/>
            <a:ext cx="32766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39940" name="Slide Number Placeholder 3"/>
          <p:cNvSpPr>
            <a:spLocks noGrp="1"/>
          </p:cNvSpPr>
          <p:nvPr>
            <p:ph type="sldNum" sz="quarter" idx="12"/>
          </p:nvPr>
        </p:nvSpPr>
        <p:spPr bwMode="auto">
          <a:xfrm>
            <a:off x="83820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D860544-99E7-4902-B5CC-25A03E202586}" type="slidenum">
              <a:rPr lang="en-US" smtClean="0">
                <a:solidFill>
                  <a:schemeClr val="accent1">
                    <a:lumMod val="50000"/>
                  </a:schemeClr>
                </a:solidFill>
              </a:rPr>
              <a:pPr fontAlgn="base">
                <a:spcBef>
                  <a:spcPct val="0"/>
                </a:spcBef>
                <a:spcAft>
                  <a:spcPct val="0"/>
                </a:spcAft>
                <a:defRPr/>
              </a:pPr>
              <a:t>71</a:t>
            </a:fld>
            <a:endParaRPr lang="en-US" dirty="0" smtClean="0">
              <a:solidFill>
                <a:schemeClr val="accent1">
                  <a:lumMod val="50000"/>
                </a:schemeClr>
              </a:solidFill>
            </a:endParaRPr>
          </a:p>
        </p:txBody>
      </p:sp>
      <p:sp>
        <p:nvSpPr>
          <p:cNvPr id="5" name="Title 4"/>
          <p:cNvSpPr>
            <a:spLocks noGrp="1"/>
          </p:cNvSpPr>
          <p:nvPr>
            <p:ph type="title"/>
          </p:nvPr>
        </p:nvSpPr>
        <p:spPr>
          <a:xfrm>
            <a:off x="457200" y="274638"/>
            <a:ext cx="6553200" cy="7159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600" dirty="0" smtClean="0">
                <a:solidFill>
                  <a:srgbClr val="002060"/>
                </a:solidFill>
                <a:latin typeface="Arial" pitchFamily="34" charset="0"/>
                <a:cs typeface="Arial" pitchFamily="34" charset="0"/>
              </a:rPr>
              <a:t>Definition you should know</a:t>
            </a:r>
            <a:endParaRPr lang="en-US" sz="3600" dirty="0">
              <a:solidFill>
                <a:srgbClr val="002060"/>
              </a:solidFill>
              <a:latin typeface="Arial" pitchFamily="34" charset="0"/>
              <a:cs typeface="Arial" pitchFamily="34" charset="0"/>
            </a:endParaRPr>
          </a:p>
        </p:txBody>
      </p:sp>
      <p:sp>
        <p:nvSpPr>
          <p:cNvPr id="6" name="Rectangle 5"/>
          <p:cNvSpPr/>
          <p:nvPr/>
        </p:nvSpPr>
        <p:spPr>
          <a:xfrm>
            <a:off x="304800" y="1447800"/>
            <a:ext cx="4572000" cy="15700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1600" b="1" dirty="0">
                <a:latin typeface="Arial" pitchFamily="34" charset="0"/>
                <a:cs typeface="Arial" pitchFamily="34" charset="0"/>
              </a:rPr>
              <a:t>Fragmentation</a:t>
            </a:r>
            <a:r>
              <a:rPr lang="en-US" sz="1600" dirty="0">
                <a:latin typeface="Arial" pitchFamily="34" charset="0"/>
                <a:cs typeface="Arial" pitchFamily="34" charset="0"/>
              </a:rPr>
              <a:t> is the inability to "write once and run anywhere". </a:t>
            </a:r>
          </a:p>
          <a:p>
            <a:pPr fontAlgn="auto">
              <a:spcBef>
                <a:spcPts val="0"/>
              </a:spcBef>
              <a:spcAft>
                <a:spcPts val="0"/>
              </a:spcAft>
              <a:defRPr/>
            </a:pPr>
            <a:r>
              <a:rPr lang="en-US" sz="1600" dirty="0">
                <a:latin typeface="Arial" pitchFamily="34" charset="0"/>
                <a:cs typeface="Arial" pitchFamily="34" charset="0"/>
              </a:rPr>
              <a:t>More formally, it is the inability to develop an application against a reference operating context (OC) and achieve the intended behavior in all OCs suitable for the application.</a:t>
            </a:r>
          </a:p>
        </p:txBody>
      </p:sp>
      <p:sp>
        <p:nvSpPr>
          <p:cNvPr id="8" name="Rectangle 7"/>
          <p:cNvSpPr/>
          <p:nvPr/>
        </p:nvSpPr>
        <p:spPr>
          <a:xfrm>
            <a:off x="3962400" y="5867400"/>
            <a:ext cx="4876800" cy="27699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200" dirty="0">
                <a:latin typeface="Arial" pitchFamily="34" charset="0"/>
                <a:cs typeface="Arial" pitchFamily="34" charset="0"/>
              </a:rPr>
              <a:t>http://www.comp.nus.edu.sg/~damithch/df/device-fragmentation.htm</a:t>
            </a:r>
          </a:p>
        </p:txBody>
      </p:sp>
      <p:pic>
        <p:nvPicPr>
          <p:cNvPr id="39946" name="Picture 2" descr="C:\Users\IVA\Pictures\LOGOS\Android-Fragmentation[1].jpg"/>
          <p:cNvPicPr>
            <a:picLocks noGrp="1" noChangeAspect="1" noChangeArrowheads="1"/>
          </p:cNvPicPr>
          <p:nvPr>
            <p:ph sz="half" idx="2"/>
          </p:nvPr>
        </p:nvPicPr>
        <p:blipFill>
          <a:blip r:embed="rId2" cstate="print"/>
          <a:srcRect/>
          <a:stretch>
            <a:fillRect/>
          </a:stretch>
        </p:blipFill>
        <p:spPr>
          <a:xfrm>
            <a:off x="5029200" y="1981200"/>
            <a:ext cx="3760788" cy="30908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29200" y="1600200"/>
            <a:ext cx="39624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2057400" lvl="8">
              <a:defRPr/>
            </a:pPr>
            <a:r>
              <a:rPr lang="en-US" sz="1200" dirty="0" err="1"/>
              <a:t>iPhone</a:t>
            </a:r>
            <a:r>
              <a:rPr lang="en-US" sz="1200" dirty="0"/>
              <a:t> SDK:</a:t>
            </a:r>
          </a:p>
          <a:p>
            <a:pPr marL="2057400" lvl="8">
              <a:defRPr/>
            </a:pPr>
            <a:r>
              <a:rPr lang="en-US" sz="1200" dirty="0"/>
              <a:t>http://www.morgana.ca/freedev.html</a:t>
            </a:r>
          </a:p>
        </p:txBody>
      </p:sp>
      <p:sp>
        <p:nvSpPr>
          <p:cNvPr id="2" name="Content Placeholder 1"/>
          <p:cNvSpPr>
            <a:spLocks noGrp="1"/>
          </p:cNvSpPr>
          <p:nvPr>
            <p:ph sz="half" idx="1"/>
          </p:nvPr>
        </p:nvSpPr>
        <p:spPr>
          <a:xfrm>
            <a:off x="457200" y="1143000"/>
            <a:ext cx="4038600" cy="4005262"/>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marL="274320" indent="-274320" eaLnBrk="1" fontAlgn="auto" hangingPunct="1">
              <a:spcAft>
                <a:spcPts val="0"/>
              </a:spcAft>
              <a:buFont typeface="Wingdings 2"/>
              <a:buChar char=""/>
              <a:defRPr/>
            </a:pPr>
            <a:endParaRPr lang="en-US" b="1" i="1" dirty="0" smtClean="0"/>
          </a:p>
          <a:p>
            <a:pPr marL="274320" indent="-274320" eaLnBrk="1" fontAlgn="auto" hangingPunct="1">
              <a:spcAft>
                <a:spcPts val="0"/>
              </a:spcAft>
              <a:buFont typeface="Wingdings 2"/>
              <a:buChar char=""/>
              <a:defRPr/>
            </a:pPr>
            <a:r>
              <a:rPr lang="en-US" sz="3400" b="1" dirty="0" smtClean="0">
                <a:latin typeface="Arial" pitchFamily="34" charset="0"/>
                <a:cs typeface="Arial" pitchFamily="34" charset="0"/>
              </a:rPr>
              <a:t>Software Development Kit</a:t>
            </a:r>
            <a:r>
              <a:rPr lang="en-US" sz="3400" i="1" dirty="0" smtClean="0">
                <a:latin typeface="Arial" pitchFamily="34" charset="0"/>
                <a:cs typeface="Arial" pitchFamily="34" charset="0"/>
              </a:rPr>
              <a:t>,</a:t>
            </a:r>
            <a:r>
              <a:rPr lang="en-US" sz="3400" dirty="0">
                <a:latin typeface="Arial" pitchFamily="34" charset="0"/>
                <a:cs typeface="Arial" pitchFamily="34" charset="0"/>
              </a:rPr>
              <a:t> </a:t>
            </a:r>
            <a:r>
              <a:rPr lang="en-US" sz="3400" dirty="0" smtClean="0">
                <a:latin typeface="Arial" pitchFamily="34" charset="0"/>
                <a:cs typeface="Arial" pitchFamily="34" charset="0"/>
              </a:rPr>
              <a:t>is a </a:t>
            </a:r>
            <a:r>
              <a:rPr lang="en-US" sz="3400" dirty="0">
                <a:latin typeface="Arial" pitchFamily="34" charset="0"/>
                <a:cs typeface="Arial" pitchFamily="34" charset="0"/>
              </a:rPr>
              <a:t>programming package that enables a programmer to develop applications for a specific platform. </a:t>
            </a:r>
            <a:endParaRPr lang="en-US" sz="3400"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3400" dirty="0" smtClean="0">
                <a:latin typeface="Arial" pitchFamily="34" charset="0"/>
                <a:cs typeface="Arial" pitchFamily="34" charset="0"/>
              </a:rPr>
              <a:t>Typically </a:t>
            </a:r>
            <a:r>
              <a:rPr lang="en-US" sz="3400" dirty="0">
                <a:latin typeface="Arial" pitchFamily="34" charset="0"/>
                <a:cs typeface="Arial" pitchFamily="34" charset="0"/>
              </a:rPr>
              <a:t>an SDK includes one or more APIs, programming tools, and </a:t>
            </a:r>
            <a:r>
              <a:rPr lang="en-US" sz="3400" dirty="0" smtClean="0">
                <a:latin typeface="Arial" pitchFamily="34" charset="0"/>
                <a:cs typeface="Arial" pitchFamily="34" charset="0"/>
              </a:rPr>
              <a:t>documentation</a:t>
            </a:r>
            <a:r>
              <a:rPr lang="en-US" sz="3400" dirty="0" smtClean="0">
                <a:latin typeface="Arial" pitchFamily="34" charset="0"/>
                <a:cs typeface="Arial" pitchFamily="34" charset="0"/>
              </a:rPr>
              <a:t>.</a:t>
            </a:r>
          </a:p>
          <a:p>
            <a:pPr marL="274320" indent="-274320">
              <a:buFont typeface="Wingdings 2"/>
              <a:buChar char=""/>
              <a:defRPr/>
            </a:pPr>
            <a:r>
              <a:rPr lang="en-US" sz="3400" dirty="0" smtClean="0">
                <a:latin typeface="Arial" pitchFamily="34" charset="0"/>
                <a:cs typeface="Arial" pitchFamily="34" charset="0"/>
              </a:rPr>
              <a:t>Common tools include debugging aids and other utilities often presented in an integrated development environment (IDE). </a:t>
            </a:r>
          </a:p>
          <a:p>
            <a:pPr marL="274320" indent="-274320">
              <a:buFont typeface="Wingdings 2"/>
              <a:buChar char=""/>
              <a:defRPr/>
            </a:pPr>
            <a:r>
              <a:rPr lang="en-US" sz="3400" dirty="0" smtClean="0">
                <a:latin typeface="Arial" pitchFamily="34" charset="0"/>
                <a:cs typeface="Arial" pitchFamily="34" charset="0"/>
              </a:rPr>
              <a:t>SDKs also frequently include sample code and supporting technical notes or other supporting documentation to help clarify points from the primary reference material.</a:t>
            </a:r>
          </a:p>
          <a:p>
            <a:pPr marL="274320" indent="-274320" eaLnBrk="1" fontAlgn="auto" hangingPunct="1">
              <a:spcAft>
                <a:spcPts val="0"/>
              </a:spcAft>
              <a:buFont typeface="Wingdings 2"/>
              <a:buChar char=""/>
              <a:defRPr/>
            </a:pPr>
            <a:endParaRPr lang="en-US" sz="3300" dirty="0"/>
          </a:p>
        </p:txBody>
      </p:sp>
      <p:sp>
        <p:nvSpPr>
          <p:cNvPr id="40964" name="Footer Placeholder 3"/>
          <p:cNvSpPr>
            <a:spLocks noGrp="1"/>
          </p:cNvSpPr>
          <p:nvPr>
            <p:ph type="ftr" sz="quarter" idx="11"/>
          </p:nvPr>
        </p:nvSpPr>
        <p:spPr bwMode="auto">
          <a:xfrm>
            <a:off x="51054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40965" name="Slide Number Placeholder 4"/>
          <p:cNvSpPr>
            <a:spLocks noGrp="1"/>
          </p:cNvSpPr>
          <p:nvPr>
            <p:ph type="sldNum" sz="quarter" idx="12"/>
          </p:nvPr>
        </p:nvSpPr>
        <p:spPr bwMode="auto">
          <a:xfrm>
            <a:off x="8534400" y="6408738"/>
            <a:ext cx="4794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5F7CD758-84D7-4C78-AE83-6BAF3FA1AA4A}" type="slidenum">
              <a:rPr lang="en-US" smtClean="0">
                <a:solidFill>
                  <a:schemeClr val="accent1">
                    <a:lumMod val="50000"/>
                  </a:schemeClr>
                </a:solidFill>
              </a:rPr>
              <a:pPr fontAlgn="base">
                <a:spcBef>
                  <a:spcPct val="0"/>
                </a:spcBef>
                <a:spcAft>
                  <a:spcPct val="0"/>
                </a:spcAft>
                <a:defRPr/>
              </a:pPr>
              <a:t>72</a:t>
            </a:fld>
            <a:endParaRPr lang="en-US" dirty="0" smtClean="0">
              <a:solidFill>
                <a:schemeClr val="accent1">
                  <a:lumMod val="50000"/>
                </a:schemeClr>
              </a:solidFill>
            </a:endParaRPr>
          </a:p>
        </p:txBody>
      </p:sp>
      <p:sp>
        <p:nvSpPr>
          <p:cNvPr id="6" name="Title 5"/>
          <p:cNvSpPr>
            <a:spLocks noGrp="1"/>
          </p:cNvSpPr>
          <p:nvPr>
            <p:ph type="title"/>
          </p:nvPr>
        </p:nvSpPr>
        <p:spPr>
          <a:xfrm>
            <a:off x="457200" y="304800"/>
            <a:ext cx="4876800" cy="533400"/>
          </a:xfrm>
        </p:spPr>
        <p:style>
          <a:lnRef idx="1">
            <a:schemeClr val="accent1"/>
          </a:lnRef>
          <a:fillRef idx="2">
            <a:schemeClr val="accent1"/>
          </a:fillRef>
          <a:effectRef idx="1">
            <a:schemeClr val="accent1"/>
          </a:effectRef>
          <a:fontRef idx="minor">
            <a:schemeClr val="dk1"/>
          </a:fontRef>
        </p:style>
        <p:txBody>
          <a:bodyPr>
            <a:noAutofit/>
          </a:bodyPr>
          <a:lstStyle/>
          <a:p>
            <a:pPr eaLnBrk="1" fontAlgn="auto" hangingPunct="1">
              <a:spcAft>
                <a:spcPts val="0"/>
              </a:spcAft>
              <a:defRPr/>
            </a:pPr>
            <a:r>
              <a:rPr lang="en-US" sz="3200" dirty="0" smtClean="0">
                <a:solidFill>
                  <a:schemeClr val="bg1"/>
                </a:solidFill>
              </a:rPr>
              <a:t>Term to know: SDK</a:t>
            </a:r>
            <a:endParaRPr lang="en-US" sz="3200" dirty="0">
              <a:solidFill>
                <a:schemeClr val="bg1"/>
              </a:solidFill>
            </a:endParaRPr>
          </a:p>
        </p:txBody>
      </p:sp>
      <p:sp>
        <p:nvSpPr>
          <p:cNvPr id="7" name="Content Placeholder 6"/>
          <p:cNvSpPr>
            <a:spLocks noGrp="1"/>
          </p:cNvSpPr>
          <p:nvPr>
            <p:ph sz="half" idx="2"/>
          </p:nvPr>
        </p:nvSpPr>
        <p:spPr>
          <a:xfrm>
            <a:off x="4178808" y="1600200"/>
            <a:ext cx="4507992" cy="4525963"/>
          </a:xfrm>
        </p:spPr>
        <p:txBody>
          <a:bodyPr>
            <a:normAutofit fontScale="47500" lnSpcReduction="20000"/>
          </a:bodyPr>
          <a:lstStyle/>
          <a:p>
            <a:pPr lvl="8" indent="0">
              <a:buFont typeface="Wingdings"/>
              <a:buNone/>
              <a:defRPr/>
            </a:pPr>
            <a:r>
              <a:rPr lang="en-US" sz="1200" dirty="0" smtClean="0">
                <a:solidFill>
                  <a:srgbClr val="7030A0"/>
                </a:solidFill>
              </a:rPr>
              <a:t>	</a:t>
            </a:r>
            <a:endParaRPr lang="en-US" dirty="0" smtClean="0"/>
          </a:p>
          <a:p>
            <a:pPr lvl="8">
              <a:buFont typeface="Wingdings"/>
              <a:buNone/>
              <a:defRPr/>
            </a:pPr>
            <a:endParaRPr lang="en-US" sz="1200" dirty="0" smtClean="0">
              <a:solidFill>
                <a:srgbClr val="7030A0"/>
              </a:solidFill>
            </a:endParaRPr>
          </a:p>
          <a:p>
            <a:pPr lvl="8">
              <a:buFont typeface="Wingdings"/>
              <a:buNone/>
              <a:defRPr/>
            </a:pPr>
            <a:endParaRPr lang="en-US" sz="1200" dirty="0">
              <a:solidFill>
                <a:srgbClr val="7030A0"/>
              </a:solidFill>
            </a:endParaRPr>
          </a:p>
        </p:txBody>
      </p:sp>
      <p:pic>
        <p:nvPicPr>
          <p:cNvPr id="40968" name="Picture 2" descr="C:\Users\ivettedo\Pictures\PROJECT\product_sdk_overview_bg[1] (2).png"/>
          <p:cNvPicPr>
            <a:picLocks noChangeAspect="1" noChangeArrowheads="1"/>
          </p:cNvPicPr>
          <p:nvPr/>
        </p:nvPicPr>
        <p:blipFill>
          <a:blip r:embed="rId2" cstate="print"/>
          <a:srcRect/>
          <a:stretch>
            <a:fillRect/>
          </a:stretch>
        </p:blipFill>
        <p:spPr bwMode="auto">
          <a:xfrm>
            <a:off x="914400" y="4876800"/>
            <a:ext cx="3275013" cy="1696620"/>
          </a:xfrm>
          <a:prstGeom prst="rect">
            <a:avLst/>
          </a:prstGeom>
          <a:noFill/>
          <a:ln w="9525">
            <a:noFill/>
            <a:miter lim="800000"/>
            <a:headEnd/>
            <a:tailEnd/>
          </a:ln>
        </p:spPr>
      </p:pic>
      <p:pic>
        <p:nvPicPr>
          <p:cNvPr id="40969" name="Picture 3" descr="C:\Users\ivettedo\Pictures\PROJECT\iphone-sdk[1].jpg"/>
          <p:cNvPicPr>
            <a:picLocks noChangeAspect="1" noChangeArrowheads="1"/>
          </p:cNvPicPr>
          <p:nvPr/>
        </p:nvPicPr>
        <p:blipFill>
          <a:blip r:embed="rId3" cstate="print"/>
          <a:srcRect/>
          <a:stretch>
            <a:fillRect/>
          </a:stretch>
        </p:blipFill>
        <p:spPr bwMode="auto">
          <a:xfrm>
            <a:off x="4800600" y="1447800"/>
            <a:ext cx="1752600" cy="1022350"/>
          </a:xfrm>
          <a:prstGeom prst="rect">
            <a:avLst/>
          </a:prstGeom>
          <a:noFill/>
          <a:ln w="9525">
            <a:noFill/>
            <a:miter lim="800000"/>
            <a:headEnd/>
            <a:tailEnd/>
          </a:ln>
        </p:spPr>
      </p:pic>
      <p:pic>
        <p:nvPicPr>
          <p:cNvPr id="40970" name="Picture 4" descr="C:\Users\ivettedo\Pictures\PROJECT\windows-phone-sdk[1].gif"/>
          <p:cNvPicPr>
            <a:picLocks noChangeAspect="1" noChangeArrowheads="1"/>
          </p:cNvPicPr>
          <p:nvPr/>
        </p:nvPicPr>
        <p:blipFill>
          <a:blip r:embed="rId4" cstate="print"/>
          <a:srcRect/>
          <a:stretch>
            <a:fillRect/>
          </a:stretch>
        </p:blipFill>
        <p:spPr bwMode="auto">
          <a:xfrm>
            <a:off x="4800600" y="4267200"/>
            <a:ext cx="1831975" cy="914400"/>
          </a:xfrm>
          <a:prstGeom prst="rect">
            <a:avLst/>
          </a:prstGeom>
          <a:noFill/>
          <a:ln w="9525">
            <a:solidFill>
              <a:srgbClr val="7030A0"/>
            </a:solidFill>
            <a:miter lim="800000"/>
            <a:headEnd/>
            <a:tailEnd/>
          </a:ln>
        </p:spPr>
      </p:pic>
      <p:pic>
        <p:nvPicPr>
          <p:cNvPr id="40971" name="Picture 2" descr="C:\Users\IVA\Pictures\LOGOS\android2[1].png"/>
          <p:cNvPicPr>
            <a:picLocks noChangeAspect="1" noChangeArrowheads="1"/>
          </p:cNvPicPr>
          <p:nvPr/>
        </p:nvPicPr>
        <p:blipFill>
          <a:blip r:embed="rId5" cstate="print"/>
          <a:srcRect/>
          <a:stretch>
            <a:fillRect/>
          </a:stretch>
        </p:blipFill>
        <p:spPr bwMode="auto">
          <a:xfrm>
            <a:off x="4800600" y="2743200"/>
            <a:ext cx="1752600" cy="1227138"/>
          </a:xfrm>
          <a:prstGeom prst="rect">
            <a:avLst/>
          </a:prstGeom>
          <a:noFill/>
          <a:ln w="9525">
            <a:noFill/>
            <a:miter lim="800000"/>
            <a:headEnd/>
            <a:tailEnd/>
          </a:ln>
        </p:spPr>
      </p:pic>
      <p:sp>
        <p:nvSpPr>
          <p:cNvPr id="12" name="Rectangle 11"/>
          <p:cNvSpPr/>
          <p:nvPr/>
        </p:nvSpPr>
        <p:spPr>
          <a:xfrm>
            <a:off x="6629400" y="2895600"/>
            <a:ext cx="2362200"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1200" dirty="0">
                <a:solidFill>
                  <a:srgbClr val="7030A0"/>
                </a:solidFill>
              </a:rPr>
              <a:t>Android SDK:</a:t>
            </a:r>
          </a:p>
          <a:p>
            <a:pPr fontAlgn="auto">
              <a:spcBef>
                <a:spcPts val="0"/>
              </a:spcBef>
              <a:spcAft>
                <a:spcPts val="0"/>
              </a:spcAft>
              <a:defRPr/>
            </a:pPr>
            <a:r>
              <a:rPr lang="en-US" sz="1200" dirty="0">
                <a:solidFill>
                  <a:srgbClr val="7030A0"/>
                </a:solidFill>
              </a:rPr>
              <a:t>http://developer.android.com/training/basics/firstapp/index.html</a:t>
            </a:r>
          </a:p>
        </p:txBody>
      </p:sp>
      <p:sp>
        <p:nvSpPr>
          <p:cNvPr id="13" name="Rectangle 12"/>
          <p:cNvSpPr/>
          <p:nvPr/>
        </p:nvSpPr>
        <p:spPr>
          <a:xfrm>
            <a:off x="6705600" y="4343400"/>
            <a:ext cx="2133600" cy="10160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1200" dirty="0"/>
              <a:t>Windows Phone SDK:</a:t>
            </a:r>
          </a:p>
          <a:p>
            <a:pPr fontAlgn="auto">
              <a:spcBef>
                <a:spcPts val="0"/>
              </a:spcBef>
              <a:spcAft>
                <a:spcPts val="0"/>
              </a:spcAft>
              <a:defRPr/>
            </a:pPr>
            <a:r>
              <a:rPr lang="en-US" sz="1200" dirty="0"/>
              <a:t>http://msdn.microsoft.com/en-us/library/ff402523(v=vs.92).aspx</a:t>
            </a:r>
          </a:p>
        </p:txBody>
      </p:sp>
      <p:sp>
        <p:nvSpPr>
          <p:cNvPr id="14" name="Rectangle 13"/>
          <p:cNvSpPr/>
          <p:nvPr/>
        </p:nvSpPr>
        <p:spPr>
          <a:xfrm>
            <a:off x="4724400" y="5562600"/>
            <a:ext cx="42672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b="1" dirty="0" smtClean="0">
                <a:latin typeface="Arial" pitchFamily="34" charset="0"/>
                <a:cs typeface="Arial" pitchFamily="34" charset="0"/>
              </a:rPr>
              <a:t>Reminder: An Application Programming interface </a:t>
            </a:r>
            <a:r>
              <a:rPr lang="en-US" sz="1400" dirty="0" smtClean="0">
                <a:latin typeface="Arial" pitchFamily="34" charset="0"/>
                <a:cs typeface="Arial" pitchFamily="34" charset="0"/>
              </a:rPr>
              <a:t>(API) is a set of functions, classes, libraries, or packages. </a:t>
            </a:r>
            <a:endParaRPr lang="en-US" sz="1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76800" y="1524000"/>
            <a:ext cx="3521075" cy="426720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pPr marL="274320" indent="-274320" eaLnBrk="1" fontAlgn="auto" hangingPunct="1">
              <a:spcAft>
                <a:spcPts val="0"/>
              </a:spcAft>
              <a:buFont typeface="Wingdings 2"/>
              <a:buNone/>
              <a:defRPr/>
            </a:pPr>
            <a:endParaRPr lang="en-US" b="1" dirty="0" smtClean="0"/>
          </a:p>
          <a:p>
            <a:pPr marL="274320" indent="-274320" eaLnBrk="1" fontAlgn="auto" hangingPunct="1">
              <a:spcAft>
                <a:spcPts val="0"/>
              </a:spcAft>
              <a:buFont typeface="Wingdings 2"/>
              <a:buNone/>
              <a:defRPr/>
            </a:pPr>
            <a:r>
              <a:rPr lang="en-US" b="1" dirty="0" smtClean="0"/>
              <a:t>Un-rooted  </a:t>
            </a:r>
            <a:r>
              <a:rPr lang="en-US" dirty="0" smtClean="0"/>
              <a:t>phone will have pre-set OS configuration and you will be not able to change system settings. </a:t>
            </a:r>
          </a:p>
          <a:p>
            <a:pPr marL="274320" indent="-274320" eaLnBrk="1" fontAlgn="auto" hangingPunct="1">
              <a:spcAft>
                <a:spcPts val="0"/>
              </a:spcAft>
              <a:buFont typeface="Wingdings 2"/>
              <a:buNone/>
              <a:defRPr/>
            </a:pPr>
            <a:r>
              <a:rPr lang="en-US" b="1" dirty="0" smtClean="0"/>
              <a:t>Rooted </a:t>
            </a:r>
            <a:r>
              <a:rPr lang="en-US" dirty="0" smtClean="0"/>
              <a:t>phone means that you could install whatever your liked or change settings and configuration of your phone. </a:t>
            </a:r>
          </a:p>
          <a:p>
            <a:pPr marL="274320" indent="-274320" eaLnBrk="1" fontAlgn="auto" hangingPunct="1">
              <a:spcAft>
                <a:spcPts val="0"/>
              </a:spcAft>
              <a:buFont typeface="Wingdings 2"/>
              <a:buNone/>
              <a:defRPr/>
            </a:pPr>
            <a:r>
              <a:rPr lang="en-US" dirty="0" smtClean="0"/>
              <a:t>Basically, rooted phone allows you to have administrator rights.</a:t>
            </a:r>
            <a:br>
              <a:rPr lang="en-US" dirty="0" smtClean="0"/>
            </a:br>
            <a:endParaRPr lang="en-US" dirty="0"/>
          </a:p>
        </p:txBody>
      </p:sp>
      <p:sp>
        <p:nvSpPr>
          <p:cNvPr id="4" name="Footer Placeholder 3"/>
          <p:cNvSpPr>
            <a:spLocks noGrp="1"/>
          </p:cNvSpPr>
          <p:nvPr>
            <p:ph type="ftr" sz="quarter" idx="11"/>
          </p:nvPr>
        </p:nvSpPr>
        <p:spPr>
          <a:xfrm>
            <a:off x="5486400" y="6408738"/>
            <a:ext cx="31242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8738"/>
            <a:ext cx="479425" cy="365125"/>
          </a:xfrm>
        </p:spPr>
        <p:txBody>
          <a:bodyPr/>
          <a:lstStyle/>
          <a:p>
            <a:pPr>
              <a:defRPr/>
            </a:pPr>
            <a:fld id="{81131C82-501B-4AFD-9864-92BC501ADDB0}" type="slidenum">
              <a:rPr lang="en-US">
                <a:solidFill>
                  <a:schemeClr val="tx2">
                    <a:lumMod val="25000"/>
                  </a:schemeClr>
                </a:solidFill>
              </a:rPr>
              <a:pPr>
                <a:defRPr/>
              </a:pPr>
              <a:t>73</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dirty="0" smtClean="0"/>
              <a:t>Rooted vs. un-rooted phone</a:t>
            </a:r>
            <a:endParaRPr lang="en-US" dirty="0"/>
          </a:p>
        </p:txBody>
      </p:sp>
      <p:sp>
        <p:nvSpPr>
          <p:cNvPr id="7" name="Rectangle 6"/>
          <p:cNvSpPr/>
          <p:nvPr/>
        </p:nvSpPr>
        <p:spPr>
          <a:xfrm>
            <a:off x="152400" y="5715000"/>
            <a:ext cx="5029200" cy="30777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400" dirty="0">
                <a:latin typeface="Arial" pitchFamily="34" charset="0"/>
                <a:cs typeface="Arial" pitchFamily="34" charset="0"/>
              </a:rPr>
              <a:t>http://www.theverge.com/2011/12/7/2585779/android-history</a:t>
            </a:r>
          </a:p>
        </p:txBody>
      </p:sp>
      <p:pic>
        <p:nvPicPr>
          <p:cNvPr id="43017" name="Picture 2" descr="C:\Users\IVA\Pictures\LOGOS\android-os[1] (2).jpg"/>
          <p:cNvPicPr>
            <a:picLocks noGrp="1" noChangeAspect="1" noChangeArrowheads="1"/>
          </p:cNvPicPr>
          <p:nvPr>
            <p:ph sz="half" idx="1"/>
          </p:nvPr>
        </p:nvPicPr>
        <p:blipFill>
          <a:blip r:embed="rId2" cstate="print"/>
          <a:srcRect/>
          <a:stretch>
            <a:fillRect/>
          </a:stretch>
        </p:blipFill>
        <p:spPr>
          <a:xfrm>
            <a:off x="457200" y="1981200"/>
            <a:ext cx="3414713" cy="2770188"/>
          </a:xfrm>
        </p:spPr>
      </p:pic>
      <p:sp>
        <p:nvSpPr>
          <p:cNvPr id="9" name="Rectangle 8"/>
          <p:cNvSpPr/>
          <p:nvPr/>
        </p:nvSpPr>
        <p:spPr>
          <a:xfrm>
            <a:off x="762000" y="5181600"/>
            <a:ext cx="202491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sz="1400" dirty="0">
                <a:latin typeface="Arial" pitchFamily="34" charset="0"/>
                <a:cs typeface="Arial" pitchFamily="34" charset="0"/>
              </a:rPr>
              <a:t>http://root-android.org</a:t>
            </a:r>
            <a:r>
              <a:rPr lang="en-US" dirty="0"/>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295400"/>
            <a:ext cx="3521075" cy="49530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dirty="0" smtClean="0"/>
              <a:t>Unlocked cell phones are mobile phones that can be used on any GSM network with interchangeable SIM cards. </a:t>
            </a:r>
          </a:p>
          <a:p>
            <a:pPr marL="274320" indent="-274320" eaLnBrk="1" fontAlgn="auto" hangingPunct="1">
              <a:spcAft>
                <a:spcPts val="0"/>
              </a:spcAft>
              <a:buFont typeface="Wingdings 2"/>
              <a:buChar char=""/>
              <a:defRPr/>
            </a:pPr>
            <a:r>
              <a:rPr lang="en-US" dirty="0" smtClean="0"/>
              <a:t>No matter which carrier makes the card, the phone will be able to recognize it and send voice and data over the network. </a:t>
            </a:r>
          </a:p>
          <a:p>
            <a:pPr marL="274320" indent="-274320" eaLnBrk="1" fontAlgn="auto" hangingPunct="1">
              <a:spcAft>
                <a:spcPts val="0"/>
              </a:spcAft>
              <a:buFont typeface="Wingdings 2"/>
              <a:buChar char=""/>
              <a:defRPr/>
            </a:pPr>
            <a:r>
              <a:rPr lang="en-US" dirty="0" smtClean="0"/>
              <a:t>This contrasts with a locked phone, which is bound to a specific cell phone service provider (or carrier) network with software settings, and is typically offered with a contract when someone starts mobile service.</a:t>
            </a:r>
            <a:endParaRPr lang="en-US" dirty="0"/>
          </a:p>
        </p:txBody>
      </p:sp>
      <p:sp>
        <p:nvSpPr>
          <p:cNvPr id="4" name="Footer Placeholder 3"/>
          <p:cNvSpPr>
            <a:spLocks noGrp="1"/>
          </p:cNvSpPr>
          <p:nvPr>
            <p:ph type="ftr" sz="quarter" idx="11"/>
          </p:nvPr>
        </p:nvSpPr>
        <p:spPr>
          <a:xfrm>
            <a:off x="5638800" y="6408738"/>
            <a:ext cx="28956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08738"/>
            <a:ext cx="631825" cy="365125"/>
          </a:xfrm>
        </p:spPr>
        <p:txBody>
          <a:bodyPr/>
          <a:lstStyle/>
          <a:p>
            <a:pPr>
              <a:defRPr/>
            </a:pPr>
            <a:fld id="{11646D7F-59C5-4303-9CE1-0AB7BFCE1DA4}" type="slidenum">
              <a:rPr lang="en-US">
                <a:solidFill>
                  <a:schemeClr val="tx2">
                    <a:lumMod val="25000"/>
                  </a:schemeClr>
                </a:solidFill>
              </a:rPr>
              <a:pPr>
                <a:defRPr/>
              </a:pPr>
              <a:t>74</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dirty="0" smtClean="0"/>
              <a:t>Locked vs. un-locked phone</a:t>
            </a:r>
            <a:endParaRPr lang="en-US" dirty="0"/>
          </a:p>
        </p:txBody>
      </p:sp>
      <p:pic>
        <p:nvPicPr>
          <p:cNvPr id="44038" name="Picture 2" descr="http://graphics8.nytimes.com/images/2007/10/31/technology/personaltech/01basics.600.jpg"/>
          <p:cNvPicPr>
            <a:picLocks noChangeAspect="1" noChangeArrowheads="1"/>
          </p:cNvPicPr>
          <p:nvPr/>
        </p:nvPicPr>
        <p:blipFill>
          <a:blip r:embed="rId2" cstate="print"/>
          <a:srcRect/>
          <a:stretch>
            <a:fillRect/>
          </a:stretch>
        </p:blipFill>
        <p:spPr bwMode="auto">
          <a:xfrm>
            <a:off x="4114800" y="2819400"/>
            <a:ext cx="4636421"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295400"/>
            <a:ext cx="4038600" cy="48768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Char char=""/>
              <a:defRPr/>
            </a:pPr>
            <a:r>
              <a:rPr lang="en-US" sz="2900" dirty="0" smtClean="0">
                <a:latin typeface="Arial" pitchFamily="34" charset="0"/>
                <a:cs typeface="Arial" pitchFamily="34" charset="0"/>
              </a:rPr>
              <a:t>Jailbreaking is the process of adding unofficial application installers to your iOS device with the purpose to gain access to </a:t>
            </a:r>
            <a:r>
              <a:rPr lang="en-US" sz="2900" b="1" dirty="0" smtClean="0">
                <a:latin typeface="Arial" pitchFamily="34" charset="0"/>
                <a:cs typeface="Arial" pitchFamily="34" charset="0"/>
              </a:rPr>
              <a:t>many 3rd-party applications and extensions that  normally are unavailable through the App Store.</a:t>
            </a:r>
          </a:p>
          <a:p>
            <a:pPr marL="274320" indent="-274320" eaLnBrk="1" fontAlgn="auto" hangingPunct="1">
              <a:spcAft>
                <a:spcPts val="0"/>
              </a:spcAft>
              <a:buFont typeface="Wingdings 2"/>
              <a:buChar char=""/>
              <a:defRPr/>
            </a:pPr>
            <a:r>
              <a:rPr lang="en-US" sz="2900" dirty="0" smtClean="0">
                <a:latin typeface="Arial" pitchFamily="34" charset="0"/>
                <a:cs typeface="Arial" pitchFamily="34" charset="0"/>
              </a:rPr>
              <a:t>You can install extensions that give you </a:t>
            </a:r>
            <a:r>
              <a:rPr lang="en-US" sz="2900" b="1" dirty="0" smtClean="0">
                <a:latin typeface="Arial" pitchFamily="34" charset="0"/>
                <a:cs typeface="Arial" pitchFamily="34" charset="0"/>
              </a:rPr>
              <a:t>instant access to your system settings </a:t>
            </a:r>
            <a:r>
              <a:rPr lang="en-US" sz="2900" dirty="0" smtClean="0">
                <a:latin typeface="Arial" pitchFamily="34" charset="0"/>
                <a:cs typeface="Arial" pitchFamily="34" charset="0"/>
              </a:rPr>
              <a:t>from anywhere on your iOS device, bypassing certain Apple restrictions or find packages that </a:t>
            </a:r>
            <a:r>
              <a:rPr lang="en-US" sz="2900" b="1" dirty="0" smtClean="0">
                <a:latin typeface="Arial" pitchFamily="34" charset="0"/>
                <a:cs typeface="Arial" pitchFamily="34" charset="0"/>
              </a:rPr>
              <a:t>give you administrator control </a:t>
            </a:r>
            <a:r>
              <a:rPr lang="en-US" sz="2900" dirty="0" smtClean="0">
                <a:latin typeface="Arial" pitchFamily="34" charset="0"/>
                <a:cs typeface="Arial" pitchFamily="34" charset="0"/>
              </a:rPr>
              <a:t>over your iOS or carrier experience</a:t>
            </a:r>
            <a:r>
              <a:rPr lang="en-US" dirty="0" smtClean="0"/>
              <a:t>.</a:t>
            </a:r>
          </a:p>
          <a:p>
            <a:pPr marL="274320" indent="-274320" eaLnBrk="1" fontAlgn="auto" hangingPunct="1">
              <a:spcAft>
                <a:spcPts val="0"/>
              </a:spcAft>
              <a:buFont typeface="Wingdings 2"/>
              <a:buNone/>
              <a:defRPr/>
            </a:pPr>
            <a:endParaRPr lang="en-US" dirty="0"/>
          </a:p>
        </p:txBody>
      </p:sp>
      <p:sp>
        <p:nvSpPr>
          <p:cNvPr id="45059" name="Footer Placeholder 3"/>
          <p:cNvSpPr>
            <a:spLocks noGrp="1"/>
          </p:cNvSpPr>
          <p:nvPr>
            <p:ph type="ftr" sz="quarter" idx="11"/>
          </p:nvPr>
        </p:nvSpPr>
        <p:spPr bwMode="auto">
          <a:xfrm>
            <a:off x="5257800" y="6408738"/>
            <a:ext cx="32004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45060" name="Slide Number Placeholder 4"/>
          <p:cNvSpPr>
            <a:spLocks noGrp="1"/>
          </p:cNvSpPr>
          <p:nvPr>
            <p:ph type="sldNum" sz="quarter" idx="12"/>
          </p:nvPr>
        </p:nvSpPr>
        <p:spPr bwMode="auto">
          <a:xfrm>
            <a:off x="8458200" y="6408738"/>
            <a:ext cx="5556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C7F750D-A30C-485F-B3B0-BDB9005DF46B}" type="slidenum">
              <a:rPr lang="en-US" smtClean="0">
                <a:solidFill>
                  <a:schemeClr val="accent1">
                    <a:lumMod val="50000"/>
                  </a:schemeClr>
                </a:solidFill>
              </a:rPr>
              <a:pPr fontAlgn="base">
                <a:spcBef>
                  <a:spcPct val="0"/>
                </a:spcBef>
                <a:spcAft>
                  <a:spcPct val="0"/>
                </a:spcAft>
                <a:defRPr/>
              </a:pPr>
              <a:t>75</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solidFill>
                  <a:schemeClr val="bg1"/>
                </a:solidFill>
              </a:rPr>
              <a:t>Definition to know: Jailbreak</a:t>
            </a:r>
            <a:endParaRPr lang="en-US" dirty="0">
              <a:solidFill>
                <a:schemeClr val="bg1"/>
              </a:solidFill>
            </a:endParaRPr>
          </a:p>
        </p:txBody>
      </p:sp>
      <p:pic>
        <p:nvPicPr>
          <p:cNvPr id="45062" name="Picture 2" descr="C:\Users\IVA\Pictures\LOGOS\iphone_jailbreak_pirate[1].jpg"/>
          <p:cNvPicPr>
            <a:picLocks noGrp="1" noChangeAspect="1" noChangeArrowheads="1"/>
          </p:cNvPicPr>
          <p:nvPr>
            <p:ph sz="half" idx="2"/>
          </p:nvPr>
        </p:nvPicPr>
        <p:blipFill>
          <a:blip r:embed="rId2" cstate="print"/>
          <a:srcRect/>
          <a:stretch>
            <a:fillRect/>
          </a:stretch>
        </p:blipFill>
        <p:spPr>
          <a:xfrm>
            <a:off x="5334000" y="1905000"/>
            <a:ext cx="3157538" cy="38862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IVA\Pictures\LOGOS\COMPILE[1].gif"/>
          <p:cNvPicPr>
            <a:picLocks noChangeAspect="1" noChangeArrowheads="1"/>
          </p:cNvPicPr>
          <p:nvPr/>
        </p:nvPicPr>
        <p:blipFill>
          <a:blip r:embed="rId2" cstate="print"/>
          <a:srcRect/>
          <a:stretch>
            <a:fillRect/>
          </a:stretch>
        </p:blipFill>
        <p:spPr bwMode="auto">
          <a:xfrm>
            <a:off x="457200" y="1447800"/>
            <a:ext cx="4029075" cy="4905375"/>
          </a:xfrm>
          <a:prstGeom prst="rect">
            <a:avLst/>
          </a:prstGeom>
          <a:noFill/>
        </p:spPr>
      </p:pic>
      <p:sp>
        <p:nvSpPr>
          <p:cNvPr id="3" name="Content Placeholder 2"/>
          <p:cNvSpPr>
            <a:spLocks noGrp="1"/>
          </p:cNvSpPr>
          <p:nvPr>
            <p:ph sz="half" idx="2"/>
          </p:nvPr>
        </p:nvSpPr>
        <p:spPr>
          <a:xfrm>
            <a:off x="4724400" y="2362200"/>
            <a:ext cx="4038600" cy="2633471"/>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1600" dirty="0" smtClean="0"/>
          </a:p>
          <a:p>
            <a:r>
              <a:rPr lang="en-US" sz="1600" b="1" dirty="0" smtClean="0"/>
              <a:t>An interpreter  </a:t>
            </a:r>
            <a:r>
              <a:rPr lang="en-US" sz="1600" dirty="0" smtClean="0"/>
              <a:t>translates to machine code and executes it on the fly when the program is running, while a </a:t>
            </a:r>
            <a:r>
              <a:rPr lang="en-US" sz="1600" b="1" dirty="0" smtClean="0"/>
              <a:t>compiler </a:t>
            </a:r>
            <a:r>
              <a:rPr lang="en-US" sz="1600" dirty="0" smtClean="0"/>
              <a:t>translates the program to machine code in advance by executing stored files that can proceed as a separate step.</a:t>
            </a:r>
          </a:p>
          <a:p>
            <a:endParaRPr lang="en-US" sz="1600" dirty="0"/>
          </a:p>
        </p:txBody>
      </p:sp>
      <p:sp>
        <p:nvSpPr>
          <p:cNvPr id="4" name="Footer Placeholder 3"/>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76</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944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C00000"/>
                </a:solidFill>
              </a:rPr>
              <a:t>Interview Question: </a:t>
            </a:r>
            <a:r>
              <a:rPr lang="en-US" sz="3200" dirty="0" smtClean="0"/>
              <a:t>What do you know about an interpreter and compiler?</a:t>
            </a:r>
            <a:endParaRPr lang="en-US" sz="32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47800"/>
            <a:ext cx="4038600" cy="4386263"/>
          </a:xfrm>
        </p:spPr>
        <p:style>
          <a:lnRef idx="1">
            <a:schemeClr val="accent1"/>
          </a:lnRef>
          <a:fillRef idx="2">
            <a:schemeClr val="accent1"/>
          </a:fillRef>
          <a:effectRef idx="1">
            <a:schemeClr val="accent1"/>
          </a:effectRef>
          <a:fontRef idx="minor">
            <a:schemeClr val="dk1"/>
          </a:fontRef>
        </p:style>
        <p:txBody>
          <a:bodyPr>
            <a:normAutofit/>
          </a:bodyPr>
          <a:lstStyle/>
          <a:p>
            <a:pPr marL="274320" indent="-274320" eaLnBrk="1" fontAlgn="auto" hangingPunct="1">
              <a:spcAft>
                <a:spcPts val="0"/>
              </a:spcAft>
              <a:buFont typeface="Wingdings 2"/>
              <a:buChar char=""/>
              <a:defRPr/>
            </a:pPr>
            <a:endParaRPr lang="en-US" sz="2000" b="1" i="1" dirty="0" smtClean="0"/>
          </a:p>
          <a:p>
            <a:pPr marL="274320" indent="-274320" eaLnBrk="1" fontAlgn="auto" hangingPunct="1">
              <a:spcAft>
                <a:spcPts val="0"/>
              </a:spcAft>
              <a:buFont typeface="Wingdings 2"/>
              <a:buChar char=""/>
              <a:defRPr/>
            </a:pPr>
            <a:r>
              <a:rPr lang="en-US" sz="2000" b="1" i="1" dirty="0" smtClean="0">
                <a:latin typeface="Arial" pitchFamily="34" charset="0"/>
                <a:cs typeface="Arial" pitchFamily="34" charset="0"/>
              </a:rPr>
              <a:t>compile</a:t>
            </a:r>
            <a:r>
              <a:rPr lang="en-US" sz="2000" dirty="0" smtClean="0">
                <a:latin typeface="Arial" pitchFamily="34" charset="0"/>
                <a:cs typeface="Arial" pitchFamily="34" charset="0"/>
              </a:rPr>
              <a:t>  - Produce (something: list, file, application) by assembling information collected from other sources;</a:t>
            </a:r>
          </a:p>
          <a:p>
            <a:pPr marL="274320" indent="-274320" eaLnBrk="1" fontAlgn="auto" hangingPunct="1">
              <a:spcAft>
                <a:spcPts val="0"/>
              </a:spcAft>
              <a:buFont typeface="Wingdings 2"/>
              <a:buChar char=""/>
              <a:defRPr/>
            </a:pPr>
            <a:r>
              <a:rPr lang="en-US" sz="2000" b="1" i="1" dirty="0" smtClean="0">
                <a:latin typeface="Arial" pitchFamily="34" charset="0"/>
                <a:cs typeface="Arial" pitchFamily="34" charset="0"/>
              </a:rPr>
              <a:t>debug - </a:t>
            </a:r>
            <a:r>
              <a:rPr lang="en-US" sz="2000" dirty="0" smtClean="0">
                <a:latin typeface="Arial" pitchFamily="34" charset="0"/>
                <a:cs typeface="Arial" pitchFamily="34" charset="0"/>
              </a:rPr>
              <a:t>Identify and remove errors from (computer hardware or software).</a:t>
            </a:r>
            <a:endParaRPr lang="en-US" sz="2000" b="1" i="1"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sz="2000" b="1" i="1" dirty="0" smtClean="0">
                <a:latin typeface="Arial" pitchFamily="34" charset="0"/>
                <a:cs typeface="Arial" pitchFamily="34" charset="0"/>
              </a:rPr>
              <a:t>deploy - </a:t>
            </a:r>
            <a:r>
              <a:rPr lang="en-US" sz="2000" dirty="0" smtClean="0">
                <a:latin typeface="Arial" pitchFamily="34" charset="0"/>
                <a:cs typeface="Arial" pitchFamily="34" charset="0"/>
              </a:rPr>
              <a:t>To bring (something: application) into action</a:t>
            </a:r>
            <a:endParaRPr lang="en-US" sz="2000" b="1" i="1" dirty="0">
              <a:latin typeface="Arial" pitchFamily="34" charset="0"/>
              <a:cs typeface="Arial" pitchFamily="34" charset="0"/>
            </a:endParaRPr>
          </a:p>
        </p:txBody>
      </p:sp>
      <p:sp>
        <p:nvSpPr>
          <p:cNvPr id="4" name="Footer Placeholder 3"/>
          <p:cNvSpPr>
            <a:spLocks noGrp="1"/>
          </p:cNvSpPr>
          <p:nvPr>
            <p:ph type="ftr" sz="quarter" idx="11"/>
          </p:nvPr>
        </p:nvSpPr>
        <p:spPr>
          <a:xfrm>
            <a:off x="5257800" y="6408738"/>
            <a:ext cx="33528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8738"/>
            <a:ext cx="555625" cy="365125"/>
          </a:xfrm>
        </p:spPr>
        <p:txBody>
          <a:bodyPr/>
          <a:lstStyle/>
          <a:p>
            <a:pPr>
              <a:defRPr/>
            </a:pPr>
            <a:fld id="{D1BB1D39-5F65-4BFE-B4FF-F88DE9610975}" type="slidenum">
              <a:rPr lang="en-US">
                <a:solidFill>
                  <a:schemeClr val="tx2">
                    <a:lumMod val="25000"/>
                  </a:schemeClr>
                </a:solidFill>
              </a:rPr>
              <a:pPr>
                <a:defRPr/>
              </a:pPr>
              <a:t>77</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5635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eaLnBrk="1" fontAlgn="auto" hangingPunct="1">
              <a:spcAft>
                <a:spcPts val="0"/>
              </a:spcAft>
              <a:defRPr/>
            </a:pPr>
            <a:r>
              <a:rPr lang="en-US" dirty="0" smtClean="0">
                <a:solidFill>
                  <a:srgbClr val="002060"/>
                </a:solidFill>
                <a:latin typeface="Arial" pitchFamily="34" charset="0"/>
                <a:cs typeface="Arial" pitchFamily="34" charset="0"/>
              </a:rPr>
              <a:t>Build Professional Language:</a:t>
            </a:r>
            <a:endParaRPr lang="en-US" dirty="0">
              <a:solidFill>
                <a:srgbClr val="002060"/>
              </a:solidFill>
              <a:latin typeface="Arial" pitchFamily="34" charset="0"/>
              <a:cs typeface="Arial" pitchFamily="34" charset="0"/>
            </a:endParaRPr>
          </a:p>
        </p:txBody>
      </p:sp>
      <p:pic>
        <p:nvPicPr>
          <p:cNvPr id="46086" name="Picture 1" descr="C:\Users\IVA\Pictures\LOGOS\framework1[1].jpg"/>
          <p:cNvPicPr>
            <a:picLocks noChangeAspect="1" noChangeArrowheads="1"/>
          </p:cNvPicPr>
          <p:nvPr/>
        </p:nvPicPr>
        <p:blipFill>
          <a:blip r:embed="rId2" cstate="print"/>
          <a:srcRect/>
          <a:stretch>
            <a:fillRect/>
          </a:stretch>
        </p:blipFill>
        <p:spPr bwMode="auto">
          <a:xfrm>
            <a:off x="4800600" y="2209800"/>
            <a:ext cx="3897313"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78</a:t>
            </a:fld>
            <a:endParaRPr lang="en-US" dirty="0">
              <a:solidFill>
                <a:schemeClr val="tx2">
                  <a:lumMod val="25000"/>
                </a:schemeClr>
              </a:solidFill>
            </a:endParaRPr>
          </a:p>
        </p:txBody>
      </p:sp>
      <p:sp>
        <p:nvSpPr>
          <p:cNvPr id="6" name="Title 5"/>
          <p:cNvSpPr>
            <a:spLocks noGrp="1"/>
          </p:cNvSpPr>
          <p:nvPr>
            <p:ph type="title"/>
          </p:nvPr>
        </p:nvSpPr>
        <p:spPr>
          <a:xfrm>
            <a:off x="457200" y="274638"/>
            <a:ext cx="79248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C00000"/>
                </a:solidFill>
                <a:latin typeface="Arial" pitchFamily="34" charset="0"/>
                <a:cs typeface="Arial" pitchFamily="34" charset="0"/>
              </a:rPr>
              <a:t/>
            </a:r>
            <a:br>
              <a:rPr lang="en-US" sz="3100" dirty="0" smtClean="0">
                <a:solidFill>
                  <a:srgbClr val="C00000"/>
                </a:solidFill>
                <a:latin typeface="Arial" pitchFamily="34" charset="0"/>
                <a:cs typeface="Arial" pitchFamily="34" charset="0"/>
              </a:rPr>
            </a:br>
            <a:r>
              <a:rPr lang="en-US" sz="3100" dirty="0" smtClean="0">
                <a:solidFill>
                  <a:srgbClr val="C00000"/>
                </a:solidFill>
                <a:latin typeface="Arial" pitchFamily="34" charset="0"/>
                <a:cs typeface="Arial" pitchFamily="34" charset="0"/>
              </a:rPr>
              <a:t>What is the file extensions for Android?</a:t>
            </a:r>
            <a:r>
              <a:rPr lang="en-US" sz="4400" dirty="0" smtClean="0">
                <a:solidFill>
                  <a:srgbClr val="C00000"/>
                </a:solidFill>
                <a:latin typeface="Arial" pitchFamily="34" charset="0"/>
                <a:cs typeface="Arial" pitchFamily="34" charset="0"/>
              </a:rPr>
              <a:t/>
            </a:r>
            <a:br>
              <a:rPr lang="en-US" sz="4400" dirty="0" smtClean="0">
                <a:solidFill>
                  <a:srgbClr val="C00000"/>
                </a:solidFill>
                <a:latin typeface="Arial" pitchFamily="34" charset="0"/>
                <a:cs typeface="Arial" pitchFamily="34" charset="0"/>
              </a:rPr>
            </a:br>
            <a:endParaRPr lang="en-US" dirty="0"/>
          </a:p>
        </p:txBody>
      </p:sp>
      <p:sp>
        <p:nvSpPr>
          <p:cNvPr id="7" name="Rounded Rectangle 6"/>
          <p:cNvSpPr/>
          <p:nvPr/>
        </p:nvSpPr>
        <p:spPr>
          <a:xfrm>
            <a:off x="4876800" y="4343400"/>
            <a:ext cx="38862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chemeClr val="tx1"/>
                </a:solidFill>
                <a:latin typeface="Arial" pitchFamily="34" charset="0"/>
                <a:cs typeface="Arial" pitchFamily="34" charset="0"/>
              </a:rPr>
              <a:t>.</a:t>
            </a:r>
            <a:r>
              <a:rPr lang="en-US" sz="2000" b="1" i="1" dirty="0" err="1" smtClean="0">
                <a:solidFill>
                  <a:schemeClr val="tx1"/>
                </a:solidFill>
                <a:latin typeface="Arial" pitchFamily="34" charset="0"/>
                <a:cs typeface="Arial" pitchFamily="34" charset="0"/>
              </a:rPr>
              <a:t>dex</a:t>
            </a:r>
            <a:r>
              <a:rPr lang="en-US" sz="1600" b="1" i="1" dirty="0" smtClean="0">
                <a:solidFill>
                  <a:schemeClr val="tx1"/>
                </a:solidFill>
                <a:latin typeface="Arial" pitchFamily="34" charset="0"/>
                <a:cs typeface="Arial" pitchFamily="34" charset="0"/>
              </a:rPr>
              <a:t> </a:t>
            </a:r>
            <a:r>
              <a:rPr lang="en-US" sz="1600" dirty="0" smtClean="0">
                <a:solidFill>
                  <a:schemeClr val="tx1"/>
                </a:solidFill>
                <a:latin typeface="Arial" pitchFamily="34" charset="0"/>
                <a:cs typeface="Arial" pitchFamily="34" charset="0"/>
              </a:rPr>
              <a:t>-Android programs are compiled into .</a:t>
            </a:r>
            <a:r>
              <a:rPr lang="en-US" sz="1600" dirty="0" err="1" smtClean="0">
                <a:solidFill>
                  <a:schemeClr val="tx1"/>
                </a:solidFill>
                <a:latin typeface="Arial" pitchFamily="34" charset="0"/>
                <a:cs typeface="Arial" pitchFamily="34" charset="0"/>
              </a:rPr>
              <a:t>dex</a:t>
            </a:r>
            <a:r>
              <a:rPr lang="en-US" sz="1600" dirty="0" smtClean="0">
                <a:solidFill>
                  <a:schemeClr val="tx1"/>
                </a:solidFill>
                <a:latin typeface="Arial" pitchFamily="34" charset="0"/>
                <a:cs typeface="Arial" pitchFamily="34" charset="0"/>
              </a:rPr>
              <a:t> </a:t>
            </a:r>
            <a:r>
              <a:rPr lang="en-US" sz="1600" b="1" i="1" dirty="0" smtClean="0">
                <a:solidFill>
                  <a:schemeClr val="tx1"/>
                </a:solidFill>
                <a:latin typeface="Arial" pitchFamily="34" charset="0"/>
                <a:cs typeface="Arial" pitchFamily="34" charset="0"/>
              </a:rPr>
              <a:t>(</a:t>
            </a:r>
            <a:r>
              <a:rPr lang="en-US" sz="1600" b="1" i="1" dirty="0" err="1" smtClean="0">
                <a:solidFill>
                  <a:schemeClr val="tx1"/>
                </a:solidFill>
                <a:latin typeface="Arial" pitchFamily="34" charset="0"/>
                <a:cs typeface="Arial" pitchFamily="34" charset="0"/>
              </a:rPr>
              <a:t>Dalvik</a:t>
            </a:r>
            <a:r>
              <a:rPr lang="en-US" sz="1600" b="1" i="1" dirty="0" smtClean="0">
                <a:solidFill>
                  <a:schemeClr val="tx1"/>
                </a:solidFill>
                <a:latin typeface="Arial" pitchFamily="34" charset="0"/>
                <a:cs typeface="Arial" pitchFamily="34" charset="0"/>
              </a:rPr>
              <a:t> Executable) files</a:t>
            </a:r>
            <a:r>
              <a:rPr lang="en-US" sz="1600" dirty="0" smtClean="0">
                <a:solidFill>
                  <a:schemeClr val="tx1"/>
                </a:solidFill>
                <a:latin typeface="Arial" pitchFamily="34" charset="0"/>
                <a:cs typeface="Arial" pitchFamily="34" charset="0"/>
              </a:rPr>
              <a:t>, which are in turn zipped into a single .</a:t>
            </a:r>
            <a:r>
              <a:rPr lang="en-US" sz="1600" dirty="0" err="1" smtClean="0">
                <a:solidFill>
                  <a:schemeClr val="tx1"/>
                </a:solidFill>
                <a:latin typeface="Arial" pitchFamily="34" charset="0"/>
                <a:cs typeface="Arial" pitchFamily="34" charset="0"/>
              </a:rPr>
              <a:t>apk</a:t>
            </a:r>
            <a:r>
              <a:rPr lang="en-US" sz="1600" dirty="0" smtClean="0">
                <a:solidFill>
                  <a:schemeClr val="tx1"/>
                </a:solidFill>
                <a:latin typeface="Arial" pitchFamily="34" charset="0"/>
                <a:cs typeface="Arial" pitchFamily="34" charset="0"/>
              </a:rPr>
              <a:t> file on the device</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8" name="Rounded Rectangle 7"/>
          <p:cNvSpPr/>
          <p:nvPr/>
        </p:nvSpPr>
        <p:spPr>
          <a:xfrm>
            <a:off x="4800600" y="2133600"/>
            <a:ext cx="38862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smtClean="0">
                <a:solidFill>
                  <a:schemeClr val="tx1"/>
                </a:solidFill>
              </a:rPr>
              <a:t>.</a:t>
            </a:r>
            <a:r>
              <a:rPr lang="en-US" sz="2000" b="1" i="1" dirty="0" err="1" smtClean="0">
                <a:solidFill>
                  <a:schemeClr val="tx1"/>
                </a:solidFill>
                <a:latin typeface="Arial" pitchFamily="34" charset="0"/>
                <a:cs typeface="Arial" pitchFamily="34" charset="0"/>
              </a:rPr>
              <a:t>apk</a:t>
            </a:r>
            <a:r>
              <a:rPr lang="en-US" sz="2000" b="1" i="1" dirty="0" smtClean="0">
                <a:solidFill>
                  <a:schemeClr val="tx1"/>
                </a:solidFill>
                <a:latin typeface="Arial" pitchFamily="34" charset="0"/>
                <a:cs typeface="Arial" pitchFamily="34" charset="0"/>
              </a:rPr>
              <a:t> - </a:t>
            </a:r>
            <a:r>
              <a:rPr lang="en-US" sz="1600" b="1" i="1" dirty="0" smtClean="0">
                <a:solidFill>
                  <a:schemeClr val="tx1"/>
                </a:solidFill>
                <a:latin typeface="Arial" pitchFamily="34" charset="0"/>
                <a:cs typeface="Arial" pitchFamily="34" charset="0"/>
              </a:rPr>
              <a:t>application package file (APK) </a:t>
            </a:r>
            <a:r>
              <a:rPr lang="en-US" sz="1600" dirty="0" smtClean="0">
                <a:solidFill>
                  <a:schemeClr val="tx1"/>
                </a:solidFill>
                <a:latin typeface="Arial" pitchFamily="34" charset="0"/>
                <a:cs typeface="Arial" pitchFamily="34" charset="0"/>
              </a:rPr>
              <a:t>is the file format used to distribute and install application software and middleware onto Google's Android operating system.</a:t>
            </a:r>
            <a:endParaRPr lang="en-US" sz="1600" b="1" i="1" dirty="0">
              <a:solidFill>
                <a:schemeClr val="tx1"/>
              </a:solidFill>
              <a:latin typeface="Arial" pitchFamily="34" charset="0"/>
              <a:cs typeface="Arial" pitchFamily="34" charset="0"/>
            </a:endParaRPr>
          </a:p>
        </p:txBody>
      </p:sp>
      <p:pic>
        <p:nvPicPr>
          <p:cNvPr id="14" name="Picture 2" descr="C:\Users\IVA\Pictures\LOGOS\android-sdk-updated-emulator-now-natively-supports-x_w-xps_0[1].jpg"/>
          <p:cNvPicPr>
            <a:picLocks noGrp="1" noChangeAspect="1" noChangeArrowheads="1"/>
          </p:cNvPicPr>
          <p:nvPr>
            <p:ph sz="half" idx="1"/>
          </p:nvPr>
        </p:nvPicPr>
        <p:blipFill>
          <a:blip r:embed="rId2" cstate="print"/>
          <a:srcRect/>
          <a:stretch>
            <a:fillRect/>
          </a:stretch>
        </p:blipFill>
        <p:spPr bwMode="auto">
          <a:xfrm>
            <a:off x="381000" y="2514600"/>
            <a:ext cx="4038600" cy="26924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295400"/>
            <a:ext cx="4038600" cy="4800600"/>
          </a:xfrm>
        </p:spPr>
        <p:style>
          <a:lnRef idx="1">
            <a:schemeClr val="accent4"/>
          </a:lnRef>
          <a:fillRef idx="2">
            <a:schemeClr val="accent4"/>
          </a:fillRef>
          <a:effectRef idx="1">
            <a:schemeClr val="accent4"/>
          </a:effectRef>
          <a:fontRef idx="minor">
            <a:schemeClr val="dk1"/>
          </a:fontRef>
        </p:style>
        <p:txBody>
          <a:bodyPr>
            <a:noAutofit/>
          </a:bodyPr>
          <a:lstStyle/>
          <a:p>
            <a:pPr>
              <a:buNone/>
            </a:pPr>
            <a:r>
              <a:rPr lang="en-US" sz="1600" dirty="0" smtClean="0">
                <a:latin typeface="Arial" pitchFamily="34" charset="0"/>
                <a:cs typeface="Arial" pitchFamily="34" charset="0"/>
              </a:rPr>
              <a:t>An </a:t>
            </a:r>
            <a:r>
              <a:rPr lang="en-US" sz="2000" b="1" dirty="0" smtClean="0">
                <a:latin typeface="Arial" pitchFamily="34" charset="0"/>
                <a:cs typeface="Arial" pitchFamily="34" charset="0"/>
              </a:rPr>
              <a:t>.</a:t>
            </a:r>
            <a:r>
              <a:rPr lang="en-US" sz="2000" b="1" dirty="0" err="1" smtClean="0">
                <a:latin typeface="Arial" pitchFamily="34" charset="0"/>
                <a:cs typeface="Arial" pitchFamily="34" charset="0"/>
              </a:rPr>
              <a:t>ipa</a:t>
            </a:r>
            <a:r>
              <a:rPr lang="en-US" sz="2000" dirty="0" smtClean="0">
                <a:latin typeface="Arial" pitchFamily="34" charset="0"/>
                <a:cs typeface="Arial" pitchFamily="34" charset="0"/>
              </a:rPr>
              <a:t> </a:t>
            </a:r>
            <a:r>
              <a:rPr lang="en-US" sz="1600" dirty="0" smtClean="0">
                <a:latin typeface="Arial" pitchFamily="34" charset="0"/>
                <a:cs typeface="Arial" pitchFamily="34" charset="0"/>
              </a:rPr>
              <a:t>file is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application archive file which stores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app. </a:t>
            </a:r>
          </a:p>
          <a:p>
            <a:r>
              <a:rPr lang="en-US" sz="1600" dirty="0" smtClean="0">
                <a:latin typeface="Arial" pitchFamily="34" charset="0"/>
                <a:cs typeface="Arial" pitchFamily="34" charset="0"/>
              </a:rPr>
              <a:t>Each .</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file is compressed with a binary for the ARM architecture and can only be installed on an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iPod Touch, or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a:t>
            </a:r>
          </a:p>
          <a:p>
            <a:r>
              <a:rPr lang="en-US" sz="1600" dirty="0" smtClean="0">
                <a:latin typeface="Arial" pitchFamily="34" charset="0"/>
                <a:cs typeface="Arial" pitchFamily="34" charset="0"/>
              </a:rPr>
              <a:t>Files with the .</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extension can be uncompressed by changing the extension to </a:t>
            </a:r>
            <a:r>
              <a:rPr lang="en-US" sz="2000" b="1" dirty="0" smtClean="0">
                <a:latin typeface="Arial" pitchFamily="34" charset="0"/>
                <a:cs typeface="Arial" pitchFamily="34" charset="0"/>
              </a:rPr>
              <a:t>.zip </a:t>
            </a:r>
            <a:r>
              <a:rPr lang="en-US" sz="1600" dirty="0" smtClean="0">
                <a:latin typeface="Arial" pitchFamily="34" charset="0"/>
                <a:cs typeface="Arial" pitchFamily="34" charset="0"/>
              </a:rPr>
              <a:t>and unzipping.</a:t>
            </a:r>
          </a:p>
          <a:p>
            <a:r>
              <a:rPr lang="en-US" sz="1600" dirty="0" smtClean="0">
                <a:latin typeface="Arial" pitchFamily="34" charset="0"/>
                <a:cs typeface="Arial" pitchFamily="34" charset="0"/>
              </a:rPr>
              <a:t>.</a:t>
            </a:r>
            <a:r>
              <a:rPr lang="en-US" sz="1600" dirty="0" err="1" smtClean="0">
                <a:latin typeface="Arial" pitchFamily="34" charset="0"/>
                <a:cs typeface="Arial" pitchFamily="34" charset="0"/>
              </a:rPr>
              <a:t>ipa</a:t>
            </a:r>
            <a:r>
              <a:rPr lang="en-US" sz="1600" dirty="0" smtClean="0">
                <a:latin typeface="Arial" pitchFamily="34" charset="0"/>
                <a:cs typeface="Arial" pitchFamily="34" charset="0"/>
              </a:rPr>
              <a:t> files cannot be installed 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Simulator because they do not contain a binary for the x86 architecture. </a:t>
            </a:r>
          </a:p>
          <a:p>
            <a:r>
              <a:rPr lang="en-US" sz="1600" dirty="0" smtClean="0">
                <a:latin typeface="Arial" pitchFamily="34" charset="0"/>
                <a:cs typeface="Arial" pitchFamily="34" charset="0"/>
              </a:rPr>
              <a:t>To run applications on the simulator, we need to open original project files using the </a:t>
            </a:r>
            <a:r>
              <a:rPr lang="en-US" sz="1600" b="1" dirty="0" err="1" smtClean="0">
                <a:latin typeface="Arial" pitchFamily="34" charset="0"/>
                <a:cs typeface="Arial" pitchFamily="34" charset="0"/>
              </a:rPr>
              <a:t>Xcode</a:t>
            </a:r>
            <a:r>
              <a:rPr lang="en-US" sz="1600" b="1" dirty="0" smtClean="0">
                <a:latin typeface="Arial" pitchFamily="34" charset="0"/>
                <a:cs typeface="Arial" pitchFamily="34" charset="0"/>
              </a:rPr>
              <a:t> SDK</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79</a:t>
            </a:fld>
            <a:endParaRPr lang="en-US" dirty="0">
              <a:solidFill>
                <a:schemeClr val="tx2">
                  <a:lumMod val="25000"/>
                </a:schemeClr>
              </a:solidFill>
            </a:endParaRPr>
          </a:p>
        </p:txBody>
      </p:sp>
      <p:sp>
        <p:nvSpPr>
          <p:cNvPr id="6" name="Title 5"/>
          <p:cNvSpPr>
            <a:spLocks noGrp="1"/>
          </p:cNvSpPr>
          <p:nvPr>
            <p:ph type="title"/>
          </p:nvPr>
        </p:nvSpPr>
        <p:spPr>
          <a:xfrm>
            <a:off x="457200" y="381000"/>
            <a:ext cx="8229600" cy="6096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C00000"/>
                </a:solidFill>
                <a:latin typeface="Arial" pitchFamily="34" charset="0"/>
                <a:cs typeface="Arial" pitchFamily="34" charset="0"/>
              </a:rPr>
              <a:t>What is the iPhone file extensions?</a:t>
            </a:r>
            <a:endParaRPr lang="en-US" sz="3200" dirty="0">
              <a:solidFill>
                <a:srgbClr val="C00000"/>
              </a:solidFill>
              <a:latin typeface="Arial" pitchFamily="34" charset="0"/>
              <a:cs typeface="Arial" pitchFamily="34" charset="0"/>
            </a:endParaRPr>
          </a:p>
        </p:txBody>
      </p:sp>
      <p:pic>
        <p:nvPicPr>
          <p:cNvPr id="1026" name="Picture 2" descr="C:\Users\IVA\Pictures\LOGOS\transfer_ipad_apps_between_itunes_computers[1].jpg"/>
          <p:cNvPicPr>
            <a:picLocks noChangeAspect="1" noChangeArrowheads="1"/>
          </p:cNvPicPr>
          <p:nvPr/>
        </p:nvPicPr>
        <p:blipFill>
          <a:blip r:embed="rId2" cstate="print"/>
          <a:srcRect/>
          <a:stretch>
            <a:fillRect/>
          </a:stretch>
        </p:blipFill>
        <p:spPr bwMode="auto">
          <a:xfrm>
            <a:off x="533400" y="1905000"/>
            <a:ext cx="3461047" cy="3352800"/>
          </a:xfrm>
          <a:prstGeom prst="rect">
            <a:avLst/>
          </a:prstGeom>
          <a:noFill/>
          <a:ln>
            <a:solidFill>
              <a:srgbClr val="7030A0"/>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105400" y="1371600"/>
            <a:ext cx="3581400" cy="480060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marL="274320" indent="-274320" eaLnBrk="1" fontAlgn="auto" hangingPunct="1">
              <a:spcAft>
                <a:spcPts val="0"/>
              </a:spcAft>
              <a:buFont typeface="Wingdings 2"/>
              <a:buChar char=""/>
              <a:defRPr/>
            </a:pPr>
            <a:endParaRPr lang="en-US" dirty="0" smtClean="0"/>
          </a:p>
          <a:p>
            <a:pPr marL="274320" indent="-274320" eaLnBrk="1" fontAlgn="auto" hangingPunct="1">
              <a:spcAft>
                <a:spcPts val="0"/>
              </a:spcAft>
              <a:buFont typeface="Wingdings 2"/>
              <a:buNone/>
              <a:defRPr/>
            </a:pPr>
            <a:r>
              <a:rPr lang="en-US" dirty="0" smtClean="0"/>
              <a:t>	</a:t>
            </a:r>
            <a:r>
              <a:rPr lang="en-US" dirty="0" smtClean="0">
                <a:latin typeface="Arial" pitchFamily="34" charset="0"/>
                <a:cs typeface="Arial" pitchFamily="34" charset="0"/>
              </a:rPr>
              <a:t>The cellular technology is just a radio that receives a signal from an antenna.</a:t>
            </a: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 The </a:t>
            </a:r>
            <a:r>
              <a:rPr lang="en-US" dirty="0" smtClean="0">
                <a:latin typeface="Arial" pitchFamily="34" charset="0"/>
                <a:cs typeface="Arial" pitchFamily="34" charset="0"/>
              </a:rPr>
              <a:t>types </a:t>
            </a:r>
            <a:r>
              <a:rPr lang="en-US" dirty="0" smtClean="0">
                <a:latin typeface="Arial" pitchFamily="34" charset="0"/>
                <a:cs typeface="Arial" pitchFamily="34" charset="0"/>
              </a:rPr>
              <a:t>of </a:t>
            </a:r>
            <a:r>
              <a:rPr lang="en-US" dirty="0" smtClean="0">
                <a:latin typeface="Arial" pitchFamily="34" charset="0"/>
                <a:cs typeface="Arial" pitchFamily="34" charset="0"/>
              </a:rPr>
              <a:t>radio waves </a:t>
            </a:r>
            <a:r>
              <a:rPr lang="en-US" dirty="0" smtClean="0">
                <a:latin typeface="Arial" pitchFamily="34" charset="0"/>
                <a:cs typeface="Arial" pitchFamily="34" charset="0"/>
              </a:rPr>
              <a:t>and </a:t>
            </a:r>
            <a:r>
              <a:rPr lang="en-US" dirty="0" smtClean="0">
                <a:latin typeface="Arial" pitchFamily="34" charset="0"/>
                <a:cs typeface="Arial" pitchFamily="34" charset="0"/>
              </a:rPr>
              <a:t>antennas </a:t>
            </a:r>
            <a:r>
              <a:rPr lang="en-US" dirty="0" smtClean="0">
                <a:latin typeface="Arial" pitchFamily="34" charset="0"/>
                <a:cs typeface="Arial" pitchFamily="34" charset="0"/>
              </a:rPr>
              <a:t>determines the capability of the network and </a:t>
            </a:r>
            <a:r>
              <a:rPr lang="en-US" dirty="0" smtClean="0">
                <a:latin typeface="Arial" pitchFamily="34" charset="0"/>
                <a:cs typeface="Arial" pitchFamily="34" charset="0"/>
              </a:rPr>
              <a:t>differentiate the </a:t>
            </a:r>
            <a:r>
              <a:rPr lang="en-US" dirty="0" smtClean="0">
                <a:latin typeface="Arial" pitchFamily="34" charset="0"/>
                <a:cs typeface="Arial" pitchFamily="34" charset="0"/>
              </a:rPr>
              <a:t>services.</a:t>
            </a:r>
            <a:endParaRPr lang="en-US" dirty="0" smtClean="0">
              <a:latin typeface="Arial" pitchFamily="34" charset="0"/>
              <a:cs typeface="Arial" pitchFamily="34" charset="0"/>
            </a:endParaRPr>
          </a:p>
          <a:p>
            <a:pPr marL="274320" indent="-274320" eaLnBrk="1" fontAlgn="auto" hangingPunct="1">
              <a:spcAft>
                <a:spcPts val="0"/>
              </a:spcAft>
              <a:buFont typeface="Wingdings 2"/>
              <a:buChar char=""/>
              <a:defRPr/>
            </a:pPr>
            <a:r>
              <a:rPr lang="en-US" dirty="0" smtClean="0">
                <a:latin typeface="Arial" pitchFamily="34" charset="0"/>
                <a:cs typeface="Arial" pitchFamily="34" charset="0"/>
              </a:rPr>
              <a:t>The </a:t>
            </a:r>
            <a:r>
              <a:rPr lang="en-US" dirty="0" smtClean="0">
                <a:latin typeface="Arial" pitchFamily="34" charset="0"/>
                <a:cs typeface="Arial" pitchFamily="34" charset="0"/>
              </a:rPr>
              <a:t>basic networks </a:t>
            </a:r>
            <a:r>
              <a:rPr lang="en-US" dirty="0" smtClean="0">
                <a:latin typeface="Arial" pitchFamily="34" charset="0"/>
                <a:cs typeface="Arial" pitchFamily="34" charset="0"/>
              </a:rPr>
              <a:t>around the world </a:t>
            </a:r>
            <a:r>
              <a:rPr lang="en-US" dirty="0" smtClean="0">
                <a:latin typeface="Arial" pitchFamily="34" charset="0"/>
                <a:cs typeface="Arial" pitchFamily="34" charset="0"/>
              </a:rPr>
              <a:t>are the </a:t>
            </a:r>
            <a:r>
              <a:rPr lang="en-US" dirty="0" smtClean="0">
                <a:latin typeface="Arial" pitchFamily="34" charset="0"/>
                <a:cs typeface="Arial" pitchFamily="34" charset="0"/>
              </a:rPr>
              <a:t>GSM (Global System for Mobile Communications) and CDMA (Code Division Multiple Access)</a:t>
            </a:r>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Wingdings 2"/>
              <a:buChar char=""/>
              <a:defRPr/>
            </a:pPr>
            <a:endParaRPr lang="en-US" dirty="0"/>
          </a:p>
        </p:txBody>
      </p:sp>
      <p:sp>
        <p:nvSpPr>
          <p:cNvPr id="28675" name="Footer Placeholder 3"/>
          <p:cNvSpPr>
            <a:spLocks noGrp="1"/>
          </p:cNvSpPr>
          <p:nvPr>
            <p:ph type="ftr" sz="quarter" idx="11"/>
          </p:nvPr>
        </p:nvSpPr>
        <p:spPr bwMode="auto">
          <a:xfrm>
            <a:off x="4953000" y="6408738"/>
            <a:ext cx="34290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28676" name="Slide Number Placeholder 4"/>
          <p:cNvSpPr>
            <a:spLocks noGrp="1"/>
          </p:cNvSpPr>
          <p:nvPr>
            <p:ph type="sldNum" sz="quarter" idx="12"/>
          </p:nvPr>
        </p:nvSpPr>
        <p:spPr bwMode="auto">
          <a:xfrm>
            <a:off x="8382000" y="6477000"/>
            <a:ext cx="4365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EB78AD1-AC84-4F6A-BB5D-A2FA66C8BF1A}" type="slidenum">
              <a:rPr lang="en-US" smtClean="0">
                <a:solidFill>
                  <a:schemeClr val="accent1">
                    <a:lumMod val="50000"/>
                  </a:schemeClr>
                </a:solidFill>
              </a:rPr>
              <a:pPr fontAlgn="base">
                <a:spcBef>
                  <a:spcPct val="0"/>
                </a:spcBef>
                <a:spcAft>
                  <a:spcPct val="0"/>
                </a:spcAft>
                <a:defRPr/>
              </a:pPr>
              <a:t>8</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45720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Network</a:t>
            </a:r>
            <a:r>
              <a:rPr lang="en-US" dirty="0" smtClean="0">
                <a:latin typeface="Arial" pitchFamily="34" charset="0"/>
                <a:cs typeface="Arial" pitchFamily="34" charset="0"/>
              </a:rPr>
              <a:t>: Concept</a:t>
            </a:r>
            <a:r>
              <a:rPr lang="en-US" dirty="0" smtClean="0"/>
              <a:t>			</a:t>
            </a:r>
            <a:endParaRPr lang="en-US" sz="2700" dirty="0">
              <a:latin typeface="Arial" pitchFamily="34" charset="0"/>
              <a:cs typeface="Arial" pitchFamily="34" charset="0"/>
            </a:endParaRPr>
          </a:p>
        </p:txBody>
      </p:sp>
      <p:pic>
        <p:nvPicPr>
          <p:cNvPr id="28678" name="Picture 2" descr="C:\Users\IVA\Pictures\LOGOS\network-security-news[1].jpg"/>
          <p:cNvPicPr>
            <a:picLocks noChangeAspect="1" noChangeArrowheads="1"/>
          </p:cNvPicPr>
          <p:nvPr/>
        </p:nvPicPr>
        <p:blipFill>
          <a:blip r:embed="rId2" cstate="print"/>
          <a:srcRect/>
          <a:stretch>
            <a:fillRect/>
          </a:stretch>
        </p:blipFill>
        <p:spPr bwMode="auto">
          <a:xfrm>
            <a:off x="304800" y="1219200"/>
            <a:ext cx="4343400" cy="3251200"/>
          </a:xfrm>
          <a:prstGeom prst="rect">
            <a:avLst/>
          </a:prstGeom>
          <a:noFill/>
          <a:ln w="9525">
            <a:noFill/>
            <a:miter lim="800000"/>
            <a:headEnd/>
            <a:tailEnd/>
          </a:ln>
        </p:spPr>
      </p:pic>
      <p:pic>
        <p:nvPicPr>
          <p:cNvPr id="28679" name="Picture 3" descr="C:\Users\IVA\Pictures\LOGOS\imagesCAG7TW5G.jpg"/>
          <p:cNvPicPr>
            <a:picLocks noChangeAspect="1" noChangeArrowheads="1"/>
          </p:cNvPicPr>
          <p:nvPr/>
        </p:nvPicPr>
        <p:blipFill>
          <a:blip r:embed="rId3" cstate="print"/>
          <a:srcRect/>
          <a:stretch>
            <a:fillRect/>
          </a:stretch>
        </p:blipFill>
        <p:spPr bwMode="auto">
          <a:xfrm>
            <a:off x="381000" y="5334000"/>
            <a:ext cx="1004888" cy="752475"/>
          </a:xfrm>
          <a:prstGeom prst="rect">
            <a:avLst/>
          </a:prstGeom>
          <a:noFill/>
          <a:ln w="9525">
            <a:noFill/>
            <a:miter lim="800000"/>
            <a:headEnd/>
            <a:tailEnd/>
          </a:ln>
        </p:spPr>
      </p:pic>
      <p:pic>
        <p:nvPicPr>
          <p:cNvPr id="28680" name="Picture 2" descr="C:\Users\IVA\Pictures\LOGOS\imagesCATZBZS0.jpg"/>
          <p:cNvPicPr>
            <a:picLocks noChangeAspect="1" noChangeArrowheads="1"/>
          </p:cNvPicPr>
          <p:nvPr/>
        </p:nvPicPr>
        <p:blipFill>
          <a:blip r:embed="rId4" cstate="print"/>
          <a:srcRect/>
          <a:stretch>
            <a:fillRect/>
          </a:stretch>
        </p:blipFill>
        <p:spPr bwMode="auto">
          <a:xfrm>
            <a:off x="1981200" y="4648200"/>
            <a:ext cx="2466975"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219200"/>
            <a:ext cx="3200400" cy="4525963"/>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2000" b="1" dirty="0" smtClean="0">
                <a:latin typeface="Arial" pitchFamily="34" charset="0"/>
                <a:cs typeface="Arial" pitchFamily="34" charset="0"/>
                <a:hlinkClick r:id="rId2"/>
              </a:rPr>
              <a:t>.</a:t>
            </a:r>
            <a:r>
              <a:rPr lang="en-US" sz="2000" b="1" dirty="0" err="1" smtClean="0">
                <a:latin typeface="Arial" pitchFamily="34" charset="0"/>
                <a:cs typeface="Arial" pitchFamily="34" charset="0"/>
                <a:hlinkClick r:id="rId2"/>
              </a:rPr>
              <a:t>aif</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Audio Interchange File Format</a:t>
            </a:r>
          </a:p>
          <a:p>
            <a:r>
              <a:rPr lang="en-US" sz="2000" b="1" dirty="0" smtClean="0">
                <a:latin typeface="Arial" pitchFamily="34" charset="0"/>
                <a:cs typeface="Arial" pitchFamily="34" charset="0"/>
                <a:hlinkClick r:id="rId3"/>
              </a:rPr>
              <a:t>.</a:t>
            </a:r>
            <a:r>
              <a:rPr lang="en-US" sz="2000" b="1" dirty="0" err="1" smtClean="0">
                <a:latin typeface="Arial" pitchFamily="34" charset="0"/>
                <a:cs typeface="Arial" pitchFamily="34" charset="0"/>
                <a:hlinkClick r:id="rId3"/>
              </a:rPr>
              <a:t>iff</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Interchange File Format</a:t>
            </a:r>
          </a:p>
          <a:p>
            <a:r>
              <a:rPr lang="en-US" sz="2000" b="1" dirty="0" smtClean="0">
                <a:latin typeface="Arial" pitchFamily="34" charset="0"/>
                <a:cs typeface="Arial" pitchFamily="34" charset="0"/>
                <a:hlinkClick r:id="rId4"/>
              </a:rPr>
              <a:t>.m3u</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Media Playlist File</a:t>
            </a:r>
          </a:p>
          <a:p>
            <a:r>
              <a:rPr lang="en-US" sz="2000" b="1" dirty="0" smtClean="0">
                <a:latin typeface="Arial" pitchFamily="34" charset="0"/>
                <a:cs typeface="Arial" pitchFamily="34" charset="0"/>
                <a:hlinkClick r:id="rId5"/>
              </a:rPr>
              <a:t>.m4a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MPEG-4 Audio File</a:t>
            </a:r>
          </a:p>
          <a:p>
            <a:r>
              <a:rPr lang="en-US" sz="2000" b="1" dirty="0" smtClean="0">
                <a:latin typeface="Arial" pitchFamily="34" charset="0"/>
                <a:cs typeface="Arial" pitchFamily="34" charset="0"/>
                <a:hlinkClick r:id="rId6"/>
              </a:rPr>
              <a:t>.mid</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MIDI File</a:t>
            </a:r>
          </a:p>
          <a:p>
            <a:r>
              <a:rPr lang="en-US" sz="2000" b="1" dirty="0" smtClean="0">
                <a:latin typeface="Arial" pitchFamily="34" charset="0"/>
                <a:cs typeface="Arial" pitchFamily="34" charset="0"/>
                <a:hlinkClick r:id="rId7"/>
              </a:rPr>
              <a:t>.mp3</a:t>
            </a:r>
            <a:r>
              <a:rPr lang="en-US" sz="2000" b="1" dirty="0" smtClean="0">
                <a:latin typeface="Arial" pitchFamily="34" charset="0"/>
                <a:cs typeface="Arial" pitchFamily="34" charset="0"/>
              </a:rPr>
              <a:t> </a:t>
            </a:r>
            <a:r>
              <a:rPr lang="en-US" sz="2000" dirty="0" err="1" smtClean="0">
                <a:latin typeface="Arial" pitchFamily="34" charset="0"/>
                <a:cs typeface="Arial" pitchFamily="34" charset="0"/>
              </a:rPr>
              <a:t>MP3</a:t>
            </a:r>
            <a:r>
              <a:rPr lang="en-US" sz="2000" dirty="0" smtClean="0">
                <a:latin typeface="Arial" pitchFamily="34" charset="0"/>
                <a:cs typeface="Arial" pitchFamily="34" charset="0"/>
              </a:rPr>
              <a:t> Audio File</a:t>
            </a:r>
          </a:p>
          <a:p>
            <a:r>
              <a:rPr lang="en-US" sz="2000" b="1" dirty="0" smtClean="0">
                <a:latin typeface="Arial" pitchFamily="34" charset="0"/>
                <a:cs typeface="Arial" pitchFamily="34" charset="0"/>
                <a:hlinkClick r:id="rId8"/>
              </a:rPr>
              <a:t>.</a:t>
            </a:r>
            <a:r>
              <a:rPr lang="en-US" sz="2000" b="1" dirty="0" err="1" smtClean="0">
                <a:latin typeface="Arial" pitchFamily="34" charset="0"/>
                <a:cs typeface="Arial" pitchFamily="34" charset="0"/>
                <a:hlinkClick r:id="rId8"/>
              </a:rPr>
              <a:t>mpa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MPEG-2 Audio File</a:t>
            </a:r>
          </a:p>
          <a:p>
            <a:r>
              <a:rPr lang="en-US" sz="2000" b="1" dirty="0" smtClean="0">
                <a:latin typeface="Arial" pitchFamily="34" charset="0"/>
                <a:cs typeface="Arial" pitchFamily="34" charset="0"/>
                <a:hlinkClick r:id="rId9"/>
              </a:rPr>
              <a:t>.</a:t>
            </a:r>
            <a:r>
              <a:rPr lang="en-US" sz="2000" b="1" dirty="0" err="1" smtClean="0">
                <a:latin typeface="Arial" pitchFamily="34" charset="0"/>
                <a:cs typeface="Arial" pitchFamily="34" charset="0"/>
                <a:hlinkClick r:id="rId9"/>
              </a:rPr>
              <a:t>ra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Real Audio File</a:t>
            </a:r>
          </a:p>
          <a:p>
            <a:r>
              <a:rPr lang="en-US" sz="2000" b="1" dirty="0" smtClean="0">
                <a:latin typeface="Arial" pitchFamily="34" charset="0"/>
                <a:cs typeface="Arial" pitchFamily="34" charset="0"/>
                <a:hlinkClick r:id="rId10"/>
              </a:rPr>
              <a:t>.wav</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WAVE Audio File</a:t>
            </a:r>
          </a:p>
          <a:p>
            <a:r>
              <a:rPr lang="en-US" sz="2000" b="1" dirty="0" smtClean="0">
                <a:latin typeface="Arial" pitchFamily="34" charset="0"/>
                <a:cs typeface="Arial" pitchFamily="34" charset="0"/>
                <a:hlinkClick r:id="rId11"/>
              </a:rPr>
              <a:t>.wma</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Windows Media Audio File</a:t>
            </a:r>
            <a:endParaRPr lang="en-US" sz="20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80</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solidFill>
                  <a:srgbClr val="FF0000"/>
                </a:solidFill>
                <a:latin typeface="Arial" pitchFamily="34" charset="0"/>
                <a:cs typeface="Arial" pitchFamily="34" charset="0"/>
              </a:rPr>
              <a:t>Media</a:t>
            </a:r>
            <a:r>
              <a:rPr lang="en-US" dirty="0" smtClean="0"/>
              <a:t> </a:t>
            </a:r>
            <a:r>
              <a:rPr lang="en-US" sz="3600" dirty="0" smtClean="0">
                <a:solidFill>
                  <a:srgbClr val="FF0000"/>
                </a:solidFill>
                <a:latin typeface="Arial" pitchFamily="34" charset="0"/>
                <a:cs typeface="Arial" pitchFamily="34" charset="0"/>
              </a:rPr>
              <a:t>File Formats: Audio</a:t>
            </a:r>
            <a:endParaRPr lang="en-US" sz="36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249858" name="Picture 2" descr="http://in.real.com/image/rp002/free/image_convert.jpg"/>
          <p:cNvPicPr>
            <a:picLocks noChangeAspect="1" noChangeArrowheads="1"/>
          </p:cNvPicPr>
          <p:nvPr/>
        </p:nvPicPr>
        <p:blipFill>
          <a:blip r:embed="rId12" cstate="print"/>
          <a:srcRect/>
          <a:stretch>
            <a:fillRect/>
          </a:stretch>
        </p:blipFill>
        <p:spPr bwMode="auto">
          <a:xfrm>
            <a:off x="5410200" y="1066800"/>
            <a:ext cx="3366653" cy="2468880"/>
          </a:xfrm>
          <a:prstGeom prst="rect">
            <a:avLst/>
          </a:prstGeom>
          <a:noFill/>
        </p:spPr>
      </p:pic>
      <p:pic>
        <p:nvPicPr>
          <p:cNvPr id="249860" name="Picture 4" descr="http://www.free-audio-editor.com/features/images/slides/tutorials_38.png"/>
          <p:cNvPicPr>
            <a:picLocks noChangeAspect="1" noChangeArrowheads="1"/>
          </p:cNvPicPr>
          <p:nvPr/>
        </p:nvPicPr>
        <p:blipFill>
          <a:blip r:embed="rId13" cstate="print"/>
          <a:srcRect/>
          <a:stretch>
            <a:fillRect/>
          </a:stretch>
        </p:blipFill>
        <p:spPr bwMode="auto">
          <a:xfrm>
            <a:off x="3962400" y="3048000"/>
            <a:ext cx="2667000" cy="2835887"/>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953000" y="1481328"/>
            <a:ext cx="3810000" cy="4538472"/>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b="1" dirty="0" smtClean="0">
              <a:hlinkClick r:id="rId2"/>
            </a:endParaRPr>
          </a:p>
          <a:p>
            <a:r>
              <a:rPr lang="en-US" sz="2900" b="1" dirty="0" smtClean="0">
                <a:hlinkClick r:id="rId2"/>
              </a:rPr>
              <a:t>.3g2</a:t>
            </a:r>
            <a:r>
              <a:rPr lang="en-US" sz="2900" b="1" dirty="0" smtClean="0"/>
              <a:t> </a:t>
            </a:r>
            <a:r>
              <a:rPr lang="en-US" sz="2900" dirty="0" smtClean="0"/>
              <a:t>3GPP2 Multimedia File</a:t>
            </a:r>
          </a:p>
          <a:p>
            <a:r>
              <a:rPr lang="en-US" sz="2900" b="1" dirty="0" smtClean="0">
                <a:hlinkClick r:id="rId3"/>
              </a:rPr>
              <a:t>.3gp</a:t>
            </a:r>
            <a:r>
              <a:rPr lang="en-US" sz="2900" b="1" dirty="0" smtClean="0"/>
              <a:t> </a:t>
            </a:r>
            <a:r>
              <a:rPr lang="en-US" sz="2900" dirty="0" smtClean="0"/>
              <a:t>3GPP Multimedia File</a:t>
            </a:r>
          </a:p>
          <a:p>
            <a:r>
              <a:rPr lang="en-US" sz="2900" b="1" dirty="0" smtClean="0">
                <a:hlinkClick r:id="rId4"/>
              </a:rPr>
              <a:t>.</a:t>
            </a:r>
            <a:r>
              <a:rPr lang="en-US" sz="2900" b="1" dirty="0" err="1" smtClean="0">
                <a:hlinkClick r:id="rId4"/>
              </a:rPr>
              <a:t>asf</a:t>
            </a:r>
            <a:r>
              <a:rPr lang="en-US" sz="2900" b="1" dirty="0" smtClean="0"/>
              <a:t> </a:t>
            </a:r>
            <a:r>
              <a:rPr lang="en-US" sz="2900" dirty="0" smtClean="0"/>
              <a:t>Advanced Systems Format File</a:t>
            </a:r>
          </a:p>
          <a:p>
            <a:r>
              <a:rPr lang="en-US" sz="2900" b="1" dirty="0" smtClean="0">
                <a:hlinkClick r:id="rId5"/>
              </a:rPr>
              <a:t>.</a:t>
            </a:r>
            <a:r>
              <a:rPr lang="en-US" sz="2900" b="1" dirty="0" err="1" smtClean="0">
                <a:hlinkClick r:id="rId5"/>
              </a:rPr>
              <a:t>asx</a:t>
            </a:r>
            <a:r>
              <a:rPr lang="en-US" sz="2900" b="1" dirty="0" smtClean="0"/>
              <a:t> </a:t>
            </a:r>
            <a:r>
              <a:rPr lang="en-US" sz="2900" dirty="0" smtClean="0"/>
              <a:t>Microsoft ASF Redirector File</a:t>
            </a:r>
          </a:p>
          <a:p>
            <a:r>
              <a:rPr lang="en-US" sz="2900" b="1" dirty="0" smtClean="0">
                <a:hlinkClick r:id="rId6"/>
              </a:rPr>
              <a:t>.</a:t>
            </a:r>
            <a:r>
              <a:rPr lang="en-US" sz="2900" b="1" dirty="0" err="1" smtClean="0">
                <a:hlinkClick r:id="rId6"/>
              </a:rPr>
              <a:t>avi</a:t>
            </a:r>
            <a:r>
              <a:rPr lang="en-US" sz="2900" b="1" dirty="0" smtClean="0"/>
              <a:t> </a:t>
            </a:r>
            <a:r>
              <a:rPr lang="en-US" sz="2900" dirty="0" smtClean="0"/>
              <a:t>Audio Video Interleave File</a:t>
            </a:r>
          </a:p>
          <a:p>
            <a:r>
              <a:rPr lang="en-US" sz="2900" b="1" dirty="0" smtClean="0">
                <a:hlinkClick r:id="rId7"/>
              </a:rPr>
              <a:t>.</a:t>
            </a:r>
            <a:r>
              <a:rPr lang="en-US" sz="2900" b="1" dirty="0" err="1" smtClean="0">
                <a:hlinkClick r:id="rId7"/>
              </a:rPr>
              <a:t>flv</a:t>
            </a:r>
            <a:r>
              <a:rPr lang="en-US" sz="2900" b="1" dirty="0" smtClean="0"/>
              <a:t> </a:t>
            </a:r>
            <a:r>
              <a:rPr lang="en-US" sz="2900" dirty="0" smtClean="0"/>
              <a:t>Flash Video File</a:t>
            </a:r>
          </a:p>
          <a:p>
            <a:r>
              <a:rPr lang="en-US" sz="2900" b="1" dirty="0" smtClean="0">
                <a:hlinkClick r:id="rId8"/>
              </a:rPr>
              <a:t>.</a:t>
            </a:r>
            <a:r>
              <a:rPr lang="en-US" sz="2900" b="1" dirty="0" err="1" smtClean="0">
                <a:hlinkClick r:id="rId8"/>
              </a:rPr>
              <a:t>mov</a:t>
            </a:r>
            <a:r>
              <a:rPr lang="en-US" sz="2900" b="1" dirty="0" smtClean="0"/>
              <a:t> </a:t>
            </a:r>
            <a:r>
              <a:rPr lang="en-US" sz="2900" dirty="0" smtClean="0"/>
              <a:t>Apple QuickTime Movie</a:t>
            </a:r>
          </a:p>
          <a:p>
            <a:r>
              <a:rPr lang="en-US" sz="2900" b="1" dirty="0" smtClean="0">
                <a:hlinkClick r:id="rId9"/>
              </a:rPr>
              <a:t>.mp4</a:t>
            </a:r>
            <a:r>
              <a:rPr lang="en-US" sz="2900" b="1" dirty="0" smtClean="0"/>
              <a:t> </a:t>
            </a:r>
            <a:r>
              <a:rPr lang="en-US" sz="2900" dirty="0" smtClean="0"/>
              <a:t>MPEG-4 Video File</a:t>
            </a:r>
          </a:p>
          <a:p>
            <a:r>
              <a:rPr lang="en-US" sz="2900" b="1" dirty="0" smtClean="0">
                <a:hlinkClick r:id="rId10"/>
              </a:rPr>
              <a:t>.mpg</a:t>
            </a:r>
            <a:r>
              <a:rPr lang="en-US" sz="2900" b="1" dirty="0" smtClean="0"/>
              <a:t> </a:t>
            </a:r>
            <a:r>
              <a:rPr lang="en-US" sz="2900" dirty="0" smtClean="0"/>
              <a:t>MPEG Video File</a:t>
            </a:r>
          </a:p>
          <a:p>
            <a:r>
              <a:rPr lang="en-US" sz="2900" b="1" dirty="0" smtClean="0">
                <a:hlinkClick r:id="rId11"/>
              </a:rPr>
              <a:t>.</a:t>
            </a:r>
            <a:r>
              <a:rPr lang="en-US" sz="2900" b="1" dirty="0" err="1" smtClean="0">
                <a:hlinkClick r:id="rId11"/>
              </a:rPr>
              <a:t>rm</a:t>
            </a:r>
            <a:r>
              <a:rPr lang="en-US" sz="2900" b="1" dirty="0" smtClean="0"/>
              <a:t> </a:t>
            </a:r>
            <a:r>
              <a:rPr lang="en-US" sz="2900" dirty="0" smtClean="0"/>
              <a:t>Real Media File</a:t>
            </a:r>
          </a:p>
          <a:p>
            <a:r>
              <a:rPr lang="en-US" sz="2900" b="1" dirty="0" smtClean="0">
                <a:hlinkClick r:id="rId12"/>
              </a:rPr>
              <a:t>.</a:t>
            </a:r>
            <a:r>
              <a:rPr lang="en-US" sz="2900" b="1" dirty="0" err="1" smtClean="0">
                <a:hlinkClick r:id="rId12"/>
              </a:rPr>
              <a:t>srt</a:t>
            </a:r>
            <a:r>
              <a:rPr lang="en-US" sz="2900" b="1" dirty="0" smtClean="0"/>
              <a:t> </a:t>
            </a:r>
            <a:r>
              <a:rPr lang="en-US" sz="2900" dirty="0" err="1" smtClean="0"/>
              <a:t>SubRip</a:t>
            </a:r>
            <a:r>
              <a:rPr lang="en-US" sz="2900" dirty="0" smtClean="0"/>
              <a:t> Subtitle File</a:t>
            </a:r>
          </a:p>
          <a:p>
            <a:r>
              <a:rPr lang="en-US" sz="2900" b="1" dirty="0" smtClean="0">
                <a:hlinkClick r:id="rId13"/>
              </a:rPr>
              <a:t>.</a:t>
            </a:r>
            <a:r>
              <a:rPr lang="en-US" sz="2900" b="1" dirty="0" err="1" smtClean="0">
                <a:hlinkClick r:id="rId13"/>
              </a:rPr>
              <a:t>swf</a:t>
            </a:r>
            <a:r>
              <a:rPr lang="en-US" sz="2900" b="1" dirty="0" smtClean="0"/>
              <a:t> </a:t>
            </a:r>
            <a:r>
              <a:rPr lang="en-US" sz="2900" dirty="0" smtClean="0"/>
              <a:t>Shockwave Flash Movie</a:t>
            </a:r>
          </a:p>
          <a:p>
            <a:r>
              <a:rPr lang="en-US" sz="2900" b="1" dirty="0" smtClean="0">
                <a:hlinkClick r:id="rId14"/>
              </a:rPr>
              <a:t>.</a:t>
            </a:r>
            <a:r>
              <a:rPr lang="en-US" sz="2900" b="1" dirty="0" err="1" smtClean="0">
                <a:hlinkClick r:id="rId14"/>
              </a:rPr>
              <a:t>vob</a:t>
            </a:r>
            <a:r>
              <a:rPr lang="en-US" sz="2900" b="1" dirty="0" smtClean="0"/>
              <a:t> </a:t>
            </a:r>
            <a:r>
              <a:rPr lang="en-US" sz="2900" dirty="0" smtClean="0"/>
              <a:t>DVD Video Object File</a:t>
            </a:r>
          </a:p>
          <a:p>
            <a:r>
              <a:rPr lang="en-US" sz="2900" b="1" dirty="0" smtClean="0">
                <a:hlinkClick r:id="rId15"/>
              </a:rPr>
              <a:t>.</a:t>
            </a:r>
            <a:r>
              <a:rPr lang="en-US" sz="2900" b="1" dirty="0" err="1" smtClean="0">
                <a:hlinkClick r:id="rId15"/>
              </a:rPr>
              <a:t>wmv</a:t>
            </a:r>
            <a:r>
              <a:rPr lang="en-US" sz="2900" b="1" dirty="0" smtClean="0"/>
              <a:t> </a:t>
            </a:r>
            <a:r>
              <a:rPr lang="en-US" sz="2900" dirty="0" smtClean="0"/>
              <a:t>Windows Media Video File</a:t>
            </a:r>
            <a:endParaRPr lang="en-US" sz="2900"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81</a:t>
            </a:fld>
            <a:endParaRPr lang="en-US" dirty="0">
              <a:solidFill>
                <a:schemeClr val="accent1">
                  <a:lumMod val="50000"/>
                </a:schemeClr>
              </a:solidFill>
            </a:endParaRPr>
          </a:p>
        </p:txBody>
      </p:sp>
      <p:sp>
        <p:nvSpPr>
          <p:cNvPr id="6" name="Title 5"/>
          <p:cNvSpPr>
            <a:spLocks noGrp="1"/>
          </p:cNvSpPr>
          <p:nvPr>
            <p:ph type="title"/>
          </p:nvPr>
        </p:nvSpPr>
        <p:spPr>
          <a:xfrm>
            <a:off x="457200" y="274638"/>
            <a:ext cx="5562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Media File Formats: Video</a:t>
            </a:r>
            <a:endParaRPr lang="en-US" sz="32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248834" name="Picture 2" descr="http://www.arcsoft.com/images/products/dvd-slideshow/DVDSS_Features_1.jpg"/>
          <p:cNvPicPr>
            <a:picLocks noChangeAspect="1" noChangeArrowheads="1"/>
          </p:cNvPicPr>
          <p:nvPr/>
        </p:nvPicPr>
        <p:blipFill>
          <a:blip r:embed="rId16" cstate="print"/>
          <a:srcRect/>
          <a:stretch>
            <a:fillRect/>
          </a:stretch>
        </p:blipFill>
        <p:spPr bwMode="auto">
          <a:xfrm>
            <a:off x="304800" y="2133600"/>
            <a:ext cx="4286250" cy="28575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219200"/>
            <a:ext cx="4038600" cy="1795272"/>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b="1" dirty="0" smtClean="0">
              <a:hlinkClick r:id="rId2"/>
            </a:endParaRPr>
          </a:p>
          <a:p>
            <a:pPr>
              <a:buNone/>
            </a:pPr>
            <a:r>
              <a:rPr lang="en-US" b="1" dirty="0" smtClean="0">
                <a:solidFill>
                  <a:schemeClr val="accent2">
                    <a:lumMod val="75000"/>
                  </a:schemeClr>
                </a:solidFill>
                <a:hlinkClick r:id="rId2"/>
              </a:rPr>
              <a:t>3-D Images</a:t>
            </a:r>
          </a:p>
          <a:p>
            <a:r>
              <a:rPr lang="en-US" b="1" dirty="0" smtClean="0">
                <a:hlinkClick r:id="rId2"/>
              </a:rPr>
              <a:t>.3dm</a:t>
            </a:r>
            <a:r>
              <a:rPr lang="en-US" b="1" dirty="0" smtClean="0"/>
              <a:t> </a:t>
            </a:r>
            <a:r>
              <a:rPr lang="en-US" dirty="0" smtClean="0"/>
              <a:t>Rhino 3D Model</a:t>
            </a:r>
          </a:p>
          <a:p>
            <a:r>
              <a:rPr lang="en-US" b="1" dirty="0" smtClean="0">
                <a:hlinkClick r:id="rId3"/>
              </a:rPr>
              <a:t>.3ds</a:t>
            </a:r>
            <a:r>
              <a:rPr lang="en-US" b="1" dirty="0" smtClean="0"/>
              <a:t> </a:t>
            </a:r>
            <a:r>
              <a:rPr lang="en-US" dirty="0" smtClean="0"/>
              <a:t>3D Studio Scene</a:t>
            </a:r>
          </a:p>
          <a:p>
            <a:r>
              <a:rPr lang="en-US" b="1" dirty="0" smtClean="0">
                <a:hlinkClick r:id="rId4"/>
              </a:rPr>
              <a:t>.max</a:t>
            </a:r>
            <a:r>
              <a:rPr lang="en-US" b="1" dirty="0" smtClean="0"/>
              <a:t> </a:t>
            </a:r>
            <a:r>
              <a:rPr lang="en-US" dirty="0" smtClean="0"/>
              <a:t>3ds Max Scene File</a:t>
            </a:r>
          </a:p>
          <a:p>
            <a:r>
              <a:rPr lang="en-US" b="1" dirty="0" smtClean="0">
                <a:hlinkClick r:id="rId5"/>
              </a:rPr>
              <a:t>.</a:t>
            </a:r>
            <a:r>
              <a:rPr lang="en-US" b="1" dirty="0" err="1" smtClean="0">
                <a:hlinkClick r:id="rId5"/>
              </a:rPr>
              <a:t>obj</a:t>
            </a:r>
            <a:r>
              <a:rPr lang="en-US" b="1" dirty="0" smtClean="0"/>
              <a:t> </a:t>
            </a:r>
            <a:r>
              <a:rPr lang="en-US" dirty="0" err="1" smtClean="0"/>
              <a:t>Wavefront</a:t>
            </a:r>
            <a:r>
              <a:rPr lang="en-US" dirty="0" smtClean="0"/>
              <a:t> 3D Object File</a:t>
            </a:r>
            <a:endParaRPr lang="en-US" dirty="0"/>
          </a:p>
        </p:txBody>
      </p:sp>
      <p:sp>
        <p:nvSpPr>
          <p:cNvPr id="3" name="Content Placeholder 2"/>
          <p:cNvSpPr>
            <a:spLocks noGrp="1"/>
          </p:cNvSpPr>
          <p:nvPr>
            <p:ph sz="half" idx="2"/>
          </p:nvPr>
        </p:nvSpPr>
        <p:spPr>
          <a:xfrm>
            <a:off x="4724400" y="1752600"/>
            <a:ext cx="4038600" cy="38862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b="1" dirty="0" smtClean="0">
              <a:hlinkClick r:id="rId6"/>
            </a:endParaRPr>
          </a:p>
          <a:p>
            <a:pPr>
              <a:buNone/>
            </a:pPr>
            <a:r>
              <a:rPr lang="en-US" b="1" dirty="0" smtClean="0">
                <a:hlinkClick r:id="rId6"/>
              </a:rPr>
              <a:t>Raster Image Files</a:t>
            </a:r>
          </a:p>
          <a:p>
            <a:pPr>
              <a:buNone/>
            </a:pPr>
            <a:endParaRPr lang="en-US" b="1" dirty="0" smtClean="0">
              <a:hlinkClick r:id="rId6"/>
            </a:endParaRPr>
          </a:p>
          <a:p>
            <a:r>
              <a:rPr lang="en-US" b="1" dirty="0" smtClean="0">
                <a:hlinkClick r:id="rId6"/>
              </a:rPr>
              <a:t>.bmp</a:t>
            </a:r>
            <a:r>
              <a:rPr lang="en-US" b="1" dirty="0" smtClean="0"/>
              <a:t> </a:t>
            </a:r>
            <a:r>
              <a:rPr lang="en-US" dirty="0" smtClean="0"/>
              <a:t>Bitmap Image File</a:t>
            </a:r>
          </a:p>
          <a:p>
            <a:r>
              <a:rPr lang="en-US" b="1" dirty="0" smtClean="0">
                <a:hlinkClick r:id="rId7"/>
              </a:rPr>
              <a:t>.</a:t>
            </a:r>
            <a:r>
              <a:rPr lang="en-US" b="1" dirty="0" err="1" smtClean="0">
                <a:hlinkClick r:id="rId7"/>
              </a:rPr>
              <a:t>dds</a:t>
            </a:r>
            <a:r>
              <a:rPr lang="en-US" b="1" dirty="0" smtClean="0"/>
              <a:t> </a:t>
            </a:r>
            <a:r>
              <a:rPr lang="en-US" dirty="0" smtClean="0"/>
              <a:t>DirectDraw Surface</a:t>
            </a:r>
          </a:p>
          <a:p>
            <a:r>
              <a:rPr lang="en-US" b="1" dirty="0" smtClean="0">
                <a:hlinkClick r:id="rId8"/>
              </a:rPr>
              <a:t>.gif</a:t>
            </a:r>
            <a:r>
              <a:rPr lang="en-US" b="1" dirty="0" smtClean="0"/>
              <a:t> </a:t>
            </a:r>
            <a:r>
              <a:rPr lang="en-US" dirty="0" smtClean="0"/>
              <a:t>Graphical Interchange Format File</a:t>
            </a:r>
          </a:p>
          <a:p>
            <a:r>
              <a:rPr lang="en-US" b="1" dirty="0" smtClean="0">
                <a:hlinkClick r:id="rId9"/>
              </a:rPr>
              <a:t>.jpg</a:t>
            </a:r>
            <a:r>
              <a:rPr lang="en-US" b="1" dirty="0" smtClean="0"/>
              <a:t> </a:t>
            </a:r>
            <a:r>
              <a:rPr lang="en-US" dirty="0" smtClean="0"/>
              <a:t>JPEG Image</a:t>
            </a:r>
          </a:p>
          <a:p>
            <a:r>
              <a:rPr lang="en-US" b="1" dirty="0" smtClean="0">
                <a:hlinkClick r:id="rId10"/>
              </a:rPr>
              <a:t>.</a:t>
            </a:r>
            <a:r>
              <a:rPr lang="en-US" b="1" dirty="0" err="1" smtClean="0">
                <a:hlinkClick r:id="rId10"/>
              </a:rPr>
              <a:t>png</a:t>
            </a:r>
            <a:r>
              <a:rPr lang="en-US" b="1" dirty="0" smtClean="0"/>
              <a:t> </a:t>
            </a:r>
            <a:r>
              <a:rPr lang="en-US" dirty="0" smtClean="0"/>
              <a:t>Portable Network Graphic</a:t>
            </a:r>
          </a:p>
          <a:p>
            <a:r>
              <a:rPr lang="en-US" b="1" dirty="0" smtClean="0">
                <a:hlinkClick r:id="rId11"/>
              </a:rPr>
              <a:t>.</a:t>
            </a:r>
            <a:r>
              <a:rPr lang="en-US" b="1" dirty="0" err="1" smtClean="0">
                <a:hlinkClick r:id="rId11"/>
              </a:rPr>
              <a:t>psd</a:t>
            </a:r>
            <a:r>
              <a:rPr lang="en-US" b="1" dirty="0" smtClean="0"/>
              <a:t> </a:t>
            </a:r>
            <a:r>
              <a:rPr lang="en-US" dirty="0" smtClean="0"/>
              <a:t>Adobe Photoshop Document</a:t>
            </a:r>
          </a:p>
          <a:p>
            <a:r>
              <a:rPr lang="en-US" b="1" dirty="0" smtClean="0">
                <a:hlinkClick r:id="rId12"/>
              </a:rPr>
              <a:t>.</a:t>
            </a:r>
            <a:r>
              <a:rPr lang="en-US" b="1" dirty="0" err="1" smtClean="0">
                <a:hlinkClick r:id="rId12"/>
              </a:rPr>
              <a:t>pspimage</a:t>
            </a:r>
            <a:r>
              <a:rPr lang="en-US" b="1" dirty="0" smtClean="0"/>
              <a:t> </a:t>
            </a:r>
            <a:r>
              <a:rPr lang="en-US" dirty="0" err="1" smtClean="0"/>
              <a:t>PaintShop</a:t>
            </a:r>
            <a:r>
              <a:rPr lang="en-US" dirty="0" smtClean="0"/>
              <a:t> Pro Image</a:t>
            </a:r>
          </a:p>
          <a:p>
            <a:r>
              <a:rPr lang="en-US" b="1" dirty="0" smtClean="0">
                <a:hlinkClick r:id="rId13"/>
              </a:rPr>
              <a:t>.</a:t>
            </a:r>
            <a:r>
              <a:rPr lang="en-US" b="1" dirty="0" err="1" smtClean="0">
                <a:hlinkClick r:id="rId13"/>
              </a:rPr>
              <a:t>tga</a:t>
            </a:r>
            <a:r>
              <a:rPr lang="en-US" b="1" dirty="0" smtClean="0"/>
              <a:t> </a:t>
            </a:r>
            <a:r>
              <a:rPr lang="en-US" dirty="0" err="1" smtClean="0"/>
              <a:t>Targa</a:t>
            </a:r>
            <a:r>
              <a:rPr lang="en-US" dirty="0" smtClean="0"/>
              <a:t> Graphic</a:t>
            </a:r>
          </a:p>
          <a:p>
            <a:r>
              <a:rPr lang="en-US" b="1" dirty="0" smtClean="0">
                <a:hlinkClick r:id="rId14"/>
              </a:rPr>
              <a:t>.</a:t>
            </a:r>
            <a:r>
              <a:rPr lang="en-US" b="1" dirty="0" err="1" smtClean="0">
                <a:hlinkClick r:id="rId14"/>
              </a:rPr>
              <a:t>thm</a:t>
            </a:r>
            <a:r>
              <a:rPr lang="en-US" b="1" dirty="0" smtClean="0"/>
              <a:t> </a:t>
            </a:r>
            <a:r>
              <a:rPr lang="en-US" dirty="0" smtClean="0"/>
              <a:t>Thumbnail Image File</a:t>
            </a:r>
          </a:p>
          <a:p>
            <a:r>
              <a:rPr lang="en-US" b="1" dirty="0" smtClean="0">
                <a:hlinkClick r:id="rId15"/>
              </a:rPr>
              <a:t>.</a:t>
            </a:r>
            <a:r>
              <a:rPr lang="en-US" b="1" dirty="0" err="1" smtClean="0">
                <a:hlinkClick r:id="rId15"/>
              </a:rPr>
              <a:t>tif</a:t>
            </a:r>
            <a:r>
              <a:rPr lang="en-US" b="1" dirty="0" smtClean="0"/>
              <a:t> </a:t>
            </a:r>
            <a:r>
              <a:rPr lang="en-US" dirty="0" smtClean="0"/>
              <a:t>Tagged Image File</a:t>
            </a:r>
          </a:p>
          <a:p>
            <a:r>
              <a:rPr lang="en-US" b="1" dirty="0" smtClean="0">
                <a:hlinkClick r:id="rId16"/>
              </a:rPr>
              <a:t>.tiff</a:t>
            </a:r>
            <a:r>
              <a:rPr lang="en-US" b="1" dirty="0" smtClean="0"/>
              <a:t> </a:t>
            </a:r>
            <a:r>
              <a:rPr lang="en-US" dirty="0" smtClean="0"/>
              <a:t>Tagged Image File Format</a:t>
            </a:r>
          </a:p>
          <a:p>
            <a:r>
              <a:rPr lang="en-US" b="1" dirty="0" smtClean="0">
                <a:hlinkClick r:id="rId17"/>
              </a:rPr>
              <a:t>.</a:t>
            </a:r>
            <a:r>
              <a:rPr lang="en-US" b="1" dirty="0" err="1" smtClean="0">
                <a:hlinkClick r:id="rId17"/>
              </a:rPr>
              <a:t>yuv</a:t>
            </a:r>
            <a:r>
              <a:rPr lang="en-US" b="1" dirty="0" smtClean="0"/>
              <a:t> </a:t>
            </a:r>
            <a:r>
              <a:rPr lang="en-US" dirty="0" err="1" smtClean="0"/>
              <a:t>YUV</a:t>
            </a:r>
            <a:r>
              <a:rPr lang="en-US" dirty="0" smtClean="0"/>
              <a:t> Encoded Image File</a:t>
            </a:r>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82</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Media File Formats: Image</a:t>
            </a:r>
            <a:endParaRPr lang="en-US" sz="32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247810" name="Picture 2" descr="http://promoreports.in/GPI/image-file-formats-explained-i15.jpg"/>
          <p:cNvPicPr>
            <a:picLocks noChangeAspect="1" noChangeArrowheads="1"/>
          </p:cNvPicPr>
          <p:nvPr/>
        </p:nvPicPr>
        <p:blipFill>
          <a:blip r:embed="rId18" cstate="print"/>
          <a:srcRect/>
          <a:stretch>
            <a:fillRect/>
          </a:stretch>
        </p:blipFill>
        <p:spPr bwMode="auto">
          <a:xfrm>
            <a:off x="762000" y="3200400"/>
            <a:ext cx="3200400" cy="25908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66800" y="1295400"/>
            <a:ext cx="4038600" cy="2252471"/>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a:buNone/>
            </a:pPr>
            <a:endParaRPr lang="en-US" b="1" dirty="0" smtClean="0">
              <a:hlinkClick r:id="rId2"/>
            </a:endParaRPr>
          </a:p>
          <a:p>
            <a:pPr>
              <a:buNone/>
            </a:pPr>
            <a:r>
              <a:rPr lang="en-US" sz="2400" b="1" dirty="0" smtClean="0">
                <a:latin typeface="Arial" pitchFamily="34" charset="0"/>
                <a:cs typeface="Arial" pitchFamily="34" charset="0"/>
                <a:hlinkClick r:id="rId2"/>
              </a:rPr>
              <a:t>.</a:t>
            </a:r>
            <a:r>
              <a:rPr lang="en-US" sz="2400" b="1" dirty="0" err="1" smtClean="0">
                <a:latin typeface="Arial" pitchFamily="34" charset="0"/>
                <a:cs typeface="Arial" pitchFamily="34" charset="0"/>
                <a:hlinkClick r:id="rId2"/>
              </a:rPr>
              <a:t>dem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Video Game Demo File</a:t>
            </a:r>
          </a:p>
          <a:p>
            <a:pPr>
              <a:buNone/>
            </a:pPr>
            <a:r>
              <a:rPr lang="en-US" sz="2400" b="1" dirty="0" smtClean="0">
                <a:latin typeface="Arial" pitchFamily="34" charset="0"/>
                <a:cs typeface="Arial" pitchFamily="34" charset="0"/>
                <a:hlinkClick r:id="rId3"/>
              </a:rPr>
              <a:t>.</a:t>
            </a:r>
            <a:r>
              <a:rPr lang="en-US" sz="2400" b="1" dirty="0" err="1" smtClean="0">
                <a:latin typeface="Arial" pitchFamily="34" charset="0"/>
                <a:cs typeface="Arial" pitchFamily="34" charset="0"/>
                <a:hlinkClick r:id="rId3"/>
              </a:rPr>
              <a:t>gam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Saved Game File</a:t>
            </a:r>
          </a:p>
          <a:p>
            <a:pPr>
              <a:buNone/>
            </a:pPr>
            <a:r>
              <a:rPr lang="en-US" sz="2400" b="1" dirty="0" smtClean="0">
                <a:latin typeface="Arial" pitchFamily="34" charset="0"/>
                <a:cs typeface="Arial" pitchFamily="34" charset="0"/>
                <a:hlinkClick r:id="rId4"/>
              </a:rPr>
              <a:t>.</a:t>
            </a:r>
            <a:r>
              <a:rPr lang="en-US" sz="2400" b="1" dirty="0" err="1" smtClean="0">
                <a:latin typeface="Arial" pitchFamily="34" charset="0"/>
                <a:cs typeface="Arial" pitchFamily="34" charset="0"/>
                <a:hlinkClick r:id="rId4"/>
              </a:rPr>
              <a:t>nes</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Nintendo (NES) ROM File</a:t>
            </a:r>
          </a:p>
          <a:p>
            <a:pPr>
              <a:buNone/>
            </a:pPr>
            <a:r>
              <a:rPr lang="en-US" sz="2400" b="1" dirty="0" smtClean="0">
                <a:latin typeface="Arial" pitchFamily="34" charset="0"/>
                <a:cs typeface="Arial" pitchFamily="34" charset="0"/>
                <a:hlinkClick r:id="rId5"/>
              </a:rPr>
              <a:t>.</a:t>
            </a:r>
            <a:r>
              <a:rPr lang="en-US" sz="2400" b="1" dirty="0" err="1" smtClean="0">
                <a:latin typeface="Arial" pitchFamily="34" charset="0"/>
                <a:cs typeface="Arial" pitchFamily="34" charset="0"/>
                <a:hlinkClick r:id="rId5"/>
              </a:rPr>
              <a:t>rom</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N64 Game ROM File</a:t>
            </a:r>
          </a:p>
          <a:p>
            <a:pPr>
              <a:buNone/>
            </a:pPr>
            <a:r>
              <a:rPr lang="en-US" sz="2400" b="1" dirty="0" smtClean="0">
                <a:latin typeface="Arial" pitchFamily="34" charset="0"/>
                <a:cs typeface="Arial" pitchFamily="34" charset="0"/>
                <a:hlinkClick r:id="rId6"/>
              </a:rPr>
              <a:t>.</a:t>
            </a:r>
            <a:r>
              <a:rPr lang="en-US" sz="2400" b="1" dirty="0" err="1" smtClean="0">
                <a:latin typeface="Arial" pitchFamily="34" charset="0"/>
                <a:cs typeface="Arial" pitchFamily="34" charset="0"/>
                <a:hlinkClick r:id="rId6"/>
              </a:rPr>
              <a:t>sav</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Saved Game</a:t>
            </a:r>
            <a:endParaRPr lang="en-US" sz="2400" b="1" dirty="0" smtClean="0">
              <a:latin typeface="Arial" pitchFamily="34" charset="0"/>
              <a:cs typeface="Arial" pitchFamily="34" charset="0"/>
              <a:hlinkClick r:id="rId7"/>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83</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Media File Formats: Game</a:t>
            </a:r>
            <a:endParaRPr lang="en-US" sz="32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246786" name="Picture 2" descr="http://mediagrid.org/groups/technology/OFF.TWG/images/immersive_education_NATIVE.jpg"/>
          <p:cNvPicPr>
            <a:picLocks noChangeAspect="1" noChangeArrowheads="1"/>
          </p:cNvPicPr>
          <p:nvPr/>
        </p:nvPicPr>
        <p:blipFill>
          <a:blip r:embed="rId8" cstate="print"/>
          <a:srcRect/>
          <a:stretch>
            <a:fillRect/>
          </a:stretch>
        </p:blipFill>
        <p:spPr bwMode="auto">
          <a:xfrm>
            <a:off x="6019800" y="990600"/>
            <a:ext cx="2457349" cy="2543176"/>
          </a:xfrm>
          <a:prstGeom prst="rect">
            <a:avLst/>
          </a:prstGeom>
          <a:noFill/>
        </p:spPr>
      </p:pic>
      <p:pic>
        <p:nvPicPr>
          <p:cNvPr id="246788" name="Picture 4" descr="http://guides.gamepressure.com/dukenukemforever/gfx/skin/1st_page_pic.jpg"/>
          <p:cNvPicPr>
            <a:picLocks noChangeAspect="1" noChangeArrowheads="1"/>
          </p:cNvPicPr>
          <p:nvPr/>
        </p:nvPicPr>
        <p:blipFill>
          <a:blip r:embed="rId9" cstate="print"/>
          <a:srcRect/>
          <a:stretch>
            <a:fillRect/>
          </a:stretch>
        </p:blipFill>
        <p:spPr bwMode="auto">
          <a:xfrm>
            <a:off x="5867400" y="3810000"/>
            <a:ext cx="2857500" cy="2381250"/>
          </a:xfrm>
          <a:prstGeom prst="rect">
            <a:avLst/>
          </a:prstGeom>
          <a:noFill/>
        </p:spPr>
      </p:pic>
      <p:pic>
        <p:nvPicPr>
          <p:cNvPr id="246790" name="Picture 6" descr="http://t3.gstatic.com/images?q=tbn:ANd9GcQ8O54yMH6GV1jORYn7B91pUgPbSK2RrX81VEGS4TSSJqDLETgSIYzTUEjH"/>
          <p:cNvPicPr>
            <a:picLocks noChangeAspect="1" noChangeArrowheads="1"/>
          </p:cNvPicPr>
          <p:nvPr/>
        </p:nvPicPr>
        <p:blipFill>
          <a:blip r:embed="rId10" cstate="print"/>
          <a:srcRect/>
          <a:stretch>
            <a:fillRect/>
          </a:stretch>
        </p:blipFill>
        <p:spPr bwMode="auto">
          <a:xfrm>
            <a:off x="1828800" y="3886200"/>
            <a:ext cx="2343150" cy="1952625"/>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481328"/>
            <a:ext cx="4038600" cy="4462271"/>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b="1" dirty="0" smtClean="0">
              <a:hlinkClick r:id="rId2"/>
            </a:endParaRPr>
          </a:p>
          <a:p>
            <a:r>
              <a:rPr lang="en-US" sz="2600" b="1" dirty="0" smtClean="0">
                <a:latin typeface="Arial" pitchFamily="34" charset="0"/>
                <a:cs typeface="Arial" pitchFamily="34" charset="0"/>
                <a:hlinkClick r:id="rId2"/>
              </a:rPr>
              <a:t>.</a:t>
            </a:r>
            <a:r>
              <a:rPr lang="en-US" sz="2600" b="1" dirty="0" err="1" smtClean="0">
                <a:latin typeface="Arial" pitchFamily="34" charset="0"/>
                <a:cs typeface="Arial" pitchFamily="34" charset="0"/>
                <a:hlinkClick r:id="rId2"/>
              </a:rPr>
              <a:t>apk</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Android Package File</a:t>
            </a:r>
          </a:p>
          <a:p>
            <a:r>
              <a:rPr lang="en-US" sz="2600" b="1" dirty="0" smtClean="0">
                <a:latin typeface="Arial" pitchFamily="34" charset="0"/>
                <a:cs typeface="Arial" pitchFamily="34" charset="0"/>
                <a:hlinkClick r:id="rId3"/>
              </a:rPr>
              <a:t>.app</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Application file</a:t>
            </a:r>
          </a:p>
          <a:p>
            <a:r>
              <a:rPr lang="en-US" sz="2600" b="1" dirty="0" smtClean="0">
                <a:latin typeface="Arial" pitchFamily="34" charset="0"/>
                <a:cs typeface="Arial" pitchFamily="34" charset="0"/>
                <a:hlinkClick r:id="rId4"/>
              </a:rPr>
              <a:t>.bat</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DOS Batch File</a:t>
            </a:r>
          </a:p>
          <a:p>
            <a:r>
              <a:rPr lang="en-US" sz="2600" b="1" dirty="0" smtClean="0">
                <a:latin typeface="Arial" pitchFamily="34" charset="0"/>
                <a:cs typeface="Arial" pitchFamily="34" charset="0"/>
                <a:hlinkClick r:id="rId5"/>
              </a:rPr>
              <a:t>.</a:t>
            </a:r>
            <a:r>
              <a:rPr lang="en-US" sz="2600" b="1" dirty="0" err="1" smtClean="0">
                <a:latin typeface="Arial" pitchFamily="34" charset="0"/>
                <a:cs typeface="Arial" pitchFamily="34" charset="0"/>
                <a:hlinkClick r:id="rId5"/>
              </a:rPr>
              <a:t>cgi</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Common Gateway Interface Script</a:t>
            </a:r>
          </a:p>
          <a:p>
            <a:r>
              <a:rPr lang="en-US" sz="2600" b="1" dirty="0" smtClean="0">
                <a:latin typeface="Arial" pitchFamily="34" charset="0"/>
                <a:cs typeface="Arial" pitchFamily="34" charset="0"/>
                <a:hlinkClick r:id="rId6"/>
              </a:rPr>
              <a:t>.com</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DOS Command File</a:t>
            </a:r>
          </a:p>
          <a:p>
            <a:r>
              <a:rPr lang="en-US" sz="2600" b="1" dirty="0" smtClean="0">
                <a:latin typeface="Arial" pitchFamily="34" charset="0"/>
                <a:cs typeface="Arial" pitchFamily="34" charset="0"/>
                <a:hlinkClick r:id="rId7"/>
              </a:rPr>
              <a:t>.exe</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Executable File</a:t>
            </a:r>
          </a:p>
          <a:p>
            <a:r>
              <a:rPr lang="en-US" sz="2600" b="1" dirty="0" smtClean="0">
                <a:latin typeface="Arial" pitchFamily="34" charset="0"/>
                <a:cs typeface="Arial" pitchFamily="34" charset="0"/>
                <a:hlinkClick r:id="rId8"/>
              </a:rPr>
              <a:t>.gadget</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Gadget</a:t>
            </a:r>
          </a:p>
          <a:p>
            <a:r>
              <a:rPr lang="en-US" sz="2600" b="1" u="sng" dirty="0" smtClean="0">
                <a:solidFill>
                  <a:srgbClr val="FF9933"/>
                </a:solidFill>
                <a:latin typeface="Arial" pitchFamily="34" charset="0"/>
                <a:cs typeface="Arial" pitchFamily="34" charset="0"/>
              </a:rPr>
              <a:t>.</a:t>
            </a:r>
            <a:r>
              <a:rPr lang="en-US" sz="2600" b="1" u="sng" dirty="0" err="1" smtClean="0">
                <a:solidFill>
                  <a:srgbClr val="FF9933"/>
                </a:solidFill>
                <a:latin typeface="Arial" pitchFamily="34" charset="0"/>
                <a:cs typeface="Arial" pitchFamily="34" charset="0"/>
              </a:rPr>
              <a:t>ipa</a:t>
            </a:r>
            <a:r>
              <a:rPr lang="en-US" sz="2600" b="1" u="sng" dirty="0" smtClean="0">
                <a:solidFill>
                  <a:srgbClr val="FF9933"/>
                </a:solidFill>
                <a:latin typeface="Arial" pitchFamily="34" charset="0"/>
                <a:cs typeface="Arial" pitchFamily="34" charset="0"/>
              </a:rPr>
              <a:t> </a:t>
            </a:r>
            <a:r>
              <a:rPr lang="en-US" sz="2600" dirty="0" err="1" smtClean="0">
                <a:latin typeface="Arial" pitchFamily="34" charset="0"/>
                <a:cs typeface="Arial" pitchFamily="34" charset="0"/>
              </a:rPr>
              <a:t>iPhone</a:t>
            </a:r>
            <a:r>
              <a:rPr lang="en-US" sz="2600" dirty="0" smtClean="0">
                <a:latin typeface="Arial" pitchFamily="34" charset="0"/>
                <a:cs typeface="Arial" pitchFamily="34" charset="0"/>
              </a:rPr>
              <a:t> archive File</a:t>
            </a:r>
          </a:p>
          <a:p>
            <a:r>
              <a:rPr lang="en-US" sz="2600" b="1" dirty="0" smtClean="0">
                <a:latin typeface="Arial" pitchFamily="34" charset="0"/>
                <a:cs typeface="Arial" pitchFamily="34" charset="0"/>
                <a:hlinkClick r:id="rId9"/>
              </a:rPr>
              <a:t>.jar</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Java Archive File</a:t>
            </a:r>
          </a:p>
          <a:p>
            <a:r>
              <a:rPr lang="en-US" sz="2600" b="1" dirty="0" smtClean="0">
                <a:latin typeface="Arial" pitchFamily="34" charset="0"/>
                <a:cs typeface="Arial" pitchFamily="34" charset="0"/>
                <a:hlinkClick r:id="rId10"/>
              </a:rPr>
              <a:t>.</a:t>
            </a:r>
            <a:r>
              <a:rPr lang="en-US" sz="2600" b="1" dirty="0" err="1" smtClean="0">
                <a:latin typeface="Arial" pitchFamily="34" charset="0"/>
                <a:cs typeface="Arial" pitchFamily="34" charset="0"/>
                <a:hlinkClick r:id="rId10"/>
              </a:rPr>
              <a:t>pif</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Program Information File</a:t>
            </a:r>
          </a:p>
          <a:p>
            <a:r>
              <a:rPr lang="en-US" sz="2600" b="1" dirty="0" smtClean="0">
                <a:latin typeface="Arial" pitchFamily="34" charset="0"/>
                <a:cs typeface="Arial" pitchFamily="34" charset="0"/>
                <a:hlinkClick r:id="rId11"/>
              </a:rPr>
              <a:t>.</a:t>
            </a:r>
            <a:r>
              <a:rPr lang="en-US" sz="2600" b="1" dirty="0" err="1" smtClean="0">
                <a:latin typeface="Arial" pitchFamily="34" charset="0"/>
                <a:cs typeface="Arial" pitchFamily="34" charset="0"/>
                <a:hlinkClick r:id="rId11"/>
              </a:rPr>
              <a:t>vb</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VBScript File</a:t>
            </a:r>
          </a:p>
          <a:p>
            <a:r>
              <a:rPr lang="en-US" sz="2600" b="1" dirty="0" smtClean="0">
                <a:latin typeface="Arial" pitchFamily="34" charset="0"/>
                <a:cs typeface="Arial" pitchFamily="34" charset="0"/>
                <a:hlinkClick r:id="rId12"/>
              </a:rPr>
              <a:t>.</a:t>
            </a:r>
            <a:r>
              <a:rPr lang="en-US" sz="2600" b="1" dirty="0" err="1" smtClean="0">
                <a:latin typeface="Arial" pitchFamily="34" charset="0"/>
                <a:cs typeface="Arial" pitchFamily="34" charset="0"/>
                <a:hlinkClick r:id="rId12"/>
              </a:rPr>
              <a:t>wsf</a:t>
            </a:r>
            <a:r>
              <a:rPr lang="en-US" sz="2600" b="1" dirty="0" smtClean="0">
                <a:latin typeface="Arial" pitchFamily="34" charset="0"/>
                <a:cs typeface="Arial" pitchFamily="34" charset="0"/>
              </a:rPr>
              <a:t> </a:t>
            </a:r>
            <a:r>
              <a:rPr lang="en-US" sz="2600" dirty="0" smtClean="0">
                <a:latin typeface="Arial" pitchFamily="34" charset="0"/>
                <a:cs typeface="Arial" pitchFamily="34" charset="0"/>
              </a:rPr>
              <a:t>Windows Script File</a:t>
            </a:r>
            <a:endParaRPr lang="en-US" sz="2600" b="1" dirty="0" smtClean="0">
              <a:latin typeface="Arial" pitchFamily="34" charset="0"/>
              <a:cs typeface="Arial" pitchFamily="34" charset="0"/>
              <a:hlinkClick r:id="rId13"/>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84</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Media File Formats: Executable Files</a:t>
            </a:r>
            <a:endParaRPr lang="en-US" sz="32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245764" name="Picture 4" descr="http://images.wisegeek.com/exe-file.jpg"/>
          <p:cNvPicPr>
            <a:picLocks noChangeAspect="1" noChangeArrowheads="1"/>
          </p:cNvPicPr>
          <p:nvPr/>
        </p:nvPicPr>
        <p:blipFill>
          <a:blip r:embed="rId14" cstate="print"/>
          <a:srcRect/>
          <a:stretch>
            <a:fillRect/>
          </a:stretch>
        </p:blipFill>
        <p:spPr bwMode="auto">
          <a:xfrm>
            <a:off x="533400" y="2362200"/>
            <a:ext cx="3641608" cy="2800351"/>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1524000"/>
            <a:ext cx="4038600" cy="4114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b="1" dirty="0" smtClean="0">
              <a:hlinkClick r:id="rId2"/>
            </a:endParaRPr>
          </a:p>
          <a:p>
            <a:r>
              <a:rPr lang="en-US" sz="2900" b="1" dirty="0" smtClean="0">
                <a:latin typeface="Arial" pitchFamily="34" charset="0"/>
                <a:cs typeface="Arial" pitchFamily="34" charset="0"/>
                <a:hlinkClick r:id="rId2"/>
              </a:rPr>
              <a:t>.asp</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Active Server Page</a:t>
            </a:r>
          </a:p>
          <a:p>
            <a:r>
              <a:rPr lang="en-US" sz="2900" b="1" dirty="0" smtClean="0">
                <a:latin typeface="Arial" pitchFamily="34" charset="0"/>
                <a:cs typeface="Arial" pitchFamily="34" charset="0"/>
                <a:hlinkClick r:id="rId3"/>
              </a:rPr>
              <a:t>.</a:t>
            </a:r>
            <a:r>
              <a:rPr lang="en-US" sz="2900" b="1" dirty="0" err="1" smtClean="0">
                <a:latin typeface="Arial" pitchFamily="34" charset="0"/>
                <a:cs typeface="Arial" pitchFamily="34" charset="0"/>
                <a:hlinkClick r:id="rId3"/>
              </a:rPr>
              <a:t>aspx</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Active Server Page Extended File</a:t>
            </a:r>
          </a:p>
          <a:p>
            <a:r>
              <a:rPr lang="en-US" sz="2900" b="1" dirty="0" smtClean="0">
                <a:latin typeface="Arial" pitchFamily="34" charset="0"/>
                <a:cs typeface="Arial" pitchFamily="34" charset="0"/>
                <a:hlinkClick r:id="rId4"/>
              </a:rPr>
              <a:t>.</a:t>
            </a:r>
            <a:r>
              <a:rPr lang="en-US" sz="2900" b="1" dirty="0" err="1" smtClean="0">
                <a:latin typeface="Arial" pitchFamily="34" charset="0"/>
                <a:cs typeface="Arial" pitchFamily="34" charset="0"/>
                <a:hlinkClick r:id="rId4"/>
              </a:rPr>
              <a:t>cer</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Internet Security Certificate</a:t>
            </a:r>
          </a:p>
          <a:p>
            <a:r>
              <a:rPr lang="en-US" sz="2900" b="1" dirty="0" smtClean="0">
                <a:latin typeface="Arial" pitchFamily="34" charset="0"/>
                <a:cs typeface="Arial" pitchFamily="34" charset="0"/>
                <a:hlinkClick r:id="rId5"/>
              </a:rPr>
              <a:t>.</a:t>
            </a:r>
            <a:r>
              <a:rPr lang="en-US" sz="2900" b="1" dirty="0" err="1" smtClean="0">
                <a:latin typeface="Arial" pitchFamily="34" charset="0"/>
                <a:cs typeface="Arial" pitchFamily="34" charset="0"/>
                <a:hlinkClick r:id="rId5"/>
              </a:rPr>
              <a:t>cfm</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ColdFusion Markup File</a:t>
            </a:r>
          </a:p>
          <a:p>
            <a:r>
              <a:rPr lang="en-US" sz="2900" b="1" dirty="0" smtClean="0">
                <a:latin typeface="Arial" pitchFamily="34" charset="0"/>
                <a:cs typeface="Arial" pitchFamily="34" charset="0"/>
                <a:hlinkClick r:id="rId6"/>
              </a:rPr>
              <a:t>.</a:t>
            </a:r>
            <a:r>
              <a:rPr lang="en-US" sz="2900" b="1" dirty="0" err="1" smtClean="0">
                <a:latin typeface="Arial" pitchFamily="34" charset="0"/>
                <a:cs typeface="Arial" pitchFamily="34" charset="0"/>
                <a:hlinkClick r:id="rId6"/>
              </a:rPr>
              <a:t>csr</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Certificate Signing Request File</a:t>
            </a:r>
          </a:p>
          <a:p>
            <a:r>
              <a:rPr lang="en-US" sz="2900" b="1" dirty="0" smtClean="0">
                <a:latin typeface="Arial" pitchFamily="34" charset="0"/>
                <a:cs typeface="Arial" pitchFamily="34" charset="0"/>
                <a:hlinkClick r:id="rId7"/>
              </a:rPr>
              <a:t>.</a:t>
            </a:r>
            <a:r>
              <a:rPr lang="en-US" sz="2900" b="1" dirty="0" err="1" smtClean="0">
                <a:latin typeface="Arial" pitchFamily="34" charset="0"/>
                <a:cs typeface="Arial" pitchFamily="34" charset="0"/>
                <a:hlinkClick r:id="rId7"/>
              </a:rPr>
              <a:t>css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Cascading Style Sheet</a:t>
            </a:r>
          </a:p>
          <a:p>
            <a:r>
              <a:rPr lang="en-US" sz="2900" b="1" dirty="0" smtClean="0">
                <a:latin typeface="Arial" pitchFamily="34" charset="0"/>
                <a:cs typeface="Arial" pitchFamily="34" charset="0"/>
                <a:hlinkClick r:id="rId8"/>
              </a:rPr>
              <a:t>.</a:t>
            </a:r>
            <a:r>
              <a:rPr lang="en-US" sz="2900" b="1" dirty="0" err="1" smtClean="0">
                <a:latin typeface="Arial" pitchFamily="34" charset="0"/>
                <a:cs typeface="Arial" pitchFamily="34" charset="0"/>
                <a:hlinkClick r:id="rId8"/>
              </a:rPr>
              <a:t>htm</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Hypertext Markup Language File</a:t>
            </a:r>
          </a:p>
          <a:p>
            <a:r>
              <a:rPr lang="en-US" sz="2900" b="1" dirty="0" smtClean="0">
                <a:latin typeface="Arial" pitchFamily="34" charset="0"/>
                <a:cs typeface="Arial" pitchFamily="34" charset="0"/>
                <a:hlinkClick r:id="rId9"/>
              </a:rPr>
              <a:t>.html</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Hypertext Markup Language File</a:t>
            </a:r>
          </a:p>
          <a:p>
            <a:r>
              <a:rPr lang="en-US" sz="2900" b="1" dirty="0" smtClean="0">
                <a:latin typeface="Arial" pitchFamily="34" charset="0"/>
                <a:cs typeface="Arial" pitchFamily="34" charset="0"/>
                <a:hlinkClick r:id="rId10"/>
              </a:rPr>
              <a:t>.</a:t>
            </a:r>
            <a:r>
              <a:rPr lang="en-US" sz="2900" b="1" dirty="0" err="1" smtClean="0">
                <a:latin typeface="Arial" pitchFamily="34" charset="0"/>
                <a:cs typeface="Arial" pitchFamily="34" charset="0"/>
                <a:hlinkClick r:id="rId10"/>
              </a:rPr>
              <a:t>js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JavaScript File</a:t>
            </a:r>
          </a:p>
          <a:p>
            <a:r>
              <a:rPr lang="en-US" sz="2900" b="1" dirty="0" smtClean="0">
                <a:latin typeface="Arial" pitchFamily="34" charset="0"/>
                <a:cs typeface="Arial" pitchFamily="34" charset="0"/>
                <a:hlinkClick r:id="rId11"/>
              </a:rPr>
              <a:t>.</a:t>
            </a:r>
            <a:r>
              <a:rPr lang="en-US" sz="2900" b="1" dirty="0" err="1" smtClean="0">
                <a:latin typeface="Arial" pitchFamily="34" charset="0"/>
                <a:cs typeface="Arial" pitchFamily="34" charset="0"/>
                <a:hlinkClick r:id="rId11"/>
              </a:rPr>
              <a:t>jsp</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Java Server Page</a:t>
            </a:r>
          </a:p>
          <a:p>
            <a:r>
              <a:rPr lang="en-US" sz="2900" b="1" dirty="0" smtClean="0">
                <a:latin typeface="Arial" pitchFamily="34" charset="0"/>
                <a:cs typeface="Arial" pitchFamily="34" charset="0"/>
                <a:hlinkClick r:id="rId12"/>
              </a:rPr>
              <a:t>.</a:t>
            </a:r>
            <a:r>
              <a:rPr lang="en-US" sz="2900" b="1" dirty="0" err="1" smtClean="0">
                <a:latin typeface="Arial" pitchFamily="34" charset="0"/>
                <a:cs typeface="Arial" pitchFamily="34" charset="0"/>
                <a:hlinkClick r:id="rId12"/>
              </a:rPr>
              <a:t>php</a:t>
            </a:r>
            <a:r>
              <a:rPr lang="en-US" sz="2900" b="1" dirty="0" smtClean="0">
                <a:latin typeface="Arial" pitchFamily="34" charset="0"/>
                <a:cs typeface="Arial" pitchFamily="34" charset="0"/>
              </a:rPr>
              <a:t> </a:t>
            </a:r>
            <a:r>
              <a:rPr lang="en-US" sz="2900" dirty="0" err="1" smtClean="0">
                <a:latin typeface="Arial" pitchFamily="34" charset="0"/>
                <a:cs typeface="Arial" pitchFamily="34" charset="0"/>
              </a:rPr>
              <a:t>PHP</a:t>
            </a:r>
            <a:r>
              <a:rPr lang="en-US" sz="2900" dirty="0" smtClean="0">
                <a:latin typeface="Arial" pitchFamily="34" charset="0"/>
                <a:cs typeface="Arial" pitchFamily="34" charset="0"/>
              </a:rPr>
              <a:t> Source Code File</a:t>
            </a:r>
          </a:p>
          <a:p>
            <a:r>
              <a:rPr lang="en-US" sz="2900" b="1" dirty="0" smtClean="0">
                <a:latin typeface="Arial" pitchFamily="34" charset="0"/>
                <a:cs typeface="Arial" pitchFamily="34" charset="0"/>
                <a:hlinkClick r:id="rId13"/>
              </a:rPr>
              <a:t>.</a:t>
            </a:r>
            <a:r>
              <a:rPr lang="en-US" sz="2900" b="1" dirty="0" err="1" smtClean="0">
                <a:latin typeface="Arial" pitchFamily="34" charset="0"/>
                <a:cs typeface="Arial" pitchFamily="34" charset="0"/>
                <a:hlinkClick r:id="rId13"/>
              </a:rPr>
              <a:t>rss</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Rich Site Summary</a:t>
            </a:r>
          </a:p>
          <a:p>
            <a:r>
              <a:rPr lang="en-US" sz="2900" b="1" dirty="0" smtClean="0">
                <a:latin typeface="Arial" pitchFamily="34" charset="0"/>
                <a:cs typeface="Arial" pitchFamily="34" charset="0"/>
                <a:hlinkClick r:id="rId14"/>
              </a:rPr>
              <a:t>.</a:t>
            </a:r>
            <a:r>
              <a:rPr lang="en-US" sz="2900" b="1" dirty="0" err="1" smtClean="0">
                <a:latin typeface="Arial" pitchFamily="34" charset="0"/>
                <a:cs typeface="Arial" pitchFamily="34" charset="0"/>
                <a:hlinkClick r:id="rId14"/>
              </a:rPr>
              <a:t>xhtml</a:t>
            </a:r>
            <a:r>
              <a:rPr lang="en-US" sz="2900" b="1" dirty="0" smtClean="0">
                <a:latin typeface="Arial" pitchFamily="34" charset="0"/>
                <a:cs typeface="Arial" pitchFamily="34" charset="0"/>
              </a:rPr>
              <a:t> </a:t>
            </a:r>
            <a:r>
              <a:rPr lang="en-US" sz="2900" dirty="0" smtClean="0">
                <a:latin typeface="Arial" pitchFamily="34" charset="0"/>
                <a:cs typeface="Arial" pitchFamily="34" charset="0"/>
              </a:rPr>
              <a:t>Extensible Hypertext Markup Language File</a:t>
            </a:r>
            <a:endParaRPr lang="en-US" sz="2900" b="1" dirty="0" smtClean="0">
              <a:latin typeface="Arial" pitchFamily="34" charset="0"/>
              <a:cs typeface="Arial" pitchFamily="34" charset="0"/>
              <a:hlinkClick r:id="rId15"/>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85</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Media File Formats: Web Files</a:t>
            </a:r>
            <a:endParaRPr lang="en-US" sz="3200" dirty="0">
              <a:solidFill>
                <a:srgbClr val="FF0000"/>
              </a:solidFill>
              <a:latin typeface="Arial" pitchFamily="34" charset="0"/>
              <a:cs typeface="Arial" pitchFamily="34" charset="0"/>
            </a:endParaRPr>
          </a:p>
        </p:txBody>
      </p:sp>
      <p:sp>
        <p:nvSpPr>
          <p:cNvPr id="7" name="Rectangle 6"/>
          <p:cNvSpPr/>
          <p:nvPr/>
        </p:nvSpPr>
        <p:spPr>
          <a:xfrm>
            <a:off x="304800" y="61722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solidFill>
                  <a:schemeClr val="bg1"/>
                </a:solidFill>
                <a:latin typeface="Arial" pitchFamily="34" charset="0"/>
                <a:cs typeface="Arial" pitchFamily="34" charset="0"/>
              </a:rPr>
              <a:t>http://www.fileinfo.com/filetypes/common</a:t>
            </a:r>
            <a:endParaRPr lang="en-US" sz="1400" dirty="0">
              <a:solidFill>
                <a:schemeClr val="bg1"/>
              </a:solidFill>
              <a:latin typeface="Arial" pitchFamily="34" charset="0"/>
              <a:cs typeface="Arial" pitchFamily="34" charset="0"/>
            </a:endParaRPr>
          </a:p>
        </p:txBody>
      </p:sp>
      <p:pic>
        <p:nvPicPr>
          <p:cNvPr id="8" name="Picture 2" descr="http://www.security-faqs.com/wp-content/uploads/2010/07/file-formats.jpg"/>
          <p:cNvPicPr>
            <a:picLocks noChangeAspect="1" noChangeArrowheads="1"/>
          </p:cNvPicPr>
          <p:nvPr/>
        </p:nvPicPr>
        <p:blipFill>
          <a:blip r:embed="rId16" cstate="print"/>
          <a:srcRect/>
          <a:stretch>
            <a:fillRect/>
          </a:stretch>
        </p:blipFill>
        <p:spPr bwMode="auto">
          <a:xfrm>
            <a:off x="5257800" y="3352800"/>
            <a:ext cx="3323186" cy="2657476"/>
          </a:xfrm>
          <a:prstGeom prst="rect">
            <a:avLst/>
          </a:prstGeom>
          <a:noFill/>
        </p:spPr>
      </p:pic>
      <p:pic>
        <p:nvPicPr>
          <p:cNvPr id="244738" name="Picture 2" descr="http://t2.gstatic.com/images?q=tbn:ANd9GcS1SICeG5dCqBzhQ7rj__k0hlg-UL2BDi4CFksfJ9jvbVfW_Jc0_zOJ6RzMCg"/>
          <p:cNvPicPr>
            <a:picLocks noChangeAspect="1" noChangeArrowheads="1"/>
          </p:cNvPicPr>
          <p:nvPr/>
        </p:nvPicPr>
        <p:blipFill>
          <a:blip r:embed="rId17" cstate="print"/>
          <a:srcRect/>
          <a:stretch>
            <a:fillRect/>
          </a:stretch>
        </p:blipFill>
        <p:spPr bwMode="auto">
          <a:xfrm>
            <a:off x="5638800" y="1219200"/>
            <a:ext cx="2438400" cy="18288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Pictures\MOBILE TESTING\webdesignberkshire-postcard1[1].jpg"/>
          <p:cNvPicPr>
            <a:picLocks noChangeAspect="1" noChangeArrowheads="1"/>
          </p:cNvPicPr>
          <p:nvPr/>
        </p:nvPicPr>
        <p:blipFill>
          <a:blip r:embed="rId2" cstate="print"/>
          <a:srcRect/>
          <a:stretch>
            <a:fillRect/>
          </a:stretch>
        </p:blipFill>
        <p:spPr bwMode="auto">
          <a:xfrm>
            <a:off x="190500" y="1238250"/>
            <a:ext cx="8763000" cy="5010150"/>
          </a:xfrm>
          <a:prstGeom prst="rect">
            <a:avLst/>
          </a:prstGeom>
          <a:noFill/>
        </p:spPr>
      </p:pic>
      <p:sp>
        <p:nvSpPr>
          <p:cNvPr id="5" name="Content Placeholder 4"/>
          <p:cNvSpPr>
            <a:spLocks noGrp="1"/>
          </p:cNvSpPr>
          <p:nvPr>
            <p:ph sz="half" idx="1"/>
          </p:nvPr>
        </p:nvSpPr>
        <p:spPr>
          <a:xfrm>
            <a:off x="457200" y="1600200"/>
            <a:ext cx="4038600" cy="4081272"/>
          </a:xfrm>
        </p:spPr>
        <p:style>
          <a:lnRef idx="1">
            <a:schemeClr val="accent4"/>
          </a:lnRef>
          <a:fillRef idx="2">
            <a:schemeClr val="accent4"/>
          </a:fillRef>
          <a:effectRef idx="1">
            <a:schemeClr val="accent4"/>
          </a:effectRef>
          <a:fontRef idx="minor">
            <a:schemeClr val="dk1"/>
          </a:fontRef>
        </p:style>
        <p:txBody>
          <a:bodyPr>
            <a:noAutofit/>
          </a:bodyPr>
          <a:lstStyle/>
          <a:p>
            <a:pPr lvl="0"/>
            <a:endParaRPr lang="en-US" sz="1600" dirty="0" smtClean="0">
              <a:latin typeface="Arial" pitchFamily="34" charset="0"/>
              <a:cs typeface="Arial" pitchFamily="34" charset="0"/>
            </a:endParaRPr>
          </a:p>
          <a:p>
            <a:pPr lvl="0"/>
            <a:r>
              <a:rPr lang="en-US" sz="1600" dirty="0" smtClean="0">
                <a:latin typeface="Arial" pitchFamily="34" charset="0"/>
                <a:cs typeface="Arial" pitchFamily="34" charset="0"/>
              </a:rPr>
              <a:t>Five Interchangeable means of Platform</a:t>
            </a:r>
          </a:p>
          <a:p>
            <a:pPr lvl="0"/>
            <a:r>
              <a:rPr lang="en-US" sz="1600" dirty="0" smtClean="0">
                <a:latin typeface="Arial" pitchFamily="34" charset="0"/>
                <a:cs typeface="Arial" pitchFamily="34" charset="0"/>
              </a:rPr>
              <a:t>Three types of Platforms</a:t>
            </a:r>
          </a:p>
          <a:p>
            <a:pPr lvl="0"/>
            <a:r>
              <a:rPr lang="en-US" sz="1600" dirty="0" smtClean="0">
                <a:latin typeface="Arial" pitchFamily="34" charset="0"/>
                <a:cs typeface="Arial" pitchFamily="34" charset="0"/>
              </a:rPr>
              <a:t>Operating System</a:t>
            </a:r>
          </a:p>
          <a:p>
            <a:pPr lvl="0"/>
            <a:r>
              <a:rPr lang="en-US" sz="1600" dirty="0" smtClean="0">
                <a:latin typeface="Arial" pitchFamily="34" charset="0"/>
                <a:cs typeface="Arial" pitchFamily="34" charset="0"/>
              </a:rPr>
              <a:t>Open vs. Closed Operating System</a:t>
            </a:r>
          </a:p>
          <a:p>
            <a:pPr lvl="0"/>
            <a:r>
              <a:rPr lang="en-US" sz="1600" dirty="0" smtClean="0">
                <a:latin typeface="Arial" pitchFamily="34" charset="0"/>
                <a:cs typeface="Arial" pitchFamily="34" charset="0"/>
              </a:rPr>
              <a:t>Framework</a:t>
            </a:r>
          </a:p>
          <a:p>
            <a:pPr lvl="0"/>
            <a:r>
              <a:rPr lang="en-US" sz="1600" dirty="0" smtClean="0">
                <a:latin typeface="Arial" pitchFamily="34" charset="0"/>
                <a:cs typeface="Arial" pitchFamily="34" charset="0"/>
              </a:rPr>
              <a:t>Kernel</a:t>
            </a:r>
          </a:p>
          <a:p>
            <a:pPr lvl="0"/>
            <a:r>
              <a:rPr lang="en-US" sz="1600" dirty="0" smtClean="0">
                <a:latin typeface="Arial" pitchFamily="34" charset="0"/>
                <a:cs typeface="Arial" pitchFamily="34" charset="0"/>
              </a:rPr>
              <a:t>Operators/Carriers/Providers</a:t>
            </a:r>
          </a:p>
          <a:p>
            <a:pPr lvl="0"/>
            <a:r>
              <a:rPr lang="en-US" sz="1600" dirty="0" smtClean="0">
                <a:latin typeface="Arial" pitchFamily="34" charset="0"/>
                <a:cs typeface="Arial" pitchFamily="34" charset="0"/>
              </a:rPr>
              <a:t>Makers/Manufactures</a:t>
            </a:r>
          </a:p>
          <a:p>
            <a:r>
              <a:rPr lang="en-US" sz="1600" dirty="0" smtClean="0">
                <a:latin typeface="Arial" pitchFamily="34" charset="0"/>
                <a:cs typeface="Arial" pitchFamily="34" charset="0"/>
              </a:rPr>
              <a:t>Tethering</a:t>
            </a:r>
          </a:p>
          <a:p>
            <a:r>
              <a:rPr lang="en-US" sz="1600" dirty="0" smtClean="0">
                <a:latin typeface="Arial" pitchFamily="34" charset="0"/>
                <a:cs typeface="Arial" pitchFamily="34" charset="0"/>
              </a:rPr>
              <a:t>Two major Network types in US</a:t>
            </a:r>
          </a:p>
        </p:txBody>
      </p:sp>
      <p:sp>
        <p:nvSpPr>
          <p:cNvPr id="6" name="Content Placeholder 5"/>
          <p:cNvSpPr>
            <a:spLocks noGrp="1"/>
          </p:cNvSpPr>
          <p:nvPr>
            <p:ph sz="half" idx="2"/>
          </p:nvPr>
        </p:nvSpPr>
        <p:spPr>
          <a:xfrm>
            <a:off x="4648200" y="1600201"/>
            <a:ext cx="4038600" cy="4038599"/>
          </a:xfrm>
        </p:spPr>
        <p:style>
          <a:lnRef idx="1">
            <a:schemeClr val="accent4"/>
          </a:lnRef>
          <a:fillRef idx="2">
            <a:schemeClr val="accent4"/>
          </a:fillRef>
          <a:effectRef idx="1">
            <a:schemeClr val="accent4"/>
          </a:effectRef>
          <a:fontRef idx="minor">
            <a:schemeClr val="dk1"/>
          </a:fontRef>
        </p:style>
        <p:txBody>
          <a:bodyPr>
            <a:normAutofit/>
          </a:bodyPr>
          <a:lstStyle/>
          <a:p>
            <a:pPr lvl="0"/>
            <a:endParaRPr lang="en-US" sz="1600" dirty="0" smtClean="0">
              <a:latin typeface="Arial" pitchFamily="34" charset="0"/>
              <a:cs typeface="Arial" pitchFamily="34" charset="0"/>
            </a:endParaRPr>
          </a:p>
          <a:p>
            <a:pPr lvl="0"/>
            <a:r>
              <a:rPr lang="en-US" sz="1600" dirty="0" smtClean="0">
                <a:latin typeface="Arial" pitchFamily="34" charset="0"/>
                <a:cs typeface="Arial" pitchFamily="34" charset="0"/>
              </a:rPr>
              <a:t>The rate of data transmission that the Network is capable to deliver under GSM, CDMA, </a:t>
            </a:r>
            <a:r>
              <a:rPr lang="en-US" sz="1600" dirty="0" err="1" smtClean="0">
                <a:latin typeface="Arial" pitchFamily="34" charset="0"/>
                <a:cs typeface="Arial" pitchFamily="34" charset="0"/>
              </a:rPr>
              <a:t>WiMax</a:t>
            </a:r>
            <a:r>
              <a:rPr lang="en-US" sz="1600" dirty="0" smtClean="0">
                <a:latin typeface="Arial" pitchFamily="34" charset="0"/>
                <a:cs typeface="Arial" pitchFamily="34" charset="0"/>
              </a:rPr>
              <a:t>, and LTE</a:t>
            </a:r>
          </a:p>
          <a:p>
            <a:pPr lvl="0"/>
            <a:r>
              <a:rPr lang="en-US" sz="1600" dirty="0" smtClean="0">
                <a:latin typeface="Arial" pitchFamily="34" charset="0"/>
                <a:cs typeface="Arial" pitchFamily="34" charset="0"/>
              </a:rPr>
              <a:t>API and API testing</a:t>
            </a:r>
          </a:p>
          <a:p>
            <a:pPr lvl="0"/>
            <a:r>
              <a:rPr lang="en-US" sz="1600" dirty="0" smtClean="0">
                <a:latin typeface="Arial" pitchFamily="34" charset="0"/>
                <a:cs typeface="Arial" pitchFamily="34" charset="0"/>
              </a:rPr>
              <a:t>Application Framework (name at least two with some brand’s examples)</a:t>
            </a:r>
          </a:p>
          <a:p>
            <a:pPr lvl="0"/>
            <a:r>
              <a:rPr lang="en-US" sz="1600" dirty="0" smtClean="0">
                <a:latin typeface="Arial" pitchFamily="34" charset="0"/>
                <a:cs typeface="Arial" pitchFamily="34" charset="0"/>
              </a:rPr>
              <a:t>HTML 5</a:t>
            </a:r>
          </a:p>
          <a:p>
            <a:pPr lvl="0"/>
            <a:r>
              <a:rPr lang="en-US" sz="1600" dirty="0" smtClean="0">
                <a:latin typeface="Arial" pitchFamily="34" charset="0"/>
                <a:cs typeface="Arial" pitchFamily="34" charset="0"/>
              </a:rPr>
              <a:t>Fragmentation</a:t>
            </a:r>
          </a:p>
          <a:p>
            <a:pPr lvl="0"/>
            <a:r>
              <a:rPr lang="en-US" sz="1600" dirty="0" smtClean="0">
                <a:latin typeface="Arial" pitchFamily="34" charset="0"/>
                <a:cs typeface="Arial" pitchFamily="34" charset="0"/>
              </a:rPr>
              <a:t>SDKs</a:t>
            </a:r>
          </a:p>
          <a:p>
            <a:pPr lvl="0"/>
            <a:r>
              <a:rPr lang="en-US" sz="1600" dirty="0" smtClean="0">
                <a:latin typeface="Arial" pitchFamily="34" charset="0"/>
                <a:cs typeface="Arial" pitchFamily="34" charset="0"/>
              </a:rPr>
              <a:t>Rooted vs. un-rooted phone</a:t>
            </a:r>
          </a:p>
          <a:p>
            <a:pPr lvl="0"/>
            <a:r>
              <a:rPr lang="en-US" sz="1600" dirty="0" smtClean="0">
                <a:latin typeface="Arial" pitchFamily="34" charset="0"/>
                <a:cs typeface="Arial" pitchFamily="34" charset="0"/>
              </a:rPr>
              <a:t>Locked vs. un-locked phone</a:t>
            </a:r>
          </a:p>
          <a:p>
            <a:pPr lvl="0"/>
            <a:r>
              <a:rPr lang="en-US" sz="1600" dirty="0" smtClean="0">
                <a:latin typeface="Arial" pitchFamily="34" charset="0"/>
                <a:cs typeface="Arial" pitchFamily="34" charset="0"/>
              </a:rPr>
              <a:t>Jailbreak</a:t>
            </a:r>
          </a:p>
          <a:p>
            <a:endParaRPr lang="en-US" dirty="0"/>
          </a:p>
        </p:txBody>
      </p:sp>
      <p:sp>
        <p:nvSpPr>
          <p:cNvPr id="4" name="Title 3"/>
          <p:cNvSpPr>
            <a:spLocks noGrp="1"/>
          </p:cNvSpPr>
          <p:nvPr>
            <p:ph type="title"/>
          </p:nvPr>
        </p:nvSpPr>
        <p:spPr>
          <a:xfrm>
            <a:off x="304800" y="274638"/>
            <a:ext cx="83820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latin typeface="Arial" pitchFamily="34" charset="0"/>
                <a:cs typeface="Arial" pitchFamily="34" charset="0"/>
              </a:rPr>
              <a:t>The Terms and Definitions you should know:</a:t>
            </a:r>
            <a:endParaRPr lang="en-US" sz="28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chemeClr val="tx2">
                    <a:lumMod val="25000"/>
                  </a:schemeClr>
                </a:solidFill>
              </a:rPr>
              <a:pPr/>
              <a:t>86</a:t>
            </a:fld>
            <a:endParaRPr lang="en-US" dirty="0">
              <a:solidFill>
                <a:schemeClr val="tx2">
                  <a:lumMod val="25000"/>
                </a:schemeClr>
              </a:solidFill>
            </a:endParaRPr>
          </a:p>
        </p:txBody>
      </p:sp>
      <p:sp>
        <p:nvSpPr>
          <p:cNvPr id="8" name="Footer Placeholder 7"/>
          <p:cNvSpPr>
            <a:spLocks noGrp="1"/>
          </p:cNvSpPr>
          <p:nvPr>
            <p:ph type="ftr" sz="quarter" idx="11"/>
          </p:nvPr>
        </p:nvSpPr>
        <p:spPr>
          <a:xfrm>
            <a:off x="4800600" y="6407944"/>
            <a:ext cx="3581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10" name="Rectangle 9"/>
          <p:cNvSpPr/>
          <p:nvPr/>
        </p:nvSpPr>
        <p:spPr>
          <a:xfrm>
            <a:off x="609600" y="6324600"/>
            <a:ext cx="3657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http://www.youtube.com/watch?v=nLTlu62sKAM</a:t>
            </a:r>
            <a:endParaRPr lang="en-US" sz="1200" dirty="0">
              <a:solidFill>
                <a:schemeClr val="bg1"/>
              </a:solidFill>
              <a:latin typeface="Arial" pitchFamily="34" charset="0"/>
              <a:cs typeface="Arial" pitchFamily="34" charset="0"/>
            </a:endParaRPr>
          </a:p>
        </p:txBody>
      </p:sp>
      <p:sp>
        <p:nvSpPr>
          <p:cNvPr id="11" name="Rounded Rectangle 10"/>
          <p:cNvSpPr/>
          <p:nvPr/>
        </p:nvSpPr>
        <p:spPr>
          <a:xfrm>
            <a:off x="609600" y="5486400"/>
            <a:ext cx="3657600" cy="6096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smtClean="0">
                <a:latin typeface="Arial" pitchFamily="34" charset="0"/>
                <a:cs typeface="Arial" pitchFamily="34" charset="0"/>
              </a:rPr>
              <a:t>Mobile Terminology basics:</a:t>
            </a:r>
            <a:endParaRPr lang="en-US" b="1" dirty="0">
              <a:latin typeface="Arial" pitchFamily="34" charset="0"/>
              <a:cs typeface="Arial" pitchFamily="34" charset="0"/>
            </a:endParaRPr>
          </a:p>
        </p:txBody>
      </p:sp>
      <p:sp>
        <p:nvSpPr>
          <p:cNvPr id="12" name="Rectangle 11"/>
          <p:cNvSpPr/>
          <p:nvPr/>
        </p:nvSpPr>
        <p:spPr>
          <a:xfrm>
            <a:off x="5181600" y="5791200"/>
            <a:ext cx="3048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http://www.gsmarena.com/glossary.php3</a:t>
            </a:r>
            <a:endParaRPr lang="en-US" sz="1200" dirty="0">
              <a:solidFill>
                <a:schemeClr val="bg1"/>
              </a:solidFill>
              <a:latin typeface="Arial" pitchFamily="34" charset="0"/>
              <a:cs typeface="Arial" pitchFamily="34" charset="0"/>
            </a:endParaRPr>
          </a:p>
        </p:txBody>
      </p:sp>
      <p:cxnSp>
        <p:nvCxnSpPr>
          <p:cNvPr id="14" name="Straight Arrow Connector 13"/>
          <p:cNvCxnSpPr/>
          <p:nvPr/>
        </p:nvCxnSpPr>
        <p:spPr>
          <a:xfrm flipV="1">
            <a:off x="4419600" y="6019800"/>
            <a:ext cx="609600" cy="457200"/>
          </a:xfrm>
          <a:prstGeom prst="straightConnector1">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969040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87</a:t>
            </a:fld>
            <a:endParaRPr lang="en-US" dirty="0">
              <a:solidFill>
                <a:schemeClr val="accent1">
                  <a:lumMod val="50000"/>
                </a:schemeClr>
              </a:solidFill>
            </a:endParaRPr>
          </a:p>
        </p:txBody>
      </p:sp>
      <p:pic>
        <p:nvPicPr>
          <p:cNvPr id="265218" name="Picture 2" descr="http://www.sellingbrookline.com/wp-content/uploads/2012/03/Helpful-Resources-Links-Header-1024x320.jpg"/>
          <p:cNvPicPr>
            <a:picLocks noChangeAspect="1" noChangeArrowheads="1"/>
          </p:cNvPicPr>
          <p:nvPr/>
        </p:nvPicPr>
        <p:blipFill>
          <a:blip r:embed="rId2" cstate="print"/>
          <a:srcRect/>
          <a:stretch>
            <a:fillRect/>
          </a:stretch>
        </p:blipFill>
        <p:spPr bwMode="auto">
          <a:xfrm>
            <a:off x="685800" y="1828800"/>
            <a:ext cx="7728597" cy="2790825"/>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88</a:t>
            </a:fld>
            <a:endParaRPr lang="en-US" dirty="0">
              <a:solidFill>
                <a:schemeClr val="bg2">
                  <a:lumMod val="25000"/>
                </a:schemeClr>
              </a:solidFill>
            </a:endParaRPr>
          </a:p>
        </p:txBody>
      </p:sp>
      <p:sp>
        <p:nvSpPr>
          <p:cNvPr id="7" name="Title 6"/>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latin typeface="Arial" pitchFamily="34" charset="0"/>
                <a:cs typeface="Arial" pitchFamily="34" charset="0"/>
              </a:rPr>
              <a:t>Additional OS that may considered:</a:t>
            </a:r>
            <a:endParaRPr lang="en-US" dirty="0">
              <a:latin typeface="Arial" pitchFamily="34" charset="0"/>
              <a:cs typeface="Arial" pitchFamily="34" charset="0"/>
            </a:endParaRPr>
          </a:p>
        </p:txBody>
      </p:sp>
      <p:pic>
        <p:nvPicPr>
          <p:cNvPr id="114690" name="Picture 2" descr="C:\Users\IVA\Pictures\LOGOS\Screen_Shot_2012-05-30_at_3.25.02_PM_large[1].png"/>
          <p:cNvPicPr>
            <a:picLocks noGrp="1" noChangeAspect="1" noChangeArrowheads="1"/>
          </p:cNvPicPr>
          <p:nvPr>
            <p:ph idx="1"/>
          </p:nvPr>
        </p:nvPicPr>
        <p:blipFill>
          <a:blip r:embed="rId2" cstate="print"/>
          <a:srcRect/>
          <a:stretch>
            <a:fillRect/>
          </a:stretch>
        </p:blipFill>
        <p:spPr bwMode="auto">
          <a:xfrm>
            <a:off x="1177528" y="1481138"/>
            <a:ext cx="6788943" cy="4525962"/>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229600" y="6407944"/>
            <a:ext cx="783432" cy="365125"/>
          </a:xfrm>
        </p:spPr>
        <p:txBody>
          <a:bodyPr/>
          <a:lstStyle/>
          <a:p>
            <a:fld id="{B6F15528-21DE-4FAA-801E-634DDDAF4B2B}" type="slidenum">
              <a:rPr lang="en-US" smtClean="0">
                <a:solidFill>
                  <a:schemeClr val="bg2">
                    <a:lumMod val="25000"/>
                  </a:schemeClr>
                </a:solidFill>
              </a:rPr>
              <a:pPr/>
              <a:t>89</a:t>
            </a:fld>
            <a:endParaRPr lang="en-US" dirty="0">
              <a:solidFill>
                <a:schemeClr val="bg2">
                  <a:lumMod val="25000"/>
                </a:schemeClr>
              </a:solidFill>
            </a:endParaRPr>
          </a:p>
        </p:txBody>
      </p:sp>
      <p:sp>
        <p:nvSpPr>
          <p:cNvPr id="7" name="Title 6"/>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dirty="0" smtClean="0">
                <a:latin typeface="Arial" pitchFamily="34" charset="0"/>
                <a:cs typeface="Arial" pitchFamily="34" charset="0"/>
              </a:rPr>
              <a:t>Operating System: Windows Phone</a:t>
            </a:r>
            <a:endParaRPr lang="en-US" sz="3600" dirty="0">
              <a:latin typeface="Arial" pitchFamily="34" charset="0"/>
              <a:cs typeface="Arial" pitchFamily="34" charset="0"/>
            </a:endParaRPr>
          </a:p>
        </p:txBody>
      </p:sp>
      <p:pic>
        <p:nvPicPr>
          <p:cNvPr id="6146" name="Picture 2" descr="C:\Users\IVA\Pictures\LOGOS\windows-phone7[1].jpg"/>
          <p:cNvPicPr>
            <a:picLocks noGrp="1" noChangeAspect="1" noChangeArrowheads="1"/>
          </p:cNvPicPr>
          <p:nvPr>
            <p:ph idx="1"/>
          </p:nvPr>
        </p:nvPicPr>
        <p:blipFill>
          <a:blip r:embed="rId2" cstate="print"/>
          <a:srcRect/>
          <a:stretch>
            <a:fillRect/>
          </a:stretch>
        </p:blipFill>
        <p:spPr bwMode="auto">
          <a:xfrm>
            <a:off x="2057400" y="1524000"/>
            <a:ext cx="4876800" cy="3594602"/>
          </a:xfrm>
          <a:prstGeom prst="rect">
            <a:avLst/>
          </a:prstGeom>
          <a:noFill/>
        </p:spPr>
      </p:pic>
      <p:sp>
        <p:nvSpPr>
          <p:cNvPr id="6" name="Content Placeholder 1"/>
          <p:cNvSpPr txBox="1">
            <a:spLocks/>
          </p:cNvSpPr>
          <p:nvPr/>
        </p:nvSpPr>
        <p:spPr>
          <a:xfrm>
            <a:off x="762000" y="5562600"/>
            <a:ext cx="7620000" cy="609600"/>
          </a:xfrm>
          <a:prstGeom prst="rect">
            <a:avLst/>
          </a:prstGeom>
        </p:spPr>
        <p:style>
          <a:lnRef idx="1">
            <a:schemeClr val="accent1"/>
          </a:lnRef>
          <a:fillRef idx="2">
            <a:schemeClr val="accent1"/>
          </a:fillRef>
          <a:effectRef idx="1">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1400" b="0" i="0" u="none" strike="noStrike" kern="1200" cap="none" spc="0" normalizeH="0" baseline="0" noProof="0" smtClean="0">
                <a:ln>
                  <a:noFill/>
                </a:ln>
                <a:solidFill>
                  <a:schemeClr val="dk1"/>
                </a:solidFill>
                <a:effectLst/>
                <a:uLnTx/>
                <a:uFillTx/>
                <a:latin typeface="Arial" pitchFamily="34" charset="0"/>
                <a:ea typeface="+mn-ea"/>
                <a:cs typeface="Arial" pitchFamily="34" charset="0"/>
              </a:rPr>
              <a:t>Window Phone is a mobile OS developed by Microsoft and is the successor to its Windows Mobile platform, although incompatible with it.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1200" b="0" i="0" u="none" strike="noStrike" kern="1200" cap="none" spc="0" normalizeH="0" baseline="0" noProof="0" smtClean="0">
              <a:ln>
                <a:noFill/>
              </a:ln>
              <a:solidFill>
                <a:schemeClr val="dk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1200" b="0" i="0" u="none" strike="noStrike" kern="1200" cap="none" spc="0" normalizeH="0" baseline="0" noProof="0" smtClean="0">
                <a:ln>
                  <a:noFill/>
                </a:ln>
                <a:solidFill>
                  <a:schemeClr val="dk1"/>
                </a:solidFill>
                <a:effectLst/>
                <a:uLnTx/>
                <a:uFillTx/>
                <a:latin typeface="+mn-lt"/>
                <a:ea typeface="+mn-ea"/>
                <a:cs typeface="+mn-cs"/>
              </a:rPr>
              <a:t>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1200" b="0" i="0" u="none" strike="noStrike" kern="1200" cap="none" spc="0" normalizeH="0" baseline="0" noProof="0" smtClean="0">
              <a:ln>
                <a:noFill/>
              </a:ln>
              <a:solidFill>
                <a:schemeClr val="dk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1200" b="0" i="0" u="none" strike="noStrike" kern="1200" cap="none" spc="0" normalizeH="0" baseline="0" noProof="0" smtClean="0">
              <a:ln>
                <a:noFill/>
              </a:ln>
              <a:solidFill>
                <a:schemeClr val="dk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1200" b="0" i="0" u="none" strike="noStrike" kern="1200" cap="none" spc="0" normalizeH="0" baseline="0" noProof="0" smtClean="0">
              <a:ln>
                <a:noFill/>
              </a:ln>
              <a:solidFill>
                <a:schemeClr val="dk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481138"/>
            <a:ext cx="3429000" cy="4767262"/>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274320" indent="-274320" eaLnBrk="1" fontAlgn="auto" hangingPunct="1">
              <a:spcAft>
                <a:spcPts val="0"/>
              </a:spcAft>
              <a:buFont typeface="Wingdings 2"/>
              <a:buChar char=""/>
              <a:defRPr/>
            </a:pPr>
            <a:r>
              <a:rPr lang="en-US" sz="1800" b="1" dirty="0" smtClean="0">
                <a:solidFill>
                  <a:schemeClr val="tx2">
                    <a:lumMod val="25000"/>
                  </a:schemeClr>
                </a:solidFill>
                <a:latin typeface="Arial" pitchFamily="34" charset="0"/>
                <a:cs typeface="Arial" pitchFamily="34" charset="0"/>
              </a:rPr>
              <a:t>Global System for Mobile Communication</a:t>
            </a:r>
          </a:p>
          <a:p>
            <a:pPr marL="274320" indent="-274320" eaLnBrk="1" fontAlgn="auto" hangingPunct="1">
              <a:spcAft>
                <a:spcPts val="0"/>
              </a:spcAft>
              <a:buFont typeface="Wingdings" pitchFamily="2" charset="2"/>
              <a:buChar char="§"/>
              <a:defRPr/>
            </a:pPr>
            <a:r>
              <a:rPr lang="en-US" sz="1600" b="1" dirty="0" smtClean="0">
                <a:solidFill>
                  <a:schemeClr val="tx2">
                    <a:lumMod val="25000"/>
                  </a:schemeClr>
                </a:solidFill>
                <a:latin typeface="Arial" pitchFamily="34" charset="0"/>
                <a:cs typeface="Arial" pitchFamily="34" charset="0"/>
              </a:rPr>
              <a:t>AT&amp;T and T-Mobile</a:t>
            </a:r>
          </a:p>
          <a:p>
            <a:pPr marL="274320" indent="-274320" eaLnBrk="1" fontAlgn="auto" hangingPunct="1">
              <a:spcAft>
                <a:spcPts val="0"/>
              </a:spcAft>
              <a:buFont typeface="Wingdings" pitchFamily="2" charset="2"/>
              <a:buChar char="§"/>
              <a:defRPr/>
            </a:pPr>
            <a:r>
              <a:rPr lang="en-US" sz="1600" dirty="0" smtClean="0">
                <a:solidFill>
                  <a:schemeClr val="tx2">
                    <a:lumMod val="25000"/>
                  </a:schemeClr>
                </a:solidFill>
                <a:latin typeface="Arial" pitchFamily="34" charset="0"/>
                <a:cs typeface="Arial" pitchFamily="34" charset="0"/>
              </a:rPr>
              <a:t>Voice calling, text</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messaging, data service </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similar to CDMA</a:t>
            </a:r>
          </a:p>
          <a:p>
            <a:pPr marL="274320" indent="-274320" eaLnBrk="1" fontAlgn="auto" hangingPunct="1">
              <a:spcAft>
                <a:spcPts val="0"/>
              </a:spcAft>
              <a:buFont typeface="Wingdings" pitchFamily="2" charset="2"/>
              <a:buChar char="§"/>
              <a:defRPr/>
            </a:pPr>
            <a:r>
              <a:rPr lang="en-US" sz="1600" dirty="0" smtClean="0">
                <a:solidFill>
                  <a:schemeClr val="tx2">
                    <a:lumMod val="25000"/>
                  </a:schemeClr>
                </a:solidFill>
                <a:latin typeface="Arial" pitchFamily="34" charset="0"/>
                <a:cs typeface="Arial" pitchFamily="34" charset="0"/>
              </a:rPr>
              <a:t>Visible feature – SIM card</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 that identify the user on the</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network and could be use as</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a storage. SIM cards allowed</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Users switch phones by </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simply moving their SIM’s</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between the phones.</a:t>
            </a:r>
          </a:p>
          <a:p>
            <a:pPr marL="274320" indent="-274320" eaLnBrk="1" fontAlgn="auto" hangingPunct="1">
              <a:spcAft>
                <a:spcPts val="0"/>
              </a:spcAft>
              <a:buFont typeface="Wingdings" pitchFamily="2" charset="2"/>
              <a:buChar char="§"/>
              <a:defRPr/>
            </a:pPr>
            <a:r>
              <a:rPr lang="en-US" sz="1600" b="1" dirty="0" smtClean="0">
                <a:solidFill>
                  <a:schemeClr val="tx2">
                    <a:lumMod val="25000"/>
                  </a:schemeClr>
                </a:solidFill>
                <a:latin typeface="Arial" pitchFamily="34" charset="0"/>
                <a:cs typeface="Arial" pitchFamily="34" charset="0"/>
              </a:rPr>
              <a:t>Advance (2.5-3G) techno-</a:t>
            </a:r>
          </a:p>
          <a:p>
            <a:pPr marL="274320" indent="-274320" eaLnBrk="1" fontAlgn="auto" hangingPunct="1">
              <a:spcAft>
                <a:spcPts val="0"/>
              </a:spcAft>
              <a:buFont typeface="Wingdings 2"/>
              <a:buNone/>
              <a:defRPr/>
            </a:pPr>
            <a:r>
              <a:rPr lang="en-US" sz="1600" b="1" dirty="0" smtClean="0">
                <a:solidFill>
                  <a:schemeClr val="tx2">
                    <a:lumMod val="25000"/>
                  </a:schemeClr>
                </a:solidFill>
                <a:latin typeface="Arial" pitchFamily="34" charset="0"/>
                <a:cs typeface="Arial" pitchFamily="34" charset="0"/>
              </a:rPr>
              <a:t>logy refers to: GPRS, EDGE.</a:t>
            </a:r>
          </a:p>
          <a:p>
            <a:pPr marL="274320" indent="-274320" eaLnBrk="1" fontAlgn="auto" hangingPunct="1">
              <a:spcAft>
                <a:spcPts val="0"/>
              </a:spcAft>
              <a:buFont typeface="Wingdings" pitchFamily="2" charset="2"/>
              <a:buChar char="§"/>
              <a:defRPr/>
            </a:pPr>
            <a:r>
              <a:rPr lang="en-US" sz="1600" dirty="0" smtClean="0">
                <a:solidFill>
                  <a:schemeClr val="tx2">
                    <a:lumMod val="25000"/>
                  </a:schemeClr>
                </a:solidFill>
                <a:latin typeface="Arial" pitchFamily="34" charset="0"/>
                <a:cs typeface="Arial" pitchFamily="34" charset="0"/>
              </a:rPr>
              <a:t>Standard speed 128 kb/s to max 480 kb/s</a:t>
            </a:r>
          </a:p>
          <a:p>
            <a:pPr marL="274320" indent="-274320" eaLnBrk="1" fontAlgn="auto" hangingPunct="1">
              <a:spcAft>
                <a:spcPts val="0"/>
              </a:spcAft>
              <a:buFont typeface="Wingdings 2"/>
              <a:buNone/>
              <a:defRPr/>
            </a:pPr>
            <a:endParaRPr lang="en-US" sz="1800" dirty="0" smtClean="0">
              <a:solidFill>
                <a:schemeClr val="tx2">
                  <a:lumMod val="25000"/>
                </a:schemeClr>
              </a:solidFill>
              <a:latin typeface="Arial" pitchFamily="34" charset="0"/>
              <a:cs typeface="Arial" pitchFamily="34" charset="0"/>
            </a:endParaRPr>
          </a:p>
          <a:p>
            <a:pPr marL="274320" indent="-274320" eaLnBrk="1" fontAlgn="auto" hangingPunct="1">
              <a:spcAft>
                <a:spcPts val="0"/>
              </a:spcAft>
              <a:buFont typeface="Wingdings 2"/>
              <a:buNone/>
              <a:defRPr/>
            </a:pPr>
            <a:endParaRPr lang="en-US" sz="1800" b="1" dirty="0">
              <a:solidFill>
                <a:schemeClr val="tx2">
                  <a:lumMod val="25000"/>
                </a:schemeClr>
              </a:solidFill>
              <a:latin typeface="Arial" pitchFamily="34" charset="0"/>
              <a:cs typeface="Arial" pitchFamily="34" charset="0"/>
            </a:endParaRPr>
          </a:p>
        </p:txBody>
      </p:sp>
      <p:sp>
        <p:nvSpPr>
          <p:cNvPr id="3" name="Content Placeholder 2"/>
          <p:cNvSpPr>
            <a:spLocks noGrp="1"/>
          </p:cNvSpPr>
          <p:nvPr>
            <p:ph sz="half" idx="2"/>
          </p:nvPr>
        </p:nvSpPr>
        <p:spPr>
          <a:xfrm>
            <a:off x="5334000" y="1481138"/>
            <a:ext cx="3352800" cy="4767262"/>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274320" indent="-274320" eaLnBrk="1" fontAlgn="auto" hangingPunct="1">
              <a:spcAft>
                <a:spcPts val="0"/>
              </a:spcAft>
              <a:buFont typeface="Wingdings 2"/>
              <a:buChar char=""/>
              <a:defRPr/>
            </a:pPr>
            <a:r>
              <a:rPr lang="en-US" sz="1800" b="1" dirty="0" smtClean="0">
                <a:solidFill>
                  <a:schemeClr val="tx2">
                    <a:lumMod val="25000"/>
                  </a:schemeClr>
                </a:solidFill>
                <a:latin typeface="Arial" pitchFamily="34" charset="0"/>
                <a:cs typeface="Arial" pitchFamily="34" charset="0"/>
              </a:rPr>
              <a:t>Code Division Multiple Access</a:t>
            </a:r>
          </a:p>
          <a:p>
            <a:pPr marL="274320" indent="-274320" eaLnBrk="1" fontAlgn="auto" hangingPunct="1">
              <a:spcAft>
                <a:spcPts val="0"/>
              </a:spcAft>
              <a:buFont typeface="Wingdings 2"/>
              <a:buChar char=""/>
              <a:defRPr/>
            </a:pPr>
            <a:r>
              <a:rPr lang="en-US" sz="1600" b="1" dirty="0" smtClean="0">
                <a:solidFill>
                  <a:schemeClr val="tx2">
                    <a:lumMod val="25000"/>
                  </a:schemeClr>
                </a:solidFill>
                <a:latin typeface="Arial" pitchFamily="34" charset="0"/>
                <a:cs typeface="Arial" pitchFamily="34" charset="0"/>
              </a:rPr>
              <a:t>      Verizon and Sprint</a:t>
            </a:r>
          </a:p>
          <a:p>
            <a:pPr marL="274320" indent="-274320" eaLnBrk="1" fontAlgn="auto" hangingPunct="1">
              <a:spcAft>
                <a:spcPts val="0"/>
              </a:spcAft>
              <a:buFont typeface="Wingdings 2"/>
              <a:buChar char=""/>
              <a:defRPr/>
            </a:pPr>
            <a:r>
              <a:rPr lang="en-US" sz="1600" dirty="0" smtClean="0">
                <a:solidFill>
                  <a:schemeClr val="tx2">
                    <a:lumMod val="25000"/>
                  </a:schemeClr>
                </a:solidFill>
                <a:latin typeface="Arial" pitchFamily="34" charset="0"/>
                <a:cs typeface="Arial" pitchFamily="34" charset="0"/>
              </a:rPr>
              <a:t>      Five times up of GSM</a:t>
            </a:r>
          </a:p>
          <a:p>
            <a:pPr marL="274320" indent="-274320" eaLnBrk="1" fontAlgn="auto" hangingPunct="1">
              <a:spcAft>
                <a:spcPts val="0"/>
              </a:spcAft>
              <a:buFont typeface="Wingdings 2"/>
              <a:buChar char=""/>
              <a:defRPr/>
            </a:pPr>
            <a:r>
              <a:rPr lang="en-US" sz="1600" dirty="0" smtClean="0">
                <a:solidFill>
                  <a:schemeClr val="tx2">
                    <a:lumMod val="25000"/>
                  </a:schemeClr>
                </a:solidFill>
                <a:latin typeface="Arial" pitchFamily="34" charset="0"/>
                <a:cs typeface="Arial" pitchFamily="34" charset="0"/>
              </a:rPr>
              <a:t>      capacity. More secure –</a:t>
            </a:r>
          </a:p>
          <a:p>
            <a:pPr marL="521208" lvl="1" eaLnBrk="1" fontAlgn="auto" hangingPunct="1">
              <a:spcAft>
                <a:spcPts val="0"/>
              </a:spcAft>
              <a:buClr>
                <a:schemeClr val="accent4"/>
              </a:buClr>
              <a:buFont typeface="Wingdings 2"/>
              <a:buChar char=""/>
              <a:defRPr/>
            </a:pPr>
            <a:r>
              <a:rPr lang="en-US" sz="1200" dirty="0" smtClean="0">
                <a:solidFill>
                  <a:schemeClr val="tx2">
                    <a:lumMod val="25000"/>
                  </a:schemeClr>
                </a:solidFill>
                <a:latin typeface="Arial" pitchFamily="34" charset="0"/>
                <a:cs typeface="Arial" pitchFamily="34" charset="0"/>
              </a:rPr>
              <a:t>  </a:t>
            </a:r>
            <a:r>
              <a:rPr lang="en-US" sz="1600" dirty="0" smtClean="0">
                <a:solidFill>
                  <a:schemeClr val="tx2">
                    <a:lumMod val="25000"/>
                  </a:schemeClr>
                </a:solidFill>
                <a:latin typeface="Arial" pitchFamily="34" charset="0"/>
                <a:cs typeface="Arial" pitchFamily="34" charset="0"/>
              </a:rPr>
              <a:t>used by military</a:t>
            </a:r>
          </a:p>
          <a:p>
            <a:pPr marL="274320" indent="-274320" eaLnBrk="1" fontAlgn="auto" hangingPunct="1">
              <a:spcAft>
                <a:spcPts val="0"/>
              </a:spcAft>
              <a:buFont typeface="Wingdings 2"/>
              <a:buNone/>
              <a:defRPr/>
            </a:pPr>
            <a:r>
              <a:rPr lang="en-US" sz="1600" dirty="0" smtClean="0">
                <a:solidFill>
                  <a:schemeClr val="tx2">
                    <a:lumMod val="25000"/>
                  </a:schemeClr>
                </a:solidFill>
                <a:latin typeface="Arial" pitchFamily="34" charset="0"/>
                <a:cs typeface="Arial" pitchFamily="34" charset="0"/>
              </a:rPr>
              <a:t>	      QUALCOMM designs the</a:t>
            </a:r>
          </a:p>
          <a:p>
            <a:pPr marL="274320" indent="-274320" eaLnBrk="1" fontAlgn="auto" hangingPunct="1">
              <a:spcAft>
                <a:spcPts val="0"/>
              </a:spcAft>
              <a:buFont typeface="Wingdings 2"/>
              <a:buChar char=""/>
              <a:defRPr/>
            </a:pPr>
            <a:r>
              <a:rPr lang="en-US" sz="1600" dirty="0" smtClean="0">
                <a:solidFill>
                  <a:schemeClr val="tx2">
                    <a:lumMod val="25000"/>
                  </a:schemeClr>
                </a:solidFill>
                <a:latin typeface="Arial" pitchFamily="34" charset="0"/>
                <a:cs typeface="Arial" pitchFamily="34" charset="0"/>
              </a:rPr>
              <a:t>      chips for the CDMA air</a:t>
            </a:r>
          </a:p>
          <a:p>
            <a:pPr marL="274320" indent="-274320" eaLnBrk="1" fontAlgn="auto" hangingPunct="1">
              <a:spcAft>
                <a:spcPts val="0"/>
              </a:spcAft>
              <a:buFont typeface="Wingdings 2"/>
              <a:buChar char=""/>
              <a:defRPr/>
            </a:pPr>
            <a:r>
              <a:rPr lang="en-US" sz="1600" dirty="0" smtClean="0">
                <a:solidFill>
                  <a:schemeClr val="tx2">
                    <a:lumMod val="25000"/>
                  </a:schemeClr>
                </a:solidFill>
                <a:latin typeface="Arial" pitchFamily="34" charset="0"/>
                <a:cs typeface="Arial" pitchFamily="34" charset="0"/>
              </a:rPr>
              <a:t>      interface.</a:t>
            </a:r>
          </a:p>
          <a:p>
            <a:pPr marL="274320" indent="-274320" eaLnBrk="1" fontAlgn="auto" hangingPunct="1">
              <a:spcAft>
                <a:spcPts val="0"/>
              </a:spcAft>
              <a:buFont typeface="Wingdings 2"/>
              <a:buChar char=""/>
              <a:defRPr/>
            </a:pPr>
            <a:endParaRPr lang="en-US" sz="1600" dirty="0" smtClean="0">
              <a:solidFill>
                <a:schemeClr val="tx2">
                  <a:lumMod val="25000"/>
                </a:schemeClr>
              </a:solidFill>
              <a:latin typeface="Arial" pitchFamily="34" charset="0"/>
              <a:cs typeface="Arial" pitchFamily="34" charset="0"/>
            </a:endParaRPr>
          </a:p>
          <a:p>
            <a:pPr marL="274320" indent="-274320" eaLnBrk="1" fontAlgn="auto" hangingPunct="1">
              <a:spcAft>
                <a:spcPts val="0"/>
              </a:spcAft>
              <a:buFont typeface="Wingdings 2"/>
              <a:buChar char=""/>
              <a:defRPr/>
            </a:pPr>
            <a:endParaRPr lang="en-US" sz="1600" dirty="0" smtClean="0">
              <a:solidFill>
                <a:schemeClr val="tx2">
                  <a:lumMod val="25000"/>
                </a:schemeClr>
              </a:solidFill>
              <a:latin typeface="Arial" pitchFamily="34" charset="0"/>
              <a:cs typeface="Arial" pitchFamily="34" charset="0"/>
            </a:endParaRPr>
          </a:p>
          <a:p>
            <a:pPr marL="274320" indent="-274320" eaLnBrk="1" fontAlgn="auto" hangingPunct="1">
              <a:spcAft>
                <a:spcPts val="0"/>
              </a:spcAft>
              <a:buFont typeface="Wingdings 2"/>
              <a:buChar char=""/>
              <a:defRPr/>
            </a:pPr>
            <a:endParaRPr lang="en-US" sz="1600" dirty="0" smtClean="0">
              <a:solidFill>
                <a:schemeClr val="tx2">
                  <a:lumMod val="25000"/>
                </a:schemeClr>
              </a:solidFill>
              <a:latin typeface="Arial" pitchFamily="34" charset="0"/>
              <a:cs typeface="Arial" pitchFamily="34" charset="0"/>
            </a:endParaRPr>
          </a:p>
          <a:p>
            <a:pPr marL="521208" lvl="1" eaLnBrk="1" fontAlgn="auto" hangingPunct="1">
              <a:spcAft>
                <a:spcPts val="0"/>
              </a:spcAft>
              <a:buClr>
                <a:schemeClr val="accent4"/>
              </a:buClr>
              <a:buFont typeface="Wingdings 2"/>
              <a:buNone/>
              <a:defRPr/>
            </a:pPr>
            <a:r>
              <a:rPr lang="en-US" sz="1200" b="1" dirty="0" smtClean="0">
                <a:solidFill>
                  <a:schemeClr val="tx2">
                    <a:lumMod val="25000"/>
                  </a:schemeClr>
                </a:solidFill>
                <a:latin typeface="Arial" pitchFamily="34" charset="0"/>
                <a:cs typeface="Arial" pitchFamily="34" charset="0"/>
              </a:rPr>
              <a:t>       </a:t>
            </a:r>
            <a:r>
              <a:rPr lang="en-US" sz="1600" b="1" dirty="0" smtClean="0">
                <a:solidFill>
                  <a:schemeClr val="tx2">
                    <a:lumMod val="25000"/>
                  </a:schemeClr>
                </a:solidFill>
                <a:latin typeface="Arial" pitchFamily="34" charset="0"/>
                <a:cs typeface="Arial" pitchFamily="34" charset="0"/>
              </a:rPr>
              <a:t>Advance technology refers to: WCDMA, FDMA, TDMA, CDPD.</a:t>
            </a:r>
          </a:p>
          <a:p>
            <a:pPr marL="521208" lvl="1" eaLnBrk="1" fontAlgn="auto" hangingPunct="1">
              <a:spcAft>
                <a:spcPts val="0"/>
              </a:spcAft>
              <a:buClr>
                <a:schemeClr val="accent4"/>
              </a:buClr>
              <a:buFont typeface="Wingdings 2"/>
              <a:buNone/>
              <a:defRPr/>
            </a:pPr>
            <a:r>
              <a:rPr lang="en-US" sz="1600" dirty="0" smtClean="0">
                <a:solidFill>
                  <a:schemeClr val="tx2">
                    <a:lumMod val="25000"/>
                  </a:schemeClr>
                </a:solidFill>
                <a:latin typeface="Arial" pitchFamily="34" charset="0"/>
                <a:cs typeface="Arial" pitchFamily="34" charset="0"/>
              </a:rPr>
              <a:t>Standard speed 500 kb/s to max 2.5 </a:t>
            </a:r>
            <a:r>
              <a:rPr lang="en-US" sz="1600" dirty="0" err="1" smtClean="0">
                <a:solidFill>
                  <a:schemeClr val="tx2">
                    <a:lumMod val="25000"/>
                  </a:schemeClr>
                </a:solidFill>
                <a:latin typeface="Arial" pitchFamily="34" charset="0"/>
                <a:cs typeface="Arial" pitchFamily="34" charset="0"/>
              </a:rPr>
              <a:t>Mbit</a:t>
            </a:r>
            <a:r>
              <a:rPr lang="en-US" sz="1600" dirty="0" smtClean="0">
                <a:solidFill>
                  <a:schemeClr val="tx2">
                    <a:lumMod val="25000"/>
                  </a:schemeClr>
                </a:solidFill>
                <a:latin typeface="Arial" pitchFamily="34" charset="0"/>
                <a:cs typeface="Arial" pitchFamily="34" charset="0"/>
              </a:rPr>
              <a:t>/s    </a:t>
            </a:r>
            <a:endParaRPr lang="en-US" sz="1600" dirty="0">
              <a:solidFill>
                <a:schemeClr val="tx2">
                  <a:lumMod val="25000"/>
                </a:schemeClr>
              </a:solidFill>
              <a:latin typeface="Arial" pitchFamily="34" charset="0"/>
              <a:cs typeface="Arial" pitchFamily="34" charset="0"/>
            </a:endParaRPr>
          </a:p>
        </p:txBody>
      </p:sp>
      <p:sp>
        <p:nvSpPr>
          <p:cNvPr id="4" name="Footer Placeholder 3"/>
          <p:cNvSpPr>
            <a:spLocks noGrp="1"/>
          </p:cNvSpPr>
          <p:nvPr>
            <p:ph type="ftr" sz="quarter" idx="11"/>
          </p:nvPr>
        </p:nvSpPr>
        <p:spPr>
          <a:xfrm>
            <a:off x="5638800" y="6408738"/>
            <a:ext cx="2971800" cy="365125"/>
          </a:xfrm>
        </p:spPr>
        <p:txBody>
          <a:bodyPr/>
          <a:lstStyle/>
          <a:p>
            <a:pPr>
              <a:defRPr/>
            </a:pPr>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29701" name="Slide Number Placeholder 4"/>
          <p:cNvSpPr>
            <a:spLocks noGrp="1"/>
          </p:cNvSpPr>
          <p:nvPr>
            <p:ph type="sldNum" sz="quarter" idx="12"/>
          </p:nvPr>
        </p:nvSpPr>
        <p:spPr bwMode="auto">
          <a:xfrm>
            <a:off x="8382000" y="6477000"/>
            <a:ext cx="588963" cy="2286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5BF111F-396C-4241-B4E8-DC799251C6BA}" type="slidenum">
              <a:rPr lang="en-US" smtClean="0">
                <a:solidFill>
                  <a:schemeClr val="accent1">
                    <a:lumMod val="50000"/>
                  </a:schemeClr>
                </a:solidFill>
              </a:rPr>
              <a:pPr fontAlgn="base">
                <a:spcBef>
                  <a:spcPct val="0"/>
                </a:spcBef>
                <a:spcAft>
                  <a:spcPct val="0"/>
                </a:spcAft>
                <a:defRPr/>
              </a:pPr>
              <a:t>9</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lstStyle/>
          <a:p>
            <a:pPr eaLnBrk="1" fontAlgn="auto" hangingPunct="1">
              <a:spcAft>
                <a:spcPts val="0"/>
              </a:spcAft>
              <a:defRPr/>
            </a:pPr>
            <a:r>
              <a:rPr lang="en-US" sz="3600" dirty="0" smtClean="0">
                <a:latin typeface="Arial" pitchFamily="34" charset="0"/>
                <a:cs typeface="Arial" pitchFamily="34" charset="0"/>
              </a:rPr>
              <a:t>Definition you should know:</a:t>
            </a:r>
            <a:endParaRPr lang="en-US" sz="3600" dirty="0">
              <a:latin typeface="Arial" pitchFamily="34" charset="0"/>
              <a:cs typeface="Arial" pitchFamily="34" charset="0"/>
            </a:endParaRPr>
          </a:p>
        </p:txBody>
      </p:sp>
      <p:pic>
        <p:nvPicPr>
          <p:cNvPr id="29703" name="Picture 2" descr="C:\Users\IVA\Pictures\LOGOS\gsm-cdma[1].jpg"/>
          <p:cNvPicPr>
            <a:picLocks noChangeAspect="1" noChangeArrowheads="1"/>
          </p:cNvPicPr>
          <p:nvPr/>
        </p:nvPicPr>
        <p:blipFill>
          <a:blip r:embed="rId2" cstate="print"/>
          <a:srcRect/>
          <a:stretch>
            <a:fillRect/>
          </a:stretch>
        </p:blipFill>
        <p:spPr bwMode="auto">
          <a:xfrm>
            <a:off x="3200400" y="2133600"/>
            <a:ext cx="25908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773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90</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latin typeface="Arial" pitchFamily="34" charset="0"/>
                <a:cs typeface="Arial" pitchFamily="34" charset="0"/>
              </a:rPr>
              <a:t>Windows Phone Versions</a:t>
            </a:r>
            <a:endParaRPr lang="en-US" dirty="0">
              <a:latin typeface="Arial" pitchFamily="34" charset="0"/>
              <a:cs typeface="Arial" pitchFamily="34" charset="0"/>
            </a:endParaRPr>
          </a:p>
        </p:txBody>
      </p:sp>
      <p:pic>
        <p:nvPicPr>
          <p:cNvPr id="12290" name="Picture 2" descr="C:\Users\IVA\Pictures\LOGOS\7190206979_3c3df9881a[1] (2).jpg"/>
          <p:cNvPicPr>
            <a:picLocks noGrp="1" noChangeAspect="1" noChangeArrowheads="1"/>
          </p:cNvPicPr>
          <p:nvPr>
            <p:ph sz="half" idx="2"/>
          </p:nvPr>
        </p:nvPicPr>
        <p:blipFill>
          <a:blip r:embed="rId2" cstate="print"/>
          <a:srcRect/>
          <a:stretch>
            <a:fillRect/>
          </a:stretch>
        </p:blipFill>
        <p:spPr bwMode="auto">
          <a:xfrm>
            <a:off x="4728933" y="1295400"/>
            <a:ext cx="3805467" cy="2604640"/>
          </a:xfrm>
          <a:prstGeom prst="rect">
            <a:avLst/>
          </a:prstGeom>
          <a:noFill/>
        </p:spPr>
      </p:pic>
      <p:pic>
        <p:nvPicPr>
          <p:cNvPr id="12291" name="Picture 3" descr="C:\Users\IVA\Pictures\LOGOS\300px-Windows_Phone_7_Timeline.svg[1].png"/>
          <p:cNvPicPr>
            <a:picLocks noGrp="1" noChangeAspect="1" noChangeArrowheads="1"/>
          </p:cNvPicPr>
          <p:nvPr>
            <p:ph sz="half" idx="1"/>
          </p:nvPr>
        </p:nvPicPr>
        <p:blipFill>
          <a:blip r:embed="rId3" cstate="print"/>
          <a:srcRect/>
          <a:stretch>
            <a:fillRect/>
          </a:stretch>
        </p:blipFill>
        <p:spPr bwMode="auto">
          <a:xfrm>
            <a:off x="228600" y="1066800"/>
            <a:ext cx="3962400" cy="5257800"/>
          </a:xfrm>
          <a:prstGeom prst="rect">
            <a:avLst/>
          </a:prstGeom>
          <a:noFill/>
        </p:spPr>
      </p:pic>
      <p:sp>
        <p:nvSpPr>
          <p:cNvPr id="7" name="Content Placeholder 6"/>
          <p:cNvSpPr txBox="1">
            <a:spLocks/>
          </p:cNvSpPr>
          <p:nvPr/>
        </p:nvSpPr>
        <p:spPr>
          <a:xfrm>
            <a:off x="4419600" y="4038600"/>
            <a:ext cx="4343400" cy="2438400"/>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fontScale="62500" lnSpcReduction="2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0" i="0" u="none" strike="noStrike" kern="1200" cap="none" spc="0" normalizeH="0" baseline="0" noProof="0" dirty="0" smtClean="0">
              <a:ln>
                <a:noFill/>
              </a:ln>
              <a:solidFill>
                <a:schemeClr val="dk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5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WP 7.5 “Mango” </a:t>
            </a:r>
            <a:r>
              <a:rPr kumimoji="0" lang="en-US" sz="25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 Q1 2012 update version “Tango”) addressed many of the platform’s shortcomings, including a mobile version of IE 9, multi-tasking of third-party apps, Twitter integration for People Hub, and Windows Live </a:t>
            </a:r>
            <a:r>
              <a:rPr kumimoji="0" lang="en-US" sz="2500" b="0" i="0" u="none" strike="noStrike" kern="1200" cap="none" spc="0" normalizeH="0" baseline="0" noProof="0" dirty="0" err="1" smtClean="0">
                <a:ln>
                  <a:noFill/>
                </a:ln>
                <a:solidFill>
                  <a:schemeClr val="dk1"/>
                </a:solidFill>
                <a:effectLst/>
                <a:uLnTx/>
                <a:uFillTx/>
                <a:latin typeface="Arial" pitchFamily="34" charset="0"/>
                <a:ea typeface="+mn-ea"/>
                <a:cs typeface="Arial" pitchFamily="34" charset="0"/>
              </a:rPr>
              <a:t>SkyDrive</a:t>
            </a:r>
            <a:r>
              <a:rPr kumimoji="0" lang="en-US" sz="25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 access.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5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On Feb, 2011 Windows Phone became the primary Smartphone operating system for </a:t>
            </a:r>
            <a:r>
              <a:rPr kumimoji="0" lang="en-US" sz="2500" b="1"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Nokia</a:t>
            </a:r>
            <a:r>
              <a:rPr kumimoji="0" lang="en-US" sz="25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0" i="0" u="none" strike="noStrike" kern="1200" cap="none" spc="0" normalizeH="0" baseline="0" noProof="0" dirty="0">
              <a:ln>
                <a:noFill/>
              </a:ln>
              <a:solidFill>
                <a:schemeClr val="dk1"/>
              </a:solidFill>
              <a:effectLst/>
              <a:uLnTx/>
              <a:uFillTx/>
              <a:latin typeface="+mn-lt"/>
              <a:ea typeface="+mn-ea"/>
              <a:cs typeface="+mn-cs"/>
            </a:endParaRPr>
          </a:p>
        </p:txBody>
      </p:sp>
      <p:pic>
        <p:nvPicPr>
          <p:cNvPr id="8" name="Picture 2" descr="C:\Users\IVA\Pictures\LOGOS\20307_01_windows_phone_mango_os_update_released_to_manufacturing[1].jpg"/>
          <p:cNvPicPr>
            <a:picLocks noChangeAspect="1" noChangeArrowheads="1"/>
          </p:cNvPicPr>
          <p:nvPr/>
        </p:nvPicPr>
        <p:blipFill>
          <a:blip r:embed="rId4" cstate="print"/>
          <a:srcRect/>
          <a:stretch>
            <a:fillRect/>
          </a:stretch>
        </p:blipFill>
        <p:spPr bwMode="auto">
          <a:xfrm>
            <a:off x="6705600" y="304800"/>
            <a:ext cx="781050" cy="533400"/>
          </a:xfrm>
          <a:prstGeom prst="rect">
            <a:avLst/>
          </a:prstGeom>
          <a:noFill/>
        </p:spPr>
      </p:pic>
    </p:spTree>
    <p:extLst>
      <p:ext uri="{BB962C8B-B14F-4D97-AF65-F5344CB8AC3E}">
        <p14:creationId xmlns="" xmlns:p14="http://schemas.microsoft.com/office/powerpoint/2010/main" val="1952350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752600"/>
            <a:ext cx="3429000" cy="42672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smtClean="0"/>
              <a:t>Windows Phone is a mobile platform developed by Microsoft. </a:t>
            </a:r>
          </a:p>
          <a:p>
            <a:r>
              <a:rPr lang="en-US" dirty="0" smtClean="0"/>
              <a:t>It is the successor to its Windows Mobile platform, although incompatible with it.</a:t>
            </a:r>
          </a:p>
          <a:p>
            <a:r>
              <a:rPr lang="en-US" dirty="0" smtClean="0"/>
              <a:t>Mobile Phone primarily targeting at the consumer market rather than the enterprise market.</a:t>
            </a:r>
          </a:p>
          <a:p>
            <a:r>
              <a:rPr lang="en-US" dirty="0" smtClean="0"/>
              <a:t>With Windows Phone Microsoft created a new user interface, featuring its design language called Metro.</a:t>
            </a:r>
          </a:p>
          <a:p>
            <a:r>
              <a:rPr lang="en-US" dirty="0" smtClean="0"/>
              <a:t>Additionally, the software is integrated with third party services and Microsoft services with minimum requirements for the hardware to run.</a:t>
            </a:r>
          </a:p>
          <a:p>
            <a:endParaRPr lang="en-US" dirty="0" smtClean="0"/>
          </a:p>
          <a:p>
            <a:endParaRPr lang="en-US" dirty="0"/>
          </a:p>
        </p:txBody>
      </p:sp>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91</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t>Proprietary Platforms: Windows Phone</a:t>
            </a:r>
            <a:endParaRPr lang="en-US" sz="3200" dirty="0"/>
          </a:p>
        </p:txBody>
      </p:sp>
      <p:pic>
        <p:nvPicPr>
          <p:cNvPr id="4098" name="Picture 2" descr="C:\Users\IVA\Pictures\LOGOS\wp7_windows_phone_7_logo_by_ironrex1-d3ggjis[1].jpg"/>
          <p:cNvPicPr>
            <a:picLocks noGrp="1" noChangeAspect="1" noChangeArrowheads="1"/>
          </p:cNvPicPr>
          <p:nvPr>
            <p:ph sz="half" idx="2"/>
          </p:nvPr>
        </p:nvPicPr>
        <p:blipFill>
          <a:blip r:embed="rId2" cstate="print"/>
          <a:srcRect/>
          <a:stretch>
            <a:fillRect/>
          </a:stretch>
        </p:blipFill>
        <p:spPr bwMode="auto">
          <a:xfrm>
            <a:off x="7467600" y="1295400"/>
            <a:ext cx="1095538" cy="1095538"/>
          </a:xfrm>
          <a:prstGeom prst="rect">
            <a:avLst/>
          </a:prstGeom>
          <a:noFill/>
        </p:spPr>
      </p:pic>
      <p:pic>
        <p:nvPicPr>
          <p:cNvPr id="3074" name="Picture 2" descr="C:\Users\ivettedo\Pictures\PROJECT\Windows-Live-Writer_Chapter-1-Windows-Phone-7-Platform-intro_7E5E_clip_image002_2[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05364" y="2667000"/>
            <a:ext cx="5083099" cy="34861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630736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bg2">
                    <a:lumMod val="25000"/>
                  </a:schemeClr>
                </a:solidFill>
              </a:rPr>
              <a:pPr/>
              <a:t>92</a:t>
            </a:fld>
            <a:endParaRPr lang="en-US" dirty="0">
              <a:solidFill>
                <a:schemeClr val="bg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Top 5 Windows Phone Browsers</a:t>
            </a:r>
            <a:endParaRPr lang="en-US" sz="3600" dirty="0">
              <a:latin typeface="Arial" pitchFamily="34" charset="0"/>
              <a:cs typeface="Arial" pitchFamily="34" charset="0"/>
            </a:endParaRPr>
          </a:p>
        </p:txBody>
      </p:sp>
      <p:sp>
        <p:nvSpPr>
          <p:cNvPr id="10" name="Rounded Rectangle 9"/>
          <p:cNvSpPr/>
          <p:nvPr/>
        </p:nvSpPr>
        <p:spPr>
          <a:xfrm>
            <a:off x="304800" y="6248400"/>
            <a:ext cx="41148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http://withwindows.com/best-web-browsers-windows-phone/</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2819400"/>
            <a:ext cx="3352800" cy="152400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endParaRPr lang="en-US" sz="2000" dirty="0" smtClean="0"/>
          </a:p>
          <a:p>
            <a:r>
              <a:rPr lang="en-US" sz="2300" dirty="0" smtClean="0">
                <a:latin typeface="Arial" pitchFamily="34" charset="0"/>
                <a:cs typeface="Arial" pitchFamily="34" charset="0"/>
              </a:rPr>
              <a:t>Visual Studio 2010 Express for Windows Phone</a:t>
            </a:r>
          </a:p>
          <a:p>
            <a:r>
              <a:rPr lang="en-US" sz="2300" dirty="0" smtClean="0">
                <a:latin typeface="Arial" pitchFamily="34" charset="0"/>
                <a:cs typeface="Arial" pitchFamily="34" charset="0"/>
              </a:rPr>
              <a:t>Windows Phone Emulator</a:t>
            </a:r>
          </a:p>
          <a:p>
            <a:r>
              <a:rPr lang="en-US" sz="2300" dirty="0" smtClean="0">
                <a:latin typeface="Arial" pitchFamily="34" charset="0"/>
                <a:cs typeface="Arial" pitchFamily="34" charset="0"/>
              </a:rPr>
              <a:t>Silverlight for Windows Phone</a:t>
            </a:r>
          </a:p>
          <a:p>
            <a:r>
              <a:rPr lang="en-US" sz="2300" dirty="0" smtClean="0">
                <a:latin typeface="Arial" pitchFamily="34" charset="0"/>
                <a:cs typeface="Arial" pitchFamily="34" charset="0"/>
              </a:rPr>
              <a:t>XNA 4.0 Game Studio</a:t>
            </a:r>
          </a:p>
          <a:p>
            <a:endParaRPr lang="en-US" dirty="0"/>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93</a:t>
            </a:fld>
            <a:endParaRPr lang="en-US" dirty="0">
              <a:solidFill>
                <a:schemeClr val="tx2">
                  <a:lumMod val="25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Tools for developing WP applications</a:t>
            </a:r>
            <a:endParaRPr lang="en-US" sz="3200" dirty="0">
              <a:latin typeface="Arial" pitchFamily="34" charset="0"/>
              <a:cs typeface="Arial" pitchFamily="34" charset="0"/>
            </a:endParaRPr>
          </a:p>
        </p:txBody>
      </p:sp>
      <p:pic>
        <p:nvPicPr>
          <p:cNvPr id="12289" name="Picture 1" descr="C:\Users\IVA\Pictures\LOGOS\marketplace-extra[1].bmp"/>
          <p:cNvPicPr>
            <a:picLocks noGrp="1" noChangeAspect="1" noChangeArrowheads="1"/>
          </p:cNvPicPr>
          <p:nvPr>
            <p:ph sz="half" idx="2"/>
          </p:nvPr>
        </p:nvPicPr>
        <p:blipFill>
          <a:blip r:embed="rId2" cstate="print"/>
          <a:srcRect/>
          <a:stretch>
            <a:fillRect/>
          </a:stretch>
        </p:blipFill>
        <p:spPr bwMode="auto">
          <a:xfrm>
            <a:off x="4038600" y="1518594"/>
            <a:ext cx="4648200" cy="3934985"/>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724400" y="1219200"/>
            <a:ext cx="4038600" cy="38862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endParaRPr lang="en-US" dirty="0" smtClean="0"/>
          </a:p>
          <a:p>
            <a:r>
              <a:rPr lang="en-US" sz="1700" dirty="0" smtClean="0">
                <a:latin typeface="Arial" pitchFamily="34" charset="0"/>
                <a:cs typeface="Arial" pitchFamily="34" charset="0"/>
              </a:rPr>
              <a:t>The BlackBerry platform is perhaps best known for its native support for corporate email, through MIDP 1.0 and, more recently, a subset of MIDP 2.0, which and allows complete wireless activation and synchronization with Microsoft Exchange, Lotus Domino, or Novell GroupWise email, calendar, tasks, notes, and contacts, when used in conjunction with BlackBerry Enterprise Server.</a:t>
            </a:r>
          </a:p>
          <a:p>
            <a:r>
              <a:rPr lang="en-US" sz="1700" dirty="0" smtClean="0">
                <a:latin typeface="Arial" pitchFamily="34" charset="0"/>
                <a:cs typeface="Arial" pitchFamily="34" charset="0"/>
              </a:rPr>
              <a:t>New BB use BBX QNX Platform, Linux related.</a:t>
            </a:r>
            <a:endParaRPr lang="en-US" sz="17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94</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dirty="0" smtClean="0">
                <a:latin typeface="Arial" pitchFamily="34" charset="0"/>
                <a:cs typeface="Arial" pitchFamily="34" charset="0"/>
              </a:rPr>
              <a:t>What is BlackBerry special for?</a:t>
            </a:r>
            <a:endParaRPr lang="en-US" sz="3600" dirty="0">
              <a:latin typeface="Arial" pitchFamily="34" charset="0"/>
              <a:cs typeface="Arial" pitchFamily="34" charset="0"/>
            </a:endParaRPr>
          </a:p>
        </p:txBody>
      </p:sp>
      <p:sp>
        <p:nvSpPr>
          <p:cNvPr id="9" name="Rounded Rectangle 8"/>
          <p:cNvSpPr/>
          <p:nvPr/>
        </p:nvSpPr>
        <p:spPr>
          <a:xfrm>
            <a:off x="5029200" y="5181600"/>
            <a:ext cx="3581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smtClean="0">
              <a:solidFill>
                <a:schemeClr val="bg1"/>
              </a:solidFill>
              <a:latin typeface="Arial" pitchFamily="34" charset="0"/>
              <a:cs typeface="Arial" pitchFamily="34" charset="0"/>
            </a:endParaRPr>
          </a:p>
          <a:p>
            <a:r>
              <a:rPr lang="en-US" sz="1400" b="1" dirty="0" smtClean="0">
                <a:solidFill>
                  <a:schemeClr val="bg1"/>
                </a:solidFill>
                <a:latin typeface="Arial" pitchFamily="34" charset="0"/>
                <a:cs typeface="Arial" pitchFamily="34" charset="0"/>
              </a:rPr>
              <a:t>MIDP </a:t>
            </a:r>
            <a:r>
              <a:rPr lang="en-US" sz="1400" dirty="0" smtClean="0">
                <a:solidFill>
                  <a:schemeClr val="bg1"/>
                </a:solidFill>
                <a:latin typeface="Arial" pitchFamily="34" charset="0"/>
                <a:cs typeface="Arial" pitchFamily="34" charset="0"/>
              </a:rPr>
              <a:t>- Mobile Information Device Profile. </a:t>
            </a:r>
          </a:p>
          <a:p>
            <a:r>
              <a:rPr lang="en-US" sz="1400" dirty="0" smtClean="0">
                <a:solidFill>
                  <a:schemeClr val="bg1"/>
                </a:solidFill>
                <a:latin typeface="Arial" pitchFamily="34" charset="0"/>
                <a:cs typeface="Arial" pitchFamily="34" charset="0"/>
              </a:rPr>
              <a:t>MIDP is a set of J2ME APIs that define how software applications interface with cellular phones and two-way pagers. </a:t>
            </a:r>
          </a:p>
          <a:p>
            <a:pPr algn="ctr"/>
            <a:endParaRPr lang="en-US" dirty="0">
              <a:solidFill>
                <a:schemeClr val="bg1"/>
              </a:solidFill>
            </a:endParaRPr>
          </a:p>
        </p:txBody>
      </p:sp>
      <p:pic>
        <p:nvPicPr>
          <p:cNvPr id="10" name="Picture 6" descr="C:\Users\IVA\Pictures\LOGOS\blackberry-9360_2[1].png"/>
          <p:cNvPicPr>
            <a:picLocks noChangeAspect="1" noChangeArrowheads="1"/>
          </p:cNvPicPr>
          <p:nvPr/>
        </p:nvPicPr>
        <p:blipFill>
          <a:blip r:embed="rId2" cstate="print"/>
          <a:srcRect/>
          <a:stretch>
            <a:fillRect/>
          </a:stretch>
        </p:blipFill>
        <p:spPr bwMode="auto">
          <a:xfrm>
            <a:off x="457200" y="1905000"/>
            <a:ext cx="3886200" cy="3810000"/>
          </a:xfrm>
          <a:prstGeom prst="rect">
            <a:avLst/>
          </a:prstGeom>
          <a:noFill/>
        </p:spPr>
      </p:pic>
      <p:sp>
        <p:nvSpPr>
          <p:cNvPr id="11" name="Rectangle 10"/>
          <p:cNvSpPr/>
          <p:nvPr/>
        </p:nvSpPr>
        <p:spPr>
          <a:xfrm>
            <a:off x="228600" y="6324600"/>
            <a:ext cx="37338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latin typeface="Arial" pitchFamily="34" charset="0"/>
                <a:cs typeface="Arial" pitchFamily="34" charset="0"/>
              </a:rPr>
              <a:t>http://en.wikipedia.org/wiki/BlackBerry_OS</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5257800"/>
            <a:ext cx="7924800" cy="11430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endParaRPr lang="en-US" sz="2300" dirty="0" smtClean="0"/>
          </a:p>
          <a:p>
            <a:r>
              <a:rPr lang="en-US" sz="2900" dirty="0" smtClean="0"/>
              <a:t>QNX Screen Composited Windowing System makes it easier for developers to create graphics, multimedia, and Human Machine Interface (HMI) applications using techniques and workflows with which they are familiar.</a:t>
            </a:r>
          </a:p>
          <a:p>
            <a:r>
              <a:rPr lang="en-US" sz="2900" dirty="0" smtClean="0"/>
              <a:t>The framework brings together modern graphics, multimedia, and HMI technologies and provides a platform for applications built with Adobe AIR and HTML5, as well as for native applications.</a:t>
            </a:r>
          </a:p>
          <a:p>
            <a:endParaRPr lang="en-US" dirty="0" smtClean="0"/>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95</a:t>
            </a:fld>
            <a:endParaRPr lang="en-US" dirty="0">
              <a:solidFill>
                <a:schemeClr val="accent1">
                  <a:lumMod val="50000"/>
                </a:schemeClr>
              </a:solidFill>
            </a:endParaRPr>
          </a:p>
        </p:txBody>
      </p:sp>
      <p:sp>
        <p:nvSpPr>
          <p:cNvPr id="6" name="Title 5"/>
          <p:cNvSpPr>
            <a:spLocks noGrp="1"/>
          </p:cNvSpPr>
          <p:nvPr>
            <p:ph type="title"/>
          </p:nvPr>
        </p:nvSpPr>
        <p:spPr>
          <a:xfrm>
            <a:off x="304800" y="274638"/>
            <a:ext cx="83820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100" dirty="0" smtClean="0"/>
              <a:t>Proprietary Platforms: BBX</a:t>
            </a:r>
            <a:r>
              <a:rPr lang="en-US" dirty="0" smtClean="0"/>
              <a:t>		</a:t>
            </a:r>
            <a:endParaRPr lang="en-US" sz="1200" dirty="0"/>
          </a:p>
        </p:txBody>
      </p:sp>
      <p:pic>
        <p:nvPicPr>
          <p:cNvPr id="7" name="Picture 5" descr="C:\Users\IVA\Pictures\LOGOS\screen_overview_simplified_1[1].png"/>
          <p:cNvPicPr>
            <a:picLocks noGrp="1" noChangeAspect="1" noChangeArrowheads="1"/>
          </p:cNvPicPr>
          <p:nvPr>
            <p:ph sz="half" idx="2"/>
          </p:nvPr>
        </p:nvPicPr>
        <p:blipFill>
          <a:blip r:embed="rId2" cstate="print"/>
          <a:srcRect/>
          <a:stretch>
            <a:fillRect/>
          </a:stretch>
        </p:blipFill>
        <p:spPr bwMode="auto">
          <a:xfrm>
            <a:off x="1828800" y="1295400"/>
            <a:ext cx="5562600" cy="3744436"/>
          </a:xfrm>
          <a:prstGeom prst="rect">
            <a:avLst/>
          </a:prstGeom>
          <a:noFill/>
        </p:spPr>
      </p:pic>
    </p:spTree>
    <p:extLst>
      <p:ext uri="{BB962C8B-B14F-4D97-AF65-F5344CB8AC3E}">
        <p14:creationId xmlns="" xmlns:p14="http://schemas.microsoft.com/office/powerpoint/2010/main" val="20134476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00600" y="1371600"/>
            <a:ext cx="4038600" cy="2252472"/>
          </a:xfrm>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pPr>
              <a:buNone/>
            </a:pPr>
            <a:endParaRPr lang="en-US" dirty="0" smtClean="0"/>
          </a:p>
          <a:p>
            <a:pPr>
              <a:buNone/>
            </a:pPr>
            <a:r>
              <a:rPr lang="en-US" dirty="0" smtClean="0"/>
              <a:t>	</a:t>
            </a:r>
            <a:r>
              <a:rPr lang="en-US" dirty="0" err="1" smtClean="0"/>
              <a:t>Tizen</a:t>
            </a:r>
            <a:r>
              <a:rPr lang="en-US" dirty="0" smtClean="0"/>
              <a:t> combines the best of </a:t>
            </a:r>
            <a:r>
              <a:rPr lang="en-US" dirty="0" err="1" smtClean="0"/>
              <a:t>LiMo</a:t>
            </a:r>
            <a:r>
              <a:rPr lang="en-US" dirty="0" smtClean="0"/>
              <a:t>/</a:t>
            </a:r>
            <a:r>
              <a:rPr lang="en-US" dirty="0" err="1" smtClean="0"/>
              <a:t>MeeGo</a:t>
            </a:r>
            <a:r>
              <a:rPr lang="en-US" dirty="0" smtClean="0"/>
              <a:t>/</a:t>
            </a:r>
            <a:r>
              <a:rPr lang="en-US" dirty="0" err="1" smtClean="0"/>
              <a:t>Bada</a:t>
            </a:r>
            <a:r>
              <a:rPr lang="en-US" dirty="0" smtClean="0"/>
              <a:t> to create an open source cross device platform with support from Intel </a:t>
            </a:r>
            <a:r>
              <a:rPr lang="en-US" dirty="0" err="1" smtClean="0"/>
              <a:t>AppUp</a:t>
            </a:r>
            <a:r>
              <a:rPr lang="en-US" dirty="0" smtClean="0"/>
              <a:t> developer program, and a development framework based on HTML5 &amp; WAC standards.</a:t>
            </a:r>
            <a:endParaRPr lang="en-US" dirty="0"/>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96</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0070C0"/>
                </a:solidFill>
              </a:rPr>
              <a:t>Mind Exercise: </a:t>
            </a:r>
            <a:r>
              <a:rPr lang="en-US" sz="3600" dirty="0" err="1" smtClean="0"/>
              <a:t>Tizen</a:t>
            </a:r>
            <a:endParaRPr lang="en-US" sz="3600" dirty="0"/>
          </a:p>
        </p:txBody>
      </p:sp>
      <p:sp>
        <p:nvSpPr>
          <p:cNvPr id="8" name="Rectangle 7"/>
          <p:cNvSpPr/>
          <p:nvPr/>
        </p:nvSpPr>
        <p:spPr>
          <a:xfrm>
            <a:off x="228600" y="6248400"/>
            <a:ext cx="5029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http://appdeveloper.intel.com/en-us/blog/2011/09/27/new-tizen-platform-linux-foundation-limo-intel-appup</a:t>
            </a:r>
            <a:endParaRPr lang="en-US" sz="1200" dirty="0"/>
          </a:p>
        </p:txBody>
      </p:sp>
      <p:pic>
        <p:nvPicPr>
          <p:cNvPr id="221187" name="Picture 3" descr="C:\Users\IVA\Pictures\LOGOS\samsung-tizen1[1].jpg"/>
          <p:cNvPicPr>
            <a:picLocks noChangeAspect="1" noChangeArrowheads="1"/>
          </p:cNvPicPr>
          <p:nvPr/>
        </p:nvPicPr>
        <p:blipFill>
          <a:blip r:embed="rId2" cstate="print"/>
          <a:srcRect/>
          <a:stretch>
            <a:fillRect/>
          </a:stretch>
        </p:blipFill>
        <p:spPr bwMode="auto">
          <a:xfrm>
            <a:off x="685800" y="1447800"/>
            <a:ext cx="3581400" cy="2202368"/>
          </a:xfrm>
          <a:prstGeom prst="rect">
            <a:avLst/>
          </a:prstGeom>
          <a:noFill/>
        </p:spPr>
      </p:pic>
      <p:sp>
        <p:nvSpPr>
          <p:cNvPr id="10" name="Rounded Rectangle 9"/>
          <p:cNvSpPr/>
          <p:nvPr/>
        </p:nvSpPr>
        <p:spPr>
          <a:xfrm>
            <a:off x="1143000" y="3810000"/>
            <a:ext cx="1752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Intel’s </a:t>
            </a:r>
            <a:r>
              <a:rPr lang="en-US" dirty="0" err="1" smtClean="0"/>
              <a:t>Moblin</a:t>
            </a:r>
            <a:endParaRPr lang="en-US" dirty="0"/>
          </a:p>
        </p:txBody>
      </p:sp>
      <p:sp>
        <p:nvSpPr>
          <p:cNvPr id="11" name="Rounded Rectangle 10"/>
          <p:cNvSpPr/>
          <p:nvPr/>
        </p:nvSpPr>
        <p:spPr>
          <a:xfrm>
            <a:off x="3733800" y="3810000"/>
            <a:ext cx="2057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Nokia’s </a:t>
            </a:r>
            <a:r>
              <a:rPr lang="en-US" dirty="0" err="1" smtClean="0"/>
              <a:t>Maemo</a:t>
            </a:r>
            <a:endParaRPr lang="en-US" dirty="0"/>
          </a:p>
        </p:txBody>
      </p:sp>
      <p:sp>
        <p:nvSpPr>
          <p:cNvPr id="12" name="Rounded Rectangle 11"/>
          <p:cNvSpPr/>
          <p:nvPr/>
        </p:nvSpPr>
        <p:spPr>
          <a:xfrm>
            <a:off x="4191000" y="44958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
            </a:r>
            <a:endParaRPr lang="en-US" b="1" dirty="0"/>
          </a:p>
        </p:txBody>
      </p:sp>
      <p:sp>
        <p:nvSpPr>
          <p:cNvPr id="13" name="Rounded Rectangle 12"/>
          <p:cNvSpPr/>
          <p:nvPr/>
        </p:nvSpPr>
        <p:spPr>
          <a:xfrm>
            <a:off x="4724400" y="4495800"/>
            <a:ext cx="1447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LiMo</a:t>
            </a:r>
            <a:endParaRPr lang="en-US" dirty="0"/>
          </a:p>
        </p:txBody>
      </p:sp>
      <p:sp>
        <p:nvSpPr>
          <p:cNvPr id="14" name="Rounded Rectangle 13"/>
          <p:cNvSpPr/>
          <p:nvPr/>
        </p:nvSpPr>
        <p:spPr>
          <a:xfrm>
            <a:off x="2057400" y="44958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Linux Foundation </a:t>
            </a:r>
            <a:r>
              <a:rPr lang="en-US" sz="1600" dirty="0" err="1" smtClean="0"/>
              <a:t>MeeGo</a:t>
            </a:r>
            <a:endParaRPr lang="en-US" sz="1600" dirty="0"/>
          </a:p>
        </p:txBody>
      </p:sp>
      <p:sp>
        <p:nvSpPr>
          <p:cNvPr id="15" name="Rounded Rectangle 14"/>
          <p:cNvSpPr/>
          <p:nvPr/>
        </p:nvSpPr>
        <p:spPr>
          <a:xfrm>
            <a:off x="3124200" y="38862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
            </a:r>
            <a:endParaRPr lang="en-US" b="1" dirty="0"/>
          </a:p>
        </p:txBody>
      </p:sp>
      <p:cxnSp>
        <p:nvCxnSpPr>
          <p:cNvPr id="19" name="Straight Arrow Connector 18"/>
          <p:cNvCxnSpPr>
            <a:stCxn id="10" idx="2"/>
            <a:endCxn id="14" idx="0"/>
          </p:cNvCxnSpPr>
          <p:nvPr/>
        </p:nvCxnSpPr>
        <p:spPr>
          <a:xfrm>
            <a:off x="2019300" y="4267200"/>
            <a:ext cx="10287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2"/>
            <a:endCxn id="14" idx="0"/>
          </p:cNvCxnSpPr>
          <p:nvPr/>
        </p:nvCxnSpPr>
        <p:spPr>
          <a:xfrm flipH="1">
            <a:off x="3048000" y="4267200"/>
            <a:ext cx="17145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324600" y="45720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
            </a:r>
            <a:endParaRPr lang="en-US" b="1" dirty="0"/>
          </a:p>
        </p:txBody>
      </p:sp>
      <p:sp>
        <p:nvSpPr>
          <p:cNvPr id="29" name="Rounded Rectangle 28"/>
          <p:cNvSpPr/>
          <p:nvPr/>
        </p:nvSpPr>
        <p:spPr>
          <a:xfrm>
            <a:off x="6858000" y="44958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Samsung’s </a:t>
            </a:r>
            <a:r>
              <a:rPr lang="en-US" sz="1600" dirty="0" err="1" smtClean="0"/>
              <a:t>Bada</a:t>
            </a:r>
            <a:endParaRPr lang="en-US" sz="1600" dirty="0"/>
          </a:p>
        </p:txBody>
      </p:sp>
      <p:sp>
        <p:nvSpPr>
          <p:cNvPr id="30" name="Rounded Rectangle 29"/>
          <p:cNvSpPr/>
          <p:nvPr/>
        </p:nvSpPr>
        <p:spPr>
          <a:xfrm>
            <a:off x="4343400" y="5257800"/>
            <a:ext cx="2057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TIZEN</a:t>
            </a:r>
            <a:endParaRPr lang="en-US" sz="2400" b="1" dirty="0"/>
          </a:p>
        </p:txBody>
      </p:sp>
      <p:cxnSp>
        <p:nvCxnSpPr>
          <p:cNvPr id="34" name="Straight Arrow Connector 33"/>
          <p:cNvCxnSpPr>
            <a:stCxn id="14" idx="2"/>
            <a:endCxn id="30" idx="0"/>
          </p:cNvCxnSpPr>
          <p:nvPr/>
        </p:nvCxnSpPr>
        <p:spPr>
          <a:xfrm>
            <a:off x="3048000" y="4953000"/>
            <a:ext cx="23241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2"/>
            <a:endCxn id="30" idx="0"/>
          </p:cNvCxnSpPr>
          <p:nvPr/>
        </p:nvCxnSpPr>
        <p:spPr>
          <a:xfrm flipH="1">
            <a:off x="5372100" y="4953000"/>
            <a:ext cx="76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9" idx="2"/>
            <a:endCxn id="30" idx="0"/>
          </p:cNvCxnSpPr>
          <p:nvPr/>
        </p:nvCxnSpPr>
        <p:spPr>
          <a:xfrm flipH="1">
            <a:off x="5372100" y="4953000"/>
            <a:ext cx="23241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219200"/>
            <a:ext cx="4038600" cy="5333999"/>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sz="2900" b="1" i="1" dirty="0" smtClean="0"/>
          </a:p>
          <a:p>
            <a:r>
              <a:rPr lang="en-US" sz="3300" b="1" dirty="0" err="1" smtClean="0">
                <a:latin typeface="Arial" pitchFamily="34" charset="0"/>
                <a:cs typeface="Arial" pitchFamily="34" charset="0"/>
              </a:rPr>
              <a:t>Tizen</a:t>
            </a:r>
            <a:r>
              <a:rPr lang="en-US" dirty="0" smtClean="0">
                <a:latin typeface="Arial" pitchFamily="34" charset="0"/>
                <a:cs typeface="Arial" pitchFamily="34" charset="0"/>
              </a:rPr>
              <a:t> is a free and open source mobile operating system based on Linux OS.</a:t>
            </a:r>
          </a:p>
          <a:p>
            <a:r>
              <a:rPr lang="en-US" dirty="0" smtClean="0">
                <a:latin typeface="Arial" pitchFamily="34" charset="0"/>
                <a:cs typeface="Arial" pitchFamily="34" charset="0"/>
              </a:rPr>
              <a:t>Currently , Samsung and Intel leading the company.</a:t>
            </a:r>
          </a:p>
          <a:p>
            <a:r>
              <a:rPr lang="en-US" dirty="0" err="1" smtClean="0">
                <a:latin typeface="Arial" pitchFamily="34" charset="0"/>
                <a:cs typeface="Arial" pitchFamily="34" charset="0"/>
              </a:rPr>
              <a:t>Tizen’s</a:t>
            </a:r>
            <a:r>
              <a:rPr lang="en-US" dirty="0" smtClean="0">
                <a:latin typeface="Arial" pitchFamily="34" charset="0"/>
                <a:cs typeface="Arial" pitchFamily="34" charset="0"/>
              </a:rPr>
              <a:t> software framework for third-party developers is based on web standards such as HTML 5, web technology WAC and concentrated on tablets, </a:t>
            </a:r>
            <a:r>
              <a:rPr lang="en-US" dirty="0" err="1" smtClean="0">
                <a:latin typeface="Arial" pitchFamily="34" charset="0"/>
                <a:cs typeface="Arial" pitchFamily="34" charset="0"/>
              </a:rPr>
              <a:t>netbooks</a:t>
            </a:r>
            <a:r>
              <a:rPr lang="en-US" dirty="0" smtClean="0">
                <a:latin typeface="Arial" pitchFamily="34" charset="0"/>
                <a:cs typeface="Arial" pitchFamily="34" charset="0"/>
              </a:rPr>
              <a:t>, </a:t>
            </a:r>
            <a:r>
              <a:rPr lang="en-US" dirty="0" err="1" smtClean="0">
                <a:latin typeface="Arial" pitchFamily="34" charset="0"/>
                <a:cs typeface="Arial" pitchFamily="34" charset="0"/>
              </a:rPr>
              <a:t>smartphones</a:t>
            </a:r>
            <a:r>
              <a:rPr lang="en-US" dirty="0" smtClean="0">
                <a:latin typeface="Arial" pitchFamily="34" charset="0"/>
                <a:cs typeface="Arial" pitchFamily="34" charset="0"/>
              </a:rPr>
              <a:t>, </a:t>
            </a:r>
            <a:r>
              <a:rPr lang="en-US" dirty="0" err="1" smtClean="0">
                <a:latin typeface="Arial" pitchFamily="34" charset="0"/>
                <a:cs typeface="Arial" pitchFamily="34" charset="0"/>
              </a:rPr>
              <a:t>smartTVs</a:t>
            </a:r>
            <a:r>
              <a:rPr lang="en-US" dirty="0" smtClean="0">
                <a:latin typeface="Arial" pitchFamily="34" charset="0"/>
                <a:cs typeface="Arial" pitchFamily="34" charset="0"/>
              </a:rPr>
              <a:t> and in-vehicle infotainment systems.</a:t>
            </a:r>
          </a:p>
          <a:p>
            <a:r>
              <a:rPr lang="en-US" dirty="0" smtClean="0">
                <a:latin typeface="Arial" pitchFamily="34" charset="0"/>
                <a:cs typeface="Arial" pitchFamily="34" charset="0"/>
              </a:rPr>
              <a:t>In October 2011 the </a:t>
            </a:r>
            <a:r>
              <a:rPr lang="en-US" b="1" u="sng" dirty="0" err="1" smtClean="0">
                <a:latin typeface="Arial" pitchFamily="34" charset="0"/>
                <a:cs typeface="Arial" pitchFamily="34" charset="0"/>
              </a:rPr>
              <a:t>Mer</a:t>
            </a:r>
            <a:r>
              <a:rPr lang="en-US" b="1" u="sng" dirty="0" smtClean="0">
                <a:latin typeface="Arial" pitchFamily="34" charset="0"/>
                <a:cs typeface="Arial" pitchFamily="34" charset="0"/>
              </a:rPr>
              <a:t> project</a:t>
            </a:r>
            <a:r>
              <a:rPr lang="en-US" b="1" dirty="0" smtClean="0">
                <a:latin typeface="Arial" pitchFamily="34" charset="0"/>
                <a:cs typeface="Arial" pitchFamily="34" charset="0"/>
              </a:rPr>
              <a:t> </a:t>
            </a:r>
            <a:r>
              <a:rPr lang="en-US" dirty="0" smtClean="0">
                <a:latin typeface="Arial" pitchFamily="34" charset="0"/>
                <a:cs typeface="Arial" pitchFamily="34" charset="0"/>
              </a:rPr>
              <a:t>was announced, centered around a ultra-portable Linux + HTML5/QML/JS Core for building products with, derived from the </a:t>
            </a:r>
            <a:r>
              <a:rPr lang="en-US" dirty="0" err="1" smtClean="0">
                <a:latin typeface="Arial" pitchFamily="34" charset="0"/>
                <a:cs typeface="Arial" pitchFamily="34" charset="0"/>
              </a:rPr>
              <a:t>MeeGo</a:t>
            </a:r>
            <a:r>
              <a:rPr lang="en-US" dirty="0" smtClean="0">
                <a:latin typeface="Arial" pitchFamily="34" charset="0"/>
                <a:cs typeface="Arial" pitchFamily="34" charset="0"/>
              </a:rPr>
              <a:t> codebase.</a:t>
            </a:r>
          </a:p>
          <a:p>
            <a:r>
              <a:rPr lang="en-US" dirty="0" err="1" smtClean="0">
                <a:latin typeface="Arial" pitchFamily="34" charset="0"/>
                <a:cs typeface="Arial" pitchFamily="34" charset="0"/>
              </a:rPr>
              <a:t>Tizen’s</a:t>
            </a:r>
            <a:r>
              <a:rPr lang="en-US" dirty="0" smtClean="0">
                <a:latin typeface="Arial" pitchFamily="34" charset="0"/>
                <a:cs typeface="Arial" pitchFamily="34" charset="0"/>
              </a:rPr>
              <a:t> SDK is under proprietary Samsung license.</a:t>
            </a:r>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97</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Operating System:	 </a:t>
            </a:r>
            <a:r>
              <a:rPr lang="en-US" sz="3600" dirty="0" err="1" smtClean="0">
                <a:latin typeface="Arial" pitchFamily="34" charset="0"/>
                <a:cs typeface="Arial" pitchFamily="34" charset="0"/>
              </a:rPr>
              <a:t>Tizen</a:t>
            </a:r>
            <a:r>
              <a:rPr lang="en-US" sz="3600" dirty="0" smtClean="0">
                <a:latin typeface="Arial" pitchFamily="34" charset="0"/>
                <a:cs typeface="Arial" pitchFamily="34" charset="0"/>
              </a:rPr>
              <a:t> </a:t>
            </a:r>
            <a:r>
              <a:rPr lang="en-US" dirty="0" smtClean="0">
                <a:latin typeface="Arial" pitchFamily="34" charset="0"/>
                <a:cs typeface="Arial" pitchFamily="34" charset="0"/>
              </a:rPr>
              <a:t>		</a:t>
            </a:r>
            <a:endParaRPr lang="en-US" sz="1300" dirty="0">
              <a:latin typeface="Arial" pitchFamily="34" charset="0"/>
              <a:cs typeface="Arial" pitchFamily="34" charset="0"/>
            </a:endParaRPr>
          </a:p>
        </p:txBody>
      </p:sp>
      <p:pic>
        <p:nvPicPr>
          <p:cNvPr id="5121" name="Picture 1" descr="C:\Users\IVA\Pictures\LOGOS\else-intuition-20091023-600[1].jpg"/>
          <p:cNvPicPr>
            <a:picLocks noGrp="1" noChangeAspect="1" noChangeArrowheads="1"/>
          </p:cNvPicPr>
          <p:nvPr>
            <p:ph sz="half" idx="2"/>
          </p:nvPr>
        </p:nvPicPr>
        <p:blipFill>
          <a:blip r:embed="rId2" cstate="print"/>
          <a:srcRect/>
          <a:stretch>
            <a:fillRect/>
          </a:stretch>
        </p:blipFill>
        <p:spPr bwMode="auto">
          <a:xfrm>
            <a:off x="6019800" y="1371600"/>
            <a:ext cx="2712922" cy="2133600"/>
          </a:xfrm>
          <a:prstGeom prst="rect">
            <a:avLst/>
          </a:prstGeom>
          <a:noFill/>
        </p:spPr>
      </p:pic>
      <p:pic>
        <p:nvPicPr>
          <p:cNvPr id="5122" name="Picture 2" descr="C:\Users\IVA\Pictures\LOGOS\12.06.05-Tizen[1].jpg"/>
          <p:cNvPicPr>
            <a:picLocks noChangeAspect="1" noChangeArrowheads="1"/>
          </p:cNvPicPr>
          <p:nvPr/>
        </p:nvPicPr>
        <p:blipFill>
          <a:blip r:embed="rId3" cstate="print"/>
          <a:srcRect/>
          <a:stretch>
            <a:fillRect/>
          </a:stretch>
        </p:blipFill>
        <p:spPr bwMode="auto">
          <a:xfrm>
            <a:off x="4876800" y="3733800"/>
            <a:ext cx="3202401" cy="2133600"/>
          </a:xfrm>
          <a:prstGeom prst="rect">
            <a:avLst/>
          </a:prstGeom>
          <a:noFill/>
        </p:spPr>
      </p:pic>
      <p:sp>
        <p:nvSpPr>
          <p:cNvPr id="8" name="Rectangle 7"/>
          <p:cNvSpPr/>
          <p:nvPr/>
        </p:nvSpPr>
        <p:spPr>
          <a:xfrm>
            <a:off x="762000" y="6400800"/>
            <a:ext cx="3429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http://www.youtube.com/watch?v=rJ1y7CpIaVA</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98</a:t>
            </a:fld>
            <a:endParaRPr lang="en-US" dirty="0">
              <a:solidFill>
                <a:schemeClr val="accent1">
                  <a:lumMod val="50000"/>
                </a:schemeClr>
              </a:solidFill>
            </a:endParaRPr>
          </a:p>
        </p:txBody>
      </p:sp>
      <p:sp>
        <p:nvSpPr>
          <p:cNvPr id="7" name="Title 6"/>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Linux Closer Look</a:t>
            </a:r>
            <a:endParaRPr lang="en-US" sz="3600" dirty="0">
              <a:latin typeface="Arial" pitchFamily="34" charset="0"/>
              <a:cs typeface="Arial" pitchFamily="34" charset="0"/>
            </a:endParaRPr>
          </a:p>
        </p:txBody>
      </p:sp>
      <p:pic>
        <p:nvPicPr>
          <p:cNvPr id="9218" name="Picture 2" descr="C:\Users\IVA\Pictures\LOGOS\LInux video.png"/>
          <p:cNvPicPr>
            <a:picLocks noGrp="1" noChangeAspect="1" noChangeArrowheads="1"/>
          </p:cNvPicPr>
          <p:nvPr>
            <p:ph idx="1"/>
          </p:nvPr>
        </p:nvPicPr>
        <p:blipFill>
          <a:blip r:embed="rId2" cstate="print"/>
          <a:srcRect/>
          <a:stretch>
            <a:fillRect/>
          </a:stretch>
        </p:blipFill>
        <p:spPr bwMode="auto">
          <a:xfrm>
            <a:off x="1890262" y="1481138"/>
            <a:ext cx="5363476" cy="4525962"/>
          </a:xfrm>
          <a:prstGeom prst="rect">
            <a:avLst/>
          </a:prstGeom>
          <a:noFill/>
        </p:spPr>
      </p:pic>
      <p:sp>
        <p:nvSpPr>
          <p:cNvPr id="6" name="Rectangle 5"/>
          <p:cNvSpPr/>
          <p:nvPr/>
        </p:nvSpPr>
        <p:spPr>
          <a:xfrm>
            <a:off x="228600" y="6324600"/>
            <a:ext cx="46482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tx1"/>
                </a:solidFill>
              </a:rPr>
              <a:t>http://www.youtube.com/watch?v=yVpbFMhOAwE</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4038600" cy="4576571"/>
          </a:xfrm>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endParaRPr lang="en-US" dirty="0" smtClean="0"/>
          </a:p>
          <a:p>
            <a:r>
              <a:rPr lang="en-US" sz="2900" dirty="0" smtClean="0">
                <a:latin typeface="Arial" pitchFamily="34" charset="0"/>
                <a:cs typeface="Arial" pitchFamily="34" charset="0"/>
              </a:rPr>
              <a:t>Linux is strongest in China where it is used by Motorola, and in Japan, used by </a:t>
            </a:r>
            <a:r>
              <a:rPr lang="en-US" sz="2900" dirty="0" err="1" smtClean="0">
                <a:latin typeface="Arial" pitchFamily="34" charset="0"/>
                <a:cs typeface="Arial" pitchFamily="34" charset="0"/>
              </a:rPr>
              <a:t>DoCoMo</a:t>
            </a:r>
            <a:r>
              <a:rPr lang="en-US" sz="2900" dirty="0" smtClean="0">
                <a:latin typeface="Arial" pitchFamily="34" charset="0"/>
                <a:cs typeface="Arial" pitchFamily="34" charset="0"/>
              </a:rPr>
              <a:t>.</a:t>
            </a:r>
          </a:p>
          <a:p>
            <a:r>
              <a:rPr lang="en-US" sz="2900" dirty="0" smtClean="0">
                <a:latin typeface="Arial" pitchFamily="34" charset="0"/>
                <a:cs typeface="Arial" pitchFamily="34" charset="0"/>
              </a:rPr>
              <a:t>Rather than being an Platform in its own right, Linux is used as a basis for a number of different operating systems developed by several vendors, including Android, </a:t>
            </a:r>
            <a:r>
              <a:rPr lang="en-US" sz="2900" dirty="0" err="1" smtClean="0">
                <a:latin typeface="Arial" pitchFamily="34" charset="0"/>
                <a:cs typeface="Arial" pitchFamily="34" charset="0"/>
              </a:rPr>
              <a:t>GridOS</a:t>
            </a:r>
            <a:r>
              <a:rPr lang="en-US" sz="2900" dirty="0" smtClean="0">
                <a:latin typeface="Arial" pitchFamily="34" charset="0"/>
                <a:cs typeface="Arial" pitchFamily="34" charset="0"/>
              </a:rPr>
              <a:t>, Boot to Gecko, </a:t>
            </a:r>
            <a:r>
              <a:rPr lang="en-US" sz="2900" dirty="0" err="1" smtClean="0">
                <a:latin typeface="Arial" pitchFamily="34" charset="0"/>
                <a:cs typeface="Arial" pitchFamily="34" charset="0"/>
              </a:rPr>
              <a:t>LiMo</a:t>
            </a:r>
            <a:r>
              <a:rPr lang="en-US" sz="2900" dirty="0" smtClean="0">
                <a:latin typeface="Arial" pitchFamily="34" charset="0"/>
                <a:cs typeface="Arial" pitchFamily="34" charset="0"/>
              </a:rPr>
              <a:t>, </a:t>
            </a:r>
            <a:r>
              <a:rPr lang="en-US" sz="2900" dirty="0" err="1" smtClean="0">
                <a:latin typeface="Arial" pitchFamily="34" charset="0"/>
                <a:cs typeface="Arial" pitchFamily="34" charset="0"/>
              </a:rPr>
              <a:t>Maemo</a:t>
            </a:r>
            <a:r>
              <a:rPr lang="en-US" sz="2900" dirty="0" smtClean="0">
                <a:latin typeface="Arial" pitchFamily="34" charset="0"/>
                <a:cs typeface="Arial" pitchFamily="34" charset="0"/>
              </a:rPr>
              <a:t>, </a:t>
            </a:r>
            <a:r>
              <a:rPr lang="en-US" sz="2900" dirty="0" err="1" smtClean="0">
                <a:latin typeface="Arial" pitchFamily="34" charset="0"/>
                <a:cs typeface="Arial" pitchFamily="34" charset="0"/>
              </a:rPr>
              <a:t>MeeGo</a:t>
            </a:r>
            <a:r>
              <a:rPr lang="en-US" sz="2900" dirty="0" smtClean="0">
                <a:latin typeface="Arial" pitchFamily="34" charset="0"/>
                <a:cs typeface="Arial" pitchFamily="34" charset="0"/>
              </a:rPr>
              <a:t>, </a:t>
            </a:r>
            <a:r>
              <a:rPr lang="en-US" sz="2900" dirty="0" err="1" smtClean="0">
                <a:latin typeface="Arial" pitchFamily="34" charset="0"/>
                <a:cs typeface="Arial" pitchFamily="34" charset="0"/>
              </a:rPr>
              <a:t>Openmoko</a:t>
            </a:r>
            <a:r>
              <a:rPr lang="en-US" sz="2900" dirty="0" smtClean="0">
                <a:latin typeface="Arial" pitchFamily="34" charset="0"/>
                <a:cs typeface="Arial" pitchFamily="34" charset="0"/>
              </a:rPr>
              <a:t> and Qt Extended, which are mostly incompatible.</a:t>
            </a:r>
            <a:endParaRPr lang="en-US" sz="2900" baseline="30000" dirty="0" smtClean="0">
              <a:latin typeface="Arial" pitchFamily="34" charset="0"/>
              <a:cs typeface="Arial" pitchFamily="34" charset="0"/>
            </a:endParaRPr>
          </a:p>
          <a:p>
            <a:r>
              <a:rPr lang="en-US" sz="2900" dirty="0" smtClean="0">
                <a:latin typeface="Arial" pitchFamily="34" charset="0"/>
                <a:cs typeface="Arial" pitchFamily="34" charset="0"/>
              </a:rPr>
              <a:t>Another software platform based on Linux is being developed by Motorola, NEC, NTT DoCoMo, Panasonic, Samsung, and Vodafone.</a:t>
            </a:r>
            <a:endParaRPr lang="en-US" sz="29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230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59165" y="6407944"/>
            <a:ext cx="453867" cy="365125"/>
          </a:xfrm>
        </p:spPr>
        <p:txBody>
          <a:bodyPr/>
          <a:lstStyle/>
          <a:p>
            <a:fld id="{B6F15528-21DE-4FAA-801E-634DDDAF4B2B}" type="slidenum">
              <a:rPr lang="en-US" smtClean="0">
                <a:solidFill>
                  <a:schemeClr val="tx2">
                    <a:lumMod val="25000"/>
                  </a:schemeClr>
                </a:solidFill>
              </a:rPr>
              <a:pPr/>
              <a:t>99</a:t>
            </a:fld>
            <a:endParaRPr lang="en-US" dirty="0">
              <a:solidFill>
                <a:schemeClr val="tx2">
                  <a:lumMod val="25000"/>
                </a:schemeClr>
              </a:solidFill>
            </a:endParaRPr>
          </a:p>
        </p:txBody>
      </p:sp>
      <p:sp>
        <p:nvSpPr>
          <p:cNvPr id="6" name="Title 5"/>
          <p:cNvSpPr>
            <a:spLocks noGrp="1"/>
          </p:cNvSpPr>
          <p:nvPr>
            <p:ph type="title"/>
          </p:nvPr>
        </p:nvSpPr>
        <p:spPr>
          <a:xfrm>
            <a:off x="457200" y="304800"/>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latin typeface="Arial" pitchFamily="34" charset="0"/>
                <a:cs typeface="Arial" pitchFamily="34" charset="0"/>
              </a:rPr>
              <a:t>Open Source: Linux Platform</a:t>
            </a:r>
            <a:endParaRPr lang="en-US" dirty="0">
              <a:latin typeface="Arial" pitchFamily="34" charset="0"/>
              <a:cs typeface="Arial" pitchFamily="34" charset="0"/>
            </a:endParaRPr>
          </a:p>
        </p:txBody>
      </p:sp>
      <p:sp>
        <p:nvSpPr>
          <p:cNvPr id="8" name="Rectangle 7"/>
          <p:cNvSpPr/>
          <p:nvPr/>
        </p:nvSpPr>
        <p:spPr>
          <a:xfrm>
            <a:off x="1143000" y="6248400"/>
            <a:ext cx="2680542"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rPr>
              <a:t>http://www.linuxfoundation.org/</a:t>
            </a:r>
            <a:endParaRPr lang="en-US" sz="1200" dirty="0">
              <a:solidFill>
                <a:schemeClr val="bg1"/>
              </a:solidFill>
            </a:endParaRPr>
          </a:p>
        </p:txBody>
      </p:sp>
      <p:pic>
        <p:nvPicPr>
          <p:cNvPr id="227330" name="Picture 2" descr="C:\Users\IVA\Pictures\LOGOS\170px-Tux.svg[1].png"/>
          <p:cNvPicPr>
            <a:picLocks noChangeAspect="1" noChangeArrowheads="1"/>
          </p:cNvPicPr>
          <p:nvPr/>
        </p:nvPicPr>
        <p:blipFill>
          <a:blip r:embed="rId2" cstate="print"/>
          <a:srcRect/>
          <a:stretch>
            <a:fillRect/>
          </a:stretch>
        </p:blipFill>
        <p:spPr bwMode="auto">
          <a:xfrm>
            <a:off x="7772400" y="152400"/>
            <a:ext cx="786765" cy="925606"/>
          </a:xfrm>
          <a:prstGeom prst="rect">
            <a:avLst/>
          </a:prstGeom>
          <a:noFill/>
        </p:spPr>
      </p:pic>
      <p:pic>
        <p:nvPicPr>
          <p:cNvPr id="227332" name="Picture 4" descr="C:\Users\IVA\Pictures\LOGOS\1308161088-linux-foundation-announces-linuxcon-program-1[1].jpg"/>
          <p:cNvPicPr>
            <a:picLocks noChangeAspect="1" noChangeArrowheads="1"/>
          </p:cNvPicPr>
          <p:nvPr/>
        </p:nvPicPr>
        <p:blipFill>
          <a:blip r:embed="rId3" cstate="print"/>
          <a:srcRect/>
          <a:stretch>
            <a:fillRect/>
          </a:stretch>
        </p:blipFill>
        <p:spPr bwMode="auto">
          <a:xfrm>
            <a:off x="5943600" y="4419600"/>
            <a:ext cx="2184400" cy="1638300"/>
          </a:xfrm>
          <a:prstGeom prst="rect">
            <a:avLst/>
          </a:prstGeom>
          <a:noFill/>
        </p:spPr>
      </p:pic>
      <p:pic>
        <p:nvPicPr>
          <p:cNvPr id="11" name="Picture 2" descr="C:\Users\IVA\Pictures\LOGOS\linux-operating-system[1].JPG"/>
          <p:cNvPicPr>
            <a:picLocks noChangeAspect="1" noChangeArrowheads="1"/>
          </p:cNvPicPr>
          <p:nvPr/>
        </p:nvPicPr>
        <p:blipFill>
          <a:blip r:embed="rId4" cstate="print"/>
          <a:srcRect/>
          <a:stretch>
            <a:fillRect/>
          </a:stretch>
        </p:blipFill>
        <p:spPr bwMode="auto">
          <a:xfrm>
            <a:off x="4876800" y="1524000"/>
            <a:ext cx="3975540" cy="25908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3241</TotalTime>
  <Words>7261</Words>
  <Application>Microsoft Office PowerPoint</Application>
  <PresentationFormat>On-screen Show (4:3)</PresentationFormat>
  <Paragraphs>1275</Paragraphs>
  <Slides>110</Slides>
  <Notes>0</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Concourse</vt:lpstr>
      <vt:lpstr>Mobile Testing  In questions and answers</vt:lpstr>
      <vt:lpstr>Slide 2</vt:lpstr>
      <vt:lpstr>Quick Starter for Newbies:</vt:lpstr>
      <vt:lpstr>Mobile Ecosystem</vt:lpstr>
      <vt:lpstr>Operators-Carriers-Providers</vt:lpstr>
      <vt:lpstr>Mobile Ecosystem</vt:lpstr>
      <vt:lpstr>Network in Mobile testing</vt:lpstr>
      <vt:lpstr> Network: Concept   </vt:lpstr>
      <vt:lpstr>Definition you should know:</vt:lpstr>
      <vt:lpstr> Types of Wireless Network: Satellite   </vt:lpstr>
      <vt:lpstr>GPS.gov and other</vt:lpstr>
      <vt:lpstr>Types of Wireless Network: Wi-Fi </vt:lpstr>
      <vt:lpstr>Types of Wireless Network:         Mobile Broadband  </vt:lpstr>
      <vt:lpstr>What is a Tethering?</vt:lpstr>
      <vt:lpstr>Interview Question: Types of Cell Modems</vt:lpstr>
      <vt:lpstr> Mobile Network: 1 to 4G – era </vt:lpstr>
      <vt:lpstr> Mobile Protocol Stack - terminology </vt:lpstr>
      <vt:lpstr>Connecting via Mobile Network  </vt:lpstr>
      <vt:lpstr>Mobile Ecosystem</vt:lpstr>
      <vt:lpstr>Makers/Manufactures in Mobile Testing</vt:lpstr>
      <vt:lpstr>Mobile Phones Makers/Manufactures</vt:lpstr>
      <vt:lpstr>Mobile Ecosystem</vt:lpstr>
      <vt:lpstr> Mobile Devices in Mobile Testing     </vt:lpstr>
      <vt:lpstr>Types of Mobile Devices:   </vt:lpstr>
      <vt:lpstr> Mobile Computers:   </vt:lpstr>
      <vt:lpstr>Mobile Ecosystem</vt:lpstr>
      <vt:lpstr>Platforms in Mobile Testing:</vt:lpstr>
      <vt:lpstr>Interview Question: What do you know about Mobile Platforms?</vt:lpstr>
      <vt:lpstr>Clarify definition of Platform:</vt:lpstr>
      <vt:lpstr> Types Mobile Platforms  </vt:lpstr>
      <vt:lpstr> Platforms: Licensed   </vt:lpstr>
      <vt:lpstr>Proprietary Platforms  </vt:lpstr>
      <vt:lpstr> Open Source Platforms   </vt:lpstr>
      <vt:lpstr> What mobile platforms are you familiar with?  </vt:lpstr>
      <vt:lpstr>Clarify confusion:  OS=Platform</vt:lpstr>
      <vt:lpstr>Open vs. Close Mobile System</vt:lpstr>
      <vt:lpstr>Types of Operating System</vt:lpstr>
      <vt:lpstr>Types of Operating System</vt:lpstr>
      <vt:lpstr>Types of Operating Systems</vt:lpstr>
      <vt:lpstr>Types of Operating Systems</vt:lpstr>
      <vt:lpstr>Android is the Number ONE</vt:lpstr>
      <vt:lpstr> Describe Android OS    </vt:lpstr>
      <vt:lpstr>Architecture of Android                      </vt:lpstr>
      <vt:lpstr>Android Versions History – NEED to KNOW</vt:lpstr>
      <vt:lpstr>Most common Android Version:</vt:lpstr>
      <vt:lpstr>What is the Latest Android version?</vt:lpstr>
      <vt:lpstr>What Android Browsers do you know?</vt:lpstr>
      <vt:lpstr>What do you know about iOS/Platform? </vt:lpstr>
      <vt:lpstr> Operating System: iOS   </vt:lpstr>
      <vt:lpstr>Operating System: iOS</vt:lpstr>
      <vt:lpstr>iOS: Core OS layer    3</vt:lpstr>
      <vt:lpstr>iOS: Core Services    4</vt:lpstr>
      <vt:lpstr>iOS: Media      5</vt:lpstr>
      <vt:lpstr> iOS: Cocoa Touch    </vt:lpstr>
      <vt:lpstr>iOS Version’s History – NEED to KNOW  </vt:lpstr>
      <vt:lpstr>What is the latest iOS version?</vt:lpstr>
      <vt:lpstr>What iPhone Browsers do you know?</vt:lpstr>
      <vt:lpstr>Describe Android OS vs. iOS</vt:lpstr>
      <vt:lpstr>Comparison Table: Android vs. iOS     2</vt:lpstr>
      <vt:lpstr>Mobile Ecosystem</vt:lpstr>
      <vt:lpstr>Framework, Kernel - definitions</vt:lpstr>
      <vt:lpstr>Application Framework:</vt:lpstr>
      <vt:lpstr>What is API?</vt:lpstr>
      <vt:lpstr>Top Apps Frameworks</vt:lpstr>
      <vt:lpstr>Application Framework: Top 5</vt:lpstr>
      <vt:lpstr>Top 5 Application Framework</vt:lpstr>
      <vt:lpstr>Application Framework: Top 5</vt:lpstr>
      <vt:lpstr>Application Framework: Top 5</vt:lpstr>
      <vt:lpstr>Application Framework: Top 5</vt:lpstr>
      <vt:lpstr>Application Framework: Examples</vt:lpstr>
      <vt:lpstr>Definition you should know</vt:lpstr>
      <vt:lpstr>Term to know: SDK</vt:lpstr>
      <vt:lpstr>Rooted vs. un-rooted phone</vt:lpstr>
      <vt:lpstr>Locked vs. un-locked phone</vt:lpstr>
      <vt:lpstr>Definition to know: Jailbreak</vt:lpstr>
      <vt:lpstr>Interview Question: What do you know about an interpreter and compiler?</vt:lpstr>
      <vt:lpstr>Build Professional Language:</vt:lpstr>
      <vt:lpstr> What is the file extensions for Android? </vt:lpstr>
      <vt:lpstr>What is the iPhone file extensions?</vt:lpstr>
      <vt:lpstr>Media File Formats: Audio</vt:lpstr>
      <vt:lpstr>Media File Formats: Video</vt:lpstr>
      <vt:lpstr>Media File Formats: Image</vt:lpstr>
      <vt:lpstr>Media File Formats: Game</vt:lpstr>
      <vt:lpstr>Media File Formats: Executable Files</vt:lpstr>
      <vt:lpstr>Media File Formats: Web Files</vt:lpstr>
      <vt:lpstr>The Terms and Definitions you should know:</vt:lpstr>
      <vt:lpstr>Slide 87</vt:lpstr>
      <vt:lpstr>Additional OS that may considered:</vt:lpstr>
      <vt:lpstr>Operating System: Windows Phone</vt:lpstr>
      <vt:lpstr>Windows Phone Versions</vt:lpstr>
      <vt:lpstr>Proprietary Platforms: Windows Phone</vt:lpstr>
      <vt:lpstr>Top 5 Windows Phone Browsers</vt:lpstr>
      <vt:lpstr>Tools for developing WP applications</vt:lpstr>
      <vt:lpstr>What is BlackBerry special for?</vt:lpstr>
      <vt:lpstr>Proprietary Platforms: BBX  </vt:lpstr>
      <vt:lpstr>Mind Exercise: Tizen</vt:lpstr>
      <vt:lpstr>Operating System:  Tizen   </vt:lpstr>
      <vt:lpstr>Linux Closer Look</vt:lpstr>
      <vt:lpstr>Open Source: Linux Platform</vt:lpstr>
      <vt:lpstr>Open Source: Boot to Gecko/Firefox OS</vt:lpstr>
      <vt:lpstr>Open Source: Aliyun (Cloud based) </vt:lpstr>
      <vt:lpstr>Mind Exercise: Find Platforms</vt:lpstr>
      <vt:lpstr>Platforms Comparison</vt:lpstr>
      <vt:lpstr>Application Framework Comparison</vt:lpstr>
      <vt:lpstr>Markus Falk’s Mobile Framework chart</vt:lpstr>
      <vt:lpstr>Slide 106</vt:lpstr>
      <vt:lpstr>Slide 107</vt:lpstr>
      <vt:lpstr>Platforms Comparison: Review Level 5</vt:lpstr>
      <vt:lpstr>Proprietary Platforms: OS X   </vt:lpstr>
      <vt:lpstr>Good to Know: Mac OSX History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Practicum Preparation to Interview</dc:title>
  <dc:creator>IVA</dc:creator>
  <cp:lastModifiedBy>IVA</cp:lastModifiedBy>
  <cp:revision>489</cp:revision>
  <dcterms:created xsi:type="dcterms:W3CDTF">2006-08-16T00:00:00Z</dcterms:created>
  <dcterms:modified xsi:type="dcterms:W3CDTF">2013-01-28T08:37:24Z</dcterms:modified>
</cp:coreProperties>
</file>