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66" r:id="rId6"/>
    <p:sldId id="267" r:id="rId7"/>
    <p:sldId id="25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60" r:id="rId19"/>
    <p:sldId id="263" r:id="rId20"/>
    <p:sldId id="264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5791200"/>
            <a:ext cx="3919405" cy="4572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Created by </a:t>
            </a:r>
            <a:r>
              <a:rPr lang="en-US" b="1" dirty="0" err="1" smtClean="0">
                <a:solidFill>
                  <a:srgbClr val="002060"/>
                </a:solidFill>
              </a:rPr>
              <a:t>Ivette</a:t>
            </a:r>
            <a:r>
              <a:rPr lang="en-US" b="1" dirty="0" smtClean="0">
                <a:solidFill>
                  <a:srgbClr val="002060"/>
                </a:solidFill>
              </a:rPr>
              <a:t> Doss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6629400" cy="1219201"/>
          </a:xfrm>
        </p:spPr>
        <p:txBody>
          <a:bodyPr/>
          <a:lstStyle/>
          <a:p>
            <a:r>
              <a:rPr lang="en-US" sz="3200" b="1" dirty="0" err="1" smtClean="0"/>
              <a:t>MoBILE</a:t>
            </a:r>
            <a:r>
              <a:rPr lang="en-US" sz="3200" b="1" dirty="0" smtClean="0"/>
              <a:t> TESTING – survival knowledge – Part VII</a:t>
            </a:r>
            <a:endParaRPr lang="en-US" sz="3200" b="1" dirty="0"/>
          </a:p>
        </p:txBody>
      </p:sp>
      <p:pic>
        <p:nvPicPr>
          <p:cNvPr id="7170" name="Picture 2" descr="http://farm2.staticflickr.com/1089/5103425259_28f092517d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28800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648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673"/>
            <a:ext cx="8260672" cy="10394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Comparison of Native App vs. Mobile Web App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53569" y="1371600"/>
            <a:ext cx="2819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Development</a:t>
            </a:r>
            <a:endParaRPr lang="en-US" sz="2800" dirty="0"/>
          </a:p>
        </p:txBody>
      </p:sp>
      <p:pic>
        <p:nvPicPr>
          <p:cNvPr id="11266" name="Picture 2" descr="C:\Users\Ivette.Doss\Pictures\Development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383338" cy="46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755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60672" cy="10394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Comparison of Native App vs. Mobile Web App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05162" y="1828800"/>
            <a:ext cx="2819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Capabilities</a:t>
            </a:r>
            <a:endParaRPr lang="en-US" sz="2800" dirty="0"/>
          </a:p>
        </p:txBody>
      </p:sp>
      <p:pic>
        <p:nvPicPr>
          <p:cNvPr id="12290" name="Picture 2" descr="C:\Users\Ivette.Doss\Pictures\CApabilit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17" y="2590800"/>
            <a:ext cx="7709766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556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03" y="228600"/>
            <a:ext cx="8260672" cy="10394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Comparison of Native App vs. Mobile Web App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0" y="1447800"/>
            <a:ext cx="2819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Monetization</a:t>
            </a:r>
            <a:endParaRPr lang="en-US" sz="2800" dirty="0"/>
          </a:p>
        </p:txBody>
      </p:sp>
      <p:pic>
        <p:nvPicPr>
          <p:cNvPr id="13314" name="Picture 2" descr="C:\Users\Ivette.Doss\Pictures\Monetiz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56" y="2286000"/>
            <a:ext cx="859681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961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Comparison of Native App vs. Mobile Web App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90800" y="1600200"/>
            <a:ext cx="3962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Method of Delivery</a:t>
            </a:r>
            <a:endParaRPr lang="en-US" sz="2800" dirty="0"/>
          </a:p>
        </p:txBody>
      </p:sp>
      <p:pic>
        <p:nvPicPr>
          <p:cNvPr id="14338" name="Picture 2" descr="C:\Users\Ivette.Doss\Pictures\Delivery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01" y="2419350"/>
            <a:ext cx="793159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322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30" y="304800"/>
            <a:ext cx="8260672" cy="10394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Comparison of Native App vs. Mobile Web App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14600" y="1862137"/>
            <a:ext cx="4419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Versioning of the App</a:t>
            </a:r>
            <a:endParaRPr lang="en-US" sz="2800" dirty="0"/>
          </a:p>
        </p:txBody>
      </p:sp>
      <p:pic>
        <p:nvPicPr>
          <p:cNvPr id="15362" name="Picture 2" descr="C:\Users\Ivette.Doss\Pictures\Versio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797773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710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30" y="304800"/>
            <a:ext cx="8260672" cy="10394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Comparison of Native App vs. Mobile Web App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14600" y="1862137"/>
            <a:ext cx="4419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Versioning of the App</a:t>
            </a:r>
            <a:endParaRPr lang="en-US" sz="2800" dirty="0"/>
          </a:p>
        </p:txBody>
      </p:sp>
      <p:pic>
        <p:nvPicPr>
          <p:cNvPr id="15362" name="Picture 2" descr="C:\Users\Ivette.Doss\Pictures\Versio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797773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4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Comparison of Native App vs. Mobile Web App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09900" y="1752600"/>
            <a:ext cx="3276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Strengths</a:t>
            </a:r>
            <a:endParaRPr lang="en-US" sz="2800" dirty="0"/>
          </a:p>
        </p:txBody>
      </p:sp>
      <p:pic>
        <p:nvPicPr>
          <p:cNvPr id="16386" name="Picture 2" descr="C:\Users\Ivette.Doss\Pictures\Strengths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315200" cy="40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54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60672" cy="10394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Comparison of Native App vs. Mobile Web App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09899" y="1295400"/>
            <a:ext cx="3276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Weaknesses</a:t>
            </a:r>
            <a:endParaRPr lang="en-US" sz="2800" dirty="0"/>
          </a:p>
        </p:txBody>
      </p:sp>
      <p:pic>
        <p:nvPicPr>
          <p:cNvPr id="17410" name="Picture 2" descr="C:\Users\Ivette.Doss\Pictures\Weakness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543340" cy="47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1938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Links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http://www.drdobbs.com/mobile/free-native-mobile-app-performance-monit/240152389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362" y="2788116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http://www.telerik.com/automated-testing-tools/ios-testing.aspx</a:t>
            </a:r>
          </a:p>
        </p:txBody>
      </p:sp>
    </p:spTree>
    <p:extLst>
      <p:ext uri="{BB962C8B-B14F-4D97-AF65-F5344CB8AC3E}">
        <p14:creationId xmlns:p14="http://schemas.microsoft.com/office/powerpoint/2010/main" xmlns="" val="10075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obileapptesting.com/wp-content/uploads/2013/05/Smartphone-Usage-graph-by-Flur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60557"/>
            <a:ext cx="7928450" cy="474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29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Objective for Today: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971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</a:rPr>
              <a:t>7. Practicum2 – Native Mobile Application: </a:t>
            </a:r>
            <a:r>
              <a:rPr lang="en-US" dirty="0"/>
              <a:t>Introduction to Native Mobile Application – Industries and needs in Mobile Native application – specific of Native Mobile Application Testing – Interview Questions and Answers</a:t>
            </a:r>
          </a:p>
          <a:p>
            <a:r>
              <a:rPr lang="en-US" b="1" dirty="0">
                <a:solidFill>
                  <a:srgbClr val="C00000"/>
                </a:solidFill>
              </a:rPr>
              <a:t>Homework: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Write 30 Test Cases that will provide Full Test Coverage for the Mobile Native Application</a:t>
            </a:r>
          </a:p>
          <a:p>
            <a:endParaRPr lang="en-US" dirty="0"/>
          </a:p>
        </p:txBody>
      </p:sp>
      <p:pic>
        <p:nvPicPr>
          <p:cNvPr id="8194" name="Picture 2" descr="C:\Users\Ivette.Doss\Pictures\POrtnov\Unified%20Adaptive%20Video%20Streaming%20V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887666"/>
            <a:ext cx="4267200" cy="18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516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ypresence.com/images/architecture-architecture-infographic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37" y="609600"/>
            <a:ext cx="7924800" cy="57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9430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vette.Doss\Pictures\TA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945313" cy="63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4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6584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Uniqueness of Native App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dirty="0"/>
              <a:t>Native mobile applications</a:t>
            </a:r>
            <a:r>
              <a:rPr lang="en-US" dirty="0"/>
              <a:t> run directly on a mobile device's operating system, are fast and have access to all hardware features.</a:t>
            </a:r>
          </a:p>
          <a:p>
            <a:r>
              <a:rPr lang="en-US" dirty="0"/>
              <a:t>Native applications can operate connected and disconnected from a network. Several of the features that make mobile devices unique (e.g. location awareness) require a network connection. </a:t>
            </a:r>
            <a:endParaRPr lang="en-US" dirty="0" smtClean="0"/>
          </a:p>
          <a:p>
            <a:r>
              <a:rPr lang="en-US" dirty="0" smtClean="0"/>
              <a:t>Native </a:t>
            </a:r>
            <a:r>
              <a:rPr lang="en-US" dirty="0"/>
              <a:t>applications offer the most advanced functions, visually rich content and possibly the best user experience. </a:t>
            </a:r>
          </a:p>
          <a:p>
            <a:r>
              <a:rPr lang="en-US" dirty="0" smtClean="0"/>
              <a:t>Native </a:t>
            </a:r>
            <a:r>
              <a:rPr lang="en-US" dirty="0"/>
              <a:t>applications that collect data to send to server-based applications and additionally operate in disconnected mode, must synchronize the data periodically with the server-based applications. This requirement adds to the complexity of the mobile application.</a:t>
            </a:r>
          </a:p>
          <a:p>
            <a:r>
              <a:rPr lang="en-US" dirty="0"/>
              <a:t>You should use a native application when either, (a) you need access to hardware features on the mobile device; or (b) the application needs to run in disconnected mode or use local storage; or (c) communication costs are high.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56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346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Native </a:t>
            </a:r>
            <a:r>
              <a:rPr lang="en-US" b="1" dirty="0"/>
              <a:t>Applications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Applications </a:t>
            </a:r>
            <a:r>
              <a:rPr lang="en-US" sz="2000" dirty="0"/>
              <a:t>that are most suitable for a native platform include games, social networking, lifestyle and entertainment, technology, gadgets and travel.</a:t>
            </a:r>
          </a:p>
        </p:txBody>
      </p:sp>
      <p:pic>
        <p:nvPicPr>
          <p:cNvPr id="6146" name="Picture 2" descr="http://www.c2esoftware.com/Images/Native_Appl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9992"/>
            <a:ext cx="5695950" cy="38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18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ilicom.com/wp-content/uploads/2012/10/nativevs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99820"/>
            <a:ext cx="5791201" cy="628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93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tml5hu.files.wordpress.com/2011/10/phonegap-hybrid-approach-compared-to-the-web-and-native-ibm-29-july-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98" y="533401"/>
            <a:ext cx="8054802" cy="59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78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ve-a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362"/>
            <a:ext cx="5781675" cy="334327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ve-a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961" y="3733800"/>
            <a:ext cx="4152514" cy="29718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2757487"/>
            <a:ext cx="628650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2060"/>
                </a:solidFill>
              </a:rPr>
              <a:t>W</a:t>
            </a:r>
            <a:r>
              <a:rPr lang="en-US" sz="800" dirty="0" smtClean="0">
                <a:solidFill>
                  <a:srgbClr val="002060"/>
                </a:solidFill>
              </a:rPr>
              <a:t>P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6275" y="6567487"/>
            <a:ext cx="457200" cy="16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2060"/>
                </a:solidFill>
              </a:rPr>
              <a:t>WP</a:t>
            </a:r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2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ansa.com/images/resources/techarticle_mobileapplications_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37300" cy="46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4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Comparison of Native App vs. Mobile Web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3124200"/>
            <a:ext cx="3048000" cy="2819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/>
              <a:t>Notice that, in terms of the general look-and-feel, there’s little difference between the two, making for a consistent user experience</a:t>
            </a:r>
          </a:p>
        </p:txBody>
      </p:sp>
      <p:pic>
        <p:nvPicPr>
          <p:cNvPr id="9218" name="Picture 2" descr="http://cdn.sixrevisions.com/0274-02_facebook_native_mobile_web_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2387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67400" y="20574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User Interface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42854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132</TotalTime>
  <Words>385</Words>
  <Application>Microsoft Office PowerPoint</Application>
  <PresentationFormat>On-screen Show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MoBILE TESTING – survival knowledge – Part VII</vt:lpstr>
      <vt:lpstr>Objective for Today:</vt:lpstr>
      <vt:lpstr>Uniqueness of Native App</vt:lpstr>
      <vt:lpstr> Native Applications </vt:lpstr>
      <vt:lpstr>Slide 5</vt:lpstr>
      <vt:lpstr>Slide 6</vt:lpstr>
      <vt:lpstr>Slide 7</vt:lpstr>
      <vt:lpstr>Slide 8</vt:lpstr>
      <vt:lpstr>Comparison of Native App vs. Mobile Web App</vt:lpstr>
      <vt:lpstr>Comparison of Native App vs. Mobile Web App</vt:lpstr>
      <vt:lpstr>Comparison of Native App vs. Mobile Web App</vt:lpstr>
      <vt:lpstr>Comparison of Native App vs. Mobile Web App</vt:lpstr>
      <vt:lpstr>Comparison of Native App vs. Mobile Web App</vt:lpstr>
      <vt:lpstr>Comparison of Native App vs. Mobile Web App</vt:lpstr>
      <vt:lpstr>Comparison of Native App vs. Mobile Web App</vt:lpstr>
      <vt:lpstr>Comparison of Native App vs. Mobile Web App</vt:lpstr>
      <vt:lpstr>Comparison of Native App vs. Mobile Web App</vt:lpstr>
      <vt:lpstr>Helpful Links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Ivette Doss</dc:creator>
  <cp:lastModifiedBy>mike</cp:lastModifiedBy>
  <cp:revision>35</cp:revision>
  <dcterms:created xsi:type="dcterms:W3CDTF">2006-08-16T00:00:00Z</dcterms:created>
  <dcterms:modified xsi:type="dcterms:W3CDTF">2013-07-12T03:19:15Z</dcterms:modified>
</cp:coreProperties>
</file>