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88" r:id="rId4"/>
    <p:sldId id="289" r:id="rId5"/>
    <p:sldId id="290" r:id="rId6"/>
    <p:sldId id="303" r:id="rId7"/>
    <p:sldId id="304" r:id="rId8"/>
    <p:sldId id="306" r:id="rId9"/>
    <p:sldId id="291" r:id="rId10"/>
    <p:sldId id="292" r:id="rId11"/>
    <p:sldId id="293" r:id="rId12"/>
    <p:sldId id="294" r:id="rId13"/>
    <p:sldId id="295" r:id="rId14"/>
    <p:sldId id="305" r:id="rId15"/>
    <p:sldId id="297" r:id="rId16"/>
    <p:sldId id="300" r:id="rId17"/>
    <p:sldId id="309" r:id="rId18"/>
    <p:sldId id="310" r:id="rId19"/>
    <p:sldId id="308" r:id="rId20"/>
    <p:sldId id="268" r:id="rId21"/>
    <p:sldId id="287" r:id="rId22"/>
    <p:sldId id="283" r:id="rId23"/>
    <p:sldId id="281" r:id="rId24"/>
    <p:sldId id="284" r:id="rId25"/>
    <p:sldId id="285" r:id="rId26"/>
    <p:sldId id="269" r:id="rId27"/>
    <p:sldId id="270" r:id="rId28"/>
    <p:sldId id="271" r:id="rId29"/>
    <p:sldId id="272" r:id="rId30"/>
    <p:sldId id="273" r:id="rId31"/>
    <p:sldId id="274" r:id="rId32"/>
    <p:sldId id="275" r:id="rId33"/>
    <p:sldId id="276" r:id="rId34"/>
    <p:sldId id="27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70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F06C18-B00D-4FFC-AE53-EFDD597F9DC5}" type="doc">
      <dgm:prSet loTypeId="urn:microsoft.com/office/officeart/2005/8/layout/gear1" loCatId="process" qsTypeId="urn:microsoft.com/office/officeart/2005/8/quickstyle/simple5" qsCatId="simple" csTypeId="urn:microsoft.com/office/officeart/2005/8/colors/accent6_2" csCatId="accent6" phldr="1"/>
      <dgm:spPr/>
    </dgm:pt>
    <dgm:pt modelId="{F5BE9DD5-A1C4-4B02-B508-334C7248D07B}">
      <dgm:prSet phldrT="[Text]"/>
      <dgm:spPr/>
      <dgm:t>
        <a:bodyPr/>
        <a:lstStyle/>
        <a:p>
          <a:r>
            <a:rPr lang="en-US" dirty="0" smtClean="0"/>
            <a:t> </a:t>
          </a:r>
          <a:endParaRPr lang="en-US" dirty="0"/>
        </a:p>
      </dgm:t>
    </dgm:pt>
    <dgm:pt modelId="{9FD11DC6-40E0-4A01-A2D5-9583F15308E7}" type="parTrans" cxnId="{DB1DC052-E449-42C9-A095-204EBA668EA7}">
      <dgm:prSet/>
      <dgm:spPr/>
      <dgm:t>
        <a:bodyPr/>
        <a:lstStyle/>
        <a:p>
          <a:endParaRPr lang="en-US"/>
        </a:p>
      </dgm:t>
    </dgm:pt>
    <dgm:pt modelId="{E86C78C9-A30B-4A74-B6EB-DB8C74E20371}" type="sibTrans" cxnId="{DB1DC052-E449-42C9-A095-204EBA668EA7}">
      <dgm:prSet/>
      <dgm:spPr/>
      <dgm:t>
        <a:bodyPr/>
        <a:lstStyle/>
        <a:p>
          <a:endParaRPr lang="en-US" dirty="0"/>
        </a:p>
      </dgm:t>
    </dgm:pt>
    <dgm:pt modelId="{6CEAF4A8-1CA0-428F-B7A4-793155CFFB83}">
      <dgm:prSet phldrT="[Text]"/>
      <dgm:spPr/>
      <dgm:t>
        <a:bodyPr/>
        <a:lstStyle/>
        <a:p>
          <a:r>
            <a:rPr lang="en-US" dirty="0" smtClean="0"/>
            <a:t> </a:t>
          </a:r>
          <a:endParaRPr lang="en-US" dirty="0"/>
        </a:p>
      </dgm:t>
    </dgm:pt>
    <dgm:pt modelId="{143F9358-23E0-4F97-BC41-E435EB7D51D8}" type="parTrans" cxnId="{D7A0BC8D-05C6-40E0-BEBA-E1A568930BBF}">
      <dgm:prSet/>
      <dgm:spPr/>
      <dgm:t>
        <a:bodyPr/>
        <a:lstStyle/>
        <a:p>
          <a:endParaRPr lang="en-US"/>
        </a:p>
      </dgm:t>
    </dgm:pt>
    <dgm:pt modelId="{14EB9E8C-6A50-4E69-8272-014850BF65C9}" type="sibTrans" cxnId="{D7A0BC8D-05C6-40E0-BEBA-E1A568930BBF}">
      <dgm:prSet/>
      <dgm:spPr/>
      <dgm:t>
        <a:bodyPr/>
        <a:lstStyle/>
        <a:p>
          <a:endParaRPr lang="en-US" dirty="0"/>
        </a:p>
      </dgm:t>
    </dgm:pt>
    <dgm:pt modelId="{AF81B5F1-D9AE-4CB9-AA77-8FCF66C651DC}">
      <dgm:prSet phldrT="[Text]"/>
      <dgm:spPr/>
      <dgm:t>
        <a:bodyPr/>
        <a:lstStyle/>
        <a:p>
          <a:r>
            <a:rPr lang="en-US" dirty="0" smtClean="0"/>
            <a:t> </a:t>
          </a:r>
          <a:endParaRPr lang="en-US" dirty="0"/>
        </a:p>
      </dgm:t>
    </dgm:pt>
    <dgm:pt modelId="{DAF70443-1CFD-4F40-82E5-FE12C5F6AFDA}" type="parTrans" cxnId="{3414E00F-AFA1-42D8-B591-9423254EC9BB}">
      <dgm:prSet/>
      <dgm:spPr/>
      <dgm:t>
        <a:bodyPr/>
        <a:lstStyle/>
        <a:p>
          <a:endParaRPr lang="en-US"/>
        </a:p>
      </dgm:t>
    </dgm:pt>
    <dgm:pt modelId="{7D5940FA-B7B7-4A4E-A7ED-AACD7B359255}" type="sibTrans" cxnId="{3414E00F-AFA1-42D8-B591-9423254EC9BB}">
      <dgm:prSet/>
      <dgm:spPr/>
      <dgm:t>
        <a:bodyPr/>
        <a:lstStyle/>
        <a:p>
          <a:endParaRPr lang="en-US" dirty="0"/>
        </a:p>
      </dgm:t>
    </dgm:pt>
    <dgm:pt modelId="{0EDF0462-8FDD-467A-9447-A0808A2F29A7}" type="pres">
      <dgm:prSet presAssocID="{F7F06C18-B00D-4FFC-AE53-EFDD597F9DC5}" presName="composite" presStyleCnt="0">
        <dgm:presLayoutVars>
          <dgm:chMax val="3"/>
          <dgm:animLvl val="lvl"/>
          <dgm:resizeHandles val="exact"/>
        </dgm:presLayoutVars>
      </dgm:prSet>
      <dgm:spPr/>
    </dgm:pt>
    <dgm:pt modelId="{57943154-27BE-4624-82F6-4FB26C210DFE}" type="pres">
      <dgm:prSet presAssocID="{F5BE9DD5-A1C4-4B02-B508-334C7248D07B}" presName="gear1" presStyleLbl="node1" presStyleIdx="0" presStyleCnt="3">
        <dgm:presLayoutVars>
          <dgm:chMax val="1"/>
          <dgm:bulletEnabled val="1"/>
        </dgm:presLayoutVars>
      </dgm:prSet>
      <dgm:spPr/>
      <dgm:t>
        <a:bodyPr/>
        <a:lstStyle/>
        <a:p>
          <a:endParaRPr lang="en-US"/>
        </a:p>
      </dgm:t>
    </dgm:pt>
    <dgm:pt modelId="{FBDE4272-9D59-496E-B8B3-799355AF3CF0}" type="pres">
      <dgm:prSet presAssocID="{F5BE9DD5-A1C4-4B02-B508-334C7248D07B}" presName="gear1srcNode" presStyleLbl="node1" presStyleIdx="0" presStyleCnt="3"/>
      <dgm:spPr/>
      <dgm:t>
        <a:bodyPr/>
        <a:lstStyle/>
        <a:p>
          <a:endParaRPr lang="en-US"/>
        </a:p>
      </dgm:t>
    </dgm:pt>
    <dgm:pt modelId="{318C9C6A-BF94-47A7-B579-2D32CF78A976}" type="pres">
      <dgm:prSet presAssocID="{F5BE9DD5-A1C4-4B02-B508-334C7248D07B}" presName="gear1dstNode" presStyleLbl="node1" presStyleIdx="0" presStyleCnt="3"/>
      <dgm:spPr/>
      <dgm:t>
        <a:bodyPr/>
        <a:lstStyle/>
        <a:p>
          <a:endParaRPr lang="en-US"/>
        </a:p>
      </dgm:t>
    </dgm:pt>
    <dgm:pt modelId="{C8D15278-90E4-4553-A7AB-AF326FC42E33}" type="pres">
      <dgm:prSet presAssocID="{6CEAF4A8-1CA0-428F-B7A4-793155CFFB83}" presName="gear2" presStyleLbl="node1" presStyleIdx="1" presStyleCnt="3">
        <dgm:presLayoutVars>
          <dgm:chMax val="1"/>
          <dgm:bulletEnabled val="1"/>
        </dgm:presLayoutVars>
      </dgm:prSet>
      <dgm:spPr/>
      <dgm:t>
        <a:bodyPr/>
        <a:lstStyle/>
        <a:p>
          <a:endParaRPr lang="en-US"/>
        </a:p>
      </dgm:t>
    </dgm:pt>
    <dgm:pt modelId="{54BB7051-AF6D-4C76-BFBE-7A470836332F}" type="pres">
      <dgm:prSet presAssocID="{6CEAF4A8-1CA0-428F-B7A4-793155CFFB83}" presName="gear2srcNode" presStyleLbl="node1" presStyleIdx="1" presStyleCnt="3"/>
      <dgm:spPr/>
      <dgm:t>
        <a:bodyPr/>
        <a:lstStyle/>
        <a:p>
          <a:endParaRPr lang="en-US"/>
        </a:p>
      </dgm:t>
    </dgm:pt>
    <dgm:pt modelId="{65306B9B-E051-4187-A516-7666EDC05068}" type="pres">
      <dgm:prSet presAssocID="{6CEAF4A8-1CA0-428F-B7A4-793155CFFB83}" presName="gear2dstNode" presStyleLbl="node1" presStyleIdx="1" presStyleCnt="3"/>
      <dgm:spPr/>
      <dgm:t>
        <a:bodyPr/>
        <a:lstStyle/>
        <a:p>
          <a:endParaRPr lang="en-US"/>
        </a:p>
      </dgm:t>
    </dgm:pt>
    <dgm:pt modelId="{2AABC020-5F8C-48F8-9586-7DE5C8BEBC23}" type="pres">
      <dgm:prSet presAssocID="{AF81B5F1-D9AE-4CB9-AA77-8FCF66C651DC}" presName="gear3" presStyleLbl="node1" presStyleIdx="2" presStyleCnt="3"/>
      <dgm:spPr/>
      <dgm:t>
        <a:bodyPr/>
        <a:lstStyle/>
        <a:p>
          <a:endParaRPr lang="en-US"/>
        </a:p>
      </dgm:t>
    </dgm:pt>
    <dgm:pt modelId="{08FC05B0-413F-4D41-AAB5-40875EA5B877}" type="pres">
      <dgm:prSet presAssocID="{AF81B5F1-D9AE-4CB9-AA77-8FCF66C651DC}" presName="gear3tx" presStyleLbl="node1" presStyleIdx="2" presStyleCnt="3">
        <dgm:presLayoutVars>
          <dgm:chMax val="1"/>
          <dgm:bulletEnabled val="1"/>
        </dgm:presLayoutVars>
      </dgm:prSet>
      <dgm:spPr/>
      <dgm:t>
        <a:bodyPr/>
        <a:lstStyle/>
        <a:p>
          <a:endParaRPr lang="en-US"/>
        </a:p>
      </dgm:t>
    </dgm:pt>
    <dgm:pt modelId="{739E252E-AC05-418B-80A5-339E8DEADFC5}" type="pres">
      <dgm:prSet presAssocID="{AF81B5F1-D9AE-4CB9-AA77-8FCF66C651DC}" presName="gear3srcNode" presStyleLbl="node1" presStyleIdx="2" presStyleCnt="3"/>
      <dgm:spPr/>
      <dgm:t>
        <a:bodyPr/>
        <a:lstStyle/>
        <a:p>
          <a:endParaRPr lang="en-US"/>
        </a:p>
      </dgm:t>
    </dgm:pt>
    <dgm:pt modelId="{5AA7A7D1-60FE-4F16-846C-733218FAD771}" type="pres">
      <dgm:prSet presAssocID="{AF81B5F1-D9AE-4CB9-AA77-8FCF66C651DC}" presName="gear3dstNode" presStyleLbl="node1" presStyleIdx="2" presStyleCnt="3"/>
      <dgm:spPr/>
      <dgm:t>
        <a:bodyPr/>
        <a:lstStyle/>
        <a:p>
          <a:endParaRPr lang="en-US"/>
        </a:p>
      </dgm:t>
    </dgm:pt>
    <dgm:pt modelId="{C8F5B536-922A-4421-9C47-D415FA71169E}" type="pres">
      <dgm:prSet presAssocID="{E86C78C9-A30B-4A74-B6EB-DB8C74E20371}" presName="connector1" presStyleLbl="sibTrans2D1" presStyleIdx="0" presStyleCnt="3"/>
      <dgm:spPr/>
      <dgm:t>
        <a:bodyPr/>
        <a:lstStyle/>
        <a:p>
          <a:endParaRPr lang="en-US"/>
        </a:p>
      </dgm:t>
    </dgm:pt>
    <dgm:pt modelId="{9F758E72-5713-4D80-8CFE-47750BAEA8BB}" type="pres">
      <dgm:prSet presAssocID="{14EB9E8C-6A50-4E69-8272-014850BF65C9}" presName="connector2" presStyleLbl="sibTrans2D1" presStyleIdx="1" presStyleCnt="3"/>
      <dgm:spPr/>
      <dgm:t>
        <a:bodyPr/>
        <a:lstStyle/>
        <a:p>
          <a:endParaRPr lang="en-US"/>
        </a:p>
      </dgm:t>
    </dgm:pt>
    <dgm:pt modelId="{67B6C048-F7E5-42C4-B235-891C840A1C90}" type="pres">
      <dgm:prSet presAssocID="{7D5940FA-B7B7-4A4E-A7ED-AACD7B359255}" presName="connector3" presStyleLbl="sibTrans2D1" presStyleIdx="2" presStyleCnt="3"/>
      <dgm:spPr/>
      <dgm:t>
        <a:bodyPr/>
        <a:lstStyle/>
        <a:p>
          <a:endParaRPr lang="en-US"/>
        </a:p>
      </dgm:t>
    </dgm:pt>
  </dgm:ptLst>
  <dgm:cxnLst>
    <dgm:cxn modelId="{C95BA216-8F31-493E-8483-78687615D260}" type="presOf" srcId="{E86C78C9-A30B-4A74-B6EB-DB8C74E20371}" destId="{C8F5B536-922A-4421-9C47-D415FA71169E}" srcOrd="0" destOrd="0" presId="urn:microsoft.com/office/officeart/2005/8/layout/gear1"/>
    <dgm:cxn modelId="{3414E00F-AFA1-42D8-B591-9423254EC9BB}" srcId="{F7F06C18-B00D-4FFC-AE53-EFDD597F9DC5}" destId="{AF81B5F1-D9AE-4CB9-AA77-8FCF66C651DC}" srcOrd="2" destOrd="0" parTransId="{DAF70443-1CFD-4F40-82E5-FE12C5F6AFDA}" sibTransId="{7D5940FA-B7B7-4A4E-A7ED-AACD7B359255}"/>
    <dgm:cxn modelId="{C28A2330-08C9-46B8-8F84-74C12C3F5FA7}" type="presOf" srcId="{F5BE9DD5-A1C4-4B02-B508-334C7248D07B}" destId="{318C9C6A-BF94-47A7-B579-2D32CF78A976}" srcOrd="2" destOrd="0" presId="urn:microsoft.com/office/officeart/2005/8/layout/gear1"/>
    <dgm:cxn modelId="{19C5EFA3-3816-4052-B472-0FC5EEE2974A}" type="presOf" srcId="{6CEAF4A8-1CA0-428F-B7A4-793155CFFB83}" destId="{65306B9B-E051-4187-A516-7666EDC05068}" srcOrd="2" destOrd="0" presId="urn:microsoft.com/office/officeart/2005/8/layout/gear1"/>
    <dgm:cxn modelId="{58A7D55D-9739-435D-91F6-A94BEF15CBA5}" type="presOf" srcId="{6CEAF4A8-1CA0-428F-B7A4-793155CFFB83}" destId="{54BB7051-AF6D-4C76-BFBE-7A470836332F}" srcOrd="1" destOrd="0" presId="urn:microsoft.com/office/officeart/2005/8/layout/gear1"/>
    <dgm:cxn modelId="{BCEB11BA-28F9-4A9C-9D85-A3C19BB17008}" type="presOf" srcId="{14EB9E8C-6A50-4E69-8272-014850BF65C9}" destId="{9F758E72-5713-4D80-8CFE-47750BAEA8BB}" srcOrd="0" destOrd="0" presId="urn:microsoft.com/office/officeart/2005/8/layout/gear1"/>
    <dgm:cxn modelId="{D7A0BC8D-05C6-40E0-BEBA-E1A568930BBF}" srcId="{F7F06C18-B00D-4FFC-AE53-EFDD597F9DC5}" destId="{6CEAF4A8-1CA0-428F-B7A4-793155CFFB83}" srcOrd="1" destOrd="0" parTransId="{143F9358-23E0-4F97-BC41-E435EB7D51D8}" sibTransId="{14EB9E8C-6A50-4E69-8272-014850BF65C9}"/>
    <dgm:cxn modelId="{9157879B-0341-4969-B4D9-45DD458F0446}" type="presOf" srcId="{F5BE9DD5-A1C4-4B02-B508-334C7248D07B}" destId="{FBDE4272-9D59-496E-B8B3-799355AF3CF0}" srcOrd="1" destOrd="0" presId="urn:microsoft.com/office/officeart/2005/8/layout/gear1"/>
    <dgm:cxn modelId="{9FDF27B0-98F6-4558-BC86-35314BF14F31}" type="presOf" srcId="{AF81B5F1-D9AE-4CB9-AA77-8FCF66C651DC}" destId="{739E252E-AC05-418B-80A5-339E8DEADFC5}" srcOrd="2" destOrd="0" presId="urn:microsoft.com/office/officeart/2005/8/layout/gear1"/>
    <dgm:cxn modelId="{919B4208-BB84-401C-A585-510EDBFA832A}" type="presOf" srcId="{F7F06C18-B00D-4FFC-AE53-EFDD597F9DC5}" destId="{0EDF0462-8FDD-467A-9447-A0808A2F29A7}" srcOrd="0" destOrd="0" presId="urn:microsoft.com/office/officeart/2005/8/layout/gear1"/>
    <dgm:cxn modelId="{7DA5518E-5DB6-45EE-98A3-B342B6700A3A}" type="presOf" srcId="{AF81B5F1-D9AE-4CB9-AA77-8FCF66C651DC}" destId="{2AABC020-5F8C-48F8-9586-7DE5C8BEBC23}" srcOrd="0" destOrd="0" presId="urn:microsoft.com/office/officeart/2005/8/layout/gear1"/>
    <dgm:cxn modelId="{FF2994E1-865A-41B2-8E21-3241C28AC0A6}" type="presOf" srcId="{7D5940FA-B7B7-4A4E-A7ED-AACD7B359255}" destId="{67B6C048-F7E5-42C4-B235-891C840A1C90}" srcOrd="0" destOrd="0" presId="urn:microsoft.com/office/officeart/2005/8/layout/gear1"/>
    <dgm:cxn modelId="{50BDB516-F942-470A-8FC8-F881EA6D5F3F}" type="presOf" srcId="{AF81B5F1-D9AE-4CB9-AA77-8FCF66C651DC}" destId="{5AA7A7D1-60FE-4F16-846C-733218FAD771}" srcOrd="3" destOrd="0" presId="urn:microsoft.com/office/officeart/2005/8/layout/gear1"/>
    <dgm:cxn modelId="{A61CA5CD-9FDF-44E2-8A7B-1F06B39017B7}" type="presOf" srcId="{6CEAF4A8-1CA0-428F-B7A4-793155CFFB83}" destId="{C8D15278-90E4-4553-A7AB-AF326FC42E33}" srcOrd="0" destOrd="0" presId="urn:microsoft.com/office/officeart/2005/8/layout/gear1"/>
    <dgm:cxn modelId="{D7ABE1EB-00F9-479B-8EBB-CD99EDB002B5}" type="presOf" srcId="{AF81B5F1-D9AE-4CB9-AA77-8FCF66C651DC}" destId="{08FC05B0-413F-4D41-AAB5-40875EA5B877}" srcOrd="1" destOrd="0" presId="urn:microsoft.com/office/officeart/2005/8/layout/gear1"/>
    <dgm:cxn modelId="{74512197-4258-4449-856E-C9AA1E81DA3F}" type="presOf" srcId="{F5BE9DD5-A1C4-4B02-B508-334C7248D07B}" destId="{57943154-27BE-4624-82F6-4FB26C210DFE}" srcOrd="0" destOrd="0" presId="urn:microsoft.com/office/officeart/2005/8/layout/gear1"/>
    <dgm:cxn modelId="{DB1DC052-E449-42C9-A095-204EBA668EA7}" srcId="{F7F06C18-B00D-4FFC-AE53-EFDD597F9DC5}" destId="{F5BE9DD5-A1C4-4B02-B508-334C7248D07B}" srcOrd="0" destOrd="0" parTransId="{9FD11DC6-40E0-4A01-A2D5-9583F15308E7}" sibTransId="{E86C78C9-A30B-4A74-B6EB-DB8C74E20371}"/>
    <dgm:cxn modelId="{C5CAE8A4-86F8-4BF5-A5CE-1E59A95A6293}" type="presParOf" srcId="{0EDF0462-8FDD-467A-9447-A0808A2F29A7}" destId="{57943154-27BE-4624-82F6-4FB26C210DFE}" srcOrd="0" destOrd="0" presId="urn:microsoft.com/office/officeart/2005/8/layout/gear1"/>
    <dgm:cxn modelId="{99E6DDA4-5D53-40DF-9914-467D91B90B6B}" type="presParOf" srcId="{0EDF0462-8FDD-467A-9447-A0808A2F29A7}" destId="{FBDE4272-9D59-496E-B8B3-799355AF3CF0}" srcOrd="1" destOrd="0" presId="urn:microsoft.com/office/officeart/2005/8/layout/gear1"/>
    <dgm:cxn modelId="{5ED447D8-09A3-4B38-AB57-F84C3CF042C5}" type="presParOf" srcId="{0EDF0462-8FDD-467A-9447-A0808A2F29A7}" destId="{318C9C6A-BF94-47A7-B579-2D32CF78A976}" srcOrd="2" destOrd="0" presId="urn:microsoft.com/office/officeart/2005/8/layout/gear1"/>
    <dgm:cxn modelId="{AEC137ED-62FE-4CCA-A52A-C1A714DC7044}" type="presParOf" srcId="{0EDF0462-8FDD-467A-9447-A0808A2F29A7}" destId="{C8D15278-90E4-4553-A7AB-AF326FC42E33}" srcOrd="3" destOrd="0" presId="urn:microsoft.com/office/officeart/2005/8/layout/gear1"/>
    <dgm:cxn modelId="{0511E3E8-2D89-4CCF-BFBA-8AF090D3345C}" type="presParOf" srcId="{0EDF0462-8FDD-467A-9447-A0808A2F29A7}" destId="{54BB7051-AF6D-4C76-BFBE-7A470836332F}" srcOrd="4" destOrd="0" presId="urn:microsoft.com/office/officeart/2005/8/layout/gear1"/>
    <dgm:cxn modelId="{A62E52F0-B89E-49AE-95AF-3DA6D16C932B}" type="presParOf" srcId="{0EDF0462-8FDD-467A-9447-A0808A2F29A7}" destId="{65306B9B-E051-4187-A516-7666EDC05068}" srcOrd="5" destOrd="0" presId="urn:microsoft.com/office/officeart/2005/8/layout/gear1"/>
    <dgm:cxn modelId="{5B2F90E1-2CEE-4823-A0BB-70A08BD58BCA}" type="presParOf" srcId="{0EDF0462-8FDD-467A-9447-A0808A2F29A7}" destId="{2AABC020-5F8C-48F8-9586-7DE5C8BEBC23}" srcOrd="6" destOrd="0" presId="urn:microsoft.com/office/officeart/2005/8/layout/gear1"/>
    <dgm:cxn modelId="{4EFA7FB4-CE09-4DD5-99F4-F06AB266AFF3}" type="presParOf" srcId="{0EDF0462-8FDD-467A-9447-A0808A2F29A7}" destId="{08FC05B0-413F-4D41-AAB5-40875EA5B877}" srcOrd="7" destOrd="0" presId="urn:microsoft.com/office/officeart/2005/8/layout/gear1"/>
    <dgm:cxn modelId="{6C5B70FD-C04C-4009-BFFA-96C113D71835}" type="presParOf" srcId="{0EDF0462-8FDD-467A-9447-A0808A2F29A7}" destId="{739E252E-AC05-418B-80A5-339E8DEADFC5}" srcOrd="8" destOrd="0" presId="urn:microsoft.com/office/officeart/2005/8/layout/gear1"/>
    <dgm:cxn modelId="{92DC5BD5-4D18-4D1C-9925-C0365CF1D31E}" type="presParOf" srcId="{0EDF0462-8FDD-467A-9447-A0808A2F29A7}" destId="{5AA7A7D1-60FE-4F16-846C-733218FAD771}" srcOrd="9" destOrd="0" presId="urn:microsoft.com/office/officeart/2005/8/layout/gear1"/>
    <dgm:cxn modelId="{E3A868E1-E865-4F35-A83F-DB4F93800CD1}" type="presParOf" srcId="{0EDF0462-8FDD-467A-9447-A0808A2F29A7}" destId="{C8F5B536-922A-4421-9C47-D415FA71169E}" srcOrd="10" destOrd="0" presId="urn:microsoft.com/office/officeart/2005/8/layout/gear1"/>
    <dgm:cxn modelId="{58EEE283-E68E-4377-AE24-340716FF4DED}" type="presParOf" srcId="{0EDF0462-8FDD-467A-9447-A0808A2F29A7}" destId="{9F758E72-5713-4D80-8CFE-47750BAEA8BB}" srcOrd="11" destOrd="0" presId="urn:microsoft.com/office/officeart/2005/8/layout/gear1"/>
    <dgm:cxn modelId="{A3E96756-64CB-4254-99C4-B14AAF45293C}" type="presParOf" srcId="{0EDF0462-8FDD-467A-9447-A0808A2F29A7}" destId="{67B6C048-F7E5-42C4-B235-891C840A1C90}"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43154-27BE-4624-82F6-4FB26C210DFE}">
      <dsp:nvSpPr>
        <dsp:cNvPr id="0" name=""/>
        <dsp:cNvSpPr/>
      </dsp:nvSpPr>
      <dsp:spPr>
        <a:xfrm>
          <a:off x="690877" y="640079"/>
          <a:ext cx="782320" cy="782320"/>
        </a:xfrm>
        <a:prstGeom prst="gear9">
          <a:avLst/>
        </a:prstGeom>
        <a:gradFill rotWithShape="0">
          <a:gsLst>
            <a:gs pos="0">
              <a:schemeClr val="accent6">
                <a:hueOff val="0"/>
                <a:satOff val="0"/>
                <a:lumOff val="0"/>
                <a:alphaOff val="0"/>
                <a:tint val="92000"/>
                <a:satMod val="170000"/>
              </a:schemeClr>
            </a:gs>
            <a:gs pos="15000">
              <a:schemeClr val="accent6">
                <a:hueOff val="0"/>
                <a:satOff val="0"/>
                <a:lumOff val="0"/>
                <a:alphaOff val="0"/>
                <a:tint val="92000"/>
                <a:shade val="99000"/>
                <a:satMod val="170000"/>
              </a:schemeClr>
            </a:gs>
            <a:gs pos="62000">
              <a:schemeClr val="accent6">
                <a:hueOff val="0"/>
                <a:satOff val="0"/>
                <a:lumOff val="0"/>
                <a:alphaOff val="0"/>
                <a:tint val="96000"/>
                <a:shade val="80000"/>
                <a:satMod val="170000"/>
              </a:schemeClr>
            </a:gs>
            <a:gs pos="97000">
              <a:schemeClr val="accent6">
                <a:hueOff val="0"/>
                <a:satOff val="0"/>
                <a:lumOff val="0"/>
                <a:alphaOff val="0"/>
                <a:tint val="98000"/>
                <a:shade val="63000"/>
                <a:satMod val="170000"/>
              </a:schemeClr>
            </a:gs>
            <a:gs pos="100000">
              <a:schemeClr val="accent6">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6">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 </a:t>
          </a:r>
          <a:endParaRPr lang="en-US" sz="1700" kern="1200" dirty="0"/>
        </a:p>
      </dsp:txBody>
      <dsp:txXfrm>
        <a:off x="848158" y="823334"/>
        <a:ext cx="467758" cy="402128"/>
      </dsp:txXfrm>
    </dsp:sp>
    <dsp:sp modelId="{C8D15278-90E4-4553-A7AB-AF326FC42E33}">
      <dsp:nvSpPr>
        <dsp:cNvPr id="0" name=""/>
        <dsp:cNvSpPr/>
      </dsp:nvSpPr>
      <dsp:spPr>
        <a:xfrm>
          <a:off x="235709" y="455168"/>
          <a:ext cx="568960" cy="568960"/>
        </a:xfrm>
        <a:prstGeom prst="gear6">
          <a:avLst/>
        </a:prstGeom>
        <a:gradFill rotWithShape="0">
          <a:gsLst>
            <a:gs pos="0">
              <a:schemeClr val="accent6">
                <a:hueOff val="0"/>
                <a:satOff val="0"/>
                <a:lumOff val="0"/>
                <a:alphaOff val="0"/>
                <a:tint val="92000"/>
                <a:satMod val="170000"/>
              </a:schemeClr>
            </a:gs>
            <a:gs pos="15000">
              <a:schemeClr val="accent6">
                <a:hueOff val="0"/>
                <a:satOff val="0"/>
                <a:lumOff val="0"/>
                <a:alphaOff val="0"/>
                <a:tint val="92000"/>
                <a:shade val="99000"/>
                <a:satMod val="170000"/>
              </a:schemeClr>
            </a:gs>
            <a:gs pos="62000">
              <a:schemeClr val="accent6">
                <a:hueOff val="0"/>
                <a:satOff val="0"/>
                <a:lumOff val="0"/>
                <a:alphaOff val="0"/>
                <a:tint val="96000"/>
                <a:shade val="80000"/>
                <a:satMod val="170000"/>
              </a:schemeClr>
            </a:gs>
            <a:gs pos="97000">
              <a:schemeClr val="accent6">
                <a:hueOff val="0"/>
                <a:satOff val="0"/>
                <a:lumOff val="0"/>
                <a:alphaOff val="0"/>
                <a:tint val="98000"/>
                <a:shade val="63000"/>
                <a:satMod val="170000"/>
              </a:schemeClr>
            </a:gs>
            <a:gs pos="100000">
              <a:schemeClr val="accent6">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6">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 </a:t>
          </a:r>
          <a:endParaRPr lang="en-US" sz="1700" kern="1200" dirty="0"/>
        </a:p>
      </dsp:txBody>
      <dsp:txXfrm>
        <a:off x="378946" y="599271"/>
        <a:ext cx="282486" cy="280754"/>
      </dsp:txXfrm>
    </dsp:sp>
    <dsp:sp modelId="{2AABC020-5F8C-48F8-9586-7DE5C8BEBC23}">
      <dsp:nvSpPr>
        <dsp:cNvPr id="0" name=""/>
        <dsp:cNvSpPr/>
      </dsp:nvSpPr>
      <dsp:spPr>
        <a:xfrm rot="20700000">
          <a:off x="554385" y="62643"/>
          <a:ext cx="557464" cy="557464"/>
        </a:xfrm>
        <a:prstGeom prst="gear6">
          <a:avLst/>
        </a:prstGeom>
        <a:gradFill rotWithShape="0">
          <a:gsLst>
            <a:gs pos="0">
              <a:schemeClr val="accent6">
                <a:hueOff val="0"/>
                <a:satOff val="0"/>
                <a:lumOff val="0"/>
                <a:alphaOff val="0"/>
                <a:tint val="92000"/>
                <a:satMod val="170000"/>
              </a:schemeClr>
            </a:gs>
            <a:gs pos="15000">
              <a:schemeClr val="accent6">
                <a:hueOff val="0"/>
                <a:satOff val="0"/>
                <a:lumOff val="0"/>
                <a:alphaOff val="0"/>
                <a:tint val="92000"/>
                <a:shade val="99000"/>
                <a:satMod val="170000"/>
              </a:schemeClr>
            </a:gs>
            <a:gs pos="62000">
              <a:schemeClr val="accent6">
                <a:hueOff val="0"/>
                <a:satOff val="0"/>
                <a:lumOff val="0"/>
                <a:alphaOff val="0"/>
                <a:tint val="96000"/>
                <a:shade val="80000"/>
                <a:satMod val="170000"/>
              </a:schemeClr>
            </a:gs>
            <a:gs pos="97000">
              <a:schemeClr val="accent6">
                <a:hueOff val="0"/>
                <a:satOff val="0"/>
                <a:lumOff val="0"/>
                <a:alphaOff val="0"/>
                <a:tint val="98000"/>
                <a:shade val="63000"/>
                <a:satMod val="170000"/>
              </a:schemeClr>
            </a:gs>
            <a:gs pos="100000">
              <a:schemeClr val="accent6">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6">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 </a:t>
          </a:r>
          <a:endParaRPr lang="en-US" sz="1700" kern="1200" dirty="0"/>
        </a:p>
      </dsp:txBody>
      <dsp:txXfrm rot="-20700000">
        <a:off x="676653" y="184911"/>
        <a:ext cx="312928" cy="312928"/>
      </dsp:txXfrm>
    </dsp:sp>
    <dsp:sp modelId="{C8F5B536-922A-4421-9C47-D415FA71169E}">
      <dsp:nvSpPr>
        <dsp:cNvPr id="0" name=""/>
        <dsp:cNvSpPr/>
      </dsp:nvSpPr>
      <dsp:spPr>
        <a:xfrm>
          <a:off x="604465" y="536072"/>
          <a:ext cx="1001369" cy="1001369"/>
        </a:xfrm>
        <a:prstGeom prst="circularArrow">
          <a:avLst>
            <a:gd name="adj1" fmla="val 4687"/>
            <a:gd name="adj2" fmla="val 299029"/>
            <a:gd name="adj3" fmla="val 2362733"/>
            <a:gd name="adj4" fmla="val 16244135"/>
            <a:gd name="adj5" fmla="val 5469"/>
          </a:avLst>
        </a:prstGeom>
        <a:gradFill rotWithShape="0">
          <a:gsLst>
            <a:gs pos="0">
              <a:schemeClr val="accent6">
                <a:tint val="60000"/>
                <a:hueOff val="0"/>
                <a:satOff val="0"/>
                <a:lumOff val="0"/>
                <a:alphaOff val="0"/>
                <a:tint val="92000"/>
                <a:satMod val="170000"/>
              </a:schemeClr>
            </a:gs>
            <a:gs pos="15000">
              <a:schemeClr val="accent6">
                <a:tint val="60000"/>
                <a:hueOff val="0"/>
                <a:satOff val="0"/>
                <a:lumOff val="0"/>
                <a:alphaOff val="0"/>
                <a:tint val="92000"/>
                <a:shade val="99000"/>
                <a:satMod val="170000"/>
              </a:schemeClr>
            </a:gs>
            <a:gs pos="62000">
              <a:schemeClr val="accent6">
                <a:tint val="60000"/>
                <a:hueOff val="0"/>
                <a:satOff val="0"/>
                <a:lumOff val="0"/>
                <a:alphaOff val="0"/>
                <a:tint val="96000"/>
                <a:shade val="80000"/>
                <a:satMod val="170000"/>
              </a:schemeClr>
            </a:gs>
            <a:gs pos="97000">
              <a:schemeClr val="accent6">
                <a:tint val="60000"/>
                <a:hueOff val="0"/>
                <a:satOff val="0"/>
                <a:lumOff val="0"/>
                <a:alphaOff val="0"/>
                <a:tint val="98000"/>
                <a:shade val="63000"/>
                <a:satMod val="170000"/>
              </a:schemeClr>
            </a:gs>
            <a:gs pos="100000">
              <a:schemeClr val="accent6">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6">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9F758E72-5713-4D80-8CFE-47750BAEA8BB}">
      <dsp:nvSpPr>
        <dsp:cNvPr id="0" name=""/>
        <dsp:cNvSpPr/>
      </dsp:nvSpPr>
      <dsp:spPr>
        <a:xfrm>
          <a:off x="134947" y="341174"/>
          <a:ext cx="727557" cy="727557"/>
        </a:xfrm>
        <a:prstGeom prst="leftCircularArrow">
          <a:avLst>
            <a:gd name="adj1" fmla="val 6452"/>
            <a:gd name="adj2" fmla="val 429999"/>
            <a:gd name="adj3" fmla="val 10489124"/>
            <a:gd name="adj4" fmla="val 14837806"/>
            <a:gd name="adj5" fmla="val 7527"/>
          </a:avLst>
        </a:prstGeom>
        <a:gradFill rotWithShape="0">
          <a:gsLst>
            <a:gs pos="0">
              <a:schemeClr val="accent6">
                <a:tint val="60000"/>
                <a:hueOff val="0"/>
                <a:satOff val="0"/>
                <a:lumOff val="0"/>
                <a:alphaOff val="0"/>
                <a:tint val="92000"/>
                <a:satMod val="170000"/>
              </a:schemeClr>
            </a:gs>
            <a:gs pos="15000">
              <a:schemeClr val="accent6">
                <a:tint val="60000"/>
                <a:hueOff val="0"/>
                <a:satOff val="0"/>
                <a:lumOff val="0"/>
                <a:alphaOff val="0"/>
                <a:tint val="92000"/>
                <a:shade val="99000"/>
                <a:satMod val="170000"/>
              </a:schemeClr>
            </a:gs>
            <a:gs pos="62000">
              <a:schemeClr val="accent6">
                <a:tint val="60000"/>
                <a:hueOff val="0"/>
                <a:satOff val="0"/>
                <a:lumOff val="0"/>
                <a:alphaOff val="0"/>
                <a:tint val="96000"/>
                <a:shade val="80000"/>
                <a:satMod val="170000"/>
              </a:schemeClr>
            </a:gs>
            <a:gs pos="97000">
              <a:schemeClr val="accent6">
                <a:tint val="60000"/>
                <a:hueOff val="0"/>
                <a:satOff val="0"/>
                <a:lumOff val="0"/>
                <a:alphaOff val="0"/>
                <a:tint val="98000"/>
                <a:shade val="63000"/>
                <a:satMod val="170000"/>
              </a:schemeClr>
            </a:gs>
            <a:gs pos="100000">
              <a:schemeClr val="accent6">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6">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67B6C048-F7E5-42C4-B235-891C840A1C90}">
      <dsp:nvSpPr>
        <dsp:cNvPr id="0" name=""/>
        <dsp:cNvSpPr/>
      </dsp:nvSpPr>
      <dsp:spPr>
        <a:xfrm>
          <a:off x="425437" y="-47566"/>
          <a:ext cx="784453" cy="784453"/>
        </a:xfrm>
        <a:prstGeom prst="circularArrow">
          <a:avLst>
            <a:gd name="adj1" fmla="val 5984"/>
            <a:gd name="adj2" fmla="val 394124"/>
            <a:gd name="adj3" fmla="val 13313824"/>
            <a:gd name="adj4" fmla="val 10508221"/>
            <a:gd name="adj5" fmla="val 6981"/>
          </a:avLst>
        </a:prstGeom>
        <a:gradFill rotWithShape="0">
          <a:gsLst>
            <a:gs pos="0">
              <a:schemeClr val="accent6">
                <a:tint val="60000"/>
                <a:hueOff val="0"/>
                <a:satOff val="0"/>
                <a:lumOff val="0"/>
                <a:alphaOff val="0"/>
                <a:tint val="92000"/>
                <a:satMod val="170000"/>
              </a:schemeClr>
            </a:gs>
            <a:gs pos="15000">
              <a:schemeClr val="accent6">
                <a:tint val="60000"/>
                <a:hueOff val="0"/>
                <a:satOff val="0"/>
                <a:lumOff val="0"/>
                <a:alphaOff val="0"/>
                <a:tint val="92000"/>
                <a:shade val="99000"/>
                <a:satMod val="170000"/>
              </a:schemeClr>
            </a:gs>
            <a:gs pos="62000">
              <a:schemeClr val="accent6">
                <a:tint val="60000"/>
                <a:hueOff val="0"/>
                <a:satOff val="0"/>
                <a:lumOff val="0"/>
                <a:alphaOff val="0"/>
                <a:tint val="96000"/>
                <a:shade val="80000"/>
                <a:satMod val="170000"/>
              </a:schemeClr>
            </a:gs>
            <a:gs pos="97000">
              <a:schemeClr val="accent6">
                <a:tint val="60000"/>
                <a:hueOff val="0"/>
                <a:satOff val="0"/>
                <a:lumOff val="0"/>
                <a:alphaOff val="0"/>
                <a:tint val="98000"/>
                <a:shade val="63000"/>
                <a:satMod val="170000"/>
              </a:schemeClr>
            </a:gs>
            <a:gs pos="100000">
              <a:schemeClr val="accent6">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6">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D7C0F9-281D-4C98-A9BC-612522E4B150}" type="datetimeFigureOut">
              <a:rPr lang="en-US" smtClean="0"/>
              <a:t>7/2/2013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0A2047-C08C-40D8-9171-22F2983CCE0F}" type="slidenum">
              <a:rPr lang="en-US" smtClean="0"/>
              <a:t>‹#›</a:t>
            </a:fld>
            <a:endParaRPr lang="en-US"/>
          </a:p>
        </p:txBody>
      </p:sp>
    </p:spTree>
    <p:extLst>
      <p:ext uri="{BB962C8B-B14F-4D97-AF65-F5344CB8AC3E}">
        <p14:creationId xmlns:p14="http://schemas.microsoft.com/office/powerpoint/2010/main" val="2197703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p:txBody>
          <a:bodyPr>
            <a:normAutofit/>
          </a:bodyPr>
          <a:lstStyle/>
          <a:p>
            <a:r>
              <a:rPr lang="en-US" dirty="0" smtClean="0"/>
              <a:t>Use the </a:t>
            </a:r>
            <a:r>
              <a:rPr lang="en-US" baseline="0" dirty="0" smtClean="0"/>
              <a:t>Triple M “MMM” approach when “thinking platforms”</a:t>
            </a:r>
            <a:endParaRPr lang="he-I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baseline="0" dirty="0" smtClean="0">
              <a:latin typeface="Arial" pitchFamily="34" charset="0"/>
              <a:ea typeface="ヒラギノ角ゴ Pro W3"/>
            </a:endParaRPr>
          </a:p>
        </p:txBody>
      </p:sp>
      <p:sp>
        <p:nvSpPr>
          <p:cNvPr id="23556" name="Slide Number Placeholder 3"/>
          <p:cNvSpPr>
            <a:spLocks noGrp="1"/>
          </p:cNvSpPr>
          <p:nvPr>
            <p:ph type="sldNum" sz="quarter" idx="5"/>
          </p:nvPr>
        </p:nvSpPr>
        <p:spPr>
          <a:xfrm>
            <a:off x="3884489" y="8684679"/>
            <a:ext cx="2971907" cy="457858"/>
          </a:xfrm>
          <a:prstGeom prst="rect">
            <a:avLst/>
          </a:prstGeom>
        </p:spPr>
        <p:txBody>
          <a:bodyPr lIns="91431" tIns="45716" rIns="91431" bIns="45716"/>
          <a:lstStyle/>
          <a:p>
            <a:pPr>
              <a:defRPr/>
            </a:pPr>
            <a:fld id="{A2AFD955-E2D5-4121-8BA5-A2441E45AB1B}" type="slidenum">
              <a:rPr lang="en-US"/>
              <a:pPr>
                <a:defRPr/>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A810466A-6AFC-4674-A6A3-9AC3E3C85307}" type="datetime1">
              <a:rPr lang="en-US" smtClean="0"/>
              <a:t>7/2/2013</a:t>
            </a:fld>
            <a:endParaRPr lang="en-US"/>
          </a:p>
        </p:txBody>
      </p:sp>
      <p:sp>
        <p:nvSpPr>
          <p:cNvPr id="20" name="Footer Placeholder 19"/>
          <p:cNvSpPr>
            <a:spLocks noGrp="1"/>
          </p:cNvSpPr>
          <p:nvPr>
            <p:ph type="ftr" sz="quarter" idx="11"/>
          </p:nvPr>
        </p:nvSpPr>
        <p:spPr/>
        <p:txBody>
          <a:bodyPr/>
          <a:lstStyle>
            <a:extLst/>
          </a:lstStyle>
          <a:p>
            <a:r>
              <a:rPr lang="en-US" smtClean="0"/>
              <a:t>Copyright Ivette Doss 2013</a:t>
            </a:r>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4C046D-0D4B-45A0-84E0-71DB66EF8E24}" type="datetime1">
              <a:rPr lang="en-US" smtClean="0"/>
              <a:t>7/2/2013</a:t>
            </a:fld>
            <a:endParaRPr lang="en-US"/>
          </a:p>
        </p:txBody>
      </p:sp>
      <p:sp>
        <p:nvSpPr>
          <p:cNvPr id="5" name="Footer Placeholder 4"/>
          <p:cNvSpPr>
            <a:spLocks noGrp="1"/>
          </p:cNvSpPr>
          <p:nvPr>
            <p:ph type="ftr" sz="quarter" idx="11"/>
          </p:nvPr>
        </p:nvSpPr>
        <p:spPr/>
        <p:txBody>
          <a:bodyPr/>
          <a:lstStyle>
            <a:extLst/>
          </a:lstStyle>
          <a:p>
            <a:r>
              <a:rPr lang="en-US" smtClean="0"/>
              <a:t>Copyright Ivette Doss 2013</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A4BF6F-9ECB-4BCE-9A45-7AEAB3910002}" type="datetime1">
              <a:rPr lang="en-US" smtClean="0"/>
              <a:t>7/2/2013</a:t>
            </a:fld>
            <a:endParaRPr lang="en-US"/>
          </a:p>
        </p:txBody>
      </p:sp>
      <p:sp>
        <p:nvSpPr>
          <p:cNvPr id="5" name="Footer Placeholder 4"/>
          <p:cNvSpPr>
            <a:spLocks noGrp="1"/>
          </p:cNvSpPr>
          <p:nvPr>
            <p:ph type="ftr" sz="quarter" idx="11"/>
          </p:nvPr>
        </p:nvSpPr>
        <p:spPr/>
        <p:txBody>
          <a:bodyPr/>
          <a:lstStyle>
            <a:extLst/>
          </a:lstStyle>
          <a:p>
            <a:r>
              <a:rPr lang="en-US" smtClean="0"/>
              <a:t>Copyright Ivette Doss 2013</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35498" y="260649"/>
            <a:ext cx="5916287" cy="690272"/>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5216578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BAEDF3-C0D0-487B-A0A0-ED650BBD4B63}" type="datetime1">
              <a:rPr lang="en-US" smtClean="0"/>
              <a:t>7/2/2013</a:t>
            </a:fld>
            <a:endParaRPr lang="en-US"/>
          </a:p>
        </p:txBody>
      </p:sp>
      <p:sp>
        <p:nvSpPr>
          <p:cNvPr id="5" name="Footer Placeholder 4"/>
          <p:cNvSpPr>
            <a:spLocks noGrp="1"/>
          </p:cNvSpPr>
          <p:nvPr>
            <p:ph type="ftr" sz="quarter" idx="11"/>
          </p:nvPr>
        </p:nvSpPr>
        <p:spPr/>
        <p:txBody>
          <a:bodyPr/>
          <a:lstStyle>
            <a:extLst/>
          </a:lstStyle>
          <a:p>
            <a:r>
              <a:rPr lang="en-US" smtClean="0"/>
              <a:t>Copyright Ivette Doss 2013</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027BBDC-A96E-4762-B135-B669641C6F9E}" type="datetime1">
              <a:rPr lang="en-US" smtClean="0"/>
              <a:t>7/2/2013</a:t>
            </a:fld>
            <a:endParaRPr lang="en-US"/>
          </a:p>
        </p:txBody>
      </p:sp>
      <p:sp>
        <p:nvSpPr>
          <p:cNvPr id="5" name="Footer Placeholder 4"/>
          <p:cNvSpPr>
            <a:spLocks noGrp="1"/>
          </p:cNvSpPr>
          <p:nvPr>
            <p:ph type="ftr" sz="quarter" idx="11"/>
          </p:nvPr>
        </p:nvSpPr>
        <p:spPr/>
        <p:txBody>
          <a:bodyPr/>
          <a:lstStyle>
            <a:extLst/>
          </a:lstStyle>
          <a:p>
            <a:r>
              <a:rPr lang="en-US" smtClean="0"/>
              <a:t>Copyright Ivette Doss 2013</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88638E5-040E-4611-8965-73DD5D7E76D6}" type="datetime1">
              <a:rPr lang="en-US" smtClean="0"/>
              <a:t>7/2/2013</a:t>
            </a:fld>
            <a:endParaRPr lang="en-US"/>
          </a:p>
        </p:txBody>
      </p:sp>
      <p:sp>
        <p:nvSpPr>
          <p:cNvPr id="6" name="Footer Placeholder 5"/>
          <p:cNvSpPr>
            <a:spLocks noGrp="1"/>
          </p:cNvSpPr>
          <p:nvPr>
            <p:ph type="ftr" sz="quarter" idx="11"/>
          </p:nvPr>
        </p:nvSpPr>
        <p:spPr/>
        <p:txBody>
          <a:bodyPr/>
          <a:lstStyle>
            <a:extLst/>
          </a:lstStyle>
          <a:p>
            <a:r>
              <a:rPr lang="en-US" smtClean="0"/>
              <a:t>Copyright Ivette Doss 2013</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252D773-FE3A-4A6C-A114-22593264E69A}" type="datetime1">
              <a:rPr lang="en-US" smtClean="0"/>
              <a:t>7/2/2013</a:t>
            </a:fld>
            <a:endParaRPr lang="en-US"/>
          </a:p>
        </p:txBody>
      </p:sp>
      <p:sp>
        <p:nvSpPr>
          <p:cNvPr id="8" name="Footer Placeholder 7"/>
          <p:cNvSpPr>
            <a:spLocks noGrp="1"/>
          </p:cNvSpPr>
          <p:nvPr>
            <p:ph type="ftr" sz="quarter" idx="11"/>
          </p:nvPr>
        </p:nvSpPr>
        <p:spPr/>
        <p:txBody>
          <a:bodyPr/>
          <a:lstStyle>
            <a:extLst/>
          </a:lstStyle>
          <a:p>
            <a:r>
              <a:rPr lang="en-US" smtClean="0"/>
              <a:t>Copyright Ivette Doss 2013</a:t>
            </a:r>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E5C7B37-453F-4C63-9FA1-0034ED7FDFF4}" type="datetime1">
              <a:rPr lang="en-US" smtClean="0"/>
              <a:t>7/2/2013</a:t>
            </a:fld>
            <a:endParaRPr lang="en-US"/>
          </a:p>
        </p:txBody>
      </p:sp>
      <p:sp>
        <p:nvSpPr>
          <p:cNvPr id="4" name="Footer Placeholder 3"/>
          <p:cNvSpPr>
            <a:spLocks noGrp="1"/>
          </p:cNvSpPr>
          <p:nvPr>
            <p:ph type="ftr" sz="quarter" idx="11"/>
          </p:nvPr>
        </p:nvSpPr>
        <p:spPr/>
        <p:txBody>
          <a:bodyPr/>
          <a:lstStyle>
            <a:extLst/>
          </a:lstStyle>
          <a:p>
            <a:r>
              <a:rPr lang="en-US" smtClean="0"/>
              <a:t>Copyright Ivette Doss 2013</a:t>
            </a:r>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43C4A3F-148F-408A-8A14-099BFE62BFDD}" type="datetime1">
              <a:rPr lang="en-US" smtClean="0"/>
              <a:t>7/2/2013</a:t>
            </a:fld>
            <a:endParaRPr lang="en-US"/>
          </a:p>
        </p:txBody>
      </p:sp>
      <p:sp>
        <p:nvSpPr>
          <p:cNvPr id="3" name="Footer Placeholder 2"/>
          <p:cNvSpPr>
            <a:spLocks noGrp="1"/>
          </p:cNvSpPr>
          <p:nvPr>
            <p:ph type="ftr" sz="quarter" idx="11"/>
          </p:nvPr>
        </p:nvSpPr>
        <p:spPr/>
        <p:txBody>
          <a:bodyPr/>
          <a:lstStyle>
            <a:extLst/>
          </a:lstStyle>
          <a:p>
            <a:r>
              <a:rPr lang="en-US" smtClean="0"/>
              <a:t>Copyright Ivette Doss 2013</a:t>
            </a:r>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267A361-5A65-4B55-84BA-9648A6BE1C03}" type="datetime1">
              <a:rPr lang="en-US" smtClean="0"/>
              <a:t>7/2/2013</a:t>
            </a:fld>
            <a:endParaRPr lang="en-US"/>
          </a:p>
        </p:txBody>
      </p:sp>
      <p:sp>
        <p:nvSpPr>
          <p:cNvPr id="6" name="Footer Placeholder 5"/>
          <p:cNvSpPr>
            <a:spLocks noGrp="1"/>
          </p:cNvSpPr>
          <p:nvPr>
            <p:ph type="ftr" sz="quarter" idx="11"/>
          </p:nvPr>
        </p:nvSpPr>
        <p:spPr/>
        <p:txBody>
          <a:bodyPr/>
          <a:lstStyle>
            <a:extLst/>
          </a:lstStyle>
          <a:p>
            <a:r>
              <a:rPr lang="en-US" smtClean="0"/>
              <a:t>Copyright Ivette Doss 2013</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299B8DF-D051-45C7-8B42-A1F69FB85252}" type="datetime1">
              <a:rPr lang="en-US" smtClean="0"/>
              <a:t>7/2/2013</a:t>
            </a:fld>
            <a:endParaRPr lang="en-US"/>
          </a:p>
        </p:txBody>
      </p:sp>
      <p:sp>
        <p:nvSpPr>
          <p:cNvPr id="6" name="Footer Placeholder 5"/>
          <p:cNvSpPr>
            <a:spLocks noGrp="1"/>
          </p:cNvSpPr>
          <p:nvPr>
            <p:ph type="ftr" sz="quarter" idx="11"/>
          </p:nvPr>
        </p:nvSpPr>
        <p:spPr/>
        <p:txBody>
          <a:bodyPr/>
          <a:lstStyle>
            <a:extLst/>
          </a:lstStyle>
          <a:p>
            <a:r>
              <a:rPr lang="en-US" smtClean="0"/>
              <a:t>Copyright Ivette Doss 2013</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49A5117-BB19-4387-B824-938B78168ADF}" type="datetime1">
              <a:rPr lang="en-US" smtClean="0"/>
              <a:t>7/2/2013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t>Copyright Ivette Doss 2013</a:t>
            </a: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eg"/><Relationship Id="rId18" Type="http://schemas.openxmlformats.org/officeDocument/2006/relationships/image" Target="../media/image38.png"/><Relationship Id="rId26" Type="http://schemas.openxmlformats.org/officeDocument/2006/relationships/image" Target="../media/image46.png"/><Relationship Id="rId3" Type="http://schemas.openxmlformats.org/officeDocument/2006/relationships/image" Target="../media/image23.png"/><Relationship Id="rId21" Type="http://schemas.openxmlformats.org/officeDocument/2006/relationships/image" Target="../media/image41.jpeg"/><Relationship Id="rId7" Type="http://schemas.openxmlformats.org/officeDocument/2006/relationships/image" Target="../media/image27.jpeg"/><Relationship Id="rId12" Type="http://schemas.openxmlformats.org/officeDocument/2006/relationships/image" Target="../media/image32.jpeg"/><Relationship Id="rId17" Type="http://schemas.openxmlformats.org/officeDocument/2006/relationships/image" Target="../media/image37.png"/><Relationship Id="rId25" Type="http://schemas.openxmlformats.org/officeDocument/2006/relationships/image" Target="../media/image45.jpeg"/><Relationship Id="rId2" Type="http://schemas.openxmlformats.org/officeDocument/2006/relationships/notesSlide" Target="../notesSlides/notesSlide1.xml"/><Relationship Id="rId16" Type="http://schemas.openxmlformats.org/officeDocument/2006/relationships/image" Target="../media/image36.jpeg"/><Relationship Id="rId20" Type="http://schemas.openxmlformats.org/officeDocument/2006/relationships/image" Target="../media/image40.jpeg"/><Relationship Id="rId1" Type="http://schemas.openxmlformats.org/officeDocument/2006/relationships/slideLayout" Target="../slideLayouts/slideLayout12.xml"/><Relationship Id="rId6" Type="http://schemas.openxmlformats.org/officeDocument/2006/relationships/image" Target="../media/image26.jpeg"/><Relationship Id="rId11" Type="http://schemas.openxmlformats.org/officeDocument/2006/relationships/image" Target="../media/image31.jpeg"/><Relationship Id="rId24" Type="http://schemas.openxmlformats.org/officeDocument/2006/relationships/image" Target="../media/image44.jpeg"/><Relationship Id="rId5" Type="http://schemas.openxmlformats.org/officeDocument/2006/relationships/image" Target="../media/image25.jpeg"/><Relationship Id="rId15" Type="http://schemas.openxmlformats.org/officeDocument/2006/relationships/image" Target="../media/image35.jpeg"/><Relationship Id="rId23" Type="http://schemas.openxmlformats.org/officeDocument/2006/relationships/image" Target="../media/image43.jpeg"/><Relationship Id="rId10" Type="http://schemas.openxmlformats.org/officeDocument/2006/relationships/image" Target="../media/image30.jpeg"/><Relationship Id="rId19" Type="http://schemas.openxmlformats.org/officeDocument/2006/relationships/image" Target="../media/image39.jpeg"/><Relationship Id="rId4" Type="http://schemas.openxmlformats.org/officeDocument/2006/relationships/image" Target="../media/image24.png"/><Relationship Id="rId9" Type="http://schemas.openxmlformats.org/officeDocument/2006/relationships/image" Target="../media/image29.jpeg"/><Relationship Id="rId14" Type="http://schemas.openxmlformats.org/officeDocument/2006/relationships/image" Target="../media/image34.jpeg"/><Relationship Id="rId22" Type="http://schemas.openxmlformats.org/officeDocument/2006/relationships/image" Target="../media/image42.jpeg"/></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51.jpeg"/><Relationship Id="rId3" Type="http://schemas.openxmlformats.org/officeDocument/2006/relationships/image" Target="../media/image47.jpeg"/><Relationship Id="rId7" Type="http://schemas.openxmlformats.org/officeDocument/2006/relationships/diagramColors" Target="../diagrams/colors1.xml"/><Relationship Id="rId12"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slide" Target="slide23.xml"/><Relationship Id="rId5" Type="http://schemas.openxmlformats.org/officeDocument/2006/relationships/diagramLayout" Target="../diagrams/layout1.xml"/><Relationship Id="rId10" Type="http://schemas.openxmlformats.org/officeDocument/2006/relationships/image" Target="../media/image49.png"/><Relationship Id="rId4" Type="http://schemas.openxmlformats.org/officeDocument/2006/relationships/diagramData" Target="../diagrams/data1.xml"/><Relationship Id="rId9"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1849902"/>
          </a:xfrm>
        </p:spPr>
        <p:txBody>
          <a:bodyPr>
            <a:normAutofit fontScale="90000"/>
          </a:bodyPr>
          <a:lstStyle/>
          <a:p>
            <a:r>
              <a:rPr lang="en-US" sz="4400" b="1" dirty="0">
                <a:latin typeface="Arial" pitchFamily="34" charset="0"/>
                <a:cs typeface="Arial" pitchFamily="34" charset="0"/>
              </a:rPr>
              <a:t>Mobile Testing – </a:t>
            </a:r>
            <a:br>
              <a:rPr lang="en-US" sz="4400" b="1" dirty="0">
                <a:latin typeface="Arial" pitchFamily="34" charset="0"/>
                <a:cs typeface="Arial" pitchFamily="34" charset="0"/>
              </a:rPr>
            </a:br>
            <a:r>
              <a:rPr lang="en-US" sz="4400" b="1" dirty="0">
                <a:latin typeface="Arial" pitchFamily="34" charset="0"/>
                <a:cs typeface="Arial" pitchFamily="34" charset="0"/>
              </a:rPr>
              <a:t>Survival Knowledge – Part </a:t>
            </a:r>
            <a:r>
              <a:rPr lang="en-US" sz="4400" b="1" dirty="0" smtClean="0">
                <a:latin typeface="Arial" pitchFamily="34" charset="0"/>
                <a:cs typeface="Arial" pitchFamily="34" charset="0"/>
              </a:rPr>
              <a:t>V</a:t>
            </a:r>
            <a:endParaRPr lang="en-US" dirty="0"/>
          </a:p>
        </p:txBody>
      </p:sp>
      <p:sp>
        <p:nvSpPr>
          <p:cNvPr id="3" name="Subtitle 2"/>
          <p:cNvSpPr>
            <a:spLocks noGrp="1"/>
          </p:cNvSpPr>
          <p:nvPr>
            <p:ph type="subTitle" idx="1"/>
          </p:nvPr>
        </p:nvSpPr>
        <p:spPr>
          <a:xfrm>
            <a:off x="5257800" y="5791200"/>
            <a:ext cx="3581400" cy="685800"/>
          </a:xfrm>
        </p:spPr>
        <p:txBody>
          <a:bodyPr/>
          <a:lstStyle/>
          <a:p>
            <a:r>
              <a:rPr lang="en-US" dirty="0" smtClean="0"/>
              <a:t>Created by </a:t>
            </a:r>
            <a:r>
              <a:rPr lang="en-US" dirty="0" err="1" smtClean="0"/>
              <a:t>Ivette</a:t>
            </a:r>
            <a:r>
              <a:rPr lang="en-US" dirty="0" smtClean="0"/>
              <a:t> Doss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02060"/>
                </a:solidFill>
              </a:rPr>
              <a:pPr/>
              <a:t>1</a:t>
            </a:fld>
            <a:endParaRPr lang="en-US" dirty="0">
              <a:solidFill>
                <a:srgbClr val="002060"/>
              </a:solidFill>
            </a:endParaRPr>
          </a:p>
        </p:txBody>
      </p:sp>
      <p:pic>
        <p:nvPicPr>
          <p:cNvPr id="4098" name="Picture 2" descr="C:\Users\Ivette.Doss\Pictures\computer-worl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377440"/>
            <a:ext cx="5638800" cy="3242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3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5041392" cy="792162"/>
          </a:xfrm>
        </p:spPr>
        <p:style>
          <a:lnRef idx="1">
            <a:schemeClr val="accent2"/>
          </a:lnRef>
          <a:fillRef idx="2">
            <a:schemeClr val="accent2"/>
          </a:fillRef>
          <a:effectRef idx="1">
            <a:schemeClr val="accent2"/>
          </a:effectRef>
          <a:fontRef idx="minor">
            <a:schemeClr val="dk1"/>
          </a:fontRef>
        </p:style>
        <p:txBody>
          <a:bodyPr/>
          <a:lstStyle/>
          <a:p>
            <a:r>
              <a:rPr lang="en-US" dirty="0" err="1" smtClean="0"/>
              <a:t>Xcode</a:t>
            </a:r>
            <a:r>
              <a:rPr lang="en-US" dirty="0" smtClean="0"/>
              <a:t> -Introduction</a:t>
            </a:r>
            <a:endParaRPr lang="en-US" dirty="0"/>
          </a:p>
        </p:txBody>
      </p:sp>
      <p:sp>
        <p:nvSpPr>
          <p:cNvPr id="4" name="Footer Placeholder 3"/>
          <p:cNvSpPr>
            <a:spLocks noGrp="1"/>
          </p:cNvSpPr>
          <p:nvPr>
            <p:ph type="ftr" sz="quarter" idx="11"/>
          </p:nvPr>
        </p:nvSpPr>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Doss 2013</a:t>
            </a:r>
            <a:endParaRPr lang="en-US" dirty="0">
              <a:solidFill>
                <a:schemeClr val="accent3">
                  <a:lumMod val="5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10</a:t>
            </a:fld>
            <a:endParaRPr lang="en-US" dirty="0">
              <a:solidFill>
                <a:schemeClr val="accent3">
                  <a:lumMod val="50000"/>
                </a:schemeClr>
              </a:solidFill>
            </a:endParaRPr>
          </a:p>
        </p:txBody>
      </p:sp>
      <p:pic>
        <p:nvPicPr>
          <p:cNvPr id="3074" name="Picture 2" descr="F:\2013-07-01 at 10.46.02 P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3999"/>
            <a:ext cx="7848600" cy="490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113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5041392" cy="792162"/>
          </a:xfrm>
        </p:spPr>
        <p:style>
          <a:lnRef idx="1">
            <a:schemeClr val="accent2"/>
          </a:lnRef>
          <a:fillRef idx="2">
            <a:schemeClr val="accent2"/>
          </a:fillRef>
          <a:effectRef idx="1">
            <a:schemeClr val="accent2"/>
          </a:effectRef>
          <a:fontRef idx="minor">
            <a:schemeClr val="dk1"/>
          </a:fontRef>
        </p:style>
        <p:txBody>
          <a:bodyPr/>
          <a:lstStyle/>
          <a:p>
            <a:r>
              <a:rPr lang="en-US" dirty="0" err="1" smtClean="0"/>
              <a:t>Xcode</a:t>
            </a:r>
            <a:r>
              <a:rPr lang="en-US" dirty="0" smtClean="0"/>
              <a:t> -Introduction</a:t>
            </a:r>
            <a:endParaRPr lang="en-US" dirty="0"/>
          </a:p>
        </p:txBody>
      </p:sp>
      <p:sp>
        <p:nvSpPr>
          <p:cNvPr id="4" name="Footer Placeholder 3"/>
          <p:cNvSpPr>
            <a:spLocks noGrp="1"/>
          </p:cNvSpPr>
          <p:nvPr>
            <p:ph type="ftr" sz="quarter" idx="11"/>
          </p:nvPr>
        </p:nvSpPr>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Doss 2013</a:t>
            </a:r>
            <a:endParaRPr lang="en-US" dirty="0">
              <a:solidFill>
                <a:schemeClr val="accent3">
                  <a:lumMod val="5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11</a:t>
            </a:fld>
            <a:endParaRPr lang="en-US" dirty="0">
              <a:solidFill>
                <a:schemeClr val="accent3">
                  <a:lumMod val="50000"/>
                </a:schemeClr>
              </a:solidFill>
            </a:endParaRPr>
          </a:p>
        </p:txBody>
      </p:sp>
      <p:pic>
        <p:nvPicPr>
          <p:cNvPr id="4098" name="Picture 2" descr="F:\2013-07-01 at 10.46.38 P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799"/>
            <a:ext cx="7696200" cy="48101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2743200" y="3733800"/>
            <a:ext cx="2362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76537" y="4038600"/>
            <a:ext cx="232886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235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5041392" cy="792162"/>
          </a:xfrm>
        </p:spPr>
        <p:style>
          <a:lnRef idx="1">
            <a:schemeClr val="accent2"/>
          </a:lnRef>
          <a:fillRef idx="2">
            <a:schemeClr val="accent2"/>
          </a:fillRef>
          <a:effectRef idx="1">
            <a:schemeClr val="accent2"/>
          </a:effectRef>
          <a:fontRef idx="minor">
            <a:schemeClr val="dk1"/>
          </a:fontRef>
        </p:style>
        <p:txBody>
          <a:bodyPr/>
          <a:lstStyle/>
          <a:p>
            <a:r>
              <a:rPr lang="en-US" dirty="0" err="1" smtClean="0"/>
              <a:t>Xcode</a:t>
            </a:r>
            <a:r>
              <a:rPr lang="en-US" dirty="0" smtClean="0"/>
              <a:t> -Introduction</a:t>
            </a:r>
            <a:endParaRPr lang="en-US" dirty="0"/>
          </a:p>
        </p:txBody>
      </p:sp>
      <p:sp>
        <p:nvSpPr>
          <p:cNvPr id="4" name="Footer Placeholder 3"/>
          <p:cNvSpPr>
            <a:spLocks noGrp="1"/>
          </p:cNvSpPr>
          <p:nvPr>
            <p:ph type="ftr" sz="quarter" idx="11"/>
          </p:nvPr>
        </p:nvSpPr>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Doss 2013</a:t>
            </a:r>
            <a:endParaRPr lang="en-US" dirty="0">
              <a:solidFill>
                <a:schemeClr val="accent3">
                  <a:lumMod val="5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12</a:t>
            </a:fld>
            <a:endParaRPr lang="en-US" dirty="0">
              <a:solidFill>
                <a:schemeClr val="accent3">
                  <a:lumMod val="50000"/>
                </a:schemeClr>
              </a:solidFill>
            </a:endParaRPr>
          </a:p>
        </p:txBody>
      </p:sp>
      <p:pic>
        <p:nvPicPr>
          <p:cNvPr id="5122" name="Picture 2" descr="F:\2013-07-01 at 10.47.31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 y="1295400"/>
            <a:ext cx="8244840" cy="515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786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5041392" cy="792162"/>
          </a:xfrm>
        </p:spPr>
        <p:style>
          <a:lnRef idx="1">
            <a:schemeClr val="accent2"/>
          </a:lnRef>
          <a:fillRef idx="2">
            <a:schemeClr val="accent2"/>
          </a:fillRef>
          <a:effectRef idx="1">
            <a:schemeClr val="accent2"/>
          </a:effectRef>
          <a:fontRef idx="minor">
            <a:schemeClr val="dk1"/>
          </a:fontRef>
        </p:style>
        <p:txBody>
          <a:bodyPr/>
          <a:lstStyle/>
          <a:p>
            <a:r>
              <a:rPr lang="en-US" dirty="0" err="1" smtClean="0"/>
              <a:t>Xcode</a:t>
            </a:r>
            <a:r>
              <a:rPr lang="en-US" dirty="0" smtClean="0"/>
              <a:t> -Introduction</a:t>
            </a:r>
            <a:endParaRPr lang="en-US" dirty="0"/>
          </a:p>
        </p:txBody>
      </p:sp>
      <p:sp>
        <p:nvSpPr>
          <p:cNvPr id="4" name="Footer Placeholder 3"/>
          <p:cNvSpPr>
            <a:spLocks noGrp="1"/>
          </p:cNvSpPr>
          <p:nvPr>
            <p:ph type="ftr" sz="quarter" idx="11"/>
          </p:nvPr>
        </p:nvSpPr>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Doss 2013</a:t>
            </a:r>
            <a:endParaRPr lang="en-US" dirty="0">
              <a:solidFill>
                <a:schemeClr val="accent3">
                  <a:lumMod val="5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13</a:t>
            </a:fld>
            <a:endParaRPr lang="en-US" dirty="0">
              <a:solidFill>
                <a:schemeClr val="accent3">
                  <a:lumMod val="50000"/>
                </a:schemeClr>
              </a:solidFill>
            </a:endParaRPr>
          </a:p>
        </p:txBody>
      </p:sp>
      <p:pic>
        <p:nvPicPr>
          <p:cNvPr id="6147" name="Picture 3" descr="F:\2013-07-01 at 10.49.00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2884"/>
            <a:ext cx="79248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163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5041392" cy="792162"/>
          </a:xfrm>
        </p:spPr>
        <p:style>
          <a:lnRef idx="1">
            <a:schemeClr val="accent2"/>
          </a:lnRef>
          <a:fillRef idx="2">
            <a:schemeClr val="accent2"/>
          </a:fillRef>
          <a:effectRef idx="1">
            <a:schemeClr val="accent2"/>
          </a:effectRef>
          <a:fontRef idx="minor">
            <a:schemeClr val="dk1"/>
          </a:fontRef>
        </p:style>
        <p:txBody>
          <a:bodyPr/>
          <a:lstStyle/>
          <a:p>
            <a:r>
              <a:rPr lang="en-US" dirty="0" err="1" smtClean="0"/>
              <a:t>Xcode</a:t>
            </a:r>
            <a:r>
              <a:rPr lang="en-US" dirty="0" smtClean="0"/>
              <a:t> -Introduction</a:t>
            </a:r>
            <a:endParaRPr lang="en-US" dirty="0"/>
          </a:p>
        </p:txBody>
      </p:sp>
      <p:sp>
        <p:nvSpPr>
          <p:cNvPr id="4" name="Footer Placeholder 3"/>
          <p:cNvSpPr>
            <a:spLocks noGrp="1"/>
          </p:cNvSpPr>
          <p:nvPr>
            <p:ph type="ftr" sz="quarter" idx="11"/>
          </p:nvPr>
        </p:nvSpPr>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Doss 2013</a:t>
            </a:r>
            <a:endParaRPr lang="en-US" dirty="0">
              <a:solidFill>
                <a:schemeClr val="accent3">
                  <a:lumMod val="5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14</a:t>
            </a:fld>
            <a:endParaRPr lang="en-US" dirty="0">
              <a:solidFill>
                <a:schemeClr val="accent3">
                  <a:lumMod val="50000"/>
                </a:schemeClr>
              </a:solidFill>
            </a:endParaRPr>
          </a:p>
        </p:txBody>
      </p:sp>
      <p:pic>
        <p:nvPicPr>
          <p:cNvPr id="10242" name="Picture 2" descr="F:\2013-07-01 at 11.00.49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780288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181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5041392" cy="792162"/>
          </a:xfrm>
        </p:spPr>
        <p:style>
          <a:lnRef idx="1">
            <a:schemeClr val="accent2"/>
          </a:lnRef>
          <a:fillRef idx="2">
            <a:schemeClr val="accent2"/>
          </a:fillRef>
          <a:effectRef idx="1">
            <a:schemeClr val="accent2"/>
          </a:effectRef>
          <a:fontRef idx="minor">
            <a:schemeClr val="dk1"/>
          </a:fontRef>
        </p:style>
        <p:txBody>
          <a:bodyPr/>
          <a:lstStyle/>
          <a:p>
            <a:r>
              <a:rPr lang="en-US" dirty="0" err="1" smtClean="0"/>
              <a:t>Xcode</a:t>
            </a:r>
            <a:r>
              <a:rPr lang="en-US" dirty="0" smtClean="0"/>
              <a:t> -Introduction</a:t>
            </a:r>
            <a:endParaRPr lang="en-US" dirty="0"/>
          </a:p>
        </p:txBody>
      </p:sp>
      <p:sp>
        <p:nvSpPr>
          <p:cNvPr id="4" name="Footer Placeholder 3"/>
          <p:cNvSpPr>
            <a:spLocks noGrp="1"/>
          </p:cNvSpPr>
          <p:nvPr>
            <p:ph type="ftr" sz="quarter" idx="11"/>
          </p:nvPr>
        </p:nvSpPr>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Doss 2013</a:t>
            </a:r>
            <a:endParaRPr lang="en-US" dirty="0">
              <a:solidFill>
                <a:schemeClr val="accent3">
                  <a:lumMod val="5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15</a:t>
            </a:fld>
            <a:endParaRPr lang="en-US" dirty="0">
              <a:solidFill>
                <a:schemeClr val="accent3">
                  <a:lumMod val="50000"/>
                </a:schemeClr>
              </a:solidFill>
            </a:endParaRPr>
          </a:p>
        </p:txBody>
      </p:sp>
      <p:pic>
        <p:nvPicPr>
          <p:cNvPr id="7170" name="Picture 2" descr="F:\2013-07-01 at 10.52.14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316" y="1563329"/>
            <a:ext cx="7467600" cy="466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087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5041392" cy="792162"/>
          </a:xfrm>
        </p:spPr>
        <p:style>
          <a:lnRef idx="1">
            <a:schemeClr val="accent2"/>
          </a:lnRef>
          <a:fillRef idx="2">
            <a:schemeClr val="accent2"/>
          </a:fillRef>
          <a:effectRef idx="1">
            <a:schemeClr val="accent2"/>
          </a:effectRef>
          <a:fontRef idx="minor">
            <a:schemeClr val="dk1"/>
          </a:fontRef>
        </p:style>
        <p:txBody>
          <a:bodyPr/>
          <a:lstStyle/>
          <a:p>
            <a:r>
              <a:rPr lang="en-US" dirty="0" err="1" smtClean="0"/>
              <a:t>Xcode</a:t>
            </a:r>
            <a:r>
              <a:rPr lang="en-US" dirty="0" smtClean="0"/>
              <a:t> -Introduction</a:t>
            </a:r>
            <a:endParaRPr lang="en-US" dirty="0"/>
          </a:p>
        </p:txBody>
      </p:sp>
      <p:sp>
        <p:nvSpPr>
          <p:cNvPr id="4" name="Footer Placeholder 3"/>
          <p:cNvSpPr>
            <a:spLocks noGrp="1"/>
          </p:cNvSpPr>
          <p:nvPr>
            <p:ph type="ftr" sz="quarter" idx="11"/>
          </p:nvPr>
        </p:nvSpPr>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Doss 2013</a:t>
            </a:r>
            <a:endParaRPr lang="en-US" dirty="0">
              <a:solidFill>
                <a:schemeClr val="accent3">
                  <a:lumMod val="5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16</a:t>
            </a:fld>
            <a:endParaRPr lang="en-US" dirty="0">
              <a:solidFill>
                <a:schemeClr val="accent3">
                  <a:lumMod val="50000"/>
                </a:schemeClr>
              </a:solidFill>
            </a:endParaRPr>
          </a:p>
        </p:txBody>
      </p:sp>
      <p:pic>
        <p:nvPicPr>
          <p:cNvPr id="11266" name="Picture 2" descr="F:\2013-07-01 at 11.01.15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804672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783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5041392" cy="792162"/>
          </a:xfrm>
        </p:spPr>
        <p:style>
          <a:lnRef idx="1">
            <a:schemeClr val="accent2"/>
          </a:lnRef>
          <a:fillRef idx="2">
            <a:schemeClr val="accent2"/>
          </a:fillRef>
          <a:effectRef idx="1">
            <a:schemeClr val="accent2"/>
          </a:effectRef>
          <a:fontRef idx="minor">
            <a:schemeClr val="dk1"/>
          </a:fontRef>
        </p:style>
        <p:txBody>
          <a:bodyPr/>
          <a:lstStyle/>
          <a:p>
            <a:r>
              <a:rPr lang="en-US" dirty="0" err="1" smtClean="0"/>
              <a:t>Xcode</a:t>
            </a:r>
            <a:r>
              <a:rPr lang="en-US" dirty="0" smtClean="0"/>
              <a:t> -Introduction</a:t>
            </a:r>
            <a:endParaRPr lang="en-US" dirty="0"/>
          </a:p>
        </p:txBody>
      </p:sp>
      <p:sp>
        <p:nvSpPr>
          <p:cNvPr id="4" name="Footer Placeholder 3"/>
          <p:cNvSpPr>
            <a:spLocks noGrp="1"/>
          </p:cNvSpPr>
          <p:nvPr>
            <p:ph type="ftr" sz="quarter" idx="11"/>
          </p:nvPr>
        </p:nvSpPr>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Doss 2013</a:t>
            </a:r>
            <a:endParaRPr lang="en-US" dirty="0">
              <a:solidFill>
                <a:schemeClr val="accent3">
                  <a:lumMod val="5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17</a:t>
            </a:fld>
            <a:endParaRPr lang="en-US" dirty="0">
              <a:solidFill>
                <a:schemeClr val="accent3">
                  <a:lumMod val="50000"/>
                </a:schemeClr>
              </a:solidFill>
            </a:endParaRPr>
          </a:p>
        </p:txBody>
      </p:sp>
      <p:pic>
        <p:nvPicPr>
          <p:cNvPr id="2050" name="Picture 2" descr="F:\2013-07-01 at 10.45.23 P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755904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250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5041392" cy="792162"/>
          </a:xfrm>
        </p:spPr>
        <p:style>
          <a:lnRef idx="1">
            <a:schemeClr val="accent2"/>
          </a:lnRef>
          <a:fillRef idx="2">
            <a:schemeClr val="accent2"/>
          </a:fillRef>
          <a:effectRef idx="1">
            <a:schemeClr val="accent2"/>
          </a:effectRef>
          <a:fontRef idx="minor">
            <a:schemeClr val="dk1"/>
          </a:fontRef>
        </p:style>
        <p:txBody>
          <a:bodyPr/>
          <a:lstStyle/>
          <a:p>
            <a:r>
              <a:rPr lang="en-US" dirty="0" err="1" smtClean="0"/>
              <a:t>Xcode</a:t>
            </a:r>
            <a:r>
              <a:rPr lang="en-US" dirty="0" smtClean="0"/>
              <a:t> -Introduction</a:t>
            </a:r>
            <a:endParaRPr lang="en-US" dirty="0"/>
          </a:p>
        </p:txBody>
      </p:sp>
      <p:sp>
        <p:nvSpPr>
          <p:cNvPr id="4" name="Footer Placeholder 3"/>
          <p:cNvSpPr>
            <a:spLocks noGrp="1"/>
          </p:cNvSpPr>
          <p:nvPr>
            <p:ph type="ftr" sz="quarter" idx="11"/>
          </p:nvPr>
        </p:nvSpPr>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Doss 2013</a:t>
            </a:r>
            <a:endParaRPr lang="en-US" dirty="0">
              <a:solidFill>
                <a:schemeClr val="accent3">
                  <a:lumMod val="5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18</a:t>
            </a:fld>
            <a:endParaRPr lang="en-US" dirty="0">
              <a:solidFill>
                <a:schemeClr val="accent3">
                  <a:lumMod val="50000"/>
                </a:schemeClr>
              </a:solidFill>
            </a:endParaRPr>
          </a:p>
        </p:txBody>
      </p:sp>
      <p:pic>
        <p:nvPicPr>
          <p:cNvPr id="13314" name="Picture 2" descr="F:\2013-07-01 at 11.36.03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816864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019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5041392" cy="792162"/>
          </a:xfrm>
        </p:spPr>
        <p:style>
          <a:lnRef idx="1">
            <a:schemeClr val="accent2"/>
          </a:lnRef>
          <a:fillRef idx="2">
            <a:schemeClr val="accent2"/>
          </a:fillRef>
          <a:effectRef idx="1">
            <a:schemeClr val="accent2"/>
          </a:effectRef>
          <a:fontRef idx="minor">
            <a:schemeClr val="dk1"/>
          </a:fontRef>
        </p:style>
        <p:txBody>
          <a:bodyPr/>
          <a:lstStyle/>
          <a:p>
            <a:r>
              <a:rPr lang="en-US" dirty="0" err="1" smtClean="0"/>
              <a:t>Xcode</a:t>
            </a:r>
            <a:r>
              <a:rPr lang="en-US" dirty="0" smtClean="0"/>
              <a:t> -Introduction</a:t>
            </a:r>
            <a:endParaRPr lang="en-US" dirty="0"/>
          </a:p>
        </p:txBody>
      </p:sp>
      <p:sp>
        <p:nvSpPr>
          <p:cNvPr id="4" name="Footer Placeholder 3"/>
          <p:cNvSpPr>
            <a:spLocks noGrp="1"/>
          </p:cNvSpPr>
          <p:nvPr>
            <p:ph type="ftr" sz="quarter" idx="11"/>
          </p:nvPr>
        </p:nvSpPr>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Doss 2013</a:t>
            </a:r>
            <a:endParaRPr lang="en-US" dirty="0">
              <a:solidFill>
                <a:schemeClr val="accent3">
                  <a:lumMod val="5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19</a:t>
            </a:fld>
            <a:endParaRPr lang="en-US" dirty="0">
              <a:solidFill>
                <a:schemeClr val="accent3">
                  <a:lumMod val="50000"/>
                </a:schemeClr>
              </a:solidFill>
            </a:endParaRPr>
          </a:p>
        </p:txBody>
      </p:sp>
      <p:pic>
        <p:nvPicPr>
          <p:cNvPr id="14339" name="Picture 3" descr="F:\2013-07-01 at 11.37.36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600200"/>
            <a:ext cx="6217920" cy="3886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553200" y="1600200"/>
            <a:ext cx="2362200"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iPhone Connection Utility:</a:t>
            </a:r>
          </a:p>
          <a:p>
            <a:pPr algn="ctr"/>
            <a:r>
              <a:rPr lang="en-US" dirty="0" smtClean="0"/>
              <a:t>System LOG</a:t>
            </a:r>
          </a:p>
          <a:p>
            <a:pPr algn="ctr"/>
            <a:r>
              <a:rPr lang="en-US" dirty="0" smtClean="0"/>
              <a:t>Developer LOG – Debugging Log or Release Log</a:t>
            </a:r>
          </a:p>
          <a:p>
            <a:pPr algn="ctr"/>
            <a:endParaRPr lang="en-US" dirty="0"/>
          </a:p>
        </p:txBody>
      </p:sp>
    </p:spTree>
    <p:extLst>
      <p:ext uri="{BB962C8B-B14F-4D97-AF65-F5344CB8AC3E}">
        <p14:creationId xmlns:p14="http://schemas.microsoft.com/office/powerpoint/2010/main" val="17952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92162"/>
          </a:xfrm>
        </p:spPr>
        <p:style>
          <a:lnRef idx="1">
            <a:schemeClr val="accent2"/>
          </a:lnRef>
          <a:fillRef idx="2">
            <a:schemeClr val="accent2"/>
          </a:fillRef>
          <a:effectRef idx="1">
            <a:schemeClr val="accent2"/>
          </a:effectRef>
          <a:fontRef idx="minor">
            <a:schemeClr val="dk1"/>
          </a:fontRef>
        </p:style>
        <p:txBody>
          <a:bodyPr/>
          <a:lstStyle/>
          <a:p>
            <a:r>
              <a:rPr lang="en-US" dirty="0" smtClean="0"/>
              <a:t>Objectives Today:</a:t>
            </a:r>
            <a:endParaRPr lang="en-US" dirty="0"/>
          </a:p>
        </p:txBody>
      </p:sp>
      <p:sp>
        <p:nvSpPr>
          <p:cNvPr id="3" name="Content Placeholder 2"/>
          <p:cNvSpPr>
            <a:spLocks noGrp="1"/>
          </p:cNvSpPr>
          <p:nvPr>
            <p:ph idx="1"/>
          </p:nvPr>
        </p:nvSpPr>
        <p:spPr>
          <a:xfrm>
            <a:off x="1219200" y="1447800"/>
            <a:ext cx="7714488" cy="4800600"/>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lvl="0"/>
            <a:r>
              <a:rPr lang="en-US" b="1" dirty="0" smtClean="0">
                <a:solidFill>
                  <a:srgbClr val="0070C0"/>
                </a:solidFill>
              </a:rPr>
              <a:t>Specific </a:t>
            </a:r>
            <a:r>
              <a:rPr lang="en-US" b="1" dirty="0">
                <a:solidFill>
                  <a:srgbClr val="0070C0"/>
                </a:solidFill>
              </a:rPr>
              <a:t>of Mobile </a:t>
            </a:r>
            <a:r>
              <a:rPr lang="en-US" b="1" dirty="0" smtClean="0">
                <a:solidFill>
                  <a:srgbClr val="0070C0"/>
                </a:solidFill>
              </a:rPr>
              <a:t>Testing:</a:t>
            </a:r>
            <a:r>
              <a:rPr lang="en-US" dirty="0" smtClean="0">
                <a:solidFill>
                  <a:srgbClr val="0070C0"/>
                </a:solidFill>
              </a:rPr>
              <a:t> </a:t>
            </a:r>
          </a:p>
          <a:p>
            <a:pPr lvl="0"/>
            <a:r>
              <a:rPr lang="en-US" dirty="0" smtClean="0"/>
              <a:t>Android </a:t>
            </a:r>
            <a:r>
              <a:rPr lang="en-US" dirty="0"/>
              <a:t>SDK daily testing activities (screenshots and logs) </a:t>
            </a:r>
          </a:p>
          <a:p>
            <a:pPr lvl="0"/>
            <a:r>
              <a:rPr lang="en-US" dirty="0" smtClean="0"/>
              <a:t> </a:t>
            </a:r>
            <a:r>
              <a:rPr lang="en-US" dirty="0"/>
              <a:t>Emulator/Simulator </a:t>
            </a:r>
          </a:p>
          <a:p>
            <a:pPr lvl="0"/>
            <a:r>
              <a:rPr lang="en-US" dirty="0" smtClean="0"/>
              <a:t>RDA </a:t>
            </a:r>
            <a:r>
              <a:rPr lang="en-US" dirty="0"/>
              <a:t>Services </a:t>
            </a:r>
            <a:endParaRPr lang="en-US" dirty="0" smtClean="0"/>
          </a:p>
          <a:p>
            <a:pPr lvl="0"/>
            <a:r>
              <a:rPr lang="en-US" dirty="0" smtClean="0"/>
              <a:t>Interview </a:t>
            </a:r>
            <a:r>
              <a:rPr lang="en-US" dirty="0"/>
              <a:t>Questions and </a:t>
            </a:r>
            <a:r>
              <a:rPr lang="en-US" dirty="0" smtClean="0"/>
              <a:t>Answers</a:t>
            </a:r>
          </a:p>
          <a:p>
            <a:pPr marL="82296" lvl="0" indent="0">
              <a:buNone/>
            </a:pPr>
            <a:endParaRPr lang="en-US" dirty="0"/>
          </a:p>
          <a:p>
            <a:r>
              <a:rPr lang="en-US" sz="2600" b="1" u="sng" dirty="0">
                <a:solidFill>
                  <a:srgbClr val="C00000"/>
                </a:solidFill>
              </a:rPr>
              <a:t>Homework</a:t>
            </a:r>
            <a:r>
              <a:rPr lang="en-US" sz="2600" b="1" dirty="0">
                <a:solidFill>
                  <a:srgbClr val="C00000"/>
                </a:solidFill>
              </a:rPr>
              <a:t>: </a:t>
            </a:r>
            <a:r>
              <a:rPr lang="en-US" sz="2600" dirty="0"/>
              <a:t>installation of the BB/iPhone Simulators, add-on on PC Browser for mobile devices simulation</a:t>
            </a:r>
          </a:p>
          <a:p>
            <a:r>
              <a:rPr lang="en-US" sz="2200" u="sng" dirty="0">
                <a:solidFill>
                  <a:schemeClr val="accent3">
                    <a:lumMod val="50000"/>
                  </a:schemeClr>
                </a:solidFill>
              </a:rPr>
              <a:t>https://swdownloads.blackberry.com/Downloads/entry.do?code=060AD92489947D410D897474079C1477</a:t>
            </a:r>
            <a:endParaRPr lang="en-US" sz="2200" dirty="0">
              <a:solidFill>
                <a:schemeClr val="accent3">
                  <a:lumMod val="50000"/>
                </a:schemeClr>
              </a:solidFill>
            </a:endParaRPr>
          </a:p>
          <a:p>
            <a:endParaRPr lang="en-US" sz="2600" dirty="0"/>
          </a:p>
        </p:txBody>
      </p:sp>
      <p:sp>
        <p:nvSpPr>
          <p:cNvPr id="4" name="Footer Placeholder 3"/>
          <p:cNvSpPr>
            <a:spLocks noGrp="1"/>
          </p:cNvSpPr>
          <p:nvPr>
            <p:ph type="ftr" sz="quarter" idx="11"/>
          </p:nvPr>
        </p:nvSpPr>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Doss 2013</a:t>
            </a:r>
            <a:endParaRPr lang="en-US" dirty="0">
              <a:solidFill>
                <a:schemeClr val="accent3">
                  <a:lumMod val="5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2</a:t>
            </a:fld>
            <a:endParaRPr lang="en-US" dirty="0">
              <a:solidFill>
                <a:schemeClr val="accent3">
                  <a:lumMod val="50000"/>
                </a:schemeClr>
              </a:solidFill>
            </a:endParaRPr>
          </a:p>
        </p:txBody>
      </p:sp>
    </p:spTree>
    <p:extLst>
      <p:ext uri="{BB962C8B-B14F-4D97-AF65-F5344CB8AC3E}">
        <p14:creationId xmlns:p14="http://schemas.microsoft.com/office/powerpoint/2010/main" val="717411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295400"/>
            <a:ext cx="2819400" cy="1219200"/>
          </a:xfrm>
        </p:spPr>
        <p:style>
          <a:lnRef idx="1">
            <a:schemeClr val="accent4"/>
          </a:lnRef>
          <a:fillRef idx="2">
            <a:schemeClr val="accent4"/>
          </a:fillRef>
          <a:effectRef idx="1">
            <a:schemeClr val="accent4"/>
          </a:effectRef>
          <a:fontRef idx="minor">
            <a:schemeClr val="dk1"/>
          </a:fontRef>
        </p:style>
        <p:txBody>
          <a:bodyPr>
            <a:normAutofit fontScale="25000" lnSpcReduction="20000"/>
          </a:bodyPr>
          <a:lstStyle/>
          <a:p>
            <a:endParaRPr lang="en-US" sz="8000" dirty="0" smtClean="0">
              <a:solidFill>
                <a:schemeClr val="tx2">
                  <a:lumMod val="10000"/>
                </a:schemeClr>
              </a:solidFill>
              <a:latin typeface="Arial" pitchFamily="34" charset="0"/>
              <a:cs typeface="Arial" pitchFamily="34" charset="0"/>
            </a:endParaRPr>
          </a:p>
          <a:p>
            <a:r>
              <a:rPr lang="en-US" sz="8000" dirty="0" smtClean="0">
                <a:solidFill>
                  <a:schemeClr val="tx2">
                    <a:lumMod val="10000"/>
                  </a:schemeClr>
                </a:solidFill>
                <a:latin typeface="Arial" pitchFamily="34" charset="0"/>
                <a:cs typeface="Arial" pitchFamily="34" charset="0"/>
              </a:rPr>
              <a:t>Device Anywhere</a:t>
            </a:r>
          </a:p>
          <a:p>
            <a:r>
              <a:rPr lang="en-US" sz="8000" dirty="0" smtClean="0">
                <a:solidFill>
                  <a:schemeClr val="tx2">
                    <a:lumMod val="10000"/>
                  </a:schemeClr>
                </a:solidFill>
                <a:latin typeface="Arial" pitchFamily="34" charset="0"/>
                <a:cs typeface="Arial" pitchFamily="34" charset="0"/>
              </a:rPr>
              <a:t>Perfecto Mobile</a:t>
            </a:r>
          </a:p>
          <a:p>
            <a:r>
              <a:rPr lang="en-US" sz="8000" dirty="0" smtClean="0">
                <a:solidFill>
                  <a:schemeClr val="tx2">
                    <a:lumMod val="10000"/>
                  </a:schemeClr>
                </a:solidFill>
                <a:latin typeface="Arial" pitchFamily="34" charset="0"/>
                <a:cs typeface="Arial" pitchFamily="34" charset="0"/>
              </a:rPr>
              <a:t>Nokia RDA</a:t>
            </a:r>
          </a:p>
          <a:p>
            <a:endParaRPr lang="en-US" dirty="0"/>
          </a:p>
        </p:txBody>
      </p:sp>
      <p:sp>
        <p:nvSpPr>
          <p:cNvPr id="3" name="Content Placeholder 2"/>
          <p:cNvSpPr>
            <a:spLocks noGrp="1"/>
          </p:cNvSpPr>
          <p:nvPr>
            <p:ph sz="half" idx="2"/>
          </p:nvPr>
        </p:nvSpPr>
        <p:spPr>
          <a:xfrm>
            <a:off x="184731" y="5257800"/>
            <a:ext cx="4996869" cy="1447800"/>
          </a:xfrm>
        </p:spPr>
        <p:style>
          <a:lnRef idx="1">
            <a:schemeClr val="accent5"/>
          </a:lnRef>
          <a:fillRef idx="2">
            <a:schemeClr val="accent5"/>
          </a:fillRef>
          <a:effectRef idx="1">
            <a:schemeClr val="accent5"/>
          </a:effectRef>
          <a:fontRef idx="minor">
            <a:schemeClr val="dk1"/>
          </a:fontRef>
        </p:style>
        <p:txBody>
          <a:bodyPr>
            <a:normAutofit fontScale="25000" lnSpcReduction="20000"/>
          </a:bodyPr>
          <a:lstStyle/>
          <a:p>
            <a:pPr>
              <a:buNone/>
            </a:pPr>
            <a:endParaRPr lang="en-US" sz="3500" dirty="0" smtClean="0">
              <a:solidFill>
                <a:srgbClr val="0070C0"/>
              </a:solidFill>
              <a:latin typeface="Arial" pitchFamily="34" charset="0"/>
              <a:cs typeface="Arial" pitchFamily="34" charset="0"/>
            </a:endParaRPr>
          </a:p>
          <a:p>
            <a:pPr>
              <a:buNone/>
            </a:pPr>
            <a:r>
              <a:rPr lang="en-US" sz="4800" dirty="0" smtClean="0">
                <a:solidFill>
                  <a:schemeClr val="tx1"/>
                </a:solidFill>
                <a:latin typeface="Arial" pitchFamily="34" charset="0"/>
                <a:cs typeface="Arial" pitchFamily="34" charset="0"/>
              </a:rPr>
              <a:t>1.http://</a:t>
            </a:r>
            <a:r>
              <a:rPr lang="en-US" sz="4800" dirty="0" err="1" smtClean="0">
                <a:solidFill>
                  <a:schemeClr val="tx1"/>
                </a:solidFill>
                <a:latin typeface="Arial" pitchFamily="34" charset="0"/>
                <a:cs typeface="Arial" pitchFamily="34" charset="0"/>
              </a:rPr>
              <a:t>www.keynotedeviceanywhere.com</a:t>
            </a:r>
            <a:r>
              <a:rPr lang="en-US" sz="4800" dirty="0" smtClean="0">
                <a:solidFill>
                  <a:schemeClr val="tx1"/>
                </a:solidFill>
                <a:latin typeface="Arial" pitchFamily="34" charset="0"/>
                <a:cs typeface="Arial" pitchFamily="34" charset="0"/>
              </a:rPr>
              <a:t>/</a:t>
            </a:r>
          </a:p>
          <a:p>
            <a:pPr>
              <a:buNone/>
            </a:pPr>
            <a:endParaRPr lang="en-US" sz="4800" dirty="0" smtClean="0">
              <a:solidFill>
                <a:schemeClr val="tx1"/>
              </a:solidFill>
              <a:latin typeface="Arial" pitchFamily="34" charset="0"/>
              <a:cs typeface="Arial" pitchFamily="34" charset="0"/>
            </a:endParaRPr>
          </a:p>
          <a:p>
            <a:pPr>
              <a:buNone/>
            </a:pPr>
            <a:r>
              <a:rPr lang="en-US" sz="4800" dirty="0" smtClean="0">
                <a:solidFill>
                  <a:schemeClr val="tx1"/>
                </a:solidFill>
                <a:latin typeface="Arial" pitchFamily="34" charset="0"/>
                <a:cs typeface="Arial" pitchFamily="34" charset="0"/>
              </a:rPr>
              <a:t>2. http://www.perfectomobile.com/</a:t>
            </a:r>
          </a:p>
          <a:p>
            <a:pPr>
              <a:buNone/>
            </a:pPr>
            <a:endParaRPr lang="en-US" sz="4800" dirty="0" smtClean="0">
              <a:solidFill>
                <a:schemeClr val="tx1"/>
              </a:solidFill>
              <a:latin typeface="Arial" pitchFamily="34" charset="0"/>
              <a:cs typeface="Arial" pitchFamily="34" charset="0"/>
            </a:endParaRPr>
          </a:p>
          <a:p>
            <a:pPr>
              <a:buNone/>
            </a:pPr>
            <a:r>
              <a:rPr lang="en-US" sz="4800" dirty="0" smtClean="0">
                <a:solidFill>
                  <a:schemeClr val="tx1"/>
                </a:solidFill>
                <a:latin typeface="Arial" pitchFamily="34" charset="0"/>
                <a:cs typeface="Arial" pitchFamily="34" charset="0"/>
              </a:rPr>
              <a:t>3.http://www.developer.nokia.com/Devices/Remote_device_access</a:t>
            </a:r>
          </a:p>
          <a:p>
            <a:endParaRPr lang="en-US" dirty="0" smtClean="0">
              <a:solidFill>
                <a:srgbClr val="0070C0"/>
              </a:solidFill>
            </a:endParaRPr>
          </a:p>
          <a:p>
            <a:endParaRPr lang="en-US" dirty="0"/>
          </a:p>
        </p:txBody>
      </p:sp>
      <p:sp>
        <p:nvSpPr>
          <p:cNvPr id="4" name="Footer Placeholder 3"/>
          <p:cNvSpPr>
            <a:spLocks noGrp="1"/>
          </p:cNvSpPr>
          <p:nvPr>
            <p:ph type="ftr" sz="quarter" idx="11"/>
          </p:nvPr>
        </p:nvSpPr>
        <p:spPr>
          <a:xfrm>
            <a:off x="5410200" y="6407944"/>
            <a:ext cx="2590800" cy="365125"/>
          </a:xfrm>
        </p:spPr>
        <p:txBody>
          <a:bodyPr/>
          <a:lstStyle/>
          <a:p>
            <a:r>
              <a:rPr lang="en-US" dirty="0" smtClean="0">
                <a:solidFill>
                  <a:schemeClr val="tx2">
                    <a:lumMod val="10000"/>
                  </a:schemeClr>
                </a:solidFill>
              </a:rPr>
              <a:t>Copyright </a:t>
            </a:r>
            <a:r>
              <a:rPr lang="en-US" dirty="0" err="1" smtClean="0">
                <a:solidFill>
                  <a:schemeClr val="tx2">
                    <a:lumMod val="10000"/>
                  </a:schemeClr>
                </a:solidFill>
              </a:rPr>
              <a:t>Ivette</a:t>
            </a:r>
            <a:r>
              <a:rPr lang="en-US" dirty="0" smtClean="0">
                <a:solidFill>
                  <a:schemeClr val="tx2">
                    <a:lumMod val="10000"/>
                  </a:schemeClr>
                </a:solidFill>
              </a:rPr>
              <a:t> </a:t>
            </a:r>
            <a:r>
              <a:rPr lang="en-US" dirty="0" err="1" smtClean="0">
                <a:solidFill>
                  <a:schemeClr val="tx2">
                    <a:lumMod val="10000"/>
                  </a:schemeClr>
                </a:solidFill>
              </a:rPr>
              <a:t>Dossl</a:t>
            </a:r>
            <a:r>
              <a:rPr lang="en-US" dirty="0" smtClean="0">
                <a:solidFill>
                  <a:schemeClr val="tx2">
                    <a:lumMod val="10000"/>
                  </a:schemeClr>
                </a:solidFill>
              </a:rPr>
              <a:t>  2013</a:t>
            </a:r>
            <a:endParaRPr lang="en-US" dirty="0">
              <a:solidFill>
                <a:schemeClr val="tx2">
                  <a:lumMod val="10000"/>
                </a:schemeClr>
              </a:solidFill>
            </a:endParaRPr>
          </a:p>
        </p:txBody>
      </p:sp>
      <p:sp>
        <p:nvSpPr>
          <p:cNvPr id="5" name="Slide Number Placeholder 4"/>
          <p:cNvSpPr>
            <a:spLocks noGrp="1"/>
          </p:cNvSpPr>
          <p:nvPr>
            <p:ph type="sldNum" sz="quarter" idx="12"/>
          </p:nvPr>
        </p:nvSpPr>
        <p:spPr>
          <a:xfrm>
            <a:off x="8534400" y="6407944"/>
            <a:ext cx="478632" cy="365125"/>
          </a:xfrm>
        </p:spPr>
        <p:txBody>
          <a:bodyPr/>
          <a:lstStyle/>
          <a:p>
            <a:fld id="{B6F15528-21DE-4FAA-801E-634DDDAF4B2B}" type="slidenum">
              <a:rPr lang="en-US" smtClean="0">
                <a:solidFill>
                  <a:schemeClr val="tx2">
                    <a:lumMod val="10000"/>
                  </a:schemeClr>
                </a:solidFill>
              </a:rPr>
              <a:pPr/>
              <a:t>20</a:t>
            </a:fld>
            <a:endParaRPr lang="en-US" dirty="0">
              <a:solidFill>
                <a:schemeClr val="tx2">
                  <a:lumMod val="10000"/>
                </a:schemeClr>
              </a:solidFill>
            </a:endParaRPr>
          </a:p>
        </p:txBody>
      </p:sp>
      <p:sp>
        <p:nvSpPr>
          <p:cNvPr id="6" name="Title 5"/>
          <p:cNvSpPr>
            <a:spLocks noGrp="1"/>
          </p:cNvSpPr>
          <p:nvPr>
            <p:ph type="title"/>
          </p:nvPr>
        </p:nvSpPr>
        <p:spPr>
          <a:xfrm>
            <a:off x="304800" y="274638"/>
            <a:ext cx="8610600" cy="792162"/>
          </a:xfrm>
        </p:spPr>
        <p:style>
          <a:lnRef idx="1">
            <a:schemeClr val="accent2"/>
          </a:lnRef>
          <a:fillRef idx="2">
            <a:schemeClr val="accent2"/>
          </a:fillRef>
          <a:effectRef idx="1">
            <a:schemeClr val="accent2"/>
          </a:effectRef>
          <a:fontRef idx="minor">
            <a:schemeClr val="dk1"/>
          </a:fontRef>
        </p:style>
        <p:txBody>
          <a:bodyPr>
            <a:normAutofit/>
          </a:bodyPr>
          <a:lstStyle/>
          <a:p>
            <a:r>
              <a:rPr lang="en-US" sz="2800" b="1" dirty="0" smtClean="0">
                <a:solidFill>
                  <a:schemeClr val="tx1"/>
                </a:solidFill>
                <a:effectLst/>
                <a:latin typeface="Arial" pitchFamily="34" charset="0"/>
                <a:cs typeface="Arial" pitchFamily="34" charset="0"/>
              </a:rPr>
              <a:t>What Remote Device Access tools do you know?</a:t>
            </a:r>
            <a:endParaRPr lang="en-US" sz="2800" b="1" dirty="0">
              <a:solidFill>
                <a:schemeClr val="tx1"/>
              </a:solidFill>
              <a:effectLst/>
              <a:latin typeface="Arial" pitchFamily="34" charset="0"/>
              <a:cs typeface="Arial" pitchFamily="34" charset="0"/>
            </a:endParaRPr>
          </a:p>
        </p:txBody>
      </p:sp>
      <p:pic>
        <p:nvPicPr>
          <p:cNvPr id="234498" name="Picture 2" descr="http://www.developer.nokia.com/info/sw.nokia.com/id/cf292a32-98e3-4996-a423-5fa36ad33333/rda_icon.png"/>
          <p:cNvPicPr>
            <a:picLocks noChangeAspect="1" noChangeArrowheads="1"/>
          </p:cNvPicPr>
          <p:nvPr/>
        </p:nvPicPr>
        <p:blipFill>
          <a:blip r:embed="rId2" cstate="print"/>
          <a:srcRect/>
          <a:stretch>
            <a:fillRect/>
          </a:stretch>
        </p:blipFill>
        <p:spPr bwMode="auto">
          <a:xfrm>
            <a:off x="7772400" y="4572000"/>
            <a:ext cx="952500" cy="952500"/>
          </a:xfrm>
          <a:prstGeom prst="rect">
            <a:avLst/>
          </a:prstGeom>
          <a:noFill/>
        </p:spPr>
      </p:pic>
      <p:pic>
        <p:nvPicPr>
          <p:cNvPr id="234500" name="Picture 4" descr="http://terrencebarr.files.wordpress.com/2012/04/nokia-developer.png?w=184&amp;h=43"/>
          <p:cNvPicPr>
            <a:picLocks noChangeAspect="1" noChangeArrowheads="1"/>
          </p:cNvPicPr>
          <p:nvPr/>
        </p:nvPicPr>
        <p:blipFill>
          <a:blip r:embed="rId3" cstate="print"/>
          <a:srcRect/>
          <a:stretch>
            <a:fillRect/>
          </a:stretch>
        </p:blipFill>
        <p:spPr bwMode="auto">
          <a:xfrm>
            <a:off x="5943600" y="4876800"/>
            <a:ext cx="1752600" cy="409575"/>
          </a:xfrm>
          <a:prstGeom prst="rect">
            <a:avLst/>
          </a:prstGeom>
          <a:noFill/>
        </p:spPr>
      </p:pic>
      <p:pic>
        <p:nvPicPr>
          <p:cNvPr id="234502" name="Picture 6" descr="http://itexpo.tmcnet.com/images/logos/keynote_deviceanywhere_logo.jpg"/>
          <p:cNvPicPr>
            <a:picLocks noChangeAspect="1" noChangeArrowheads="1"/>
          </p:cNvPicPr>
          <p:nvPr/>
        </p:nvPicPr>
        <p:blipFill>
          <a:blip r:embed="rId4" cstate="print"/>
          <a:srcRect/>
          <a:stretch>
            <a:fillRect/>
          </a:stretch>
        </p:blipFill>
        <p:spPr bwMode="auto">
          <a:xfrm>
            <a:off x="3962400" y="1600200"/>
            <a:ext cx="3981450" cy="619126"/>
          </a:xfrm>
          <a:prstGeom prst="rect">
            <a:avLst/>
          </a:prstGeom>
          <a:noFill/>
        </p:spPr>
      </p:pic>
      <p:pic>
        <p:nvPicPr>
          <p:cNvPr id="234504" name="Picture 8" descr="http://tctechcrunch2011.files.wordpress.com/2012/10/perfecto-mobile-logo.png?w=209"/>
          <p:cNvPicPr>
            <a:picLocks noChangeAspect="1" noChangeArrowheads="1"/>
          </p:cNvPicPr>
          <p:nvPr/>
        </p:nvPicPr>
        <p:blipFill>
          <a:blip r:embed="rId5" cstate="print"/>
          <a:srcRect/>
          <a:stretch>
            <a:fillRect/>
          </a:stretch>
        </p:blipFill>
        <p:spPr bwMode="auto">
          <a:xfrm>
            <a:off x="5791200" y="2743200"/>
            <a:ext cx="1990725" cy="1123950"/>
          </a:xfrm>
          <a:prstGeom prst="rect">
            <a:avLst/>
          </a:prstGeom>
          <a:noFill/>
        </p:spPr>
      </p:pic>
      <p:sp>
        <p:nvSpPr>
          <p:cNvPr id="101377" name="Rectangle 1"/>
          <p:cNvSpPr>
            <a:spLocks noChangeArrowheads="1"/>
          </p:cNvSpPr>
          <p:nvPr/>
        </p:nvSpPr>
        <p:spPr bwMode="auto">
          <a:xfrm>
            <a:off x="0" y="43934"/>
            <a:ext cx="184731" cy="36933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457200" y="2667000"/>
            <a:ext cx="4953000" cy="2438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fontAlgn="base">
              <a:spcBef>
                <a:spcPct val="0"/>
              </a:spcBef>
              <a:spcAft>
                <a:spcPct val="0"/>
              </a:spcAft>
              <a:tabLst>
                <a:tab pos="457200" algn="l"/>
              </a:tabLst>
            </a:pPr>
            <a:r>
              <a:rPr lang="en-US" sz="1200" b="1" dirty="0" smtClean="0">
                <a:solidFill>
                  <a:srgbClr val="000000"/>
                </a:solidFill>
                <a:latin typeface="Arial" pitchFamily="34" charset="0"/>
                <a:ea typeface="Times New Roman" pitchFamily="18" charset="0"/>
                <a:cs typeface="Arial" pitchFamily="34" charset="0"/>
              </a:rPr>
              <a:t>Advantages of RDA:</a:t>
            </a:r>
            <a:endParaRPr lang="en-US" sz="12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US" sz="1200" dirty="0" smtClean="0">
                <a:solidFill>
                  <a:srgbClr val="000000"/>
                </a:solidFill>
                <a:latin typeface="Arial" pitchFamily="34" charset="0"/>
                <a:ea typeface="Times New Roman" pitchFamily="18" charset="0"/>
                <a:cs typeface="Arial" pitchFamily="34" charset="0"/>
              </a:rPr>
              <a:t>You don’t need to purchase actual device.</a:t>
            </a:r>
            <a:endParaRPr lang="en-US" sz="12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US" sz="1200" dirty="0" smtClean="0">
                <a:solidFill>
                  <a:srgbClr val="000000"/>
                </a:solidFill>
                <a:latin typeface="Arial" pitchFamily="34" charset="0"/>
                <a:ea typeface="Times New Roman" pitchFamily="18" charset="0"/>
                <a:cs typeface="Arial" pitchFamily="34" charset="0"/>
              </a:rPr>
              <a:t>User can select different Carriers e.g. Verizon, T-Mobile, AT &amp; T.</a:t>
            </a:r>
            <a:endParaRPr lang="en-US" sz="12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US" sz="1200" dirty="0" smtClean="0">
                <a:solidFill>
                  <a:srgbClr val="000000"/>
                </a:solidFill>
                <a:latin typeface="Arial" pitchFamily="34" charset="0"/>
                <a:ea typeface="Times New Roman" pitchFamily="18" charset="0"/>
                <a:cs typeface="Arial" pitchFamily="34" charset="0"/>
              </a:rPr>
              <a:t>RDAs are more reliable than simulators as they are real devices.</a:t>
            </a:r>
            <a:endParaRPr lang="en-US" sz="12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US" sz="1200" dirty="0" smtClean="0">
                <a:solidFill>
                  <a:srgbClr val="000000"/>
                </a:solidFill>
                <a:latin typeface="Arial" pitchFamily="34" charset="0"/>
                <a:ea typeface="Times New Roman" pitchFamily="18" charset="0"/>
                <a:cs typeface="Arial" pitchFamily="34" charset="0"/>
              </a:rPr>
              <a:t>Some RDA Service like Device Anywhere also has automation capabilities.</a:t>
            </a:r>
            <a:endParaRPr lang="en-US" sz="1200" dirty="0" smtClean="0">
              <a:solidFill>
                <a:schemeClr val="tx1"/>
              </a:solidFill>
              <a:latin typeface="Arial" pitchFamily="34" charset="0"/>
              <a:cs typeface="Arial" pitchFamily="34" charset="0"/>
            </a:endParaRPr>
          </a:p>
          <a:p>
            <a:pPr lvl="0" eaLnBrk="0" fontAlgn="base" hangingPunct="0">
              <a:spcBef>
                <a:spcPct val="0"/>
              </a:spcBef>
              <a:spcAft>
                <a:spcPct val="0"/>
              </a:spcAft>
              <a:tabLst>
                <a:tab pos="457200" algn="l"/>
              </a:tabLst>
            </a:pPr>
            <a:r>
              <a:rPr lang="en-US" sz="1200" b="1" dirty="0" smtClean="0">
                <a:solidFill>
                  <a:srgbClr val="000000"/>
                </a:solidFill>
                <a:latin typeface="Arial" pitchFamily="34" charset="0"/>
                <a:ea typeface="Times New Roman" pitchFamily="18" charset="0"/>
                <a:cs typeface="Arial" pitchFamily="34" charset="0"/>
              </a:rPr>
              <a:t>Disadvantages of RDA:</a:t>
            </a:r>
            <a:endParaRPr lang="en-US" sz="12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US" sz="1200" dirty="0" smtClean="0">
                <a:solidFill>
                  <a:srgbClr val="000000"/>
                </a:solidFill>
                <a:latin typeface="Arial" pitchFamily="34" charset="0"/>
                <a:ea typeface="Times New Roman" pitchFamily="18" charset="0"/>
                <a:cs typeface="Arial" pitchFamily="34" charset="0"/>
              </a:rPr>
              <a:t>Since you access devices remotely it takes time for any action or key event.</a:t>
            </a:r>
            <a:endParaRPr lang="en-US" sz="12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US" sz="1200" dirty="0" smtClean="0">
                <a:solidFill>
                  <a:srgbClr val="000000"/>
                </a:solidFill>
                <a:latin typeface="Arial" pitchFamily="34" charset="0"/>
                <a:ea typeface="Times New Roman" pitchFamily="18" charset="0"/>
                <a:cs typeface="Arial" pitchFamily="34" charset="0"/>
              </a:rPr>
              <a:t>Sometimes the needed device is not available due to prior reservations.</a:t>
            </a:r>
            <a:endParaRPr lang="en-US" sz="1200" dirty="0" smtClean="0">
              <a:solidFill>
                <a:schemeClr val="tx1"/>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en-US" sz="1200" dirty="0" smtClean="0">
                <a:solidFill>
                  <a:srgbClr val="000000"/>
                </a:solidFill>
                <a:latin typeface="Arial" pitchFamily="34" charset="0"/>
                <a:ea typeface="Times New Roman" pitchFamily="18" charset="0"/>
                <a:cs typeface="Arial" pitchFamily="34" charset="0"/>
              </a:rPr>
              <a:t>Higher Service Cost</a:t>
            </a:r>
            <a:endParaRPr lang="en-US" sz="12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641696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1188242"/>
            <a:ext cx="5562600" cy="4771233"/>
          </a:xfrm>
          <a:prstGeom prst="rect">
            <a:avLst/>
          </a:prstGeom>
        </p:spPr>
        <p:txBody>
          <a:bodyPr>
            <a:normAutofit/>
          </a:bodyPr>
          <a:lstStyle/>
          <a:p>
            <a:pPr>
              <a:lnSpc>
                <a:spcPct val="150000"/>
              </a:lnSpc>
            </a:pPr>
            <a:r>
              <a:rPr lang="en-US" sz="2800" b="1" dirty="0" smtClean="0">
                <a:solidFill>
                  <a:srgbClr val="FF0000"/>
                </a:solidFill>
                <a:latin typeface="+mj-lt"/>
              </a:rPr>
              <a:t>M</a:t>
            </a:r>
            <a:r>
              <a:rPr lang="en-US" dirty="0" smtClean="0">
                <a:solidFill>
                  <a:srgbClr val="FF0000"/>
                </a:solidFill>
              </a:rPr>
              <a:t>ust</a:t>
            </a:r>
          </a:p>
          <a:p>
            <a:pPr>
              <a:lnSpc>
                <a:spcPct val="150000"/>
              </a:lnSpc>
            </a:pPr>
            <a:r>
              <a:rPr lang="en-US" sz="2800" b="1" dirty="0">
                <a:solidFill>
                  <a:srgbClr val="FF0000"/>
                </a:solidFill>
              </a:rPr>
              <a:t>M</a:t>
            </a:r>
            <a:r>
              <a:rPr lang="en-US" dirty="0">
                <a:solidFill>
                  <a:srgbClr val="FF0000"/>
                </a:solidFill>
              </a:rPr>
              <a:t>ajor</a:t>
            </a:r>
          </a:p>
          <a:p>
            <a:pPr>
              <a:lnSpc>
                <a:spcPct val="150000"/>
              </a:lnSpc>
            </a:pPr>
            <a:r>
              <a:rPr lang="en-US" sz="2800" b="1" dirty="0">
                <a:solidFill>
                  <a:srgbClr val="FF0000"/>
                </a:solidFill>
              </a:rPr>
              <a:t>M</a:t>
            </a:r>
            <a:r>
              <a:rPr lang="en-US" dirty="0">
                <a:solidFill>
                  <a:srgbClr val="FF0000"/>
                </a:solidFill>
              </a:rPr>
              <a:t>arket</a:t>
            </a:r>
          </a:p>
          <a:p>
            <a:pPr>
              <a:lnSpc>
                <a:spcPct val="150000"/>
              </a:lnSpc>
            </a:pPr>
            <a:endParaRPr lang="en-US" dirty="0" smtClean="0">
              <a:solidFill>
                <a:srgbClr val="FF0000"/>
              </a:solidFill>
            </a:endParaRPr>
          </a:p>
          <a:p>
            <a:pPr>
              <a:lnSpc>
                <a:spcPct val="150000"/>
              </a:lnSpc>
            </a:pPr>
            <a:endParaRPr lang="en-US" dirty="0" smtClean="0"/>
          </a:p>
          <a:p>
            <a:pPr>
              <a:lnSpc>
                <a:spcPct val="150000"/>
              </a:lnSpc>
            </a:pPr>
            <a:endParaRPr lang="en-US" dirty="0" smtClean="0"/>
          </a:p>
          <a:p>
            <a:endParaRPr lang="he-IL" dirty="0"/>
          </a:p>
        </p:txBody>
      </p:sp>
      <p:grpSp>
        <p:nvGrpSpPr>
          <p:cNvPr id="4" name="Group 8"/>
          <p:cNvGrpSpPr/>
          <p:nvPr/>
        </p:nvGrpSpPr>
        <p:grpSpPr>
          <a:xfrm>
            <a:off x="1949417" y="1180733"/>
            <a:ext cx="3291672" cy="898438"/>
            <a:chOff x="2627784" y="1883439"/>
            <a:chExt cx="3456384" cy="1042453"/>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27784" y="1917780"/>
              <a:ext cx="1008112"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47864" y="1925388"/>
              <a:ext cx="876385" cy="83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ttp://t1.gstatic.com/images?q=tbn:ANd9GcRFPmFNZ52qds5592WqiVWpYrcxtBS3izHMhuDQs2Ir0XJ-jt1k"/>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61016" y="1883439"/>
              <a:ext cx="537331" cy="88736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29037" y="1902270"/>
              <a:ext cx="560345" cy="868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descr="http://t1.gstatic.com/images?q=tbn:ANd9GcS54Ctv7UNI9E6ZI3m38JoOMSX_3j_bUhDHO5REXOt9v4ibSZxw7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220072" y="1892153"/>
              <a:ext cx="864096" cy="8680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7"/>
          <p:cNvGrpSpPr/>
          <p:nvPr/>
        </p:nvGrpSpPr>
        <p:grpSpPr>
          <a:xfrm>
            <a:off x="2160332" y="2286000"/>
            <a:ext cx="4416368" cy="586591"/>
            <a:chOff x="2747919" y="2877360"/>
            <a:chExt cx="4815331" cy="706181"/>
          </a:xfrm>
        </p:grpSpPr>
        <p:pic>
          <p:nvPicPr>
            <p:cNvPr id="10"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747919" y="2877360"/>
              <a:ext cx="673144" cy="67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66734" y="2910946"/>
              <a:ext cx="585186" cy="55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descr="http://t1.gstatic.com/images?q=tbn:ANd9GcRFPmFNZ52qds5592WqiVWpYrcxtBS3izHMhuDQs2Ir0XJ-jt1k"/>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757336" y="2921051"/>
              <a:ext cx="358790" cy="5925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101433" y="2933304"/>
              <a:ext cx="374157" cy="579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descr="http://t1.gstatic.com/images?q=tbn:ANd9GcS54Ctv7UNI9E6ZI3m38JoOMSX_3j_bUhDHO5REXOt9v4ibSZxw7A"/>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460897" y="2933612"/>
              <a:ext cx="455929" cy="57964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t2.gstatic.com/images?q=tbn:ANd9GcS4SidqpMdMSoOb9LRT9DG6yJyORNoSvqrrA_knsaYASpI5dPwcUQ"/>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474238" y="2996951"/>
              <a:ext cx="644511" cy="46036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t3.gstatic.com/images?q=tbn:ANd9GcTj-VJq6nw_e0QAsUdDUuowx38qNf__MAMPDJeBqDh0LLomFqkvL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902133" y="2914210"/>
              <a:ext cx="586798" cy="58679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t0.gstatic.com/images?q=tbn:ANd9GcRCCICNAviOWo-60wotEQRNa--ifyyyfGA0ONC14qzL9EKg3tERfw"/>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156176" y="2996951"/>
              <a:ext cx="629841" cy="58659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t0.gstatic.com/images?q=tbn:ANd9GcSb3xxNOyUNRvX8SATHDdf8r1Fh7z0hrDDOfMMBO_LA2uEvtjM7EA"/>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876256" y="2933612"/>
              <a:ext cx="686994" cy="5673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4"/>
          <p:cNvGrpSpPr/>
          <p:nvPr/>
        </p:nvGrpSpPr>
        <p:grpSpPr>
          <a:xfrm>
            <a:off x="2275793" y="3048000"/>
            <a:ext cx="4273830" cy="570223"/>
            <a:chOff x="2890458" y="3573016"/>
            <a:chExt cx="4273830" cy="570222"/>
          </a:xfrm>
        </p:grpSpPr>
        <p:grpSp>
          <p:nvGrpSpPr>
            <p:cNvPr id="8" name="Group 6"/>
            <p:cNvGrpSpPr/>
            <p:nvPr/>
          </p:nvGrpSpPr>
          <p:grpSpPr>
            <a:xfrm>
              <a:off x="2898560" y="3821735"/>
              <a:ext cx="4265728" cy="321503"/>
              <a:chOff x="3160805" y="3916363"/>
              <a:chExt cx="4265728" cy="321503"/>
            </a:xfrm>
          </p:grpSpPr>
          <p:pic>
            <p:nvPicPr>
              <p:cNvPr id="20" name="Picture 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160805" y="3916363"/>
                <a:ext cx="260258" cy="260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460431" y="3933550"/>
                <a:ext cx="226251" cy="21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descr="http://t1.gstatic.com/images?q=tbn:ANd9GcRFPmFNZ52qds5592WqiVWpYrcxtBS3izHMhuDQs2Ir0XJ-jt1k"/>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726050" y="3933056"/>
                <a:ext cx="138719" cy="22908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3904137" y="3952397"/>
                <a:ext cx="144660" cy="22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 descr="http://t1.gstatic.com/images?q=tbn:ANd9GcS54Ctv7UNI9E6ZI3m38JoOMSX_3j_bUhDHO5REXOt9v4ibSZxw7A"/>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4088165" y="3924970"/>
                <a:ext cx="176276" cy="22411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http://t2.gstatic.com/images?q=tbn:ANd9GcS4SidqpMdMSoOb9LRT9DG6yJyORNoSvqrrA_knsaYASpI5dPwcUQ"/>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4570051" y="3971089"/>
                <a:ext cx="249187" cy="17799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http://t3.gstatic.com/images?q=tbn:ANd9GcTj-VJq6nw_e0QAsUdDUuowx38qNf__MAMPDJeBqDh0LLomFqkvLg"/>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4303809" y="3936211"/>
                <a:ext cx="226874" cy="22687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http://t0.gstatic.com/images?q=tbn:ANd9GcRCCICNAviOWo-60wotEQRNa--ifyyyfGA0ONC14qzL9EKg3tERfw"/>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4858606" y="3972780"/>
                <a:ext cx="243516" cy="22679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http://t0.gstatic.com/images?q=tbn:ANd9GcSb3xxNOyUNRvX8SATHDdf8r1Fh7z0hrDDOfMMBO_LA2uEvtjM7EA"/>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5141490" y="3981743"/>
                <a:ext cx="265613" cy="21937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446471" y="3953113"/>
                <a:ext cx="260258" cy="260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746097" y="3970300"/>
                <a:ext cx="226251" cy="21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descr="http://t1.gstatic.com/images?q=tbn:ANd9GcRFPmFNZ52qds5592WqiVWpYrcxtBS3izHMhuDQs2Ir0XJ-jt1k"/>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011716" y="3969806"/>
                <a:ext cx="138719" cy="22908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6189803" y="3989147"/>
                <a:ext cx="144660" cy="22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8" descr="http://t1.gstatic.com/images?q=tbn:ANd9GcS54Ctv7UNI9E6ZI3m38JoOMSX_3j_bUhDHO5REXOt9v4ibSZxw7A"/>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6373831" y="3961720"/>
                <a:ext cx="176276" cy="22411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http://t2.gstatic.com/images?q=tbn:ANd9GcS4SidqpMdMSoOb9LRT9DG6yJyORNoSvqrrA_knsaYASpI5dPwcUQ"/>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6589475" y="4007839"/>
                <a:ext cx="249187" cy="17799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6" descr="http://t0.gstatic.com/images?q=tbn:ANd9GcRCCICNAviOWo-60wotEQRNa--ifyyyfGA0ONC14qzL9EKg3tERfw"/>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6878030" y="4009530"/>
                <a:ext cx="243516" cy="22679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8" descr="http://t0.gstatic.com/images?q=tbn:ANd9GcSb3xxNOyUNRvX8SATHDdf8r1Fh7z0hrDDOfMMBO_LA2uEvtjM7EA"/>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7160920" y="4018493"/>
                <a:ext cx="265613" cy="2193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65"/>
            <p:cNvGrpSpPr/>
            <p:nvPr/>
          </p:nvGrpSpPr>
          <p:grpSpPr>
            <a:xfrm>
              <a:off x="2890458" y="3573016"/>
              <a:ext cx="4265728" cy="321503"/>
              <a:chOff x="3160805" y="3916363"/>
              <a:chExt cx="4265728" cy="321503"/>
            </a:xfrm>
          </p:grpSpPr>
          <p:pic>
            <p:nvPicPr>
              <p:cNvPr id="67" name="Picture 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160805" y="3916363"/>
                <a:ext cx="260258" cy="260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3"/>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460431" y="3933550"/>
                <a:ext cx="226251" cy="21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5" descr="http://t1.gstatic.com/images?q=tbn:ANd9GcRFPmFNZ52qds5592WqiVWpYrcxtBS3izHMhuDQs2Ir0XJ-jt1k"/>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726050" y="3933056"/>
                <a:ext cx="138719" cy="22908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3904137" y="3952397"/>
                <a:ext cx="144660" cy="22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8" descr="http://t1.gstatic.com/images?q=tbn:ANd9GcS54Ctv7UNI9E6ZI3m38JoOMSX_3j_bUhDHO5REXOt9v4ibSZxw7A"/>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4088165" y="3924970"/>
                <a:ext cx="176276" cy="22411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0" descr="http://t2.gstatic.com/images?q=tbn:ANd9GcS4SidqpMdMSoOb9LRT9DG6yJyORNoSvqrrA_knsaYASpI5dPwcUQ"/>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4570051" y="3971089"/>
                <a:ext cx="249187" cy="17799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2" descr="http://t3.gstatic.com/images?q=tbn:ANd9GcTj-VJq6nw_e0QAsUdDUuowx38qNf__MAMPDJeBqDh0LLomFqkvLg"/>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4303809" y="3936211"/>
                <a:ext cx="226874" cy="22687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6" descr="http://t0.gstatic.com/images?q=tbn:ANd9GcRCCICNAviOWo-60wotEQRNa--ifyyyfGA0ONC14qzL9EKg3tERfw"/>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4858606" y="3972780"/>
                <a:ext cx="243516" cy="226794"/>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8" descr="http://t0.gstatic.com/images?q=tbn:ANd9GcSb3xxNOyUNRvX8SATHDdf8r1Fh7z0hrDDOfMMBO_LA2uEvtjM7EA"/>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5141490" y="3981743"/>
                <a:ext cx="265613" cy="219373"/>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446471" y="3953113"/>
                <a:ext cx="260258" cy="260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3"/>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746097" y="3970300"/>
                <a:ext cx="226251" cy="21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5" descr="http://t1.gstatic.com/images?q=tbn:ANd9GcRFPmFNZ52qds5592WqiVWpYrcxtBS3izHMhuDQs2Ir0XJ-jt1k"/>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011716" y="3969806"/>
                <a:ext cx="138719" cy="229086"/>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6"/>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6189803" y="3989147"/>
                <a:ext cx="144660" cy="22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8" descr="http://t1.gstatic.com/images?q=tbn:ANd9GcS54Ctv7UNI9E6ZI3m38JoOMSX_3j_bUhDHO5REXOt9v4ibSZxw7A"/>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6373831" y="3961720"/>
                <a:ext cx="176276" cy="22411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descr="http://t2.gstatic.com/images?q=tbn:ANd9GcS4SidqpMdMSoOb9LRT9DG6yJyORNoSvqrrA_knsaYASpI5dPwcUQ"/>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6589475" y="4007839"/>
                <a:ext cx="249187" cy="177991"/>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6" descr="http://t0.gstatic.com/images?q=tbn:ANd9GcRCCICNAviOWo-60wotEQRNa--ifyyyfGA0ONC14qzL9EKg3tERfw"/>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6878030" y="4009530"/>
                <a:ext cx="243516" cy="22679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8" descr="http://t0.gstatic.com/images?q=tbn:ANd9GcSb3xxNOyUNRvX8SATHDdf8r1Fh7z0hrDDOfMMBO_LA2uEvtjM7EA"/>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7160920" y="4018493"/>
                <a:ext cx="265613" cy="21937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60" name="Title 1"/>
          <p:cNvSpPr>
            <a:spLocks noGrp="1"/>
          </p:cNvSpPr>
          <p:nvPr>
            <p:ph type="title"/>
          </p:nvPr>
        </p:nvSpPr>
        <p:spPr>
          <a:xfrm>
            <a:off x="1524000" y="228600"/>
            <a:ext cx="6864426" cy="762000"/>
          </a:xfr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noAutofit/>
            <a:scene3d>
              <a:camera prst="orthographicFront"/>
              <a:lightRig rig="threePt" dir="t"/>
            </a:scene3d>
          </a:bodyPr>
          <a:lstStyle/>
          <a:p>
            <a:r>
              <a:rPr lang="en-US" sz="3600" dirty="0" smtClean="0"/>
              <a:t>Why RDA - Platforms </a:t>
            </a:r>
            <a:r>
              <a:rPr lang="en-US" sz="3600" dirty="0"/>
              <a:t>&amp; Networks</a:t>
            </a:r>
          </a:p>
        </p:txBody>
      </p:sp>
      <p:sp>
        <p:nvSpPr>
          <p:cNvPr id="2" name="Rectangle 1"/>
          <p:cNvSpPr/>
          <p:nvPr/>
        </p:nvSpPr>
        <p:spPr>
          <a:xfrm>
            <a:off x="1958671" y="4114800"/>
            <a:ext cx="5356529" cy="209288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eaLnBrk="0" fontAlgn="base" hangingPunct="0">
              <a:spcBef>
                <a:spcPts val="1200"/>
              </a:spcBef>
              <a:spcAft>
                <a:spcPct val="0"/>
              </a:spcAft>
              <a:buFont typeface="Wingdings" pitchFamily="2" charset="2"/>
              <a:buChar char="§"/>
            </a:pPr>
            <a:r>
              <a:rPr lang="en-US" sz="2000" dirty="0">
                <a:solidFill>
                  <a:sysClr val="windowText" lastClr="000000"/>
                </a:solidFill>
                <a:latin typeface="Times New Roman" pitchFamily="18" charset="0"/>
                <a:ea typeface="ヒラギノ角ゴ Pro W3" pitchFamily="1" charset="-128"/>
                <a:cs typeface="Times New Roman" pitchFamily="18" charset="0"/>
              </a:rPr>
              <a:t>Cover major platforms</a:t>
            </a:r>
          </a:p>
          <a:p>
            <a:pPr marL="285750" indent="-285750" eaLnBrk="0" hangingPunct="0">
              <a:spcBef>
                <a:spcPts val="1200"/>
              </a:spcBef>
              <a:buFont typeface="Wingdings" pitchFamily="2" charset="2"/>
              <a:buChar char="§"/>
            </a:pPr>
            <a:r>
              <a:rPr lang="en-US" sz="2000" dirty="0">
                <a:solidFill>
                  <a:sysClr val="windowText" lastClr="000000"/>
                </a:solidFill>
                <a:latin typeface="Times New Roman" pitchFamily="18" charset="0"/>
                <a:ea typeface="ヒラギノ角ゴ Pro W3" pitchFamily="1" charset="-128"/>
                <a:cs typeface="Times New Roman" pitchFamily="18" charset="0"/>
              </a:rPr>
              <a:t>Diversify Screen sizes, form-factors, OS versions</a:t>
            </a:r>
          </a:p>
          <a:p>
            <a:pPr marL="285750" indent="-285750" eaLnBrk="0" hangingPunct="0">
              <a:spcBef>
                <a:spcPts val="1200"/>
              </a:spcBef>
              <a:buFont typeface="Wingdings" pitchFamily="2" charset="2"/>
              <a:buChar char="§"/>
            </a:pPr>
            <a:r>
              <a:rPr lang="en-US" sz="2000" dirty="0">
                <a:solidFill>
                  <a:sysClr val="windowText" lastClr="000000"/>
                </a:solidFill>
                <a:latin typeface="Times New Roman" pitchFamily="18" charset="0"/>
                <a:ea typeface="ヒラギノ角ゴ Pro W3" pitchFamily="1" charset="-128"/>
                <a:cs typeface="Times New Roman" pitchFamily="18" charset="0"/>
              </a:rPr>
              <a:t>Consider Networks</a:t>
            </a:r>
          </a:p>
          <a:p>
            <a:pPr marL="285750" indent="-285750" eaLnBrk="0" hangingPunct="0">
              <a:spcBef>
                <a:spcPts val="1200"/>
              </a:spcBef>
              <a:buFont typeface="Wingdings" pitchFamily="2" charset="2"/>
              <a:buChar char="§"/>
            </a:pPr>
            <a:r>
              <a:rPr lang="en-US" sz="2000" dirty="0">
                <a:solidFill>
                  <a:sysClr val="windowText" lastClr="000000"/>
                </a:solidFill>
                <a:latin typeface="Times New Roman" pitchFamily="18" charset="0"/>
                <a:ea typeface="ヒラギノ角ゴ Pro W3" pitchFamily="1" charset="-128"/>
                <a:cs typeface="Times New Roman" pitchFamily="18" charset="0"/>
              </a:rPr>
              <a:t>Change periodically</a:t>
            </a:r>
            <a:endParaRPr lang="en-US" sz="2000" dirty="0">
              <a:solidFill>
                <a:sysClr val="windowText" lastClr="000000"/>
              </a:solidFill>
              <a:latin typeface="Times New Roman" pitchFamily="18" charset="0"/>
              <a:ea typeface="ヒラギノ角ゴ Pro W3" pitchFamily="1" charset="-128"/>
              <a:cs typeface="Times New Roman" pitchFamily="18" charset="0"/>
            </a:endParaRPr>
          </a:p>
        </p:txBody>
      </p:sp>
    </p:spTree>
    <p:extLst>
      <p:ext uri="{BB962C8B-B14F-4D97-AF65-F5344CB8AC3E}">
        <p14:creationId xmlns:p14="http://schemas.microsoft.com/office/powerpoint/2010/main" val="2507845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1255424" y="304800"/>
            <a:ext cx="7498080" cy="792162"/>
          </a:xfrm>
        </p:spPr>
        <p:style>
          <a:lnRef idx="1">
            <a:schemeClr val="accent2"/>
          </a:lnRef>
          <a:fillRef idx="2">
            <a:schemeClr val="accent2"/>
          </a:fillRef>
          <a:effectRef idx="1">
            <a:schemeClr val="accent2"/>
          </a:effectRef>
          <a:fontRef idx="minor">
            <a:schemeClr val="dk1"/>
          </a:fontRef>
        </p:style>
        <p:txBody>
          <a:bodyPr/>
          <a:lstStyle/>
          <a:p>
            <a:r>
              <a:rPr lang="en-US" dirty="0" smtClean="0">
                <a:effectLst>
                  <a:outerShdw blurRad="38100" dist="38100" dir="2700000" algn="tl">
                    <a:srgbClr val="000000">
                      <a:alpha val="43137"/>
                    </a:srgbClr>
                  </a:outerShdw>
                </a:effectLst>
              </a:rPr>
              <a:t>RDA – how it works</a:t>
            </a:r>
          </a:p>
        </p:txBody>
      </p:sp>
      <p:sp>
        <p:nvSpPr>
          <p:cNvPr id="24" name="Rectangle 18"/>
          <p:cNvSpPr>
            <a:spLocks noChangeArrowheads="1"/>
          </p:cNvSpPr>
          <p:nvPr/>
        </p:nvSpPr>
        <p:spPr bwMode="auto">
          <a:xfrm>
            <a:off x="6705600" y="6019800"/>
            <a:ext cx="2438400" cy="838200"/>
          </a:xfrm>
          <a:prstGeom prst="rect">
            <a:avLst/>
          </a:prstGeom>
          <a:solidFill>
            <a:schemeClr val="bg1"/>
          </a:solidFill>
          <a:ln w="9525" algn="ctr">
            <a:noFill/>
            <a:round/>
            <a:headEnd/>
            <a:tailEnd/>
          </a:ln>
        </p:spPr>
        <p:txBody>
          <a:bodyPr/>
          <a:lstStyle/>
          <a:p>
            <a:pPr eaLnBrk="0" hangingPunct="0"/>
            <a:endParaRPr lang="en-US" dirty="0"/>
          </a:p>
        </p:txBody>
      </p:sp>
      <p:pic>
        <p:nvPicPr>
          <p:cNvPr id="29" name="Picture 2"/>
          <p:cNvPicPr>
            <a:picLocks noChangeAspect="1" noChangeArrowheads="1"/>
          </p:cNvPicPr>
          <p:nvPr/>
        </p:nvPicPr>
        <p:blipFill>
          <a:blip r:embed="rId3" cstate="print"/>
          <a:srcRect/>
          <a:stretch>
            <a:fillRect/>
          </a:stretch>
        </p:blipFill>
        <p:spPr bwMode="auto">
          <a:xfrm>
            <a:off x="1788247" y="1600200"/>
            <a:ext cx="1364528" cy="1428750"/>
          </a:xfrm>
          <a:prstGeom prst="rect">
            <a:avLst/>
          </a:prstGeom>
          <a:noFill/>
          <a:ln w="9525">
            <a:noFill/>
            <a:miter lim="800000"/>
            <a:headEnd/>
            <a:tailEnd/>
          </a:ln>
        </p:spPr>
      </p:pic>
      <p:cxnSp>
        <p:nvCxnSpPr>
          <p:cNvPr id="32" name="Straight Connector 41"/>
          <p:cNvCxnSpPr>
            <a:cxnSpLocks noChangeShapeType="1"/>
          </p:cNvCxnSpPr>
          <p:nvPr/>
        </p:nvCxnSpPr>
        <p:spPr bwMode="auto">
          <a:xfrm>
            <a:off x="5210175" y="3028950"/>
            <a:ext cx="504825" cy="1588"/>
          </a:xfrm>
          <a:prstGeom prst="line">
            <a:avLst/>
          </a:prstGeom>
          <a:noFill/>
          <a:ln w="19050" algn="ctr">
            <a:solidFill>
              <a:srgbClr val="002060"/>
            </a:solidFill>
            <a:round/>
            <a:headEnd/>
            <a:tailEnd/>
          </a:ln>
        </p:spPr>
      </p:cxnSp>
      <p:graphicFrame>
        <p:nvGraphicFramePr>
          <p:cNvPr id="35" name="Diagram 34"/>
          <p:cNvGraphicFramePr/>
          <p:nvPr/>
        </p:nvGraphicFramePr>
        <p:xfrm>
          <a:off x="1509718" y="3178175"/>
          <a:ext cx="1523995" cy="142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6" name="Cloud 35"/>
          <p:cNvSpPr/>
          <p:nvPr/>
        </p:nvSpPr>
        <p:spPr>
          <a:xfrm>
            <a:off x="3228975" y="2600325"/>
            <a:ext cx="1981200" cy="990600"/>
          </a:xfrm>
          <a:prstGeom prst="cloud">
            <a:avLst/>
          </a:prstGeom>
          <a:solidFill>
            <a:schemeClr val="bg1">
              <a:lumMod val="75000"/>
              <a:alpha val="36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dirty="0">
                <a:solidFill>
                  <a:schemeClr val="accent3">
                    <a:lumMod val="50000"/>
                  </a:schemeClr>
                </a:solidFill>
                <a:latin typeface="Arial" charset="0"/>
              </a:rPr>
              <a:t>Internet</a:t>
            </a:r>
          </a:p>
        </p:txBody>
      </p:sp>
      <p:cxnSp>
        <p:nvCxnSpPr>
          <p:cNvPr id="37" name="Elbow Connector 32"/>
          <p:cNvCxnSpPr>
            <a:cxnSpLocks noChangeShapeType="1"/>
            <a:stCxn id="36" idx="3"/>
          </p:cNvCxnSpPr>
          <p:nvPr/>
        </p:nvCxnSpPr>
        <p:spPr bwMode="auto">
          <a:xfrm rot="16200000" flipV="1">
            <a:off x="3529013" y="1966912"/>
            <a:ext cx="361950" cy="1019175"/>
          </a:xfrm>
          <a:prstGeom prst="bentConnector2">
            <a:avLst/>
          </a:prstGeom>
          <a:noFill/>
          <a:ln w="19050" algn="ctr">
            <a:solidFill>
              <a:srgbClr val="002060"/>
            </a:solidFill>
            <a:round/>
            <a:headEnd/>
            <a:tailEnd/>
          </a:ln>
        </p:spPr>
      </p:cxnSp>
      <p:cxnSp>
        <p:nvCxnSpPr>
          <p:cNvPr id="39" name="Elbow Connector 33"/>
          <p:cNvCxnSpPr>
            <a:cxnSpLocks noChangeShapeType="1"/>
            <a:stCxn id="36" idx="1"/>
          </p:cNvCxnSpPr>
          <p:nvPr/>
        </p:nvCxnSpPr>
        <p:spPr bwMode="auto">
          <a:xfrm rot="5400000">
            <a:off x="3518694" y="3271044"/>
            <a:ext cx="382587" cy="1019175"/>
          </a:xfrm>
          <a:prstGeom prst="bentConnector2">
            <a:avLst/>
          </a:prstGeom>
          <a:noFill/>
          <a:ln w="19050" algn="ctr">
            <a:solidFill>
              <a:srgbClr val="002060"/>
            </a:solidFill>
            <a:round/>
            <a:headEnd/>
            <a:tailEnd/>
          </a:ln>
        </p:spPr>
      </p:cxnSp>
      <p:pic>
        <p:nvPicPr>
          <p:cNvPr id="40" name="Picture 3"/>
          <p:cNvPicPr>
            <a:picLocks noChangeAspect="1" noChangeArrowheads="1"/>
          </p:cNvPicPr>
          <p:nvPr/>
        </p:nvPicPr>
        <p:blipFill>
          <a:blip r:embed="rId9" cstate="print"/>
          <a:srcRect/>
          <a:stretch>
            <a:fillRect/>
          </a:stretch>
        </p:blipFill>
        <p:spPr bwMode="auto">
          <a:xfrm>
            <a:off x="5715000" y="1685925"/>
            <a:ext cx="2857500" cy="2606675"/>
          </a:xfrm>
          <a:prstGeom prst="rect">
            <a:avLst/>
          </a:prstGeom>
          <a:noFill/>
          <a:ln w="9525">
            <a:noFill/>
            <a:miter lim="800000"/>
            <a:headEnd/>
            <a:tailEnd/>
          </a:ln>
        </p:spPr>
      </p:pic>
      <p:sp>
        <p:nvSpPr>
          <p:cNvPr id="42" name="TextBox 41"/>
          <p:cNvSpPr txBox="1"/>
          <p:nvPr/>
        </p:nvSpPr>
        <p:spPr>
          <a:xfrm>
            <a:off x="609600" y="4648200"/>
            <a:ext cx="3657600" cy="338554"/>
          </a:xfrm>
          <a:prstGeom prst="rect">
            <a:avLst/>
          </a:prstGeom>
          <a:noFill/>
        </p:spPr>
        <p:txBody>
          <a:bodyPr>
            <a:spAutoFit/>
          </a:bodyPr>
          <a:lstStyle/>
          <a:p>
            <a:pPr algn="ctr" eaLnBrk="0" hangingPunct="0">
              <a:defRPr/>
            </a:pPr>
            <a:r>
              <a:rPr lang="en-US" sz="1600" dirty="0" smtClean="0">
                <a:solidFill>
                  <a:schemeClr val="accent3">
                    <a:lumMod val="50000"/>
                  </a:schemeClr>
                </a:solidFill>
                <a:latin typeface="Arial" charset="0"/>
                <a:ea typeface="ヒラギノ角ゴ Pro W3" pitchFamily="1" charset="-128"/>
                <a:cs typeface="+mn-cs"/>
              </a:rPr>
              <a:t>Application </a:t>
            </a:r>
            <a:r>
              <a:rPr lang="en-US" sz="1600" dirty="0">
                <a:solidFill>
                  <a:schemeClr val="accent3">
                    <a:lumMod val="50000"/>
                  </a:schemeClr>
                </a:solidFill>
                <a:latin typeface="Arial" charset="0"/>
                <a:ea typeface="ヒラギノ角ゴ Pro W3" pitchFamily="1" charset="-128"/>
                <a:cs typeface="+mn-cs"/>
              </a:rPr>
              <a:t>Scripting</a:t>
            </a:r>
          </a:p>
        </p:txBody>
      </p:sp>
      <p:pic>
        <p:nvPicPr>
          <p:cNvPr id="43" name="Picture 25"/>
          <p:cNvPicPr>
            <a:picLocks noChangeAspect="1" noChangeArrowheads="1"/>
          </p:cNvPicPr>
          <p:nvPr/>
        </p:nvPicPr>
        <p:blipFill>
          <a:blip r:embed="rId10" cstate="print"/>
          <a:srcRect/>
          <a:stretch>
            <a:fillRect/>
          </a:stretch>
        </p:blipFill>
        <p:spPr bwMode="auto">
          <a:xfrm>
            <a:off x="6091237" y="5367338"/>
            <a:ext cx="1984375" cy="1300162"/>
          </a:xfrm>
          <a:prstGeom prst="rect">
            <a:avLst/>
          </a:prstGeom>
          <a:noFill/>
          <a:ln w="9525">
            <a:noFill/>
            <a:miter lim="800000"/>
            <a:headEnd/>
            <a:tailEnd/>
          </a:ln>
        </p:spPr>
      </p:pic>
      <p:pic>
        <p:nvPicPr>
          <p:cNvPr id="44" name="Picture 26">
            <a:hlinkClick r:id="rId11" action="ppaction://hlinksldjump"/>
          </p:cNvPr>
          <p:cNvPicPr>
            <a:picLocks noChangeAspect="1" noChangeArrowheads="1"/>
          </p:cNvPicPr>
          <p:nvPr/>
        </p:nvPicPr>
        <p:blipFill>
          <a:blip r:embed="rId12" cstate="print"/>
          <a:srcRect/>
          <a:stretch>
            <a:fillRect/>
          </a:stretch>
        </p:blipFill>
        <p:spPr bwMode="auto">
          <a:xfrm>
            <a:off x="2976562" y="5372100"/>
            <a:ext cx="2009775" cy="1295400"/>
          </a:xfrm>
          <a:prstGeom prst="rect">
            <a:avLst/>
          </a:prstGeom>
          <a:noFill/>
          <a:ln w="9525">
            <a:noFill/>
            <a:miter lim="800000"/>
            <a:headEnd/>
            <a:tailEnd/>
          </a:ln>
        </p:spPr>
      </p:pic>
      <p:sp>
        <p:nvSpPr>
          <p:cNvPr id="45" name="Line 13"/>
          <p:cNvSpPr>
            <a:spLocks noChangeShapeType="1"/>
          </p:cNvSpPr>
          <p:nvPr/>
        </p:nvSpPr>
        <p:spPr bwMode="auto">
          <a:xfrm>
            <a:off x="3886198" y="5562600"/>
            <a:ext cx="2438400" cy="198438"/>
          </a:xfrm>
          <a:prstGeom prst="line">
            <a:avLst/>
          </a:prstGeom>
          <a:noFill/>
          <a:ln w="9525">
            <a:solidFill>
              <a:srgbClr val="FF9933"/>
            </a:solidFill>
            <a:round/>
            <a:headEnd/>
            <a:tailEnd/>
          </a:ln>
        </p:spPr>
        <p:txBody>
          <a:bodyPr/>
          <a:lstStyle/>
          <a:p>
            <a:endParaRPr lang="en-US" dirty="0"/>
          </a:p>
        </p:txBody>
      </p:sp>
      <p:sp>
        <p:nvSpPr>
          <p:cNvPr id="46" name="Line 14"/>
          <p:cNvSpPr>
            <a:spLocks noChangeShapeType="1"/>
          </p:cNvSpPr>
          <p:nvPr/>
        </p:nvSpPr>
        <p:spPr bwMode="auto">
          <a:xfrm flipV="1">
            <a:off x="6096000" y="6065838"/>
            <a:ext cx="1143000" cy="46037"/>
          </a:xfrm>
          <a:prstGeom prst="line">
            <a:avLst/>
          </a:prstGeom>
          <a:noFill/>
          <a:ln w="9525">
            <a:solidFill>
              <a:srgbClr val="FF9933"/>
            </a:solidFill>
            <a:round/>
            <a:headEnd/>
            <a:tailEnd/>
          </a:ln>
        </p:spPr>
        <p:txBody>
          <a:bodyPr/>
          <a:lstStyle/>
          <a:p>
            <a:endParaRPr lang="en-US" dirty="0"/>
          </a:p>
        </p:txBody>
      </p:sp>
      <p:pic>
        <p:nvPicPr>
          <p:cNvPr id="26" name="Picture 2"/>
          <p:cNvPicPr>
            <a:picLocks noChangeAspect="1" noChangeArrowheads="1"/>
          </p:cNvPicPr>
          <p:nvPr/>
        </p:nvPicPr>
        <p:blipFill>
          <a:blip r:embed="rId13" cstate="print"/>
          <a:srcRect/>
          <a:stretch>
            <a:fillRect/>
          </a:stretch>
        </p:blipFill>
        <p:spPr bwMode="auto">
          <a:xfrm>
            <a:off x="5715000" y="1559642"/>
            <a:ext cx="3217874" cy="2936158"/>
          </a:xfrm>
          <a:prstGeom prst="rect">
            <a:avLst/>
          </a:prstGeom>
          <a:noFill/>
          <a:ln w="9525">
            <a:noFill/>
            <a:miter lim="800000"/>
            <a:headEnd/>
            <a:tailEnd/>
          </a:ln>
          <a:effectLst/>
        </p:spPr>
      </p:pic>
      <p:sp>
        <p:nvSpPr>
          <p:cNvPr id="4" name="Rectangle 3"/>
          <p:cNvSpPr/>
          <p:nvPr/>
        </p:nvSpPr>
        <p:spPr>
          <a:xfrm>
            <a:off x="5462587" y="1559642"/>
            <a:ext cx="914400" cy="2936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RDA Server</a:t>
            </a:r>
            <a:endParaRPr lang="en-US" dirty="0"/>
          </a:p>
        </p:txBody>
      </p:sp>
    </p:spTree>
    <p:extLst>
      <p:ext uri="{BB962C8B-B14F-4D97-AF65-F5344CB8AC3E}">
        <p14:creationId xmlns:p14="http://schemas.microsoft.com/office/powerpoint/2010/main" val="403491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p:cTn id="14" dur="500" fill="hold"/>
                                        <p:tgtEl>
                                          <p:spTgt spid="42"/>
                                        </p:tgtEl>
                                        <p:attrNameLst>
                                          <p:attrName>ppt_w</p:attrName>
                                        </p:attrNameLst>
                                      </p:cBhvr>
                                      <p:tavLst>
                                        <p:tav tm="0">
                                          <p:val>
                                            <p:fltVal val="0"/>
                                          </p:val>
                                        </p:tav>
                                        <p:tav tm="100000">
                                          <p:val>
                                            <p:strVal val="#ppt_w"/>
                                          </p:val>
                                        </p:tav>
                                      </p:tavLst>
                                    </p:anim>
                                    <p:anim calcmode="lin" valueType="num">
                                      <p:cBhvr>
                                        <p:cTn id="15" dur="500" fill="hold"/>
                                        <p:tgtEl>
                                          <p:spTgt spid="42"/>
                                        </p:tgtEl>
                                        <p:attrNameLst>
                                          <p:attrName>ppt_h</p:attrName>
                                        </p:attrNameLst>
                                      </p:cBhvr>
                                      <p:tavLst>
                                        <p:tav tm="0">
                                          <p:val>
                                            <p:fltVal val="0"/>
                                          </p:val>
                                        </p:tav>
                                        <p:tav tm="100000">
                                          <p:val>
                                            <p:strVal val="#ppt_h"/>
                                          </p:val>
                                        </p:tav>
                                      </p:tavLst>
                                    </p:anim>
                                    <p:animEffect transition="in" filter="fade">
                                      <p:cBhvr>
                                        <p:cTn id="1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0688" cy="86836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3200" b="1" dirty="0" smtClean="0"/>
              <a:t>Perfecto Mobile – Cloud Automation Tool</a:t>
            </a:r>
            <a:endParaRPr lang="en-US" sz="3200" b="1" dirty="0"/>
          </a:p>
        </p:txBody>
      </p:sp>
      <p:sp>
        <p:nvSpPr>
          <p:cNvPr id="6" name="Oval 5"/>
          <p:cNvSpPr>
            <a:spLocks noChangeArrowheads="1"/>
          </p:cNvSpPr>
          <p:nvPr/>
        </p:nvSpPr>
        <p:spPr bwMode="auto">
          <a:xfrm rot="10800000">
            <a:off x="8445500" y="277813"/>
            <a:ext cx="574675" cy="576263"/>
          </a:xfrm>
          <a:prstGeom prst="ellipse">
            <a:avLst/>
          </a:prstGeom>
          <a:solidFill>
            <a:schemeClr val="accent2"/>
          </a:solidFill>
          <a:ln w="3175" algn="ctr">
            <a:noFill/>
            <a:round/>
            <a:headEnd/>
            <a:tailEnd/>
          </a:ln>
        </p:spPr>
        <p:txBody>
          <a:bodyPr wrap="none" lIns="0" tIns="0" rIns="0" bIns="0" anchor="ctr">
            <a:spAutoFit/>
          </a:bodyPr>
          <a:lstStyle/>
          <a:p>
            <a:endParaRPr lang="en-US" dirty="0"/>
          </a:p>
        </p:txBody>
      </p:sp>
      <p:pic>
        <p:nvPicPr>
          <p:cNvPr id="5122" name="Picture 2" descr="http://s.wsj.net/media/perfecto_E_201210171554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253" y="2724150"/>
            <a:ext cx="5813584" cy="38703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001"/>
          <p:cNvPicPr>
            <a:picLocks noChangeAspect="1" noChangeArrowheads="1"/>
          </p:cNvPicPr>
          <p:nvPr/>
        </p:nvPicPr>
        <p:blipFill>
          <a:blip r:embed="rId3" cstate="print"/>
          <a:srcRect/>
          <a:stretch>
            <a:fillRect/>
          </a:stretch>
        </p:blipFill>
        <p:spPr bwMode="auto">
          <a:xfrm>
            <a:off x="233362" y="1371600"/>
            <a:ext cx="4114800" cy="3086100"/>
          </a:xfrm>
          <a:prstGeom prst="rect">
            <a:avLst/>
          </a:prstGeom>
          <a:noFill/>
          <a:ln w="9525">
            <a:noFill/>
            <a:miter lim="800000"/>
            <a:headEnd/>
            <a:tailEnd/>
          </a:ln>
        </p:spPr>
      </p:pic>
    </p:spTree>
    <p:extLst>
      <p:ext uri="{BB962C8B-B14F-4D97-AF65-F5344CB8AC3E}">
        <p14:creationId xmlns:p14="http://schemas.microsoft.com/office/powerpoint/2010/main" val="31793693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Perfecto Mobile – </a:t>
            </a:r>
            <a:r>
              <a:rPr lang="en-US" dirty="0" err="1" smtClean="0"/>
              <a:t>Homescreen</a:t>
            </a:r>
            <a:r>
              <a:rPr lang="en-US" dirty="0" smtClean="0"/>
              <a:t> </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Doss 2013</a:t>
            </a:r>
            <a:endParaRPr lang="en-US" dirty="0">
              <a:solidFill>
                <a:schemeClr val="accent3">
                  <a:lumMod val="5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24</a:t>
            </a:fld>
            <a:endParaRPr lang="en-US" dirty="0">
              <a:solidFill>
                <a:schemeClr val="accent3">
                  <a:lumMod val="50000"/>
                </a:schemeClr>
              </a:solidFill>
            </a:endParaRPr>
          </a:p>
        </p:txBody>
      </p:sp>
      <p:pic>
        <p:nvPicPr>
          <p:cNvPr id="6146" name="Picture 2" descr="http://www.perfectomobile.com/portal/export/sites/qsp/offering/offering_gallery/uft-bor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628861" cy="486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08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62"/>
          </a:xfrm>
        </p:spPr>
        <p:style>
          <a:lnRef idx="1">
            <a:schemeClr val="accent2"/>
          </a:lnRef>
          <a:fillRef idx="2">
            <a:schemeClr val="accent2"/>
          </a:fillRef>
          <a:effectRef idx="1">
            <a:schemeClr val="accent2"/>
          </a:effectRef>
          <a:fontRef idx="minor">
            <a:schemeClr val="dk1"/>
          </a:fontRef>
        </p:style>
        <p:txBody>
          <a:bodyPr/>
          <a:lstStyle/>
          <a:p>
            <a:r>
              <a:rPr lang="en-US" dirty="0" smtClean="0"/>
              <a:t>Visual-Graphical Scripting</a:t>
            </a:r>
            <a:endParaRPr lang="en-US" dirty="0"/>
          </a:p>
        </p:txBody>
      </p:sp>
      <p:sp>
        <p:nvSpPr>
          <p:cNvPr id="4" name="Footer Placeholder 3"/>
          <p:cNvSpPr>
            <a:spLocks noGrp="1"/>
          </p:cNvSpPr>
          <p:nvPr>
            <p:ph type="ftr" sz="quarter" idx="11"/>
          </p:nvPr>
        </p:nvSpPr>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Doss 2013</a:t>
            </a:r>
            <a:endParaRPr lang="en-US" dirty="0">
              <a:solidFill>
                <a:schemeClr val="accent3">
                  <a:lumMod val="5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25</a:t>
            </a:fld>
            <a:endParaRPr lang="en-US" dirty="0">
              <a:solidFill>
                <a:schemeClr val="accent3">
                  <a:lumMod val="50000"/>
                </a:schemeClr>
              </a:solidFill>
            </a:endParaRPr>
          </a:p>
        </p:txBody>
      </p:sp>
      <p:pic>
        <p:nvPicPr>
          <p:cNvPr id="7171" name="Picture 3" descr="C:\Users\Ivette.Doss\Pictures\RD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1981200"/>
            <a:ext cx="6491602"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854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52400"/>
            <a:ext cx="8534400" cy="1143000"/>
          </a:xfrm>
        </p:spPr>
        <p:style>
          <a:lnRef idx="1">
            <a:schemeClr val="accent2"/>
          </a:lnRef>
          <a:fillRef idx="2">
            <a:schemeClr val="accent2"/>
          </a:fillRef>
          <a:effectRef idx="1">
            <a:schemeClr val="accent2"/>
          </a:effectRef>
          <a:fontRef idx="minor">
            <a:schemeClr val="dk1"/>
          </a:fontRef>
        </p:style>
        <p:txBody>
          <a:bodyPr>
            <a:normAutofit/>
          </a:bodyPr>
          <a:lstStyle/>
          <a:p>
            <a:pPr>
              <a:buNone/>
            </a:pPr>
            <a:r>
              <a:rPr lang="en-US" dirty="0" smtClean="0">
                <a:solidFill>
                  <a:schemeClr val="tx1"/>
                </a:solidFill>
                <a:latin typeface="Times New Roman" pitchFamily="18" charset="0"/>
                <a:cs typeface="Times New Roman" pitchFamily="18" charset="0"/>
              </a:rPr>
              <a:t>Can </a:t>
            </a:r>
            <a:r>
              <a:rPr lang="en-US" dirty="0" smtClean="0">
                <a:solidFill>
                  <a:schemeClr val="tx1"/>
                </a:solidFill>
                <a:latin typeface="Times New Roman" pitchFamily="18" charset="0"/>
                <a:cs typeface="Times New Roman" pitchFamily="18" charset="0"/>
              </a:rPr>
              <a:t>you give the view of Testing the Mobile Application on the Emulators/Simulators?</a:t>
            </a:r>
          </a:p>
          <a:p>
            <a:pPr>
              <a:buNone/>
            </a:pPr>
            <a:endParaRPr lang="en-US" sz="3200" dirty="0" smtClean="0">
              <a:latin typeface="Arial" pitchFamily="34" charset="0"/>
              <a:cs typeface="Arial" pitchFamily="34" charset="0"/>
            </a:endParaRPr>
          </a:p>
        </p:txBody>
      </p:sp>
      <p:sp>
        <p:nvSpPr>
          <p:cNvPr id="4" name="Footer Placeholder 3"/>
          <p:cNvSpPr>
            <a:spLocks noGrp="1"/>
          </p:cNvSpPr>
          <p:nvPr>
            <p:ph type="ftr" sz="quarter" idx="11"/>
          </p:nvPr>
        </p:nvSpPr>
        <p:spPr>
          <a:xfrm>
            <a:off x="5867400" y="6400800"/>
            <a:ext cx="2401728" cy="365125"/>
          </a:xfrm>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a:t>
            </a:r>
            <a:r>
              <a:rPr lang="en-US" dirty="0" smtClean="0">
                <a:solidFill>
                  <a:schemeClr val="accent3">
                    <a:lumMod val="50000"/>
                  </a:schemeClr>
                </a:solidFill>
              </a:rPr>
              <a:t>Doss  </a:t>
            </a:r>
            <a:r>
              <a:rPr lang="en-US" dirty="0" smtClean="0">
                <a:solidFill>
                  <a:schemeClr val="accent3">
                    <a:lumMod val="50000"/>
                  </a:schemeClr>
                </a:solidFill>
              </a:rPr>
              <a:t>2013</a:t>
            </a:r>
            <a:endParaRPr lang="en-US" dirty="0">
              <a:solidFill>
                <a:schemeClr val="accent3">
                  <a:lumMod val="50000"/>
                </a:schemeClr>
              </a:solidFill>
            </a:endParaRPr>
          </a:p>
        </p:txBody>
      </p:sp>
      <p:sp>
        <p:nvSpPr>
          <p:cNvPr id="5" name="Slide Number Placeholder 4"/>
          <p:cNvSpPr>
            <a:spLocks noGrp="1"/>
          </p:cNvSpPr>
          <p:nvPr>
            <p:ph type="sldNum" sz="quarter" idx="12"/>
          </p:nvPr>
        </p:nvSpPr>
        <p:spPr>
          <a:xfrm>
            <a:off x="8382000" y="6407944"/>
            <a:ext cx="631032" cy="365125"/>
          </a:xfrm>
        </p:spPr>
        <p:txBody>
          <a:bodyPr>
            <a:normAutofit/>
          </a:bodyPr>
          <a:lstStyle/>
          <a:p>
            <a:fld id="{B6F15528-21DE-4FAA-801E-634DDDAF4B2B}" type="slidenum">
              <a:rPr lang="en-US" smtClean="0">
                <a:solidFill>
                  <a:schemeClr val="accent3">
                    <a:lumMod val="50000"/>
                  </a:schemeClr>
                </a:solidFill>
              </a:rPr>
              <a:pPr/>
              <a:t>26</a:t>
            </a:fld>
            <a:endParaRPr lang="en-US" dirty="0">
              <a:solidFill>
                <a:schemeClr val="accent3">
                  <a:lumMod val="50000"/>
                </a:schemeClr>
              </a:solidFill>
            </a:endParaRPr>
          </a:p>
        </p:txBody>
      </p:sp>
      <p:pic>
        <p:nvPicPr>
          <p:cNvPr id="15362" name="Picture 2" descr="http://screenshots.en.sftcdn.net/en/scrn/334000/334921/iphone-simulator-06-668x5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0"/>
            <a:ext cx="5829300" cy="466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726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style>
          <a:lnRef idx="1">
            <a:schemeClr val="accent4"/>
          </a:lnRef>
          <a:fillRef idx="2">
            <a:schemeClr val="accent4"/>
          </a:fillRef>
          <a:effectRef idx="1">
            <a:schemeClr val="accent4"/>
          </a:effectRef>
          <a:fontRef idx="minor">
            <a:schemeClr val="dk1"/>
          </a:fontRef>
        </p:style>
        <p:txBody>
          <a:bodyPr>
            <a:normAutofit/>
          </a:bodyPr>
          <a:lstStyle/>
          <a:p>
            <a:endParaRPr lang="en-US" dirty="0" smtClean="0"/>
          </a:p>
          <a:p>
            <a:r>
              <a:rPr lang="en-US" b="1" dirty="0" smtClean="0"/>
              <a:t>An emulator is a hardware replica of an actual mobile device</a:t>
            </a:r>
            <a:r>
              <a:rPr lang="en-US" dirty="0" smtClean="0"/>
              <a:t>. The emulator simulates the mobile device and enables the tester to test a mobile app on a PC without having to test it on an actual mobile device.</a:t>
            </a:r>
          </a:p>
          <a:p>
            <a:pPr>
              <a:buNone/>
            </a:pPr>
            <a:r>
              <a:rPr lang="en-US" dirty="0" smtClean="0"/>
              <a:t>There are </a:t>
            </a:r>
            <a:r>
              <a:rPr lang="en-US" b="1" dirty="0" smtClean="0"/>
              <a:t>three types of emulator</a:t>
            </a:r>
            <a:r>
              <a:rPr lang="en-US" dirty="0" smtClean="0"/>
              <a:t>:</a:t>
            </a:r>
            <a:endParaRPr lang="en-US" dirty="0" smtClean="0"/>
          </a:p>
        </p:txBody>
      </p:sp>
      <p:sp>
        <p:nvSpPr>
          <p:cNvPr id="3" name="Footer Placeholder 2"/>
          <p:cNvSpPr>
            <a:spLocks noGrp="1"/>
          </p:cNvSpPr>
          <p:nvPr>
            <p:ph type="ftr" sz="quarter" idx="11"/>
          </p:nvPr>
        </p:nvSpPr>
        <p:spPr>
          <a:xfrm>
            <a:off x="4380072" y="6407944"/>
            <a:ext cx="3849528" cy="365125"/>
          </a:xfrm>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a:t>
            </a:r>
            <a:r>
              <a:rPr lang="en-US" dirty="0" err="1" smtClean="0">
                <a:solidFill>
                  <a:schemeClr val="accent3">
                    <a:lumMod val="50000"/>
                  </a:schemeClr>
                </a:solidFill>
              </a:rPr>
              <a:t>Dossl</a:t>
            </a:r>
            <a:r>
              <a:rPr lang="en-US" dirty="0" smtClean="0">
                <a:solidFill>
                  <a:schemeClr val="accent3">
                    <a:lumMod val="50000"/>
                  </a:schemeClr>
                </a:solidFill>
              </a:rPr>
              <a:t>  2013</a:t>
            </a:r>
            <a:endParaRPr lang="en-US"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27</a:t>
            </a:fld>
            <a:endParaRPr lang="en-US" dirty="0">
              <a:solidFill>
                <a:schemeClr val="accent3">
                  <a:lumMod val="50000"/>
                </a:schemeClr>
              </a:solidFill>
            </a:endParaRPr>
          </a:p>
        </p:txBody>
      </p:sp>
      <p:sp>
        <p:nvSpPr>
          <p:cNvPr id="5" name="Title 4"/>
          <p:cNvSpPr>
            <a:spLocks noGrp="1"/>
          </p:cNvSpPr>
          <p:nvPr>
            <p:ph type="title"/>
          </p:nvPr>
        </p:nvSpPr>
        <p:spPr>
          <a:xfrm>
            <a:off x="457200" y="274638"/>
            <a:ext cx="4038600" cy="71596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Emulators</a:t>
            </a:r>
            <a:endParaRPr lang="en-US" dirty="0"/>
          </a:p>
        </p:txBody>
      </p:sp>
    </p:spTree>
    <p:extLst>
      <p:ext uri="{BB962C8B-B14F-4D97-AF65-F5344CB8AC3E}">
        <p14:creationId xmlns:p14="http://schemas.microsoft.com/office/powerpoint/2010/main" val="1056726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a:t>
            </a:r>
            <a:r>
              <a:rPr lang="en-US" dirty="0" err="1" smtClean="0">
                <a:solidFill>
                  <a:schemeClr val="accent3">
                    <a:lumMod val="50000"/>
                  </a:schemeClr>
                </a:solidFill>
              </a:rPr>
              <a:t>Dossl</a:t>
            </a:r>
            <a:r>
              <a:rPr lang="en-US" dirty="0" smtClean="0">
                <a:solidFill>
                  <a:schemeClr val="accent3">
                    <a:lumMod val="50000"/>
                  </a:schemeClr>
                </a:solidFill>
              </a:rPr>
              <a:t>  2013</a:t>
            </a:r>
            <a:endParaRPr lang="en-US"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28</a:t>
            </a:fld>
            <a:endParaRPr lang="en-US" dirty="0">
              <a:solidFill>
                <a:schemeClr val="accent3">
                  <a:lumMod val="50000"/>
                </a:schemeClr>
              </a:solidFill>
            </a:endParaRPr>
          </a:p>
        </p:txBody>
      </p:sp>
      <p:sp>
        <p:nvSpPr>
          <p:cNvPr id="5" name="Title 4"/>
          <p:cNvSpPr>
            <a:spLocks noGrp="1"/>
          </p:cNvSpPr>
          <p:nvPr>
            <p:ph type="title"/>
          </p:nvPr>
        </p:nvSpPr>
        <p:spPr>
          <a:xfrm>
            <a:off x="457200" y="274638"/>
            <a:ext cx="5410200" cy="944562"/>
          </a:xfrm>
        </p:spPr>
        <p:style>
          <a:lnRef idx="1">
            <a:schemeClr val="accent2"/>
          </a:lnRef>
          <a:fillRef idx="2">
            <a:schemeClr val="accent2"/>
          </a:fillRef>
          <a:effectRef idx="1">
            <a:schemeClr val="accent2"/>
          </a:effectRef>
          <a:fontRef idx="minor">
            <a:schemeClr val="dk1"/>
          </a:fontRef>
        </p:style>
        <p:txBody>
          <a:bodyPr/>
          <a:lstStyle/>
          <a:p>
            <a:r>
              <a:rPr lang="en-US" dirty="0" smtClean="0"/>
              <a:t>Types of Emulators</a:t>
            </a:r>
            <a:endParaRPr lang="en-US" dirty="0"/>
          </a:p>
        </p:txBody>
      </p:sp>
      <p:pic>
        <p:nvPicPr>
          <p:cNvPr id="8194" name="Picture 2" descr="http://www.grabi.org/wp-content/uploads/2011/09/AndroidonWindows7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5153025" cy="4286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562600" y="2840690"/>
            <a:ext cx="3429000" cy="150810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dirty="0"/>
              <a:t>▪ </a:t>
            </a:r>
            <a:r>
              <a:rPr lang="en-US" sz="2000" b="1" dirty="0"/>
              <a:t>Device emulators </a:t>
            </a:r>
            <a:r>
              <a:rPr lang="en-US" dirty="0"/>
              <a:t>are generally provided by the device manufacturer. The device emulator is specific to a particular model of a device.</a:t>
            </a:r>
          </a:p>
        </p:txBody>
      </p:sp>
      <p:sp>
        <p:nvSpPr>
          <p:cNvPr id="7" name="Rectangle 6"/>
          <p:cNvSpPr/>
          <p:nvPr/>
        </p:nvSpPr>
        <p:spPr>
          <a:xfrm>
            <a:off x="2175164" y="5497657"/>
            <a:ext cx="1905000" cy="47625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tx1"/>
                </a:solidFill>
              </a:rPr>
              <a:t>Android</a:t>
            </a:r>
            <a:endParaRPr lang="en-US" dirty="0">
              <a:solidFill>
                <a:schemeClr val="tx1"/>
              </a:solidFill>
            </a:endParaRPr>
          </a:p>
        </p:txBody>
      </p:sp>
    </p:spTree>
    <p:extLst>
      <p:ext uri="{BB962C8B-B14F-4D97-AF65-F5344CB8AC3E}">
        <p14:creationId xmlns:p14="http://schemas.microsoft.com/office/powerpoint/2010/main" val="2355493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3941618" cy="5148072"/>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endParaRPr lang="en-US" dirty="0" smtClean="0"/>
          </a:p>
          <a:p>
            <a:r>
              <a:rPr lang="en-US" dirty="0" smtClean="0"/>
              <a:t>Operating </a:t>
            </a:r>
            <a:r>
              <a:rPr lang="en-US" dirty="0"/>
              <a:t>System (OS) emulators are provided by Microsoft and Google for their respective operating systems. </a:t>
            </a:r>
            <a:endParaRPr lang="en-US" dirty="0" smtClean="0"/>
          </a:p>
          <a:p>
            <a:r>
              <a:rPr lang="en-US" b="1" dirty="0" smtClean="0"/>
              <a:t>An </a:t>
            </a:r>
            <a:r>
              <a:rPr lang="en-US" b="1" dirty="0"/>
              <a:t>OS emulator mimics the specific operating system for a device and runs on a PC</a:t>
            </a:r>
            <a:r>
              <a:rPr lang="en-US" dirty="0"/>
              <a:t>. </a:t>
            </a:r>
          </a:p>
          <a:p>
            <a:r>
              <a:rPr lang="en-US" dirty="0"/>
              <a:t>OS emulators typically have a dependency on the build tool that is used to emulate the mobile environment; for example, </a:t>
            </a:r>
            <a:r>
              <a:rPr lang="en-US" dirty="0" err="1"/>
              <a:t>Xcode</a:t>
            </a:r>
            <a:r>
              <a:rPr lang="en-US" dirty="0"/>
              <a:t> is a build tool for the iPhone and the Eclipse Emulator is a build tool for the Android. </a:t>
            </a:r>
          </a:p>
          <a:p>
            <a:endParaRPr lang="en-US" dirty="0"/>
          </a:p>
        </p:txBody>
      </p:sp>
      <p:sp>
        <p:nvSpPr>
          <p:cNvPr id="3" name="Footer Placeholder 2"/>
          <p:cNvSpPr>
            <a:spLocks noGrp="1"/>
          </p:cNvSpPr>
          <p:nvPr>
            <p:ph type="ftr" sz="quarter" idx="11"/>
          </p:nvPr>
        </p:nvSpPr>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a:t>
            </a:r>
            <a:r>
              <a:rPr lang="en-US" dirty="0" err="1" smtClean="0">
                <a:solidFill>
                  <a:schemeClr val="accent3">
                    <a:lumMod val="50000"/>
                  </a:schemeClr>
                </a:solidFill>
              </a:rPr>
              <a:t>Dossl</a:t>
            </a:r>
            <a:r>
              <a:rPr lang="en-US" dirty="0" smtClean="0">
                <a:solidFill>
                  <a:schemeClr val="accent3">
                    <a:lumMod val="50000"/>
                  </a:schemeClr>
                </a:solidFill>
              </a:rPr>
              <a:t>  2013</a:t>
            </a:r>
            <a:endParaRPr lang="en-US"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29</a:t>
            </a:fld>
            <a:endParaRPr lang="en-US" dirty="0">
              <a:solidFill>
                <a:schemeClr val="accent3">
                  <a:lumMod val="50000"/>
                </a:schemeClr>
              </a:solidFill>
            </a:endParaRPr>
          </a:p>
        </p:txBody>
      </p:sp>
      <p:sp>
        <p:nvSpPr>
          <p:cNvPr id="5" name="Title 4"/>
          <p:cNvSpPr>
            <a:spLocks noGrp="1"/>
          </p:cNvSpPr>
          <p:nvPr>
            <p:ph type="title"/>
          </p:nvPr>
        </p:nvSpPr>
        <p:spPr>
          <a:xfrm>
            <a:off x="457200" y="274638"/>
            <a:ext cx="4648200" cy="868362"/>
          </a:xfrm>
        </p:spPr>
        <p:style>
          <a:lnRef idx="1">
            <a:schemeClr val="accent2"/>
          </a:lnRef>
          <a:fillRef idx="2">
            <a:schemeClr val="accent2"/>
          </a:fillRef>
          <a:effectRef idx="1">
            <a:schemeClr val="accent2"/>
          </a:effectRef>
          <a:fontRef idx="minor">
            <a:schemeClr val="dk1"/>
          </a:fontRef>
        </p:style>
        <p:txBody>
          <a:bodyPr>
            <a:normAutofit/>
          </a:bodyPr>
          <a:lstStyle/>
          <a:p>
            <a:r>
              <a:rPr lang="en-US" dirty="0" smtClean="0"/>
              <a:t>Types of Emulators</a:t>
            </a:r>
            <a:endParaRPr lang="en-US" dirty="0"/>
          </a:p>
        </p:txBody>
      </p:sp>
      <p:pic>
        <p:nvPicPr>
          <p:cNvPr id="9218" name="Picture 2" descr="http://a.fsdn.com/con/app/proj/os9exec/screenshots/634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49" y="457200"/>
            <a:ext cx="362902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informit.com/content/images/art_shen1_mobilemap/elementLinks/shen1_fig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499" y="3505200"/>
            <a:ext cx="4549775" cy="291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619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5117592" cy="868362"/>
          </a:xfrm>
        </p:spPr>
        <p:style>
          <a:lnRef idx="1">
            <a:schemeClr val="accent2"/>
          </a:lnRef>
          <a:fillRef idx="2">
            <a:schemeClr val="accent2"/>
          </a:fillRef>
          <a:effectRef idx="1">
            <a:schemeClr val="accent2"/>
          </a:effectRef>
          <a:fontRef idx="minor">
            <a:schemeClr val="dk1"/>
          </a:fontRef>
        </p:style>
        <p:txBody>
          <a:bodyPr/>
          <a:lstStyle/>
          <a:p>
            <a:r>
              <a:rPr lang="en-US" dirty="0" smtClean="0"/>
              <a:t>Eclipse vs. </a:t>
            </a:r>
            <a:r>
              <a:rPr lang="en-US" dirty="0" err="1" smtClean="0"/>
              <a:t>Xcode</a:t>
            </a:r>
            <a:endParaRPr lang="en-US" dirty="0"/>
          </a:p>
        </p:txBody>
      </p:sp>
      <p:sp>
        <p:nvSpPr>
          <p:cNvPr id="4" name="Footer Placeholder 3"/>
          <p:cNvSpPr>
            <a:spLocks noGrp="1"/>
          </p:cNvSpPr>
          <p:nvPr>
            <p:ph type="ftr" sz="quarter" idx="11"/>
          </p:nvPr>
        </p:nvSpPr>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Doss 2013</a:t>
            </a:r>
            <a:endParaRPr lang="en-US" dirty="0">
              <a:solidFill>
                <a:schemeClr val="accent3">
                  <a:lumMod val="5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3</a:t>
            </a:fld>
            <a:endParaRPr lang="en-US" dirty="0">
              <a:solidFill>
                <a:schemeClr val="accent3">
                  <a:lumMod val="50000"/>
                </a:schemeClr>
              </a:solidFill>
            </a:endParaRPr>
          </a:p>
        </p:txBody>
      </p:sp>
      <p:pic>
        <p:nvPicPr>
          <p:cNvPr id="1026" name="Picture 2" descr="http://www.webdeveloperjuice.com/wp-content/uploads/2011/11/pas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828800"/>
            <a:ext cx="5524500" cy="41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59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81600" y="1295400"/>
            <a:ext cx="3505200" cy="5105400"/>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r>
              <a:rPr lang="en-US" b="1" dirty="0"/>
              <a:t>Browser emulators </a:t>
            </a:r>
            <a:r>
              <a:rPr lang="en-US" dirty="0"/>
              <a:t>are generally available on the respective device web sites; they run on a browser that is not necessarily on a mobile device (i.e. they can run on a PC browser). </a:t>
            </a:r>
            <a:endParaRPr lang="en-US" dirty="0" smtClean="0"/>
          </a:p>
          <a:p>
            <a:r>
              <a:rPr lang="en-US" dirty="0" smtClean="0"/>
              <a:t>There </a:t>
            </a:r>
            <a:r>
              <a:rPr lang="en-US" dirty="0"/>
              <a:t>are a great many open source emulators on browsers, such as </a:t>
            </a:r>
            <a:r>
              <a:rPr lang="en-US" dirty="0" err="1"/>
              <a:t>MobiOne</a:t>
            </a:r>
            <a:r>
              <a:rPr lang="en-US" dirty="0"/>
              <a:t> for the iPhone and Android Emulator PC for the Android.</a:t>
            </a:r>
          </a:p>
          <a:p>
            <a:endParaRPr lang="en-US" dirty="0"/>
          </a:p>
        </p:txBody>
      </p:sp>
      <p:sp>
        <p:nvSpPr>
          <p:cNvPr id="3" name="Footer Placeholder 2"/>
          <p:cNvSpPr>
            <a:spLocks noGrp="1"/>
          </p:cNvSpPr>
          <p:nvPr>
            <p:ph type="ftr" sz="quarter" idx="11"/>
          </p:nvPr>
        </p:nvSpPr>
        <p:spPr>
          <a:xfrm>
            <a:off x="4572000" y="6407944"/>
            <a:ext cx="2819400" cy="365125"/>
          </a:xfrm>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a:t>
            </a:r>
            <a:r>
              <a:rPr lang="en-US" dirty="0" err="1" smtClean="0">
                <a:solidFill>
                  <a:schemeClr val="accent3">
                    <a:lumMod val="50000"/>
                  </a:schemeClr>
                </a:solidFill>
              </a:rPr>
              <a:t>Dossl</a:t>
            </a:r>
            <a:r>
              <a:rPr lang="en-US" dirty="0" smtClean="0">
                <a:solidFill>
                  <a:schemeClr val="accent3">
                    <a:lumMod val="50000"/>
                  </a:schemeClr>
                </a:solidFill>
              </a:rPr>
              <a:t>  2013</a:t>
            </a:r>
            <a:endParaRPr lang="en-US"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30</a:t>
            </a:fld>
            <a:endParaRPr lang="en-US" dirty="0">
              <a:solidFill>
                <a:schemeClr val="accent3">
                  <a:lumMod val="50000"/>
                </a:schemeClr>
              </a:solidFill>
            </a:endParaRPr>
          </a:p>
        </p:txBody>
      </p:sp>
      <p:sp>
        <p:nvSpPr>
          <p:cNvPr id="6" name="Title 4"/>
          <p:cNvSpPr>
            <a:spLocks noGrp="1"/>
          </p:cNvSpPr>
          <p:nvPr>
            <p:ph type="title"/>
          </p:nvPr>
        </p:nvSpPr>
        <p:spPr>
          <a:xfrm>
            <a:off x="457200" y="274638"/>
            <a:ext cx="5181600" cy="868362"/>
          </a:xfrm>
        </p:spPr>
        <p:style>
          <a:lnRef idx="1">
            <a:schemeClr val="accent2"/>
          </a:lnRef>
          <a:fillRef idx="2">
            <a:schemeClr val="accent2"/>
          </a:fillRef>
          <a:effectRef idx="1">
            <a:schemeClr val="accent2"/>
          </a:effectRef>
          <a:fontRef idx="minor">
            <a:schemeClr val="dk1"/>
          </a:fontRef>
        </p:style>
        <p:txBody>
          <a:bodyPr>
            <a:normAutofit/>
          </a:bodyPr>
          <a:lstStyle/>
          <a:p>
            <a:r>
              <a:rPr lang="en-US" dirty="0" smtClean="0"/>
              <a:t>Types of Emulators</a:t>
            </a:r>
            <a:endParaRPr lang="en-US" dirty="0"/>
          </a:p>
        </p:txBody>
      </p:sp>
      <p:pic>
        <p:nvPicPr>
          <p:cNvPr id="10242" name="Picture 2" descr="http://mobiforge.com/files/emulator-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4711700" cy="34081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95275" y="5620434"/>
            <a:ext cx="4572000" cy="64633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dirty="0"/>
              <a:t>http://mobiforge.com/testing/story/a-guide-mobile-emulators</a:t>
            </a:r>
          </a:p>
        </p:txBody>
      </p:sp>
    </p:spTree>
    <p:extLst>
      <p:ext uri="{BB962C8B-B14F-4D97-AF65-F5344CB8AC3E}">
        <p14:creationId xmlns:p14="http://schemas.microsoft.com/office/powerpoint/2010/main" val="3356913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0610" y="1219200"/>
            <a:ext cx="7498080" cy="3581400"/>
          </a:xfrm>
        </p:spPr>
        <p:style>
          <a:lnRef idx="1">
            <a:schemeClr val="accent4"/>
          </a:lnRef>
          <a:fillRef idx="2">
            <a:schemeClr val="accent4"/>
          </a:fillRef>
          <a:effectRef idx="1">
            <a:schemeClr val="accent4"/>
          </a:effectRef>
          <a:fontRef idx="minor">
            <a:schemeClr val="dk1"/>
          </a:fontRef>
        </p:style>
        <p:txBody>
          <a:bodyPr>
            <a:normAutofit/>
          </a:bodyPr>
          <a:lstStyle/>
          <a:p>
            <a:r>
              <a:rPr lang="en-US" sz="2400" dirty="0" smtClean="0"/>
              <a:t>An emulator will let you know exactly </a:t>
            </a:r>
            <a:r>
              <a:rPr lang="en-US" sz="2400" b="1" dirty="0" smtClean="0"/>
              <a:t>what is happening “behind” the device LCD</a:t>
            </a:r>
            <a:r>
              <a:rPr lang="en-US" sz="2400" dirty="0" smtClean="0"/>
              <a:t>, allowing a tester to do a debug and actually open up a screen to see what is happening. </a:t>
            </a:r>
          </a:p>
          <a:p>
            <a:r>
              <a:rPr lang="en-US" sz="2400" dirty="0" smtClean="0"/>
              <a:t>This provides the tester with a great deal of insight into problems and makes it easier for the developer to fix the defects. </a:t>
            </a:r>
          </a:p>
          <a:p>
            <a:r>
              <a:rPr lang="en-US" sz="2400" dirty="0" smtClean="0"/>
              <a:t>The tester can also provide the developer with screenshots, high-level information, and data messages. </a:t>
            </a:r>
            <a:endParaRPr lang="en-US" sz="2400" dirty="0"/>
          </a:p>
        </p:txBody>
      </p:sp>
      <p:sp>
        <p:nvSpPr>
          <p:cNvPr id="3" name="Footer Placeholder 2"/>
          <p:cNvSpPr>
            <a:spLocks noGrp="1"/>
          </p:cNvSpPr>
          <p:nvPr>
            <p:ph type="ftr" sz="quarter" idx="11"/>
          </p:nvPr>
        </p:nvSpPr>
        <p:spPr>
          <a:xfrm>
            <a:off x="5486400" y="6485930"/>
            <a:ext cx="3011328" cy="365125"/>
          </a:xfrm>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a:t>
            </a:r>
            <a:r>
              <a:rPr lang="en-US" dirty="0" err="1" smtClean="0">
                <a:solidFill>
                  <a:schemeClr val="accent3">
                    <a:lumMod val="50000"/>
                  </a:schemeClr>
                </a:solidFill>
              </a:rPr>
              <a:t>Dossl</a:t>
            </a:r>
            <a:r>
              <a:rPr lang="en-US" dirty="0" smtClean="0">
                <a:solidFill>
                  <a:schemeClr val="accent3">
                    <a:lumMod val="50000"/>
                  </a:schemeClr>
                </a:solidFill>
              </a:rPr>
              <a:t>  2013</a:t>
            </a:r>
            <a:endParaRPr lang="en-US"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31</a:t>
            </a:fld>
            <a:endParaRPr lang="en-US" dirty="0">
              <a:solidFill>
                <a:schemeClr val="accent3">
                  <a:lumMod val="50000"/>
                </a:schemeClr>
              </a:solidFill>
            </a:endParaRPr>
          </a:p>
        </p:txBody>
      </p:sp>
      <p:sp>
        <p:nvSpPr>
          <p:cNvPr id="5" name="Title 4"/>
          <p:cNvSpPr>
            <a:spLocks noGrp="1"/>
          </p:cNvSpPr>
          <p:nvPr>
            <p:ph type="title"/>
          </p:nvPr>
        </p:nvSpPr>
        <p:spPr>
          <a:xfrm>
            <a:off x="457200" y="274638"/>
            <a:ext cx="5562600" cy="71596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Emulators Advantages:</a:t>
            </a:r>
            <a:endParaRPr lang="en-US" dirty="0"/>
          </a:p>
        </p:txBody>
      </p:sp>
      <p:sp>
        <p:nvSpPr>
          <p:cNvPr id="6" name="Rectangle 5"/>
          <p:cNvSpPr/>
          <p:nvPr/>
        </p:nvSpPr>
        <p:spPr>
          <a:xfrm>
            <a:off x="247650" y="4988035"/>
            <a:ext cx="4572000" cy="92333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en-US" b="1" dirty="0" smtClean="0"/>
              <a:t>Debug</a:t>
            </a:r>
            <a:r>
              <a:rPr lang="en-US" dirty="0" smtClean="0"/>
              <a:t> - The </a:t>
            </a:r>
            <a:r>
              <a:rPr lang="en-US" dirty="0"/>
              <a:t>process of identifying and removing errors from computer hardware or software</a:t>
            </a:r>
            <a:endParaRPr lang="en-US" dirty="0"/>
          </a:p>
        </p:txBody>
      </p:sp>
      <p:sp>
        <p:nvSpPr>
          <p:cNvPr id="7" name="Rectangle 6"/>
          <p:cNvSpPr/>
          <p:nvPr/>
        </p:nvSpPr>
        <p:spPr>
          <a:xfrm>
            <a:off x="5257800" y="4997560"/>
            <a:ext cx="35814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dirty="0"/>
              <a:t>http://codebutler.com/2012/10/10/configuring-a-usable-android-emulator/</a:t>
            </a:r>
          </a:p>
        </p:txBody>
      </p:sp>
      <p:sp>
        <p:nvSpPr>
          <p:cNvPr id="8" name="Rectangle 7"/>
          <p:cNvSpPr/>
          <p:nvPr/>
        </p:nvSpPr>
        <p:spPr>
          <a:xfrm>
            <a:off x="247650" y="6096000"/>
            <a:ext cx="4572000" cy="52322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sz="1400" dirty="0"/>
              <a:t>http://www.jasonconger.com/post/setting-up-an-android-emulator-for-use-with-citrix-xenapp-mobile-application-sdk/</a:t>
            </a:r>
          </a:p>
        </p:txBody>
      </p:sp>
    </p:spTree>
    <p:extLst>
      <p:ext uri="{BB962C8B-B14F-4D97-AF65-F5344CB8AC3E}">
        <p14:creationId xmlns:p14="http://schemas.microsoft.com/office/powerpoint/2010/main" val="10584614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1"/>
            <a:ext cx="8229600" cy="3200399"/>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endParaRPr lang="en-US" dirty="0" smtClean="0"/>
          </a:p>
          <a:p>
            <a:r>
              <a:rPr lang="en-US" sz="2600" dirty="0" smtClean="0"/>
              <a:t>▪ Emulators tend to be cost-effective because most of them are freeware.</a:t>
            </a:r>
          </a:p>
          <a:p>
            <a:r>
              <a:rPr lang="en-US" sz="2600" dirty="0" smtClean="0"/>
              <a:t>▪ Because the virtual device (emulator) is in control of its own software stack, testers can collect important information on “each component” of a content page. Some examples of this information include inner text and page redirect URLs.</a:t>
            </a:r>
          </a:p>
          <a:p>
            <a:r>
              <a:rPr lang="en-US" sz="2600" dirty="0" smtClean="0"/>
              <a:t>▪ Many types of content compatibility tests – such as verifying image sizes or identifying broken links – can be accurately and quickly performed. </a:t>
            </a:r>
            <a:endParaRPr lang="en-US" sz="2600" dirty="0"/>
          </a:p>
        </p:txBody>
      </p:sp>
      <p:sp>
        <p:nvSpPr>
          <p:cNvPr id="3" name="Footer Placeholder 2"/>
          <p:cNvSpPr>
            <a:spLocks noGrp="1"/>
          </p:cNvSpPr>
          <p:nvPr>
            <p:ph type="ftr" sz="quarter" idx="11"/>
          </p:nvPr>
        </p:nvSpPr>
        <p:spPr>
          <a:xfrm>
            <a:off x="5867400" y="6407944"/>
            <a:ext cx="2514600" cy="365125"/>
          </a:xfrm>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a:t>
            </a:r>
            <a:r>
              <a:rPr lang="en-US" dirty="0" smtClean="0">
                <a:solidFill>
                  <a:schemeClr val="accent3">
                    <a:lumMod val="50000"/>
                  </a:schemeClr>
                </a:solidFill>
              </a:rPr>
              <a:t>Doss  </a:t>
            </a:r>
            <a:r>
              <a:rPr lang="en-US" dirty="0" smtClean="0">
                <a:solidFill>
                  <a:schemeClr val="accent3">
                    <a:lumMod val="50000"/>
                  </a:schemeClr>
                </a:solidFill>
              </a:rPr>
              <a:t>2013</a:t>
            </a:r>
            <a:endParaRPr lang="en-US"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32</a:t>
            </a:fld>
            <a:endParaRPr lang="en-US" dirty="0">
              <a:solidFill>
                <a:schemeClr val="accent3">
                  <a:lumMod val="50000"/>
                </a:schemeClr>
              </a:solidFill>
            </a:endParaRPr>
          </a:p>
        </p:txBody>
      </p:sp>
      <p:sp>
        <p:nvSpPr>
          <p:cNvPr id="5" name="Title 4"/>
          <p:cNvSpPr>
            <a:spLocks noGrp="1"/>
          </p:cNvSpPr>
          <p:nvPr>
            <p:ph type="title"/>
          </p:nvPr>
        </p:nvSpPr>
        <p:spPr>
          <a:xfrm>
            <a:off x="457200" y="274638"/>
            <a:ext cx="6248400" cy="792162"/>
          </a:xfrm>
        </p:spPr>
        <p:style>
          <a:lnRef idx="1">
            <a:schemeClr val="accent2"/>
          </a:lnRef>
          <a:fillRef idx="2">
            <a:schemeClr val="accent2"/>
          </a:fillRef>
          <a:effectRef idx="1">
            <a:schemeClr val="accent2"/>
          </a:effectRef>
          <a:fontRef idx="minor">
            <a:schemeClr val="dk1"/>
          </a:fontRef>
        </p:style>
        <p:txBody>
          <a:bodyPr/>
          <a:lstStyle/>
          <a:p>
            <a:r>
              <a:rPr lang="en-US" dirty="0" smtClean="0"/>
              <a:t>Emulators Advantages:</a:t>
            </a:r>
            <a:endParaRPr lang="en-US" dirty="0"/>
          </a:p>
        </p:txBody>
      </p:sp>
    </p:spTree>
    <p:extLst>
      <p:ext uri="{BB962C8B-B14F-4D97-AF65-F5344CB8AC3E}">
        <p14:creationId xmlns:p14="http://schemas.microsoft.com/office/powerpoint/2010/main" val="2316992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029200"/>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pPr marL="109728" indent="0">
              <a:buNone/>
            </a:pPr>
            <a:endParaRPr lang="en-US" dirty="0" smtClean="0"/>
          </a:p>
          <a:p>
            <a:r>
              <a:rPr lang="en-US" b="1" dirty="0" smtClean="0"/>
              <a:t>Whereas device emulators are hardware replicas of specific devices, simulators mimic the software of the device for testing purposes</a:t>
            </a:r>
            <a:r>
              <a:rPr lang="en-US" dirty="0" smtClean="0"/>
              <a:t>. </a:t>
            </a:r>
          </a:p>
          <a:p>
            <a:r>
              <a:rPr lang="en-US" dirty="0" smtClean="0"/>
              <a:t>Testers typically use the native browser of a PC for mobile browser simulation. (</a:t>
            </a:r>
            <a:r>
              <a:rPr lang="en-US" b="1" dirty="0" smtClean="0"/>
              <a:t>Note</a:t>
            </a:r>
            <a:r>
              <a:rPr lang="en-US" dirty="0" smtClean="0"/>
              <a:t> that simulators are used for testing the mobile web, not mobile apps.)</a:t>
            </a:r>
          </a:p>
          <a:p>
            <a:r>
              <a:rPr lang="en-US" dirty="0" smtClean="0"/>
              <a:t>To get a native browser to simulate a mobile browser, testers change the “User Agent” settings in the native browsers. This approach is typically used for automated functional testing.</a:t>
            </a:r>
          </a:p>
          <a:p>
            <a:r>
              <a:rPr lang="en-US" dirty="0" smtClean="0"/>
              <a:t>With simulators, testing can be done quickly and easily without the use of emulators. In addition, simulators are cost-effective because they can be used without purchasing any new software.</a:t>
            </a:r>
          </a:p>
          <a:p>
            <a:r>
              <a:rPr lang="en-US" dirty="0" smtClean="0"/>
              <a:t>For Firefox browsers simulating iPhone and Android, automation is possible with tools like </a:t>
            </a:r>
            <a:r>
              <a:rPr lang="en-US" dirty="0" err="1" smtClean="0"/>
              <a:t>QuickTest</a:t>
            </a:r>
            <a:r>
              <a:rPr lang="en-US" dirty="0" smtClean="0"/>
              <a:t> Professional.</a:t>
            </a:r>
          </a:p>
          <a:p>
            <a:r>
              <a:rPr lang="en-US" dirty="0" smtClean="0"/>
              <a:t>But this is mainly from the functional rather than look and feel perspective and is primarily used for functional automation testing. To reduce manual effort/cost, one of the popular ways is to go for functional automation. </a:t>
            </a:r>
          </a:p>
        </p:txBody>
      </p:sp>
      <p:sp>
        <p:nvSpPr>
          <p:cNvPr id="3" name="Footer Placeholder 2"/>
          <p:cNvSpPr>
            <a:spLocks noGrp="1"/>
          </p:cNvSpPr>
          <p:nvPr>
            <p:ph type="ftr" sz="quarter" idx="11"/>
          </p:nvPr>
        </p:nvSpPr>
        <p:spPr>
          <a:xfrm>
            <a:off x="4495800" y="6324601"/>
            <a:ext cx="3962400" cy="457199"/>
          </a:xfrm>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a:t>
            </a:r>
            <a:r>
              <a:rPr lang="en-US" dirty="0" err="1" smtClean="0">
                <a:solidFill>
                  <a:schemeClr val="accent3">
                    <a:lumMod val="50000"/>
                  </a:schemeClr>
                </a:solidFill>
              </a:rPr>
              <a:t>Dossl</a:t>
            </a:r>
            <a:r>
              <a:rPr lang="en-US" dirty="0" smtClean="0">
                <a:solidFill>
                  <a:schemeClr val="accent3">
                    <a:lumMod val="50000"/>
                  </a:schemeClr>
                </a:solidFill>
              </a:rPr>
              <a:t> </a:t>
            </a:r>
            <a:r>
              <a:rPr lang="en-US" dirty="0" smtClean="0">
                <a:solidFill>
                  <a:schemeClr val="accent3">
                    <a:lumMod val="50000"/>
                  </a:schemeClr>
                </a:solidFill>
              </a:rPr>
              <a:t>2013</a:t>
            </a:r>
            <a:endParaRPr lang="en-US"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33</a:t>
            </a:fld>
            <a:endParaRPr lang="en-US" dirty="0">
              <a:solidFill>
                <a:schemeClr val="accent3">
                  <a:lumMod val="50000"/>
                </a:schemeClr>
              </a:solidFill>
            </a:endParaRPr>
          </a:p>
        </p:txBody>
      </p:sp>
      <p:sp>
        <p:nvSpPr>
          <p:cNvPr id="5" name="Title 4"/>
          <p:cNvSpPr>
            <a:spLocks noGrp="1"/>
          </p:cNvSpPr>
          <p:nvPr>
            <p:ph type="title"/>
          </p:nvPr>
        </p:nvSpPr>
        <p:spPr>
          <a:xfrm>
            <a:off x="457200" y="274638"/>
            <a:ext cx="3505200" cy="868362"/>
          </a:xfrm>
        </p:spPr>
        <p:style>
          <a:lnRef idx="1">
            <a:schemeClr val="accent2"/>
          </a:lnRef>
          <a:fillRef idx="2">
            <a:schemeClr val="accent2"/>
          </a:fillRef>
          <a:effectRef idx="1">
            <a:schemeClr val="accent2"/>
          </a:effectRef>
          <a:fontRef idx="minor">
            <a:schemeClr val="dk1"/>
          </a:fontRef>
        </p:style>
        <p:txBody>
          <a:bodyPr/>
          <a:lstStyle/>
          <a:p>
            <a:r>
              <a:rPr lang="en-US" dirty="0" smtClean="0"/>
              <a:t>Simulators</a:t>
            </a:r>
            <a:endParaRPr lang="en-US" dirty="0"/>
          </a:p>
        </p:txBody>
      </p:sp>
    </p:spTree>
    <p:extLst>
      <p:ext uri="{BB962C8B-B14F-4D97-AF65-F5344CB8AC3E}">
        <p14:creationId xmlns:p14="http://schemas.microsoft.com/office/powerpoint/2010/main" val="24680509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181600"/>
          </a:xfrm>
        </p:spPr>
        <p:style>
          <a:lnRef idx="1">
            <a:schemeClr val="accent4"/>
          </a:lnRef>
          <a:fillRef idx="2">
            <a:schemeClr val="accent4"/>
          </a:fillRef>
          <a:effectRef idx="1">
            <a:schemeClr val="accent4"/>
          </a:effectRef>
          <a:fontRef idx="minor">
            <a:schemeClr val="dk1"/>
          </a:fontRef>
        </p:style>
        <p:txBody>
          <a:bodyPr>
            <a:normAutofit fontScale="55000" lnSpcReduction="20000"/>
          </a:bodyPr>
          <a:lstStyle/>
          <a:p>
            <a:endParaRPr lang="en-US" b="1" dirty="0" smtClean="0"/>
          </a:p>
          <a:p>
            <a:r>
              <a:rPr lang="en-US" b="1" dirty="0" smtClean="0"/>
              <a:t>Simulation errors</a:t>
            </a:r>
          </a:p>
          <a:p>
            <a:r>
              <a:rPr lang="en-US" dirty="0" smtClean="0"/>
              <a:t>Any incorrect key stroke has the potential to alter the results of the simulation and give us wrong results. </a:t>
            </a:r>
          </a:p>
          <a:p>
            <a:r>
              <a:rPr lang="en-US" dirty="0" smtClean="0"/>
              <a:t>Also, Developers are usually programming using theories of the way things work are not often 100% correct. SO, for increase the accuracy and the correctness of simulation we must first </a:t>
            </a:r>
            <a:r>
              <a:rPr lang="en-US" b="1" dirty="0" smtClean="0"/>
              <a:t>run a base line </a:t>
            </a:r>
            <a:r>
              <a:rPr lang="en-US" dirty="0" smtClean="0"/>
              <a:t>to prove that it works. </a:t>
            </a:r>
            <a:endParaRPr lang="en-US" dirty="0"/>
          </a:p>
          <a:p>
            <a:r>
              <a:rPr lang="en-US" dirty="0" smtClean="0"/>
              <a:t>In order for the simulation to be accepted in the general community we have to take experimental results and simulate them. If the two data sets compare, then any simulation we do of your own design will have some credibility.</a:t>
            </a:r>
          </a:p>
          <a:p>
            <a:r>
              <a:rPr lang="en-US" b="1" dirty="0" smtClean="0"/>
              <a:t>Hardware-Software differences</a:t>
            </a:r>
          </a:p>
          <a:p>
            <a:r>
              <a:rPr lang="en-US" dirty="0" smtClean="0"/>
              <a:t>Another aspect of testing on a simulator is the differences between software and hardware. Simulators do not reflect the specific hardware and software features of each supported device.</a:t>
            </a:r>
          </a:p>
          <a:p>
            <a:r>
              <a:rPr lang="en-US" b="1" dirty="0" smtClean="0"/>
              <a:t>Performance</a:t>
            </a:r>
          </a:p>
          <a:p>
            <a:r>
              <a:rPr lang="en-US" dirty="0" smtClean="0"/>
              <a:t>The last important aspect of simulators is where the PC is running. Depending on the processing power of the PC running the simulator and the type of handset or smartphone, with limited CPU and memory, being used for testing, performance on the simulator may be unrealistically good or bad.</a:t>
            </a:r>
            <a:endParaRPr lang="en-US" dirty="0"/>
          </a:p>
        </p:txBody>
      </p:sp>
      <p:sp>
        <p:nvSpPr>
          <p:cNvPr id="3" name="Footer Placeholder 2"/>
          <p:cNvSpPr>
            <a:spLocks noGrp="1"/>
          </p:cNvSpPr>
          <p:nvPr>
            <p:ph type="ftr" sz="quarter" idx="11"/>
          </p:nvPr>
        </p:nvSpPr>
        <p:spPr>
          <a:xfrm>
            <a:off x="5638800" y="6400801"/>
            <a:ext cx="2706528" cy="380999"/>
          </a:xfrm>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a:t>
            </a:r>
            <a:r>
              <a:rPr lang="en-US" dirty="0" smtClean="0">
                <a:solidFill>
                  <a:schemeClr val="accent3">
                    <a:lumMod val="50000"/>
                  </a:schemeClr>
                </a:solidFill>
              </a:rPr>
              <a:t>Doss  </a:t>
            </a:r>
            <a:r>
              <a:rPr lang="en-US" dirty="0" smtClean="0">
                <a:solidFill>
                  <a:schemeClr val="accent3">
                    <a:lumMod val="50000"/>
                  </a:schemeClr>
                </a:solidFill>
              </a:rPr>
              <a:t>2013</a:t>
            </a:r>
            <a:endParaRPr lang="en-US"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34</a:t>
            </a:fld>
            <a:endParaRPr lang="en-US" dirty="0">
              <a:solidFill>
                <a:schemeClr val="accent3">
                  <a:lumMod val="50000"/>
                </a:schemeClr>
              </a:solidFill>
            </a:endParaRPr>
          </a:p>
        </p:txBody>
      </p:sp>
      <p:sp>
        <p:nvSpPr>
          <p:cNvPr id="5" name="Title 4"/>
          <p:cNvSpPr>
            <a:spLocks noGrp="1"/>
          </p:cNvSpPr>
          <p:nvPr>
            <p:ph type="title"/>
          </p:nvPr>
        </p:nvSpPr>
        <p:spPr>
          <a:xfrm>
            <a:off x="457200" y="274638"/>
            <a:ext cx="6629400" cy="71596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Disadvantages of Simulator</a:t>
            </a:r>
            <a:endParaRPr lang="en-US" dirty="0"/>
          </a:p>
        </p:txBody>
      </p:sp>
    </p:spTree>
    <p:extLst>
      <p:ext uri="{BB962C8B-B14F-4D97-AF65-F5344CB8AC3E}">
        <p14:creationId xmlns:p14="http://schemas.microsoft.com/office/powerpoint/2010/main" val="3632340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638288" cy="792162"/>
          </a:xfrm>
        </p:spPr>
        <p:style>
          <a:lnRef idx="1">
            <a:schemeClr val="accent2"/>
          </a:lnRef>
          <a:fillRef idx="2">
            <a:schemeClr val="accent2"/>
          </a:fillRef>
          <a:effectRef idx="1">
            <a:schemeClr val="accent2"/>
          </a:effectRef>
          <a:fontRef idx="minor">
            <a:schemeClr val="dk1"/>
          </a:fontRef>
        </p:style>
        <p:txBody>
          <a:bodyPr>
            <a:normAutofit/>
          </a:bodyPr>
          <a:lstStyle/>
          <a:p>
            <a:r>
              <a:rPr lang="en-US" sz="3200" dirty="0" smtClean="0"/>
              <a:t>IDE -</a:t>
            </a:r>
            <a:r>
              <a:rPr lang="en-US" sz="3200" b="1" dirty="0"/>
              <a:t> I</a:t>
            </a:r>
            <a:r>
              <a:rPr lang="en-US" sz="3200" dirty="0"/>
              <a:t>ntegrated </a:t>
            </a:r>
            <a:r>
              <a:rPr lang="en-US" sz="3200" b="1" dirty="0"/>
              <a:t>D</a:t>
            </a:r>
            <a:r>
              <a:rPr lang="en-US" sz="3200" dirty="0"/>
              <a:t>evelopment </a:t>
            </a:r>
            <a:r>
              <a:rPr lang="en-US" sz="3200" b="1" dirty="0"/>
              <a:t>E</a:t>
            </a:r>
            <a:r>
              <a:rPr lang="en-US" sz="3200" dirty="0"/>
              <a:t>nvironment</a:t>
            </a:r>
          </a:p>
        </p:txBody>
      </p:sp>
      <p:sp>
        <p:nvSpPr>
          <p:cNvPr id="3" name="Content Placeholder 2"/>
          <p:cNvSpPr>
            <a:spLocks noGrp="1"/>
          </p:cNvSpPr>
          <p:nvPr>
            <p:ph idx="1"/>
          </p:nvPr>
        </p:nvSpPr>
        <p:spPr>
          <a:xfrm>
            <a:off x="1371600" y="1447800"/>
            <a:ext cx="7498080" cy="1676400"/>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marL="82296" indent="0">
              <a:buNone/>
            </a:pPr>
            <a:r>
              <a:rPr lang="en-US" dirty="0" smtClean="0"/>
              <a:t> </a:t>
            </a:r>
          </a:p>
          <a:p>
            <a:r>
              <a:rPr lang="en-US" dirty="0" smtClean="0"/>
              <a:t>A </a:t>
            </a:r>
            <a:r>
              <a:rPr lang="en-US" dirty="0"/>
              <a:t>set of programs run from a single user interface. </a:t>
            </a:r>
            <a:endParaRPr lang="en-US" dirty="0" smtClean="0"/>
          </a:p>
          <a:p>
            <a:r>
              <a:rPr lang="en-US" dirty="0" smtClean="0"/>
              <a:t>For </a:t>
            </a:r>
            <a:r>
              <a:rPr lang="en-US" dirty="0"/>
              <a:t>example, programming languages often include a text editor, compiler and debugger, which are all activated and function from a common IDE menu.</a:t>
            </a:r>
          </a:p>
        </p:txBody>
      </p:sp>
      <p:sp>
        <p:nvSpPr>
          <p:cNvPr id="4" name="Footer Placeholder 3"/>
          <p:cNvSpPr>
            <a:spLocks noGrp="1"/>
          </p:cNvSpPr>
          <p:nvPr>
            <p:ph type="ftr" sz="quarter" idx="11"/>
          </p:nvPr>
        </p:nvSpPr>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Doss 2013</a:t>
            </a:r>
            <a:endParaRPr lang="en-US" dirty="0">
              <a:solidFill>
                <a:schemeClr val="accent3">
                  <a:lumMod val="5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4</a:t>
            </a:fld>
            <a:endParaRPr lang="en-US" dirty="0">
              <a:solidFill>
                <a:schemeClr val="accent3">
                  <a:lumMod val="50000"/>
                </a:schemeClr>
              </a:solidFill>
            </a:endParaRPr>
          </a:p>
        </p:txBody>
      </p:sp>
      <p:pic>
        <p:nvPicPr>
          <p:cNvPr id="3074" name="Picture 2" descr="http://www.google.com/url?sa=i&amp;source=images&amp;cd=&amp;docid=7_u6wrRdel-aOM&amp;tbnid=VFB09zFTe45reM:&amp;ved=0CAIQjBw&amp;url=http%3A%2F%2Fwww.mathworks.com%2Fproducts%2Fconnections%2Fimages%2Fmain%2F36829_large_multi_graphic1_lg.jpg&amp;ei=c-XSUeSzIOaXiAK33oDYAg&amp;psig=AFQjCNGfjXxhgiwb1oHrPOrDri04zKjrAg&amp;ust=13728617187985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284535"/>
            <a:ext cx="3810000" cy="3333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05400" y="3583779"/>
            <a:ext cx="3733800" cy="2735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rgbClr val="002060"/>
              </a:solidFill>
            </a:endParaRPr>
          </a:p>
          <a:p>
            <a:pPr algn="ctr"/>
            <a:r>
              <a:rPr lang="en-US" sz="2000" b="1" dirty="0" smtClean="0">
                <a:solidFill>
                  <a:srgbClr val="002060"/>
                </a:solidFill>
              </a:rPr>
              <a:t>Eclipse/Android SDK </a:t>
            </a:r>
            <a:r>
              <a:rPr lang="en-US" dirty="0" smtClean="0"/>
              <a:t>(Android)</a:t>
            </a:r>
          </a:p>
          <a:p>
            <a:pPr algn="ctr"/>
            <a:r>
              <a:rPr lang="en-US" sz="2000" b="1" dirty="0" err="1" smtClean="0">
                <a:solidFill>
                  <a:srgbClr val="002060"/>
                </a:solidFill>
              </a:rPr>
              <a:t>Xcode</a:t>
            </a:r>
            <a:r>
              <a:rPr lang="en-US" dirty="0" smtClean="0">
                <a:solidFill>
                  <a:srgbClr val="002060"/>
                </a:solidFill>
              </a:rPr>
              <a:t> </a:t>
            </a:r>
            <a:r>
              <a:rPr lang="en-US" dirty="0" smtClean="0"/>
              <a:t>(iPhone/</a:t>
            </a:r>
            <a:r>
              <a:rPr lang="en-US" dirty="0" err="1" smtClean="0"/>
              <a:t>iPad</a:t>
            </a:r>
            <a:r>
              <a:rPr lang="en-US" dirty="0" smtClean="0"/>
              <a:t> )</a:t>
            </a:r>
            <a:endParaRPr lang="en-US" dirty="0" smtClean="0"/>
          </a:p>
          <a:p>
            <a:pPr algn="ctr"/>
            <a:r>
              <a:rPr lang="en-US" sz="2000" b="1" dirty="0" err="1" smtClean="0">
                <a:solidFill>
                  <a:srgbClr val="002060"/>
                </a:solidFill>
              </a:rPr>
              <a:t>NetBeans</a:t>
            </a:r>
            <a:r>
              <a:rPr lang="en-US" sz="2000" b="1" dirty="0">
                <a:solidFill>
                  <a:srgbClr val="002060"/>
                </a:solidFill>
              </a:rPr>
              <a:t> </a:t>
            </a:r>
            <a:r>
              <a:rPr lang="en-US" sz="2000" b="1" dirty="0" smtClean="0">
                <a:solidFill>
                  <a:srgbClr val="002060"/>
                </a:solidFill>
              </a:rPr>
              <a:t>IDE </a:t>
            </a:r>
            <a:r>
              <a:rPr lang="en-US" dirty="0" smtClean="0"/>
              <a:t>(</a:t>
            </a:r>
            <a:r>
              <a:rPr lang="en-US" dirty="0"/>
              <a:t>Windows, OS X, Linux, </a:t>
            </a:r>
            <a:r>
              <a:rPr lang="en-US" dirty="0" smtClean="0"/>
              <a:t>Solaris)</a:t>
            </a:r>
          </a:p>
          <a:p>
            <a:pPr algn="ctr"/>
            <a:r>
              <a:rPr lang="en-US" sz="2000" b="1" dirty="0" err="1" smtClean="0">
                <a:solidFill>
                  <a:srgbClr val="002060"/>
                </a:solidFill>
              </a:rPr>
              <a:t>Codeanywhere</a:t>
            </a:r>
            <a:r>
              <a:rPr lang="en-US" sz="2000" b="1" dirty="0" smtClean="0">
                <a:solidFill>
                  <a:srgbClr val="002060"/>
                </a:solidFill>
              </a:rPr>
              <a:t> </a:t>
            </a:r>
            <a:r>
              <a:rPr lang="en-US" dirty="0" smtClean="0"/>
              <a:t> (cloud computing)</a:t>
            </a:r>
            <a:endParaRPr lang="en-US" dirty="0"/>
          </a:p>
          <a:p>
            <a:pPr algn="ctr"/>
            <a:r>
              <a:rPr lang="en-US" sz="2000" b="1" dirty="0" smtClean="0">
                <a:solidFill>
                  <a:srgbClr val="002060"/>
                </a:solidFill>
              </a:rPr>
              <a:t>Cloud9 IDE </a:t>
            </a:r>
            <a:r>
              <a:rPr lang="en-US" dirty="0" smtClean="0"/>
              <a:t>(cloud computing)</a:t>
            </a:r>
          </a:p>
          <a:p>
            <a:pPr algn="ctr"/>
            <a:endParaRPr lang="en-US" dirty="0" smtClean="0"/>
          </a:p>
          <a:p>
            <a:pPr algn="ctr"/>
            <a:endParaRPr lang="en-US" dirty="0"/>
          </a:p>
        </p:txBody>
      </p:sp>
    </p:spTree>
    <p:extLst>
      <p:ext uri="{BB962C8B-B14F-4D97-AF65-F5344CB8AC3E}">
        <p14:creationId xmlns:p14="http://schemas.microsoft.com/office/powerpoint/2010/main" val="578118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715962"/>
          </a:xfrm>
        </p:spPr>
        <p:style>
          <a:lnRef idx="1">
            <a:schemeClr val="accent2"/>
          </a:lnRef>
          <a:fillRef idx="2">
            <a:schemeClr val="accent2"/>
          </a:fillRef>
          <a:effectRef idx="1">
            <a:schemeClr val="accent2"/>
          </a:effectRef>
          <a:fontRef idx="minor">
            <a:schemeClr val="dk1"/>
          </a:fontRef>
        </p:style>
        <p:txBody>
          <a:bodyPr>
            <a:normAutofit/>
          </a:bodyPr>
          <a:lstStyle/>
          <a:p>
            <a:r>
              <a:rPr lang="en-US" sz="3600" dirty="0" smtClean="0"/>
              <a:t>IDE – Integrated Development Environment</a:t>
            </a:r>
            <a:endParaRPr lang="en-US" sz="3600" dirty="0"/>
          </a:p>
        </p:txBody>
      </p:sp>
      <p:sp>
        <p:nvSpPr>
          <p:cNvPr id="4" name="Footer Placeholder 3"/>
          <p:cNvSpPr>
            <a:spLocks noGrp="1"/>
          </p:cNvSpPr>
          <p:nvPr>
            <p:ph type="ftr" sz="quarter" idx="11"/>
          </p:nvPr>
        </p:nvSpPr>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Doss 2013</a:t>
            </a:r>
            <a:endParaRPr lang="en-US" dirty="0">
              <a:solidFill>
                <a:schemeClr val="accent3">
                  <a:lumMod val="5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5</a:t>
            </a:fld>
            <a:endParaRPr lang="en-US" dirty="0">
              <a:solidFill>
                <a:schemeClr val="accent3">
                  <a:lumMod val="50000"/>
                </a:schemeClr>
              </a:solidFill>
            </a:endParaRPr>
          </a:p>
        </p:txBody>
      </p:sp>
      <p:pic>
        <p:nvPicPr>
          <p:cNvPr id="2050" name="Picture 2" descr="http://www.google.com/url?sa=i&amp;source=images&amp;cd=&amp;docid=7_u6wrRdel-aOM&amp;tbnid=VFB09zFTe45reM:&amp;ved=0CAIQjBw&amp;url=http%3A%2F%2Fwithfriendship.com%2Fimages%2Fc%2F11582%2Falchemist-xml-ide.jpeg&amp;ei=v-PSUcr2G-XDigK0-ICAAw&amp;psig=AFQjCNGfjXxhgiwb1oHrPOrDri04zKjrAg&amp;ust=13728617187985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64648"/>
            <a:ext cx="7696200" cy="529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96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5041392" cy="63976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err="1" smtClean="0"/>
              <a:t>Xcode</a:t>
            </a:r>
            <a:r>
              <a:rPr lang="en-US" dirty="0" smtClean="0"/>
              <a:t> -Introduction</a:t>
            </a:r>
            <a:endParaRPr lang="en-US" dirty="0"/>
          </a:p>
        </p:txBody>
      </p:sp>
      <p:sp>
        <p:nvSpPr>
          <p:cNvPr id="4" name="Footer Placeholder 3"/>
          <p:cNvSpPr>
            <a:spLocks noGrp="1"/>
          </p:cNvSpPr>
          <p:nvPr>
            <p:ph type="ftr" sz="quarter" idx="11"/>
          </p:nvPr>
        </p:nvSpPr>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Doss 2013</a:t>
            </a:r>
            <a:endParaRPr lang="en-US" dirty="0">
              <a:solidFill>
                <a:schemeClr val="accent3">
                  <a:lumMod val="5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6</a:t>
            </a:fld>
            <a:endParaRPr lang="en-US" dirty="0">
              <a:solidFill>
                <a:schemeClr val="accent3">
                  <a:lumMod val="50000"/>
                </a:schemeClr>
              </a:solidFill>
            </a:endParaRPr>
          </a:p>
        </p:txBody>
      </p:sp>
      <p:pic>
        <p:nvPicPr>
          <p:cNvPr id="8194" name="Picture 2" descr="F:\2013-07-01 at 10.59.05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799"/>
            <a:ext cx="7696200" cy="48101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6019800"/>
            <a:ext cx="5715000" cy="357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Developer.apple.com/</a:t>
            </a:r>
            <a:r>
              <a:rPr lang="en-US" sz="1600" dirty="0" err="1" smtClean="0"/>
              <a:t>devcenter</a:t>
            </a:r>
            <a:r>
              <a:rPr lang="en-US" sz="1600" dirty="0" smtClean="0"/>
              <a:t>/</a:t>
            </a:r>
            <a:r>
              <a:rPr lang="en-US" sz="1600" dirty="0" err="1" smtClean="0"/>
              <a:t>ios</a:t>
            </a:r>
            <a:r>
              <a:rPr lang="en-US" sz="1600" dirty="0" smtClean="0"/>
              <a:t>/</a:t>
            </a:r>
            <a:r>
              <a:rPr lang="en-US" sz="1600" dirty="0" err="1" smtClean="0"/>
              <a:t>index.action#downloads</a:t>
            </a:r>
            <a:endParaRPr lang="en-US" sz="1600" dirty="0"/>
          </a:p>
        </p:txBody>
      </p:sp>
    </p:spTree>
    <p:extLst>
      <p:ext uri="{BB962C8B-B14F-4D97-AF65-F5344CB8AC3E}">
        <p14:creationId xmlns:p14="http://schemas.microsoft.com/office/powerpoint/2010/main" val="4096268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5041392" cy="792162"/>
          </a:xfrm>
        </p:spPr>
        <p:style>
          <a:lnRef idx="1">
            <a:schemeClr val="accent2"/>
          </a:lnRef>
          <a:fillRef idx="2">
            <a:schemeClr val="accent2"/>
          </a:fillRef>
          <a:effectRef idx="1">
            <a:schemeClr val="accent2"/>
          </a:effectRef>
          <a:fontRef idx="minor">
            <a:schemeClr val="dk1"/>
          </a:fontRef>
        </p:style>
        <p:txBody>
          <a:bodyPr/>
          <a:lstStyle/>
          <a:p>
            <a:r>
              <a:rPr lang="en-US" dirty="0" err="1" smtClean="0"/>
              <a:t>Xcode</a:t>
            </a:r>
            <a:r>
              <a:rPr lang="en-US" dirty="0" smtClean="0"/>
              <a:t> -Introduction</a:t>
            </a:r>
            <a:endParaRPr lang="en-US" dirty="0"/>
          </a:p>
        </p:txBody>
      </p:sp>
      <p:sp>
        <p:nvSpPr>
          <p:cNvPr id="4" name="Footer Placeholder 3"/>
          <p:cNvSpPr>
            <a:spLocks noGrp="1"/>
          </p:cNvSpPr>
          <p:nvPr>
            <p:ph type="ftr" sz="quarter" idx="11"/>
          </p:nvPr>
        </p:nvSpPr>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Doss 2013</a:t>
            </a:r>
            <a:endParaRPr lang="en-US" dirty="0">
              <a:solidFill>
                <a:schemeClr val="accent3">
                  <a:lumMod val="5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7</a:t>
            </a:fld>
            <a:endParaRPr lang="en-US" dirty="0">
              <a:solidFill>
                <a:schemeClr val="accent3">
                  <a:lumMod val="50000"/>
                </a:schemeClr>
              </a:solidFill>
            </a:endParaRPr>
          </a:p>
        </p:txBody>
      </p:sp>
      <p:pic>
        <p:nvPicPr>
          <p:cNvPr id="9218" name="Picture 2" descr="F:\2013-07-01 at 10.59.27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5840427" cy="4876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48400" y="533400"/>
            <a:ext cx="2743200" cy="586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n-US" dirty="0" smtClean="0"/>
              <a:t>Device Registration for Individual/Team Developers ($99/year – 200 Devices/year)</a:t>
            </a:r>
          </a:p>
          <a:p>
            <a:pPr marL="342900" indent="-342900" algn="ctr">
              <a:buAutoNum type="arabicPeriod"/>
            </a:pPr>
            <a:r>
              <a:rPr lang="en-US" dirty="0" smtClean="0"/>
              <a:t>Certificate is applied only to registered Devices</a:t>
            </a:r>
          </a:p>
          <a:p>
            <a:pPr marL="342900" indent="-342900" algn="ctr">
              <a:buAutoNum type="arabicPeriod"/>
            </a:pPr>
            <a:r>
              <a:rPr lang="en-US" dirty="0" smtClean="0"/>
              <a:t>Types of Certificates: Developer or Distribution</a:t>
            </a:r>
          </a:p>
          <a:p>
            <a:pPr marL="342900" indent="-342900" algn="ctr">
              <a:buAutoNum type="arabicPeriod"/>
            </a:pPr>
            <a:r>
              <a:rPr lang="en-US" dirty="0" smtClean="0"/>
              <a:t>Only assigned and certified Devices could run Apps</a:t>
            </a:r>
          </a:p>
          <a:p>
            <a:pPr marL="342900" indent="-342900" algn="ctr">
              <a:buAutoNum type="arabicPeriod"/>
            </a:pPr>
            <a:r>
              <a:rPr lang="en-US" dirty="0" smtClean="0"/>
              <a:t>Certificates should be downloaded and placed to the library (auto choice)</a:t>
            </a:r>
          </a:p>
          <a:p>
            <a:pPr marL="342900" indent="-342900" algn="ctr">
              <a:buAutoNum type="arabicPeriod"/>
            </a:pPr>
            <a:r>
              <a:rPr lang="en-US" dirty="0" smtClean="0"/>
              <a:t>6. Each App should be assigned to “Code Signing Identity” to prevent malicious, unauthorized code</a:t>
            </a:r>
          </a:p>
          <a:p>
            <a:pPr marL="342900" indent="-342900" algn="ctr">
              <a:buAutoNum type="arabicPeriod"/>
            </a:pPr>
            <a:endParaRPr lang="en-US" dirty="0"/>
          </a:p>
        </p:txBody>
      </p:sp>
    </p:spTree>
    <p:extLst>
      <p:ext uri="{BB962C8B-B14F-4D97-AF65-F5344CB8AC3E}">
        <p14:creationId xmlns:p14="http://schemas.microsoft.com/office/powerpoint/2010/main" val="2397184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404" y="304800"/>
            <a:ext cx="5041392" cy="792162"/>
          </a:xfrm>
        </p:spPr>
        <p:style>
          <a:lnRef idx="1">
            <a:schemeClr val="accent2"/>
          </a:lnRef>
          <a:fillRef idx="2">
            <a:schemeClr val="accent2"/>
          </a:fillRef>
          <a:effectRef idx="1">
            <a:schemeClr val="accent2"/>
          </a:effectRef>
          <a:fontRef idx="minor">
            <a:schemeClr val="dk1"/>
          </a:fontRef>
        </p:style>
        <p:txBody>
          <a:bodyPr/>
          <a:lstStyle/>
          <a:p>
            <a:r>
              <a:rPr lang="en-US" dirty="0" err="1" smtClean="0"/>
              <a:t>Xcode</a:t>
            </a:r>
            <a:r>
              <a:rPr lang="en-US" dirty="0" smtClean="0"/>
              <a:t> -Introduction</a:t>
            </a:r>
            <a:endParaRPr lang="en-US" dirty="0"/>
          </a:p>
        </p:txBody>
      </p:sp>
      <p:sp>
        <p:nvSpPr>
          <p:cNvPr id="4" name="Footer Placeholder 3"/>
          <p:cNvSpPr>
            <a:spLocks noGrp="1"/>
          </p:cNvSpPr>
          <p:nvPr>
            <p:ph type="ftr" sz="quarter" idx="11"/>
          </p:nvPr>
        </p:nvSpPr>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Doss 2013</a:t>
            </a:r>
            <a:endParaRPr lang="en-US" dirty="0">
              <a:solidFill>
                <a:schemeClr val="accent3">
                  <a:lumMod val="5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8</a:t>
            </a:fld>
            <a:endParaRPr lang="en-US" dirty="0">
              <a:solidFill>
                <a:schemeClr val="accent3">
                  <a:lumMod val="50000"/>
                </a:schemeClr>
              </a:solidFill>
            </a:endParaRPr>
          </a:p>
        </p:txBody>
      </p:sp>
      <p:pic>
        <p:nvPicPr>
          <p:cNvPr id="12290" name="Picture 2" descr="F:\2013-07-01 at 11.04.55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5715000"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0" y="1447800"/>
            <a:ext cx="2819400" cy="48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Summary: </a:t>
            </a:r>
          </a:p>
          <a:p>
            <a:pPr algn="ctr"/>
            <a:r>
              <a:rPr lang="en-US" dirty="0" smtClean="0"/>
              <a:t>To start working with any app on </a:t>
            </a:r>
            <a:r>
              <a:rPr lang="en-US" dirty="0" err="1" smtClean="0"/>
              <a:t>Xcode</a:t>
            </a:r>
            <a:r>
              <a:rPr lang="en-US" dirty="0" smtClean="0"/>
              <a:t> professionals should have:</a:t>
            </a:r>
          </a:p>
          <a:p>
            <a:pPr marL="342900" indent="-342900" algn="ctr">
              <a:buAutoNum type="arabicPeriod"/>
            </a:pPr>
            <a:r>
              <a:rPr lang="en-US" dirty="0" smtClean="0"/>
              <a:t>Individual/team Developer License</a:t>
            </a:r>
          </a:p>
          <a:p>
            <a:pPr marL="342900" indent="-342900" algn="ctr">
              <a:buAutoNum type="arabicPeriod"/>
            </a:pPr>
            <a:r>
              <a:rPr lang="en-US" dirty="0" err="1" smtClean="0"/>
              <a:t>Xcode</a:t>
            </a:r>
            <a:r>
              <a:rPr lang="en-US" dirty="0" smtClean="0"/>
              <a:t> Registration</a:t>
            </a:r>
          </a:p>
          <a:p>
            <a:pPr marL="342900" indent="-342900" algn="ctr">
              <a:buAutoNum type="arabicPeriod"/>
            </a:pPr>
            <a:r>
              <a:rPr lang="en-US" dirty="0" smtClean="0"/>
              <a:t>Device Registration</a:t>
            </a:r>
          </a:p>
          <a:p>
            <a:pPr marL="342900" indent="-342900" algn="ctr">
              <a:buAutoNum type="arabicPeriod"/>
            </a:pPr>
            <a:r>
              <a:rPr lang="en-US" dirty="0" smtClean="0"/>
              <a:t>Application Registration</a:t>
            </a:r>
            <a:endParaRPr lang="en-US" dirty="0"/>
          </a:p>
        </p:txBody>
      </p:sp>
    </p:spTree>
    <p:extLst>
      <p:ext uri="{BB962C8B-B14F-4D97-AF65-F5344CB8AC3E}">
        <p14:creationId xmlns:p14="http://schemas.microsoft.com/office/powerpoint/2010/main" val="2167617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5041392" cy="792162"/>
          </a:xfrm>
        </p:spPr>
        <p:style>
          <a:lnRef idx="1">
            <a:schemeClr val="accent2"/>
          </a:lnRef>
          <a:fillRef idx="2">
            <a:schemeClr val="accent2"/>
          </a:fillRef>
          <a:effectRef idx="1">
            <a:schemeClr val="accent2"/>
          </a:effectRef>
          <a:fontRef idx="minor">
            <a:schemeClr val="dk1"/>
          </a:fontRef>
        </p:style>
        <p:txBody>
          <a:bodyPr/>
          <a:lstStyle/>
          <a:p>
            <a:r>
              <a:rPr lang="en-US" dirty="0" err="1" smtClean="0"/>
              <a:t>Xcode</a:t>
            </a:r>
            <a:r>
              <a:rPr lang="en-US" dirty="0" smtClean="0"/>
              <a:t> -Introduction</a:t>
            </a:r>
            <a:endParaRPr lang="en-US" dirty="0"/>
          </a:p>
        </p:txBody>
      </p:sp>
      <p:sp>
        <p:nvSpPr>
          <p:cNvPr id="4" name="Footer Placeholder 3"/>
          <p:cNvSpPr>
            <a:spLocks noGrp="1"/>
          </p:cNvSpPr>
          <p:nvPr>
            <p:ph type="ftr" sz="quarter" idx="11"/>
          </p:nvPr>
        </p:nvSpPr>
        <p:spPr/>
        <p:txBody>
          <a:bodyPr/>
          <a:lstStyle/>
          <a:p>
            <a:r>
              <a:rPr lang="en-US" dirty="0" smtClean="0">
                <a:solidFill>
                  <a:schemeClr val="accent3">
                    <a:lumMod val="50000"/>
                  </a:schemeClr>
                </a:solidFill>
              </a:rPr>
              <a:t>Copyright </a:t>
            </a:r>
            <a:r>
              <a:rPr lang="en-US" dirty="0" err="1" smtClean="0">
                <a:solidFill>
                  <a:schemeClr val="accent3">
                    <a:lumMod val="50000"/>
                  </a:schemeClr>
                </a:solidFill>
              </a:rPr>
              <a:t>Ivette</a:t>
            </a:r>
            <a:r>
              <a:rPr lang="en-US" dirty="0" smtClean="0">
                <a:solidFill>
                  <a:schemeClr val="accent3">
                    <a:lumMod val="50000"/>
                  </a:schemeClr>
                </a:solidFill>
              </a:rPr>
              <a:t> Doss 2013</a:t>
            </a:r>
            <a:endParaRPr lang="en-US" dirty="0">
              <a:solidFill>
                <a:schemeClr val="accent3">
                  <a:lumMod val="5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3">
                    <a:lumMod val="50000"/>
                  </a:schemeClr>
                </a:solidFill>
              </a:rPr>
              <a:pPr/>
              <a:t>9</a:t>
            </a:fld>
            <a:endParaRPr lang="en-US" dirty="0">
              <a:solidFill>
                <a:schemeClr val="accent3">
                  <a:lumMod val="50000"/>
                </a:schemeClr>
              </a:solidFill>
            </a:endParaRPr>
          </a:p>
        </p:txBody>
      </p:sp>
      <p:pic>
        <p:nvPicPr>
          <p:cNvPr id="2050" name="Picture 2" descr="F:\2013-07-01 at 10.45.23 P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755904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1529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566</TotalTime>
  <Words>1390</Words>
  <Application>Microsoft Office PowerPoint</Application>
  <PresentationFormat>On-screen Show (4:3)</PresentationFormat>
  <Paragraphs>203</Paragraphs>
  <Slides>34</Slides>
  <Notes>2</Notes>
  <HiddenSlides>1</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Solstice</vt:lpstr>
      <vt:lpstr>Mobile Testing –  Survival Knowledge – Part V</vt:lpstr>
      <vt:lpstr>Objectives Today:</vt:lpstr>
      <vt:lpstr>Eclipse vs. Xcode</vt:lpstr>
      <vt:lpstr>IDE - Integrated Development Environment</vt:lpstr>
      <vt:lpstr>IDE – Integrated Development Environment</vt:lpstr>
      <vt:lpstr>Xcode -Introduction</vt:lpstr>
      <vt:lpstr>Xcode -Introduction</vt:lpstr>
      <vt:lpstr>Xcode -Introduction</vt:lpstr>
      <vt:lpstr>Xcode -Introduction</vt:lpstr>
      <vt:lpstr>Xcode -Introduction</vt:lpstr>
      <vt:lpstr>Xcode -Introduction</vt:lpstr>
      <vt:lpstr>Xcode -Introduction</vt:lpstr>
      <vt:lpstr>Xcode -Introduction</vt:lpstr>
      <vt:lpstr>Xcode -Introduction</vt:lpstr>
      <vt:lpstr>Xcode -Introduction</vt:lpstr>
      <vt:lpstr>Xcode -Introduction</vt:lpstr>
      <vt:lpstr>Xcode -Introduction</vt:lpstr>
      <vt:lpstr>Xcode -Introduction</vt:lpstr>
      <vt:lpstr>Xcode -Introduction</vt:lpstr>
      <vt:lpstr>What Remote Device Access tools do you know?</vt:lpstr>
      <vt:lpstr>Why RDA - Platforms &amp; Networks</vt:lpstr>
      <vt:lpstr>RDA – how it works</vt:lpstr>
      <vt:lpstr>Perfecto Mobile – Cloud Automation Tool</vt:lpstr>
      <vt:lpstr>Perfecto Mobile – Homescreen </vt:lpstr>
      <vt:lpstr>Visual-Graphical Scripting</vt:lpstr>
      <vt:lpstr>PowerPoint Presentation</vt:lpstr>
      <vt:lpstr>Emulators</vt:lpstr>
      <vt:lpstr>Types of Emulators</vt:lpstr>
      <vt:lpstr>Types of Emulators</vt:lpstr>
      <vt:lpstr>Types of Emulators</vt:lpstr>
      <vt:lpstr>Emulators Advantages:</vt:lpstr>
      <vt:lpstr>Emulators Advantages:</vt:lpstr>
      <vt:lpstr>Simulators</vt:lpstr>
      <vt:lpstr>Disadvantages of Simulator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Ivette Doss</dc:creator>
  <cp:lastModifiedBy>Ivette Doss</cp:lastModifiedBy>
  <cp:revision>39</cp:revision>
  <dcterms:created xsi:type="dcterms:W3CDTF">2006-08-16T00:00:00Z</dcterms:created>
  <dcterms:modified xsi:type="dcterms:W3CDTF">2013-07-03T01:13:31Z</dcterms:modified>
</cp:coreProperties>
</file>